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2.xml" ContentType="application/vnd.ms-office.chartex+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Ex3.xml" ContentType="application/vnd.ms-office.chartex+xml"/>
  <Override PartName="/ppt/charts/style9.xml" ContentType="application/vnd.ms-office.chartstyle+xml"/>
  <Override PartName="/ppt/charts/colors9.xml" ContentType="application/vnd.ms-office.chartcolorstyle+xml"/>
  <Override PartName="/ppt/charts/chart8.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9.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charts/chartEx1.xml" ContentType="application/vnd.ms-office.chartex+xml"/>
  <Override PartName="/ppt/charts/colors30.xml" ContentType="application/vnd.ms-office.chartcolorstyle+xml"/>
  <Override PartName="/ppt/charts/style30.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6" r:id="rId3"/>
    <p:sldId id="259" r:id="rId4"/>
    <p:sldId id="265" r:id="rId5"/>
    <p:sldId id="257" r:id="rId6"/>
    <p:sldId id="258" r:id="rId7"/>
    <p:sldId id="260" r:id="rId8"/>
    <p:sldId id="261" r:id="rId9"/>
    <p:sldId id="263" r:id="rId10"/>
    <p:sldId id="262"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2DF54E9-F4A0-4D5C-9950-FB25272DA7F1}">
          <p14:sldIdLst>
            <p14:sldId id="267"/>
            <p14:sldId id="256"/>
            <p14:sldId id="259"/>
            <p14:sldId id="265"/>
            <p14:sldId id="257"/>
            <p14:sldId id="258"/>
            <p14:sldId id="260"/>
            <p14:sldId id="261"/>
            <p14:sldId id="263"/>
            <p14:sldId id="262"/>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85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eelansh%20sharma\Downloads\SQL%20PYTHON%20EXCEL%20Project\Gross_Fiscal_Deficit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eelansh%20sharma\Downloads\SQL%20PYTHON%20EXCEL%20Project\Gross_Fiscal_Deficit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c175281df3254203/Documents/sql_project_main.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c175281df3254203/Documents/sql_project_main.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c175281df3254203/Documents/sql_project_main.xlsx"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c175281df3254203/Documents/sql_project_main.xlsx"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c175281df3254203/Documents/sql_project_main.xlsx"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c175281df3254203/Documents/sql_project_main.xlsx" TargetMode="External"/><Relationship Id="rId2" Type="http://schemas.microsoft.com/office/2011/relationships/chartColorStyle" Target="colors10.xml"/><Relationship Id="rId1" Type="http://schemas.microsoft.com/office/2011/relationships/chartStyle" Target="style10.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c175281df3254203/Documents/sql_project_main.xlsx" TargetMode="External"/><Relationship Id="rId2" Type="http://schemas.microsoft.com/office/2011/relationships/chartColorStyle" Target="colors11.xml"/><Relationship Id="rId1" Type="http://schemas.microsoft.com/office/2011/relationships/chartStyle" Target="style11.xml"/></Relationships>
</file>

<file path=ppt/charts/_rels/chartEx1.xml.rels><?xml version="1.0" encoding="UTF-8" standalone="yes"?>
<Relationships xmlns="http://schemas.openxmlformats.org/package/2006/relationships"><Relationship Id="rId3" Type="http://schemas.microsoft.com/office/2011/relationships/chartColorStyle" Target="colors30.xml"/><Relationship Id="rId2" Type="http://schemas.microsoft.com/office/2011/relationships/chartStyle" Target="style30.xml"/><Relationship Id="rId1" Type="http://schemas.openxmlformats.org/officeDocument/2006/relationships/oleObject" Target="https://d.docs.live.net/c175281df3254203/Documents/sql_project_main.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https://d.docs.live.net/c175281df3254203/Documents/sql_project_main.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https://d.docs.live.net/c175281df3254203/Documents/sql_project_mai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1895700597472694"/>
          <c:y val="0.17270130340884365"/>
          <c:w val="0.8634956255468067"/>
          <c:h val="0.6885163312919218"/>
        </c:manualLayout>
      </c:layout>
      <c:bar3DChart>
        <c:barDir val="col"/>
        <c:grouping val="clustered"/>
        <c:varyColors val="0"/>
        <c:ser>
          <c:idx val="0"/>
          <c:order val="0"/>
          <c:tx>
            <c:strRef>
              <c:f>Gross_Fiscal_Deficits!$A$2</c:f>
              <c:strCache>
                <c:ptCount val="1"/>
                <c:pt idx="0">
                  <c:v>Maharashtra</c:v>
                </c:pt>
              </c:strCache>
            </c:strRef>
          </c:tx>
          <c:spPr>
            <a:solidFill>
              <a:schemeClr val="dk1">
                <a:tint val="88500"/>
              </a:schemeClr>
            </a:solidFill>
            <a:ln>
              <a:noFill/>
            </a:ln>
            <a:effectLst/>
            <a:sp3d/>
          </c:spPr>
          <c:invertIfNegative val="0"/>
          <c:val>
            <c:numRef>
              <c:f>Gross_Fiscal_Deficits!$B$2:$AK$2</c:f>
              <c:numCache>
                <c:formatCode>General</c:formatCode>
                <c:ptCount val="36"/>
                <c:pt idx="0">
                  <c:v>463.3</c:v>
                </c:pt>
                <c:pt idx="1">
                  <c:v>488.5</c:v>
                </c:pt>
                <c:pt idx="2">
                  <c:v>551.5</c:v>
                </c:pt>
                <c:pt idx="3">
                  <c:v>739.7</c:v>
                </c:pt>
                <c:pt idx="4">
                  <c:v>1050.5</c:v>
                </c:pt>
                <c:pt idx="5">
                  <c:v>1234</c:v>
                </c:pt>
                <c:pt idx="6">
                  <c:v>1065</c:v>
                </c:pt>
                <c:pt idx="7">
                  <c:v>1014</c:v>
                </c:pt>
                <c:pt idx="8">
                  <c:v>1277</c:v>
                </c:pt>
                <c:pt idx="9">
                  <c:v>1844</c:v>
                </c:pt>
                <c:pt idx="10">
                  <c:v>1610.9</c:v>
                </c:pt>
                <c:pt idx="11">
                  <c:v>1656.9</c:v>
                </c:pt>
                <c:pt idx="12">
                  <c:v>2585.6</c:v>
                </c:pt>
                <c:pt idx="13">
                  <c:v>2265.3000000000002</c:v>
                </c:pt>
                <c:pt idx="14">
                  <c:v>2861.4</c:v>
                </c:pt>
                <c:pt idx="15">
                  <c:v>4150.8</c:v>
                </c:pt>
                <c:pt idx="16">
                  <c:v>4953.7</c:v>
                </c:pt>
                <c:pt idx="17">
                  <c:v>6442.2</c:v>
                </c:pt>
                <c:pt idx="18">
                  <c:v>7462.4</c:v>
                </c:pt>
                <c:pt idx="19">
                  <c:v>11706.2</c:v>
                </c:pt>
                <c:pt idx="20">
                  <c:v>8975.7999999999993</c:v>
                </c:pt>
                <c:pt idx="21">
                  <c:v>10897.7</c:v>
                </c:pt>
                <c:pt idx="22">
                  <c:v>14290</c:v>
                </c:pt>
                <c:pt idx="23">
                  <c:v>17930</c:v>
                </c:pt>
                <c:pt idx="24">
                  <c:v>18620</c:v>
                </c:pt>
                <c:pt idx="25">
                  <c:v>17630</c:v>
                </c:pt>
                <c:pt idx="26">
                  <c:v>11550</c:v>
                </c:pt>
                <c:pt idx="27">
                  <c:v>-2820</c:v>
                </c:pt>
                <c:pt idx="28">
                  <c:v>14000</c:v>
                </c:pt>
                <c:pt idx="29">
                  <c:v>26160</c:v>
                </c:pt>
                <c:pt idx="30">
                  <c:v>18860</c:v>
                </c:pt>
                <c:pt idx="31">
                  <c:v>19970</c:v>
                </c:pt>
                <c:pt idx="32">
                  <c:v>13740</c:v>
                </c:pt>
                <c:pt idx="33">
                  <c:v>26020</c:v>
                </c:pt>
                <c:pt idx="34">
                  <c:v>37250</c:v>
                </c:pt>
                <c:pt idx="35">
                  <c:v>30730</c:v>
                </c:pt>
              </c:numCache>
            </c:numRef>
          </c:val>
          <c:extLst>
            <c:ext xmlns:c16="http://schemas.microsoft.com/office/drawing/2014/chart" uri="{C3380CC4-5D6E-409C-BE32-E72D297353CC}">
              <c16:uniqueId val="{00000000-8F6F-4053-81BB-81E02E4E456C}"/>
            </c:ext>
          </c:extLst>
        </c:ser>
        <c:ser>
          <c:idx val="1"/>
          <c:order val="1"/>
          <c:tx>
            <c:strRef>
              <c:f>Gross_Fiscal_Deficits!$A$3</c:f>
              <c:strCache>
                <c:ptCount val="1"/>
                <c:pt idx="0">
                  <c:v>Uttar Pradesh</c:v>
                </c:pt>
              </c:strCache>
            </c:strRef>
          </c:tx>
          <c:spPr>
            <a:solidFill>
              <a:schemeClr val="dk1">
                <a:tint val="55000"/>
              </a:schemeClr>
            </a:solidFill>
            <a:ln>
              <a:noFill/>
            </a:ln>
            <a:effectLst/>
            <a:sp3d/>
          </c:spPr>
          <c:invertIfNegative val="0"/>
          <c:val>
            <c:numRef>
              <c:f>Gross_Fiscal_Deficits!$B$3:$AK$3</c:f>
              <c:numCache>
                <c:formatCode>General</c:formatCode>
                <c:ptCount val="36"/>
                <c:pt idx="0">
                  <c:v>551.4</c:v>
                </c:pt>
                <c:pt idx="1">
                  <c:v>452</c:v>
                </c:pt>
                <c:pt idx="2">
                  <c:v>581.70000000000005</c:v>
                </c:pt>
                <c:pt idx="3">
                  <c:v>1082.3</c:v>
                </c:pt>
                <c:pt idx="4">
                  <c:v>1493.6</c:v>
                </c:pt>
                <c:pt idx="5">
                  <c:v>1058</c:v>
                </c:pt>
                <c:pt idx="6">
                  <c:v>1410</c:v>
                </c:pt>
                <c:pt idx="7">
                  <c:v>1014</c:v>
                </c:pt>
                <c:pt idx="8">
                  <c:v>1802</c:v>
                </c:pt>
                <c:pt idx="9">
                  <c:v>2482</c:v>
                </c:pt>
                <c:pt idx="10">
                  <c:v>3067.6</c:v>
                </c:pt>
                <c:pt idx="11">
                  <c:v>2836.6</c:v>
                </c:pt>
                <c:pt idx="12">
                  <c:v>3710.9</c:v>
                </c:pt>
                <c:pt idx="13">
                  <c:v>3165.8</c:v>
                </c:pt>
                <c:pt idx="14">
                  <c:v>4766.5</c:v>
                </c:pt>
                <c:pt idx="15">
                  <c:v>4380.6000000000004</c:v>
                </c:pt>
                <c:pt idx="16">
                  <c:v>5956.2</c:v>
                </c:pt>
                <c:pt idx="17">
                  <c:v>7576</c:v>
                </c:pt>
                <c:pt idx="18">
                  <c:v>11632.5</c:v>
                </c:pt>
                <c:pt idx="19">
                  <c:v>11098.7</c:v>
                </c:pt>
                <c:pt idx="20">
                  <c:v>10179.5</c:v>
                </c:pt>
                <c:pt idx="21">
                  <c:v>9898.1</c:v>
                </c:pt>
                <c:pt idx="22">
                  <c:v>9500</c:v>
                </c:pt>
                <c:pt idx="23">
                  <c:v>16650</c:v>
                </c:pt>
                <c:pt idx="24">
                  <c:v>13000</c:v>
                </c:pt>
                <c:pt idx="25">
                  <c:v>10080</c:v>
                </c:pt>
                <c:pt idx="26">
                  <c:v>9620</c:v>
                </c:pt>
                <c:pt idx="27">
                  <c:v>13790</c:v>
                </c:pt>
                <c:pt idx="28">
                  <c:v>20510</c:v>
                </c:pt>
                <c:pt idx="29">
                  <c:v>18690</c:v>
                </c:pt>
                <c:pt idx="30">
                  <c:v>17250</c:v>
                </c:pt>
                <c:pt idx="31">
                  <c:v>15430</c:v>
                </c:pt>
                <c:pt idx="32">
                  <c:v>19240</c:v>
                </c:pt>
                <c:pt idx="33">
                  <c:v>23680</c:v>
                </c:pt>
                <c:pt idx="34">
                  <c:v>28380</c:v>
                </c:pt>
                <c:pt idx="35">
                  <c:v>31560</c:v>
                </c:pt>
              </c:numCache>
            </c:numRef>
          </c:val>
          <c:extLst>
            <c:ext xmlns:c16="http://schemas.microsoft.com/office/drawing/2014/chart" uri="{C3380CC4-5D6E-409C-BE32-E72D297353CC}">
              <c16:uniqueId val="{00000001-8F6F-4053-81BB-81E02E4E456C}"/>
            </c:ext>
          </c:extLst>
        </c:ser>
        <c:dLbls>
          <c:showLegendKey val="0"/>
          <c:showVal val="0"/>
          <c:showCatName val="0"/>
          <c:showSerName val="0"/>
          <c:showPercent val="0"/>
          <c:showBubbleSize val="0"/>
        </c:dLbls>
        <c:gapWidth val="150"/>
        <c:shape val="box"/>
        <c:axId val="1163165264"/>
        <c:axId val="1163155696"/>
        <c:axId val="0"/>
      </c:bar3DChart>
      <c:catAx>
        <c:axId val="11631652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3155696"/>
        <c:crosses val="autoZero"/>
        <c:auto val="1"/>
        <c:lblAlgn val="ctr"/>
        <c:lblOffset val="100"/>
        <c:noMultiLvlLbl val="0"/>
      </c:catAx>
      <c:valAx>
        <c:axId val="1163155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31652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Gross_Fiscal_Deficits!$A$31</c:f>
              <c:strCache>
                <c:ptCount val="1"/>
                <c:pt idx="0">
                  <c:v>Puducherry</c:v>
                </c:pt>
              </c:strCache>
            </c:strRef>
          </c:tx>
          <c:spPr>
            <a:solidFill>
              <a:schemeClr val="dk1">
                <a:tint val="88500"/>
              </a:schemeClr>
            </a:solidFill>
            <a:ln>
              <a:noFill/>
            </a:ln>
            <a:effectLst/>
            <a:sp3d/>
          </c:spPr>
          <c:invertIfNegative val="0"/>
          <c:val>
            <c:numRef>
              <c:f>Gross_Fiscal_Deficits!$B$31:$AK$31</c:f>
              <c:numCache>
                <c:formatCode>General</c:formatCode>
                <c:ptCount val="36"/>
                <c:pt idx="25">
                  <c:v>280</c:v>
                </c:pt>
                <c:pt idx="26">
                  <c:v>400</c:v>
                </c:pt>
                <c:pt idx="27">
                  <c:v>330</c:v>
                </c:pt>
                <c:pt idx="28">
                  <c:v>370</c:v>
                </c:pt>
                <c:pt idx="29">
                  <c:v>580</c:v>
                </c:pt>
                <c:pt idx="30">
                  <c:v>710</c:v>
                </c:pt>
                <c:pt idx="31">
                  <c:v>820</c:v>
                </c:pt>
                <c:pt idx="32">
                  <c:v>220</c:v>
                </c:pt>
                <c:pt idx="33">
                  <c:v>540</c:v>
                </c:pt>
                <c:pt idx="34">
                  <c:v>550</c:v>
                </c:pt>
                <c:pt idx="35">
                  <c:v>610</c:v>
                </c:pt>
              </c:numCache>
            </c:numRef>
          </c:val>
          <c:extLst>
            <c:ext xmlns:c16="http://schemas.microsoft.com/office/drawing/2014/chart" uri="{C3380CC4-5D6E-409C-BE32-E72D297353CC}">
              <c16:uniqueId val="{00000000-E964-41F6-B943-E46E1B0B291D}"/>
            </c:ext>
          </c:extLst>
        </c:ser>
        <c:ser>
          <c:idx val="1"/>
          <c:order val="1"/>
          <c:tx>
            <c:strRef>
              <c:f>Gross_Fiscal_Deficits!$A$32</c:f>
              <c:strCache>
                <c:ptCount val="1"/>
                <c:pt idx="0">
                  <c:v>Sikkim</c:v>
                </c:pt>
              </c:strCache>
            </c:strRef>
          </c:tx>
          <c:spPr>
            <a:solidFill>
              <a:schemeClr val="dk1">
                <a:tint val="55000"/>
              </a:schemeClr>
            </a:solidFill>
            <a:ln>
              <a:noFill/>
            </a:ln>
            <a:effectLst/>
            <a:sp3d/>
          </c:spPr>
          <c:invertIfNegative val="0"/>
          <c:val>
            <c:numRef>
              <c:f>Gross_Fiscal_Deficits!$B$32:$AK$32</c:f>
              <c:numCache>
                <c:formatCode>General</c:formatCode>
                <c:ptCount val="36"/>
                <c:pt idx="0">
                  <c:v>5.6</c:v>
                </c:pt>
                <c:pt idx="1">
                  <c:v>4.8</c:v>
                </c:pt>
                <c:pt idx="2">
                  <c:v>-1.8</c:v>
                </c:pt>
                <c:pt idx="3">
                  <c:v>6.9</c:v>
                </c:pt>
                <c:pt idx="4">
                  <c:v>-2.8</c:v>
                </c:pt>
                <c:pt idx="5">
                  <c:v>12</c:v>
                </c:pt>
                <c:pt idx="6">
                  <c:v>1</c:v>
                </c:pt>
                <c:pt idx="7">
                  <c:v>9</c:v>
                </c:pt>
                <c:pt idx="8">
                  <c:v>11</c:v>
                </c:pt>
                <c:pt idx="9">
                  <c:v>30</c:v>
                </c:pt>
                <c:pt idx="10">
                  <c:v>20.2</c:v>
                </c:pt>
                <c:pt idx="11">
                  <c:v>41.1</c:v>
                </c:pt>
                <c:pt idx="12">
                  <c:v>34.1</c:v>
                </c:pt>
                <c:pt idx="13">
                  <c:v>30.7</c:v>
                </c:pt>
                <c:pt idx="14">
                  <c:v>45.7</c:v>
                </c:pt>
                <c:pt idx="15">
                  <c:v>40.1</c:v>
                </c:pt>
                <c:pt idx="16">
                  <c:v>55.9</c:v>
                </c:pt>
                <c:pt idx="17">
                  <c:v>66.900000000000006</c:v>
                </c:pt>
                <c:pt idx="18">
                  <c:v>146.9</c:v>
                </c:pt>
                <c:pt idx="19">
                  <c:v>92.6</c:v>
                </c:pt>
                <c:pt idx="20">
                  <c:v>50.5</c:v>
                </c:pt>
                <c:pt idx="21">
                  <c:v>66.8</c:v>
                </c:pt>
                <c:pt idx="22">
                  <c:v>10</c:v>
                </c:pt>
                <c:pt idx="23">
                  <c:v>50</c:v>
                </c:pt>
                <c:pt idx="24">
                  <c:v>190</c:v>
                </c:pt>
                <c:pt idx="25">
                  <c:v>150</c:v>
                </c:pt>
                <c:pt idx="26">
                  <c:v>100</c:v>
                </c:pt>
                <c:pt idx="27">
                  <c:v>60</c:v>
                </c:pt>
                <c:pt idx="28">
                  <c:v>230</c:v>
                </c:pt>
                <c:pt idx="29">
                  <c:v>170</c:v>
                </c:pt>
                <c:pt idx="30">
                  <c:v>320</c:v>
                </c:pt>
                <c:pt idx="31">
                  <c:v>180</c:v>
                </c:pt>
                <c:pt idx="32">
                  <c:v>70</c:v>
                </c:pt>
                <c:pt idx="33">
                  <c:v>50</c:v>
                </c:pt>
                <c:pt idx="34">
                  <c:v>450</c:v>
                </c:pt>
                <c:pt idx="35">
                  <c:v>520</c:v>
                </c:pt>
              </c:numCache>
            </c:numRef>
          </c:val>
          <c:extLst>
            <c:ext xmlns:c16="http://schemas.microsoft.com/office/drawing/2014/chart" uri="{C3380CC4-5D6E-409C-BE32-E72D297353CC}">
              <c16:uniqueId val="{00000001-E964-41F6-B943-E46E1B0B291D}"/>
            </c:ext>
          </c:extLst>
        </c:ser>
        <c:dLbls>
          <c:showLegendKey val="0"/>
          <c:showVal val="0"/>
          <c:showCatName val="0"/>
          <c:showSerName val="0"/>
          <c:showPercent val="0"/>
          <c:showBubbleSize val="0"/>
        </c:dLbls>
        <c:gapWidth val="150"/>
        <c:shape val="box"/>
        <c:axId val="1168118688"/>
        <c:axId val="1168119520"/>
        <c:axId val="0"/>
      </c:bar3DChart>
      <c:catAx>
        <c:axId val="1168118688"/>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8119520"/>
        <c:crosses val="autoZero"/>
        <c:auto val="1"/>
        <c:lblAlgn val="ctr"/>
        <c:lblOffset val="100"/>
        <c:noMultiLvlLbl val="0"/>
      </c:catAx>
      <c:valAx>
        <c:axId val="1168119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81186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dirty="0">
                <a:solidFill>
                  <a:schemeClr val="tx1"/>
                </a:solidFill>
                <a:latin typeface="Arial Rounded MT Bold" panose="020F0704030504030204" pitchFamily="34" charset="0"/>
              </a:rPr>
              <a:t>Social</a:t>
            </a:r>
            <a:r>
              <a:rPr lang="en-IN" sz="2000" baseline="0" dirty="0">
                <a:solidFill>
                  <a:schemeClr val="tx1"/>
                </a:solidFill>
                <a:latin typeface="Arial Rounded MT Bold" panose="020F0704030504030204" pitchFamily="34" charset="0"/>
              </a:rPr>
              <a:t> </a:t>
            </a:r>
            <a:r>
              <a:rPr lang="en-IN" sz="2000" dirty="0">
                <a:solidFill>
                  <a:schemeClr val="tx1"/>
                </a:solidFill>
                <a:latin typeface="Arial Rounded MT Bold" panose="020F0704030504030204" pitchFamily="34" charset="0"/>
              </a:rPr>
              <a:t>Sector</a:t>
            </a:r>
            <a:r>
              <a:rPr lang="en-IN" sz="2000" baseline="0" dirty="0">
                <a:solidFill>
                  <a:schemeClr val="tx1"/>
                </a:solidFill>
                <a:latin typeface="Arial Rounded MT Bold" panose="020F0704030504030204" pitchFamily="34" charset="0"/>
              </a:rPr>
              <a:t> </a:t>
            </a:r>
            <a:r>
              <a:rPr lang="en-IN" sz="2000" dirty="0">
                <a:solidFill>
                  <a:schemeClr val="tx1"/>
                </a:solidFill>
                <a:latin typeface="Arial Rounded MT Bold" panose="020F0704030504030204" pitchFamily="34" charset="0"/>
              </a:rPr>
              <a:t>Expenditure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'Social_sector_Exp_main - Sheet1'!$B$1</c:f>
              <c:strCache>
                <c:ptCount val="1"/>
                <c:pt idx="0">
                  <c:v>1980-85</c:v>
                </c:pt>
              </c:strCache>
            </c:strRef>
          </c:tx>
          <c:spPr>
            <a:solidFill>
              <a:schemeClr val="accent1"/>
            </a:solidFill>
            <a:ln>
              <a:noFill/>
            </a:ln>
            <a:effectLst/>
          </c:spPr>
          <c:invertIfNegative val="0"/>
          <c:cat>
            <c:strRef>
              <c:f>'Social_sector_Exp_main - Sheet1'!$A$2:$A$32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cat>
          <c:val>
            <c:numRef>
              <c:f>'Social_sector_Exp_main - Sheet1'!$B$2:$B$32</c:f>
              <c:numCache>
                <c:formatCode>General</c:formatCode>
                <c:ptCount val="31"/>
                <c:pt idx="0">
                  <c:v>4108</c:v>
                </c:pt>
                <c:pt idx="1">
                  <c:v>0</c:v>
                </c:pt>
                <c:pt idx="2">
                  <c:v>1283</c:v>
                </c:pt>
                <c:pt idx="3">
                  <c:v>3158</c:v>
                </c:pt>
                <c:pt idx="4">
                  <c:v>0</c:v>
                </c:pt>
                <c:pt idx="5">
                  <c:v>0</c:v>
                </c:pt>
                <c:pt idx="6">
                  <c:v>0</c:v>
                </c:pt>
                <c:pt idx="7">
                  <c:v>3031</c:v>
                </c:pt>
                <c:pt idx="8">
                  <c:v>1068</c:v>
                </c:pt>
                <c:pt idx="9">
                  <c:v>642</c:v>
                </c:pt>
                <c:pt idx="10">
                  <c:v>802</c:v>
                </c:pt>
                <c:pt idx="11">
                  <c:v>0</c:v>
                </c:pt>
                <c:pt idx="12">
                  <c:v>2416</c:v>
                </c:pt>
                <c:pt idx="13">
                  <c:v>2431</c:v>
                </c:pt>
                <c:pt idx="14">
                  <c:v>2850</c:v>
                </c:pt>
                <c:pt idx="15">
                  <c:v>5348</c:v>
                </c:pt>
                <c:pt idx="16">
                  <c:v>258</c:v>
                </c:pt>
                <c:pt idx="17">
                  <c:v>213</c:v>
                </c:pt>
                <c:pt idx="18">
                  <c:v>0</c:v>
                </c:pt>
                <c:pt idx="19">
                  <c:v>250</c:v>
                </c:pt>
                <c:pt idx="20">
                  <c:v>1765</c:v>
                </c:pt>
                <c:pt idx="21">
                  <c:v>0</c:v>
                </c:pt>
                <c:pt idx="22">
                  <c:v>1566</c:v>
                </c:pt>
                <c:pt idx="23">
                  <c:v>2415</c:v>
                </c:pt>
                <c:pt idx="24">
                  <c:v>67</c:v>
                </c:pt>
                <c:pt idx="25">
                  <c:v>3812</c:v>
                </c:pt>
                <c:pt idx="26">
                  <c:v>0</c:v>
                </c:pt>
                <c:pt idx="27">
                  <c:v>267</c:v>
                </c:pt>
                <c:pt idx="28">
                  <c:v>5124</c:v>
                </c:pt>
                <c:pt idx="29">
                  <c:v>0</c:v>
                </c:pt>
                <c:pt idx="30">
                  <c:v>4097</c:v>
                </c:pt>
              </c:numCache>
            </c:numRef>
          </c:val>
          <c:extLst>
            <c:ext xmlns:c16="http://schemas.microsoft.com/office/drawing/2014/chart" uri="{C3380CC4-5D6E-409C-BE32-E72D297353CC}">
              <c16:uniqueId val="{00000000-8CB1-492C-BBE7-93DB0F07A32B}"/>
            </c:ext>
          </c:extLst>
        </c:ser>
        <c:ser>
          <c:idx val="1"/>
          <c:order val="1"/>
          <c:tx>
            <c:strRef>
              <c:f>'Social_sector_Exp_main - Sheet1'!$C$1</c:f>
              <c:strCache>
                <c:ptCount val="1"/>
                <c:pt idx="0">
                  <c:v>1986-90</c:v>
                </c:pt>
              </c:strCache>
            </c:strRef>
          </c:tx>
          <c:spPr>
            <a:solidFill>
              <a:schemeClr val="accent2"/>
            </a:solidFill>
            <a:ln>
              <a:noFill/>
            </a:ln>
            <a:effectLst/>
          </c:spPr>
          <c:invertIfNegative val="0"/>
          <c:cat>
            <c:strRef>
              <c:f>'Social_sector_Exp_main - Sheet1'!$A$2:$A$32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cat>
          <c:val>
            <c:numRef>
              <c:f>'Social_sector_Exp_main - Sheet1'!$C$2:$C$32</c:f>
              <c:numCache>
                <c:formatCode>General</c:formatCode>
                <c:ptCount val="31"/>
                <c:pt idx="0">
                  <c:v>9693</c:v>
                </c:pt>
                <c:pt idx="1">
                  <c:v>419</c:v>
                </c:pt>
                <c:pt idx="2">
                  <c:v>3241</c:v>
                </c:pt>
                <c:pt idx="3">
                  <c:v>7891</c:v>
                </c:pt>
                <c:pt idx="4">
                  <c:v>0</c:v>
                </c:pt>
                <c:pt idx="5">
                  <c:v>0</c:v>
                </c:pt>
                <c:pt idx="6">
                  <c:v>435</c:v>
                </c:pt>
                <c:pt idx="7">
                  <c:v>7151</c:v>
                </c:pt>
                <c:pt idx="8">
                  <c:v>2562</c:v>
                </c:pt>
                <c:pt idx="9">
                  <c:v>1567</c:v>
                </c:pt>
                <c:pt idx="10">
                  <c:v>2043</c:v>
                </c:pt>
                <c:pt idx="11">
                  <c:v>0</c:v>
                </c:pt>
                <c:pt idx="12">
                  <c:v>6496</c:v>
                </c:pt>
                <c:pt idx="13">
                  <c:v>5142</c:v>
                </c:pt>
                <c:pt idx="14">
                  <c:v>7534</c:v>
                </c:pt>
                <c:pt idx="15">
                  <c:v>13434</c:v>
                </c:pt>
                <c:pt idx="16">
                  <c:v>615</c:v>
                </c:pt>
                <c:pt idx="17">
                  <c:v>489</c:v>
                </c:pt>
                <c:pt idx="18">
                  <c:v>459</c:v>
                </c:pt>
                <c:pt idx="19">
                  <c:v>679</c:v>
                </c:pt>
                <c:pt idx="20">
                  <c:v>3750</c:v>
                </c:pt>
                <c:pt idx="21">
                  <c:v>0</c:v>
                </c:pt>
                <c:pt idx="22">
                  <c:v>3564</c:v>
                </c:pt>
                <c:pt idx="23">
                  <c:v>5995</c:v>
                </c:pt>
                <c:pt idx="24">
                  <c:v>234</c:v>
                </c:pt>
                <c:pt idx="25">
                  <c:v>8998</c:v>
                </c:pt>
                <c:pt idx="26">
                  <c:v>0</c:v>
                </c:pt>
                <c:pt idx="27">
                  <c:v>861</c:v>
                </c:pt>
                <c:pt idx="28">
                  <c:v>12802</c:v>
                </c:pt>
                <c:pt idx="29">
                  <c:v>0</c:v>
                </c:pt>
                <c:pt idx="30">
                  <c:v>8298</c:v>
                </c:pt>
              </c:numCache>
            </c:numRef>
          </c:val>
          <c:extLst>
            <c:ext xmlns:c16="http://schemas.microsoft.com/office/drawing/2014/chart" uri="{C3380CC4-5D6E-409C-BE32-E72D297353CC}">
              <c16:uniqueId val="{00000001-8CB1-492C-BBE7-93DB0F07A32B}"/>
            </c:ext>
          </c:extLst>
        </c:ser>
        <c:ser>
          <c:idx val="2"/>
          <c:order val="2"/>
          <c:tx>
            <c:strRef>
              <c:f>'Social_sector_Exp_main - Sheet1'!$D$1</c:f>
              <c:strCache>
                <c:ptCount val="1"/>
                <c:pt idx="0">
                  <c:v>1991-95</c:v>
                </c:pt>
              </c:strCache>
            </c:strRef>
          </c:tx>
          <c:spPr>
            <a:solidFill>
              <a:schemeClr val="accent3"/>
            </a:solidFill>
            <a:ln>
              <a:noFill/>
            </a:ln>
            <a:effectLst/>
          </c:spPr>
          <c:invertIfNegative val="0"/>
          <c:cat>
            <c:strRef>
              <c:f>'Social_sector_Exp_main - Sheet1'!$A$2:$A$32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cat>
          <c:val>
            <c:numRef>
              <c:f>'Social_sector_Exp_main - Sheet1'!$D$2:$D$32</c:f>
              <c:numCache>
                <c:formatCode>General</c:formatCode>
                <c:ptCount val="31"/>
                <c:pt idx="0">
                  <c:v>17708</c:v>
                </c:pt>
                <c:pt idx="1">
                  <c:v>852</c:v>
                </c:pt>
                <c:pt idx="2">
                  <c:v>6118</c:v>
                </c:pt>
                <c:pt idx="3">
                  <c:v>15555</c:v>
                </c:pt>
                <c:pt idx="4">
                  <c:v>0</c:v>
                </c:pt>
                <c:pt idx="5">
                  <c:v>1541</c:v>
                </c:pt>
                <c:pt idx="6">
                  <c:v>974</c:v>
                </c:pt>
                <c:pt idx="7">
                  <c:v>12910</c:v>
                </c:pt>
                <c:pt idx="8">
                  <c:v>4909</c:v>
                </c:pt>
                <c:pt idx="9">
                  <c:v>2872</c:v>
                </c:pt>
                <c:pt idx="10">
                  <c:v>4167</c:v>
                </c:pt>
                <c:pt idx="11">
                  <c:v>0</c:v>
                </c:pt>
                <c:pt idx="12">
                  <c:v>13210</c:v>
                </c:pt>
                <c:pt idx="13">
                  <c:v>9310</c:v>
                </c:pt>
                <c:pt idx="14">
                  <c:v>15485</c:v>
                </c:pt>
                <c:pt idx="15">
                  <c:v>26881</c:v>
                </c:pt>
                <c:pt idx="16">
                  <c:v>983</c:v>
                </c:pt>
                <c:pt idx="17">
                  <c:v>1001</c:v>
                </c:pt>
                <c:pt idx="18">
                  <c:v>977</c:v>
                </c:pt>
                <c:pt idx="19">
                  <c:v>1153</c:v>
                </c:pt>
                <c:pt idx="20">
                  <c:v>7526</c:v>
                </c:pt>
                <c:pt idx="21">
                  <c:v>0</c:v>
                </c:pt>
                <c:pt idx="22">
                  <c:v>6014</c:v>
                </c:pt>
                <c:pt idx="23">
                  <c:v>12369</c:v>
                </c:pt>
                <c:pt idx="24">
                  <c:v>406</c:v>
                </c:pt>
                <c:pt idx="25">
                  <c:v>19148</c:v>
                </c:pt>
                <c:pt idx="26">
                  <c:v>0</c:v>
                </c:pt>
                <c:pt idx="27">
                  <c:v>1518</c:v>
                </c:pt>
                <c:pt idx="28">
                  <c:v>25970</c:v>
                </c:pt>
                <c:pt idx="29">
                  <c:v>0</c:v>
                </c:pt>
                <c:pt idx="30">
                  <c:v>15437</c:v>
                </c:pt>
              </c:numCache>
            </c:numRef>
          </c:val>
          <c:extLst>
            <c:ext xmlns:c16="http://schemas.microsoft.com/office/drawing/2014/chart" uri="{C3380CC4-5D6E-409C-BE32-E72D297353CC}">
              <c16:uniqueId val="{00000002-8CB1-492C-BBE7-93DB0F07A32B}"/>
            </c:ext>
          </c:extLst>
        </c:ser>
        <c:ser>
          <c:idx val="3"/>
          <c:order val="3"/>
          <c:tx>
            <c:strRef>
              <c:f>'Social_sector_Exp_main - Sheet1'!$E$1</c:f>
              <c:strCache>
                <c:ptCount val="1"/>
                <c:pt idx="0">
                  <c:v>1996-2000</c:v>
                </c:pt>
              </c:strCache>
            </c:strRef>
          </c:tx>
          <c:spPr>
            <a:solidFill>
              <a:schemeClr val="accent4"/>
            </a:solidFill>
            <a:ln>
              <a:noFill/>
            </a:ln>
            <a:effectLst/>
          </c:spPr>
          <c:invertIfNegative val="0"/>
          <c:cat>
            <c:strRef>
              <c:f>'Social_sector_Exp_main - Sheet1'!$A$2:$A$32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cat>
          <c:val>
            <c:numRef>
              <c:f>'Social_sector_Exp_main - Sheet1'!$E$2:$E$32</c:f>
              <c:numCache>
                <c:formatCode>General</c:formatCode>
                <c:ptCount val="31"/>
                <c:pt idx="0">
                  <c:v>36308</c:v>
                </c:pt>
                <c:pt idx="1">
                  <c:v>1618</c:v>
                </c:pt>
                <c:pt idx="2">
                  <c:v>10206</c:v>
                </c:pt>
                <c:pt idx="3">
                  <c:v>25877</c:v>
                </c:pt>
                <c:pt idx="4">
                  <c:v>0</c:v>
                </c:pt>
                <c:pt idx="5">
                  <c:v>9828</c:v>
                </c:pt>
                <c:pt idx="6">
                  <c:v>1784</c:v>
                </c:pt>
                <c:pt idx="7">
                  <c:v>26867</c:v>
                </c:pt>
                <c:pt idx="8">
                  <c:v>10201</c:v>
                </c:pt>
                <c:pt idx="9">
                  <c:v>6371</c:v>
                </c:pt>
                <c:pt idx="10">
                  <c:v>7461</c:v>
                </c:pt>
                <c:pt idx="11">
                  <c:v>0</c:v>
                </c:pt>
                <c:pt idx="12">
                  <c:v>26061</c:v>
                </c:pt>
                <c:pt idx="13">
                  <c:v>20237</c:v>
                </c:pt>
                <c:pt idx="14">
                  <c:v>29609</c:v>
                </c:pt>
                <c:pt idx="15">
                  <c:v>52416</c:v>
                </c:pt>
                <c:pt idx="16">
                  <c:v>2103</c:v>
                </c:pt>
                <c:pt idx="17">
                  <c:v>1832</c:v>
                </c:pt>
                <c:pt idx="18">
                  <c:v>1840</c:v>
                </c:pt>
                <c:pt idx="19">
                  <c:v>1981</c:v>
                </c:pt>
                <c:pt idx="20">
                  <c:v>15426</c:v>
                </c:pt>
                <c:pt idx="21">
                  <c:v>0</c:v>
                </c:pt>
                <c:pt idx="22">
                  <c:v>11018</c:v>
                </c:pt>
                <c:pt idx="23">
                  <c:v>25263</c:v>
                </c:pt>
                <c:pt idx="24">
                  <c:v>1004</c:v>
                </c:pt>
                <c:pt idx="25">
                  <c:v>35024</c:v>
                </c:pt>
                <c:pt idx="26">
                  <c:v>0</c:v>
                </c:pt>
                <c:pt idx="27">
                  <c:v>2989</c:v>
                </c:pt>
                <c:pt idx="28">
                  <c:v>45385</c:v>
                </c:pt>
                <c:pt idx="29">
                  <c:v>0</c:v>
                </c:pt>
                <c:pt idx="30">
                  <c:v>30232</c:v>
                </c:pt>
              </c:numCache>
            </c:numRef>
          </c:val>
          <c:extLst>
            <c:ext xmlns:c16="http://schemas.microsoft.com/office/drawing/2014/chart" uri="{C3380CC4-5D6E-409C-BE32-E72D297353CC}">
              <c16:uniqueId val="{00000003-8CB1-492C-BBE7-93DB0F07A32B}"/>
            </c:ext>
          </c:extLst>
        </c:ser>
        <c:ser>
          <c:idx val="4"/>
          <c:order val="4"/>
          <c:tx>
            <c:strRef>
              <c:f>'Social_sector_Exp_main - Sheet1'!$F$1</c:f>
              <c:strCache>
                <c:ptCount val="1"/>
                <c:pt idx="0">
                  <c:v>2001-2005</c:v>
                </c:pt>
              </c:strCache>
            </c:strRef>
          </c:tx>
          <c:spPr>
            <a:solidFill>
              <a:schemeClr val="accent5"/>
            </a:solidFill>
            <a:ln>
              <a:noFill/>
            </a:ln>
            <a:effectLst/>
          </c:spPr>
          <c:invertIfNegative val="0"/>
          <c:cat>
            <c:strRef>
              <c:f>'Social_sector_Exp_main - Sheet1'!$A$2:$A$32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cat>
          <c:val>
            <c:numRef>
              <c:f>'Social_sector_Exp_main - Sheet1'!$F$2:$F$32</c:f>
              <c:numCache>
                <c:formatCode>General</c:formatCode>
                <c:ptCount val="31"/>
                <c:pt idx="0">
                  <c:v>59249</c:v>
                </c:pt>
                <c:pt idx="1">
                  <c:v>2465</c:v>
                </c:pt>
                <c:pt idx="2">
                  <c:v>17829</c:v>
                </c:pt>
                <c:pt idx="3">
                  <c:v>32797</c:v>
                </c:pt>
                <c:pt idx="4">
                  <c:v>13102</c:v>
                </c:pt>
                <c:pt idx="5">
                  <c:v>17213</c:v>
                </c:pt>
                <c:pt idx="6">
                  <c:v>3171</c:v>
                </c:pt>
                <c:pt idx="7">
                  <c:v>46006</c:v>
                </c:pt>
                <c:pt idx="8">
                  <c:v>16187</c:v>
                </c:pt>
                <c:pt idx="9">
                  <c:v>10524</c:v>
                </c:pt>
                <c:pt idx="10">
                  <c:v>12480</c:v>
                </c:pt>
                <c:pt idx="11">
                  <c:v>18078</c:v>
                </c:pt>
                <c:pt idx="12">
                  <c:v>40832</c:v>
                </c:pt>
                <c:pt idx="13">
                  <c:v>29780</c:v>
                </c:pt>
                <c:pt idx="14">
                  <c:v>34373</c:v>
                </c:pt>
                <c:pt idx="15">
                  <c:v>85895</c:v>
                </c:pt>
                <c:pt idx="16">
                  <c:v>3037</c:v>
                </c:pt>
                <c:pt idx="17">
                  <c:v>3094</c:v>
                </c:pt>
                <c:pt idx="18">
                  <c:v>2908</c:v>
                </c:pt>
                <c:pt idx="19">
                  <c:v>2969</c:v>
                </c:pt>
                <c:pt idx="20">
                  <c:v>21355</c:v>
                </c:pt>
                <c:pt idx="21">
                  <c:v>0</c:v>
                </c:pt>
                <c:pt idx="22">
                  <c:v>17879</c:v>
                </c:pt>
                <c:pt idx="23">
                  <c:v>42059</c:v>
                </c:pt>
                <c:pt idx="24">
                  <c:v>1806</c:v>
                </c:pt>
                <c:pt idx="25">
                  <c:v>53673</c:v>
                </c:pt>
                <c:pt idx="26">
                  <c:v>0</c:v>
                </c:pt>
                <c:pt idx="27">
                  <c:v>4922</c:v>
                </c:pt>
                <c:pt idx="28">
                  <c:v>67448</c:v>
                </c:pt>
                <c:pt idx="29">
                  <c:v>7737</c:v>
                </c:pt>
                <c:pt idx="30">
                  <c:v>46407</c:v>
                </c:pt>
              </c:numCache>
            </c:numRef>
          </c:val>
          <c:extLst>
            <c:ext xmlns:c16="http://schemas.microsoft.com/office/drawing/2014/chart" uri="{C3380CC4-5D6E-409C-BE32-E72D297353CC}">
              <c16:uniqueId val="{00000004-8CB1-492C-BBE7-93DB0F07A32B}"/>
            </c:ext>
          </c:extLst>
        </c:ser>
        <c:ser>
          <c:idx val="5"/>
          <c:order val="5"/>
          <c:tx>
            <c:strRef>
              <c:f>'Social_sector_Exp_main - Sheet1'!$G$1</c:f>
              <c:strCache>
                <c:ptCount val="1"/>
                <c:pt idx="0">
                  <c:v>2006-2010</c:v>
                </c:pt>
              </c:strCache>
            </c:strRef>
          </c:tx>
          <c:spPr>
            <a:solidFill>
              <a:schemeClr val="accent6"/>
            </a:solidFill>
            <a:ln>
              <a:noFill/>
            </a:ln>
            <a:effectLst/>
          </c:spPr>
          <c:invertIfNegative val="0"/>
          <c:cat>
            <c:strRef>
              <c:f>'Social_sector_Exp_main - Sheet1'!$A$2:$A$32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cat>
          <c:val>
            <c:numRef>
              <c:f>'Social_sector_Exp_main - Sheet1'!$G$2:$G$32</c:f>
              <c:numCache>
                <c:formatCode>General</c:formatCode>
                <c:ptCount val="31"/>
                <c:pt idx="0">
                  <c:v>119745</c:v>
                </c:pt>
                <c:pt idx="1">
                  <c:v>5588</c:v>
                </c:pt>
                <c:pt idx="2">
                  <c:v>31648</c:v>
                </c:pt>
                <c:pt idx="3">
                  <c:v>67815</c:v>
                </c:pt>
                <c:pt idx="4">
                  <c:v>37499</c:v>
                </c:pt>
                <c:pt idx="5">
                  <c:v>36488</c:v>
                </c:pt>
                <c:pt idx="6">
                  <c:v>6264</c:v>
                </c:pt>
                <c:pt idx="7">
                  <c:v>80342</c:v>
                </c:pt>
                <c:pt idx="8">
                  <c:v>40860</c:v>
                </c:pt>
                <c:pt idx="9">
                  <c:v>19354</c:v>
                </c:pt>
                <c:pt idx="10">
                  <c:v>25996</c:v>
                </c:pt>
                <c:pt idx="11">
                  <c:v>41442</c:v>
                </c:pt>
                <c:pt idx="12">
                  <c:v>89266</c:v>
                </c:pt>
                <c:pt idx="13">
                  <c:v>46613</c:v>
                </c:pt>
                <c:pt idx="14">
                  <c:v>65003</c:v>
                </c:pt>
                <c:pt idx="15">
                  <c:v>166125</c:v>
                </c:pt>
                <c:pt idx="16">
                  <c:v>6149</c:v>
                </c:pt>
                <c:pt idx="17">
                  <c:v>5299</c:v>
                </c:pt>
                <c:pt idx="18">
                  <c:v>5080</c:v>
                </c:pt>
                <c:pt idx="19">
                  <c:v>5061</c:v>
                </c:pt>
                <c:pt idx="20">
                  <c:v>43319</c:v>
                </c:pt>
                <c:pt idx="21">
                  <c:v>4954</c:v>
                </c:pt>
                <c:pt idx="22">
                  <c:v>27719</c:v>
                </c:pt>
                <c:pt idx="23">
                  <c:v>79193</c:v>
                </c:pt>
                <c:pt idx="24">
                  <c:v>3541</c:v>
                </c:pt>
                <c:pt idx="25">
                  <c:v>107452</c:v>
                </c:pt>
                <c:pt idx="26">
                  <c:v>0</c:v>
                </c:pt>
                <c:pt idx="27">
                  <c:v>7586</c:v>
                </c:pt>
                <c:pt idx="28">
                  <c:v>160939</c:v>
                </c:pt>
                <c:pt idx="29">
                  <c:v>19543</c:v>
                </c:pt>
                <c:pt idx="30">
                  <c:v>87949</c:v>
                </c:pt>
              </c:numCache>
            </c:numRef>
          </c:val>
          <c:extLst>
            <c:ext xmlns:c16="http://schemas.microsoft.com/office/drawing/2014/chart" uri="{C3380CC4-5D6E-409C-BE32-E72D297353CC}">
              <c16:uniqueId val="{00000005-8CB1-492C-BBE7-93DB0F07A32B}"/>
            </c:ext>
          </c:extLst>
        </c:ser>
        <c:ser>
          <c:idx val="6"/>
          <c:order val="6"/>
          <c:tx>
            <c:strRef>
              <c:f>'Social_sector_Exp_main - Sheet1'!$H$1</c:f>
              <c:strCache>
                <c:ptCount val="1"/>
                <c:pt idx="0">
                  <c:v>2011-2016</c:v>
                </c:pt>
              </c:strCache>
            </c:strRef>
          </c:tx>
          <c:spPr>
            <a:solidFill>
              <a:schemeClr val="accent1">
                <a:lumMod val="60000"/>
              </a:schemeClr>
            </a:solidFill>
            <a:ln>
              <a:noFill/>
            </a:ln>
            <a:effectLst/>
          </c:spPr>
          <c:invertIfNegative val="0"/>
          <c:cat>
            <c:strRef>
              <c:f>'Social_sector_Exp_main - Sheet1'!$A$2:$A$32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cat>
          <c:val>
            <c:numRef>
              <c:f>'Social_sector_Exp_main - Sheet1'!$H$2:$H$32</c:f>
              <c:numCache>
                <c:formatCode>General</c:formatCode>
                <c:ptCount val="31"/>
                <c:pt idx="0">
                  <c:v>286310</c:v>
                </c:pt>
                <c:pt idx="1">
                  <c:v>16430</c:v>
                </c:pt>
                <c:pt idx="2">
                  <c:v>104330</c:v>
                </c:pt>
                <c:pt idx="3">
                  <c:v>232300</c:v>
                </c:pt>
                <c:pt idx="4">
                  <c:v>132350</c:v>
                </c:pt>
                <c:pt idx="5">
                  <c:v>94030</c:v>
                </c:pt>
                <c:pt idx="6">
                  <c:v>18290</c:v>
                </c:pt>
                <c:pt idx="7">
                  <c:v>248760</c:v>
                </c:pt>
                <c:pt idx="8">
                  <c:v>124460</c:v>
                </c:pt>
                <c:pt idx="9">
                  <c:v>47890</c:v>
                </c:pt>
                <c:pt idx="10">
                  <c:v>62840</c:v>
                </c:pt>
                <c:pt idx="11">
                  <c:v>98650</c:v>
                </c:pt>
                <c:pt idx="12">
                  <c:v>254670</c:v>
                </c:pt>
                <c:pt idx="13">
                  <c:v>145930</c:v>
                </c:pt>
                <c:pt idx="14">
                  <c:v>236510</c:v>
                </c:pt>
                <c:pt idx="15">
                  <c:v>473530</c:v>
                </c:pt>
                <c:pt idx="16">
                  <c:v>15980</c:v>
                </c:pt>
                <c:pt idx="17">
                  <c:v>19270</c:v>
                </c:pt>
                <c:pt idx="18">
                  <c:v>13760</c:v>
                </c:pt>
                <c:pt idx="19">
                  <c:v>14430</c:v>
                </c:pt>
                <c:pt idx="20">
                  <c:v>150170</c:v>
                </c:pt>
                <c:pt idx="21">
                  <c:v>11620</c:v>
                </c:pt>
                <c:pt idx="22">
                  <c:v>80280</c:v>
                </c:pt>
                <c:pt idx="23">
                  <c:v>253550</c:v>
                </c:pt>
                <c:pt idx="24">
                  <c:v>9970</c:v>
                </c:pt>
                <c:pt idx="25">
                  <c:v>319520</c:v>
                </c:pt>
                <c:pt idx="26">
                  <c:v>0</c:v>
                </c:pt>
                <c:pt idx="27">
                  <c:v>24150</c:v>
                </c:pt>
                <c:pt idx="28">
                  <c:v>472800</c:v>
                </c:pt>
                <c:pt idx="29">
                  <c:v>61220</c:v>
                </c:pt>
                <c:pt idx="30">
                  <c:v>273700</c:v>
                </c:pt>
              </c:numCache>
            </c:numRef>
          </c:val>
          <c:extLst>
            <c:ext xmlns:c16="http://schemas.microsoft.com/office/drawing/2014/chart" uri="{C3380CC4-5D6E-409C-BE32-E72D297353CC}">
              <c16:uniqueId val="{00000006-8CB1-492C-BBE7-93DB0F07A32B}"/>
            </c:ext>
          </c:extLst>
        </c:ser>
        <c:ser>
          <c:idx val="7"/>
          <c:order val="7"/>
          <c:tx>
            <c:strRef>
              <c:f>'Social_sector_Exp_main - Sheet1'!$I$1</c:f>
              <c:strCache>
                <c:ptCount val="1"/>
                <c:pt idx="0">
                  <c:v>Total Social Expenditure</c:v>
                </c:pt>
              </c:strCache>
            </c:strRef>
          </c:tx>
          <c:spPr>
            <a:solidFill>
              <a:schemeClr val="accent2">
                <a:lumMod val="60000"/>
              </a:schemeClr>
            </a:solidFill>
            <a:ln>
              <a:noFill/>
            </a:ln>
            <a:effectLst/>
          </c:spPr>
          <c:invertIfNegative val="0"/>
          <c:cat>
            <c:strRef>
              <c:f>'Social_sector_Exp_main - Sheet1'!$A$2:$A$32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cat>
          <c:val>
            <c:numRef>
              <c:f>'Social_sector_Exp_main - Sheet1'!$I$2:$I$32</c:f>
              <c:numCache>
                <c:formatCode>General</c:formatCode>
                <c:ptCount val="31"/>
                <c:pt idx="0">
                  <c:v>533121</c:v>
                </c:pt>
                <c:pt idx="1">
                  <c:v>27372</c:v>
                </c:pt>
                <c:pt idx="2">
                  <c:v>174655</c:v>
                </c:pt>
                <c:pt idx="3">
                  <c:v>385393</c:v>
                </c:pt>
                <c:pt idx="4">
                  <c:v>182951</c:v>
                </c:pt>
                <c:pt idx="5">
                  <c:v>159100</c:v>
                </c:pt>
                <c:pt idx="6">
                  <c:v>30918</c:v>
                </c:pt>
                <c:pt idx="7">
                  <c:v>425067</c:v>
                </c:pt>
                <c:pt idx="8">
                  <c:v>200247</c:v>
                </c:pt>
                <c:pt idx="9">
                  <c:v>89220</c:v>
                </c:pt>
                <c:pt idx="10">
                  <c:v>115789</c:v>
                </c:pt>
                <c:pt idx="11">
                  <c:v>158170</c:v>
                </c:pt>
                <c:pt idx="12">
                  <c:v>432951</c:v>
                </c:pt>
                <c:pt idx="13">
                  <c:v>259443</c:v>
                </c:pt>
                <c:pt idx="14">
                  <c:v>391364</c:v>
                </c:pt>
                <c:pt idx="15">
                  <c:v>823629</c:v>
                </c:pt>
                <c:pt idx="16">
                  <c:v>29125</c:v>
                </c:pt>
                <c:pt idx="17">
                  <c:v>31198</c:v>
                </c:pt>
                <c:pt idx="18">
                  <c:v>25024</c:v>
                </c:pt>
                <c:pt idx="19">
                  <c:v>26523</c:v>
                </c:pt>
                <c:pt idx="20">
                  <c:v>243311</c:v>
                </c:pt>
                <c:pt idx="21">
                  <c:v>16574</c:v>
                </c:pt>
                <c:pt idx="22">
                  <c:v>148040</c:v>
                </c:pt>
                <c:pt idx="23">
                  <c:v>420844</c:v>
                </c:pt>
                <c:pt idx="24">
                  <c:v>17028</c:v>
                </c:pt>
                <c:pt idx="25">
                  <c:v>547627</c:v>
                </c:pt>
                <c:pt idx="26">
                  <c:v>0</c:v>
                </c:pt>
                <c:pt idx="27">
                  <c:v>42293</c:v>
                </c:pt>
                <c:pt idx="28">
                  <c:v>790468</c:v>
                </c:pt>
                <c:pt idx="29">
                  <c:v>88500</c:v>
                </c:pt>
                <c:pt idx="30">
                  <c:v>466120</c:v>
                </c:pt>
              </c:numCache>
            </c:numRef>
          </c:val>
          <c:extLst>
            <c:ext xmlns:c16="http://schemas.microsoft.com/office/drawing/2014/chart" uri="{C3380CC4-5D6E-409C-BE32-E72D297353CC}">
              <c16:uniqueId val="{00000007-8CB1-492C-BBE7-93DB0F07A32B}"/>
            </c:ext>
          </c:extLst>
        </c:ser>
        <c:ser>
          <c:idx val="8"/>
          <c:order val="8"/>
          <c:tx>
            <c:strRef>
              <c:f>'Social_sector_Exp_main - Sheet1'!$J$1</c:f>
              <c:strCache>
                <c:ptCount val="1"/>
                <c:pt idx="0">
                  <c:v>Own_Tax_Expenditure</c:v>
                </c:pt>
              </c:strCache>
            </c:strRef>
          </c:tx>
          <c:spPr>
            <a:solidFill>
              <a:schemeClr val="accent3">
                <a:lumMod val="60000"/>
              </a:schemeClr>
            </a:solidFill>
            <a:ln>
              <a:noFill/>
            </a:ln>
            <a:effectLst/>
          </c:spPr>
          <c:invertIfNegative val="0"/>
          <c:cat>
            <c:strRef>
              <c:f>'Social_sector_Exp_main - Sheet1'!$A$2:$A$32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cat>
          <c:val>
            <c:numRef>
              <c:f>'Social_sector_Exp_main - Sheet1'!$J$2:$J$32</c:f>
              <c:numCache>
                <c:formatCode>General</c:formatCode>
                <c:ptCount val="31"/>
                <c:pt idx="0">
                  <c:v>575375</c:v>
                </c:pt>
                <c:pt idx="1">
                  <c:v>3078</c:v>
                </c:pt>
                <c:pt idx="2">
                  <c:v>92540</c:v>
                </c:pt>
                <c:pt idx="3">
                  <c:v>183185</c:v>
                </c:pt>
                <c:pt idx="4">
                  <c:v>124630</c:v>
                </c:pt>
                <c:pt idx="5">
                  <c:v>248690</c:v>
                </c:pt>
                <c:pt idx="6">
                  <c:v>32805</c:v>
                </c:pt>
                <c:pt idx="7">
                  <c:v>542560</c:v>
                </c:pt>
                <c:pt idx="8">
                  <c:v>259991</c:v>
                </c:pt>
                <c:pt idx="9">
                  <c:v>48558</c:v>
                </c:pt>
                <c:pt idx="10">
                  <c:v>55466</c:v>
                </c:pt>
                <c:pt idx="11">
                  <c:v>87780</c:v>
                </c:pt>
                <c:pt idx="12">
                  <c:v>589733</c:v>
                </c:pt>
                <c:pt idx="13">
                  <c:v>337067</c:v>
                </c:pt>
                <c:pt idx="14">
                  <c:v>332172</c:v>
                </c:pt>
                <c:pt idx="15">
                  <c:v>1103313</c:v>
                </c:pt>
                <c:pt idx="16">
                  <c:v>4065</c:v>
                </c:pt>
                <c:pt idx="17">
                  <c:v>8592</c:v>
                </c:pt>
                <c:pt idx="18">
                  <c:v>1991</c:v>
                </c:pt>
                <c:pt idx="19">
                  <c:v>3372</c:v>
                </c:pt>
                <c:pt idx="20">
                  <c:v>160844</c:v>
                </c:pt>
                <c:pt idx="21">
                  <c:v>0</c:v>
                </c:pt>
                <c:pt idx="22">
                  <c:v>251901</c:v>
                </c:pt>
                <c:pt idx="23">
                  <c:v>328531</c:v>
                </c:pt>
                <c:pt idx="24">
                  <c:v>4254</c:v>
                </c:pt>
                <c:pt idx="25">
                  <c:v>740496</c:v>
                </c:pt>
                <c:pt idx="26">
                  <c:v>0</c:v>
                </c:pt>
                <c:pt idx="27">
                  <c:v>9656</c:v>
                </c:pt>
                <c:pt idx="28">
                  <c:v>648763</c:v>
                </c:pt>
                <c:pt idx="29">
                  <c:v>0</c:v>
                </c:pt>
                <c:pt idx="30">
                  <c:v>353539</c:v>
                </c:pt>
              </c:numCache>
            </c:numRef>
          </c:val>
          <c:extLst>
            <c:ext xmlns:c16="http://schemas.microsoft.com/office/drawing/2014/chart" uri="{C3380CC4-5D6E-409C-BE32-E72D297353CC}">
              <c16:uniqueId val="{00000008-8CB1-492C-BBE7-93DB0F07A32B}"/>
            </c:ext>
          </c:extLst>
        </c:ser>
        <c:dLbls>
          <c:showLegendKey val="0"/>
          <c:showVal val="0"/>
          <c:showCatName val="0"/>
          <c:showSerName val="0"/>
          <c:showPercent val="0"/>
          <c:showBubbleSize val="0"/>
        </c:dLbls>
        <c:gapWidth val="150"/>
        <c:overlap val="100"/>
        <c:axId val="875517135"/>
        <c:axId val="875518799"/>
      </c:barChart>
      <c:catAx>
        <c:axId val="8755171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5518799"/>
        <c:crosses val="autoZero"/>
        <c:auto val="1"/>
        <c:lblAlgn val="ctr"/>
        <c:lblOffset val="100"/>
        <c:noMultiLvlLbl val="0"/>
      </c:catAx>
      <c:valAx>
        <c:axId val="875518799"/>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5517135"/>
        <c:crosses val="autoZero"/>
        <c:crossBetween val="between"/>
      </c:valAx>
      <c:spPr>
        <a:noFill/>
        <a:ln>
          <a:noFill/>
        </a:ln>
        <a:effectLst/>
      </c:spPr>
    </c:plotArea>
    <c:legend>
      <c:legendPos val="b"/>
      <c:layout>
        <c:manualLayout>
          <c:xMode val="edge"/>
          <c:yMode val="edge"/>
          <c:x val="0.19941901321716618"/>
          <c:y val="0.14181633640205851"/>
          <c:w val="0.59397030851757204"/>
          <c:h val="0.110964467810103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05666225713149E-2"/>
          <c:y val="3.6193433575553796E-2"/>
          <c:w val="0.91629812670994315"/>
          <c:h val="0.86662278997602638"/>
        </c:manualLayout>
      </c:layout>
      <c:lineChart>
        <c:grouping val="stacked"/>
        <c:varyColors val="0"/>
        <c:ser>
          <c:idx val="0"/>
          <c:order val="0"/>
          <c:tx>
            <c:strRef>
              <c:f>'Capital_exp_main - Sheet1'!$A$2</c:f>
              <c:strCache>
                <c:ptCount val="1"/>
                <c:pt idx="0">
                  <c:v>Andhra Pradesh</c:v>
                </c:pt>
              </c:strCache>
            </c:strRef>
          </c:tx>
          <c:spPr>
            <a:ln w="28575" cap="rnd">
              <a:solidFill>
                <a:schemeClr val="accent1"/>
              </a:solidFill>
              <a:round/>
            </a:ln>
            <a:effectLst/>
          </c:spPr>
          <c:marker>
            <c:symbol val="none"/>
          </c:marker>
          <c:cat>
            <c:strRef>
              <c:f>'Capital_exp_main - Sheet1'!$B$1:$H$1</c:f>
              <c:strCache>
                <c:ptCount val="7"/>
                <c:pt idx="0">
                  <c:v>1980-85</c:v>
                </c:pt>
                <c:pt idx="1">
                  <c:v>1986-90</c:v>
                </c:pt>
                <c:pt idx="2">
                  <c:v>1991-95</c:v>
                </c:pt>
                <c:pt idx="3">
                  <c:v>1996-00</c:v>
                </c:pt>
                <c:pt idx="4">
                  <c:v>2001-2005</c:v>
                </c:pt>
                <c:pt idx="5">
                  <c:v>2006-2010</c:v>
                </c:pt>
                <c:pt idx="6">
                  <c:v>2011-2016</c:v>
                </c:pt>
              </c:strCache>
            </c:strRef>
          </c:cat>
          <c:val>
            <c:numRef>
              <c:f>'Capital_exp_main - Sheet1'!$B$2:$H$2</c:f>
              <c:numCache>
                <c:formatCode>General</c:formatCode>
                <c:ptCount val="7"/>
                <c:pt idx="0">
                  <c:v>1722.600021</c:v>
                </c:pt>
                <c:pt idx="1">
                  <c:v>3452</c:v>
                </c:pt>
                <c:pt idx="2">
                  <c:v>7843.4000239999996</c:v>
                </c:pt>
                <c:pt idx="3">
                  <c:v>18338.1001</c:v>
                </c:pt>
                <c:pt idx="4">
                  <c:v>37299</c:v>
                </c:pt>
                <c:pt idx="5">
                  <c:v>49150</c:v>
                </c:pt>
                <c:pt idx="6">
                  <c:v>100650</c:v>
                </c:pt>
              </c:numCache>
            </c:numRef>
          </c:val>
          <c:smooth val="0"/>
          <c:extLst>
            <c:ext xmlns:c16="http://schemas.microsoft.com/office/drawing/2014/chart" uri="{C3380CC4-5D6E-409C-BE32-E72D297353CC}">
              <c16:uniqueId val="{00000000-26FF-4181-9F8A-61351F91791B}"/>
            </c:ext>
          </c:extLst>
        </c:ser>
        <c:ser>
          <c:idx val="1"/>
          <c:order val="1"/>
          <c:tx>
            <c:strRef>
              <c:f>'Capital_exp_main - Sheet1'!$A$3</c:f>
              <c:strCache>
                <c:ptCount val="1"/>
                <c:pt idx="0">
                  <c:v>Arunachal Pradesh</c:v>
                </c:pt>
              </c:strCache>
            </c:strRef>
          </c:tx>
          <c:spPr>
            <a:ln w="28575" cap="rnd">
              <a:solidFill>
                <a:schemeClr val="accent2"/>
              </a:solidFill>
              <a:round/>
            </a:ln>
            <a:effectLst/>
          </c:spPr>
          <c:marker>
            <c:symbol val="none"/>
          </c:marker>
          <c:cat>
            <c:strRef>
              <c:f>'Capital_exp_main - Sheet1'!$B$1:$H$1</c:f>
              <c:strCache>
                <c:ptCount val="7"/>
                <c:pt idx="0">
                  <c:v>1980-85</c:v>
                </c:pt>
                <c:pt idx="1">
                  <c:v>1986-90</c:v>
                </c:pt>
                <c:pt idx="2">
                  <c:v>1991-95</c:v>
                </c:pt>
                <c:pt idx="3">
                  <c:v>1996-00</c:v>
                </c:pt>
                <c:pt idx="4">
                  <c:v>2001-2005</c:v>
                </c:pt>
                <c:pt idx="5">
                  <c:v>2006-2010</c:v>
                </c:pt>
                <c:pt idx="6">
                  <c:v>2011-2016</c:v>
                </c:pt>
              </c:strCache>
            </c:strRef>
          </c:cat>
          <c:val>
            <c:numRef>
              <c:f>'Capital_exp_main - Sheet1'!$B$3:$H$3</c:f>
              <c:numCache>
                <c:formatCode>General</c:formatCode>
                <c:ptCount val="7"/>
                <c:pt idx="0">
                  <c:v>0</c:v>
                </c:pt>
                <c:pt idx="1">
                  <c:v>137</c:v>
                </c:pt>
                <c:pt idx="2">
                  <c:v>85.499997140000005</c:v>
                </c:pt>
                <c:pt idx="3">
                  <c:v>345.59999850000003</c:v>
                </c:pt>
                <c:pt idx="4">
                  <c:v>1334.8000179999999</c:v>
                </c:pt>
                <c:pt idx="5">
                  <c:v>960</c:v>
                </c:pt>
                <c:pt idx="6">
                  <c:v>6890</c:v>
                </c:pt>
              </c:numCache>
            </c:numRef>
          </c:val>
          <c:smooth val="0"/>
          <c:extLst>
            <c:ext xmlns:c16="http://schemas.microsoft.com/office/drawing/2014/chart" uri="{C3380CC4-5D6E-409C-BE32-E72D297353CC}">
              <c16:uniqueId val="{00000001-26FF-4181-9F8A-61351F91791B}"/>
            </c:ext>
          </c:extLst>
        </c:ser>
        <c:ser>
          <c:idx val="2"/>
          <c:order val="2"/>
          <c:tx>
            <c:strRef>
              <c:f>'Capital_exp_main - Sheet1'!$A$4</c:f>
              <c:strCache>
                <c:ptCount val="1"/>
                <c:pt idx="0">
                  <c:v>Assam</c:v>
                </c:pt>
              </c:strCache>
            </c:strRef>
          </c:tx>
          <c:spPr>
            <a:ln w="28575" cap="rnd">
              <a:solidFill>
                <a:schemeClr val="accent3"/>
              </a:solidFill>
              <a:round/>
            </a:ln>
            <a:effectLst/>
          </c:spPr>
          <c:marker>
            <c:symbol val="none"/>
          </c:marker>
          <c:cat>
            <c:strRef>
              <c:f>'Capital_exp_main - Sheet1'!$B$1:$H$1</c:f>
              <c:strCache>
                <c:ptCount val="7"/>
                <c:pt idx="0">
                  <c:v>1980-85</c:v>
                </c:pt>
                <c:pt idx="1">
                  <c:v>1986-90</c:v>
                </c:pt>
                <c:pt idx="2">
                  <c:v>1991-95</c:v>
                </c:pt>
                <c:pt idx="3">
                  <c:v>1996-00</c:v>
                </c:pt>
                <c:pt idx="4">
                  <c:v>2001-2005</c:v>
                </c:pt>
                <c:pt idx="5">
                  <c:v>2006-2010</c:v>
                </c:pt>
                <c:pt idx="6">
                  <c:v>2011-2016</c:v>
                </c:pt>
              </c:strCache>
            </c:strRef>
          </c:cat>
          <c:val>
            <c:numRef>
              <c:f>'Capital_exp_main - Sheet1'!$B$4:$H$4</c:f>
              <c:numCache>
                <c:formatCode>General</c:formatCode>
                <c:ptCount val="7"/>
                <c:pt idx="0">
                  <c:v>1038.200022</c:v>
                </c:pt>
                <c:pt idx="1">
                  <c:v>1649</c:v>
                </c:pt>
                <c:pt idx="2">
                  <c:v>1722.9999789999999</c:v>
                </c:pt>
                <c:pt idx="3">
                  <c:v>2812.1000819999999</c:v>
                </c:pt>
                <c:pt idx="4">
                  <c:v>7368.0999760000004</c:v>
                </c:pt>
                <c:pt idx="5">
                  <c:v>770</c:v>
                </c:pt>
                <c:pt idx="6">
                  <c:v>29880</c:v>
                </c:pt>
              </c:numCache>
            </c:numRef>
          </c:val>
          <c:smooth val="0"/>
          <c:extLst>
            <c:ext xmlns:c16="http://schemas.microsoft.com/office/drawing/2014/chart" uri="{C3380CC4-5D6E-409C-BE32-E72D297353CC}">
              <c16:uniqueId val="{00000002-26FF-4181-9F8A-61351F91791B}"/>
            </c:ext>
          </c:extLst>
        </c:ser>
        <c:ser>
          <c:idx val="3"/>
          <c:order val="3"/>
          <c:tx>
            <c:strRef>
              <c:f>'Capital_exp_main - Sheet1'!$A$5</c:f>
              <c:strCache>
                <c:ptCount val="1"/>
                <c:pt idx="0">
                  <c:v>Bihar</c:v>
                </c:pt>
              </c:strCache>
            </c:strRef>
          </c:tx>
          <c:spPr>
            <a:ln w="28575" cap="rnd">
              <a:solidFill>
                <a:schemeClr val="accent4"/>
              </a:solidFill>
              <a:round/>
            </a:ln>
            <a:effectLst/>
          </c:spPr>
          <c:marker>
            <c:symbol val="none"/>
          </c:marker>
          <c:cat>
            <c:strRef>
              <c:f>'Capital_exp_main - Sheet1'!$B$1:$H$1</c:f>
              <c:strCache>
                <c:ptCount val="7"/>
                <c:pt idx="0">
                  <c:v>1980-85</c:v>
                </c:pt>
                <c:pt idx="1">
                  <c:v>1986-90</c:v>
                </c:pt>
                <c:pt idx="2">
                  <c:v>1991-95</c:v>
                </c:pt>
                <c:pt idx="3">
                  <c:v>1996-00</c:v>
                </c:pt>
                <c:pt idx="4">
                  <c:v>2001-2005</c:v>
                </c:pt>
                <c:pt idx="5">
                  <c:v>2006-2010</c:v>
                </c:pt>
                <c:pt idx="6">
                  <c:v>2011-2016</c:v>
                </c:pt>
              </c:strCache>
            </c:strRef>
          </c:cat>
          <c:val>
            <c:numRef>
              <c:f>'Capital_exp_main - Sheet1'!$B$5:$H$5</c:f>
              <c:numCache>
                <c:formatCode>General</c:formatCode>
                <c:ptCount val="7"/>
                <c:pt idx="0">
                  <c:v>1903.5</c:v>
                </c:pt>
                <c:pt idx="1">
                  <c:v>3141</c:v>
                </c:pt>
                <c:pt idx="2">
                  <c:v>7223.9000239999996</c:v>
                </c:pt>
                <c:pt idx="3">
                  <c:v>11929.200070000001</c:v>
                </c:pt>
                <c:pt idx="4">
                  <c:v>19154.599849999999</c:v>
                </c:pt>
                <c:pt idx="5">
                  <c:v>16210</c:v>
                </c:pt>
                <c:pt idx="6">
                  <c:v>71180</c:v>
                </c:pt>
              </c:numCache>
            </c:numRef>
          </c:val>
          <c:smooth val="0"/>
          <c:extLst>
            <c:ext xmlns:c16="http://schemas.microsoft.com/office/drawing/2014/chart" uri="{C3380CC4-5D6E-409C-BE32-E72D297353CC}">
              <c16:uniqueId val="{00000003-26FF-4181-9F8A-61351F91791B}"/>
            </c:ext>
          </c:extLst>
        </c:ser>
        <c:ser>
          <c:idx val="4"/>
          <c:order val="4"/>
          <c:tx>
            <c:strRef>
              <c:f>'Capital_exp_main - Sheet1'!$A$6</c:f>
              <c:strCache>
                <c:ptCount val="1"/>
                <c:pt idx="0">
                  <c:v>Chhattisgarh</c:v>
                </c:pt>
              </c:strCache>
            </c:strRef>
          </c:tx>
          <c:spPr>
            <a:ln w="28575" cap="rnd">
              <a:solidFill>
                <a:schemeClr val="accent5"/>
              </a:solidFill>
              <a:round/>
            </a:ln>
            <a:effectLst/>
          </c:spPr>
          <c:marker>
            <c:symbol val="none"/>
          </c:marker>
          <c:cat>
            <c:strRef>
              <c:f>'Capital_exp_main - Sheet1'!$B$1:$H$1</c:f>
              <c:strCache>
                <c:ptCount val="7"/>
                <c:pt idx="0">
                  <c:v>1980-85</c:v>
                </c:pt>
                <c:pt idx="1">
                  <c:v>1986-90</c:v>
                </c:pt>
                <c:pt idx="2">
                  <c:v>1991-95</c:v>
                </c:pt>
                <c:pt idx="3">
                  <c:v>1996-00</c:v>
                </c:pt>
                <c:pt idx="4">
                  <c:v>2001-2005</c:v>
                </c:pt>
                <c:pt idx="5">
                  <c:v>2006-2010</c:v>
                </c:pt>
                <c:pt idx="6">
                  <c:v>2011-2016</c:v>
                </c:pt>
              </c:strCache>
            </c:strRef>
          </c:cat>
          <c:val>
            <c:numRef>
              <c:f>'Capital_exp_main - Sheet1'!$B$6:$H$6</c:f>
              <c:numCache>
                <c:formatCode>General</c:formatCode>
                <c:ptCount val="7"/>
                <c:pt idx="0">
                  <c:v>0</c:v>
                </c:pt>
                <c:pt idx="1">
                  <c:v>0</c:v>
                </c:pt>
                <c:pt idx="2">
                  <c:v>0</c:v>
                </c:pt>
                <c:pt idx="3">
                  <c:v>0</c:v>
                </c:pt>
                <c:pt idx="4">
                  <c:v>5413.1999509999996</c:v>
                </c:pt>
                <c:pt idx="5">
                  <c:v>3320</c:v>
                </c:pt>
                <c:pt idx="6">
                  <c:v>20720</c:v>
                </c:pt>
              </c:numCache>
            </c:numRef>
          </c:val>
          <c:smooth val="0"/>
          <c:extLst>
            <c:ext xmlns:c16="http://schemas.microsoft.com/office/drawing/2014/chart" uri="{C3380CC4-5D6E-409C-BE32-E72D297353CC}">
              <c16:uniqueId val="{00000004-26FF-4181-9F8A-61351F91791B}"/>
            </c:ext>
          </c:extLst>
        </c:ser>
        <c:ser>
          <c:idx val="5"/>
          <c:order val="5"/>
          <c:tx>
            <c:strRef>
              <c:f>'Capital_exp_main - Sheet1'!$A$7</c:f>
              <c:strCache>
                <c:ptCount val="1"/>
                <c:pt idx="0">
                  <c:v>Delhi</c:v>
                </c:pt>
              </c:strCache>
            </c:strRef>
          </c:tx>
          <c:spPr>
            <a:ln w="28575" cap="rnd">
              <a:solidFill>
                <a:schemeClr val="accent6"/>
              </a:solidFill>
              <a:round/>
            </a:ln>
            <a:effectLst/>
          </c:spPr>
          <c:marker>
            <c:symbol val="none"/>
          </c:marker>
          <c:cat>
            <c:strRef>
              <c:f>'Capital_exp_main - Sheet1'!$B$1:$H$1</c:f>
              <c:strCache>
                <c:ptCount val="7"/>
                <c:pt idx="0">
                  <c:v>1980-85</c:v>
                </c:pt>
                <c:pt idx="1">
                  <c:v>1986-90</c:v>
                </c:pt>
                <c:pt idx="2">
                  <c:v>1991-95</c:v>
                </c:pt>
                <c:pt idx="3">
                  <c:v>1996-00</c:v>
                </c:pt>
                <c:pt idx="4">
                  <c:v>2001-2005</c:v>
                </c:pt>
                <c:pt idx="5">
                  <c:v>2006-2010</c:v>
                </c:pt>
                <c:pt idx="6">
                  <c:v>2011-2016</c:v>
                </c:pt>
              </c:strCache>
            </c:strRef>
          </c:cat>
          <c:val>
            <c:numRef>
              <c:f>'Capital_exp_main - Sheet1'!$B$7:$H$7</c:f>
              <c:numCache>
                <c:formatCode>General</c:formatCode>
                <c:ptCount val="7"/>
                <c:pt idx="0">
                  <c:v>0</c:v>
                </c:pt>
                <c:pt idx="1">
                  <c:v>0</c:v>
                </c:pt>
                <c:pt idx="2">
                  <c:v>620.5999908</c:v>
                </c:pt>
                <c:pt idx="3">
                  <c:v>4313.1000370000002</c:v>
                </c:pt>
                <c:pt idx="4">
                  <c:v>9662.6999510000005</c:v>
                </c:pt>
                <c:pt idx="5">
                  <c:v>8570</c:v>
                </c:pt>
                <c:pt idx="6">
                  <c:v>8810</c:v>
                </c:pt>
              </c:numCache>
            </c:numRef>
          </c:val>
          <c:smooth val="0"/>
          <c:extLst>
            <c:ext xmlns:c16="http://schemas.microsoft.com/office/drawing/2014/chart" uri="{C3380CC4-5D6E-409C-BE32-E72D297353CC}">
              <c16:uniqueId val="{00000005-26FF-4181-9F8A-61351F91791B}"/>
            </c:ext>
          </c:extLst>
        </c:ser>
        <c:ser>
          <c:idx val="6"/>
          <c:order val="6"/>
          <c:tx>
            <c:strRef>
              <c:f>'Capital_exp_main - Sheet1'!$A$8</c:f>
              <c:strCache>
                <c:ptCount val="1"/>
                <c:pt idx="0">
                  <c:v>Goa</c:v>
                </c:pt>
              </c:strCache>
            </c:strRef>
          </c:tx>
          <c:spPr>
            <a:ln w="28575" cap="rnd">
              <a:solidFill>
                <a:schemeClr val="accent1">
                  <a:lumMod val="60000"/>
                </a:schemeClr>
              </a:solidFill>
              <a:round/>
            </a:ln>
            <a:effectLst/>
          </c:spPr>
          <c:marker>
            <c:symbol val="none"/>
          </c:marker>
          <c:cat>
            <c:strRef>
              <c:f>'Capital_exp_main - Sheet1'!$B$1:$H$1</c:f>
              <c:strCache>
                <c:ptCount val="7"/>
                <c:pt idx="0">
                  <c:v>1980-85</c:v>
                </c:pt>
                <c:pt idx="1">
                  <c:v>1986-90</c:v>
                </c:pt>
                <c:pt idx="2">
                  <c:v>1991-95</c:v>
                </c:pt>
                <c:pt idx="3">
                  <c:v>1996-00</c:v>
                </c:pt>
                <c:pt idx="4">
                  <c:v>2001-2005</c:v>
                </c:pt>
                <c:pt idx="5">
                  <c:v>2006-2010</c:v>
                </c:pt>
                <c:pt idx="6">
                  <c:v>2011-2016</c:v>
                </c:pt>
              </c:strCache>
            </c:strRef>
          </c:cat>
          <c:val>
            <c:numRef>
              <c:f>'Capital_exp_main - Sheet1'!$B$8:$H$8</c:f>
              <c:numCache>
                <c:formatCode>General</c:formatCode>
                <c:ptCount val="7"/>
                <c:pt idx="0">
                  <c:v>0</c:v>
                </c:pt>
                <c:pt idx="1">
                  <c:v>292</c:v>
                </c:pt>
                <c:pt idx="2">
                  <c:v>415.80000310000003</c:v>
                </c:pt>
                <c:pt idx="3">
                  <c:v>936.0000076</c:v>
                </c:pt>
                <c:pt idx="4">
                  <c:v>2205.6999820000001</c:v>
                </c:pt>
                <c:pt idx="5">
                  <c:v>3680</c:v>
                </c:pt>
                <c:pt idx="6">
                  <c:v>8400</c:v>
                </c:pt>
              </c:numCache>
            </c:numRef>
          </c:val>
          <c:smooth val="0"/>
          <c:extLst>
            <c:ext xmlns:c16="http://schemas.microsoft.com/office/drawing/2014/chart" uri="{C3380CC4-5D6E-409C-BE32-E72D297353CC}">
              <c16:uniqueId val="{00000006-26FF-4181-9F8A-61351F91791B}"/>
            </c:ext>
          </c:extLst>
        </c:ser>
        <c:ser>
          <c:idx val="7"/>
          <c:order val="7"/>
          <c:tx>
            <c:strRef>
              <c:f>'Capital_exp_main - Sheet1'!$A$9</c:f>
              <c:strCache>
                <c:ptCount val="1"/>
                <c:pt idx="0">
                  <c:v>Gujarat</c:v>
                </c:pt>
              </c:strCache>
            </c:strRef>
          </c:tx>
          <c:spPr>
            <a:ln w="28575" cap="rnd">
              <a:solidFill>
                <a:schemeClr val="accent2">
                  <a:lumMod val="60000"/>
                </a:schemeClr>
              </a:solidFill>
              <a:round/>
            </a:ln>
            <a:effectLst/>
          </c:spPr>
          <c:marker>
            <c:symbol val="none"/>
          </c:marker>
          <c:cat>
            <c:strRef>
              <c:f>'Capital_exp_main - Sheet1'!$B$1:$H$1</c:f>
              <c:strCache>
                <c:ptCount val="7"/>
                <c:pt idx="0">
                  <c:v>1980-85</c:v>
                </c:pt>
                <c:pt idx="1">
                  <c:v>1986-90</c:v>
                </c:pt>
                <c:pt idx="2">
                  <c:v>1991-95</c:v>
                </c:pt>
                <c:pt idx="3">
                  <c:v>1996-00</c:v>
                </c:pt>
                <c:pt idx="4">
                  <c:v>2001-2005</c:v>
                </c:pt>
                <c:pt idx="5">
                  <c:v>2006-2010</c:v>
                </c:pt>
                <c:pt idx="6">
                  <c:v>2011-2016</c:v>
                </c:pt>
              </c:strCache>
            </c:strRef>
          </c:cat>
          <c:val>
            <c:numRef>
              <c:f>'Capital_exp_main - Sheet1'!$B$9:$H$9</c:f>
              <c:numCache>
                <c:formatCode>General</c:formatCode>
                <c:ptCount val="7"/>
                <c:pt idx="0">
                  <c:v>1794.8000179999999</c:v>
                </c:pt>
                <c:pt idx="1">
                  <c:v>4077</c:v>
                </c:pt>
                <c:pt idx="2">
                  <c:v>6666.299927</c:v>
                </c:pt>
                <c:pt idx="3">
                  <c:v>19689.400020000001</c:v>
                </c:pt>
                <c:pt idx="4">
                  <c:v>38438.399899999997</c:v>
                </c:pt>
                <c:pt idx="5">
                  <c:v>42280</c:v>
                </c:pt>
                <c:pt idx="6">
                  <c:v>101440</c:v>
                </c:pt>
              </c:numCache>
            </c:numRef>
          </c:val>
          <c:smooth val="0"/>
          <c:extLst>
            <c:ext xmlns:c16="http://schemas.microsoft.com/office/drawing/2014/chart" uri="{C3380CC4-5D6E-409C-BE32-E72D297353CC}">
              <c16:uniqueId val="{00000007-26FF-4181-9F8A-61351F91791B}"/>
            </c:ext>
          </c:extLst>
        </c:ser>
        <c:ser>
          <c:idx val="8"/>
          <c:order val="8"/>
          <c:tx>
            <c:strRef>
              <c:f>'Capital_exp_main - Sheet1'!$A$10</c:f>
              <c:strCache>
                <c:ptCount val="1"/>
                <c:pt idx="0">
                  <c:v>Haryana</c:v>
                </c:pt>
              </c:strCache>
            </c:strRef>
          </c:tx>
          <c:spPr>
            <a:ln w="28575" cap="rnd">
              <a:solidFill>
                <a:schemeClr val="accent3">
                  <a:lumMod val="60000"/>
                </a:schemeClr>
              </a:solidFill>
              <a:round/>
            </a:ln>
            <a:effectLst/>
          </c:spPr>
          <c:marker>
            <c:symbol val="none"/>
          </c:marker>
          <c:cat>
            <c:strRef>
              <c:f>'Capital_exp_main - Sheet1'!$B$1:$H$1</c:f>
              <c:strCache>
                <c:ptCount val="7"/>
                <c:pt idx="0">
                  <c:v>1980-85</c:v>
                </c:pt>
                <c:pt idx="1">
                  <c:v>1986-90</c:v>
                </c:pt>
                <c:pt idx="2">
                  <c:v>1991-95</c:v>
                </c:pt>
                <c:pt idx="3">
                  <c:v>1996-00</c:v>
                </c:pt>
                <c:pt idx="4">
                  <c:v>2001-2005</c:v>
                </c:pt>
                <c:pt idx="5">
                  <c:v>2006-2010</c:v>
                </c:pt>
                <c:pt idx="6">
                  <c:v>2011-2016</c:v>
                </c:pt>
              </c:strCache>
            </c:strRef>
          </c:cat>
          <c:val>
            <c:numRef>
              <c:f>'Capital_exp_main - Sheet1'!$B$10:$H$10</c:f>
              <c:numCache>
                <c:formatCode>General</c:formatCode>
                <c:ptCount val="7"/>
                <c:pt idx="0">
                  <c:v>770.70000460000006</c:v>
                </c:pt>
                <c:pt idx="1">
                  <c:v>1298</c:v>
                </c:pt>
                <c:pt idx="2">
                  <c:v>2219</c:v>
                </c:pt>
                <c:pt idx="3">
                  <c:v>7585.8999020000001</c:v>
                </c:pt>
                <c:pt idx="4">
                  <c:v>10614.80005</c:v>
                </c:pt>
                <c:pt idx="5">
                  <c:v>17020</c:v>
                </c:pt>
                <c:pt idx="6">
                  <c:v>65130</c:v>
                </c:pt>
              </c:numCache>
            </c:numRef>
          </c:val>
          <c:smooth val="0"/>
          <c:extLst>
            <c:ext xmlns:c16="http://schemas.microsoft.com/office/drawing/2014/chart" uri="{C3380CC4-5D6E-409C-BE32-E72D297353CC}">
              <c16:uniqueId val="{00000008-26FF-4181-9F8A-61351F91791B}"/>
            </c:ext>
          </c:extLst>
        </c:ser>
        <c:ser>
          <c:idx val="9"/>
          <c:order val="9"/>
          <c:tx>
            <c:strRef>
              <c:f>'Capital_exp_main - Sheet1'!$A$11</c:f>
              <c:strCache>
                <c:ptCount val="1"/>
                <c:pt idx="0">
                  <c:v>Himachal Pradesh</c:v>
                </c:pt>
              </c:strCache>
            </c:strRef>
          </c:tx>
          <c:spPr>
            <a:ln w="28575" cap="rnd">
              <a:solidFill>
                <a:schemeClr val="accent4">
                  <a:lumMod val="60000"/>
                </a:schemeClr>
              </a:solidFill>
              <a:round/>
            </a:ln>
            <a:effectLst/>
          </c:spPr>
          <c:marker>
            <c:symbol val="none"/>
          </c:marker>
          <c:cat>
            <c:strRef>
              <c:f>'Capital_exp_main - Sheet1'!$B$1:$H$1</c:f>
              <c:strCache>
                <c:ptCount val="7"/>
                <c:pt idx="0">
                  <c:v>1980-85</c:v>
                </c:pt>
                <c:pt idx="1">
                  <c:v>1986-90</c:v>
                </c:pt>
                <c:pt idx="2">
                  <c:v>1991-95</c:v>
                </c:pt>
                <c:pt idx="3">
                  <c:v>1996-00</c:v>
                </c:pt>
                <c:pt idx="4">
                  <c:v>2001-2005</c:v>
                </c:pt>
                <c:pt idx="5">
                  <c:v>2006-2010</c:v>
                </c:pt>
                <c:pt idx="6">
                  <c:v>2011-2016</c:v>
                </c:pt>
              </c:strCache>
            </c:strRef>
          </c:cat>
          <c:val>
            <c:numRef>
              <c:f>'Capital_exp_main - Sheet1'!$B$11:$H$11</c:f>
              <c:numCache>
                <c:formatCode>General</c:formatCode>
                <c:ptCount val="7"/>
                <c:pt idx="0">
                  <c:v>233.1999969</c:v>
                </c:pt>
                <c:pt idx="1">
                  <c:v>733</c:v>
                </c:pt>
                <c:pt idx="2">
                  <c:v>1586.40004</c:v>
                </c:pt>
                <c:pt idx="3">
                  <c:v>4146.6999820000001</c:v>
                </c:pt>
                <c:pt idx="4">
                  <c:v>9886.1000980000008</c:v>
                </c:pt>
                <c:pt idx="5">
                  <c:v>7250</c:v>
                </c:pt>
                <c:pt idx="6">
                  <c:v>17560</c:v>
                </c:pt>
              </c:numCache>
            </c:numRef>
          </c:val>
          <c:smooth val="0"/>
          <c:extLst>
            <c:ext xmlns:c16="http://schemas.microsoft.com/office/drawing/2014/chart" uri="{C3380CC4-5D6E-409C-BE32-E72D297353CC}">
              <c16:uniqueId val="{00000009-26FF-4181-9F8A-61351F91791B}"/>
            </c:ext>
          </c:extLst>
        </c:ser>
        <c:ser>
          <c:idx val="10"/>
          <c:order val="10"/>
          <c:tx>
            <c:strRef>
              <c:f>'Capital_exp_main - Sheet1'!$A$12</c:f>
              <c:strCache>
                <c:ptCount val="1"/>
                <c:pt idx="0">
                  <c:v>Jammu &amp; Kashmir</c:v>
                </c:pt>
              </c:strCache>
            </c:strRef>
          </c:tx>
          <c:spPr>
            <a:ln w="28575" cap="rnd">
              <a:solidFill>
                <a:schemeClr val="accent5">
                  <a:lumMod val="60000"/>
                </a:schemeClr>
              </a:solidFill>
              <a:round/>
            </a:ln>
            <a:effectLst/>
          </c:spPr>
          <c:marker>
            <c:symbol val="none"/>
          </c:marker>
          <c:cat>
            <c:strRef>
              <c:f>'Capital_exp_main - Sheet1'!$B$1:$H$1</c:f>
              <c:strCache>
                <c:ptCount val="7"/>
                <c:pt idx="0">
                  <c:v>1980-85</c:v>
                </c:pt>
                <c:pt idx="1">
                  <c:v>1986-90</c:v>
                </c:pt>
                <c:pt idx="2">
                  <c:v>1991-95</c:v>
                </c:pt>
                <c:pt idx="3">
                  <c:v>1996-00</c:v>
                </c:pt>
                <c:pt idx="4">
                  <c:v>2001-2005</c:v>
                </c:pt>
                <c:pt idx="5">
                  <c:v>2006-2010</c:v>
                </c:pt>
                <c:pt idx="6">
                  <c:v>2011-2016</c:v>
                </c:pt>
              </c:strCache>
            </c:strRef>
          </c:cat>
          <c:val>
            <c:numRef>
              <c:f>'Capital_exp_main - Sheet1'!$B$12:$H$12</c:f>
              <c:numCache>
                <c:formatCode>General</c:formatCode>
                <c:ptCount val="7"/>
                <c:pt idx="0">
                  <c:v>868.89999390000003</c:v>
                </c:pt>
                <c:pt idx="1">
                  <c:v>1842</c:v>
                </c:pt>
                <c:pt idx="2">
                  <c:v>1377.700022</c:v>
                </c:pt>
                <c:pt idx="3">
                  <c:v>3099.4000019999999</c:v>
                </c:pt>
                <c:pt idx="4">
                  <c:v>5154.4998779999996</c:v>
                </c:pt>
                <c:pt idx="5">
                  <c:v>10220</c:v>
                </c:pt>
                <c:pt idx="6">
                  <c:v>28090</c:v>
                </c:pt>
              </c:numCache>
            </c:numRef>
          </c:val>
          <c:smooth val="0"/>
          <c:extLst>
            <c:ext xmlns:c16="http://schemas.microsoft.com/office/drawing/2014/chart" uri="{C3380CC4-5D6E-409C-BE32-E72D297353CC}">
              <c16:uniqueId val="{0000000A-26FF-4181-9F8A-61351F91791B}"/>
            </c:ext>
          </c:extLst>
        </c:ser>
        <c:ser>
          <c:idx val="11"/>
          <c:order val="11"/>
          <c:tx>
            <c:strRef>
              <c:f>'Capital_exp_main - Sheet1'!$A$13</c:f>
              <c:strCache>
                <c:ptCount val="1"/>
                <c:pt idx="0">
                  <c:v>Jharkhand</c:v>
                </c:pt>
              </c:strCache>
            </c:strRef>
          </c:tx>
          <c:spPr>
            <a:ln w="28575" cap="rnd">
              <a:solidFill>
                <a:schemeClr val="accent6">
                  <a:lumMod val="60000"/>
                </a:schemeClr>
              </a:solidFill>
              <a:round/>
            </a:ln>
            <a:effectLst/>
          </c:spPr>
          <c:marker>
            <c:symbol val="none"/>
          </c:marker>
          <c:cat>
            <c:strRef>
              <c:f>'Capital_exp_main - Sheet1'!$B$1:$H$1</c:f>
              <c:strCache>
                <c:ptCount val="7"/>
                <c:pt idx="0">
                  <c:v>1980-85</c:v>
                </c:pt>
                <c:pt idx="1">
                  <c:v>1986-90</c:v>
                </c:pt>
                <c:pt idx="2">
                  <c:v>1991-95</c:v>
                </c:pt>
                <c:pt idx="3">
                  <c:v>1996-00</c:v>
                </c:pt>
                <c:pt idx="4">
                  <c:v>2001-2005</c:v>
                </c:pt>
                <c:pt idx="5">
                  <c:v>2006-2010</c:v>
                </c:pt>
                <c:pt idx="6">
                  <c:v>2011-2016</c:v>
                </c:pt>
              </c:strCache>
            </c:strRef>
          </c:cat>
          <c:val>
            <c:numRef>
              <c:f>'Capital_exp_main - Sheet1'!$B$13:$H$13</c:f>
              <c:numCache>
                <c:formatCode>General</c:formatCode>
                <c:ptCount val="7"/>
                <c:pt idx="0">
                  <c:v>0</c:v>
                </c:pt>
                <c:pt idx="1">
                  <c:v>0</c:v>
                </c:pt>
                <c:pt idx="2">
                  <c:v>0</c:v>
                </c:pt>
                <c:pt idx="3">
                  <c:v>0</c:v>
                </c:pt>
                <c:pt idx="4">
                  <c:v>9142.6999510000005</c:v>
                </c:pt>
                <c:pt idx="5">
                  <c:v>21930</c:v>
                </c:pt>
                <c:pt idx="6">
                  <c:v>22460</c:v>
                </c:pt>
              </c:numCache>
            </c:numRef>
          </c:val>
          <c:smooth val="0"/>
          <c:extLst>
            <c:ext xmlns:c16="http://schemas.microsoft.com/office/drawing/2014/chart" uri="{C3380CC4-5D6E-409C-BE32-E72D297353CC}">
              <c16:uniqueId val="{0000000B-26FF-4181-9F8A-61351F91791B}"/>
            </c:ext>
          </c:extLst>
        </c:ser>
        <c:ser>
          <c:idx val="12"/>
          <c:order val="12"/>
          <c:tx>
            <c:strRef>
              <c:f>'Capital_exp_main - Sheet1'!$A$14</c:f>
              <c:strCache>
                <c:ptCount val="1"/>
                <c:pt idx="0">
                  <c:v>Karnataka</c:v>
                </c:pt>
              </c:strCache>
            </c:strRef>
          </c:tx>
          <c:spPr>
            <a:ln w="28575" cap="rnd">
              <a:solidFill>
                <a:schemeClr val="accent1">
                  <a:lumMod val="80000"/>
                  <a:lumOff val="20000"/>
                </a:schemeClr>
              </a:solidFill>
              <a:round/>
            </a:ln>
            <a:effectLst/>
          </c:spPr>
          <c:marker>
            <c:symbol val="none"/>
          </c:marker>
          <c:cat>
            <c:strRef>
              <c:f>'Capital_exp_main - Sheet1'!$B$1:$H$1</c:f>
              <c:strCache>
                <c:ptCount val="7"/>
                <c:pt idx="0">
                  <c:v>1980-85</c:v>
                </c:pt>
                <c:pt idx="1">
                  <c:v>1986-90</c:v>
                </c:pt>
                <c:pt idx="2">
                  <c:v>1991-95</c:v>
                </c:pt>
                <c:pt idx="3">
                  <c:v>1996-00</c:v>
                </c:pt>
                <c:pt idx="4">
                  <c:v>2001-2005</c:v>
                </c:pt>
                <c:pt idx="5">
                  <c:v>2006-2010</c:v>
                </c:pt>
                <c:pt idx="6">
                  <c:v>2011-2016</c:v>
                </c:pt>
              </c:strCache>
            </c:strRef>
          </c:cat>
          <c:val>
            <c:numRef>
              <c:f>'Capital_exp_main - Sheet1'!$B$14:$H$14</c:f>
              <c:numCache>
                <c:formatCode>General</c:formatCode>
                <c:ptCount val="7"/>
                <c:pt idx="0">
                  <c:v>1474.799988</c:v>
                </c:pt>
                <c:pt idx="1">
                  <c:v>2704</c:v>
                </c:pt>
                <c:pt idx="2">
                  <c:v>5629.2000120000002</c:v>
                </c:pt>
                <c:pt idx="3">
                  <c:v>12399.200199999999</c:v>
                </c:pt>
                <c:pt idx="4">
                  <c:v>23469.1001</c:v>
                </c:pt>
                <c:pt idx="5">
                  <c:v>33310</c:v>
                </c:pt>
                <c:pt idx="6">
                  <c:v>93840</c:v>
                </c:pt>
              </c:numCache>
            </c:numRef>
          </c:val>
          <c:smooth val="0"/>
          <c:extLst>
            <c:ext xmlns:c16="http://schemas.microsoft.com/office/drawing/2014/chart" uri="{C3380CC4-5D6E-409C-BE32-E72D297353CC}">
              <c16:uniqueId val="{0000000C-26FF-4181-9F8A-61351F91791B}"/>
            </c:ext>
          </c:extLst>
        </c:ser>
        <c:ser>
          <c:idx val="13"/>
          <c:order val="13"/>
          <c:tx>
            <c:strRef>
              <c:f>'Capital_exp_main - Sheet1'!$A$15</c:f>
              <c:strCache>
                <c:ptCount val="1"/>
                <c:pt idx="0">
                  <c:v>Kerala</c:v>
                </c:pt>
              </c:strCache>
            </c:strRef>
          </c:tx>
          <c:spPr>
            <a:ln w="28575" cap="rnd">
              <a:solidFill>
                <a:schemeClr val="accent2">
                  <a:lumMod val="80000"/>
                  <a:lumOff val="20000"/>
                </a:schemeClr>
              </a:solidFill>
              <a:round/>
            </a:ln>
            <a:effectLst/>
          </c:spPr>
          <c:marker>
            <c:symbol val="none"/>
          </c:marker>
          <c:cat>
            <c:strRef>
              <c:f>'Capital_exp_main - Sheet1'!$B$1:$H$1</c:f>
              <c:strCache>
                <c:ptCount val="7"/>
                <c:pt idx="0">
                  <c:v>1980-85</c:v>
                </c:pt>
                <c:pt idx="1">
                  <c:v>1986-90</c:v>
                </c:pt>
                <c:pt idx="2">
                  <c:v>1991-95</c:v>
                </c:pt>
                <c:pt idx="3">
                  <c:v>1996-00</c:v>
                </c:pt>
                <c:pt idx="4">
                  <c:v>2001-2005</c:v>
                </c:pt>
                <c:pt idx="5">
                  <c:v>2006-2010</c:v>
                </c:pt>
                <c:pt idx="6">
                  <c:v>2011-2016</c:v>
                </c:pt>
              </c:strCache>
            </c:strRef>
          </c:cat>
          <c:val>
            <c:numRef>
              <c:f>'Capital_exp_main - Sheet1'!$B$15:$H$15</c:f>
              <c:numCache>
                <c:formatCode>General</c:formatCode>
                <c:ptCount val="7"/>
                <c:pt idx="0">
                  <c:v>895.99999620000006</c:v>
                </c:pt>
                <c:pt idx="1">
                  <c:v>2227</c:v>
                </c:pt>
                <c:pt idx="2">
                  <c:v>4377.7999879999998</c:v>
                </c:pt>
                <c:pt idx="3">
                  <c:v>12807.8999</c:v>
                </c:pt>
                <c:pt idx="4">
                  <c:v>22127.199949999998</c:v>
                </c:pt>
                <c:pt idx="5">
                  <c:v>28320</c:v>
                </c:pt>
                <c:pt idx="6">
                  <c:v>86180</c:v>
                </c:pt>
              </c:numCache>
            </c:numRef>
          </c:val>
          <c:smooth val="0"/>
          <c:extLst>
            <c:ext xmlns:c16="http://schemas.microsoft.com/office/drawing/2014/chart" uri="{C3380CC4-5D6E-409C-BE32-E72D297353CC}">
              <c16:uniqueId val="{0000000D-26FF-4181-9F8A-61351F91791B}"/>
            </c:ext>
          </c:extLst>
        </c:ser>
        <c:ser>
          <c:idx val="14"/>
          <c:order val="14"/>
          <c:tx>
            <c:strRef>
              <c:f>'Capital_exp_main - Sheet1'!$A$16</c:f>
              <c:strCache>
                <c:ptCount val="1"/>
                <c:pt idx="0">
                  <c:v>Madhya Pradesh</c:v>
                </c:pt>
              </c:strCache>
            </c:strRef>
          </c:tx>
          <c:spPr>
            <a:ln w="28575" cap="rnd">
              <a:solidFill>
                <a:schemeClr val="accent3">
                  <a:lumMod val="80000"/>
                  <a:lumOff val="20000"/>
                </a:schemeClr>
              </a:solidFill>
              <a:round/>
            </a:ln>
            <a:effectLst/>
          </c:spPr>
          <c:marker>
            <c:symbol val="none"/>
          </c:marker>
          <c:cat>
            <c:strRef>
              <c:f>'Capital_exp_main - Sheet1'!$B$1:$H$1</c:f>
              <c:strCache>
                <c:ptCount val="7"/>
                <c:pt idx="0">
                  <c:v>1980-85</c:v>
                </c:pt>
                <c:pt idx="1">
                  <c:v>1986-90</c:v>
                </c:pt>
                <c:pt idx="2">
                  <c:v>1991-95</c:v>
                </c:pt>
                <c:pt idx="3">
                  <c:v>1996-00</c:v>
                </c:pt>
                <c:pt idx="4">
                  <c:v>2001-2005</c:v>
                </c:pt>
                <c:pt idx="5">
                  <c:v>2006-2010</c:v>
                </c:pt>
                <c:pt idx="6">
                  <c:v>2011-2016</c:v>
                </c:pt>
              </c:strCache>
            </c:strRef>
          </c:cat>
          <c:val>
            <c:numRef>
              <c:f>'Capital_exp_main - Sheet1'!$B$16:$H$16</c:f>
              <c:numCache>
                <c:formatCode>General</c:formatCode>
                <c:ptCount val="7"/>
                <c:pt idx="0">
                  <c:v>1725.8000179999999</c:v>
                </c:pt>
                <c:pt idx="1">
                  <c:v>3396</c:v>
                </c:pt>
                <c:pt idx="2">
                  <c:v>5279</c:v>
                </c:pt>
                <c:pt idx="3">
                  <c:v>13418.400149999999</c:v>
                </c:pt>
                <c:pt idx="4">
                  <c:v>24231.5</c:v>
                </c:pt>
                <c:pt idx="5">
                  <c:v>20730</c:v>
                </c:pt>
                <c:pt idx="6">
                  <c:v>60650</c:v>
                </c:pt>
              </c:numCache>
            </c:numRef>
          </c:val>
          <c:smooth val="0"/>
          <c:extLst>
            <c:ext xmlns:c16="http://schemas.microsoft.com/office/drawing/2014/chart" uri="{C3380CC4-5D6E-409C-BE32-E72D297353CC}">
              <c16:uniqueId val="{0000000E-26FF-4181-9F8A-61351F91791B}"/>
            </c:ext>
          </c:extLst>
        </c:ser>
        <c:ser>
          <c:idx val="15"/>
          <c:order val="15"/>
          <c:tx>
            <c:strRef>
              <c:f>'Capital_exp_main - Sheet1'!$A$17</c:f>
              <c:strCache>
                <c:ptCount val="1"/>
                <c:pt idx="0">
                  <c:v>Maharashtra</c:v>
                </c:pt>
              </c:strCache>
            </c:strRef>
          </c:tx>
          <c:spPr>
            <a:ln w="28575" cap="rnd">
              <a:solidFill>
                <a:schemeClr val="accent4">
                  <a:lumMod val="80000"/>
                  <a:lumOff val="20000"/>
                </a:schemeClr>
              </a:solidFill>
              <a:round/>
            </a:ln>
            <a:effectLst/>
          </c:spPr>
          <c:marker>
            <c:symbol val="none"/>
          </c:marker>
          <c:cat>
            <c:strRef>
              <c:f>'Capital_exp_main - Sheet1'!$B$1:$H$1</c:f>
              <c:strCache>
                <c:ptCount val="7"/>
                <c:pt idx="0">
                  <c:v>1980-85</c:v>
                </c:pt>
                <c:pt idx="1">
                  <c:v>1986-90</c:v>
                </c:pt>
                <c:pt idx="2">
                  <c:v>1991-95</c:v>
                </c:pt>
                <c:pt idx="3">
                  <c:v>1996-00</c:v>
                </c:pt>
                <c:pt idx="4">
                  <c:v>2001-2005</c:v>
                </c:pt>
                <c:pt idx="5">
                  <c:v>2006-2010</c:v>
                </c:pt>
                <c:pt idx="6">
                  <c:v>2011-2016</c:v>
                </c:pt>
              </c:strCache>
            </c:strRef>
          </c:cat>
          <c:val>
            <c:numRef>
              <c:f>'Capital_exp_main - Sheet1'!$B$17:$H$17</c:f>
              <c:numCache>
                <c:formatCode>General</c:formatCode>
                <c:ptCount val="7"/>
                <c:pt idx="0">
                  <c:v>3293.5</c:v>
                </c:pt>
                <c:pt idx="1">
                  <c:v>6434</c:v>
                </c:pt>
                <c:pt idx="2">
                  <c:v>10980.1001</c:v>
                </c:pt>
                <c:pt idx="3">
                  <c:v>34715.300289999999</c:v>
                </c:pt>
                <c:pt idx="4">
                  <c:v>70713.5</c:v>
                </c:pt>
                <c:pt idx="5">
                  <c:v>66520</c:v>
                </c:pt>
                <c:pt idx="6">
                  <c:v>146570</c:v>
                </c:pt>
              </c:numCache>
            </c:numRef>
          </c:val>
          <c:smooth val="0"/>
          <c:extLst>
            <c:ext xmlns:c16="http://schemas.microsoft.com/office/drawing/2014/chart" uri="{C3380CC4-5D6E-409C-BE32-E72D297353CC}">
              <c16:uniqueId val="{0000000F-26FF-4181-9F8A-61351F91791B}"/>
            </c:ext>
          </c:extLst>
        </c:ser>
        <c:ser>
          <c:idx val="16"/>
          <c:order val="16"/>
          <c:tx>
            <c:strRef>
              <c:f>'Capital_exp_main - Sheet1'!$A$18</c:f>
              <c:strCache>
                <c:ptCount val="1"/>
                <c:pt idx="0">
                  <c:v>Manipur</c:v>
                </c:pt>
              </c:strCache>
            </c:strRef>
          </c:tx>
          <c:spPr>
            <a:ln w="28575" cap="rnd">
              <a:solidFill>
                <a:schemeClr val="accent5">
                  <a:lumMod val="80000"/>
                  <a:lumOff val="20000"/>
                </a:schemeClr>
              </a:solidFill>
              <a:round/>
            </a:ln>
            <a:effectLst/>
          </c:spPr>
          <c:marker>
            <c:symbol val="none"/>
          </c:marker>
          <c:cat>
            <c:strRef>
              <c:f>'Capital_exp_main - Sheet1'!$B$1:$H$1</c:f>
              <c:strCache>
                <c:ptCount val="7"/>
                <c:pt idx="0">
                  <c:v>1980-85</c:v>
                </c:pt>
                <c:pt idx="1">
                  <c:v>1986-90</c:v>
                </c:pt>
                <c:pt idx="2">
                  <c:v>1991-95</c:v>
                </c:pt>
                <c:pt idx="3">
                  <c:v>1996-00</c:v>
                </c:pt>
                <c:pt idx="4">
                  <c:v>2001-2005</c:v>
                </c:pt>
                <c:pt idx="5">
                  <c:v>2006-2010</c:v>
                </c:pt>
                <c:pt idx="6">
                  <c:v>2011-2016</c:v>
                </c:pt>
              </c:strCache>
            </c:strRef>
          </c:cat>
          <c:val>
            <c:numRef>
              <c:f>'Capital_exp_main - Sheet1'!$B$18:$H$18</c:f>
              <c:numCache>
                <c:formatCode>General</c:formatCode>
                <c:ptCount val="7"/>
                <c:pt idx="0">
                  <c:v>78.50000095</c:v>
                </c:pt>
                <c:pt idx="1">
                  <c:v>144</c:v>
                </c:pt>
                <c:pt idx="2">
                  <c:v>168.5999966</c:v>
                </c:pt>
                <c:pt idx="3">
                  <c:v>1221.6999820000001</c:v>
                </c:pt>
                <c:pt idx="4">
                  <c:v>1564.6999820000001</c:v>
                </c:pt>
                <c:pt idx="5">
                  <c:v>1600</c:v>
                </c:pt>
                <c:pt idx="6">
                  <c:v>2860</c:v>
                </c:pt>
              </c:numCache>
            </c:numRef>
          </c:val>
          <c:smooth val="0"/>
          <c:extLst>
            <c:ext xmlns:c16="http://schemas.microsoft.com/office/drawing/2014/chart" uri="{C3380CC4-5D6E-409C-BE32-E72D297353CC}">
              <c16:uniqueId val="{00000010-26FF-4181-9F8A-61351F91791B}"/>
            </c:ext>
          </c:extLst>
        </c:ser>
        <c:ser>
          <c:idx val="17"/>
          <c:order val="17"/>
          <c:tx>
            <c:strRef>
              <c:f>'Capital_exp_main - Sheet1'!$A$19</c:f>
              <c:strCache>
                <c:ptCount val="1"/>
                <c:pt idx="0">
                  <c:v>Meghalaya</c:v>
                </c:pt>
              </c:strCache>
            </c:strRef>
          </c:tx>
          <c:spPr>
            <a:ln w="28575" cap="rnd">
              <a:solidFill>
                <a:schemeClr val="accent6">
                  <a:lumMod val="80000"/>
                  <a:lumOff val="20000"/>
                </a:schemeClr>
              </a:solidFill>
              <a:round/>
            </a:ln>
            <a:effectLst/>
          </c:spPr>
          <c:marker>
            <c:symbol val="none"/>
          </c:marker>
          <c:cat>
            <c:strRef>
              <c:f>'Capital_exp_main - Sheet1'!$B$1:$H$1</c:f>
              <c:strCache>
                <c:ptCount val="7"/>
                <c:pt idx="0">
                  <c:v>1980-85</c:v>
                </c:pt>
                <c:pt idx="1">
                  <c:v>1986-90</c:v>
                </c:pt>
                <c:pt idx="2">
                  <c:v>1991-95</c:v>
                </c:pt>
                <c:pt idx="3">
                  <c:v>1996-00</c:v>
                </c:pt>
                <c:pt idx="4">
                  <c:v>2001-2005</c:v>
                </c:pt>
                <c:pt idx="5">
                  <c:v>2006-2010</c:v>
                </c:pt>
                <c:pt idx="6">
                  <c:v>2011-2016</c:v>
                </c:pt>
              </c:strCache>
            </c:strRef>
          </c:cat>
          <c:val>
            <c:numRef>
              <c:f>'Capital_exp_main - Sheet1'!$B$19:$H$19</c:f>
              <c:numCache>
                <c:formatCode>General</c:formatCode>
                <c:ptCount val="7"/>
                <c:pt idx="0">
                  <c:v>35.900000570000003</c:v>
                </c:pt>
                <c:pt idx="1">
                  <c:v>39.5</c:v>
                </c:pt>
                <c:pt idx="2">
                  <c:v>329.39999390000003</c:v>
                </c:pt>
                <c:pt idx="3">
                  <c:v>557.90001110000003</c:v>
                </c:pt>
                <c:pt idx="4">
                  <c:v>1140.5</c:v>
                </c:pt>
                <c:pt idx="5">
                  <c:v>1140</c:v>
                </c:pt>
                <c:pt idx="6">
                  <c:v>3540</c:v>
                </c:pt>
              </c:numCache>
            </c:numRef>
          </c:val>
          <c:smooth val="0"/>
          <c:extLst>
            <c:ext xmlns:c16="http://schemas.microsoft.com/office/drawing/2014/chart" uri="{C3380CC4-5D6E-409C-BE32-E72D297353CC}">
              <c16:uniqueId val="{00000011-26FF-4181-9F8A-61351F91791B}"/>
            </c:ext>
          </c:extLst>
        </c:ser>
        <c:ser>
          <c:idx val="18"/>
          <c:order val="18"/>
          <c:tx>
            <c:strRef>
              <c:f>'Capital_exp_main - Sheet1'!$A$20</c:f>
              <c:strCache>
                <c:ptCount val="1"/>
                <c:pt idx="0">
                  <c:v>Mizoram</c:v>
                </c:pt>
              </c:strCache>
            </c:strRef>
          </c:tx>
          <c:spPr>
            <a:ln w="28575" cap="rnd">
              <a:solidFill>
                <a:schemeClr val="accent1">
                  <a:lumMod val="80000"/>
                </a:schemeClr>
              </a:solidFill>
              <a:round/>
            </a:ln>
            <a:effectLst/>
          </c:spPr>
          <c:marker>
            <c:symbol val="none"/>
          </c:marker>
          <c:cat>
            <c:strRef>
              <c:f>'Capital_exp_main - Sheet1'!$B$1:$H$1</c:f>
              <c:strCache>
                <c:ptCount val="7"/>
                <c:pt idx="0">
                  <c:v>1980-85</c:v>
                </c:pt>
                <c:pt idx="1">
                  <c:v>1986-90</c:v>
                </c:pt>
                <c:pt idx="2">
                  <c:v>1991-95</c:v>
                </c:pt>
                <c:pt idx="3">
                  <c:v>1996-00</c:v>
                </c:pt>
                <c:pt idx="4">
                  <c:v>2001-2005</c:v>
                </c:pt>
                <c:pt idx="5">
                  <c:v>2006-2010</c:v>
                </c:pt>
                <c:pt idx="6">
                  <c:v>2011-2016</c:v>
                </c:pt>
              </c:strCache>
            </c:strRef>
          </c:cat>
          <c:val>
            <c:numRef>
              <c:f>'Capital_exp_main - Sheet1'!$B$20:$H$20</c:f>
              <c:numCache>
                <c:formatCode>General</c:formatCode>
                <c:ptCount val="7"/>
                <c:pt idx="0">
                  <c:v>0</c:v>
                </c:pt>
                <c:pt idx="1">
                  <c:v>129</c:v>
                </c:pt>
                <c:pt idx="2">
                  <c:v>15.9000001</c:v>
                </c:pt>
                <c:pt idx="3">
                  <c:v>631.60000609999997</c:v>
                </c:pt>
                <c:pt idx="4">
                  <c:v>1657.6999820000001</c:v>
                </c:pt>
                <c:pt idx="5">
                  <c:v>1380</c:v>
                </c:pt>
                <c:pt idx="6">
                  <c:v>4300</c:v>
                </c:pt>
              </c:numCache>
            </c:numRef>
          </c:val>
          <c:smooth val="0"/>
          <c:extLst>
            <c:ext xmlns:c16="http://schemas.microsoft.com/office/drawing/2014/chart" uri="{C3380CC4-5D6E-409C-BE32-E72D297353CC}">
              <c16:uniqueId val="{00000012-26FF-4181-9F8A-61351F91791B}"/>
            </c:ext>
          </c:extLst>
        </c:ser>
        <c:ser>
          <c:idx val="19"/>
          <c:order val="19"/>
          <c:tx>
            <c:strRef>
              <c:f>'Capital_exp_main - Sheet1'!$A$21</c:f>
              <c:strCache>
                <c:ptCount val="1"/>
                <c:pt idx="0">
                  <c:v>Nagaland</c:v>
                </c:pt>
              </c:strCache>
            </c:strRef>
          </c:tx>
          <c:spPr>
            <a:ln w="28575" cap="rnd">
              <a:solidFill>
                <a:schemeClr val="accent2">
                  <a:lumMod val="80000"/>
                </a:schemeClr>
              </a:solidFill>
              <a:round/>
            </a:ln>
            <a:effectLst/>
          </c:spPr>
          <c:marker>
            <c:symbol val="none"/>
          </c:marker>
          <c:cat>
            <c:strRef>
              <c:f>'Capital_exp_main - Sheet1'!$B$1:$H$1</c:f>
              <c:strCache>
                <c:ptCount val="7"/>
                <c:pt idx="0">
                  <c:v>1980-85</c:v>
                </c:pt>
                <c:pt idx="1">
                  <c:v>1986-90</c:v>
                </c:pt>
                <c:pt idx="2">
                  <c:v>1991-95</c:v>
                </c:pt>
                <c:pt idx="3">
                  <c:v>1996-00</c:v>
                </c:pt>
                <c:pt idx="4">
                  <c:v>2001-2005</c:v>
                </c:pt>
                <c:pt idx="5">
                  <c:v>2006-2010</c:v>
                </c:pt>
                <c:pt idx="6">
                  <c:v>2011-2016</c:v>
                </c:pt>
              </c:strCache>
            </c:strRef>
          </c:cat>
          <c:val>
            <c:numRef>
              <c:f>'Capital_exp_main - Sheet1'!$B$21:$H$21</c:f>
              <c:numCache>
                <c:formatCode>General</c:formatCode>
                <c:ptCount val="7"/>
                <c:pt idx="0">
                  <c:v>59.700001239999999</c:v>
                </c:pt>
                <c:pt idx="1">
                  <c:v>267</c:v>
                </c:pt>
                <c:pt idx="2">
                  <c:v>748.79999539999994</c:v>
                </c:pt>
                <c:pt idx="3">
                  <c:v>1111.299988</c:v>
                </c:pt>
                <c:pt idx="4">
                  <c:v>1224.8999940000001</c:v>
                </c:pt>
                <c:pt idx="5">
                  <c:v>1730</c:v>
                </c:pt>
                <c:pt idx="6">
                  <c:v>3970</c:v>
                </c:pt>
              </c:numCache>
            </c:numRef>
          </c:val>
          <c:smooth val="0"/>
          <c:extLst>
            <c:ext xmlns:c16="http://schemas.microsoft.com/office/drawing/2014/chart" uri="{C3380CC4-5D6E-409C-BE32-E72D297353CC}">
              <c16:uniqueId val="{00000013-26FF-4181-9F8A-61351F91791B}"/>
            </c:ext>
          </c:extLst>
        </c:ser>
        <c:ser>
          <c:idx val="20"/>
          <c:order val="20"/>
          <c:tx>
            <c:strRef>
              <c:f>'Capital_exp_main - Sheet1'!$A$22</c:f>
              <c:strCache>
                <c:ptCount val="1"/>
                <c:pt idx="0">
                  <c:v>Odisha</c:v>
                </c:pt>
              </c:strCache>
            </c:strRef>
          </c:tx>
          <c:spPr>
            <a:ln w="28575" cap="rnd">
              <a:solidFill>
                <a:schemeClr val="accent3">
                  <a:lumMod val="80000"/>
                </a:schemeClr>
              </a:solidFill>
              <a:round/>
            </a:ln>
            <a:effectLst/>
          </c:spPr>
          <c:marker>
            <c:symbol val="none"/>
          </c:marker>
          <c:cat>
            <c:strRef>
              <c:f>'Capital_exp_main - Sheet1'!$B$1:$H$1</c:f>
              <c:strCache>
                <c:ptCount val="7"/>
                <c:pt idx="0">
                  <c:v>1980-85</c:v>
                </c:pt>
                <c:pt idx="1">
                  <c:v>1986-90</c:v>
                </c:pt>
                <c:pt idx="2">
                  <c:v>1991-95</c:v>
                </c:pt>
                <c:pt idx="3">
                  <c:v>1996-00</c:v>
                </c:pt>
                <c:pt idx="4">
                  <c:v>2001-2005</c:v>
                </c:pt>
                <c:pt idx="5">
                  <c:v>2006-2010</c:v>
                </c:pt>
                <c:pt idx="6">
                  <c:v>2011-2016</c:v>
                </c:pt>
              </c:strCache>
            </c:strRef>
          </c:cat>
          <c:val>
            <c:numRef>
              <c:f>'Capital_exp_main - Sheet1'!$B$22:$H$22</c:f>
              <c:numCache>
                <c:formatCode>General</c:formatCode>
                <c:ptCount val="7"/>
                <c:pt idx="0">
                  <c:v>1008.100006</c:v>
                </c:pt>
                <c:pt idx="1">
                  <c:v>2328</c:v>
                </c:pt>
                <c:pt idx="2">
                  <c:v>4329.9000239999996</c:v>
                </c:pt>
                <c:pt idx="3">
                  <c:v>11462.000120000001</c:v>
                </c:pt>
                <c:pt idx="4">
                  <c:v>15049.5</c:v>
                </c:pt>
                <c:pt idx="5">
                  <c:v>740</c:v>
                </c:pt>
                <c:pt idx="6">
                  <c:v>24210</c:v>
                </c:pt>
              </c:numCache>
            </c:numRef>
          </c:val>
          <c:smooth val="0"/>
          <c:extLst>
            <c:ext xmlns:c16="http://schemas.microsoft.com/office/drawing/2014/chart" uri="{C3380CC4-5D6E-409C-BE32-E72D297353CC}">
              <c16:uniqueId val="{00000014-26FF-4181-9F8A-61351F91791B}"/>
            </c:ext>
          </c:extLst>
        </c:ser>
        <c:ser>
          <c:idx val="21"/>
          <c:order val="21"/>
          <c:tx>
            <c:strRef>
              <c:f>'Capital_exp_main - Sheet1'!$A$23</c:f>
              <c:strCache>
                <c:ptCount val="1"/>
                <c:pt idx="0">
                  <c:v>Puducherry</c:v>
                </c:pt>
              </c:strCache>
            </c:strRef>
          </c:tx>
          <c:spPr>
            <a:ln w="28575" cap="rnd">
              <a:solidFill>
                <a:schemeClr val="accent4">
                  <a:lumMod val="80000"/>
                </a:schemeClr>
              </a:solidFill>
              <a:round/>
            </a:ln>
            <a:effectLst/>
          </c:spPr>
          <c:marker>
            <c:symbol val="none"/>
          </c:marker>
          <c:cat>
            <c:strRef>
              <c:f>'Capital_exp_main - Sheet1'!$B$1:$H$1</c:f>
              <c:strCache>
                <c:ptCount val="7"/>
                <c:pt idx="0">
                  <c:v>1980-85</c:v>
                </c:pt>
                <c:pt idx="1">
                  <c:v>1986-90</c:v>
                </c:pt>
                <c:pt idx="2">
                  <c:v>1991-95</c:v>
                </c:pt>
                <c:pt idx="3">
                  <c:v>1996-00</c:v>
                </c:pt>
                <c:pt idx="4">
                  <c:v>2001-2005</c:v>
                </c:pt>
                <c:pt idx="5">
                  <c:v>2006-2010</c:v>
                </c:pt>
                <c:pt idx="6">
                  <c:v>2011-2016</c:v>
                </c:pt>
              </c:strCache>
            </c:strRef>
          </c:cat>
          <c:val>
            <c:numRef>
              <c:f>'Capital_exp_main - Sheet1'!$B$23:$H$23</c:f>
              <c:numCache>
                <c:formatCode>General</c:formatCode>
                <c:ptCount val="7"/>
                <c:pt idx="0">
                  <c:v>0</c:v>
                </c:pt>
                <c:pt idx="1">
                  <c:v>0</c:v>
                </c:pt>
                <c:pt idx="2">
                  <c:v>0</c:v>
                </c:pt>
                <c:pt idx="3">
                  <c:v>0</c:v>
                </c:pt>
                <c:pt idx="4">
                  <c:v>0</c:v>
                </c:pt>
                <c:pt idx="5">
                  <c:v>0</c:v>
                </c:pt>
                <c:pt idx="6">
                  <c:v>0</c:v>
                </c:pt>
              </c:numCache>
            </c:numRef>
          </c:val>
          <c:smooth val="0"/>
          <c:extLst>
            <c:ext xmlns:c16="http://schemas.microsoft.com/office/drawing/2014/chart" uri="{C3380CC4-5D6E-409C-BE32-E72D297353CC}">
              <c16:uniqueId val="{00000015-26FF-4181-9F8A-61351F91791B}"/>
            </c:ext>
          </c:extLst>
        </c:ser>
        <c:ser>
          <c:idx val="22"/>
          <c:order val="22"/>
          <c:tx>
            <c:strRef>
              <c:f>'Capital_exp_main - Sheet1'!$A$24</c:f>
              <c:strCache>
                <c:ptCount val="1"/>
                <c:pt idx="0">
                  <c:v>Punjab</c:v>
                </c:pt>
              </c:strCache>
            </c:strRef>
          </c:tx>
          <c:spPr>
            <a:ln w="28575" cap="rnd">
              <a:solidFill>
                <a:schemeClr val="accent5">
                  <a:lumMod val="80000"/>
                </a:schemeClr>
              </a:solidFill>
              <a:round/>
            </a:ln>
            <a:effectLst/>
          </c:spPr>
          <c:marker>
            <c:symbol val="none"/>
          </c:marker>
          <c:cat>
            <c:strRef>
              <c:f>'Capital_exp_main - Sheet1'!$B$1:$H$1</c:f>
              <c:strCache>
                <c:ptCount val="7"/>
                <c:pt idx="0">
                  <c:v>1980-85</c:v>
                </c:pt>
                <c:pt idx="1">
                  <c:v>1986-90</c:v>
                </c:pt>
                <c:pt idx="2">
                  <c:v>1991-95</c:v>
                </c:pt>
                <c:pt idx="3">
                  <c:v>1996-00</c:v>
                </c:pt>
                <c:pt idx="4">
                  <c:v>2001-2005</c:v>
                </c:pt>
                <c:pt idx="5">
                  <c:v>2006-2010</c:v>
                </c:pt>
                <c:pt idx="6">
                  <c:v>2011-2016</c:v>
                </c:pt>
              </c:strCache>
            </c:strRef>
          </c:cat>
          <c:val>
            <c:numRef>
              <c:f>'Capital_exp_main - Sheet1'!$B$24:$H$24</c:f>
              <c:numCache>
                <c:formatCode>General</c:formatCode>
                <c:ptCount val="7"/>
                <c:pt idx="0">
                  <c:v>1262.2000270000001</c:v>
                </c:pt>
                <c:pt idx="1">
                  <c:v>3619</c:v>
                </c:pt>
                <c:pt idx="2">
                  <c:v>6923.299927</c:v>
                </c:pt>
                <c:pt idx="3">
                  <c:v>12280.900019999999</c:v>
                </c:pt>
                <c:pt idx="4">
                  <c:v>22181.800050000002</c:v>
                </c:pt>
                <c:pt idx="5">
                  <c:v>24500</c:v>
                </c:pt>
                <c:pt idx="6">
                  <c:v>56070</c:v>
                </c:pt>
              </c:numCache>
            </c:numRef>
          </c:val>
          <c:smooth val="0"/>
          <c:extLst>
            <c:ext xmlns:c16="http://schemas.microsoft.com/office/drawing/2014/chart" uri="{C3380CC4-5D6E-409C-BE32-E72D297353CC}">
              <c16:uniqueId val="{00000016-26FF-4181-9F8A-61351F91791B}"/>
            </c:ext>
          </c:extLst>
        </c:ser>
        <c:ser>
          <c:idx val="23"/>
          <c:order val="23"/>
          <c:tx>
            <c:strRef>
              <c:f>'Capital_exp_main - Sheet1'!$A$25</c:f>
              <c:strCache>
                <c:ptCount val="1"/>
                <c:pt idx="0">
                  <c:v>Rajasthan</c:v>
                </c:pt>
              </c:strCache>
            </c:strRef>
          </c:tx>
          <c:spPr>
            <a:ln w="28575" cap="rnd">
              <a:solidFill>
                <a:schemeClr val="accent6">
                  <a:lumMod val="80000"/>
                </a:schemeClr>
              </a:solidFill>
              <a:round/>
            </a:ln>
            <a:effectLst/>
          </c:spPr>
          <c:marker>
            <c:symbol val="none"/>
          </c:marker>
          <c:cat>
            <c:strRef>
              <c:f>'Capital_exp_main - Sheet1'!$B$1:$H$1</c:f>
              <c:strCache>
                <c:ptCount val="7"/>
                <c:pt idx="0">
                  <c:v>1980-85</c:v>
                </c:pt>
                <c:pt idx="1">
                  <c:v>1986-90</c:v>
                </c:pt>
                <c:pt idx="2">
                  <c:v>1991-95</c:v>
                </c:pt>
                <c:pt idx="3">
                  <c:v>1996-00</c:v>
                </c:pt>
                <c:pt idx="4">
                  <c:v>2001-2005</c:v>
                </c:pt>
                <c:pt idx="5">
                  <c:v>2006-2010</c:v>
                </c:pt>
                <c:pt idx="6">
                  <c:v>2011-2016</c:v>
                </c:pt>
              </c:strCache>
            </c:strRef>
          </c:cat>
          <c:val>
            <c:numRef>
              <c:f>'Capital_exp_main - Sheet1'!$B$25:$H$25</c:f>
              <c:numCache>
                <c:formatCode>General</c:formatCode>
                <c:ptCount val="7"/>
                <c:pt idx="0">
                  <c:v>1468.3000030000001</c:v>
                </c:pt>
                <c:pt idx="1">
                  <c:v>3030</c:v>
                </c:pt>
                <c:pt idx="2">
                  <c:v>5728.5999149999998</c:v>
                </c:pt>
                <c:pt idx="3">
                  <c:v>18144.900150000001</c:v>
                </c:pt>
                <c:pt idx="4">
                  <c:v>29691.6001</c:v>
                </c:pt>
                <c:pt idx="5">
                  <c:v>29800</c:v>
                </c:pt>
                <c:pt idx="6">
                  <c:v>75250</c:v>
                </c:pt>
              </c:numCache>
            </c:numRef>
          </c:val>
          <c:smooth val="0"/>
          <c:extLst>
            <c:ext xmlns:c16="http://schemas.microsoft.com/office/drawing/2014/chart" uri="{C3380CC4-5D6E-409C-BE32-E72D297353CC}">
              <c16:uniqueId val="{00000017-26FF-4181-9F8A-61351F91791B}"/>
            </c:ext>
          </c:extLst>
        </c:ser>
        <c:ser>
          <c:idx val="24"/>
          <c:order val="24"/>
          <c:tx>
            <c:strRef>
              <c:f>'Capital_exp_main - Sheet1'!$A$26</c:f>
              <c:strCache>
                <c:ptCount val="1"/>
                <c:pt idx="0">
                  <c:v>Sikkim</c:v>
                </c:pt>
              </c:strCache>
            </c:strRef>
          </c:tx>
          <c:spPr>
            <a:ln w="28575" cap="rnd">
              <a:solidFill>
                <a:schemeClr val="accent1">
                  <a:lumMod val="60000"/>
                  <a:lumOff val="40000"/>
                </a:schemeClr>
              </a:solidFill>
              <a:round/>
            </a:ln>
            <a:effectLst/>
          </c:spPr>
          <c:marker>
            <c:symbol val="none"/>
          </c:marker>
          <c:cat>
            <c:strRef>
              <c:f>'Capital_exp_main - Sheet1'!$B$1:$H$1</c:f>
              <c:strCache>
                <c:ptCount val="7"/>
                <c:pt idx="0">
                  <c:v>1980-85</c:v>
                </c:pt>
                <c:pt idx="1">
                  <c:v>1986-90</c:v>
                </c:pt>
                <c:pt idx="2">
                  <c:v>1991-95</c:v>
                </c:pt>
                <c:pt idx="3">
                  <c:v>1996-00</c:v>
                </c:pt>
                <c:pt idx="4">
                  <c:v>2001-2005</c:v>
                </c:pt>
                <c:pt idx="5">
                  <c:v>2006-2010</c:v>
                </c:pt>
                <c:pt idx="6">
                  <c:v>2011-2016</c:v>
                </c:pt>
              </c:strCache>
            </c:strRef>
          </c:cat>
          <c:val>
            <c:numRef>
              <c:f>'Capital_exp_main - Sheet1'!$B$26:$H$26</c:f>
              <c:numCache>
                <c:formatCode>General</c:formatCode>
                <c:ptCount val="7"/>
                <c:pt idx="0">
                  <c:v>12.70000029</c:v>
                </c:pt>
                <c:pt idx="1">
                  <c:v>63</c:v>
                </c:pt>
                <c:pt idx="2">
                  <c:v>171.7999992</c:v>
                </c:pt>
                <c:pt idx="3">
                  <c:v>402.39999390000003</c:v>
                </c:pt>
                <c:pt idx="4">
                  <c:v>367.30000310000003</c:v>
                </c:pt>
                <c:pt idx="5">
                  <c:v>710</c:v>
                </c:pt>
                <c:pt idx="6">
                  <c:v>1590</c:v>
                </c:pt>
              </c:numCache>
            </c:numRef>
          </c:val>
          <c:smooth val="0"/>
          <c:extLst>
            <c:ext xmlns:c16="http://schemas.microsoft.com/office/drawing/2014/chart" uri="{C3380CC4-5D6E-409C-BE32-E72D297353CC}">
              <c16:uniqueId val="{00000018-26FF-4181-9F8A-61351F91791B}"/>
            </c:ext>
          </c:extLst>
        </c:ser>
        <c:ser>
          <c:idx val="25"/>
          <c:order val="25"/>
          <c:tx>
            <c:strRef>
              <c:f>'Capital_exp_main - Sheet1'!$A$27</c:f>
              <c:strCache>
                <c:ptCount val="1"/>
                <c:pt idx="0">
                  <c:v>Tamil Nadu</c:v>
                </c:pt>
              </c:strCache>
            </c:strRef>
          </c:tx>
          <c:spPr>
            <a:ln w="28575" cap="rnd">
              <a:solidFill>
                <a:schemeClr val="accent2">
                  <a:lumMod val="60000"/>
                  <a:lumOff val="40000"/>
                </a:schemeClr>
              </a:solidFill>
              <a:round/>
            </a:ln>
            <a:effectLst/>
          </c:spPr>
          <c:marker>
            <c:symbol val="none"/>
          </c:marker>
          <c:cat>
            <c:strRef>
              <c:f>'Capital_exp_main - Sheet1'!$B$1:$H$1</c:f>
              <c:strCache>
                <c:ptCount val="7"/>
                <c:pt idx="0">
                  <c:v>1980-85</c:v>
                </c:pt>
                <c:pt idx="1">
                  <c:v>1986-90</c:v>
                </c:pt>
                <c:pt idx="2">
                  <c:v>1991-95</c:v>
                </c:pt>
                <c:pt idx="3">
                  <c:v>1996-00</c:v>
                </c:pt>
                <c:pt idx="4">
                  <c:v>2001-2005</c:v>
                </c:pt>
                <c:pt idx="5">
                  <c:v>2006-2010</c:v>
                </c:pt>
                <c:pt idx="6">
                  <c:v>2011-2016</c:v>
                </c:pt>
              </c:strCache>
            </c:strRef>
          </c:cat>
          <c:val>
            <c:numRef>
              <c:f>'Capital_exp_main - Sheet1'!$B$27:$H$27</c:f>
              <c:numCache>
                <c:formatCode>General</c:formatCode>
                <c:ptCount val="7"/>
                <c:pt idx="0">
                  <c:v>1510.3000179999999</c:v>
                </c:pt>
                <c:pt idx="1">
                  <c:v>3052</c:v>
                </c:pt>
                <c:pt idx="2">
                  <c:v>7029.3000490000004</c:v>
                </c:pt>
                <c:pt idx="3">
                  <c:v>15981.999879999999</c:v>
                </c:pt>
                <c:pt idx="4">
                  <c:v>27715.3999</c:v>
                </c:pt>
                <c:pt idx="5">
                  <c:v>30260</c:v>
                </c:pt>
                <c:pt idx="6">
                  <c:v>130200</c:v>
                </c:pt>
              </c:numCache>
            </c:numRef>
          </c:val>
          <c:smooth val="0"/>
          <c:extLst>
            <c:ext xmlns:c16="http://schemas.microsoft.com/office/drawing/2014/chart" uri="{C3380CC4-5D6E-409C-BE32-E72D297353CC}">
              <c16:uniqueId val="{00000019-26FF-4181-9F8A-61351F91791B}"/>
            </c:ext>
          </c:extLst>
        </c:ser>
        <c:ser>
          <c:idx val="26"/>
          <c:order val="26"/>
          <c:tx>
            <c:strRef>
              <c:f>'Capital_exp_main - Sheet1'!$A$28</c:f>
              <c:strCache>
                <c:ptCount val="1"/>
                <c:pt idx="0">
                  <c:v>Telangana</c:v>
                </c:pt>
              </c:strCache>
            </c:strRef>
          </c:tx>
          <c:spPr>
            <a:ln w="28575" cap="rnd">
              <a:solidFill>
                <a:schemeClr val="accent3">
                  <a:lumMod val="60000"/>
                  <a:lumOff val="40000"/>
                </a:schemeClr>
              </a:solidFill>
              <a:round/>
            </a:ln>
            <a:effectLst/>
          </c:spPr>
          <c:marker>
            <c:symbol val="none"/>
          </c:marker>
          <c:cat>
            <c:strRef>
              <c:f>'Capital_exp_main - Sheet1'!$B$1:$H$1</c:f>
              <c:strCache>
                <c:ptCount val="7"/>
                <c:pt idx="0">
                  <c:v>1980-85</c:v>
                </c:pt>
                <c:pt idx="1">
                  <c:v>1986-90</c:v>
                </c:pt>
                <c:pt idx="2">
                  <c:v>1991-95</c:v>
                </c:pt>
                <c:pt idx="3">
                  <c:v>1996-00</c:v>
                </c:pt>
                <c:pt idx="4">
                  <c:v>2001-2005</c:v>
                </c:pt>
                <c:pt idx="5">
                  <c:v>2006-2010</c:v>
                </c:pt>
                <c:pt idx="6">
                  <c:v>2011-2016</c:v>
                </c:pt>
              </c:strCache>
            </c:strRef>
          </c:cat>
          <c:val>
            <c:numRef>
              <c:f>'Capital_exp_main - Sheet1'!$B$28:$H$28</c:f>
              <c:numCache>
                <c:formatCode>General</c:formatCode>
                <c:ptCount val="7"/>
                <c:pt idx="0">
                  <c:v>0</c:v>
                </c:pt>
                <c:pt idx="1">
                  <c:v>0</c:v>
                </c:pt>
                <c:pt idx="2">
                  <c:v>0</c:v>
                </c:pt>
                <c:pt idx="3">
                  <c:v>0</c:v>
                </c:pt>
                <c:pt idx="4">
                  <c:v>0</c:v>
                </c:pt>
                <c:pt idx="5">
                  <c:v>0</c:v>
                </c:pt>
                <c:pt idx="6">
                  <c:v>0</c:v>
                </c:pt>
              </c:numCache>
            </c:numRef>
          </c:val>
          <c:smooth val="0"/>
          <c:extLst>
            <c:ext xmlns:c16="http://schemas.microsoft.com/office/drawing/2014/chart" uri="{C3380CC4-5D6E-409C-BE32-E72D297353CC}">
              <c16:uniqueId val="{0000001A-26FF-4181-9F8A-61351F91791B}"/>
            </c:ext>
          </c:extLst>
        </c:ser>
        <c:ser>
          <c:idx val="27"/>
          <c:order val="27"/>
          <c:tx>
            <c:strRef>
              <c:f>'Capital_exp_main - Sheet1'!$A$29</c:f>
              <c:strCache>
                <c:ptCount val="1"/>
                <c:pt idx="0">
                  <c:v>Tripura</c:v>
                </c:pt>
              </c:strCache>
            </c:strRef>
          </c:tx>
          <c:spPr>
            <a:ln w="28575" cap="rnd">
              <a:solidFill>
                <a:schemeClr val="accent4">
                  <a:lumMod val="60000"/>
                  <a:lumOff val="40000"/>
                </a:schemeClr>
              </a:solidFill>
              <a:round/>
            </a:ln>
            <a:effectLst/>
          </c:spPr>
          <c:marker>
            <c:symbol val="none"/>
          </c:marker>
          <c:cat>
            <c:strRef>
              <c:f>'Capital_exp_main - Sheet1'!$B$1:$H$1</c:f>
              <c:strCache>
                <c:ptCount val="7"/>
                <c:pt idx="0">
                  <c:v>1980-85</c:v>
                </c:pt>
                <c:pt idx="1">
                  <c:v>1986-90</c:v>
                </c:pt>
                <c:pt idx="2">
                  <c:v>1991-95</c:v>
                </c:pt>
                <c:pt idx="3">
                  <c:v>1996-00</c:v>
                </c:pt>
                <c:pt idx="4">
                  <c:v>2001-2005</c:v>
                </c:pt>
                <c:pt idx="5">
                  <c:v>2006-2010</c:v>
                </c:pt>
                <c:pt idx="6">
                  <c:v>2011-2016</c:v>
                </c:pt>
              </c:strCache>
            </c:strRef>
          </c:cat>
          <c:val>
            <c:numRef>
              <c:f>'Capital_exp_main - Sheet1'!$B$29:$H$29</c:f>
              <c:numCache>
                <c:formatCode>General</c:formatCode>
                <c:ptCount val="7"/>
                <c:pt idx="0">
                  <c:v>80.100000379999997</c:v>
                </c:pt>
                <c:pt idx="1">
                  <c:v>265</c:v>
                </c:pt>
                <c:pt idx="2">
                  <c:v>423.5</c:v>
                </c:pt>
                <c:pt idx="3">
                  <c:v>760.0999908</c:v>
                </c:pt>
                <c:pt idx="4">
                  <c:v>2103.400024</c:v>
                </c:pt>
                <c:pt idx="5">
                  <c:v>200</c:v>
                </c:pt>
                <c:pt idx="6">
                  <c:v>2860</c:v>
                </c:pt>
              </c:numCache>
            </c:numRef>
          </c:val>
          <c:smooth val="0"/>
          <c:extLst>
            <c:ext xmlns:c16="http://schemas.microsoft.com/office/drawing/2014/chart" uri="{C3380CC4-5D6E-409C-BE32-E72D297353CC}">
              <c16:uniqueId val="{0000001B-26FF-4181-9F8A-61351F91791B}"/>
            </c:ext>
          </c:extLst>
        </c:ser>
        <c:ser>
          <c:idx val="28"/>
          <c:order val="28"/>
          <c:tx>
            <c:strRef>
              <c:f>'Capital_exp_main - Sheet1'!$A$30</c:f>
              <c:strCache>
                <c:ptCount val="1"/>
                <c:pt idx="0">
                  <c:v>Uttar Pradesh</c:v>
                </c:pt>
              </c:strCache>
            </c:strRef>
          </c:tx>
          <c:spPr>
            <a:ln w="28575" cap="rnd">
              <a:solidFill>
                <a:schemeClr val="accent5">
                  <a:lumMod val="60000"/>
                  <a:lumOff val="40000"/>
                </a:schemeClr>
              </a:solidFill>
              <a:round/>
            </a:ln>
            <a:effectLst/>
          </c:spPr>
          <c:marker>
            <c:symbol val="none"/>
          </c:marker>
          <c:cat>
            <c:strRef>
              <c:f>'Capital_exp_main - Sheet1'!$B$1:$H$1</c:f>
              <c:strCache>
                <c:ptCount val="7"/>
                <c:pt idx="0">
                  <c:v>1980-85</c:v>
                </c:pt>
                <c:pt idx="1">
                  <c:v>1986-90</c:v>
                </c:pt>
                <c:pt idx="2">
                  <c:v>1991-95</c:v>
                </c:pt>
                <c:pt idx="3">
                  <c:v>1996-00</c:v>
                </c:pt>
                <c:pt idx="4">
                  <c:v>2001-2005</c:v>
                </c:pt>
                <c:pt idx="5">
                  <c:v>2006-2010</c:v>
                </c:pt>
                <c:pt idx="6">
                  <c:v>2011-2016</c:v>
                </c:pt>
              </c:strCache>
            </c:strRef>
          </c:cat>
          <c:val>
            <c:numRef>
              <c:f>'Capital_exp_main - Sheet1'!$B$30:$H$30</c:f>
              <c:numCache>
                <c:formatCode>General</c:formatCode>
                <c:ptCount val="7"/>
                <c:pt idx="0">
                  <c:v>4161.0000609999997</c:v>
                </c:pt>
                <c:pt idx="1">
                  <c:v>7766</c:v>
                </c:pt>
                <c:pt idx="2">
                  <c:v>17547.400150000001</c:v>
                </c:pt>
                <c:pt idx="3">
                  <c:v>40644.000489999999</c:v>
                </c:pt>
                <c:pt idx="4">
                  <c:v>59227.599609999997</c:v>
                </c:pt>
                <c:pt idx="5">
                  <c:v>72690</c:v>
                </c:pt>
                <c:pt idx="6">
                  <c:v>135540</c:v>
                </c:pt>
              </c:numCache>
            </c:numRef>
          </c:val>
          <c:smooth val="0"/>
          <c:extLst>
            <c:ext xmlns:c16="http://schemas.microsoft.com/office/drawing/2014/chart" uri="{C3380CC4-5D6E-409C-BE32-E72D297353CC}">
              <c16:uniqueId val="{0000001C-26FF-4181-9F8A-61351F91791B}"/>
            </c:ext>
          </c:extLst>
        </c:ser>
        <c:ser>
          <c:idx val="29"/>
          <c:order val="29"/>
          <c:tx>
            <c:strRef>
              <c:f>'Capital_exp_main - Sheet1'!$A$31</c:f>
              <c:strCache>
                <c:ptCount val="1"/>
                <c:pt idx="0">
                  <c:v>Uttarakhand</c:v>
                </c:pt>
              </c:strCache>
            </c:strRef>
          </c:tx>
          <c:spPr>
            <a:ln w="28575" cap="rnd">
              <a:solidFill>
                <a:schemeClr val="accent6">
                  <a:lumMod val="60000"/>
                  <a:lumOff val="40000"/>
                </a:schemeClr>
              </a:solidFill>
              <a:round/>
            </a:ln>
            <a:effectLst/>
          </c:spPr>
          <c:marker>
            <c:symbol val="none"/>
          </c:marker>
          <c:cat>
            <c:strRef>
              <c:f>'Capital_exp_main - Sheet1'!$B$1:$H$1</c:f>
              <c:strCache>
                <c:ptCount val="7"/>
                <c:pt idx="0">
                  <c:v>1980-85</c:v>
                </c:pt>
                <c:pt idx="1">
                  <c:v>1986-90</c:v>
                </c:pt>
                <c:pt idx="2">
                  <c:v>1991-95</c:v>
                </c:pt>
                <c:pt idx="3">
                  <c:v>1996-00</c:v>
                </c:pt>
                <c:pt idx="4">
                  <c:v>2001-2005</c:v>
                </c:pt>
                <c:pt idx="5">
                  <c:v>2006-2010</c:v>
                </c:pt>
                <c:pt idx="6">
                  <c:v>2011-2016</c:v>
                </c:pt>
              </c:strCache>
            </c:strRef>
          </c:cat>
          <c:val>
            <c:numRef>
              <c:f>'Capital_exp_main - Sheet1'!$B$31:$H$31</c:f>
              <c:numCache>
                <c:formatCode>General</c:formatCode>
                <c:ptCount val="7"/>
                <c:pt idx="0">
                  <c:v>0</c:v>
                </c:pt>
                <c:pt idx="1">
                  <c:v>0</c:v>
                </c:pt>
                <c:pt idx="2">
                  <c:v>0</c:v>
                </c:pt>
                <c:pt idx="3">
                  <c:v>0</c:v>
                </c:pt>
                <c:pt idx="4">
                  <c:v>5030.6000059999997</c:v>
                </c:pt>
                <c:pt idx="5">
                  <c:v>9130</c:v>
                </c:pt>
                <c:pt idx="6">
                  <c:v>15920</c:v>
                </c:pt>
              </c:numCache>
            </c:numRef>
          </c:val>
          <c:smooth val="0"/>
          <c:extLst>
            <c:ext xmlns:c16="http://schemas.microsoft.com/office/drawing/2014/chart" uri="{C3380CC4-5D6E-409C-BE32-E72D297353CC}">
              <c16:uniqueId val="{0000001D-26FF-4181-9F8A-61351F91791B}"/>
            </c:ext>
          </c:extLst>
        </c:ser>
        <c:ser>
          <c:idx val="30"/>
          <c:order val="30"/>
          <c:tx>
            <c:strRef>
              <c:f>'Capital_exp_main - Sheet1'!$A$32</c:f>
              <c:strCache>
                <c:ptCount val="1"/>
                <c:pt idx="0">
                  <c:v>West Bengal</c:v>
                </c:pt>
              </c:strCache>
            </c:strRef>
          </c:tx>
          <c:spPr>
            <a:ln w="28575" cap="rnd">
              <a:solidFill>
                <a:schemeClr val="accent1">
                  <a:lumMod val="50000"/>
                </a:schemeClr>
              </a:solidFill>
              <a:round/>
            </a:ln>
            <a:effectLst/>
          </c:spPr>
          <c:marker>
            <c:symbol val="none"/>
          </c:marker>
          <c:cat>
            <c:strRef>
              <c:f>'Capital_exp_main - Sheet1'!$B$1:$H$1</c:f>
              <c:strCache>
                <c:ptCount val="7"/>
                <c:pt idx="0">
                  <c:v>1980-85</c:v>
                </c:pt>
                <c:pt idx="1">
                  <c:v>1986-90</c:v>
                </c:pt>
                <c:pt idx="2">
                  <c:v>1991-95</c:v>
                </c:pt>
                <c:pt idx="3">
                  <c:v>1996-00</c:v>
                </c:pt>
                <c:pt idx="4">
                  <c:v>2001-2005</c:v>
                </c:pt>
                <c:pt idx="5">
                  <c:v>2006-2010</c:v>
                </c:pt>
                <c:pt idx="6">
                  <c:v>2011-2016</c:v>
                </c:pt>
              </c:strCache>
            </c:strRef>
          </c:cat>
          <c:val>
            <c:numRef>
              <c:f>'Capital_exp_main - Sheet1'!$B$32:$H$32</c:f>
              <c:numCache>
                <c:formatCode>General</c:formatCode>
                <c:ptCount val="7"/>
                <c:pt idx="0">
                  <c:v>1920.700012</c:v>
                </c:pt>
                <c:pt idx="1">
                  <c:v>3031</c:v>
                </c:pt>
                <c:pt idx="2">
                  <c:v>7427.0999760000004</c:v>
                </c:pt>
                <c:pt idx="3">
                  <c:v>28876.400389999999</c:v>
                </c:pt>
                <c:pt idx="4">
                  <c:v>56814.299800000001</c:v>
                </c:pt>
                <c:pt idx="5">
                  <c:v>70940</c:v>
                </c:pt>
                <c:pt idx="6">
                  <c:v>121590</c:v>
                </c:pt>
              </c:numCache>
            </c:numRef>
          </c:val>
          <c:smooth val="0"/>
          <c:extLst>
            <c:ext xmlns:c16="http://schemas.microsoft.com/office/drawing/2014/chart" uri="{C3380CC4-5D6E-409C-BE32-E72D297353CC}">
              <c16:uniqueId val="{0000001E-26FF-4181-9F8A-61351F91791B}"/>
            </c:ext>
          </c:extLst>
        </c:ser>
        <c:dLbls>
          <c:showLegendKey val="0"/>
          <c:showVal val="0"/>
          <c:showCatName val="0"/>
          <c:showSerName val="0"/>
          <c:showPercent val="0"/>
          <c:showBubbleSize val="0"/>
        </c:dLbls>
        <c:smooth val="0"/>
        <c:axId val="954415647"/>
        <c:axId val="954413567"/>
      </c:lineChart>
      <c:catAx>
        <c:axId val="9544156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4413567"/>
        <c:crosses val="autoZero"/>
        <c:auto val="1"/>
        <c:lblAlgn val="ctr"/>
        <c:lblOffset val="100"/>
        <c:noMultiLvlLbl val="0"/>
      </c:catAx>
      <c:valAx>
        <c:axId val="954413567"/>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4415647"/>
        <c:crosses val="autoZero"/>
        <c:crossBetween val="between"/>
      </c:valAx>
      <c:spPr>
        <a:noFill/>
        <a:ln>
          <a:noFill/>
        </a:ln>
        <a:effectLst/>
      </c:spPr>
    </c:plotArea>
    <c:legend>
      <c:legendPos val="b"/>
      <c:layout>
        <c:manualLayout>
          <c:xMode val="edge"/>
          <c:yMode val="edge"/>
          <c:x val="0.10556578330238021"/>
          <c:y val="0.24990311396260653"/>
          <c:w val="0.70594817718269798"/>
          <c:h val="0.2379945604297305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bar3DChart>
        <c:barDir val="col"/>
        <c:grouping val="stacked"/>
        <c:varyColors val="0"/>
        <c:ser>
          <c:idx val="0"/>
          <c:order val="0"/>
          <c:tx>
            <c:strRef>
              <c:f>Aggeregate_expendeture_main_dat!$B$1</c:f>
              <c:strCache>
                <c:ptCount val="1"/>
                <c:pt idx="0">
                  <c:v>1980-85</c:v>
                </c:pt>
              </c:strCache>
            </c:strRef>
          </c:tx>
          <c:spPr>
            <a:solidFill>
              <a:schemeClr val="accent1"/>
            </a:solidFill>
            <a:ln>
              <a:noFill/>
            </a:ln>
            <a:effectLst/>
            <a:sp3d/>
          </c:spPr>
          <c:invertIfNegative val="0"/>
          <c:cat>
            <c:strRef>
              <c:f>Aggeregate_expendeture_main_dat!$A$2:$A$32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cat>
          <c:val>
            <c:numRef>
              <c:f>Aggeregate_expendeture_main_dat!$B$2:$B$32</c:f>
              <c:numCache>
                <c:formatCode>General</c:formatCode>
                <c:ptCount val="31"/>
                <c:pt idx="0">
                  <c:v>11081</c:v>
                </c:pt>
                <c:pt idx="1">
                  <c:v>0</c:v>
                </c:pt>
                <c:pt idx="2">
                  <c:v>4174</c:v>
                </c:pt>
                <c:pt idx="3">
                  <c:v>10154</c:v>
                </c:pt>
                <c:pt idx="4">
                  <c:v>0</c:v>
                </c:pt>
                <c:pt idx="5">
                  <c:v>0</c:v>
                </c:pt>
                <c:pt idx="6">
                  <c:v>0</c:v>
                </c:pt>
                <c:pt idx="7">
                  <c:v>9597</c:v>
                </c:pt>
                <c:pt idx="8">
                  <c:v>4300</c:v>
                </c:pt>
                <c:pt idx="9">
                  <c:v>1852</c:v>
                </c:pt>
                <c:pt idx="10">
                  <c:v>2847</c:v>
                </c:pt>
                <c:pt idx="11">
                  <c:v>0</c:v>
                </c:pt>
                <c:pt idx="12">
                  <c:v>9067</c:v>
                </c:pt>
                <c:pt idx="13">
                  <c:v>5831</c:v>
                </c:pt>
                <c:pt idx="14">
                  <c:v>10051</c:v>
                </c:pt>
                <c:pt idx="15">
                  <c:v>18593</c:v>
                </c:pt>
                <c:pt idx="16">
                  <c:v>805</c:v>
                </c:pt>
                <c:pt idx="17">
                  <c:v>620</c:v>
                </c:pt>
                <c:pt idx="18">
                  <c:v>0</c:v>
                </c:pt>
                <c:pt idx="19">
                  <c:v>879</c:v>
                </c:pt>
                <c:pt idx="20">
                  <c:v>5160</c:v>
                </c:pt>
                <c:pt idx="21">
                  <c:v>0</c:v>
                </c:pt>
                <c:pt idx="22">
                  <c:v>6095</c:v>
                </c:pt>
                <c:pt idx="23">
                  <c:v>7322</c:v>
                </c:pt>
                <c:pt idx="24">
                  <c:v>278</c:v>
                </c:pt>
                <c:pt idx="25">
                  <c:v>11686</c:v>
                </c:pt>
                <c:pt idx="26">
                  <c:v>0</c:v>
                </c:pt>
                <c:pt idx="27">
                  <c:v>804</c:v>
                </c:pt>
                <c:pt idx="28">
                  <c:v>18402</c:v>
                </c:pt>
                <c:pt idx="29">
                  <c:v>0</c:v>
                </c:pt>
                <c:pt idx="30">
                  <c:v>10381</c:v>
                </c:pt>
              </c:numCache>
            </c:numRef>
          </c:val>
          <c:extLst>
            <c:ext xmlns:c16="http://schemas.microsoft.com/office/drawing/2014/chart" uri="{C3380CC4-5D6E-409C-BE32-E72D297353CC}">
              <c16:uniqueId val="{00000000-2CFF-494C-9960-943E1810A5D1}"/>
            </c:ext>
          </c:extLst>
        </c:ser>
        <c:ser>
          <c:idx val="1"/>
          <c:order val="1"/>
          <c:tx>
            <c:strRef>
              <c:f>Aggeregate_expendeture_main_dat!$C$1</c:f>
              <c:strCache>
                <c:ptCount val="1"/>
                <c:pt idx="0">
                  <c:v>1986-90</c:v>
                </c:pt>
              </c:strCache>
            </c:strRef>
          </c:tx>
          <c:spPr>
            <a:solidFill>
              <a:schemeClr val="accent2"/>
            </a:solidFill>
            <a:ln>
              <a:noFill/>
            </a:ln>
            <a:effectLst/>
            <a:sp3d/>
          </c:spPr>
          <c:invertIfNegative val="0"/>
          <c:cat>
            <c:strRef>
              <c:f>Aggeregate_expendeture_main_dat!$A$2:$A$32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cat>
          <c:val>
            <c:numRef>
              <c:f>Aggeregate_expendeture_main_dat!$C$2:$C$32</c:f>
              <c:numCache>
                <c:formatCode>General</c:formatCode>
                <c:ptCount val="31"/>
                <c:pt idx="0">
                  <c:v>22766</c:v>
                </c:pt>
                <c:pt idx="1">
                  <c:v>1317</c:v>
                </c:pt>
                <c:pt idx="2">
                  <c:v>8708</c:v>
                </c:pt>
                <c:pt idx="3">
                  <c:v>19783</c:v>
                </c:pt>
                <c:pt idx="4">
                  <c:v>0</c:v>
                </c:pt>
                <c:pt idx="5">
                  <c:v>0</c:v>
                </c:pt>
                <c:pt idx="6">
                  <c:v>1124</c:v>
                </c:pt>
                <c:pt idx="7">
                  <c:v>19255</c:v>
                </c:pt>
                <c:pt idx="8">
                  <c:v>8487</c:v>
                </c:pt>
                <c:pt idx="9">
                  <c:v>4018</c:v>
                </c:pt>
                <c:pt idx="10">
                  <c:v>6162</c:v>
                </c:pt>
                <c:pt idx="11">
                  <c:v>0</c:v>
                </c:pt>
                <c:pt idx="12">
                  <c:v>17579</c:v>
                </c:pt>
                <c:pt idx="13">
                  <c:v>11792</c:v>
                </c:pt>
                <c:pt idx="14">
                  <c:v>19616</c:v>
                </c:pt>
                <c:pt idx="15">
                  <c:v>36912</c:v>
                </c:pt>
                <c:pt idx="16">
                  <c:v>1681</c:v>
                </c:pt>
                <c:pt idx="17">
                  <c:v>1351</c:v>
                </c:pt>
                <c:pt idx="18">
                  <c:v>1128</c:v>
                </c:pt>
                <c:pt idx="19">
                  <c:v>2024</c:v>
                </c:pt>
                <c:pt idx="20">
                  <c:v>9866</c:v>
                </c:pt>
                <c:pt idx="21">
                  <c:v>0</c:v>
                </c:pt>
                <c:pt idx="22">
                  <c:v>11968</c:v>
                </c:pt>
                <c:pt idx="23">
                  <c:v>15037</c:v>
                </c:pt>
                <c:pt idx="24">
                  <c:v>689</c:v>
                </c:pt>
                <c:pt idx="25">
                  <c:v>21396</c:v>
                </c:pt>
                <c:pt idx="26">
                  <c:v>0</c:v>
                </c:pt>
                <c:pt idx="27">
                  <c:v>1969</c:v>
                </c:pt>
                <c:pt idx="28">
                  <c:v>36173</c:v>
                </c:pt>
                <c:pt idx="29">
                  <c:v>0</c:v>
                </c:pt>
                <c:pt idx="30">
                  <c:v>19585</c:v>
                </c:pt>
              </c:numCache>
            </c:numRef>
          </c:val>
          <c:extLst>
            <c:ext xmlns:c16="http://schemas.microsoft.com/office/drawing/2014/chart" uri="{C3380CC4-5D6E-409C-BE32-E72D297353CC}">
              <c16:uniqueId val="{00000001-2CFF-494C-9960-943E1810A5D1}"/>
            </c:ext>
          </c:extLst>
        </c:ser>
        <c:ser>
          <c:idx val="2"/>
          <c:order val="2"/>
          <c:tx>
            <c:strRef>
              <c:f>Aggeregate_expendeture_main_dat!$D$1</c:f>
              <c:strCache>
                <c:ptCount val="1"/>
                <c:pt idx="0">
                  <c:v>1991-95</c:v>
                </c:pt>
              </c:strCache>
            </c:strRef>
          </c:tx>
          <c:spPr>
            <a:solidFill>
              <a:schemeClr val="accent3"/>
            </a:solidFill>
            <a:ln>
              <a:noFill/>
            </a:ln>
            <a:effectLst/>
            <a:sp3d/>
          </c:spPr>
          <c:invertIfNegative val="0"/>
          <c:cat>
            <c:strRef>
              <c:f>Aggeregate_expendeture_main_dat!$A$2:$A$32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cat>
          <c:val>
            <c:numRef>
              <c:f>Aggeregate_expendeture_main_dat!$D$2:$D$32</c:f>
              <c:numCache>
                <c:formatCode>General</c:formatCode>
                <c:ptCount val="31"/>
                <c:pt idx="0">
                  <c:v>46323</c:v>
                </c:pt>
                <c:pt idx="1">
                  <c:v>2610</c:v>
                </c:pt>
                <c:pt idx="2">
                  <c:v>16206</c:v>
                </c:pt>
                <c:pt idx="3">
                  <c:v>37753</c:v>
                </c:pt>
                <c:pt idx="4">
                  <c:v>0</c:v>
                </c:pt>
                <c:pt idx="5">
                  <c:v>3207</c:v>
                </c:pt>
                <c:pt idx="6">
                  <c:v>2519</c:v>
                </c:pt>
                <c:pt idx="7">
                  <c:v>38271</c:v>
                </c:pt>
                <c:pt idx="8">
                  <c:v>19101</c:v>
                </c:pt>
                <c:pt idx="9">
                  <c:v>8606</c:v>
                </c:pt>
                <c:pt idx="10">
                  <c:v>12560</c:v>
                </c:pt>
                <c:pt idx="11">
                  <c:v>0</c:v>
                </c:pt>
                <c:pt idx="12">
                  <c:v>35275</c:v>
                </c:pt>
                <c:pt idx="13">
                  <c:v>22841</c:v>
                </c:pt>
                <c:pt idx="14">
                  <c:v>38392</c:v>
                </c:pt>
                <c:pt idx="15">
                  <c:v>72847</c:v>
                </c:pt>
                <c:pt idx="16">
                  <c:v>3122</c:v>
                </c:pt>
                <c:pt idx="17">
                  <c:v>2710</c:v>
                </c:pt>
                <c:pt idx="18">
                  <c:v>2520</c:v>
                </c:pt>
                <c:pt idx="19">
                  <c:v>3895</c:v>
                </c:pt>
                <c:pt idx="20">
                  <c:v>20044</c:v>
                </c:pt>
                <c:pt idx="21">
                  <c:v>0</c:v>
                </c:pt>
                <c:pt idx="22">
                  <c:v>25346</c:v>
                </c:pt>
                <c:pt idx="23">
                  <c:v>32733</c:v>
                </c:pt>
                <c:pt idx="24">
                  <c:v>1525</c:v>
                </c:pt>
                <c:pt idx="25">
                  <c:v>47463</c:v>
                </c:pt>
                <c:pt idx="26">
                  <c:v>0</c:v>
                </c:pt>
                <c:pt idx="27">
                  <c:v>3612</c:v>
                </c:pt>
                <c:pt idx="28">
                  <c:v>78958</c:v>
                </c:pt>
                <c:pt idx="29">
                  <c:v>0</c:v>
                </c:pt>
                <c:pt idx="30">
                  <c:v>36121</c:v>
                </c:pt>
              </c:numCache>
            </c:numRef>
          </c:val>
          <c:extLst>
            <c:ext xmlns:c16="http://schemas.microsoft.com/office/drawing/2014/chart" uri="{C3380CC4-5D6E-409C-BE32-E72D297353CC}">
              <c16:uniqueId val="{00000002-2CFF-494C-9960-943E1810A5D1}"/>
            </c:ext>
          </c:extLst>
        </c:ser>
        <c:ser>
          <c:idx val="3"/>
          <c:order val="3"/>
          <c:tx>
            <c:strRef>
              <c:f>Aggeregate_expendeture_main_dat!$E$1</c:f>
              <c:strCache>
                <c:ptCount val="1"/>
                <c:pt idx="0">
                  <c:v>1996-00</c:v>
                </c:pt>
              </c:strCache>
            </c:strRef>
          </c:tx>
          <c:spPr>
            <a:solidFill>
              <a:schemeClr val="accent4"/>
            </a:solidFill>
            <a:ln>
              <a:noFill/>
            </a:ln>
            <a:effectLst/>
            <a:sp3d/>
          </c:spPr>
          <c:invertIfNegative val="0"/>
          <c:cat>
            <c:strRef>
              <c:f>Aggeregate_expendeture_main_dat!$A$2:$A$32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cat>
          <c:val>
            <c:numRef>
              <c:f>Aggeregate_expendeture_main_dat!$E$2:$E$32</c:f>
              <c:numCache>
                <c:formatCode>General</c:formatCode>
                <c:ptCount val="31"/>
                <c:pt idx="0">
                  <c:v>93036</c:v>
                </c:pt>
                <c:pt idx="1">
                  <c:v>4768</c:v>
                </c:pt>
                <c:pt idx="2">
                  <c:v>25969</c:v>
                </c:pt>
                <c:pt idx="3">
                  <c:v>60759</c:v>
                </c:pt>
                <c:pt idx="4">
                  <c:v>0</c:v>
                </c:pt>
                <c:pt idx="5">
                  <c:v>21533</c:v>
                </c:pt>
                <c:pt idx="6">
                  <c:v>6231</c:v>
                </c:pt>
                <c:pt idx="7">
                  <c:v>78900</c:v>
                </c:pt>
                <c:pt idx="8">
                  <c:v>38708</c:v>
                </c:pt>
                <c:pt idx="9">
                  <c:v>17317</c:v>
                </c:pt>
                <c:pt idx="10">
                  <c:v>25444</c:v>
                </c:pt>
                <c:pt idx="11">
                  <c:v>0</c:v>
                </c:pt>
                <c:pt idx="12">
                  <c:v>67692</c:v>
                </c:pt>
                <c:pt idx="13">
                  <c:v>48194</c:v>
                </c:pt>
                <c:pt idx="14">
                  <c:v>71825</c:v>
                </c:pt>
                <c:pt idx="15">
                  <c:v>142618</c:v>
                </c:pt>
                <c:pt idx="16">
                  <c:v>5854</c:v>
                </c:pt>
                <c:pt idx="17">
                  <c:v>4618</c:v>
                </c:pt>
                <c:pt idx="18">
                  <c:v>4449</c:v>
                </c:pt>
                <c:pt idx="19">
                  <c:v>6352</c:v>
                </c:pt>
                <c:pt idx="20">
                  <c:v>37489</c:v>
                </c:pt>
                <c:pt idx="21">
                  <c:v>0</c:v>
                </c:pt>
                <c:pt idx="22">
                  <c:v>46966</c:v>
                </c:pt>
                <c:pt idx="23">
                  <c:v>65126</c:v>
                </c:pt>
                <c:pt idx="24">
                  <c:v>6869</c:v>
                </c:pt>
                <c:pt idx="25">
                  <c:v>87774</c:v>
                </c:pt>
                <c:pt idx="26">
                  <c:v>0</c:v>
                </c:pt>
                <c:pt idx="27">
                  <c:v>6823</c:v>
                </c:pt>
                <c:pt idx="28">
                  <c:v>136507</c:v>
                </c:pt>
                <c:pt idx="29">
                  <c:v>0</c:v>
                </c:pt>
                <c:pt idx="30">
                  <c:v>76928</c:v>
                </c:pt>
              </c:numCache>
            </c:numRef>
          </c:val>
          <c:extLst>
            <c:ext xmlns:c16="http://schemas.microsoft.com/office/drawing/2014/chart" uri="{C3380CC4-5D6E-409C-BE32-E72D297353CC}">
              <c16:uniqueId val="{00000003-2CFF-494C-9960-943E1810A5D1}"/>
            </c:ext>
          </c:extLst>
        </c:ser>
        <c:ser>
          <c:idx val="4"/>
          <c:order val="4"/>
          <c:tx>
            <c:strRef>
              <c:f>Aggeregate_expendeture_main_dat!$F$1</c:f>
              <c:strCache>
                <c:ptCount val="1"/>
                <c:pt idx="0">
                  <c:v>2001-2005</c:v>
                </c:pt>
              </c:strCache>
            </c:strRef>
          </c:tx>
          <c:spPr>
            <a:solidFill>
              <a:schemeClr val="accent5"/>
            </a:solidFill>
            <a:ln>
              <a:noFill/>
            </a:ln>
            <a:effectLst/>
            <a:sp3d/>
          </c:spPr>
          <c:invertIfNegative val="0"/>
          <c:cat>
            <c:strRef>
              <c:f>Aggeregate_expendeture_main_dat!$A$2:$A$32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cat>
          <c:val>
            <c:numRef>
              <c:f>Aggeregate_expendeture_main_dat!$F$2:$F$32</c:f>
              <c:numCache>
                <c:formatCode>General</c:formatCode>
                <c:ptCount val="31"/>
                <c:pt idx="0">
                  <c:v>180839</c:v>
                </c:pt>
                <c:pt idx="1">
                  <c:v>8227</c:v>
                </c:pt>
                <c:pt idx="2">
                  <c:v>50458</c:v>
                </c:pt>
                <c:pt idx="3">
                  <c:v>88756</c:v>
                </c:pt>
                <c:pt idx="4">
                  <c:v>32961</c:v>
                </c:pt>
                <c:pt idx="5">
                  <c:v>50802</c:v>
                </c:pt>
                <c:pt idx="6">
                  <c:v>11673</c:v>
                </c:pt>
                <c:pt idx="7">
                  <c:v>147633</c:v>
                </c:pt>
                <c:pt idx="8">
                  <c:v>60033</c:v>
                </c:pt>
                <c:pt idx="9">
                  <c:v>33731</c:v>
                </c:pt>
                <c:pt idx="10">
                  <c:v>44561</c:v>
                </c:pt>
                <c:pt idx="11">
                  <c:v>39116</c:v>
                </c:pt>
                <c:pt idx="12">
                  <c:v>129189</c:v>
                </c:pt>
                <c:pt idx="13">
                  <c:v>83293</c:v>
                </c:pt>
                <c:pt idx="14">
                  <c:v>106209</c:v>
                </c:pt>
                <c:pt idx="15">
                  <c:v>265607</c:v>
                </c:pt>
                <c:pt idx="16">
                  <c:v>10575</c:v>
                </c:pt>
                <c:pt idx="17">
                  <c:v>8248</c:v>
                </c:pt>
                <c:pt idx="18">
                  <c:v>7670</c:v>
                </c:pt>
                <c:pt idx="19">
                  <c:v>10431</c:v>
                </c:pt>
                <c:pt idx="20">
                  <c:v>67830</c:v>
                </c:pt>
                <c:pt idx="21">
                  <c:v>0</c:v>
                </c:pt>
                <c:pt idx="22">
                  <c:v>88469</c:v>
                </c:pt>
                <c:pt idx="23">
                  <c:v>112807</c:v>
                </c:pt>
                <c:pt idx="24">
                  <c:v>8626</c:v>
                </c:pt>
                <c:pt idx="25">
                  <c:v>154956</c:v>
                </c:pt>
                <c:pt idx="26">
                  <c:v>0</c:v>
                </c:pt>
                <c:pt idx="27">
                  <c:v>12886</c:v>
                </c:pt>
                <c:pt idx="28">
                  <c:v>245436</c:v>
                </c:pt>
                <c:pt idx="29">
                  <c:v>21828</c:v>
                </c:pt>
                <c:pt idx="30">
                  <c:v>154451</c:v>
                </c:pt>
              </c:numCache>
            </c:numRef>
          </c:val>
          <c:extLst>
            <c:ext xmlns:c16="http://schemas.microsoft.com/office/drawing/2014/chart" uri="{C3380CC4-5D6E-409C-BE32-E72D297353CC}">
              <c16:uniqueId val="{00000004-2CFF-494C-9960-943E1810A5D1}"/>
            </c:ext>
          </c:extLst>
        </c:ser>
        <c:ser>
          <c:idx val="5"/>
          <c:order val="5"/>
          <c:tx>
            <c:strRef>
              <c:f>Aggeregate_expendeture_main_dat!$G$1</c:f>
              <c:strCache>
                <c:ptCount val="1"/>
                <c:pt idx="0">
                  <c:v>2006-2010</c:v>
                </c:pt>
              </c:strCache>
            </c:strRef>
          </c:tx>
          <c:spPr>
            <a:solidFill>
              <a:schemeClr val="accent6"/>
            </a:solidFill>
            <a:ln>
              <a:noFill/>
            </a:ln>
            <a:effectLst/>
            <a:sp3d/>
          </c:spPr>
          <c:invertIfNegative val="0"/>
          <c:cat>
            <c:strRef>
              <c:f>Aggeregate_expendeture_main_dat!$A$2:$A$32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cat>
          <c:val>
            <c:numRef>
              <c:f>Aggeregate_expendeture_main_dat!$G$2:$G$32</c:f>
              <c:numCache>
                <c:formatCode>General</c:formatCode>
                <c:ptCount val="31"/>
                <c:pt idx="0">
                  <c:v>345708</c:v>
                </c:pt>
                <c:pt idx="1">
                  <c:v>17801</c:v>
                </c:pt>
                <c:pt idx="2">
                  <c:v>83177</c:v>
                </c:pt>
                <c:pt idx="3">
                  <c:v>161254</c:v>
                </c:pt>
                <c:pt idx="4">
                  <c:v>76018</c:v>
                </c:pt>
                <c:pt idx="5">
                  <c:v>87555</c:v>
                </c:pt>
                <c:pt idx="6">
                  <c:v>19625</c:v>
                </c:pt>
                <c:pt idx="7">
                  <c:v>228348</c:v>
                </c:pt>
                <c:pt idx="8">
                  <c:v>115477</c:v>
                </c:pt>
                <c:pt idx="9">
                  <c:v>55815</c:v>
                </c:pt>
                <c:pt idx="10">
                  <c:v>85655</c:v>
                </c:pt>
                <c:pt idx="11">
                  <c:v>90857</c:v>
                </c:pt>
                <c:pt idx="12">
                  <c:v>244092</c:v>
                </c:pt>
                <c:pt idx="13">
                  <c:v>141353</c:v>
                </c:pt>
                <c:pt idx="14">
                  <c:v>184519</c:v>
                </c:pt>
                <c:pt idx="15">
                  <c:v>441257</c:v>
                </c:pt>
                <c:pt idx="16">
                  <c:v>19219</c:v>
                </c:pt>
                <c:pt idx="17">
                  <c:v>14365</c:v>
                </c:pt>
                <c:pt idx="18">
                  <c:v>13424</c:v>
                </c:pt>
                <c:pt idx="19">
                  <c:v>17926</c:v>
                </c:pt>
                <c:pt idx="20">
                  <c:v>118529</c:v>
                </c:pt>
                <c:pt idx="21">
                  <c:v>13691</c:v>
                </c:pt>
                <c:pt idx="22">
                  <c:v>133363</c:v>
                </c:pt>
                <c:pt idx="23">
                  <c:v>188551</c:v>
                </c:pt>
                <c:pt idx="24">
                  <c:v>13711</c:v>
                </c:pt>
                <c:pt idx="25">
                  <c:v>286092</c:v>
                </c:pt>
                <c:pt idx="26">
                  <c:v>0</c:v>
                </c:pt>
                <c:pt idx="27">
                  <c:v>20706</c:v>
                </c:pt>
                <c:pt idx="28">
                  <c:v>447639</c:v>
                </c:pt>
                <c:pt idx="29">
                  <c:v>50341</c:v>
                </c:pt>
                <c:pt idx="30">
                  <c:v>257501</c:v>
                </c:pt>
              </c:numCache>
            </c:numRef>
          </c:val>
          <c:extLst>
            <c:ext xmlns:c16="http://schemas.microsoft.com/office/drawing/2014/chart" uri="{C3380CC4-5D6E-409C-BE32-E72D297353CC}">
              <c16:uniqueId val="{00000005-2CFF-494C-9960-943E1810A5D1}"/>
            </c:ext>
          </c:extLst>
        </c:ser>
        <c:ser>
          <c:idx val="6"/>
          <c:order val="6"/>
          <c:tx>
            <c:strRef>
              <c:f>Aggeregate_expendeture_main_dat!$H$1</c:f>
              <c:strCache>
                <c:ptCount val="1"/>
                <c:pt idx="0">
                  <c:v>2011-2016</c:v>
                </c:pt>
              </c:strCache>
            </c:strRef>
          </c:tx>
          <c:spPr>
            <a:solidFill>
              <a:schemeClr val="accent1">
                <a:lumMod val="60000"/>
              </a:schemeClr>
            </a:solidFill>
            <a:ln>
              <a:noFill/>
            </a:ln>
            <a:effectLst/>
            <a:sp3d/>
          </c:spPr>
          <c:invertIfNegative val="0"/>
          <c:cat>
            <c:strRef>
              <c:f>Aggeregate_expendeture_main_dat!$A$2:$A$32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cat>
          <c:val>
            <c:numRef>
              <c:f>Aggeregate_expendeture_main_dat!$H$2:$H$32</c:f>
              <c:numCache>
                <c:formatCode>General</c:formatCode>
                <c:ptCount val="31"/>
                <c:pt idx="0">
                  <c:v>705704</c:v>
                </c:pt>
                <c:pt idx="1">
                  <c:v>50576</c:v>
                </c:pt>
                <c:pt idx="2">
                  <c:v>255724</c:v>
                </c:pt>
                <c:pt idx="3">
                  <c:v>513369</c:v>
                </c:pt>
                <c:pt idx="4">
                  <c:v>248337</c:v>
                </c:pt>
                <c:pt idx="5">
                  <c:v>191756</c:v>
                </c:pt>
                <c:pt idx="6">
                  <c:v>51913</c:v>
                </c:pt>
                <c:pt idx="7">
                  <c:v>617032</c:v>
                </c:pt>
                <c:pt idx="8">
                  <c:v>305073</c:v>
                </c:pt>
                <c:pt idx="9">
                  <c:v>128680</c:v>
                </c:pt>
                <c:pt idx="10">
                  <c:v>207503</c:v>
                </c:pt>
                <c:pt idx="11">
                  <c:v>219306</c:v>
                </c:pt>
                <c:pt idx="12">
                  <c:v>638309</c:v>
                </c:pt>
                <c:pt idx="13">
                  <c:v>408182</c:v>
                </c:pt>
                <c:pt idx="14">
                  <c:v>573337</c:v>
                </c:pt>
                <c:pt idx="15">
                  <c:v>1097874</c:v>
                </c:pt>
                <c:pt idx="16">
                  <c:v>47974</c:v>
                </c:pt>
                <c:pt idx="17">
                  <c:v>45125</c:v>
                </c:pt>
                <c:pt idx="18">
                  <c:v>35850</c:v>
                </c:pt>
                <c:pt idx="19">
                  <c:v>46268</c:v>
                </c:pt>
                <c:pt idx="20">
                  <c:v>342158</c:v>
                </c:pt>
                <c:pt idx="21">
                  <c:v>28772</c:v>
                </c:pt>
                <c:pt idx="22">
                  <c:v>284278</c:v>
                </c:pt>
                <c:pt idx="23">
                  <c:v>557965</c:v>
                </c:pt>
                <c:pt idx="24">
                  <c:v>28024</c:v>
                </c:pt>
                <c:pt idx="25">
                  <c:v>799698</c:v>
                </c:pt>
                <c:pt idx="26">
                  <c:v>215017</c:v>
                </c:pt>
                <c:pt idx="27">
                  <c:v>54262</c:v>
                </c:pt>
                <c:pt idx="28">
                  <c:v>1217728</c:v>
                </c:pt>
                <c:pt idx="29">
                  <c:v>134331</c:v>
                </c:pt>
                <c:pt idx="30">
                  <c:v>628685</c:v>
                </c:pt>
              </c:numCache>
            </c:numRef>
          </c:val>
          <c:extLst>
            <c:ext xmlns:c16="http://schemas.microsoft.com/office/drawing/2014/chart" uri="{C3380CC4-5D6E-409C-BE32-E72D297353CC}">
              <c16:uniqueId val="{00000006-2CFF-494C-9960-943E1810A5D1}"/>
            </c:ext>
          </c:extLst>
        </c:ser>
        <c:dLbls>
          <c:showLegendKey val="0"/>
          <c:showVal val="0"/>
          <c:showCatName val="0"/>
          <c:showSerName val="0"/>
          <c:showPercent val="0"/>
          <c:showBubbleSize val="0"/>
        </c:dLbls>
        <c:gapWidth val="150"/>
        <c:shape val="box"/>
        <c:axId val="2087172991"/>
        <c:axId val="2087167583"/>
        <c:axId val="0"/>
      </c:bar3DChart>
      <c:catAx>
        <c:axId val="208717299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2087167583"/>
        <c:crosses val="autoZero"/>
        <c:auto val="1"/>
        <c:lblAlgn val="ctr"/>
        <c:lblOffset val="100"/>
        <c:noMultiLvlLbl val="0"/>
      </c:catAx>
      <c:valAx>
        <c:axId val="2087167583"/>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71729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dirty="0">
                <a:solidFill>
                  <a:schemeClr val="tx1"/>
                </a:solidFill>
                <a:latin typeface="Arial Rounded MT Bold" panose="020F0704030504030204" pitchFamily="34" charset="0"/>
              </a:rPr>
              <a:t>Revenue</a:t>
            </a:r>
            <a:r>
              <a:rPr lang="en-IN" sz="2000" baseline="0" dirty="0">
                <a:solidFill>
                  <a:schemeClr val="tx1"/>
                </a:solidFill>
                <a:latin typeface="Arial Rounded MT Bold" panose="020F0704030504030204" pitchFamily="34" charset="0"/>
              </a:rPr>
              <a:t> </a:t>
            </a:r>
            <a:r>
              <a:rPr lang="en-IN" sz="2000" dirty="0">
                <a:solidFill>
                  <a:schemeClr val="tx1"/>
                </a:solidFill>
                <a:latin typeface="Arial Rounded MT Bold" panose="020F0704030504030204" pitchFamily="34" charset="0"/>
              </a:rPr>
              <a:t>Deficits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6933272665108826E-2"/>
          <c:y val="4.3349044613297319E-2"/>
          <c:w val="0.9025378340929715"/>
          <c:h val="0.82695265483879854"/>
        </c:manualLayout>
      </c:layout>
      <c:scatterChart>
        <c:scatterStyle val="lineMarker"/>
        <c:varyColors val="0"/>
        <c:ser>
          <c:idx val="0"/>
          <c:order val="0"/>
          <c:tx>
            <c:strRef>
              <c:f>'Revneue_deflict_main - Sheet1'!$B$1</c:f>
              <c:strCache>
                <c:ptCount val="1"/>
                <c:pt idx="0">
                  <c:v>1980-85</c:v>
                </c:pt>
              </c:strCache>
            </c:strRef>
          </c:tx>
          <c:spPr>
            <a:ln w="19050" cap="rnd">
              <a:solidFill>
                <a:schemeClr val="accent1"/>
              </a:solidFill>
              <a:round/>
            </a:ln>
            <a:effectLst/>
          </c:spPr>
          <c:marker>
            <c:symbol val="none"/>
          </c:marker>
          <c:xVal>
            <c:strRef>
              <c:f>'Revneue_deflict_main - Sheet1'!$A$2:$A$32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xVal>
          <c:yVal>
            <c:numRef>
              <c:f>'Revneue_deflict_main - Sheet1'!$B$2:$B$32</c:f>
              <c:numCache>
                <c:formatCode>0.00</c:formatCode>
                <c:ptCount val="31"/>
                <c:pt idx="0">
                  <c:v>-59.000007629999999</c:v>
                </c:pt>
                <c:pt idx="1">
                  <c:v>0</c:v>
                </c:pt>
                <c:pt idx="2">
                  <c:v>188.7000008</c:v>
                </c:pt>
                <c:pt idx="3">
                  <c:v>-193.0999947</c:v>
                </c:pt>
                <c:pt idx="4">
                  <c:v>0</c:v>
                </c:pt>
                <c:pt idx="5">
                  <c:v>0</c:v>
                </c:pt>
                <c:pt idx="6">
                  <c:v>0</c:v>
                </c:pt>
                <c:pt idx="7">
                  <c:v>-515.9000092</c:v>
                </c:pt>
                <c:pt idx="8">
                  <c:v>-259.80000109999997</c:v>
                </c:pt>
                <c:pt idx="9">
                  <c:v>-205.1999989</c:v>
                </c:pt>
                <c:pt idx="10">
                  <c:v>131.10000160000001</c:v>
                </c:pt>
                <c:pt idx="11">
                  <c:v>0</c:v>
                </c:pt>
                <c:pt idx="12">
                  <c:v>-194.5</c:v>
                </c:pt>
                <c:pt idx="13">
                  <c:v>-22.899998660000001</c:v>
                </c:pt>
                <c:pt idx="14">
                  <c:v>-790.5000076</c:v>
                </c:pt>
                <c:pt idx="15">
                  <c:v>-337.30000310000003</c:v>
                </c:pt>
                <c:pt idx="16">
                  <c:v>-133.2999973</c:v>
                </c:pt>
                <c:pt idx="17">
                  <c:v>-105.7000017</c:v>
                </c:pt>
                <c:pt idx="18">
                  <c:v>0</c:v>
                </c:pt>
                <c:pt idx="19">
                  <c:v>-99.599998709999994</c:v>
                </c:pt>
                <c:pt idx="20">
                  <c:v>-12.400000009999999</c:v>
                </c:pt>
                <c:pt idx="21">
                  <c:v>0</c:v>
                </c:pt>
                <c:pt idx="22">
                  <c:v>-232.9999981</c:v>
                </c:pt>
                <c:pt idx="23">
                  <c:v>-122.5999985</c:v>
                </c:pt>
                <c:pt idx="24">
                  <c:v>-52.800001139999999</c:v>
                </c:pt>
                <c:pt idx="25">
                  <c:v>-380.5</c:v>
                </c:pt>
                <c:pt idx="26">
                  <c:v>0</c:v>
                </c:pt>
                <c:pt idx="27">
                  <c:v>-98.4000001</c:v>
                </c:pt>
                <c:pt idx="28">
                  <c:v>-475.69998170000002</c:v>
                </c:pt>
                <c:pt idx="29">
                  <c:v>0</c:v>
                </c:pt>
                <c:pt idx="30">
                  <c:v>931.29998780000005</c:v>
                </c:pt>
              </c:numCache>
            </c:numRef>
          </c:yVal>
          <c:smooth val="0"/>
          <c:extLst>
            <c:ext xmlns:c16="http://schemas.microsoft.com/office/drawing/2014/chart" uri="{C3380CC4-5D6E-409C-BE32-E72D297353CC}">
              <c16:uniqueId val="{00000000-803F-4BD9-B319-4562D63B17D4}"/>
            </c:ext>
          </c:extLst>
        </c:ser>
        <c:ser>
          <c:idx val="1"/>
          <c:order val="1"/>
          <c:tx>
            <c:strRef>
              <c:f>'Revneue_deflict_main - Sheet1'!$C$1</c:f>
              <c:strCache>
                <c:ptCount val="1"/>
                <c:pt idx="0">
                  <c:v>1986-90</c:v>
                </c:pt>
              </c:strCache>
            </c:strRef>
          </c:tx>
          <c:spPr>
            <a:ln w="19050" cap="rnd">
              <a:solidFill>
                <a:schemeClr val="accent2"/>
              </a:solidFill>
              <a:round/>
            </a:ln>
            <a:effectLst/>
          </c:spPr>
          <c:marker>
            <c:symbol val="none"/>
          </c:marker>
          <c:xVal>
            <c:strRef>
              <c:f>'Revneue_deflict_main - Sheet1'!$A$2:$A$32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xVal>
          <c:yVal>
            <c:numRef>
              <c:f>'Revneue_deflict_main - Sheet1'!$C$2:$C$32</c:f>
              <c:numCache>
                <c:formatCode>0.00</c:formatCode>
                <c:ptCount val="31"/>
                <c:pt idx="0">
                  <c:v>364.49999709999997</c:v>
                </c:pt>
                <c:pt idx="1">
                  <c:v>-213.6000004</c:v>
                </c:pt>
                <c:pt idx="2">
                  <c:v>227.3999953</c:v>
                </c:pt>
                <c:pt idx="3">
                  <c:v>-1077.200012</c:v>
                </c:pt>
                <c:pt idx="4">
                  <c:v>0</c:v>
                </c:pt>
                <c:pt idx="5">
                  <c:v>0</c:v>
                </c:pt>
                <c:pt idx="6">
                  <c:v>7</c:v>
                </c:pt>
                <c:pt idx="7">
                  <c:v>917.69999689999997</c:v>
                </c:pt>
                <c:pt idx="8">
                  <c:v>-189.19999849999999</c:v>
                </c:pt>
                <c:pt idx="9">
                  <c:v>-88</c:v>
                </c:pt>
                <c:pt idx="10">
                  <c:v>245.3000016</c:v>
                </c:pt>
                <c:pt idx="11">
                  <c:v>0</c:v>
                </c:pt>
                <c:pt idx="12">
                  <c:v>301.39999769999997</c:v>
                </c:pt>
                <c:pt idx="13">
                  <c:v>835.0999908</c:v>
                </c:pt>
                <c:pt idx="14">
                  <c:v>1.4000015260000001</c:v>
                </c:pt>
                <c:pt idx="15">
                  <c:v>858.1000153</c:v>
                </c:pt>
                <c:pt idx="16">
                  <c:v>-290.40000149999997</c:v>
                </c:pt>
                <c:pt idx="17">
                  <c:v>-299.69999689999997</c:v>
                </c:pt>
                <c:pt idx="18">
                  <c:v>-75.5</c:v>
                </c:pt>
                <c:pt idx="19">
                  <c:v>-113</c:v>
                </c:pt>
                <c:pt idx="20">
                  <c:v>367.90000149999997</c:v>
                </c:pt>
                <c:pt idx="21">
                  <c:v>0</c:v>
                </c:pt>
                <c:pt idx="22">
                  <c:v>596.80000589999997</c:v>
                </c:pt>
                <c:pt idx="23">
                  <c:v>666.7</c:v>
                </c:pt>
                <c:pt idx="24">
                  <c:v>-129.1000004</c:v>
                </c:pt>
                <c:pt idx="25">
                  <c:v>744.60000609999997</c:v>
                </c:pt>
                <c:pt idx="26">
                  <c:v>0</c:v>
                </c:pt>
                <c:pt idx="27">
                  <c:v>-125.3000011</c:v>
                </c:pt>
                <c:pt idx="28">
                  <c:v>1385.8999940000001</c:v>
                </c:pt>
                <c:pt idx="29">
                  <c:v>0</c:v>
                </c:pt>
                <c:pt idx="30">
                  <c:v>834.29999539999994</c:v>
                </c:pt>
              </c:numCache>
            </c:numRef>
          </c:yVal>
          <c:smooth val="0"/>
          <c:extLst>
            <c:ext xmlns:c16="http://schemas.microsoft.com/office/drawing/2014/chart" uri="{C3380CC4-5D6E-409C-BE32-E72D297353CC}">
              <c16:uniqueId val="{00000001-803F-4BD9-B319-4562D63B17D4}"/>
            </c:ext>
          </c:extLst>
        </c:ser>
        <c:ser>
          <c:idx val="2"/>
          <c:order val="2"/>
          <c:tx>
            <c:strRef>
              <c:f>'Revneue_deflict_main - Sheet1'!$D$1</c:f>
              <c:strCache>
                <c:ptCount val="1"/>
                <c:pt idx="0">
                  <c:v>1991-95</c:v>
                </c:pt>
              </c:strCache>
            </c:strRef>
          </c:tx>
          <c:spPr>
            <a:ln w="19050" cap="rnd">
              <a:solidFill>
                <a:schemeClr val="accent3"/>
              </a:solidFill>
              <a:round/>
            </a:ln>
            <a:effectLst/>
          </c:spPr>
          <c:marker>
            <c:symbol val="none"/>
          </c:marker>
          <c:xVal>
            <c:strRef>
              <c:f>'Revneue_deflict_main - Sheet1'!$A$2:$A$32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xVal>
          <c:yVal>
            <c:numRef>
              <c:f>'Revneue_deflict_main - Sheet1'!$D$2:$D$32</c:f>
              <c:numCache>
                <c:formatCode>0.00</c:formatCode>
                <c:ptCount val="31"/>
                <c:pt idx="0">
                  <c:v>946.5</c:v>
                </c:pt>
                <c:pt idx="1">
                  <c:v>-735.59999849999997</c:v>
                </c:pt>
                <c:pt idx="2">
                  <c:v>-395.2000122</c:v>
                </c:pt>
                <c:pt idx="3">
                  <c:v>3680</c:v>
                </c:pt>
                <c:pt idx="4">
                  <c:v>0</c:v>
                </c:pt>
                <c:pt idx="5">
                  <c:v>-608.59997559999999</c:v>
                </c:pt>
                <c:pt idx="6">
                  <c:v>-95.600001340000006</c:v>
                </c:pt>
                <c:pt idx="7">
                  <c:v>1219.6999659999999</c:v>
                </c:pt>
                <c:pt idx="8">
                  <c:v>363.60000159999998</c:v>
                </c:pt>
                <c:pt idx="9">
                  <c:v>372.29999729999997</c:v>
                </c:pt>
                <c:pt idx="10">
                  <c:v>-1441.3000030000001</c:v>
                </c:pt>
                <c:pt idx="11">
                  <c:v>0</c:v>
                </c:pt>
                <c:pt idx="12">
                  <c:v>607.4000092</c:v>
                </c:pt>
                <c:pt idx="13">
                  <c:v>1894.8999630000001</c:v>
                </c:pt>
                <c:pt idx="14">
                  <c:v>597.80001449999997</c:v>
                </c:pt>
                <c:pt idx="15">
                  <c:v>903.90002059999995</c:v>
                </c:pt>
                <c:pt idx="16">
                  <c:v>-468.5999908</c:v>
                </c:pt>
                <c:pt idx="17">
                  <c:v>-187.2000027</c:v>
                </c:pt>
                <c:pt idx="18">
                  <c:v>-442.10000989999998</c:v>
                </c:pt>
                <c:pt idx="19">
                  <c:v>149.9000034</c:v>
                </c:pt>
                <c:pt idx="20">
                  <c:v>1076.999994</c:v>
                </c:pt>
                <c:pt idx="21">
                  <c:v>0</c:v>
                </c:pt>
                <c:pt idx="22">
                  <c:v>3169.3999939999999</c:v>
                </c:pt>
                <c:pt idx="23">
                  <c:v>618.5</c:v>
                </c:pt>
                <c:pt idx="24">
                  <c:v>-144.0999985</c:v>
                </c:pt>
                <c:pt idx="25">
                  <c:v>5091.0000309999996</c:v>
                </c:pt>
                <c:pt idx="26">
                  <c:v>0</c:v>
                </c:pt>
                <c:pt idx="27">
                  <c:v>-103.1000003</c:v>
                </c:pt>
                <c:pt idx="28">
                  <c:v>6118.799927</c:v>
                </c:pt>
                <c:pt idx="29">
                  <c:v>0</c:v>
                </c:pt>
                <c:pt idx="30">
                  <c:v>3852.999969</c:v>
                </c:pt>
              </c:numCache>
            </c:numRef>
          </c:yVal>
          <c:smooth val="0"/>
          <c:extLst>
            <c:ext xmlns:c16="http://schemas.microsoft.com/office/drawing/2014/chart" uri="{C3380CC4-5D6E-409C-BE32-E72D297353CC}">
              <c16:uniqueId val="{00000002-803F-4BD9-B319-4562D63B17D4}"/>
            </c:ext>
          </c:extLst>
        </c:ser>
        <c:ser>
          <c:idx val="3"/>
          <c:order val="3"/>
          <c:tx>
            <c:strRef>
              <c:f>'Revneue_deflict_main - Sheet1'!$E$1</c:f>
              <c:strCache>
                <c:ptCount val="1"/>
                <c:pt idx="0">
                  <c:v>1996-00</c:v>
                </c:pt>
              </c:strCache>
            </c:strRef>
          </c:tx>
          <c:spPr>
            <a:ln w="19050" cap="rnd">
              <a:solidFill>
                <a:schemeClr val="accent4"/>
              </a:solidFill>
              <a:round/>
            </a:ln>
            <a:effectLst/>
          </c:spPr>
          <c:marker>
            <c:symbol val="none"/>
          </c:marker>
          <c:xVal>
            <c:strRef>
              <c:f>'Revneue_deflict_main - Sheet1'!$A$2:$A$32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xVal>
          <c:yVal>
            <c:numRef>
              <c:f>'Revneue_deflict_main - Sheet1'!$E$2:$E$32</c:f>
              <c:numCache>
                <c:formatCode>0.00</c:formatCode>
                <c:ptCount val="31"/>
                <c:pt idx="0">
                  <c:v>8558.6002810000009</c:v>
                </c:pt>
                <c:pt idx="1">
                  <c:v>-1001.600006</c:v>
                </c:pt>
                <c:pt idx="2">
                  <c:v>542.9000092</c:v>
                </c:pt>
                <c:pt idx="3">
                  <c:v>6458.9999690000004</c:v>
                </c:pt>
                <c:pt idx="4">
                  <c:v>0</c:v>
                </c:pt>
                <c:pt idx="5">
                  <c:v>-3913.5999449999999</c:v>
                </c:pt>
                <c:pt idx="6">
                  <c:v>309.3999958</c:v>
                </c:pt>
                <c:pt idx="7">
                  <c:v>8311.3999629999998</c:v>
                </c:pt>
                <c:pt idx="8">
                  <c:v>4510.4000239999996</c:v>
                </c:pt>
                <c:pt idx="9">
                  <c:v>1962.5</c:v>
                </c:pt>
                <c:pt idx="10">
                  <c:v>-1398.5</c:v>
                </c:pt>
                <c:pt idx="11">
                  <c:v>0</c:v>
                </c:pt>
                <c:pt idx="12">
                  <c:v>4333.9000130000004</c:v>
                </c:pt>
                <c:pt idx="13">
                  <c:v>7822.8999629999998</c:v>
                </c:pt>
                <c:pt idx="14">
                  <c:v>8198.600128</c:v>
                </c:pt>
                <c:pt idx="15">
                  <c:v>12974.299559999999</c:v>
                </c:pt>
                <c:pt idx="16">
                  <c:v>-59.199996949999999</c:v>
                </c:pt>
                <c:pt idx="17">
                  <c:v>-261.7999992</c:v>
                </c:pt>
                <c:pt idx="18">
                  <c:v>-272.5</c:v>
                </c:pt>
                <c:pt idx="19">
                  <c:v>115.8999968</c:v>
                </c:pt>
                <c:pt idx="20">
                  <c:v>7380.799927</c:v>
                </c:pt>
                <c:pt idx="21">
                  <c:v>0</c:v>
                </c:pt>
                <c:pt idx="22">
                  <c:v>8647.2998659999994</c:v>
                </c:pt>
                <c:pt idx="23">
                  <c:v>8785.8999629999998</c:v>
                </c:pt>
                <c:pt idx="24">
                  <c:v>-87.100000739999999</c:v>
                </c:pt>
                <c:pt idx="25">
                  <c:v>10615.69989</c:v>
                </c:pt>
                <c:pt idx="26">
                  <c:v>0</c:v>
                </c:pt>
                <c:pt idx="27">
                  <c:v>-364.29999729999997</c:v>
                </c:pt>
                <c:pt idx="28">
                  <c:v>26092.500240000001</c:v>
                </c:pt>
                <c:pt idx="29">
                  <c:v>0</c:v>
                </c:pt>
                <c:pt idx="30">
                  <c:v>19823</c:v>
                </c:pt>
              </c:numCache>
            </c:numRef>
          </c:yVal>
          <c:smooth val="0"/>
          <c:extLst>
            <c:ext xmlns:c16="http://schemas.microsoft.com/office/drawing/2014/chart" uri="{C3380CC4-5D6E-409C-BE32-E72D297353CC}">
              <c16:uniqueId val="{00000003-803F-4BD9-B319-4562D63B17D4}"/>
            </c:ext>
          </c:extLst>
        </c:ser>
        <c:ser>
          <c:idx val="4"/>
          <c:order val="4"/>
          <c:tx>
            <c:strRef>
              <c:f>'Revneue_deflict_main - Sheet1'!$F$1</c:f>
              <c:strCache>
                <c:ptCount val="1"/>
                <c:pt idx="0">
                  <c:v>2001-2005</c:v>
                </c:pt>
              </c:strCache>
            </c:strRef>
          </c:tx>
          <c:spPr>
            <a:ln w="19050" cap="rnd">
              <a:solidFill>
                <a:schemeClr val="accent5"/>
              </a:solidFill>
              <a:round/>
            </a:ln>
            <a:effectLst/>
          </c:spPr>
          <c:marker>
            <c:symbol val="none"/>
          </c:marker>
          <c:xVal>
            <c:strRef>
              <c:f>'Revneue_deflict_main - Sheet1'!$A$2:$A$32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xVal>
          <c:yVal>
            <c:numRef>
              <c:f>'Revneue_deflict_main - Sheet1'!$F$2:$F$32</c:f>
              <c:numCache>
                <c:formatCode>0.00</c:formatCode>
                <c:ptCount val="31"/>
                <c:pt idx="0">
                  <c:v>15050.400149999999</c:v>
                </c:pt>
                <c:pt idx="1">
                  <c:v>-332.90000149999997</c:v>
                </c:pt>
                <c:pt idx="2">
                  <c:v>2956.900024</c:v>
                </c:pt>
                <c:pt idx="3">
                  <c:v>7790.5998540000001</c:v>
                </c:pt>
                <c:pt idx="4">
                  <c:v>875.30001830000003</c:v>
                </c:pt>
                <c:pt idx="5">
                  <c:v>-10021.099980000001</c:v>
                </c:pt>
                <c:pt idx="6">
                  <c:v>884.5</c:v>
                </c:pt>
                <c:pt idx="7">
                  <c:v>24342.700199999999</c:v>
                </c:pt>
                <c:pt idx="8">
                  <c:v>2880.5</c:v>
                </c:pt>
                <c:pt idx="9">
                  <c:v>6438.0999760000004</c:v>
                </c:pt>
                <c:pt idx="10">
                  <c:v>-3615.900024</c:v>
                </c:pt>
                <c:pt idx="11">
                  <c:v>0</c:v>
                </c:pt>
                <c:pt idx="12">
                  <c:v>6679.6999509999996</c:v>
                </c:pt>
                <c:pt idx="13">
                  <c:v>17223.700199999999</c:v>
                </c:pt>
                <c:pt idx="14">
                  <c:v>8415.1000980000008</c:v>
                </c:pt>
                <c:pt idx="15">
                  <c:v>43736.600100000003</c:v>
                </c:pt>
                <c:pt idx="16">
                  <c:v>286.5</c:v>
                </c:pt>
                <c:pt idx="17">
                  <c:v>-138.1000023</c:v>
                </c:pt>
                <c:pt idx="18">
                  <c:v>372.7999878</c:v>
                </c:pt>
                <c:pt idx="19">
                  <c:v>-639.50000150000005</c:v>
                </c:pt>
                <c:pt idx="20">
                  <c:v>8275.4001459999999</c:v>
                </c:pt>
                <c:pt idx="21">
                  <c:v>0</c:v>
                </c:pt>
                <c:pt idx="22">
                  <c:v>16825.199949999998</c:v>
                </c:pt>
                <c:pt idx="23">
                  <c:v>15930.30005</c:v>
                </c:pt>
                <c:pt idx="24">
                  <c:v>-769.19999689999997</c:v>
                </c:pt>
                <c:pt idx="25">
                  <c:v>13293.69995</c:v>
                </c:pt>
                <c:pt idx="26">
                  <c:v>0</c:v>
                </c:pt>
                <c:pt idx="27">
                  <c:v>-377.40000149999997</c:v>
                </c:pt>
                <c:pt idx="28">
                  <c:v>43164.099609999997</c:v>
                </c:pt>
                <c:pt idx="29">
                  <c:v>2256.9999979999998</c:v>
                </c:pt>
                <c:pt idx="30">
                  <c:v>42449.399409999998</c:v>
                </c:pt>
              </c:numCache>
            </c:numRef>
          </c:yVal>
          <c:smooth val="0"/>
          <c:extLst>
            <c:ext xmlns:c16="http://schemas.microsoft.com/office/drawing/2014/chart" uri="{C3380CC4-5D6E-409C-BE32-E72D297353CC}">
              <c16:uniqueId val="{00000004-803F-4BD9-B319-4562D63B17D4}"/>
            </c:ext>
          </c:extLst>
        </c:ser>
        <c:ser>
          <c:idx val="5"/>
          <c:order val="5"/>
          <c:tx>
            <c:strRef>
              <c:f>'Revneue_deflict_main - Sheet1'!$G$1</c:f>
              <c:strCache>
                <c:ptCount val="1"/>
                <c:pt idx="0">
                  <c:v>2006-2010</c:v>
                </c:pt>
              </c:strCache>
            </c:strRef>
          </c:tx>
          <c:spPr>
            <a:ln w="19050" cap="rnd">
              <a:solidFill>
                <a:schemeClr val="accent6"/>
              </a:solidFill>
              <a:round/>
            </a:ln>
            <a:effectLst/>
          </c:spPr>
          <c:marker>
            <c:symbol val="none"/>
          </c:marker>
          <c:xVal>
            <c:strRef>
              <c:f>'Revneue_deflict_main - Sheet1'!$A$2:$A$32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xVal>
          <c:yVal>
            <c:numRef>
              <c:f>'Revneue_deflict_main - Sheet1'!$G$2:$G$32</c:f>
              <c:numCache>
                <c:formatCode>0.00</c:formatCode>
                <c:ptCount val="31"/>
                <c:pt idx="0">
                  <c:v>-5132</c:v>
                </c:pt>
                <c:pt idx="1">
                  <c:v>-3200</c:v>
                </c:pt>
                <c:pt idx="2">
                  <c:v>-8780</c:v>
                </c:pt>
                <c:pt idx="3">
                  <c:v>-14634</c:v>
                </c:pt>
                <c:pt idx="4">
                  <c:v>-9827</c:v>
                </c:pt>
                <c:pt idx="5">
                  <c:v>-25048</c:v>
                </c:pt>
                <c:pt idx="6">
                  <c:v>-255</c:v>
                </c:pt>
                <c:pt idx="7">
                  <c:v>3519</c:v>
                </c:pt>
                <c:pt idx="8">
                  <c:v>1313</c:v>
                </c:pt>
                <c:pt idx="9">
                  <c:v>-203</c:v>
                </c:pt>
                <c:pt idx="10">
                  <c:v>-13756</c:v>
                </c:pt>
                <c:pt idx="11">
                  <c:v>0</c:v>
                </c:pt>
                <c:pt idx="12">
                  <c:v>-13489</c:v>
                </c:pt>
                <c:pt idx="13">
                  <c:v>18282</c:v>
                </c:pt>
                <c:pt idx="14">
                  <c:v>-18013</c:v>
                </c:pt>
                <c:pt idx="15">
                  <c:v>-9341</c:v>
                </c:pt>
                <c:pt idx="16">
                  <c:v>-4178</c:v>
                </c:pt>
                <c:pt idx="17">
                  <c:v>-885</c:v>
                </c:pt>
                <c:pt idx="18">
                  <c:v>-1049</c:v>
                </c:pt>
                <c:pt idx="19">
                  <c:v>-2161</c:v>
                </c:pt>
                <c:pt idx="20">
                  <c:v>-11546</c:v>
                </c:pt>
                <c:pt idx="21">
                  <c:v>451</c:v>
                </c:pt>
                <c:pt idx="22">
                  <c:v>15924</c:v>
                </c:pt>
                <c:pt idx="23">
                  <c:v>3949</c:v>
                </c:pt>
                <c:pt idx="24">
                  <c:v>-1677</c:v>
                </c:pt>
                <c:pt idx="25">
                  <c:v>-7064</c:v>
                </c:pt>
                <c:pt idx="26">
                  <c:v>0</c:v>
                </c:pt>
                <c:pt idx="27">
                  <c:v>-4748</c:v>
                </c:pt>
                <c:pt idx="28">
                  <c:v>-15992</c:v>
                </c:pt>
                <c:pt idx="29">
                  <c:v>-529</c:v>
                </c:pt>
                <c:pt idx="30">
                  <c:v>60161</c:v>
                </c:pt>
              </c:numCache>
            </c:numRef>
          </c:yVal>
          <c:smooth val="0"/>
          <c:extLst>
            <c:ext xmlns:c16="http://schemas.microsoft.com/office/drawing/2014/chart" uri="{C3380CC4-5D6E-409C-BE32-E72D297353CC}">
              <c16:uniqueId val="{00000005-803F-4BD9-B319-4562D63B17D4}"/>
            </c:ext>
          </c:extLst>
        </c:ser>
        <c:ser>
          <c:idx val="6"/>
          <c:order val="6"/>
          <c:tx>
            <c:strRef>
              <c:f>'Revneue_deflict_main - Sheet1'!$H$1</c:f>
              <c:strCache>
                <c:ptCount val="1"/>
                <c:pt idx="0">
                  <c:v>2011-2016</c:v>
                </c:pt>
              </c:strCache>
            </c:strRef>
          </c:tx>
          <c:spPr>
            <a:ln w="19050" cap="rnd">
              <a:solidFill>
                <a:schemeClr val="accent1">
                  <a:lumMod val="60000"/>
                </a:schemeClr>
              </a:solidFill>
              <a:round/>
            </a:ln>
            <a:effectLst/>
          </c:spPr>
          <c:marker>
            <c:symbol val="none"/>
          </c:marker>
          <c:xVal>
            <c:strRef>
              <c:f>'Revneue_deflict_main - Sheet1'!$A$2:$A$32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xVal>
          <c:yVal>
            <c:numRef>
              <c:f>'Revneue_deflict_main - Sheet1'!$H$2:$H$32</c:f>
              <c:numCache>
                <c:formatCode>0.00</c:formatCode>
                <c:ptCount val="31"/>
                <c:pt idx="0">
                  <c:v>14470</c:v>
                </c:pt>
                <c:pt idx="1">
                  <c:v>-4950</c:v>
                </c:pt>
                <c:pt idx="2">
                  <c:v>-3180</c:v>
                </c:pt>
                <c:pt idx="3">
                  <c:v>-30150</c:v>
                </c:pt>
                <c:pt idx="4">
                  <c:v>-15010</c:v>
                </c:pt>
                <c:pt idx="5">
                  <c:v>-39840</c:v>
                </c:pt>
                <c:pt idx="6">
                  <c:v>-850</c:v>
                </c:pt>
                <c:pt idx="7">
                  <c:v>-22120</c:v>
                </c:pt>
                <c:pt idx="8">
                  <c:v>31590</c:v>
                </c:pt>
                <c:pt idx="9">
                  <c:v>3610</c:v>
                </c:pt>
                <c:pt idx="10">
                  <c:v>-13630</c:v>
                </c:pt>
                <c:pt idx="11">
                  <c:v>0</c:v>
                </c:pt>
                <c:pt idx="12">
                  <c:v>-12160</c:v>
                </c:pt>
                <c:pt idx="13">
                  <c:v>50450</c:v>
                </c:pt>
                <c:pt idx="14">
                  <c:v>-42050</c:v>
                </c:pt>
                <c:pt idx="15">
                  <c:v>21370</c:v>
                </c:pt>
                <c:pt idx="16">
                  <c:v>-6720</c:v>
                </c:pt>
                <c:pt idx="17">
                  <c:v>-3330</c:v>
                </c:pt>
                <c:pt idx="18">
                  <c:v>-270</c:v>
                </c:pt>
                <c:pt idx="19">
                  <c:v>-3580</c:v>
                </c:pt>
                <c:pt idx="20">
                  <c:v>-27030</c:v>
                </c:pt>
                <c:pt idx="21">
                  <c:v>790</c:v>
                </c:pt>
                <c:pt idx="22">
                  <c:v>38680</c:v>
                </c:pt>
                <c:pt idx="23">
                  <c:v>-3160</c:v>
                </c:pt>
                <c:pt idx="24">
                  <c:v>-4050</c:v>
                </c:pt>
                <c:pt idx="25">
                  <c:v>9560</c:v>
                </c:pt>
                <c:pt idx="26">
                  <c:v>0</c:v>
                </c:pt>
                <c:pt idx="27">
                  <c:v>-11780</c:v>
                </c:pt>
                <c:pt idx="28">
                  <c:v>-92270</c:v>
                </c:pt>
                <c:pt idx="29">
                  <c:v>-5800</c:v>
                </c:pt>
                <c:pt idx="30">
                  <c:v>74940</c:v>
                </c:pt>
              </c:numCache>
            </c:numRef>
          </c:yVal>
          <c:smooth val="0"/>
          <c:extLst>
            <c:ext xmlns:c16="http://schemas.microsoft.com/office/drawing/2014/chart" uri="{C3380CC4-5D6E-409C-BE32-E72D297353CC}">
              <c16:uniqueId val="{00000006-803F-4BD9-B319-4562D63B17D4}"/>
            </c:ext>
          </c:extLst>
        </c:ser>
        <c:dLbls>
          <c:showLegendKey val="0"/>
          <c:showVal val="0"/>
          <c:showCatName val="0"/>
          <c:showSerName val="0"/>
          <c:showPercent val="0"/>
          <c:showBubbleSize val="0"/>
        </c:dLbls>
        <c:axId val="588811151"/>
        <c:axId val="588812399"/>
      </c:scatterChart>
      <c:valAx>
        <c:axId val="588811151"/>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812399"/>
        <c:crosses val="autoZero"/>
        <c:crossBetween val="midCat"/>
      </c:valAx>
      <c:valAx>
        <c:axId val="588812399"/>
        <c:scaling>
          <c:orientation val="minMax"/>
        </c:scaling>
        <c:delete val="0"/>
        <c:axPos val="l"/>
        <c:majorGridlines>
          <c:spPr>
            <a:ln w="9525" cap="flat" cmpd="sng" algn="ctr">
              <a:no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811151"/>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405901740218659E-2"/>
          <c:y val="5.526137651024185E-2"/>
          <c:w val="0.90194536952398929"/>
          <c:h val="0.62289107963381252"/>
        </c:manualLayout>
      </c:layout>
      <c:areaChart>
        <c:grouping val="stacked"/>
        <c:varyColors val="0"/>
        <c:ser>
          <c:idx val="0"/>
          <c:order val="0"/>
          <c:tx>
            <c:strRef>
              <c:f>'OWN_Tax_rev_main - Sheet1'!$B$1</c:f>
              <c:strCache>
                <c:ptCount val="1"/>
                <c:pt idx="0">
                  <c:v>1980-85</c:v>
                </c:pt>
              </c:strCache>
            </c:strRef>
          </c:tx>
          <c:spPr>
            <a:solidFill>
              <a:schemeClr val="accent1"/>
            </a:solidFill>
            <a:ln>
              <a:noFill/>
            </a:ln>
            <a:effectLst/>
          </c:spPr>
          <c:cat>
            <c:strRef>
              <c:f>'OWN_Tax_rev_main - Sheet1'!$A$2:$A$32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cat>
          <c:val>
            <c:numRef>
              <c:f>'OWN_Tax_rev_main - Sheet1'!$B$2:$B$32</c:f>
              <c:numCache>
                <c:formatCode>General</c:formatCode>
                <c:ptCount val="31"/>
                <c:pt idx="0">
                  <c:v>4232</c:v>
                </c:pt>
                <c:pt idx="1">
                  <c:v>0</c:v>
                </c:pt>
                <c:pt idx="2">
                  <c:v>589</c:v>
                </c:pt>
                <c:pt idx="3">
                  <c:v>1903</c:v>
                </c:pt>
                <c:pt idx="4">
                  <c:v>0</c:v>
                </c:pt>
                <c:pt idx="5">
                  <c:v>0</c:v>
                </c:pt>
                <c:pt idx="6">
                  <c:v>0</c:v>
                </c:pt>
                <c:pt idx="7">
                  <c:v>3814</c:v>
                </c:pt>
                <c:pt idx="8">
                  <c:v>1634</c:v>
                </c:pt>
                <c:pt idx="9">
                  <c:v>239</c:v>
                </c:pt>
                <c:pt idx="10">
                  <c:v>310</c:v>
                </c:pt>
                <c:pt idx="11">
                  <c:v>0</c:v>
                </c:pt>
                <c:pt idx="12">
                  <c:v>3425</c:v>
                </c:pt>
                <c:pt idx="13">
                  <c:v>2258</c:v>
                </c:pt>
                <c:pt idx="14">
                  <c:v>2776</c:v>
                </c:pt>
                <c:pt idx="15">
                  <c:v>7951</c:v>
                </c:pt>
                <c:pt idx="16">
                  <c:v>22</c:v>
                </c:pt>
                <c:pt idx="17">
                  <c:v>40</c:v>
                </c:pt>
                <c:pt idx="18">
                  <c:v>0</c:v>
                </c:pt>
                <c:pt idx="19">
                  <c:v>36</c:v>
                </c:pt>
                <c:pt idx="20">
                  <c:v>895</c:v>
                </c:pt>
                <c:pt idx="21">
                  <c:v>0</c:v>
                </c:pt>
                <c:pt idx="22">
                  <c:v>2383</c:v>
                </c:pt>
                <c:pt idx="23">
                  <c:v>1860</c:v>
                </c:pt>
                <c:pt idx="24">
                  <c:v>18</c:v>
                </c:pt>
                <c:pt idx="25">
                  <c:v>4936</c:v>
                </c:pt>
                <c:pt idx="26">
                  <c:v>0</c:v>
                </c:pt>
                <c:pt idx="27">
                  <c:v>31</c:v>
                </c:pt>
                <c:pt idx="28">
                  <c:v>4529</c:v>
                </c:pt>
                <c:pt idx="29">
                  <c:v>0</c:v>
                </c:pt>
                <c:pt idx="30">
                  <c:v>3474</c:v>
                </c:pt>
              </c:numCache>
            </c:numRef>
          </c:val>
          <c:extLst>
            <c:ext xmlns:c16="http://schemas.microsoft.com/office/drawing/2014/chart" uri="{C3380CC4-5D6E-409C-BE32-E72D297353CC}">
              <c16:uniqueId val="{00000000-0D90-4CCB-BA27-E34B5628397D}"/>
            </c:ext>
          </c:extLst>
        </c:ser>
        <c:ser>
          <c:idx val="1"/>
          <c:order val="1"/>
          <c:tx>
            <c:strRef>
              <c:f>'OWN_Tax_rev_main - Sheet1'!$C$1</c:f>
              <c:strCache>
                <c:ptCount val="1"/>
                <c:pt idx="0">
                  <c:v>1986-90</c:v>
                </c:pt>
              </c:strCache>
            </c:strRef>
          </c:tx>
          <c:spPr>
            <a:solidFill>
              <a:schemeClr val="accent2"/>
            </a:solidFill>
            <a:ln>
              <a:noFill/>
            </a:ln>
            <a:effectLst/>
          </c:spPr>
          <c:cat>
            <c:strRef>
              <c:f>'OWN_Tax_rev_main - Sheet1'!$A$2:$A$32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cat>
          <c:val>
            <c:numRef>
              <c:f>'OWN_Tax_rev_main - Sheet1'!$C$2:$C$32</c:f>
              <c:numCache>
                <c:formatCode>General</c:formatCode>
                <c:ptCount val="31"/>
                <c:pt idx="0">
                  <c:v>9323</c:v>
                </c:pt>
                <c:pt idx="1">
                  <c:v>8</c:v>
                </c:pt>
                <c:pt idx="2">
                  <c:v>1341</c:v>
                </c:pt>
                <c:pt idx="3">
                  <c:v>3752</c:v>
                </c:pt>
                <c:pt idx="4">
                  <c:v>0</c:v>
                </c:pt>
                <c:pt idx="5">
                  <c:v>0</c:v>
                </c:pt>
                <c:pt idx="6">
                  <c:v>245</c:v>
                </c:pt>
                <c:pt idx="7">
                  <c:v>7896</c:v>
                </c:pt>
                <c:pt idx="8">
                  <c:v>3437</c:v>
                </c:pt>
                <c:pt idx="9">
                  <c:v>529</c:v>
                </c:pt>
                <c:pt idx="10">
                  <c:v>616</c:v>
                </c:pt>
                <c:pt idx="11">
                  <c:v>0</c:v>
                </c:pt>
                <c:pt idx="12">
                  <c:v>7328</c:v>
                </c:pt>
                <c:pt idx="13">
                  <c:v>4769</c:v>
                </c:pt>
                <c:pt idx="14">
                  <c:v>5836</c:v>
                </c:pt>
                <c:pt idx="15">
                  <c:v>16612</c:v>
                </c:pt>
                <c:pt idx="16">
                  <c:v>53</c:v>
                </c:pt>
                <c:pt idx="17">
                  <c:v>112</c:v>
                </c:pt>
                <c:pt idx="18">
                  <c:v>11</c:v>
                </c:pt>
                <c:pt idx="19">
                  <c:v>66</c:v>
                </c:pt>
                <c:pt idx="20">
                  <c:v>1979</c:v>
                </c:pt>
                <c:pt idx="21">
                  <c:v>0</c:v>
                </c:pt>
                <c:pt idx="22">
                  <c:v>4658</c:v>
                </c:pt>
                <c:pt idx="23">
                  <c:v>3961</c:v>
                </c:pt>
                <c:pt idx="24">
                  <c:v>46</c:v>
                </c:pt>
                <c:pt idx="25">
                  <c:v>9550</c:v>
                </c:pt>
                <c:pt idx="26">
                  <c:v>0</c:v>
                </c:pt>
                <c:pt idx="27">
                  <c:v>75</c:v>
                </c:pt>
                <c:pt idx="28">
                  <c:v>9324</c:v>
                </c:pt>
                <c:pt idx="29">
                  <c:v>0</c:v>
                </c:pt>
                <c:pt idx="30">
                  <c:v>7465</c:v>
                </c:pt>
              </c:numCache>
            </c:numRef>
          </c:val>
          <c:extLst>
            <c:ext xmlns:c16="http://schemas.microsoft.com/office/drawing/2014/chart" uri="{C3380CC4-5D6E-409C-BE32-E72D297353CC}">
              <c16:uniqueId val="{00000001-0D90-4CCB-BA27-E34B5628397D}"/>
            </c:ext>
          </c:extLst>
        </c:ser>
        <c:ser>
          <c:idx val="2"/>
          <c:order val="2"/>
          <c:tx>
            <c:strRef>
              <c:f>'OWN_Tax_rev_main - Sheet1'!$D$1</c:f>
              <c:strCache>
                <c:ptCount val="1"/>
                <c:pt idx="0">
                  <c:v>1991-95</c:v>
                </c:pt>
              </c:strCache>
            </c:strRef>
          </c:tx>
          <c:spPr>
            <a:solidFill>
              <a:schemeClr val="accent3"/>
            </a:solidFill>
            <a:ln>
              <a:noFill/>
            </a:ln>
            <a:effectLst/>
          </c:spPr>
          <c:cat>
            <c:strRef>
              <c:f>'OWN_Tax_rev_main - Sheet1'!$A$2:$A$32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cat>
          <c:val>
            <c:numRef>
              <c:f>'OWN_Tax_rev_main - Sheet1'!$D$2:$D$32</c:f>
              <c:numCache>
                <c:formatCode>General</c:formatCode>
                <c:ptCount val="31"/>
                <c:pt idx="0">
                  <c:v>17160</c:v>
                </c:pt>
                <c:pt idx="1">
                  <c:v>10</c:v>
                </c:pt>
                <c:pt idx="2">
                  <c:v>2690</c:v>
                </c:pt>
                <c:pt idx="3">
                  <c:v>7600</c:v>
                </c:pt>
                <c:pt idx="4">
                  <c:v>0</c:v>
                </c:pt>
                <c:pt idx="5">
                  <c:v>2340</c:v>
                </c:pt>
                <c:pt idx="6">
                  <c:v>760</c:v>
                </c:pt>
                <c:pt idx="7">
                  <c:v>17430</c:v>
                </c:pt>
                <c:pt idx="8">
                  <c:v>7300</c:v>
                </c:pt>
                <c:pt idx="9">
                  <c:v>1130</c:v>
                </c:pt>
                <c:pt idx="10">
                  <c:v>1000</c:v>
                </c:pt>
                <c:pt idx="11">
                  <c:v>0</c:v>
                </c:pt>
                <c:pt idx="12">
                  <c:v>16430</c:v>
                </c:pt>
                <c:pt idx="13">
                  <c:v>10040</c:v>
                </c:pt>
                <c:pt idx="14">
                  <c:v>11750</c:v>
                </c:pt>
                <c:pt idx="15">
                  <c:v>34780</c:v>
                </c:pt>
                <c:pt idx="16">
                  <c:v>90</c:v>
                </c:pt>
                <c:pt idx="17">
                  <c:v>230</c:v>
                </c:pt>
                <c:pt idx="18">
                  <c:v>30</c:v>
                </c:pt>
                <c:pt idx="19">
                  <c:v>100</c:v>
                </c:pt>
                <c:pt idx="20">
                  <c:v>3880</c:v>
                </c:pt>
                <c:pt idx="21">
                  <c:v>0</c:v>
                </c:pt>
                <c:pt idx="22">
                  <c:v>9340</c:v>
                </c:pt>
                <c:pt idx="23">
                  <c:v>8760</c:v>
                </c:pt>
                <c:pt idx="24">
                  <c:v>50</c:v>
                </c:pt>
                <c:pt idx="25">
                  <c:v>21640</c:v>
                </c:pt>
                <c:pt idx="26">
                  <c:v>0</c:v>
                </c:pt>
                <c:pt idx="27">
                  <c:v>170</c:v>
                </c:pt>
                <c:pt idx="28">
                  <c:v>19560</c:v>
                </c:pt>
                <c:pt idx="29">
                  <c:v>0</c:v>
                </c:pt>
                <c:pt idx="30">
                  <c:v>13830</c:v>
                </c:pt>
              </c:numCache>
            </c:numRef>
          </c:val>
          <c:extLst>
            <c:ext xmlns:c16="http://schemas.microsoft.com/office/drawing/2014/chart" uri="{C3380CC4-5D6E-409C-BE32-E72D297353CC}">
              <c16:uniqueId val="{00000002-0D90-4CCB-BA27-E34B5628397D}"/>
            </c:ext>
          </c:extLst>
        </c:ser>
        <c:ser>
          <c:idx val="3"/>
          <c:order val="3"/>
          <c:tx>
            <c:strRef>
              <c:f>'OWN_Tax_rev_main - Sheet1'!$E$1</c:f>
              <c:strCache>
                <c:ptCount val="1"/>
                <c:pt idx="0">
                  <c:v>1996-00</c:v>
                </c:pt>
              </c:strCache>
            </c:strRef>
          </c:tx>
          <c:spPr>
            <a:solidFill>
              <a:schemeClr val="accent4"/>
            </a:solidFill>
            <a:ln>
              <a:noFill/>
            </a:ln>
            <a:effectLst/>
          </c:spPr>
          <c:cat>
            <c:strRef>
              <c:f>'OWN_Tax_rev_main - Sheet1'!$A$2:$A$32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cat>
          <c:val>
            <c:numRef>
              <c:f>'OWN_Tax_rev_main - Sheet1'!$E$2:$E$32</c:f>
              <c:numCache>
                <c:formatCode>General</c:formatCode>
                <c:ptCount val="31"/>
                <c:pt idx="0">
                  <c:v>33080</c:v>
                </c:pt>
                <c:pt idx="1">
                  <c:v>50</c:v>
                </c:pt>
                <c:pt idx="2">
                  <c:v>4560</c:v>
                </c:pt>
                <c:pt idx="3">
                  <c:v>12920</c:v>
                </c:pt>
                <c:pt idx="4">
                  <c:v>0</c:v>
                </c:pt>
                <c:pt idx="5">
                  <c:v>14100</c:v>
                </c:pt>
                <c:pt idx="6">
                  <c:v>1760</c:v>
                </c:pt>
                <c:pt idx="7">
                  <c:v>33760</c:v>
                </c:pt>
                <c:pt idx="8">
                  <c:v>13320</c:v>
                </c:pt>
                <c:pt idx="9">
                  <c:v>2420</c:v>
                </c:pt>
                <c:pt idx="10">
                  <c:v>1970</c:v>
                </c:pt>
                <c:pt idx="11">
                  <c:v>0</c:v>
                </c:pt>
                <c:pt idx="12">
                  <c:v>32130</c:v>
                </c:pt>
                <c:pt idx="13">
                  <c:v>21620</c:v>
                </c:pt>
                <c:pt idx="14">
                  <c:v>23090</c:v>
                </c:pt>
                <c:pt idx="15">
                  <c:v>67840</c:v>
                </c:pt>
                <c:pt idx="16">
                  <c:v>150</c:v>
                </c:pt>
                <c:pt idx="17">
                  <c:v>410</c:v>
                </c:pt>
                <c:pt idx="18">
                  <c:v>50</c:v>
                </c:pt>
                <c:pt idx="19">
                  <c:v>160</c:v>
                </c:pt>
                <c:pt idx="20">
                  <c:v>7080</c:v>
                </c:pt>
                <c:pt idx="21">
                  <c:v>0</c:v>
                </c:pt>
                <c:pt idx="22">
                  <c:v>15640</c:v>
                </c:pt>
                <c:pt idx="23">
                  <c:v>17930</c:v>
                </c:pt>
                <c:pt idx="24">
                  <c:v>130</c:v>
                </c:pt>
                <c:pt idx="25">
                  <c:v>44370</c:v>
                </c:pt>
                <c:pt idx="26">
                  <c:v>0</c:v>
                </c:pt>
                <c:pt idx="27">
                  <c:v>360</c:v>
                </c:pt>
                <c:pt idx="28">
                  <c:v>36090</c:v>
                </c:pt>
                <c:pt idx="29">
                  <c:v>0</c:v>
                </c:pt>
                <c:pt idx="30">
                  <c:v>22790</c:v>
                </c:pt>
              </c:numCache>
            </c:numRef>
          </c:val>
          <c:extLst>
            <c:ext xmlns:c16="http://schemas.microsoft.com/office/drawing/2014/chart" uri="{C3380CC4-5D6E-409C-BE32-E72D297353CC}">
              <c16:uniqueId val="{00000003-0D90-4CCB-BA27-E34B5628397D}"/>
            </c:ext>
          </c:extLst>
        </c:ser>
        <c:ser>
          <c:idx val="4"/>
          <c:order val="4"/>
          <c:tx>
            <c:strRef>
              <c:f>'OWN_Tax_rev_main - Sheet1'!$F$1</c:f>
              <c:strCache>
                <c:ptCount val="1"/>
                <c:pt idx="0">
                  <c:v>2001-2005</c:v>
                </c:pt>
              </c:strCache>
            </c:strRef>
          </c:tx>
          <c:spPr>
            <a:solidFill>
              <a:schemeClr val="accent5"/>
            </a:solidFill>
            <a:ln>
              <a:noFill/>
            </a:ln>
            <a:effectLst/>
          </c:spPr>
          <c:cat>
            <c:strRef>
              <c:f>'OWN_Tax_rev_main - Sheet1'!$A$2:$A$32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cat>
          <c:val>
            <c:numRef>
              <c:f>'OWN_Tax_rev_main - Sheet1'!$F$2:$F$32</c:f>
              <c:numCache>
                <c:formatCode>General</c:formatCode>
                <c:ptCount val="31"/>
                <c:pt idx="0">
                  <c:v>65790</c:v>
                </c:pt>
                <c:pt idx="1">
                  <c:v>180</c:v>
                </c:pt>
                <c:pt idx="2">
                  <c:v>9700</c:v>
                </c:pt>
                <c:pt idx="3">
                  <c:v>14840</c:v>
                </c:pt>
                <c:pt idx="4">
                  <c:v>10890</c:v>
                </c:pt>
                <c:pt idx="5">
                  <c:v>27610</c:v>
                </c:pt>
                <c:pt idx="6">
                  <c:v>3260</c:v>
                </c:pt>
                <c:pt idx="7">
                  <c:v>51950</c:v>
                </c:pt>
                <c:pt idx="8">
                  <c:v>28620</c:v>
                </c:pt>
                <c:pt idx="9">
                  <c:v>4770</c:v>
                </c:pt>
                <c:pt idx="10">
                  <c:v>5140</c:v>
                </c:pt>
                <c:pt idx="11">
                  <c:v>9040</c:v>
                </c:pt>
                <c:pt idx="12">
                  <c:v>57970</c:v>
                </c:pt>
                <c:pt idx="13">
                  <c:v>36140</c:v>
                </c:pt>
                <c:pt idx="14">
                  <c:v>31070</c:v>
                </c:pt>
                <c:pt idx="15">
                  <c:v>119590</c:v>
                </c:pt>
                <c:pt idx="16">
                  <c:v>320</c:v>
                </c:pt>
                <c:pt idx="17">
                  <c:v>800</c:v>
                </c:pt>
                <c:pt idx="18">
                  <c:v>130</c:v>
                </c:pt>
                <c:pt idx="19">
                  <c:v>320</c:v>
                </c:pt>
                <c:pt idx="20">
                  <c:v>15000</c:v>
                </c:pt>
                <c:pt idx="21">
                  <c:v>0</c:v>
                </c:pt>
                <c:pt idx="22">
                  <c:v>28530</c:v>
                </c:pt>
                <c:pt idx="23">
                  <c:v>32890</c:v>
                </c:pt>
                <c:pt idx="24">
                  <c:v>490</c:v>
                </c:pt>
                <c:pt idx="25">
                  <c:v>74930</c:v>
                </c:pt>
                <c:pt idx="26">
                  <c:v>0</c:v>
                </c:pt>
                <c:pt idx="27">
                  <c:v>930</c:v>
                </c:pt>
                <c:pt idx="28">
                  <c:v>63370</c:v>
                </c:pt>
                <c:pt idx="29">
                  <c:v>0</c:v>
                </c:pt>
                <c:pt idx="30">
                  <c:v>38170</c:v>
                </c:pt>
              </c:numCache>
            </c:numRef>
          </c:val>
          <c:extLst>
            <c:ext xmlns:c16="http://schemas.microsoft.com/office/drawing/2014/chart" uri="{C3380CC4-5D6E-409C-BE32-E72D297353CC}">
              <c16:uniqueId val="{00000004-0D90-4CCB-BA27-E34B5628397D}"/>
            </c:ext>
          </c:extLst>
        </c:ser>
        <c:ser>
          <c:idx val="5"/>
          <c:order val="5"/>
          <c:tx>
            <c:strRef>
              <c:f>'OWN_Tax_rev_main - Sheet1'!$G$1</c:f>
              <c:strCache>
                <c:ptCount val="1"/>
                <c:pt idx="0">
                  <c:v>2006-2010</c:v>
                </c:pt>
              </c:strCache>
            </c:strRef>
          </c:tx>
          <c:spPr>
            <a:solidFill>
              <a:schemeClr val="accent6"/>
            </a:solidFill>
            <a:ln>
              <a:noFill/>
            </a:ln>
            <a:effectLst/>
          </c:spPr>
          <c:cat>
            <c:strRef>
              <c:f>'OWN_Tax_rev_main - Sheet1'!$A$2:$A$32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cat>
          <c:val>
            <c:numRef>
              <c:f>'OWN_Tax_rev_main - Sheet1'!$G$2:$G$32</c:f>
              <c:numCache>
                <c:formatCode>General</c:formatCode>
                <c:ptCount val="31"/>
                <c:pt idx="0">
                  <c:v>140470</c:v>
                </c:pt>
                <c:pt idx="1">
                  <c:v>550</c:v>
                </c:pt>
                <c:pt idx="2">
                  <c:v>19210</c:v>
                </c:pt>
                <c:pt idx="3">
                  <c:v>26940</c:v>
                </c:pt>
                <c:pt idx="4">
                  <c:v>28430</c:v>
                </c:pt>
                <c:pt idx="5">
                  <c:v>56510</c:v>
                </c:pt>
                <c:pt idx="6">
                  <c:v>7200</c:v>
                </c:pt>
                <c:pt idx="7">
                  <c:v>106360</c:v>
                </c:pt>
                <c:pt idx="8">
                  <c:v>56510</c:v>
                </c:pt>
                <c:pt idx="9">
                  <c:v>9930</c:v>
                </c:pt>
                <c:pt idx="10">
                  <c:v>11650</c:v>
                </c:pt>
                <c:pt idx="11">
                  <c:v>20210</c:v>
                </c:pt>
                <c:pt idx="12">
                  <c:v>126150</c:v>
                </c:pt>
                <c:pt idx="13">
                  <c:v>69010</c:v>
                </c:pt>
                <c:pt idx="14">
                  <c:v>62490</c:v>
                </c:pt>
                <c:pt idx="15">
                  <c:v>232310</c:v>
                </c:pt>
                <c:pt idx="16">
                  <c:v>730</c:v>
                </c:pt>
                <c:pt idx="17">
                  <c:v>1680</c:v>
                </c:pt>
                <c:pt idx="18">
                  <c:v>410</c:v>
                </c:pt>
                <c:pt idx="19">
                  <c:v>700</c:v>
                </c:pt>
                <c:pt idx="20">
                  <c:v>34910</c:v>
                </c:pt>
                <c:pt idx="21">
                  <c:v>0</c:v>
                </c:pt>
                <c:pt idx="22">
                  <c:v>51100</c:v>
                </c:pt>
                <c:pt idx="23">
                  <c:v>66120</c:v>
                </c:pt>
                <c:pt idx="24">
                  <c:v>920</c:v>
                </c:pt>
                <c:pt idx="25">
                  <c:v>150950</c:v>
                </c:pt>
                <c:pt idx="26">
                  <c:v>0</c:v>
                </c:pt>
                <c:pt idx="27">
                  <c:v>1980</c:v>
                </c:pt>
                <c:pt idx="28">
                  <c:v>129360</c:v>
                </c:pt>
                <c:pt idx="29">
                  <c:v>0</c:v>
                </c:pt>
                <c:pt idx="30">
                  <c:v>66540</c:v>
                </c:pt>
              </c:numCache>
            </c:numRef>
          </c:val>
          <c:extLst>
            <c:ext xmlns:c16="http://schemas.microsoft.com/office/drawing/2014/chart" uri="{C3380CC4-5D6E-409C-BE32-E72D297353CC}">
              <c16:uniqueId val="{00000005-0D90-4CCB-BA27-E34B5628397D}"/>
            </c:ext>
          </c:extLst>
        </c:ser>
        <c:ser>
          <c:idx val="6"/>
          <c:order val="6"/>
          <c:tx>
            <c:strRef>
              <c:f>'OWN_Tax_rev_main - Sheet1'!$H$1</c:f>
              <c:strCache>
                <c:ptCount val="1"/>
                <c:pt idx="0">
                  <c:v>2011-2016</c:v>
                </c:pt>
              </c:strCache>
            </c:strRef>
          </c:tx>
          <c:spPr>
            <a:solidFill>
              <a:schemeClr val="tx2">
                <a:lumMod val="75000"/>
              </a:schemeClr>
            </a:solidFill>
            <a:ln>
              <a:noFill/>
            </a:ln>
            <a:effectLst/>
          </c:spPr>
          <c:cat>
            <c:strRef>
              <c:f>'OWN_Tax_rev_main - Sheet1'!$A$2:$A$32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cat>
          <c:val>
            <c:numRef>
              <c:f>'OWN_Tax_rev_main - Sheet1'!$H$2:$H$32</c:f>
              <c:numCache>
                <c:formatCode>General</c:formatCode>
                <c:ptCount val="31"/>
                <c:pt idx="0">
                  <c:v>305320</c:v>
                </c:pt>
                <c:pt idx="1">
                  <c:v>2280</c:v>
                </c:pt>
                <c:pt idx="2">
                  <c:v>54450</c:v>
                </c:pt>
                <c:pt idx="3">
                  <c:v>115230</c:v>
                </c:pt>
                <c:pt idx="4">
                  <c:v>85310</c:v>
                </c:pt>
                <c:pt idx="5">
                  <c:v>148130</c:v>
                </c:pt>
                <c:pt idx="6">
                  <c:v>19580</c:v>
                </c:pt>
                <c:pt idx="7">
                  <c:v>321350</c:v>
                </c:pt>
                <c:pt idx="8">
                  <c:v>149170</c:v>
                </c:pt>
                <c:pt idx="9">
                  <c:v>29540</c:v>
                </c:pt>
                <c:pt idx="10">
                  <c:v>34780</c:v>
                </c:pt>
                <c:pt idx="11">
                  <c:v>58530</c:v>
                </c:pt>
                <c:pt idx="12">
                  <c:v>346300</c:v>
                </c:pt>
                <c:pt idx="13">
                  <c:v>193230</c:v>
                </c:pt>
                <c:pt idx="14">
                  <c:v>195160</c:v>
                </c:pt>
                <c:pt idx="15">
                  <c:v>624230</c:v>
                </c:pt>
                <c:pt idx="16">
                  <c:v>2700</c:v>
                </c:pt>
                <c:pt idx="17">
                  <c:v>5320</c:v>
                </c:pt>
                <c:pt idx="18">
                  <c:v>1360</c:v>
                </c:pt>
                <c:pt idx="19">
                  <c:v>1990</c:v>
                </c:pt>
                <c:pt idx="20">
                  <c:v>97100</c:v>
                </c:pt>
                <c:pt idx="21">
                  <c:v>0</c:v>
                </c:pt>
                <c:pt idx="22">
                  <c:v>140250</c:v>
                </c:pt>
                <c:pt idx="23">
                  <c:v>197010</c:v>
                </c:pt>
                <c:pt idx="24">
                  <c:v>2600</c:v>
                </c:pt>
                <c:pt idx="25">
                  <c:v>434120</c:v>
                </c:pt>
                <c:pt idx="26">
                  <c:v>0</c:v>
                </c:pt>
                <c:pt idx="27">
                  <c:v>6110</c:v>
                </c:pt>
                <c:pt idx="28">
                  <c:v>386530</c:v>
                </c:pt>
                <c:pt idx="29">
                  <c:v>0</c:v>
                </c:pt>
                <c:pt idx="30">
                  <c:v>201270</c:v>
                </c:pt>
              </c:numCache>
            </c:numRef>
          </c:val>
          <c:extLst>
            <c:ext xmlns:c16="http://schemas.microsoft.com/office/drawing/2014/chart" uri="{C3380CC4-5D6E-409C-BE32-E72D297353CC}">
              <c16:uniqueId val="{00000006-0D90-4CCB-BA27-E34B5628397D}"/>
            </c:ext>
          </c:extLst>
        </c:ser>
        <c:ser>
          <c:idx val="7"/>
          <c:order val="7"/>
          <c:tx>
            <c:strRef>
              <c:f>'OWN_Tax_rev_main - Sheet1'!$I$1</c:f>
              <c:strCache>
                <c:ptCount val="1"/>
                <c:pt idx="0">
                  <c:v>Total tax_rev</c:v>
                </c:pt>
              </c:strCache>
            </c:strRef>
          </c:tx>
          <c:spPr>
            <a:solidFill>
              <a:schemeClr val="accent2">
                <a:lumMod val="60000"/>
              </a:schemeClr>
            </a:solidFill>
            <a:ln w="25400">
              <a:noFill/>
            </a:ln>
            <a:effectLst/>
          </c:spPr>
          <c:cat>
            <c:strRef>
              <c:f>'OWN_Tax_rev_main - Sheet1'!$A$2:$A$32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cat>
          <c:val>
            <c:numRef>
              <c:f>'OWN_Tax_rev_main - Sheet1'!$I$2:$I$32</c:f>
              <c:numCache>
                <c:formatCode>General</c:formatCode>
                <c:ptCount val="31"/>
                <c:pt idx="0">
                  <c:v>575375</c:v>
                </c:pt>
                <c:pt idx="1">
                  <c:v>3078</c:v>
                </c:pt>
                <c:pt idx="2">
                  <c:v>92540</c:v>
                </c:pt>
                <c:pt idx="3">
                  <c:v>183185</c:v>
                </c:pt>
                <c:pt idx="4">
                  <c:v>124630</c:v>
                </c:pt>
                <c:pt idx="5">
                  <c:v>248690</c:v>
                </c:pt>
                <c:pt idx="6">
                  <c:v>32805</c:v>
                </c:pt>
                <c:pt idx="7">
                  <c:v>542560</c:v>
                </c:pt>
                <c:pt idx="8">
                  <c:v>259991</c:v>
                </c:pt>
                <c:pt idx="9">
                  <c:v>48558</c:v>
                </c:pt>
                <c:pt idx="10">
                  <c:v>55466</c:v>
                </c:pt>
                <c:pt idx="11">
                  <c:v>87780</c:v>
                </c:pt>
                <c:pt idx="12">
                  <c:v>589733</c:v>
                </c:pt>
                <c:pt idx="13">
                  <c:v>337067</c:v>
                </c:pt>
                <c:pt idx="14">
                  <c:v>332172</c:v>
                </c:pt>
                <c:pt idx="15">
                  <c:v>1103313</c:v>
                </c:pt>
                <c:pt idx="16">
                  <c:v>4065</c:v>
                </c:pt>
                <c:pt idx="17">
                  <c:v>8592</c:v>
                </c:pt>
                <c:pt idx="18">
                  <c:v>1991</c:v>
                </c:pt>
                <c:pt idx="19">
                  <c:v>3372</c:v>
                </c:pt>
                <c:pt idx="20">
                  <c:v>160844</c:v>
                </c:pt>
                <c:pt idx="21">
                  <c:v>0</c:v>
                </c:pt>
                <c:pt idx="22">
                  <c:v>251901</c:v>
                </c:pt>
                <c:pt idx="23">
                  <c:v>328531</c:v>
                </c:pt>
                <c:pt idx="24">
                  <c:v>4254</c:v>
                </c:pt>
                <c:pt idx="25">
                  <c:v>740496</c:v>
                </c:pt>
                <c:pt idx="26">
                  <c:v>0</c:v>
                </c:pt>
                <c:pt idx="27">
                  <c:v>9656</c:v>
                </c:pt>
                <c:pt idx="28">
                  <c:v>648763</c:v>
                </c:pt>
                <c:pt idx="29">
                  <c:v>0</c:v>
                </c:pt>
                <c:pt idx="30">
                  <c:v>353539</c:v>
                </c:pt>
              </c:numCache>
            </c:numRef>
          </c:val>
          <c:extLst>
            <c:ext xmlns:c16="http://schemas.microsoft.com/office/drawing/2014/chart" uri="{C3380CC4-5D6E-409C-BE32-E72D297353CC}">
              <c16:uniqueId val="{00000007-0D90-4CCB-BA27-E34B5628397D}"/>
            </c:ext>
          </c:extLst>
        </c:ser>
        <c:ser>
          <c:idx val="8"/>
          <c:order val="8"/>
          <c:tx>
            <c:strRef>
              <c:f>'OWN_Tax_rev_main - Sheet1'!$J$1</c:f>
              <c:strCache>
                <c:ptCount val="1"/>
                <c:pt idx="0">
                  <c:v>Column1</c:v>
                </c:pt>
              </c:strCache>
            </c:strRef>
          </c:tx>
          <c:spPr>
            <a:solidFill>
              <a:schemeClr val="accent3">
                <a:lumMod val="60000"/>
              </a:schemeClr>
            </a:solidFill>
            <a:ln w="25400">
              <a:noFill/>
            </a:ln>
            <a:effectLst/>
          </c:spPr>
          <c:cat>
            <c:strRef>
              <c:f>'OWN_Tax_rev_main - Sheet1'!$A$2:$A$32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cat>
          <c:val>
            <c:numRef>
              <c:f>'OWN_Tax_rev_main - Sheet1'!$J$2:$J$32</c:f>
              <c:numCache>
                <c:formatCode>General</c:formatCode>
                <c:ptCount val="31"/>
              </c:numCache>
            </c:numRef>
          </c:val>
          <c:extLst>
            <c:ext xmlns:c16="http://schemas.microsoft.com/office/drawing/2014/chart" uri="{C3380CC4-5D6E-409C-BE32-E72D297353CC}">
              <c16:uniqueId val="{00000008-0D90-4CCB-BA27-E34B5628397D}"/>
            </c:ext>
          </c:extLst>
        </c:ser>
        <c:dLbls>
          <c:showLegendKey val="0"/>
          <c:showVal val="0"/>
          <c:showCatName val="0"/>
          <c:showSerName val="0"/>
          <c:showPercent val="0"/>
          <c:showBubbleSize val="0"/>
        </c:dLbls>
        <c:axId val="4701423"/>
        <c:axId val="4693935"/>
      </c:areaChart>
      <c:catAx>
        <c:axId val="470142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693935"/>
        <c:crosses val="autoZero"/>
        <c:auto val="1"/>
        <c:lblAlgn val="ctr"/>
        <c:lblOffset val="100"/>
        <c:noMultiLvlLbl val="0"/>
      </c:catAx>
      <c:valAx>
        <c:axId val="4693935"/>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0142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[sql_project_main.xlsx]Gross_main - Sheet1!PivotTable15</c:name>
    <c:fmtId val="4"/>
  </c:pivotSource>
  <c:chart>
    <c:autoTitleDeleted val="1"/>
    <c:pivotFmts>
      <c:pivotFmt>
        <c:idx val="0"/>
        <c:spPr>
          <a:gradFill rotWithShape="1">
            <a:gsLst>
              <a:gs pos="0">
                <a:schemeClr val="accent4">
                  <a:tint val="96000"/>
                  <a:lumMod val="100000"/>
                </a:schemeClr>
              </a:gs>
              <a:gs pos="78000">
                <a:schemeClr val="accent4">
                  <a:shade val="94000"/>
                  <a:lumMod val="94000"/>
                </a:schemeClr>
              </a:gs>
            </a:gsLst>
            <a:lin ang="5400000" scaled="0"/>
          </a:gradFill>
          <a:ln>
            <a:noFill/>
          </a:ln>
          <a:effectLst/>
          <a:sp3d/>
        </c:spPr>
        <c:marker>
          <c:symbol val="circle"/>
          <c:size val="6"/>
          <c:spPr>
            <a:gradFill rotWithShape="1">
              <a:gsLst>
                <a:gs pos="0">
                  <a:schemeClr val="accent4">
                    <a:tint val="96000"/>
                    <a:lumMod val="100000"/>
                  </a:schemeClr>
                </a:gs>
                <a:gs pos="78000">
                  <a:schemeClr val="accent4">
                    <a:shade val="94000"/>
                    <a:lumMod val="94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4">
                  <a:tint val="96000"/>
                  <a:lumMod val="100000"/>
                </a:schemeClr>
              </a:gs>
              <a:gs pos="78000">
                <a:schemeClr val="accent4">
                  <a:shade val="94000"/>
                  <a:lumMod val="94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4">
                  <a:tint val="96000"/>
                  <a:lumMod val="100000"/>
                </a:schemeClr>
              </a:gs>
              <a:gs pos="78000">
                <a:schemeClr val="accent4">
                  <a:shade val="94000"/>
                  <a:lumMod val="94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5334676609460536E-2"/>
          <c:y val="4.4304255275177215E-2"/>
          <c:w val="0.91087396903025886"/>
          <c:h val="0.79359559385785439"/>
        </c:manualLayout>
      </c:layout>
      <c:bar3DChart>
        <c:barDir val="col"/>
        <c:grouping val="clustered"/>
        <c:varyColors val="0"/>
        <c:ser>
          <c:idx val="0"/>
          <c:order val="0"/>
          <c:tx>
            <c:strRef>
              <c:f>'Gross_main - Sheet1'!$L$4</c:f>
              <c:strCache>
                <c:ptCount val="1"/>
                <c:pt idx="0">
                  <c:v>Total</c:v>
                </c:pt>
              </c:strCache>
            </c:strRef>
          </c:tx>
          <c:spPr>
            <a:gradFill rotWithShape="1">
              <a:gsLst>
                <a:gs pos="0">
                  <a:schemeClr val="accent4">
                    <a:tint val="96000"/>
                    <a:lumMod val="100000"/>
                  </a:schemeClr>
                </a:gs>
                <a:gs pos="78000">
                  <a:schemeClr val="accent4">
                    <a:shade val="94000"/>
                    <a:lumMod val="94000"/>
                  </a:schemeClr>
                </a:gs>
              </a:gsLst>
              <a:lin ang="5400000" scaled="0"/>
            </a:gradFill>
            <a:ln>
              <a:noFill/>
            </a:ln>
            <a:effectLst/>
            <a:sp3d/>
          </c:spPr>
          <c:invertIfNegative val="0"/>
          <c:cat>
            <c:strRef>
              <c:f>'Gross_main - Sheet1'!$K$5:$K$14</c:f>
              <c:strCache>
                <c:ptCount val="10"/>
                <c:pt idx="0">
                  <c:v>Andhra Pradesh</c:v>
                </c:pt>
                <c:pt idx="1">
                  <c:v>Bihar</c:v>
                </c:pt>
                <c:pt idx="2">
                  <c:v>Gujarat</c:v>
                </c:pt>
                <c:pt idx="3">
                  <c:v>Karnataka</c:v>
                </c:pt>
                <c:pt idx="4">
                  <c:v>Kerala</c:v>
                </c:pt>
                <c:pt idx="5">
                  <c:v>Maharashtra</c:v>
                </c:pt>
                <c:pt idx="6">
                  <c:v>Rajasthan</c:v>
                </c:pt>
                <c:pt idx="7">
                  <c:v>Tamil Nadu</c:v>
                </c:pt>
                <c:pt idx="8">
                  <c:v>Uttar Pradesh</c:v>
                </c:pt>
                <c:pt idx="9">
                  <c:v>West Bengal</c:v>
                </c:pt>
              </c:strCache>
            </c:strRef>
          </c:cat>
          <c:val>
            <c:numRef>
              <c:f>'Gross_main - Sheet1'!$L$5:$L$14</c:f>
              <c:numCache>
                <c:formatCode>General</c:formatCode>
                <c:ptCount val="10"/>
                <c:pt idx="0">
                  <c:v>218455.100145</c:v>
                </c:pt>
                <c:pt idx="1">
                  <c:v>130742.19994399999</c:v>
                </c:pt>
                <c:pt idx="2">
                  <c:v>214385.89986499998</c:v>
                </c:pt>
                <c:pt idx="3">
                  <c:v>172826.3003</c:v>
                </c:pt>
                <c:pt idx="4">
                  <c:v>156935.89983419998</c:v>
                </c:pt>
                <c:pt idx="5">
                  <c:v>339226.40038999997</c:v>
                </c:pt>
                <c:pt idx="6">
                  <c:v>163113.40016799999</c:v>
                </c:pt>
                <c:pt idx="7">
                  <c:v>215748.999847</c:v>
                </c:pt>
                <c:pt idx="8">
                  <c:v>337576.00031100004</c:v>
                </c:pt>
                <c:pt idx="9">
                  <c:v>290599.50017800002</c:v>
                </c:pt>
              </c:numCache>
            </c:numRef>
          </c:val>
          <c:extLst>
            <c:ext xmlns:c16="http://schemas.microsoft.com/office/drawing/2014/chart" uri="{C3380CC4-5D6E-409C-BE32-E72D297353CC}">
              <c16:uniqueId val="{00000000-3F91-4E33-88CE-9BE04B824429}"/>
            </c:ext>
          </c:extLst>
        </c:ser>
        <c:dLbls>
          <c:showLegendKey val="0"/>
          <c:showVal val="0"/>
          <c:showCatName val="0"/>
          <c:showSerName val="0"/>
          <c:showPercent val="0"/>
          <c:showBubbleSize val="0"/>
        </c:dLbls>
        <c:gapWidth val="150"/>
        <c:shape val="box"/>
        <c:axId val="1573281199"/>
        <c:axId val="1573257903"/>
        <c:axId val="0"/>
      </c:bar3DChart>
      <c:catAx>
        <c:axId val="1573281199"/>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573257903"/>
        <c:crosses val="autoZero"/>
        <c:auto val="1"/>
        <c:lblAlgn val="ctr"/>
        <c:lblOffset val="100"/>
        <c:noMultiLvlLbl val="0"/>
      </c:catAx>
      <c:valAx>
        <c:axId val="1573257903"/>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5732811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'Social_sector_Exp_main - Sheet1'!$I$1</c:f>
              <c:strCache>
                <c:ptCount val="1"/>
                <c:pt idx="0">
                  <c:v>Total Social Expenditure</c:v>
                </c:pt>
              </c:strCache>
            </c:strRef>
          </c:tx>
          <c:spPr>
            <a:solidFill>
              <a:schemeClr val="accent4">
                <a:shade val="76000"/>
              </a:schemeClr>
            </a:solidFill>
            <a:ln>
              <a:noFill/>
            </a:ln>
            <a:effectLst/>
            <a:sp3d/>
          </c:spPr>
          <c:invertIfNegative val="0"/>
          <c:cat>
            <c:strRef>
              <c:f>'Social_sector_Exp_main - Sheet1'!$A$2:$A$32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cat>
          <c:val>
            <c:numRef>
              <c:f>'Social_sector_Exp_main - Sheet1'!$I$2:$I$32</c:f>
              <c:numCache>
                <c:formatCode>General</c:formatCode>
                <c:ptCount val="31"/>
                <c:pt idx="0">
                  <c:v>533121</c:v>
                </c:pt>
                <c:pt idx="1">
                  <c:v>27372</c:v>
                </c:pt>
                <c:pt idx="2">
                  <c:v>174655</c:v>
                </c:pt>
                <c:pt idx="3">
                  <c:v>385393</c:v>
                </c:pt>
                <c:pt idx="4">
                  <c:v>182951</c:v>
                </c:pt>
                <c:pt idx="5">
                  <c:v>159100</c:v>
                </c:pt>
                <c:pt idx="6">
                  <c:v>30918</c:v>
                </c:pt>
                <c:pt idx="7">
                  <c:v>425067</c:v>
                </c:pt>
                <c:pt idx="8">
                  <c:v>200247</c:v>
                </c:pt>
                <c:pt idx="9">
                  <c:v>89220</c:v>
                </c:pt>
                <c:pt idx="10">
                  <c:v>115789</c:v>
                </c:pt>
                <c:pt idx="11">
                  <c:v>158170</c:v>
                </c:pt>
                <c:pt idx="12">
                  <c:v>432951</c:v>
                </c:pt>
                <c:pt idx="13">
                  <c:v>259443</c:v>
                </c:pt>
                <c:pt idx="14">
                  <c:v>391364</c:v>
                </c:pt>
                <c:pt idx="15">
                  <c:v>823629</c:v>
                </c:pt>
                <c:pt idx="16">
                  <c:v>29125</c:v>
                </c:pt>
                <c:pt idx="17">
                  <c:v>31198</c:v>
                </c:pt>
                <c:pt idx="18">
                  <c:v>25024</c:v>
                </c:pt>
                <c:pt idx="19">
                  <c:v>26523</c:v>
                </c:pt>
                <c:pt idx="20">
                  <c:v>243311</c:v>
                </c:pt>
                <c:pt idx="21">
                  <c:v>16574</c:v>
                </c:pt>
                <c:pt idx="22">
                  <c:v>148040</c:v>
                </c:pt>
                <c:pt idx="23">
                  <c:v>420844</c:v>
                </c:pt>
                <c:pt idx="24">
                  <c:v>17028</c:v>
                </c:pt>
                <c:pt idx="25">
                  <c:v>547627</c:v>
                </c:pt>
                <c:pt idx="26">
                  <c:v>0</c:v>
                </c:pt>
                <c:pt idx="27">
                  <c:v>42293</c:v>
                </c:pt>
                <c:pt idx="28">
                  <c:v>790468</c:v>
                </c:pt>
                <c:pt idx="29">
                  <c:v>88500</c:v>
                </c:pt>
                <c:pt idx="30">
                  <c:v>466120</c:v>
                </c:pt>
              </c:numCache>
            </c:numRef>
          </c:val>
          <c:extLst>
            <c:ext xmlns:c16="http://schemas.microsoft.com/office/drawing/2014/chart" uri="{C3380CC4-5D6E-409C-BE32-E72D297353CC}">
              <c16:uniqueId val="{00000000-63CA-48E3-9A48-0843126F1FD9}"/>
            </c:ext>
          </c:extLst>
        </c:ser>
        <c:ser>
          <c:idx val="1"/>
          <c:order val="1"/>
          <c:tx>
            <c:strRef>
              <c:f>'Social_sector_Exp_main - Sheet1'!$J$1</c:f>
              <c:strCache>
                <c:ptCount val="1"/>
                <c:pt idx="0">
                  <c:v>Own_Tax_Expenditure</c:v>
                </c:pt>
              </c:strCache>
            </c:strRef>
          </c:tx>
          <c:spPr>
            <a:solidFill>
              <a:schemeClr val="accent4">
                <a:tint val="77000"/>
              </a:schemeClr>
            </a:solidFill>
            <a:ln>
              <a:noFill/>
            </a:ln>
            <a:effectLst/>
            <a:sp3d/>
          </c:spPr>
          <c:invertIfNegative val="0"/>
          <c:cat>
            <c:strRef>
              <c:f>'Social_sector_Exp_main - Sheet1'!$A$2:$A$32</c:f>
              <c:strCache>
                <c:ptCount val="31"/>
                <c:pt idx="0">
                  <c:v>Andhra Pradesh</c:v>
                </c:pt>
                <c:pt idx="1">
                  <c:v>Arunachal Pradesh</c:v>
                </c:pt>
                <c:pt idx="2">
                  <c:v>Assam</c:v>
                </c:pt>
                <c:pt idx="3">
                  <c:v>Bihar</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 Nadu</c:v>
                </c:pt>
                <c:pt idx="26">
                  <c:v>Telangana</c:v>
                </c:pt>
                <c:pt idx="27">
                  <c:v>Tripura</c:v>
                </c:pt>
                <c:pt idx="28">
                  <c:v>Uttar Pradesh</c:v>
                </c:pt>
                <c:pt idx="29">
                  <c:v>Uttarakhand</c:v>
                </c:pt>
                <c:pt idx="30">
                  <c:v>West Bengal</c:v>
                </c:pt>
              </c:strCache>
            </c:strRef>
          </c:cat>
          <c:val>
            <c:numRef>
              <c:f>'Social_sector_Exp_main - Sheet1'!$J$2:$J$32</c:f>
              <c:numCache>
                <c:formatCode>General</c:formatCode>
                <c:ptCount val="31"/>
                <c:pt idx="0">
                  <c:v>575375</c:v>
                </c:pt>
                <c:pt idx="1">
                  <c:v>3078</c:v>
                </c:pt>
                <c:pt idx="2">
                  <c:v>92540</c:v>
                </c:pt>
                <c:pt idx="3">
                  <c:v>183185</c:v>
                </c:pt>
                <c:pt idx="4">
                  <c:v>124630</c:v>
                </c:pt>
                <c:pt idx="5">
                  <c:v>248690</c:v>
                </c:pt>
                <c:pt idx="6">
                  <c:v>32805</c:v>
                </c:pt>
                <c:pt idx="7">
                  <c:v>542560</c:v>
                </c:pt>
                <c:pt idx="8">
                  <c:v>259991</c:v>
                </c:pt>
                <c:pt idx="9">
                  <c:v>48558</c:v>
                </c:pt>
                <c:pt idx="10">
                  <c:v>55466</c:v>
                </c:pt>
                <c:pt idx="11">
                  <c:v>87780</c:v>
                </c:pt>
                <c:pt idx="12">
                  <c:v>589733</c:v>
                </c:pt>
                <c:pt idx="13">
                  <c:v>337067</c:v>
                </c:pt>
                <c:pt idx="14">
                  <c:v>332172</c:v>
                </c:pt>
                <c:pt idx="15">
                  <c:v>1103313</c:v>
                </c:pt>
                <c:pt idx="16">
                  <c:v>4065</c:v>
                </c:pt>
                <c:pt idx="17">
                  <c:v>8592</c:v>
                </c:pt>
                <c:pt idx="18">
                  <c:v>1991</c:v>
                </c:pt>
                <c:pt idx="19">
                  <c:v>3372</c:v>
                </c:pt>
                <c:pt idx="20">
                  <c:v>160844</c:v>
                </c:pt>
                <c:pt idx="21">
                  <c:v>0</c:v>
                </c:pt>
                <c:pt idx="22">
                  <c:v>251901</c:v>
                </c:pt>
                <c:pt idx="23">
                  <c:v>328531</c:v>
                </c:pt>
                <c:pt idx="24">
                  <c:v>4254</c:v>
                </c:pt>
                <c:pt idx="25">
                  <c:v>740496</c:v>
                </c:pt>
                <c:pt idx="26">
                  <c:v>0</c:v>
                </c:pt>
                <c:pt idx="27">
                  <c:v>9656</c:v>
                </c:pt>
                <c:pt idx="28">
                  <c:v>648763</c:v>
                </c:pt>
                <c:pt idx="29">
                  <c:v>0</c:v>
                </c:pt>
                <c:pt idx="30">
                  <c:v>353539</c:v>
                </c:pt>
              </c:numCache>
            </c:numRef>
          </c:val>
          <c:extLst>
            <c:ext xmlns:c16="http://schemas.microsoft.com/office/drawing/2014/chart" uri="{C3380CC4-5D6E-409C-BE32-E72D297353CC}">
              <c16:uniqueId val="{00000001-63CA-48E3-9A48-0843126F1FD9}"/>
            </c:ext>
          </c:extLst>
        </c:ser>
        <c:dLbls>
          <c:showLegendKey val="0"/>
          <c:showVal val="0"/>
          <c:showCatName val="0"/>
          <c:showSerName val="0"/>
          <c:showPercent val="0"/>
          <c:showBubbleSize val="0"/>
        </c:dLbls>
        <c:gapWidth val="150"/>
        <c:shape val="box"/>
        <c:axId val="4689775"/>
        <c:axId val="4681039"/>
        <c:axId val="0"/>
      </c:bar3DChart>
      <c:catAx>
        <c:axId val="468977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81039"/>
        <c:crosses val="autoZero"/>
        <c:auto val="1"/>
        <c:lblAlgn val="ctr"/>
        <c:lblOffset val="100"/>
        <c:noMultiLvlLbl val="0"/>
      </c:catAx>
      <c:valAx>
        <c:axId val="46810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897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'Revneue_expe_main - Sheet1'!$A$2:$A$32</cx:f>
        <cx:nf>'Revneue_expe_main - Sheet1'!$A$1</cx:nf>
        <cx:lvl ptCount="31" name="State">
          <cx:pt idx="0">Andhra Pradesh</cx:pt>
          <cx:pt idx="1">Arunachal Pradesh</cx:pt>
          <cx:pt idx="2">Assam</cx:pt>
          <cx:pt idx="3">Bihar</cx:pt>
          <cx:pt idx="4">Chhattisgarh</cx:pt>
          <cx:pt idx="5">Delhi</cx:pt>
          <cx:pt idx="6">Goa</cx:pt>
          <cx:pt idx="7">Gujarat</cx:pt>
          <cx:pt idx="8">Haryana</cx:pt>
          <cx:pt idx="9">Himachal Pradesh</cx:pt>
          <cx:pt idx="10">Jammu &amp; Kashmir</cx:pt>
          <cx:pt idx="11">Jharkhand</cx:pt>
          <cx:pt idx="12">Karnataka</cx:pt>
          <cx:pt idx="13">Kerala</cx:pt>
          <cx:pt idx="14">Madhya Pradesh</cx:pt>
          <cx:pt idx="15">Maharashtra</cx:pt>
          <cx:pt idx="16">Manipur</cx:pt>
          <cx:pt idx="17">Meghalaya</cx:pt>
          <cx:pt idx="18">Mizoram</cx:pt>
          <cx:pt idx="19">Nagaland</cx:pt>
          <cx:pt idx="20">Odisha</cx:pt>
          <cx:pt idx="21">Puducherry</cx:pt>
          <cx:pt idx="22">Punjab</cx:pt>
          <cx:pt idx="23">Rajasthan</cx:pt>
          <cx:pt idx="24">Sikkim</cx:pt>
          <cx:pt idx="25">Tamil Nadu</cx:pt>
          <cx:pt idx="26">Telangana</cx:pt>
          <cx:pt idx="27">Tripura</cx:pt>
          <cx:pt idx="28">Uttar Pradesh</cx:pt>
          <cx:pt idx="29">Uttarakhand</cx:pt>
          <cx:pt idx="30">West Bengal</cx:pt>
        </cx:lvl>
      </cx:strDim>
      <cx:numDim type="colorVal">
        <cx:f>'Revneue_expe_main - Sheet1'!$B$2:$B$32</cx:f>
        <cx:nf>'Revneue_expe_main - Sheet1'!$B$1</cx:nf>
        <cx:lvl ptCount="31" formatCode="General" name="1980-85">
          <cx:pt idx="0">8559</cx:pt>
          <cx:pt idx="1">0</cx:pt>
          <cx:pt idx="2">2765</cx:pt>
          <cx:pt idx="3">6572</cx:pt>
          <cx:pt idx="4">0</cx:pt>
          <cx:pt idx="5">0</cx:pt>
          <cx:pt idx="6">0</cx:pt>
          <cx:pt idx="7">6352</cx:pt>
          <cx:pt idx="8">2838</cx:pt>
          <cx:pt idx="9">1291</cx:pt>
          <cx:pt idx="10">1826</cx:pt>
          <cx:pt idx="11">0</cx:pt>
          <cx:pt idx="12">6437</cx:pt>
          <cx:pt idx="13">4337</cx:pt>
          <cx:pt idx="14">6817</cx:pt>
          <cx:pt idx="15">13844</cx:pt>
          <cx:pt idx="16">487</cx:pt>
          <cx:pt idx="17">436</cx:pt>
          <cx:pt idx="18">0</cx:pt>
          <cx:pt idx="19">649</cx:pt>
          <cx:pt idx="20">3620</cx:pt>
          <cx:pt idx="21">0</cx:pt>
          <cx:pt idx="22">3615</cx:pt>
          <cx:pt idx="23">4868</cx:pt>
          <cx:pt idx="24">206</cx:pt>
          <cx:pt idx="25">8209</cx:pt>
          <cx:pt idx="26">0</cx:pt>
          <cx:pt idx="27">573</cx:pt>
          <cx:pt idx="28">12039</cx:pt>
          <cx:pt idx="29">0</cx:pt>
          <cx:pt idx="30">7939</cx:pt>
        </cx:lvl>
      </cx:numDim>
    </cx:data>
    <cx:data id="1">
      <cx:strDim type="cat">
        <cx:f>'Revneue_expe_main - Sheet1'!$A$2:$A$32</cx:f>
        <cx:nf>'Revneue_expe_main - Sheet1'!$A$1</cx:nf>
        <cx:lvl ptCount="31" name="State">
          <cx:pt idx="0">Andhra Pradesh</cx:pt>
          <cx:pt idx="1">Arunachal Pradesh</cx:pt>
          <cx:pt idx="2">Assam</cx:pt>
          <cx:pt idx="3">Bihar</cx:pt>
          <cx:pt idx="4">Chhattisgarh</cx:pt>
          <cx:pt idx="5">Delhi</cx:pt>
          <cx:pt idx="6">Goa</cx:pt>
          <cx:pt idx="7">Gujarat</cx:pt>
          <cx:pt idx="8">Haryana</cx:pt>
          <cx:pt idx="9">Himachal Pradesh</cx:pt>
          <cx:pt idx="10">Jammu &amp; Kashmir</cx:pt>
          <cx:pt idx="11">Jharkhand</cx:pt>
          <cx:pt idx="12">Karnataka</cx:pt>
          <cx:pt idx="13">Kerala</cx:pt>
          <cx:pt idx="14">Madhya Pradesh</cx:pt>
          <cx:pt idx="15">Maharashtra</cx:pt>
          <cx:pt idx="16">Manipur</cx:pt>
          <cx:pt idx="17">Meghalaya</cx:pt>
          <cx:pt idx="18">Mizoram</cx:pt>
          <cx:pt idx="19">Nagaland</cx:pt>
          <cx:pt idx="20">Odisha</cx:pt>
          <cx:pt idx="21">Puducherry</cx:pt>
          <cx:pt idx="22">Punjab</cx:pt>
          <cx:pt idx="23">Rajasthan</cx:pt>
          <cx:pt idx="24">Sikkim</cx:pt>
          <cx:pt idx="25">Tamil Nadu</cx:pt>
          <cx:pt idx="26">Telangana</cx:pt>
          <cx:pt idx="27">Tripura</cx:pt>
          <cx:pt idx="28">Uttar Pradesh</cx:pt>
          <cx:pt idx="29">Uttarakhand</cx:pt>
          <cx:pt idx="30">West Bengal</cx:pt>
        </cx:lvl>
      </cx:strDim>
      <cx:numDim type="colorVal">
        <cx:f>'Revneue_expe_main - Sheet1'!$C$2:$C$32</cx:f>
        <cx:nf>'Revneue_expe_main - Sheet1'!$C$1</cx:nf>
        <cx:lvl ptCount="31" formatCode="General" name="1986-90">
          <cx:pt idx="0">18428</cx:pt>
          <cx:pt idx="1">891</cx:pt>
          <cx:pt idx="2">6522</cx:pt>
          <cx:pt idx="3">14150</cx:pt>
          <cx:pt idx="4">0</cx:pt>
          <cx:pt idx="5">0</cx:pt>
          <cx:pt idx="6">768</cx:pt>
          <cx:pt idx="7">14623</cx:pt>
          <cx:pt idx="8">6254</cx:pt>
          <cx:pt idx="9">3035</cx:pt>
          <cx:pt idx="10">4156</cx:pt>
          <cx:pt idx="11">0</cx:pt>
          <cx:pt idx="12">13455</cx:pt>
          <cx:pt idx="13">9240</cx:pt>
          <cx:pt idx="14">15085</cx:pt>
          <cx:pt idx="15">29419</cx:pt>
          <cx:pt idx="16">1146</cx:pt>
          <cx:pt idx="17">965</cx:pt>
          <cx:pt idx="18">895</cx:pt>
          <cx:pt idx="19">1532</cx:pt>
          <cx:pt idx="20">7162</cx:pt>
          <cx:pt idx="21">0</cx:pt>
          <cx:pt idx="22">7888</cx:pt>
          <cx:pt idx="23">11183</cx:pt>
          <cx:pt idx="24">486</cx:pt>
          <cx:pt idx="25">17095</cx:pt>
          <cx:pt idx="26">0</cx:pt>
          <cx:pt idx="27">1517</cx:pt>
          <cx:pt idx="28">27042</cx:pt>
          <cx:pt idx="29">0</cx:pt>
          <cx:pt idx="30">15432</cx:pt>
        </cx:lvl>
      </cx:numDim>
    </cx:data>
    <cx:data id="2">
      <cx:strDim type="cat">
        <cx:f>'Revneue_expe_main - Sheet1'!$A$2:$A$32</cx:f>
        <cx:nf>'Revneue_expe_main - Sheet1'!$A$1</cx:nf>
        <cx:lvl ptCount="31" name="State">
          <cx:pt idx="0">Andhra Pradesh</cx:pt>
          <cx:pt idx="1">Arunachal Pradesh</cx:pt>
          <cx:pt idx="2">Assam</cx:pt>
          <cx:pt idx="3">Bihar</cx:pt>
          <cx:pt idx="4">Chhattisgarh</cx:pt>
          <cx:pt idx="5">Delhi</cx:pt>
          <cx:pt idx="6">Goa</cx:pt>
          <cx:pt idx="7">Gujarat</cx:pt>
          <cx:pt idx="8">Haryana</cx:pt>
          <cx:pt idx="9">Himachal Pradesh</cx:pt>
          <cx:pt idx="10">Jammu &amp; Kashmir</cx:pt>
          <cx:pt idx="11">Jharkhand</cx:pt>
          <cx:pt idx="12">Karnataka</cx:pt>
          <cx:pt idx="13">Kerala</cx:pt>
          <cx:pt idx="14">Madhya Pradesh</cx:pt>
          <cx:pt idx="15">Maharashtra</cx:pt>
          <cx:pt idx="16">Manipur</cx:pt>
          <cx:pt idx="17">Meghalaya</cx:pt>
          <cx:pt idx="18">Mizoram</cx:pt>
          <cx:pt idx="19">Nagaland</cx:pt>
          <cx:pt idx="20">Odisha</cx:pt>
          <cx:pt idx="21">Puducherry</cx:pt>
          <cx:pt idx="22">Punjab</cx:pt>
          <cx:pt idx="23">Rajasthan</cx:pt>
          <cx:pt idx="24">Sikkim</cx:pt>
          <cx:pt idx="25">Tamil Nadu</cx:pt>
          <cx:pt idx="26">Telangana</cx:pt>
          <cx:pt idx="27">Tripura</cx:pt>
          <cx:pt idx="28">Uttar Pradesh</cx:pt>
          <cx:pt idx="29">Uttarakhand</cx:pt>
          <cx:pt idx="30">West Bengal</cx:pt>
        </cx:lvl>
      </cx:strDim>
      <cx:numDim type="colorVal">
        <cx:f>'Revneue_expe_main - Sheet1'!$D$2:$D$32</cx:f>
        <cx:nf>'Revneue_expe_main - Sheet1'!$D$1</cx:nf>
        <cx:lvl ptCount="31" formatCode="General" name="1991-95">
          <cx:pt idx="0">36679</cx:pt>
          <cx:pt idx="1">1724</cx:pt>
          <cx:pt idx="2">12691</cx:pt>
          <cx:pt idx="3">32247</cx:pt>
          <cx:pt idx="4">0</cx:pt>
          <cx:pt idx="5">1939</cx:pt>
          <cx:pt idx="6">1895</cx:pt>
          <cx:pt idx="7">30009</cx:pt>
          <cx:pt idx="8">16260</cx:pt>
          <cx:pt idx="9">5997</cx:pt>
          <cx:pt idx="10">8644</cx:pt>
          <cx:pt idx="11">0</cx:pt>
          <cx:pt idx="12">27990</cx:pt>
          <cx:pt idx="13">19056</cx:pt>
          <cx:pt idx="14">31651</cx:pt>
          <cx:pt idx="15">58271</cx:pt>
          <cx:pt idx="16">2029</cx:pt>
          <cx:pt idx="17">2029</cx:pt>
          <cx:pt idx="18">1883</cx:pt>
          <cx:pt idx="19">2840</cx:pt>
          <cx:pt idx="20">15393</cx:pt>
          <cx:pt idx="21">0</cx:pt>
          <cx:pt idx="22">20227</cx:pt>
          <cx:pt idx="23">25202</cx:pt>
          <cx:pt idx="24">1178</cx:pt>
          <cx:pt idx="25">41257</cx:pt>
          <cx:pt idx="26">0</cx:pt>
          <cx:pt idx="27">2944</cx:pt>
          <cx:pt idx="28">61305</cx:pt>
          <cx:pt idx="29">0</cx:pt>
          <cx:pt idx="30">30653</cx:pt>
        </cx:lvl>
      </cx:numDim>
    </cx:data>
    <cx:data id="3">
      <cx:strDim type="cat">
        <cx:f>'Revneue_expe_main - Sheet1'!$A$2:$A$32</cx:f>
        <cx:nf>'Revneue_expe_main - Sheet1'!$A$1</cx:nf>
        <cx:lvl ptCount="31" name="State">
          <cx:pt idx="0">Andhra Pradesh</cx:pt>
          <cx:pt idx="1">Arunachal Pradesh</cx:pt>
          <cx:pt idx="2">Assam</cx:pt>
          <cx:pt idx="3">Bihar</cx:pt>
          <cx:pt idx="4">Chhattisgarh</cx:pt>
          <cx:pt idx="5">Delhi</cx:pt>
          <cx:pt idx="6">Goa</cx:pt>
          <cx:pt idx="7">Gujarat</cx:pt>
          <cx:pt idx="8">Haryana</cx:pt>
          <cx:pt idx="9">Himachal Pradesh</cx:pt>
          <cx:pt idx="10">Jammu &amp; Kashmir</cx:pt>
          <cx:pt idx="11">Jharkhand</cx:pt>
          <cx:pt idx="12">Karnataka</cx:pt>
          <cx:pt idx="13">Kerala</cx:pt>
          <cx:pt idx="14">Madhya Pradesh</cx:pt>
          <cx:pt idx="15">Maharashtra</cx:pt>
          <cx:pt idx="16">Manipur</cx:pt>
          <cx:pt idx="17">Meghalaya</cx:pt>
          <cx:pt idx="18">Mizoram</cx:pt>
          <cx:pt idx="19">Nagaland</cx:pt>
          <cx:pt idx="20">Odisha</cx:pt>
          <cx:pt idx="21">Puducherry</cx:pt>
          <cx:pt idx="22">Punjab</cx:pt>
          <cx:pt idx="23">Rajasthan</cx:pt>
          <cx:pt idx="24">Sikkim</cx:pt>
          <cx:pt idx="25">Tamil Nadu</cx:pt>
          <cx:pt idx="26">Telangana</cx:pt>
          <cx:pt idx="27">Tripura</cx:pt>
          <cx:pt idx="28">Uttar Pradesh</cx:pt>
          <cx:pt idx="29">Uttarakhand</cx:pt>
          <cx:pt idx="30">West Bengal</cx:pt>
        </cx:lvl>
      </cx:strDim>
      <cx:numDim type="colorVal">
        <cx:f>'Revneue_expe_main - Sheet1'!$E$2:$E$32</cx:f>
        <cx:nf>'Revneue_expe_main - Sheet1'!$E$1</cx:nf>
        <cx:lvl ptCount="31" formatCode="General" name="1996-00">
          <cx:pt idx="0">74532</cx:pt>
          <cx:pt idx="1">3342</cx:pt>
          <cx:pt idx="2">21448</cx:pt>
          <cx:pt idx="3">52418</cx:pt>
          <cx:pt idx="4">0</cx:pt>
          <cx:pt idx="5">12594</cx:pt>
          <cx:pt idx="6">5421</cx:pt>
          <cx:pt idx="7">64291</cx:pt>
          <cx:pt idx="8">32717</cx:pt>
          <cx:pt idx="9">13906</cx:pt>
          <cx:pt idx="10">19859</cx:pt>
          <cx:pt idx="11">0</cx:pt>
          <cx:pt idx="12">57250</cx:pt>
          <cx:pt idx="13">41649</cx:pt>
          <cx:pt idx="14">62673</cx:pt>
          <cx:pt idx="15">116112</cx:pt>
          <cx:pt idx="16">4271</cx:pt>
          <cx:pt idx="17">3625</cx:pt>
          <cx:pt idx="18">3433</cx:pt>
          <cx:pt idx="19">4943</cx:pt>
          <cx:pt idx="20">30630</cx:pt>
          <cx:pt idx="21">0</cx:pt>
          <cx:pt idx="22">38975</cx:pt>
          <cx:pt idx="23">50750</cx:pt>
          <cx:pt idx="24">6264</cx:pt>
          <cx:pt idx="25">77352</cx:pt>
          <cx:pt idx="26">0</cx:pt>
          <cx:pt idx="27">5391</cx:pt>
          <cx:pt idx="28">113782</cx:pt>
          <cx:pt idx="29">0</cx:pt>
          <cx:pt idx="30">64051</cx:pt>
        </cx:lvl>
      </cx:numDim>
    </cx:data>
    <cx:data id="4">
      <cx:strDim type="cat">
        <cx:f>'Revneue_expe_main - Sheet1'!$A$2:$A$32</cx:f>
        <cx:nf>'Revneue_expe_main - Sheet1'!$A$1</cx:nf>
        <cx:lvl ptCount="31" name="State">
          <cx:pt idx="0">Andhra Pradesh</cx:pt>
          <cx:pt idx="1">Arunachal Pradesh</cx:pt>
          <cx:pt idx="2">Assam</cx:pt>
          <cx:pt idx="3">Bihar</cx:pt>
          <cx:pt idx="4">Chhattisgarh</cx:pt>
          <cx:pt idx="5">Delhi</cx:pt>
          <cx:pt idx="6">Goa</cx:pt>
          <cx:pt idx="7">Gujarat</cx:pt>
          <cx:pt idx="8">Haryana</cx:pt>
          <cx:pt idx="9">Himachal Pradesh</cx:pt>
          <cx:pt idx="10">Jammu &amp; Kashmir</cx:pt>
          <cx:pt idx="11">Jharkhand</cx:pt>
          <cx:pt idx="12">Karnataka</cx:pt>
          <cx:pt idx="13">Kerala</cx:pt>
          <cx:pt idx="14">Madhya Pradesh</cx:pt>
          <cx:pt idx="15">Maharashtra</cx:pt>
          <cx:pt idx="16">Manipur</cx:pt>
          <cx:pt idx="17">Meghalaya</cx:pt>
          <cx:pt idx="18">Mizoram</cx:pt>
          <cx:pt idx="19">Nagaland</cx:pt>
          <cx:pt idx="20">Odisha</cx:pt>
          <cx:pt idx="21">Puducherry</cx:pt>
          <cx:pt idx="22">Punjab</cx:pt>
          <cx:pt idx="23">Rajasthan</cx:pt>
          <cx:pt idx="24">Sikkim</cx:pt>
          <cx:pt idx="25">Tamil Nadu</cx:pt>
          <cx:pt idx="26">Telangana</cx:pt>
          <cx:pt idx="27">Tripura</cx:pt>
          <cx:pt idx="28">Uttar Pradesh</cx:pt>
          <cx:pt idx="29">Uttarakhand</cx:pt>
          <cx:pt idx="30">West Bengal</cx:pt>
        </cx:lvl>
      </cx:strDim>
      <cx:numDim type="colorVal">
        <cx:f>'Revneue_expe_main - Sheet1'!$F$2:$F$32</cx:f>
        <cx:nf>'Revneue_expe_main - Sheet1'!$F$1</cx:nf>
        <cx:lvl ptCount="31" formatCode="General" name="2001-2005">
          <cx:pt idx="0">134990</cx:pt>
          <cx:pt idx="1">5872</cx:pt>
          <cx:pt idx="2">39055</cx:pt>
          <cx:pt idx="3">70200</cx:pt>
          <cx:pt idx="4">25759</cx:pt>
          <cx:pt idx="5">24253</cx:pt>
          <cx:pt idx="6">9517</cx:pt>
          <cx:pt idx="7">112455</cx:pt>
          <cx:pt idx="8">46704</cx:pt>
          <cx:pt idx="9">25474</cx:pt>
          <cx:pt idx="10">34005</cx:pt>
          <cx:pt idx="11">29457</cx:pt>
          <cx:pt idx="12">100322</cx:pt>
          <cx:pt idx="13">70961</cx:pt>
          <cx:pt idx="14">80706</cx:pt>
          <cx:pt idx="15">209884</cx:pt>
          <cx:pt idx="16">6998</cx:pt>
          <cx:pt idx="17">6352</cx:pt>
          <cx:pt idx="18">5963</cx:pt>
          <cx:pt idx="19">7875</cx:pt>
          <cx:pt idx="20">51955</cx:pt>
          <cx:pt idx="21">0</cx:pt>
          <cx:pt idx="22">72148</cx:pt>
          <cx:pt idx="23">86754</cx:pt>
          <cx:pt idx="24">7214</cx:pt>
          <cx:pt idx="25">123423</cx:pt>
          <cx:pt idx="26">0</cx:pt>
          <cx:pt idx="27">9753</cx:pt>
          <cx:pt idx="28">190583</cx:pt>
          <cx:pt idx="29">16821</cx:pt>
          <cx:pt idx="30">122563</cx:pt>
        </cx:lvl>
      </cx:numDim>
    </cx:data>
    <cx:data id="5">
      <cx:strDim type="cat">
        <cx:f>'Revneue_expe_main - Sheet1'!$A$2:$A$32</cx:f>
        <cx:nf>'Revneue_expe_main - Sheet1'!$A$1</cx:nf>
        <cx:lvl ptCount="31" name="State">
          <cx:pt idx="0">Andhra Pradesh</cx:pt>
          <cx:pt idx="1">Arunachal Pradesh</cx:pt>
          <cx:pt idx="2">Assam</cx:pt>
          <cx:pt idx="3">Bihar</cx:pt>
          <cx:pt idx="4">Chhattisgarh</cx:pt>
          <cx:pt idx="5">Delhi</cx:pt>
          <cx:pt idx="6">Goa</cx:pt>
          <cx:pt idx="7">Gujarat</cx:pt>
          <cx:pt idx="8">Haryana</cx:pt>
          <cx:pt idx="9">Himachal Pradesh</cx:pt>
          <cx:pt idx="10">Jammu &amp; Kashmir</cx:pt>
          <cx:pt idx="11">Jharkhand</cx:pt>
          <cx:pt idx="12">Karnataka</cx:pt>
          <cx:pt idx="13">Kerala</cx:pt>
          <cx:pt idx="14">Madhya Pradesh</cx:pt>
          <cx:pt idx="15">Maharashtra</cx:pt>
          <cx:pt idx="16">Manipur</cx:pt>
          <cx:pt idx="17">Meghalaya</cx:pt>
          <cx:pt idx="18">Mizoram</cx:pt>
          <cx:pt idx="19">Nagaland</cx:pt>
          <cx:pt idx="20">Odisha</cx:pt>
          <cx:pt idx="21">Puducherry</cx:pt>
          <cx:pt idx="22">Punjab</cx:pt>
          <cx:pt idx="23">Rajasthan</cx:pt>
          <cx:pt idx="24">Sikkim</cx:pt>
          <cx:pt idx="25">Tamil Nadu</cx:pt>
          <cx:pt idx="26">Telangana</cx:pt>
          <cx:pt idx="27">Tripura</cx:pt>
          <cx:pt idx="28">Uttar Pradesh</cx:pt>
          <cx:pt idx="29">Uttarakhand</cx:pt>
          <cx:pt idx="30">West Bengal</cx:pt>
        </cx:lvl>
      </cx:strDim>
      <cx:numDim type="colorVal">
        <cx:f>'Revneue_expe_main - Sheet1'!$G$2:$G$32</cx:f>
        <cx:nf>'Revneue_expe_main - Sheet1'!$G$1</cx:nf>
        <cx:lvl ptCount="31" formatCode="General" name="2006-2010">
          <cx:pt idx="0">255639.14840000001</cx:pt>
          <cx:pt idx="1">12395.41992</cx:pt>
          <cx:pt idx="2">70212.489260000002</cx:pt>
          <cx:pt idx="3">123001.7402</cx:pt>
          <cx:pt idx="4">58158.139649999997</cx:pt>
          <cx:pt idx="5">49704.429689999997</cx:pt>
          <cx:pt idx="6">15089.88989</cx:pt>
          <cx:pt idx="7">175616.73050000001</cx:pt>
          <cx:pt idx="8">92321.11133</cx:pt>
          <cx:pt idx="9">42991.139649999997</cx:pt>
          <cx:pt idx="10">59022.79004</cx:pt>
          <cx:pt idx="11">66792.420899999997</cx:pt>
          <cx:pt idx="12">188047.21090000001</cx:pt>
          <cx:pt idx="13">123497.2402</cx:pt>
          <cx:pt idx="14">133937.77929999999</cx:pt>
          <cx:pt idx="15">349054.875</cx:pt>
          <cx:pt idx="16">12349.67993</cx:pt>
          <cx:pt idx="17">11701.1499</cx:pt>
          <cx:pt idx="18">10229.48999</cx:pt>
          <cx:pt idx="19">12996.94995</cx:pt>
          <cx:pt idx="20">96959.58008</cx:pt>
          <cx:pt idx="21">11575.94995</cx:pt>
          <cx:pt idx="22">111789.92969999999</cx:pt>
          <cx:pt idx="23">150008.8008</cx:pt>
          <cx:pt idx="24">11036.660159999999</cx:pt>
          <cx:pt idx="25">226214.6133</cx:pt>
          <cx:pt idx="26">0</cx:pt>
          <cx:pt idx="27">15012.23999</cx:pt>
          <cx:pt idx="28">332881.49219999998</cx:pt>
          <cx:pt idx="29">38395.840819999998</cx:pt>
          <cx:pt idx="30">213705.1992</cx:pt>
        </cx:lvl>
      </cx:numDim>
    </cx:data>
    <cx:data id="6">
      <cx:strDim type="cat">
        <cx:f>'Revneue_expe_main - Sheet1'!$A$2:$A$32</cx:f>
        <cx:nf>'Revneue_expe_main - Sheet1'!$A$1</cx:nf>
        <cx:lvl ptCount="31" name="State">
          <cx:pt idx="0">Andhra Pradesh</cx:pt>
          <cx:pt idx="1">Arunachal Pradesh</cx:pt>
          <cx:pt idx="2">Assam</cx:pt>
          <cx:pt idx="3">Bihar</cx:pt>
          <cx:pt idx="4">Chhattisgarh</cx:pt>
          <cx:pt idx="5">Delhi</cx:pt>
          <cx:pt idx="6">Goa</cx:pt>
          <cx:pt idx="7">Gujarat</cx:pt>
          <cx:pt idx="8">Haryana</cx:pt>
          <cx:pt idx="9">Himachal Pradesh</cx:pt>
          <cx:pt idx="10">Jammu &amp; Kashmir</cx:pt>
          <cx:pt idx="11">Jharkhand</cx:pt>
          <cx:pt idx="12">Karnataka</cx:pt>
          <cx:pt idx="13">Kerala</cx:pt>
          <cx:pt idx="14">Madhya Pradesh</cx:pt>
          <cx:pt idx="15">Maharashtra</cx:pt>
          <cx:pt idx="16">Manipur</cx:pt>
          <cx:pt idx="17">Meghalaya</cx:pt>
          <cx:pt idx="18">Mizoram</cx:pt>
          <cx:pt idx="19">Nagaland</cx:pt>
          <cx:pt idx="20">Odisha</cx:pt>
          <cx:pt idx="21">Puducherry</cx:pt>
          <cx:pt idx="22">Punjab</cx:pt>
          <cx:pt idx="23">Rajasthan</cx:pt>
          <cx:pt idx="24">Sikkim</cx:pt>
          <cx:pt idx="25">Tamil Nadu</cx:pt>
          <cx:pt idx="26">Telangana</cx:pt>
          <cx:pt idx="27">Tripura</cx:pt>
          <cx:pt idx="28">Uttar Pradesh</cx:pt>
          <cx:pt idx="29">Uttarakhand</cx:pt>
          <cx:pt idx="30">West Bengal</cx:pt>
        </cx:lvl>
      </cx:strDim>
      <cx:numDim type="colorVal">
        <cx:f>'Revneue_expe_main - Sheet1'!$H$2:$H$32</cx:f>
        <cx:nf>'Revneue_expe_main - Sheet1'!$H$1</cx:nf>
        <cx:lvl ptCount="31" formatCode="General" name="2011-2016">
          <cx:pt idx="0">577759.90630000003</cx:pt>
          <cx:pt idx="1">36504.96948</cx:pt>
          <cx:pt idx="2">214581.14259999999</cx:pt>
          <cx:pt idx="3">393121.77340000001</cx:pt>
          <cx:pt idx="4">202210.4375</cx:pt>
          <cx:pt idx="5">131812.33790000001</cx:pt>
          <cx:pt idx="6">40613.469239999999</cx:pt>
          <cx:pt idx="7">456686.07030000002</cx:pt>
          <cx:pt idx="8">257072.60159999999</cx:pt>
          <cx:pt idx="9">104603.5088</cx:pt>
          <cx:pt idx="10">159086.9492</cx:pt>
          <cx:pt idx="11">171479.9473</cx:pt>
          <cx:pt idx="12">508829.04690000002</cx:pt>
          <cx:pt idx="13">353795.09769999998</cx:pt>
          <cx:pt idx="14">437628.11330000003</cx:pt>
          <cx:pt idx="15">920317.17969999998</cx:pt>
          <cx:pt idx="16">37073.780030000002</cx:pt>
          <cx:pt idx="17">36922.909910000002</cx:pt>
          <cx:pt idx="18">30061.79004</cx:pt>
          <cx:pt idx="19">36682.400390000003</cx:pt>
          <cx:pt idx="20">273994.61129999999</cx:pt>
          <cx:pt idx="21">24949.880369999999</cx:pt>
          <cx:pt idx="22">248647.0508</cx:pt>
          <cx:pt idx="23">449190.83199999999</cx:pt>
          <cx:pt idx="24">21761.929690000001</cx:pt>
          <cx:pt idx="25">647669.16410000005</cx:pt>
          <cx:pt idx="26">0</cx:pt>
          <cx:pt idx="27">37758.87988</cx:pt>
          <cx:pt idx="28">937777.71880000003</cx:pt>
          <cx:pt idx="29">104864.85060000001</cx:pt>
          <cx:pt idx="30">531700.91020000004</cx:pt>
        </cx:lvl>
      </cx:numDim>
    </cx:data>
  </cx:chartData>
  <cx:chart>
    <cx:title pos="t" align="ctr" overlay="0">
      <cx:tx>
        <cx:txData>
          <cx:v>Revenue Expenditure</cx:v>
        </cx:txData>
      </cx:tx>
      <cx:txPr>
        <a:bodyPr spcFirstLastPara="1" vertOverflow="ellipsis" horzOverflow="overflow" wrap="square" lIns="0" tIns="0" rIns="0" bIns="0" anchor="ctr" anchorCtr="1"/>
        <a:lstStyle/>
        <a:p>
          <a:pPr algn="ctr" rtl="0">
            <a:defRPr/>
          </a:pPr>
          <a:r>
            <a:rPr lang="en-US" sz="1800" b="1" i="0" u="none" strike="noStrike" baseline="0" dirty="0">
              <a:solidFill>
                <a:prstClr val="black">
                  <a:lumMod val="65000"/>
                  <a:lumOff val="35000"/>
                </a:prstClr>
              </a:solidFill>
              <a:latin typeface="Arial Rounded MT Bold" panose="020F0704030504030204" pitchFamily="34" charset="0"/>
            </a:rPr>
            <a:t>Revenue Expenditure</a:t>
          </a:r>
        </a:p>
      </cx:txPr>
    </cx:title>
    <cx:plotArea>
      <cx:plotAreaRegion>
        <cx:series layoutId="regionMap" uniqueId="{9E43C6D9-4FDA-474D-AE26-395182AA8468}" formatIdx="0">
          <cx:tx>
            <cx:txData>
              <cx:f>'Revneue_expe_main - Sheet1'!$B$1</cx:f>
              <cx:v>1980-85</cx:v>
            </cx:txData>
          </cx:tx>
          <cx:dataId val="0"/>
          <cx:layoutPr>
            <cx:regionLabelLayout val="bestFitOnly"/>
            <cx:geography cultureLanguage="en-US" cultureRegion="IN" attribution="Powered by Bing">
              <cx:geoCache provider="{E9337A44-BEBE-4D9F-B70C-5C5E7DAFC167}">
                <cx:binary>1H1Zc9tGuvZfcfniXH1Qeu/GfJOpCkgI2iXLdrzcoGhLwb6jsf3689KSHapDkB5GOVVSTU0SUujt
eZ93b+jfX4d/fU3vV/WrIUvz5l9fh19fh21b/uuXX5qv4X22ao6y6GtdNMUf7dHXIvul+OOP6Ov9
L3f1qo/y4BeCMPvla7iq2/vh9X/+DaMF98VF8XXVRkX+Rt/X4+19o9O22fHd1q9ere6yKF9GTVtH
X1v86+vzVZ2v2lWyev3qPm+jdnw3lve/vn7ya69f/WIO9peJX6WwtlbfwbOYHUmMGGGMoG8/+PWr
tMiDx6+lOMJC2phTan/7od+nvlpl8PhPrejbelZ3d/V908Cevv3zyaNPNgDf/Pb61ddC5+365AI4
xF9fn+Z3Eew6aorFwxeLYr3606tv2/3l6Zn/59/GB3AAxicbsJinte+rv6DyW34X1qtXN/Xq7r4J
v5/PM0DDjyTnQnJKnmJiH9mCM5sQ9oCJ/D7nAyY/v57twJjPG+j8dvOi0HEiYOb3A/r7oBB+BHxQ
HBixjS8Kvka2EIDO9zkfQNm7jO1YPD5mQODcvigIfqt1vgIFmT4/R4g6onLNAiy2wWGzI87hW+DR
A1Xsp6j8VyvbjtCWIQy0fvvbaD1Vbxvam8gjblOqbI4ftg9St6G9bdDeSFIJIvnwI17k9g3d/Q9r
86ZZZd+P6Rn0hTiinAFCWP2QwE2EyJEiktvI3m5ff9u3mhmhfHjMFMS3L0pteMVz+jn8iApKqE22
4iDZEeJE2IKQB5j4dxF4UN971rIdhW8PGRh4L8u3WYThqm2jJljVz+jZEHxEhFDM5ludTkWOEMNA
C2QY0Z9dzXY4nj5t4LJ496K4sbxPw+i7iD6DllJHgoGLj8RWMyrlEcacSXB7ttqRvavZDsjjYwYS
y4sXhYSn41W9ap8RC3IkbCKx4t+t9hObLjGYfIkoEuz7nI8qav9CtsPwYwcGEN7ZiwLiZFWPq/wZ
TQaxj7CtsM3AFmyYbAiJKUOEIaYefC7DqfqJdWzH4ceDBg4nf9t//D91oE6i7B9y9ik+sgnlYDm2
mg3QUoQKgqmYAea/WNgMQn8ZwYTqZcXG7+qo1PVzUoYeSQZ6C/ysJ5yxMXxOJCDziJzhXv3EQrYj
8uNBA4h3L4sz13dREz4nDuiIY4oYo3/GvRsqTLEjRhSEJch+UGEGHPuXsx2N788ZYFy/LDDOVlmm
X/3PKiv//6vzVRNmUf3d0v59T4vSI0jp2ZyjR1fqKVEkX0fsAtyw7Z7Wf7m27TBtHcTA7Oz8RRn/
M0jyJeEqv3s+pAg9ElxgYqvH0Fw9UWmQ6eOCYUrEY0BpuGM/taIZfP7cjInKyYtC5fy+XqXPqNYw
OmKQ82aEbw/ixRFDigAqj1EM+S4NDx7y/uVsx+P7cwYY5y8rULlcgViBOmuf0+Bj+4hBEA+25NGS
wJFvGJp1+QgpmyFsQPGTi9mOx5OHDVAuXxZDLld34fgP1I5AeXGqMOS9H31h/BQXdUSUsgWlj2bG
KOv9/LLmEHq6LROkl+UmX67ytZ/8XZn8fSeAQNGVMgEJya0hvk2PFNSYJMffShuQcvk+9YMe+4n1
zMHyuBETDyijvqCC67v7dJUHzxrrY3kERBFSUCPYt48Q1POIeqz2IYMoP7WU7WBsPGrA8c57UXBc
3gdQ21uNz2joocrKoWyCqXz0vZ56yRBOEimFkkj8KKo8NEQ8EuRnVrQdlY3NGKhcvjBzH01F/ayV
LHpEEegkRJ86wjaUsKhAxEaP7QgGRS73L2QGiu8PmkB8flH0uFoFwI5njUzEERJYQS5lawwJRW8m
wPbLR9OPjP6Qn1nQdkT+fNKA5OplceN924Ir/MzxIkVHEA0iKGw9KqWnNJH2EUHQRiW54Qr/5GK2
I/LkYQOU9y8rhL/Rdxra7ep6/O7t/H1HC+MjZRMsCADz7cdwg+0jsCJEQjL/x9ebduTnlrQdmc1n
DWBuPr0oBXaj83j15flAAaIoRjDj6x6pzWCRH0HkrgiD8sq3HyMruX8dc0g8rN9Ewfm7KMy25ax3
CPbQlvLRJD51XyQ5wtBvCe6NYSqfe4ePwBmu/c0qgZbSVf7Xdsob0BjQPWqUi/7ywT/bgHO7ildN
C7m855M4Io64YtD9AWHVw89TwYN4C/KxBGzmVsH7qRVtl72NRw3xu31Z1dW3UZJEz9kXBZ1rcNoU
ka0hsFJHTEpiQx/lAyRGkXX/crbj8f05A4y3L8tUfrP6/0AzpXior+LHZkL01FoqKCoJCJAhGH4g
kaG9fnpV26ExHjcQev+yUkbvVlmUvrpa3enn02LgzCAsMMLfz9+wKkAZJIFP3PD3f24t20HZfNZA
5N3LShp9uG/aV8495I3S54ME0qyQ+sYcSTjzDVdGySNbQjsh+56+MFyZn1zMdkyePGyA8uFvOzWG
8X9eW294Io+3Ojbvsjz5jf/yLgsh0GtLOIYeka1m3l63gAoFRb2tZn7varbD8fjYk4X/wxdWDIw2
bqwAXA9e6RLuCbnf7gj99Lczj+66avSA3Ondr6+JoBjMxY+7R+v5H598yMltxkN/eewePL5fX0Pf
J1h8Dp1V0IsLCfJ1oqkH2v76Gsri626F9XUYzMnDN3lRtyFcYBLr1hLgGcFc2BA9QFDRFPrbV2s3
XOF1hzyBblJq4x/Xs26KdAyK/MdxPf73q1xnN0WUt82vr0G7lg+/td6fZGD6pGIC+umhngX/Ctav
/Lq6hRtg8Mv4//HSHpEudeVain/yB71oVJ87QaDlIu273EkqPRwHtrwoc/p146S2TA3Ozs6podS8
OTWJsUwS1FSuzRLtBGGTOGE8nZSJ/6WvsAKd8AOXLbPR9XCbO5UESUyVohyaDBkhAMPmdLHfxaJl
+XjcWVmy7EssHBzQa0rsT5EMLuu0186gSHI8NuVHFMSxh8i4sGiRL9NUKxfX1CkaK14kJeLLTuiP
WONPkfWxCq/ZFPweTdGl0sdjKy95PCyoTrljhU42Fr+PBF3Qybqp+vYszMVJVMTnmOaNu3uL4ET+
ZY9wZ0QpLkF7Q883W6O9gSaps0aKrmJuNroTi20v6TLiWDjRN0xzyylaq3aCKXhfYS0cq534oi9H
tWxk4eCw/ChaXp/21hVNLcvziyBfMJ9fk6FCy6jXX1KeLEqUHofhZx8eDbuzcZDIUST+YrH8IqTM
I0XyRdAudvLYf9dWbeyE7Wkf1JlDsj52YjVNTsDDE46UPMvCvDvNWTB6aqxO4ePsJBjDaDkU6mxM
VPquSVOxaIi9GKw/Citdjl3gWHHgkJE7cRi5vmwXgxo9xuOTlI6eFaQnTcKdpA/dTmfLvPPdLLMv
VMHO/BtctQuO9TEjehFXyCsCcs2bE1bdNfiCDDxzrMH53PUhP8dBc1LwFDks4OjEnmynjdvirBvH
5hSXyWmUDciLUbckoci9phHpkis4pSGnv7MaUy+z1GmvKnItEvSmYd3v8aid1Obh7Rjm+Jgl+I50
k7rK4yJc9El9knd98nYKY4/lqQusSE91loVOgQfHCur0MxyhcNO0PE2zvFqEOlnq+j6z+mKZtDRZ
jrXsnd4mqTtwfCrZeyST4LiWQ7DIWt/jlm+fdUr0blsOzFEqmZwswsNVJIQTIHsZ4MI/hhygdlQo
qmWfRe2yn5L+HLEmdbTtXwR5VFyzwilRbi/Lzk7PEr+OT3MhPg+Jb7vWGCRLyI5kl2XL3uiaF25T
j/rETq5kV/mnHT4XUTQtMrsq3F5EwbLDZDxv+/EtUk1zzHXUOJwHIIldUnqKlBe5hmUiMS1YB2dW
iDhYqkz1Ttpk1nEUxXdqmHoni3GwRKPVLhr+sSrawiEV7pwzJvCbhNfXDQldlPdOMYZnReh7Kc2O
IxWehS07SYNs2fb4Y52kx7TJlrVPJy9L3+NG2Ysy9qOTPvPjZZo11SVWxB108U6mIOu7mbtuvn2i
nCBSZ2tdzIC7REiy/n6DuHZQ4KpsR+zGiX1B8qA9G5oUpc63f334P4tVxwnWnyWa9EXesYUV8P4q
V0HpdcNaNyUWP6XD5ygiw0U/cOKKnA2nMvKB8ixRbppb9lmpqs6pCn0OB0ZPlKTvB9Itps7Pz9M6
ixclTfNzkMxVmLf8MiXpRRn/HpFPuOHtccP9ZhEKdVf4Wp93CW+uIikip6m0vqz7vHLCPkoXQS6b
Y1b4198O6dHsP6rwB9v1tSjHOgrCx9vFP/7zP++KDP73LZfz54dr5+DP/7r8fqt5529598Xagjfm
L61X82OsP93EteH/kTHa6oXM+BkPl6RnvnzihDxxtb4782sjjTEY5R+m7i8uyBMH78fvP/getoTo
Ca9vOWAJjd1MgEF48D0E9EogymylwOxDHpmCm/Poe1B5hKTCcDFCKYjKuA2W9NH3AK9EIHD/lSRg
YqAiQP4b3+OpRbYgWSohHcIERBlPhJ1EnWjSQbotD9PQmaZx/BASMUBo9uMYtlj89TB/Gvw/h1/7
HRtciqWVjP2QS7du8jQ4a9KYY0eiuvnc1dNgOznu/XrR4laGi90zPmXxnzOa7M2mROnEF25Wdzi+
JimqxkVI1/PSlMv6dPc0c+e2/nxjY41AIu6DXLjhWHbMKaNJaSecSAGlxUMOzvAFpV2hMrZH4Wpc
skthW1LdtlaOx4tRtfngWXISNTg0VXm7e8K5DYGTu7mhUqGyk+sJu9SWAyhn7esFazRY9t0TPHU1
/wQGhHxzAhVNPWo15a5KxyJ+70chbTsH2YnPlzWt1Cgc1vB0eLt7OvzUD/tzvvXnGwiVMgPvoxm5
q4Ogqxbgx3s0G+pFN9qp9UlrMcTLkfUDcfQorQuSIEVTUOSKZHssysyOueEBpsGYdSnvudsrwhe0
Lv4Iu/G0Ql267Ifgcvc+Z3DjhitdAFl7NbbcBXdIfgzqWrojRenJ7tHntmCoh1TFkWhozd2ERtE9
gjdYXDQNkw6CSxSFw1pw4XdPNAcXX69gA67C6nlZhZy7VuCHjj+I3wlv5SIQdraYbFI6OtDBMhW6
W3uv75O2W+6eee4ADYUBsUZclqTibltY0+TWuAbXpoSQLzhwgvXEGzsjQ4DVmMbCFShIBydJkixY
gIcb+XsmmFGyzGBWZnc9j3UgvZbhTC95IPryTd3UVnJOq8lGZ60V2vINhKtUHKb+uKGeSDxaedGU
lpcXoxQ3baEm6620GAr2qPGZPa1L2puH1iikEThOwFnpM6+PwjZ1rC5MRnAxq3ph9UN4AhEq3TPd
nBAYR2gXCUs1GX2vsNSUHfc1Ljt3iLKi83ZL2YxZ4oY2ouCCqb60AKNWk/YkF0WO3CnH6eCWUdsP
e/g6M40ZdFYFePd0yJRXkmR6l9RjeA2+bH3TQGjz4AI+JHe2mPS5KQyF0yeDwj3itkesIXIZrsLk
3O4V2KeEq2Q4DBBmKJ4QXOlEyVJ5dcrGUyub0LUd4Drdk4mYwZuZ2saPRgQnJDwtKzI4KB7YJzEV
pXsQ2t9CjA3K604W0DsjhNelAMOQ9I0LxjxPnQjr8sATMtSKjmg+pmOsPNZ0SeSmoxosp0FjNO05
ozmg6VMKJrbFK3tYQ1DV1D6uQh0jN1Klbs8SK82rA8/KYLokI22wNQjPH7PpkthTddWMNr0cO57u
8ULn0DbIJ0dYP4KqhtfVcGZeyEfcLvMhhahrN94zZnJ9N21TWw3RWImW1NLDVkClUxAt+LK0tV84
TUY65cSa1dGeyWZU4zqHuTnZGMQBgvyN8njWlfIYaW31FykhXbcsAhnhq4R3El0o3OLh0+79rfex
xY2nBhvTIfBlMfW+B1FIiK+KgE3N14ZMYelaU12IN0lM0gCUThq2FygmJfk4MpvyN7unn8GPGmwd
fQHub2L5XiYtvQxZSha9kOVy9+hzrse6QXfzQHnXDlFFKtujCDbjTtjvWlcFcTp6QTPq4ENpsT47
YZPK+dUAEVx+SSBgiz+qhHC+h21zqyCGCVI5mVQnq8nDSbOkvT6h1nCZZcFHZidvB2V5ViKOZTks
SCb3WPEZSSIGL2Jk1aj3m8kjZfwJWZHlBHoYnZSVleNPQbWw23TPVDPKBK8la0Mj5j4Ppwlbvddb
/B78vKQ7Zm1S5l7bS7HnCOfEZP35xhwqj3lZ9BHzSuk3dCEm+74chr7ao3DnSG7ow7SmAo9DLD1G
o94Lxj52a5Xmt5YqJm/IfL0n9JvbhqEQNa6FiuOAeQGa4s+xqqwbv0uDPep2bnRDzCoa5LFlSdvj
aY/ihcYqmxwd1WNzoHoyhKqJqpGToVZeO/Y+OWWyJeT3qqRsPMkjXULyeRJl8LXMpobsQWZGuIgh
XLTPU6BiLTyh/Ew7E7xurnSmJKjuuxF84T3iNTeLoXcnNkEBRkB8FQZp4oo2C5d5GZBliMsD3VBi
6Fnh2yiPq2HyGh20HolEt0xLLo93K7oZ6ImhRqFoGVoDRAReTKJsQVocL/2xIIcJlpk2hUC0UDgC
KpCmyh0U4g95wOo9CM8tff35BrWxKCF/mgaTF0lregPFMEKXXWCxfeHG3PgGt8NYtyWtx8mz/Mw+
tRCtjiG+YQcejcFoWna8bBMYvfUJW7AMHIIRJf4euZxZOzbkknayy+PE7z0K0nlrt0XsYlYke9z9
9ShbTD82RLLNgbn9JHoPs6pyQXo+W0ly0ZcsdijzPzZFqh3bj/ec1IxFwoaI4jZLfTXF2mv4ukRW
U74MJnKSlFBA8ouaOOWQ7tnY3LGtab4hUmDx/STBtPWqIvbxouakWchwSMLlbratx9l2cOt5N8bn
ftAk1gT5J+gfLs9aeKOf02VFem7nSb5H1c5twZBaSNxaHdZxe1zroG/e+jhIgotS5+n9YVsw5DbB
UVcFHRncIdDTIh2nd1KWtpP6MjhQdg1rxGMrYUr5nVulISRoG02cyobC1+71z1jsb67WBgS0jBnx
Y9W5ZW59CoY8dLrGvi6b+KwteXyYakKG8UnKqbasRjxugZGKOBwq0nu2MAMxMsnNla9ViDvX7m3k
kPXozcEHtL7HsSmjCepKP21g9GpqAoeX401QiiutoAdACBIfuAeD1CHjqoCuMkioMHJf0Fy5PrOm
A4/foHECb9xVUQCDq0ZlUGgPRzfoRQi9sQek4ZFB4qGF9FM6JrB0Up8wu347tCxzGjYddyX70EiU
7DmjGcW3vgW4iUQWliQvKNIuVCq8vkFXcVLd8CH+ElJ6IqJsT7Z4LspYv/9sc55mqtuyCHvtBhE+
pv5woRL7xEqrhUisk6BGbtixN1nEl5XPDtyawXHk85qOodVCwXYE4xd7Kma+0wzRCirvb6U9HO/G
ao4qhuNZNfYQg4ep3VjYoSPiCGrlNZF7drFdnUM30NODkzS2gsiyW7dgljgOLNE6+dTIa9CF6R5h
274BqOw9nWLQjORM2tqbMLwr2rGmLEkX0xBKudx9QtuFjNoG3Uk12Jkug87jyVje2jUXx2WmAAs2
YQfVNr/MRpV5uyeb243Behz5pC6GTHuB36RndtzgZZPEo7t79Dk4DNrr2i9pMHLttTb93FjD+dBk
kZMra89RzY2/3tWG6RiaMc5G6GPwotC6Aq37ifrBm6TM3uxe/nbLRG2D7nYUZRLnsvWg9JlBpT5A
TleEt50KzuwkpgfKrEH2PGms2lZae3XEL6saFQ4ko65bMXzYvYu5QzKYDZXsvmwgNeGSOnLzxn8b
jfgD4dnDJZDZTPOMsoIc3VMQVNQHFrgI0FPkT8ijA5SKEz9pnQkXqRsUceRJv6YLVrfF5RBNwZJp
aG7avbcZhJTB9y7gOkxgZC8F9/BqHNN8mUFPz4k1KnlcqlSfHjaPQXpdpQSlfqE9FsXXSZZ0DrxH
3aMlEY6o7D8Om8Qgvq+iSnZRrb2+K0sH19N1lpWRI0l5A2+BPMgSU2UQ3s4Fi0oraz2F43uheXQG
Ckfe7N7BjKgpg++kJW3d1hFok66/wk1wTafuvNTD7WHDG3SfWGHHfphoD9Ul9CwVhev3xee0Ugcu
3+A769nQRxTGV1Z/k+T+cR8XZ5iwPZZjTlgNohe97wctDVowfdabDlWDo9UACbYC+oEQzfdQYi0t
f41o4OUfT+mIcVnKySIWeIvdeZsxJ+iK977Ey6CqrjSp9vgoc1AbrLdCCDnqAs4q0eDQ+ZNLaHPs
Z6G7G+oZuyQNYrOyH+kAFQe3mLqTuifnjO9BYWbh0qByOfJWFCUErxS3p2VTnGTgLkxM71GHcws3
SByl7RBqDQsnxVtUQgnZvj/sRAzipnZcl1MCuOJCrYhfXSW2PDls6PVRbZhRXXXJMPai9cYmxu+m
sSVerGmz3D36jEBKg7Vw247FKLVbD/vXSci8ok3PoVfRg2thb0hDDhN7aXA3IG1glQxZLujjNxPG
CwuJVdVM0JqNKqe00gMF0yAxSH1VpQh8Aj715QJKbxX0Wsp+j3b+lrDZwl5psFc1nWwZ7yx3OFbe
cBp+ZMyBiDj4XLfOeN25uVtYy/RN/d4vlvsKDHOMMKgcBmHFqnBsvbAKLlsUfeYBdLAWlv9ltwDM
jL9uqdsUrx66HsYx9xsXGqZPIkjQL30rvo1CNe7Bfm4Cg9K11ghqnTCBSvmNKvMv0LZxqYR9mFn4
S/cd4yOqlN24dUZvBpJ8gSbPy0byPcPPaAxhEBv3kaR0wK1n95RdiQIarCs2iD3smzE6Yn1mG9wO
oZM6BQ/ccumkWyfT+oucioWdW+9xRJsDATAoPtia9YkNCgSuFPTRAiXQ6wTt3fWULsuqaPZ5e3M4
Gxwv+4z5UNppvYCVK6vvPvS8+Ij8dI+7Pze8Qe2OUlQLCkeVswhS+muTbKXgjlM9tXvQmJvCoHcd
dhJS1wNEFCS8qCf5OY76Sz9X73czbU6UDCbHmURMhrTxxope1rEVuRFTkbd78Jm1m41yOqihv1V3
EGzxcclQfaoEtEj3054+vJm1my1yNbfyMaBZ4xHCyYLU9LM94OowAV1fjdxkwRjiGBJPbeOxsTsP
U3pW9MV11WV7KDxDMrMtjkCNDjqGrdpLev82VOIsjdG7Apa/qPxqcnef/9wka1w2mFzwPrc7BpNU
dkQXvl2eKBV8EkV2Z+XJ8e451g3T27xHbjBZl6RJQtzXnsCFlzXQ/Av37EaHZfyO9vii6nx7mQfh
KdSkk0UfhuUyQuVbZrWVl/loX5AyJ2oG0XuLgsZlGuAKyXXT8luLyXeNTX/fvcu54Q2itz1twlIU
jedb1AsIvxzK8hRl+9J3Mw4PN0je+SoRccpqr28jV5KBLjq/eRPQWjtERZcNr/dokznKGHSPJuY3
9ZA0nh2Wi4SNV5k60Es2W9R6qyYp9K3UXph1XDu1FPFlJcrB6WMCCcKDcGCG3eZJPuRJweGgxvbG
AiWbhuyDVSbvdg8/czxmd9oAjbCpgNwDaJSuOclG1C6gT5XuOfwZITKb0wIScvBlSO2lDH/o4/gW
uvddZpV7ZHRu8Qbbw6EqkxqFjcdJxHqXJIXdLgKofyZ71j+jTth64g11wsIgUFqltTcN1psoI+/S
qrwZ8sIbcu3uBmDuiAwapxGvICMAUzR+d1mp4LLQw0kb7SuszQ1v0DhVo59V3Vh7NZVfUafA51ek
fYODPtpjk+ZmMJhMZId4F4GA6n5snCrF50FVpg70/O+JvOYmMBicDb7VDk0IW2BB7cBb7a/9EF2H
tX13EAJmy1tbM62ZDQiAQj3vRnKehLmnfHKYDJlNbnYfpDqugtrLk+h36Da/reryreiC67LaV5eY
EVOzqQ16m2oEPnftIagF8iSFsL26GFR20dfKPeyQ1lNvMAHSrq0veqvyGqE+iEBcjNDxlCbVx8OG
X2O/Mbw/sCwJyhhMKpyVY1dBD/c5VbDQrDlMj367yLsxQ0vjyooLu/ISe3g/DNObmiRvtGW/372B
tUbYEpOu31a0uQGEIDjMOao8pVK4uxbGFTBtKLK3u4dfvwt46/gGj+PYjqcuHmH5Vfl+ktlNrarL
yGq+0MrqXVSI95GEC6h5ReEOayK1Axkb7KRVfOD+DJZ3MRd+pmjlTXZNFrhhV10f7OvPnTs8g+Ha
ylXBh6LyAj6FbehIWhXlvbK7ZE8+a2YCs62KjQWyoWpeeWPZtKWHcVU1ju+zal8RZ24Cw0qPidaq
zvzS4zxAwTIZZKnhfqvsa2e3AMxQ3OynwhlBrLet0ov9/g4ylxeDaJtFheMrVKPyePcka7ZtEWKz
rUrKYVCoQ6VHk/o9j+A6NBJNvYC/2HZgEGy2VrUpNB42NIfE1jTl9900jGd4IskqGYd8XyfG3C7W
GG0wfYhqUfcDHFURxoXTinpZJuR2SPFB7Tbwpqyn46ek6DNL6tKrc1WejA1qjvu0CPdYuzlJMoje
0Y6OZdqvgebTB1T4wQncqSz3Vefnhjd4TEHLcjICxHbuV82x1Ioyh/uF2BdFzgmqwWWojiZFXnZw
1VrmsddASrOu1fsiz1c8YAf6lWYPrkwyAm3qNYgRa99GQfMmbKcPtmr2RPEzh2T2oQX+2NM0DSpP
5vbnvOixE8KfD9nD5LnBjTC7ykapLJ2VcMfJqj9b8FcVTnWSdYeJj9l2VrZtGEvKC89HfAEZXbSs
UyHc3fphbulrxm0wqx4t6LlIYXBVtK0T5Pw0yfc2sa0znVuUD15PujF4FQ3QW6hI4cXxGFnvAznh
KnPiAi7P3wqkaX1uhb5AC+1LNd400pflaWUTUS4wvIVCneqKJDhZMNvv4c0PQUn7Zd+Pcb0alMji
ZQ75bjCUSZvHp1nvB/VZMMAFOc+a4pDf0CaByqsNf8Gi+4xaeL3bW9sveHsieCPVMqoEGo/7wcaR
Kzht8k+DZMy/aZmw4i8oEIm+S3MZQiYvaavsSkCKADt1FEt4EwFt897ty3oYl2WNbX5rDxkZoV/V
r+pjnFN4mQGkYafgpLe7LIeLAaVAp33ux/ZpAe9X8W/1MIT4HFU+8iHJoKnK98A5oyiRAWeVRy3c
hbDhxOGyqsOT6vc6r7Az+vp2t7zMTWBAiqIa7pCrsvDqtuLB0h55cUqgJ/IThIXJgere7DfCeYQn
i8alJ4KMD25oReV9qcPhTlqwpeXuncxIvtls1GZV71thC5LP0j+gZfSMW82+bvyZsb+lmTYEPxuY
BgGihWdBC4JT9DlkhcfiMLf3mz+5MTg0to7gpaell4r4czfk1zYOznwZHea3r19rtEnaDip5Q0pg
7Vz7oOzTM1nY3qTsPcc+I0Bm2yPvoN8KZ4At/CXSwfEtO3GGAV7QIckeWz4zgdnyWKOAigTKwZDh
imOnAEtCe+uziOt3u+VmbnzDL4zhInqXSwQUg1fnw70XKz2GK5LRSUHb7DCNb3Y+hiJCOiei8SRU
204neAcDBOE120PhmTwdMuO+LOi6ruxA8Ic6XkD/dHwOkcfkVkNNTkcaVRcaoz3l8hnXYf1KxU1h
KnVfd9UoC4iUC/EuLzP9MZms4i5jY/9pLGjxx25Q5vZkuCgdrybaaaiuppU9KYcGkYTqoSXIRZVM
tHK6yOKjMwBQq90Tbmc4yOrTjfVlnmI0wCtVpCo+60L3XhRFh1l8+BNMTwcvZf+/nH1Zc5w8tO0v
ogohMb0CPdpuO3YSJ3mh4gxIIIRAYtKvP6vPvQ/5+qTTVX5LpRJoNGxt7b2GsnYVDmW62iFPRxLh
3J/9d6VCwSXQbvZBxg8FKl6qk/LIE9Xc2cb4n983MBery9SqasquQ/hQYwwRK+p/wyV3vbGerg37
eVP+Efvipe1da5CKNqWE8JFKavTT7S0I4t9XK2Sx/vv0gMoxFefICvGgI5P6hCTuGxXr59G2t5p5
177g4qpBBrKMCy7HO29V9BcHoeCXa8fW3jgcrj3+4q4RBlTVvIYsEmzYJu/QpIrkfjnP4Q2cxxXY
WwBRuf/MAJjJZRnJRO2A2LLNk1DrmuRlrAJdzKbzPlamPXlJPAXbyCKQHZNoHdYj98Kwu7EGrsxS
cjFLref51QydkZ2bAU8EP32nePAh4tWDVwWf3rWKL9XuLJdDRcDk2aVhQsEjn2ZIPAzqnZN0Ea0G
OEX6Y428eF57nuReW6MKCo0zLbfv+/kX0SnyqcN1CmG3pEPd3jeLSVDmWXp7q6F7ZZklFxHK+eMA
ZnegdrBYEjjB53pmKFKxKb1xpfr7KRskF1eqyLh2UAFeYCrxxdhmz934CkrJj/cN0EWUkrZdbTo6
tdODMvlS0d/Ohrd++7XBuQhSVe+IMU3c7iafbWXQHIPAvCu5CZKL7T3HAtdujMxOrJ27r3yyFM6m
9UeW8ODG2rk28hcb3NRMdUyRdje0FQTZ3F0ZBTs+3uotXBuci7VfLehwRkOHnVV7bE9LLvZS6/dV
EYJL/NzcRCKZGtruWGfEbmVu+NjVbNrzeFTvE3ECmfq/EZClC6RKlN8iO1M1oFDJviTBS7+698We
s7bun2fcoFVVlanACDE+3yc29QucQ8HTv1f+lemNL1Z+OjfrNBOc/jXlYMCmIQvdgduarcUsvS7+
/e/XXJnm+GIPQDCpTCJaIcRFnqezRaXJnDeen3bFv19w7TvOL/4jE2g9YfopFe0ukOOz7EgxWv+5
IuXm34//3+vO/61dQI/1v8+HVolN/AEfEEpTJF66J2p66lm78XmX992y7UL2sNLyt9/1GciwN957
7bMuNriqk8RrgKXcGEfJnja22k6rp18UD9X7Nvgl1k4KRUY/MHInxlJviRFyp1sa7qwIk3dOzsUm
185r/bJVcjc5+aPr5V3gAe27lu5G8f/KKF1C68YV2k7jih+OpD/hOWjU+puIIeHoZNpN7zuCoot9
DmmksoQ8jdy5IX4LZXPoOH/R9Xojk7qyQy7hdWzy0UoHpRSs3q6ss6Gn/GM82ltIhr/fiGDL89/1
KwKjFC/PU0DrEtwD3R9Xbr/UM+02svGirFQtu7Gizs/8y165BNt1QT0ubsCnILt9qIUvsrEdQNkj
UMaC6s77qiowOv3vJ6WRi9fQIOUnsyVrIUZgX7MkCnpz+Pemv7asLvZ8Ms2lRvqM7+DRWpCGskej
gyF3YNG/c9Yv9vcaCXQa5t6Djmq1dMfaJ/4pCHR4i7FxlmX861xcHN8RfECWKBqxrMByaMEn7SFC
zBm0H0FUIeG05YvuTIH+u9/s6qFMwKuqE969khDsNy0rnbcx857jaknQ6lqBDLSbmKee/KK7gMzb
Wc+8z0dIF/+gLWN3k67tcRV8AmNvnDNI4HLBM78VzH3kBFSlD0PJ3frIfQBiT7Xmnito63HzQDs6
pDkNym66kdZdm8CLuBO6qA/Oah6bqkQbbUqhkTpHdbufmV+/vmuNXMIBuVfTyU1Ts7N1+NmUfoH1
96Hx1vctwUs4IC6za+tFc7OjzuhMBuzQO/sFSrg3Lk9XwsIlIhByPG3lzNKgXKFkAP7QOthNugKL
Ubi299wxBmc7OZjUq9+HlgguUYKkT+EkPYUNiqFetGHNLLdV30JDGE11C4rUjTPhShAKz2vij4SA
o8ZN6ECbXa8rAa1QDwEoWI9aqW00m1tN2ysr7BIoSPxKjM0wNrtIjuIFmHX2mPBq+b7UxNu/b4Vd
RCG/TOMq0H2zMQttomKVi01+G6ad3YsZxMUbkejaeF1EImAlqnGKIN1SCXRHtmO4EKDcQBgQrUuC
PJluNrCu1QzCi5hUcdRtykE2O7/9XSZfAJPeWEd/65oWy6APDUk2wACd7HCrgHa+5/7lQLoUtPMW
TVCSUM3OKW/PCS8gJJP51s9db7OFtJtA9tsleeeiuEQNxrRsEifjtICqS2wPqTThtktSQBGiapL+
jQV+Zen9H9ggng1d7NiD6vmo75dOsLwfO/UkkWHfyNuu5CSX0EFIm/VCrGihxTFUnCNBqlx4/q2L
07Wnn1fiHzt0EiiY0pHwXbTSZDuIVeS1rH7/e9dce/jF9vcjTaSMZVmQSRz9kmasi24M/LVHn//+
j999Viw1YO+UhXMMlClk5KTf/ftXX5vTi72+QtZPGKjMFo0I7gZu92n/NNTvOw3P1hB//m7gKGHc
EkHJU9dzfwQ/sd4uwnuuZL1936+/2NdlGEMzlnppsYwQG06UNhn1/HAjPf7r32+4FjrYxYkOBd6h
DKH+tVNq+BWI/gv4iSdIKnwYFrotvehxmfiUgcXzq9W31umVyHiJHqyiuPKmYBQ7uQZyO3XlciQ9
oqOhFcnRkUxuBPorUeoSRuitC3qp7SAgu0nvBsoeyqm8n+m8gY8m2OL6HuvOZWp8n2xlcIkpXGq/
Hw3toOE/KG/eqjNzBcKPiSv+PVlX9smlEh4HVLeH5H2KRnh0X03hdg37r+979MXuXvmyVC18HzbS
jmDSjwqhXIbP/374tXm42N8TGBKuq7qyaHX8uZzj3Ju+JOZbi1oFVcHztI65aG+Baa4N0sWOd5Ba
MpPVArXfyi8sX8ff5aDSW7i7KwGFXuz5FHBvFjdhWiSsc0FmCe+3Xkd+j1PpvOzf43XtEy62/Rip
UsU9TcE5d9nSfCDdrcb/FUxkQC+2O4scgcpYxXcErgPTXdvULf0eRwtAIsBPDEe+hkD1epAyh+6u
W/z0w2yHrt/EIOba79zNA9tZJOjDjXT5yqdeogwXrydQh7Hn69pgq0MzqVZs61hqL3/XWF6azSgh
LMyMeVyMqfPCY9KoddlCRR0s9X+/4ErCf4kyHGwzwrRBj5uxgyBmU05PomxPcOT4FfrzduxvUTiv
BM1LoCFSxpBq2uI9uubIsfyHpq5UZkZv37L4BjD92ksuwoCOJ2ZKi5dM49xkXktOgROH1ZHXlJgb
p+a1d1xEA8ZHqLOMIAPUgdsq5Z5MNX2Jo/AXiilv/56Ta6vqIgZ0TQLvalrazRTwNks8D4o2C/O3
73v6RQiokrXxmUchBgOCLtw+huokY2o///vpVwLMpRIoQ6mNkqi3G+sblYmoBCbNpiTnCbtFg7o2
PBdBQAwz6dCbtpsSqgeftBig6BX5Lr6Rc53rd3+5HFwiDV3I596OE1SPByzQ0UCd3g8fApHslWZ7
VSWvPL5FHrzyKZewQ9C/qaNJaDYiJe029JXKUd+9Ja53ZW9fyt/ROaBONtZs+q7ahCQ8MQqodWr6
3yMBX61ef/57zq+957xV/kiAx7mHYFy8mk1J5LOIqqc25ndS94/MrC9nQtCNg+Xaey62d9iMkUd7
zMxMyOOAFjLaUM9y9posVmWxiluolGuzcv77P77Hc7rtS0mhMwUuU5GCz5cjyN/SXLuyQy7BXw7U
k1JMg9nEOngTkn2A1MXvTlc3ssZrP/5ie/OWt12n2bgJUx5nHhzhcuLKbvPvqb4S/S7RX5I0wFx2
uJ6dnXv4Zh3GFSKiYyva7RoFctiyQQe3dOevzffFRi8nWjJS41Ng2PADUvoPqBd+mYKwQvUhOejl
FtPhykddQsI0h/2XjfAer0VRrYcb0qLhYNfwZJ8Aw/WukbsUw2tqBJbEBcMm0csAF7AJB9QAD6XE
Bk+m/f8eR1dlh64srktoWAqtB9uG4bCZmnHatjwJMuHF8r5ayfy+XXiJD1tbGkVumIcNQS0gA0Hh
Bxzi7tuKP87R9Eb67pY63pXpvwSrOt4y16HStUlT2WeNp49t49dgCVWPsZW/VT/duMBfm/+L/a7i
NbZxUuqNaCaeaRZWWe20yoZoGrJh8W/snSs78xK2WjImB1JHeI3teS6rhqAPUo83MsX/RU3/5dy6
BKyOZHXlOFSonABTHDfodq5021TdnEPd9n6ewRpvvOU1hJcX6MynVMAHDAKoQ0b6cGvDxX/n+rhI
/0uKV41AjW94b39HNBGQs9MvVU8eNCQCo/59rP7/52H4R5RGywKNgTVNt8wLs3TyfnRSffz3Xv17
CkAu0XsNCUjZ0D7e9tHY5qyHk2U6h+W+NC3sylw1fgZiPNg1bcm3/37j39cGuYT0EQmso4OK3daV
iwxzQ4jt7iIiVXIDGXLtBedN9sdoaZOMuKvodJvwZNOZPpP++xJKkp631R+PhpRdb9cAj56CYOfg
95fGpnjfsJzD3B+PhlOLKHncY1jOkl9JBWpS24/xjZX692BJLvF8kN8BiWTtWLGALRCq5l4N+smP
4hs78tqQX6TxfgiYFW1bVkCfYwsfvUemxId/j8v/Joj/d7MT+Kf9Z2BCqGbxgSoGFe/kVyDn8CeE
18fjWJbpc2emL3Suv456OEWDW3cLn8Z9r2zz3EAsaTO23M+WtYNBohynXFL2gaZRkNVpc0s/8e8R
lVyiAJUmfS3HLkZrRdVfZC/RF3TEAapP+iOsbIeXf4/DtfdcZAjCazRL5jLattoze9B6V/UrGMHc
2Vetm/mDReZzq/gA/9Pz6P5l1C919eI1KNVU93LDzTKrJSdSyEBvuhDEKpMNMiRYpbwHdS/nA5C1
LKONW3GL8DUrAyD5bA9XjU7qiLdbTaq6gR5rXxqyN1JE/TdK57NjZaNq22TrUM3DDE6JoOQu5fCr
Ok2mnEl0WKD70ANVF85afmIgF3UfO6KGJZsCWBlBr8iHLimtW7/X+URsv+jt6jSJq2LtpxmWdSzt
cNEoRedlS5zUR9pQmwMPoD/BETbOpHTD16Fz7De09sHwjl3vxXdQ6G7LrMZV12WpWkh3hBwZP+o5
8h9WlVpQUVex4NLXpq1ndiosmfg2J0R7R6VqVo1Z3A3iCAhWtJsVk7vR58NjYFZ0ExsBEopLeAPT
ipZCsbaL13aL6u5Y5fUyV9vQcywTTBwkT90XDgT6qyJDnizVVkbq0CVDeN5iKc2lmJelKEva5lHt
J1ky+rmM2Ab+vOIA4atplygTbAFLLRod/tTDes/BEMpJvDzQud+GHbDu5TTv1knu+iDtC38aSC6S
ODd+jZbkKp95FORD/zMwd3U391m3mJxBPBkecHdQhoWk/zbt+Q7eq8dlfYayTa5IDRrDXdvhxIUi
NW8yMULQcu5wco2Q7m6+MSd3TeCbfDRjZsxbhTOnHfC/evtomuVt8X4YUv+EF8Eb9d5A+npwfXBa
Ep3pRuXr7G+txFhBOGwEJkl/m6afuFFGy/McvAzrcISeUjYM4iACjJgesmj9ZFJdcGfuk+nzXPET
xvwBbIVDuLRvfjqFiA4LlvEqslC4J9Am+uwMm88tABuL7MQzcL5Q+Cqjbr+kICIv3mROxFqWJ7Ts
Tjyoyh0A2FRmUSOHA9MhXQusTXCYqxpZKYqQg11TDLzRxer69ISh9bMZpx6+Ae3ZrmM/6BocjFpe
6ho+w8McHttB3pcry+OaniYut/6aPATl9HWYqk81n37RKJSQzNYFGIMN+LgzSLkefw3W6uNozVPo
sOT6nmYJmmQbJflb58LvRHmvLGVvxqUPMhZ5t853o78U3As+zTSC9nO75r7P/U3c8y8JBHNAiS6a
wJ6kaLAu2umHN9cmg/Pahom+KMeXNqmQP24rDd2nKQS3faV7X5jPTUpeqKAF00OcrZ1+pg5Ctuny
EAavJIq3MCLYLHV4r4IYjSSWfppm+ZD68rmCn8ZaL/cyTjahnmAR0RcwoEbD4UCjdOsRcpK81VDY
NicD+SFuhqLi/qHz6z0ELTZiTPYzWXZQK7mruMr6mtz1lX0EQ6UqOtFtRl4dYKSYi0Z8xXbLnCwf
q2p9LX1TwEcvd+Rr4+KnGLw4L4oz4OnyFec9wiAH5E3hz3WangSk5fxkyoiCx2+3tw42iY3eAMf5
NBpvO0b6VGFJCa02MP3ZzHBZICati2GUj5UY9qP8FUc/Atp8Bj9np0QClhqyxiY8BvCMjQb2GgiO
Gy3PaHvQqXgBCPbga7jdVLhWwQtmF7ChLsBUvEf5eNvATyjrBeY0GWZ5b+aQZ2OQvK2k3iZT90RH
MA71RN8glY0iW/IWaH1yZyOIZTpWRN2vqdgOMCjIWlj/niPGR7hiPanZ7asyeGkXHKV8BQkR3FSk
80FabZgfP+E0gibMHMJNl4Z6G41+uY85nETTCFwNbVqYEUgYWK9jMeHuXCzRJLLKnh2SPca+uqZU
L/BvS3Wm7OLKzTgG6uNYo9+UAUoTP9kgYS/1sqRJFs9qfFFErEXPO0x/M8jcCpDE1/JnuA5DriA3
EuX4t2P3MrWr98TICN1k0cPpfVd7BPu69Q3Y8Txp4p1glL+yFl4YeRCmHUwLuIz7LAoxOJ/TGV6n
GUgJ0BEXNYtbMOp1abOE2vEjmyb1uU0raNwShpBaOMipddnEdbuJjA8/34TRxd7NYl2fSkjj0s1a
Ak90DLtIfk/QFP+SxKiydcNAT4xZ7yFYOpaXs0QKNfVLpbZmGQdv05IU6UzoSAN37NB+px6w1PHK
xFfI+AZVDqh/96VTfDyz/hncxZ26L2eR5GvbqgMP8MQiWKSvDlT2Y1i0JRROD1G9Tum9bkvS/Iq8
0IzPpG7Zy1KlwKEE0pM0s9rT383Cl+9lGajPSWN9hAnNDgv6pg8Q9FuXjcap/2uVeiJFb3T6ADLV
l6ZNvTsbw5FvY00fYotNXjoW0iTgjwKLRY+MdOG2tKMatrW0KWL5GMAtOam/upJ32DYSB+aLNaY7
2JiIl8GF/o+qggAFHJ/4Qu8nuGH/rlpD/Q0socavoEQuv0RbD0U5w07bSUUPgxexUyOW4CcNJqYx
j7TbV8RfTwKz+K0BbAmycXY4TfAR/VH6s2VPTsl0Z3AwPbUs6p+h2aFe1rbv92xMB+xBFiUqt12E
Gl+5DP6+7Jbk4HhFsom1yavAo7BL4wF5AzPukwHuoj4mcK4+9HUvCpi6fBsIM2rTLFREz106iK9n
Q8gg81EX/WG9YNyaMTXBwRr4OTyOUBpeCjnhIO5X1mF/sRR20dXK5GO0dGbjwcXsA5/D+UubkOUT
M378sbOkPaIDEG6FUvNOWy62UOAO9mkYrycEzOl7NHmDgRXFXMMG3SZ7VuE3rSvwa2dD5DxNE+9D
uIKSsUY1AL0xRhHxw/PWHMfc9GlYiKqLrl7DCa2gOKX3jk9tmAvbyd+L69unsDYrtNEnfqfmOf4S
06rNPc5JDpglzeeQKLylxwmGGyBP4BbaUKhl/Yo4ejOId4mCrctu7vthOImEkSV3akDoXRdJ9TNU
QhYvB3uufxuXKfFphtwx+TKkKXuVovT5Qw+z4gr0Yni7vSnoUosCjoQkzhO/ItOhWUQQbhaFBKfM
Fgdjkf0CZva6cWBpeZmbFv0UAv9rMrLEkBfPoxBKYVvIpKPbyhu/qrJY87n8LbFQZy/zpZN9Bd3J
eJzGzdpqlCQPks12HDY6gBpLK2eAsFKOAPEkIDnW5k3U4BBLkzZXQpl2yGF055kp77XHx4yxMAiQ
8Cr6LOo6+CZp9RJCJSi3Ve+VuHD25QtMmaYpC2kZIfbNcftxWYJKIQFMqqo/VCUQui7iIRKY0hNk
E4er9XIfKba8o4oOuhgRBZ/VUJXifq6bME8Xtwzbdl30msNi2Pe+I+EZ1we/rdJgl54d2OscDB3F
7pN4Tsdf4wgLw5e58UDAmImx6VEFMxkYoEWQUHb5FLSpuBNybOIPHYNpb5fpzo7mfp6C9QExJlm3
gaiJ3Myihcd6P86hV8DqkfrPc89nKJlhsL9qlBIT5IjB5MMnzNJPMA6op7xq6Izqvmzr79VyvsrN
cZCkO9b2qssENLNc5qtAvfoNUoti4SW8pVu5uLAwDAlj6yORBzxTifSUQrNuLVSpQ/dQDzCLeppq
towbtsIUe5PALHDBmC/VsmnaZI0LPtOh2asSGr/F2inxCzSUsd7rltT9K+ZmhXYMzB3HnAruj3mJ
DT/lfj9DSK3yDRIsAoQkcLRwgWzQ45yicgueaWxycGY7escCm8i9AvFkLOAt5tgJRovxmzQKwUev
Ne82Skdem00aJPrtPE9TePTMjNJX6HeWFVCvTOq9GbqxL8KeL1EmAoIxDBh33zwooMmsXhwvN6EL
7O9qpiSFs04YyR+u4+IVGyvsih7K2o+JobVD+Xk2KoekTBtkEyhU6jDaMfbzZE6lzuHxF/MtSMbd
+gBGjkly/FeP/bANUzoHaQM3b82G6RNMKRG6S8gUvTnNlt82oe51EETafExrCPFhYhK1h7fdGufx
WntQYGgCdwLlo9paUGZNoackTrY115IX7ixvkGFtkHGXVt4YFV3blP4dBVk+zMD3wr+pYCohDh7U
l4bNkuq1L8YlgckMnjg3Wwo7EkAhDTYeOVb9UNOfYWhxsQnRWv1WtmLGraCh3s866um601E7eXsm
4Na4h13C8qEUUaMLKQPRnCX1Az+L2wDhrYrqsi2CSPTskcxNeSLd5B2B9XI/Ukkg+TBDK2CC8EOa
A2aI/A6C+Ml8rJKZBdvekjLMoKNKvyBeVO22DCIJ/WKZTKeut/H3FWmRyjgmkxcLKdkvFS/SnSqh
+3EP2/jg4wCjiGQjCIM74bxIO51wBLkyU2kXLcVKxi7KPaQZ5Z6btgKojYxxkK/VFL+5oUlCUMR5
H4PRnZomSzCLwZ5TD4lWBY2A6b4O6pjcTbTBil0ka/TWDQSbE/1Dlp6oLf1uq6aqX4qq9IJuQyhg
mltPr36CCxGejRtEB+h07RDSoaVW9pBmnpqgzNACSdcTX/zB5KAaMrdZTWQdTtNWmmeovk8ub5w/
VYBm+kG7pRUtSRED0BVnsee5V9GYtCxwllog+llCPp9X5ROISdBar71WkyPqadH3c6oZZEjImc2M
8MtxjxAH8DLnaa3zNGk0IN0sIEEG5lHUZK4MSblr1kHHu9ikQAnMMwYuC+t1fDOyNbawM6Q/C2sU
dDEMbQHFjySSrmNTc+MXDMfPWMQRH+w9ti61x2oEhQ+ASB/ObiFOpS9xsnCVM1wocXMN0vKps9zn
R3UWW83iEsjJ3ChmfrthLCPUMWL9kAwlQfa5GCxZGfEFIrUxGla5H7MViu+VSt9GaleVMdzh2kNT
VireOOx3mbNaxE9wBbWf1+VMDvfkqF5nT4cfmhU4KO55tc16MocxyieVj9oPhNKjgxLIknD1hVcT
Yk1Cqo+o+EkBoFvjAD2gVeTEQ+wpz2QrDOmHEuUhGy8qI06f48AclcI1WV3Kc5Sex4mGn+H7OKCM
As/wpnmu/dEQuDnr89k5er31x22IubHffc8G9ZLZmfXN3byYistsgRl0uodqCIq7C2QgqlOIg1k+
p9U4Rw8z8m/zwUgEz8Nk3ZzuxhZ61kU/B+V6T+G2/QQp28p87LQu0WlZ0bmnkJVBlveDC9ZGd27q
Ev+EutNQbhXzgv7YVyOTCe7q0s51Ni80YT+MqIR8JBSKGYcFqNThoZsjK0Czh7EqrkvpmvXzkJID
oamxj6HpPfU9EEsi7yNJDUpbireS/9TzMHT3I2AjEvSAtXKfS4/U9oNs2pCfwPys6QHqQ5F8GIdg
IICvjL6MQGbxaPnLwShowaV2mMa3CXbcAjloQlh95LVd9V4DORRUGRgLk78xGkox2YSVEbwoJCFH
GrS0P6BLPgUPvhYw084H4jVI8cCXmIu+jaGEBouV+RfqEi2OXdhoWp21IMpTHN4ikD+aoO3mD0wn
sH6tEiHJS4j+jP/bBwEiOIQeQxHADtiOb1UCSHedxU3XiLcJOHUPGRTtm2XOTR+z4UC8yXdvEL/m
9lBqboNH5WZDdnA1Xp7izqqDQZtluscdIeLf6NRF5as/hNS++ssKCDfirzdi0GdaORTUtNPQq814
RNzgZ71SXvuYxNYtPz34N1KAcogCa7QoUyVCmcdzNUZ3olTB+tYMsa6OliZgqKDCO6s0qzBXzVZJ
USW/QjuW5COu0OWynZBrT08+8RLvo2+CpDz2rayHh1SEjSviifvqg4QYAy6RwDTCPCYzETgnyUPt
cJTOGXRhpSu62XdLmCcmxWGH4O75B1sav5XozvpJ1GUJ0rgJ5RS4COLSQVEXZfsqnCO1X4CwZkXE
udcUyk90+SYjPaPQQRe/7U+a9zxIM3iJLBpo0cgirAFWpcldSASbHonyIS7vNE/Sj4sOoLiWkIbb
jx7tEiy72PcAyBQRr6FuHFKHqinCv7vTsuu8BaW9cJDoJVZNjX8QMjM8WDHgt5wRsE310MPSWX9E
ZhpUOmM1YugRYnu1BURDnSNBNaAYGuWwiozoZvDLQOcwPBmb17oBQKS9V2M5rCkqLVh4nzU2Gv08
1MNKUdHzcXrTPJa0818hI7ZKWlQ2DhES42iSoOD4vkZV05uGdto1C3bD19Af5mkbxI0kOVI5sxy9
rrI10qFqvE+RL882o0S10zGRcyK6vI1aNJVnQPFsAa8NMu49s7rwDv3nOPzk01SPfjbKkkzP0Eau
bZvPBroo98zrz+aLaLNH62szI9We87aUNdrUdIWN/Q7pIQM0xaIL9tgHUUkfOK3S+YkE9VoDrRQa
LoH2odB7M9mkdFNtU2Q/8Q4ks8oiRZHG1tuwVaJWOKuIQKUj6VoVdqhqN8N8P+klrTKk1FRs/Jr0
Pj7M2nQDutuIlXguYsAWITJ6Ey6p1XvJpIf6Ku1thSRJQ8yDn+uik8H9LguqTgQfxOy0uZts5LMj
xCdGh0KB6pFFqCZtC1uGgh4BSKTDBmWF4WfpWpockaK2/gnmT8ZuG9ctNc5xaBYfS+14X1QBMI0v
xAQVfVvb0EtypGFesNdCC3avPbF4cBdZg/UQpGGDIokgdfrY05Gi1Ga9MdxQSquC9ITuoWpmm63D
NoDAPXrbaD23RPN9JcKp/x/Ozqu3ciRN039lUNfDXrqgAabmgub4Iy+luSEyS0q6IIPe/fp9TnXv
bneiq2oxQCFRSqWOjkQyIr7XhsLUMwcrXl/mV6WL4Q3BBXNlUoB4RFXWt85uha9O4iqdFU97NTJX
Irmy50ArnGp7TKgHN2LavD0oCxCMNh7XxPJfsKaO8uhuepa/D5sN3lDaeHKDhEd0+KJjLTF3qhDJ
8FS6DAGvrmE423NmbMLYpROD85EqNOQY2DEa+k5q26o42dsDMnt9cQBTybHQ2OU7Xw+tflqHN0Cn
bbzD12YZUVbrebJzbDldKm9Z+qNF5FJ/yPFSVvcAXd29yte0jOUiDH/Xp2S/7djgtD6yJ5JaKCbf
PD3se47CWTAr6c+R23n69F6PjVPGMMI3WQo8ysAI54nuB0BUWew4xAxLgNHNqs/JwOJ3yGp3Nq6q
0Dz9bVGa776VovSPthrBSQHV0th1U9Qsy2ql9iVlG0nCsqtzNyoWJbDILd1WgA/QcnaAHNLqgPyu
qr7rcgdmZlKaw3rdjQs4ImvGJ2cmdPzNm1kcPxOAyfAaKNfLyNlgeiqjZrXwXGa+tD/LnD0+Tgii
ehpJGeG84ctpfkRjXqo33c3FG0MLM8iSDWCZfmJJ825uqzT5QRfQkrx6fjp963JiKeJxSedqP8Iz
3fTvsCvnYXEdcOnJ8dJLMnLMPpfC83qOCYmqXxenAuewzSo1X505XRs78Ms1sUUgc0sbv5XZ6qlD
bjRlgg1dz+aDDar/Y7RWizXP2Mo+CbDuLx0UCgrVLkBZI+9HP+uuI187B7O0VjQcdGo/zLUDdi/J
lHtKuwqqZUrGY70O7p1Ou9ijaYyz9WjOJpSAKSYPLNTpRHnCG7u1wC6u9dH72bb31tG/VLonvjoM
yzsxLevOzgDtyP0EFjYzoNrB76EODCKxWoFS3/bn/gJzQNbK2pVXD4fWzuHvosHZvKjpV+zJs6Sx
crNQsNVFZ+3nyvJBKY3lUaEv+DLalovyQKv5QvRDd5n0JcDxWL3UyYqrAm/rh50u2clsoJyaZPuS
LOsUU2VVz4HT+MmHNXr513xxyp3mtgMDybzttCw3L04GzBJs7LzX0vOtAW6oEtaOeKTprNm6daxr
k/SntbWpv8PoGqa+n3zjcmpfi8SvElAaqtfnmnTpxdwQzGSN0f0QWU09sNjG+lUfh+peyW7Z667D
SJUpu1p2mtlNBRtD2phh6ikYNzulohWZs73Gviv0ExptcdTNKT+YudXsM6eVWBxF9blpt3mXz34b
FzkvExS4e3PQYdsqILOW7aitlVeGQMg6yZ9peVf1crj4pioORT0CtZDc18azstrI5uSSBsa40SHd
VIwDY9dr96Ip9auOf+AC/GnEq3kDyYbNeLaHKo/ZVrxzZRoGgFdh+e9F5TC4inbVd4ZRJTu6XJxn
d8vz+7JxiJE0TTeqrKV0A3uYt1PnGkucS+nHVOfV5G+mwgqHunaKQG8tcnvVoPssr9NakoPgWzZt
G32xX1WFI23i3vnepwOGwhw4zmdMC3xCEmOVmoCCyeI9MSSLz1mR5n7EkiBl6Du28SC0zPMCY2rc
33KNVDKo54mpbpVSBl25eAHzRE3bkz9lUYl46HnwO33CP2Gqb5qlrVf4g+SrXyziWGxe81CRzjbG
LaGJUdkOW9QVNK8vjqZfKWmrf5jpjctSXOelmdk1PQ7OjJ3Cmo5g/CaKqhkoAtbWIuI+aMZ0A5Jq
SG8njUiOd2zelDoanpkeCmNwX2ypm2erynv81jJdQ9eYPONWkAkOWZcCOavEmIjzUczRREfTpctc
9+vqrc01KaDRsrJyT6a2GipIOKRfEkR+8UpS2indSEkmsRQOVhJ2FpYqT6+T6RpfgOQZOjvlpu+e
TIvQt/Q1Gpg6zppn9A8eE8vnzFbE22tkPFiYcHJLrpFTGDdzE2ifHVRE9V9KihCnYK17ji62RQS+
prvZa6Ep667JvbINusyZLonrrsesrSe4Bbb8x8QytGfdmt1+5yUK5pSY/hY6R87DAeztBraaiqNM
r7przznsMFTlfDc5lnqcC5GDBsOSGiaxR3OTX+0Bcf3IXrAXxiKQHObbWds2tEugvKbgLixkzglY
WQUQvjR2hSeKKejoSgmrtanOvdeNu6lfPqc9umEdMIZpofGODvbsh21Lv6XrtCAxy8jvLlqx12a8
8eXsTSFihCEe4fP2um+PYcP+eikmCe27aW8D3yYumVR0GqO+bxy6PymkQ2GOERg/YVLtDLHRuIpT
Jei83jkQlwi1rUlKhPVsVftWut1OYoK9G6e5AlTpk5MhFuvHktTaHdbY21m3c+bv6zzop7EudOh7
T4/9csv23TiZt1SW8WH1iunOcX0TTKeyPRnoqqgjR+hGwORpRb1bqcviKuetzeG3ceZ0B+Bv/0CI
aPfg1Nty9DU/Z1bbKg5D/vCsMsphu3SCMdrybP1wLX/c+ejTw9Wr57BmOg3dkeYLYfm4zrtUO2hT
2wS66xtssXoGCLaqH4Yanz1K1nHRG2qXgda/pHL1gjYF0Q1YCBNIc9BUs0ufTDbanW7Cpgebmxn5
HQBeS8uKXqjsWhMlJR7YurtmR4bp556ZOF0j4vCyYW93Vc4PPW0FBt+gHDM7tWJOUsI8LkB3zmeh
F9S+p46+jnd6aS/a50Vqq9oNhTO1BlxrsqRPyh2W5GrRnsR8j6k2nY4T6/0gIzjBVacJVgFBRVuN
wBLgNLXduQrwe9eEP7siLd+9huPlVwJgpzXuhEdvPXFdK5fIy1Eu5GAT+84dATA4tNMAemGQWfIr
v4PKjLeeelYbSUbCGhx0vTsYZ28h5+/VtkCSTuuiLZzw26kW+WFt66x4dDQ7LX7Qno4PUXfqjrat
AWZK/sbUJHsrMNZOTdzhOcGZ09C2xhhkKUEvr0gtpLNPkJNsRxMbvnvOyJoo2Pz73iqviZt4xcum
r3bz4WZjWn3Y/qRkHhg+T9mP2p6silP8TIPLzp86x4yWYdMtGixMmkrmdm1UgX5gKuXB8XzRHeqi
aEqiCoEii1DlLOoqpBu63w4Tk0z1mG3JvOyVr881ugAzS85dmjXZFzJ1O/u3GTlrowFOS5U81X2O
Diyoa+nZjGDZ7Gq3Ybt0f6tgAZbxwFFqHZAa6SR13+v2AocG0qwv6tBTAdCA4slk/KqZy1BeuVfL
9rBRDrCiXG8gIwXoqv/uNxY5uFVtcj9X9DakoSVErb+1Wl/B/63GOmqEIqil/AaG1bIZ0GxEmn3r
ksx+MO22HY4GG3nz6i8d7bgnqdsMnL0cm/rIFaDMJTIKbbEUriSl2ncC7PrqtCQcMvNAY1ZqP1my
rtyLUIa2vRFZaXRXUy2DjLkxuKwhalHufs/ngzpSNqNXVJAwMJ8cfSnsV9UZrExBmQppfOj+1uWv
PIlqesY8dmsVTxNHdCeTSA7UBw41XqDS3uq7X7SJresrwcF29UKuymqwsXaqH988HWga/QqYZ6y5
3NUPhiJp+FFYed9UAQf8ZAUk0OtBXhlpW+2syKda77bUl+vFXRrZko3njc3Q30ZWWn8sqY/pm7kl
dR/XiV7WLPCTZj7YEDTKDeA8LfdMtM7a7GaLLPpdpqiaZX1uSme8to5QQgacczeNg4lMyvxY9IOz
/jZN4Lqcz91+MV60PlXjIbNnF4kyfJuz7eifT5PDatcuMCiE+2a8ErXo1+hOhF2eVGYtE5zwOMyv
vqfLqgk139HT+lj1M6fFvFz94ZTklmsF1iaIDMmYPJpH6JkGMLT1qsSC5ROQEy3AYlnUZtzjDevF
nRz12Z+vXDpEd7s+I23c3gk3l8snrVoJHgkyY7DUuAOMmsAv1OYY5dcs62WBjnZKeTaLNUnTe87V
/bwiNLEczjh2Cf7nIhFT/urEfrelPKsChIWREzGFahC9ZE1BNhXQ0+jdS98HVD8io2sgCzarcLs+
Sid/1NcAst0bi3h27dF7Ic2kqkAlOnss3xoNJdMDWErXPhZdkXgfgMb+9CzK3BKvmcED8tKsY2k8
eToDPs9zRijZdxLak2VBo1n1QFwEZCyeFenCGbzz3ExLeimz0nMuhr3l7aPejORnSrVkcyxlL1to
eV1P9LCsm7E/r7m3FlfXRH7ymIhmXj6tY5MV8L+9DcU9Vh6Mcj+QTlAJ3Z1eNok5LLwJuMUly+xN
f/eMm1/lAFRfuhD8ydoh6pAaOi/PHJtDa+XC3pkU887f/X62C6gpP7HPbVJOiD4aqxfzdESqkvos
wo4ukmCg+ckAOoWU7sKu6dMl7CQDMADehp7shPDCHq8rpVt1el9jNSkvvehG763tAF8Ce6lWFbfj
MMwxGaV1Hdflql/QQ+hPhcwQyfgdwq8oN7Tla6UN6I2WGfQ9rmcmpkTb0mcLxp2CsLWCK/bzJy1l
rQGBNc0ZBqc2GAbRDtbnG0ZytIHLVjJjR7vcz9znbTAOGBhPIGGWPK+mB2wzTK2lgFQTc4icdUZc
uJiNBiAuUyHYIgDHHjqTbJ07H9jff2gq8IkptHsKI9J7Bii3qy7kMjor1WGNvm56SMGYo72ac7p8
byT3mRNmAzq7Ow2eAS3NNkkVoY+ak0Bzc+Yp83afynCiZuviqWxjvpAM9hQNFzoSFIfqhVD3+RkZ
LWrnfZJ+qj8CddrZTiLo+uRLgjjuU+hnxXzrN3OEeqNG69etHBXpijJN+MfERAISKNzCDUulyA3W
L7nM7ldfZOX2Cm0H9tuvmMDs1Z+nl9Swmq80Z6oHP/V5T0w17nxXbG7tHSx8fPkdqlK3DKeat7Pf
LHb0fVm4rbiUDj9PwIjcO09ZbWhrkFRbrx9sdhj4sbxnnknlPH9uNDuR17JNjE+dZNgM06LX2qAw
k9G8Nxis5KXtMrt+ULrlFntSKzqkGBVahbvEz6wk7PpcNe8ljSQAyQvBXgfV5iXu67ZlBoJrbuTe
HVLhPGgL4tJQtO6MsgluSTWREjS1hEMlKqJlOMCzCJfCebYbV/8CxV8VwDONkwRyLkdS6DRsQMFY
p0YedaJNmDCcbX22PdWqcHOtrQwTUD8nWLlL9ePqJ+JT4doEvmW2BuSp4QzQdoLFnNzW1pg+124P
4pQ1iI3cwOnXrCyDviqEuR/VoubnkpTMNGDyJOzeZt/UdhlGefdR1F6m7Tmg8rzmS5FM8ZZb+fdt
W5YmBtVO9EAQrqAfajk0228sW0USOjY/cdwNGSgBob2GGaclpdzXRPX8vba21RdnHfoyTgTPjdQr
pBHIjnWkkLCRaBWzftxCHS7Gj9k2FjeiUGP84STtYF+5aiWDR1Fk77Y06PBAO5i2YeGI0gznblrr
kOUtARCpQP1CBuyuOK2+GN0fy9ya59HJXPaVOocxQYq9Oo/exGoYtfZsZpEHHTOdxeIsadQr4KZY
rbl9tmmAglot1cbu2Pa3M7elOwpdjFm2XijrrZp5wyD4R9eQzhK4zFP9CxuPWURZ50j7vunQIYWS
UxF8d8UX6Ahmeutl65mkwsqs5vQglKZ/96Tqv7AXWMbOlmg1Q9LyxzK2hrQ5jwu630gN2iJDqBv/
HgFdpQWzsRUfY+OqKiizZvUfNqSM79T/Mfa4Tk98bzgIhWpWrzyaiDLfpW1ATb2OjA7ER3+yKiIK
AGZFi+bW6HTKeeVM4ttlNJ1Vx5nA8hfbWzLdzuuDYUd57vdf2XGKYgeCbCOsczTzPVsobEQSOvdO
sR8HoPiQgC9fnjvaXQg7mrE2RGk6amZczfPW0Z6xdmfSdSZ1NFJt/d7VNseAdW2ZxRjBt+yeNV6m
J2VkbG2zYVZuhEqhGDlYQdBzv7j1cq+hFfTCSivRydEvPF19Rianirqs6LavmVvaj9QAZB9OugC0
BS1Gvio0MHAN30a4Uu+WK0lN30LjGv7QcUKxRgVQ2r1Mpa87pwTgHbpsq7SwK3p3QgnjWc4z3k8o
SGWtWU2ZY+ttzfJFW9iXAs1XSb8GqZP3yWVp+rZ5W1r8oR6nZcufY6MCTV4YWmF94bsHoO4iEGzG
UPZ2wkG4DtCSj/gyZ31UrR/Xi+1kX3oxrviwlKGMvCWGjeUZbCVF8JZQ9ehOmhF1VlZOa/SfpLH7
UNeut0chL0O2iA0xrOmiX0np7m6H9qW2qAkS6zg+Dqumx1WWQ1n3mohpyUFfz1EHPZLWPMxr81Vf
vGEHMTM+6aXjn8F1py9zYvoPctaNMtC3CRSn1Ms4bRxj17bmekAIVD9uknzlqUf7rruGHhSaL8LC
WwF1B2gOtGraZUSg8uh0gwi1HrFMXlTQ9qoZLVo4mht+q+wDYFTzhgu9eZ6maoqydHTPLScbK5Co
JkB6AT/kvMxg4Xn3hrxqpEVo7ukTdKqDNTXJq72l6c7TjRo5sL0GE1NLMHQCtEPZ2WlzOWwYaaPe
pO63n1KtXILWTo0Gfk2tyHUtcFJllaGcDC1cPHA1V2RO2CdlhyZ6uW6YagJG4i1KAPwe7HFZXlrU
nGQ+5snhP7vNk01SW/KAhM2mCTlNUitou1ag7vQLVpY/t7n8Hvfw74wnN6PaP/mgHA7elap7GQ+7
9ICr7+DvzDc9Np3Qjs09h/TADjBk7stoCpOzefYO2Ppi+7cmZEkiePsv3scfGKZ+Tl0W0poWOBEZ
J+ln3eOOzc4TOr4//yH/wMBoeD/5yBS1En6Su+7OYGGMHQSnVISqHI0n5cZBBin3Ca2rcfSMdow5
5pVBU+M1nomsVIGLHPkwlEi+mKD++j3djET/7hf/kwGNwhQa1FecgP7cmf1ODp6dPSh2dHBXk5kr
AJDexIFoePKEpyF1xxBJQ+aHkMBq/IvfzB+4nH5ONE+XbVhyrXN3zJR0R+eZs1zdBLE3Byj7gLLU
8Y5/fg3+6AL/ZFnr2n7tbctydhugnvtMjGZRRUaFTOFQ5gr69M+/zR84436OqYZkb/1qNsUOQsFE
KWTUcQuz+T/8IX4yoDadmHoSKcVucisUCwZQQFoFbvNXJQN/9Ev6yXQ2tGlbNWlCfhGYRIBD5pj4
xR2Bs3+VF/cHv56fU6oHzJ9IHR2x8+w2xgOKthpb9V/cTH/04j8tJckCtyoY9ncpQoHA6yZWyAzI
9n90ZX8OpzbLxkK3y+/G3ConcAfg0X5Tz3/+4v/eEG78nE3tdEY14/rntslAbd/7Or8dzpyVCFZY
A7wvzYhpHMxqEM3dn3/LP/pt/fT8Z14KWEYv1A7AWHyy266/Kwwo1z9/deP2XP2b5cW9fdt/Wtfd
YrWcaU3t3VgkrRv3euurkB4sUb47Vc3JKGm9dED82PTmPcTdVnwx+k1PIscsrPSc2UWTvti8rTyC
jZy19O+X8X/9S45A/9//xce/qWbt8hQ2918//O8XVfHff92+5v/+m5/+yf5D3X2rPvqf/9G/fA2v
+4/vG30bvv3LB3E95MP6OH5069NHP8rh99dPP9TtX/7/fvI/Pn5/lZe1+fj1l2/vVV5H4BZd/tvw
yz8+dXz/9RfTRXD6T1fn9h3+8enbj/DrL0/fim+s0N/qf/NVH3zm119c72+g6q6PjdQSvnXLLp8/
bp9w/L/ZnuWaN4rAdmzP5nLWinHo118s/W+GYWITwEhr66Z1+1SvxtunTOtvOvp13ye2DYWgTjLp
//nxH/5+j/z9ivDr+MfH/1GP1QPunKH/9Rfb+D0X7v/dTK6NOx35keO5vu9aruf8tD4pvVkQHA79
Ll1akmV+gKTDgLVGSqF3vs+Q+L5UzB2jRQBlWRB0YUk7vyvm50HV8rnDF0Zbx8GwV/OAuPmblZvb
qcJ9FVSp3cSEgnoIPZIx9tLyBBgEg9RYVpwq/7ky8/TR80Q4LkgoxfuYDtDRPq23a1OKaKExFRWq
/11wLnvXISWwHdznQ1VcZmxzB5RECLEnZzstUIMHv0ivHT7aOLV17eRuRYzBwotuwGKEFlVEY704
SHCXfO9NwjozBRxbT7bnNBmoaHFAUra23SUlnZAeBMw1HYCGktlU92RDY4GERmLosLcgg754muWM
VyHTXmoI9+swq+9en/q7BGXorvZuHM6ILVa7y5w9hfPiKtA9ozwgCbq26u4is2K853Rahrpdm98N
nzZKGJYYWGYJVectEZNNEvVolaNB5DKY02K6Lz0e5slr7zjJuPC11lfdy0U0qBl1IPFPFx1BBjIw
czgAMQXDUm/vheE9Uc3qHsDBjJNaef9e+2UCHv1qVTqJFaSQvRnjkZlSXKqxVlEvBGxRYc4ne1qB
uWb7XOb6d32Y5jhvnPwhmYcvqV20UTW1JBykC8mrm4oAn5Ij97kMLGKYd5LR5b5x+wQq1qmCbOKb
NajWPiUph1/vJACsL4XvpHsaHNYTRpnv5JG8wxSSrtpaZlgtYQN6K63Z/6blDpe5cYLaYNbCZpDU
4TbX11X4XrSa81cTfeu5NPuLC7ZQ15T7ZSZig1wEXlG9rNrdVNnYdlX9KLoNYtc4jJOtnd3xs5G2
UCoy68PunoHajHJwhAURxr7MbzHn8+dsczkt2iRRJtrOk/LgzUh69XbOdkXjfJkdLT2hmy1CT0wX
X0fTVnXWcwvTGI2zMRwXLNr3td+BhHot6hhrlXhtsSds0LI3ZXd1YCAH9/s6OL0fiMq0ztJfpnDj
PZ5//wP64Nhg5Qj7/DbuO8uDjhSvC+YJkUc61cW53dzP/aQpuFKZXqwE7c+Q1vlTBTsmGu2Tix7/
LYd7TD3RUG6T7522wvOuv4+6nX3aemEGvq3lJ6o+R0Z9OlcH0/+ee8NvrTs1aPMhZLGH1yHyXIYe
0Uyh0bv2U9/W4qkak1eryPSLlwlxQXkzc8HX+iIVXtLUzZ7Qnj9kU51dnPWrVP5dh070y1zrzV1e
Hps1iyxXrR/FkL8OvVofcbG/DlvevLqpF9rUwEJUm5ix6nU6IO98YOztL6oZdCLhs895ncp71JzI
iLfUDZLeoh+g4youcnzMh7Bxs/wRnsLY+Xql7fp8AMpph/Mqxecy3dRZJo06G6NxQTi47jI9ccNG
F/OjHAoTcC2uR8piIKBUKFBFRjAXbkDpTrbbhn4Li3qqL3XfnsTYlA/mmBQPv/+f1w8MGLJqd7//
XYZi/s6UqQyw4NT3WwZOs7XGdgYzIaTKb74tiOMi2zU/UcH+imjSZjyRxlUfZ0KM/EQ7NulWh5ih
3t3OT0IwQsSum/1cNsl6HrpMhAlq1rvyk8pqEa5N1z8qv/k+pnaLy3JDSokOKvKcNLbyCtkmT+7j
0rjiYjRP24ZTS6hxxVOYthGIrh9SX+Wc8iKkPEfdeVln3M3DehRVt76wzr9bvXbsBqvZ9YmwQ3My
7f1mqyk0S+yPdpIYu0Q2xt3vf2z6ZtwpL7MiY8Y+oSMFIGF3CqbSsXaQCqTnNKdus3l5Xebhgr7s
lu5dIcTRzWgjg4bRfMPyin2iOw15WR3K7zhH9rPnLffjtNi7ulNalJVxmUVFiQwefUGzn4rhQB2g
tx8Tge0j0zJwj4RzpiqGU2dsKr4tZNzNcecQa7A5w7BvPXs9I6LuA5kOI30W5a0mOHEflI/qE+DK
O6TQ/theCZIsFuNZK9ZTmcs+1DEtt9SSHJIVvMZMzywEbdwIt4iHca7v3RTne1V/X3JS763NSNB/
uEQd5Nrw2PItAtlNQCOLfzfddL2FSWZStk1fvGF46+zFPaJ5XhEwEmBmOXj0TZcFyalFNNlTf/Dp
pYEP84sD4HqMBF7/7ORrv8u+TR6/KcR3VuiviPRb2UIeMZ0TYf2MbMN88ZJuCC0Ch2Icgl3orEo/
K8u9wgyh3/Usekd9bVfiJsagPeYPMgOBtrIlAOOwfrO8qDD7q92l6T6ZVxb7qrmUWvvJ7ERD5WNt
ONiE8JXZiUX6rXlp27Y+2GhozvayVCeDtW6Aobn+/sfY2MM1SU15Ef57VfrFxQfTGnonOXobXsZe
zj+UPSchAFD2fTbaOFeqP7ZVl0VuhcN+LPLkOCUkXNi9fZFmJWP6JOxQLpO801orXGwXrWUxij2g
f/28JFWHJKOb31Nevrh1/RDx/VBCVT1WPAZaV2wX7h+KgKqMZ7LSEK6InvvZmLUQMXtE/ZB2uckI
r5Yl957la4cZnU2YsXzGg0jlVVRWsVOI7QK13PbYRWgwnHqNtQ51E6tZdZ0AZ8Oqb787pHyEeYY4
wjUTtGPjcpVFfs3qTiKFNznKFO2dM8xOXFcLqzu4ElufH3i+7YeYLElyaPpvOeKEE8EQ1gXfHksd
kK6ODvVisUFOmf+GdBqyccWR7o39s9DAxBvegJbXN6KzHi9ipfwQWe6pJOngqfcWIgDmfq9V5lmz
TPma5NSXpBvsfzJiKlm19E1BZpwyGC4SFLrzSnVLoHnLS1NO6kU+TmYnY5Ga7MmTww43R343d2+5
ksfBsQPb/a3Mi3GfFaLflc2sB6wNX1cX99+sA4hv2YfRNXdc3BaLbWrERN6OICm7Uqv2+triWjOh
DbyKGPrcJJOA7Lxjqc0cZ8WaPxeiwgrdiXCSiwXKay+nCTF7IZazZ6NIzXJfsVb1LxgZtAAX2fzJ
zNyzQkdJ4ST0SiecI7IX8d0wW+BjobVHmolwPnQbqHFCAqfht+LRFs9uM3+Tw9repwqlEntybdqf
sMDfXDrLvZOQrJFpn9baLXeelh2J7OUYJud4s4g3QVESZ6rk6dK2cJYTIiO/AZzGdo3uE0bD8HTM
Bx5u7aY2PixMz0E+qU8oCQ/FpPW4T+WBo295wGSDqHkrTyDQH9biPHnoJT/3CDnULTUjbWTQ64t+
KJN+uGp9UYLqT1/XzfnGhoI5jQETOmqJkYEPPB+zFrS6y4rvdyzN/dfGn71g85dPwzJ0iKUXzm3r
TJKuve9ZyeE3c5wPPbnHKieIrfvddLwiTfvAZsUGcXvVCu1/QHvJO2dY2LFmgjqzXugtCivj5gBV
YxHUE38IL113gzW/LouwHxa/ejfF7O2lW2sXX+nJpcpflOq2C4bINrY7bd2h2q+iTVNEfzq53FXd
8LjOaUdeBxK0HIfUrp0hyTjEGDF36XjP3v46TbRA5Zv+0EtsoWgJgn6xraO7EBOzbk96biFsrvU0
bAs/jwB7tUhAcJ0suOoTMvI53NbdqvrlW29+yQxrOxuTikSqJRxj6i6+eSuekgxLu17KR/wiXrgM
nJE76SPY587b2T0yoNvBD+CS6D8f7JxNwRTldNIl1kwOHzLWiAqBOcj8a9V9VKJdTu6oIjqFtBO2
zhe5LajvPKqCu85pr6QCvalU565rN8SEyunOhZvhldp8IpcnylasLrmCQb94Y4Y6rvX1k1nHk798
TCi6L5UvzLBurSWeDClOPcYRs0fOYcBtRtLozNDPdWR8DCUoiS567b40W8dZvJEbPvWN6OjFfdXL
ORILtcizNe6GeXhRSUYaxEbkj/R6LRyHPIvsHg5/+d9Encdy40i7RJ8IETAFtyVAEnQypPwGoZa6
4W2h4J7+P5zFvRvFaGJao5aAqs9knswQ/841b6mnJRRf7ngabJxXzDpk0Hg49FCfLiYW3pVtWFXH
aVjWS8IUfVkfUYAToTXNB7FYFyQB4wWBD84AGp19JeWKEFTXDm78l5XIo+1Z80vS7yVugAiDY30i
hxJVnkiqyM/ENb83B4k5lreiLDDrWqC7LaE1oeai88YPx+olw3pp+TCafGFabH0WefsAS+Rv8Zy2
QYJu6+IuRRSv8mPCo3ZZ++oLLwMwBnHHuMbyoWjM+WFskO0AdAEcVOuvfZ7xiKWhHhvqJhoPe249
lxRU7HO7MQ1YfHocGu666THtPLcGZ5o7LfKsPIokCuLxkvJYoX/tDsPKrrGAJbhHM4CLzWWvG1sz
34ALyojkK/+BMs2b8p8YSMSVbMpim+VZwnIZodxoagYVYG5fusQ6xGpGjmk4+hUV+yGvihtcPfFW
cg9s42YpTvAIQtGK7DnpEo4pdE4nBgsosHlfdiYMhGNfxQsvId1kH7NhtIx8PChlLy/d6L6SlVlt
V1KAMDsmOEIx5gW8YMWptqfvUagiyFSm4aaexEUbEQyzC0tCFFDDznLEvF8Hardq0nhzUKDsmR0k
23xAFpi6nBGaMo6jpYZ9WaDmTTRgK+UM6fC/pwQbGUIF/aAjgJ/W8qVb6+Knta9+WT8ZdjFda+aq
odkv8aZTrI1Xx9X3KpMWekWekh7YCCux79yvZJgBuN1MmcMqK41txrIdLI1+DAkzAJISV6clRlJY
GUWJRdr8a/fmxzAlZdQvTv2es6zIqfP8pR2PftcFiY3ACOZJtXUV4qZxLnaDzJ5VDR4qMY0XaRrF
Uauqy+Kof53KwXORVBwYPKQkgWZnqeW7tUacOOgcPJlLF4gdHNcr+VRBsjd1Nl0F6dk4KiQlCE/t
OKm3phu74+gTtwZ8pui9H+S1N/BLPPz6TztopNchuYtHfd5xLB6mnIVw1/DEzK6RRrikX5XXDCHO
YLyqbY3RqXJ+nKakPPG4FZBkWnu0Zdg3SQfCqGsdETyf1gEK2Sg3MtJH8ZBMv01e9ZFvTtcYgBG+
k3dDGq8dBe++TLwnTczDpjbTqLcM+5Qt186d1+OQWwx2RPs6pUXNHsb4REa8brp4NQJNKb4cMIa4
k+4Gx9wjWSLRklsVCmz/2ZQDPnAk7slqRVKoGuqDHBB9695pqVyT/jkbb46I+9AuamziXfaRY4Se
5iQ7JKZZBujp5jOJufO5bkymBvlrpt9rclNVdDo9sk5lRXDKio3v49wleDDKqbCP8miXTEPoqdtt
2ZrEvLfoQXwk6sHiOhF0iDfE/NauJj645whilfTDFh7pVtnc0H55O07airYvsATh1UaW/LjL8k0s
rL7VBUWbA2KuclY9jOunzu6YV6QyfUKfzoC410I/w3NjOAgDjRqPgbegn201KTaadZ0xrV8skIrs
nb0JalFGHDCdS9t1NhIm9Nur4H6tHciAqC9kFDNq3CgH2ZsynHRbN611K/F3B6IHh6HGttobiR7R
j1o/mkA459fIE4iSs/Z30UogZl87mw0O+pnS2O5hUrVrN59MNVBRLavkj6pzhixhN8uy3LpVYu1M
WXXB6GpGpBGCV3d+sUUTswSaN647xvwHoXSmmOa8Ul31xcZWyb1pJxzTcTY6ut8bkBbQVTqjymT5
la7qoslex62Jwp2YHyBB5aKQBWRp+pSzDUF9AQJYW93H2BeMhMAYBN5Q96cMmwYCZ+aGsWkzKNyI
tPqOE0fR6Bdyty72I4KACODUOdeUeW1MFGW2pXhFbZqwIUXUY7Fr3pV28TevC3U0+XFdU29+YmjX
PqaMdF6IHkraZHlFldfAA0rSrZgaWDAMuEKhjcMhVf6jOXl2ZDNKYcmdvQBvQGCQ/h3dftw4Zi1u
aZqvO7ddw8Uu8i0vx/xUv88l7jpchbcVAMrQeLf2rpthknFAB7QdKkzopk1L3uJh3g6lQclTj+YB
/Ao9RpEfqVNUUKKdPECPQe2iFQ8dyZcC38CtNbG+cSFKXpR8wVmyzBe5WFPkA+wOxiL/QLaEhSav
4j0HjWyKZyA3e4qVhvT6MnB0Jw3RLNW4FMfHub57VF2BB5/TdNP7hNIhRPOCcWVCYsy/9I57lK8/
zYRU1qLUS9wiZk6STFsIjSsEwG7HLG09ZFj/S4zkdDNAECjhntp0Ps7VjNS0cRxSIV7FYjzfg82C
YphxICOkMqPebBxs+vFwQEb1ldYdAzsrj2h6nwdXw6k6CQ7XxZnxIA8vHQ+5WkFz9Jk1Y22pbrZq
UD1xGAwzYizNQBJQ27rYJlZ2sitOzhlrSEOKEvf6wBs13kjDmzEx1YrawmkvxWoHvUmFU6qK+Yc9
BF3aJefRc6m03oTvqIOO4xMQRrfVHQbI2jod1sH87vOi22Hv3y0FVTFm/36/3iOteteLuqnyt14W
f/OIRAllCQdvvu/NCbahKxJW+jHK4FrejVLiSfROiijJGw7Z6u9RvZlR0lpbvZdq15sQ8VBkb3IJ
DGDU0dzomfEEOyno+xTKV5pib3E/ppZ7lYHyFktQfEQM82qCGQlHs6W/nCwuLMSSXKuRXsgi8PX+
rcXM4ksIH477T7XJe7PCtRkGmyHxIWtp2ECLaFvkWw47B99Bq4XZdzb+CbSXsRjd0GlMDojVYgNR
jCGxMPweiVCodEiCpbKjNKEPzJwxrFVKjEbvYMk1UhhMELMtjOwbZZkrGq8SUB3qyMmwDndgmmXP
kVeh22vyTzmaiEgs56upqn4fs5i5m1I0el1gTlWHFivLoeUhLv7o5+RP7MXDrtP0eKuN+HfQrHwm
HobHDHdo0Eirw+2V4XLSuj1xuC+wb8qIkuC3LDvcapYNoCXzoOplvx2ibNq1GOOk+C3+OGJ4LrhP
dbhZgWb6f4fEuMY6cxVReJ8LeapM6pLNzFm4jI372NTxd6/gcrE0ChNpDKEhZc47RquDRvsMu3/i
uypdmi/mbXV/meHouQJDX5fArUDngstlLkem6ayKloZRKfMx+SZlZ6CmjzlqsPQmmVvuJx1eTqlN
J5yEXlRMwxWQVty6FaI7/NUG49TByguInUzf0Nh96Al+TZCfUdqNO5enjHvne7IsuXGQ9VE/6xwU
EEoIv3tWrfdPTZO57XOUwpT0oFsMJNwv2JLrIx0JrDmgnb5/mZIpMAV7euFMm06WlyZzLdJh5r+M
7g6FzElV1+2/po0jqLbVFA6t3GeTmAJH8SFn6ZRkbx3gR2YDFaw0jakXnsZ9nn1rzLUXwy5PbpM/
YeKpgsYXbUgV84ff/0Wul2wR6KZyg7mpLRCD9YiIYveTrvdN0fBKhycNd0K7TRQYUB111CR5IaoH
c+CpGN1ChbPv94Fkqztp9kQxbuZ8MURXec+8fjXUxaAZRDHH9w/yyQlM61MOeM4d9yNOGk50Alc2
BTvzgMI4UgMPUJwzsDRmSGYOQtoAK2+ktbob2GyyNo2D/hRQah3Ulv+KoPGfvyYb340jtmkUFx3c
SUfYW6GMfWPFE+uOZAg0q7rURj1iTLmOOQiiqRrnDSEp8WZEWRwmWlWHi5UfM+k/6669A0DQ7PS7
wWmyNLFpauYeOvcAwrdl54xFEfYVk8x5aiOsRliUrBxUFW4HppBjFAuErkLaIdQW1LQd0BN0dT4x
ptzGbA8yYDiWt0fgTWE98FcH6jkN7CDbxn1eNRq6+I5zmu7A2j6/lnON2z3/NRl3dlMTI+6eQiHu
306TNpv6EezBVU7mv8rOf8lPSumAkMxOHQhFe/hj++VGG1OXB4gOx9XEF6VycvIkHA1zxXOCH2DT
evwt8qHbFYv26iehruJfUMWfNksMYE6/0LYG+LdYJpuKYoRAiBpWMBSZtqw2dcwW0vLpnW1taIKs
ecKtLYK+6G7oNnGaudkRGfcz7Io8AE74WJtMRscCy54wtbfR8V/8ubuIlh9B0vqHDD5NuOTopOG2
fbE+uXqZHxFaWjy7OmiORhp2VBr5pW1mVMGSOWDZdDsl+fKW5t9onelxl+VH9P1rP/nvKYTGTd1m
Lw5eg02aLUFmu6c5AYhp4sSzZ4Hy2vRCUNBhZ5dHJPGMt/gBi+Gux5PxK8scuR0H1BwI3UMquunS
zPsBizoHZjduJWB013swNf+FtXc0lw+imcNukQcAVy0s2WTaCH+WZHUsr4WWPfet9dBp8iNFShMk
QAASwjLxfDQgJIR11UajhVjFNAi04Da9D16cpD+PWAUvqd6efIgGidd3F9vdzJrULo0m6wd7rvOH
FuEz77Ttwa+wsRHlecXVmGFdgNtoXBxX7pGNZ88O8udiOvljsp6yZEz2pVf8bb10euKV/zEEXj+o
xL+1YzzGtS+iaimnUHfN8qgGm97Gq5Drdj41hGrhvLr2Z9r+ghHGSNS2K42ytVV22h9ctxyPvW7/
sth5l6a0duyI2/dy4sgjvG2TVRSLbS7sMKNSCLw81k5K+S9tSz2HagY8a5xjCU5sSjBDJsd1pqmH
LbxxBf27xSKgQBLN7q/wIu25sA2drl5sY8xi237SvN3Y2ubFZ4atOXelqYcbMIMxzzItC2NbUeow
dktxelxwcBwUzoi0/B0hb+zZYjmXCzy/atstnbiUfdyGiGH/8nNoHxEgDHdd/YqOuJ9IEbLtrddg
S2AywihFAisL0xg1KAsR/4C+HFzD/XFD7i5LFu+uhSoG4p4B8K8tMOxCRSmEOgyJ/OsY8U6rzW/8
uocCI7PZxIepjC/6P4kBAxzwo1sMsM764SPDXz/Hb3ZM4ePNW8PY0PHgufNLte07VKQeHAMwrepk
S/ZxuTSOaWP9QYmkmGp9grTD2oktF74UNBtSTFeGpNak/3EKUt1om5GuzimLGLjIzquGV2DTY2/Z
lC67pAyOQKkl/5yuv+g+W7QBB6lSrLgnq99kmeo27J+5niTkkTI9JYbzxuEArFextvLrCxw1Z79Q
m4c1Z/UGY+LRMfR/vvWqrd0/MRdA6+Lq/l1eDF6fwr4wRnqHMIFEPQ/Fiqs5G+ptbuT+xnGvuAn7
HQaU+/y92OrS444COT0gvk61ZeuNN/Xt+yzKVvBYu9hv+bv70xi1LKjRvmSnrk37bepJuLWpKCBP
aS9CpV00ttO1173kqMzug6Y8vUCZbQ4wIM7pNKTBRGV/QO9gPutDFwFAzL9KsEuj9W9xGYCVqTBu
Hn6xCFaes1d5U9CQQAZIsZSf4QvDC2KrCPGlDPq2Ha9DzJY2l/NNMhw8r5r4NHROkpylUqjoPYKa
6uc8j9WysWn8d5ZdDNBTIIsgj2Zn13UPllPDGmtEtnMMwKMTq727UGt9MWPxJRAWnJAAxEDMqbca
WUq8VvYStk1xrAS4WDEdtZGinufrNNQrzAyIpCfXWPdu3eCzQtf+DFEbO2La7njbuOfJiAoMEJ1X
0X/5PlvKwa7LANvhm2HV0ynvhmaX5b7LUEhzjgZuBZAZ5kOcDUybSwjpBRDSLYQSWKGg144N85DW
nKKKULOvMgZU6TnYicwl42aeq7vBawH0iOnvNFe+2nd2jd4mnuls1N820yxQzm6o399fJipsNej8
WKgxPMWEZuzSAaF1v8buwe+sMWiNKd+BHuYKy9bxALrHDA1fIvG9D7XL0t7rTXHB0Y6qfVIPOWyV
p8lltSy5Y7eNEd/qsXQi150FyyIqkNL8sOOGXqSYA1CcA9ZgdN8At86MPb76ogThB/XXl2d0LN1r
JT9W3lSPCXXLHvqh1os/ccGQ17Z5RSuYLHnZf7UIa3HVWpLuLJ1ecL9Eg7K2Xa+/1rr9s8beQveU
v5lLXLMWxM7CTN4GMCWHPdcx7+PcFI91sqzPAxPsjUic9iTWJQ3i1Rx3wFvcnXf3ALW1Tdy58E91
3g7ROuXdHuRIxvDUJFUHKN3LlLjn1Jl+NXyUka7Yehmz8I+53eobtos9OTKUb5sCb2ZoxVyuLfV9
WFbMkgeX2wSvtserybq6TFl536k+RZm8cGG1zyPkxxUn4cu87qbB/9XSktjtNXHwe8/isPYmS5HF
G8OuEto76qlHqWob1iPbTqsxd9awyH3Z9UsIf6Rm5O/unf+c6FbS4Q5bFrpd+KK6RlWd+92tbkaD
VpJGex2qryKp0QlIXJLggroyjw+FKsRGdmsZacadNeyDyIrhu+StD9Fi0R4tWSSvmo9azQHZLFUD
tUXvHhYeR+SgpR+YOmOuJcUImimmPZhATjJLu2POKYnhYXYOGDhUSv3W+b128tzYPvhKu8J6N86z
wuan99UhGx3JbkdANDMESoJCvrmzG2/kVDaPYNg3uuE2bz0OiLp70J22ZE10RgO3fmc5e3EfuEw7
mBkWu5EZtqQDiEWlUbFk79homY8jn2GHzHKH93g3VfNyNZycGjhBDKc55n60CZHNWcjdi/cenJiI
GsaQvipKOHB07Sv/Of6F+13jYEXFJldZG59m4+oU+kti+yjimy/UqhcIraySxUXZZE7raMzYb2Kb
aKGDmD7r0fK+1h8cpEVp+jEu4N677N54NeZG2jLfdXNDu9iZyd5u4yJAB4/svnb4uXbmzpbZHGga
nSw2rjjKoI1tXCMvD6lr0PbVjHtt4ZynMt9iXekCFyTWKa3Y+7n4QE+O/j7XrnsucY1TknUiMlo4
vOVSPniz3W9UtxSPg9aFixD5gbfLCvoKCQRuL36Z5nIYsHhF2ZCODzIWr5mybkXWHtd67f/B0aNa
7LR33ZoeVbVU+FiL3xLqW9jpzomNmg45BVwVDnt1+u9Duma3RnCzSGQK3OYoGj/iaUyOrHASxrvx
geI8eW6q9a9lu4D86/Qz7ap34O3eeW2W88zQ+GwJ68uFmPIxLMz+8JkcEjjI22RFbZ26SEu4xABA
DKlk2eu/MIRu787jdq8gG0R2T6udKUJbPJq/R62cTkbOdqKtp8es9v6Qftc+l85XOw7ZZsIIwQRS
b44qZZzTEi5Sczk/jaN3dsxJO3R690gkvLGJoUGeRglhH2tmaLq8HlW/KzzWwaJYY8AuQxr6s57v
tIEnyUVowyyOZJCVndxDvYLncqxXF1Wbk3QcXZ3+2JXlKxi89bia8qVzZglSe5To5N499lVBufAE
CcZlF2TyBrNm4b1X3FSh1QK/h+TwBK1gCNw/fdett3ghSKBc1RtGSGCi4OqIJirkycudB7tvkkj5
dpjoZfEoPKd4/O+fgBPpD2bFUsAuHlhjT6zSRndrDeUOYZsbLIY7HJcEkxxnCwZqqHd7V1PDmWXY
im3PA+w3wR0yp9YKU8iByC7G9dk6WZO3JQYHUsv9Q+0gIUjnXTxP1kWtH1qbrp9IIruonEl+UoZn
b9B8+VvlQ3Q2R6hBncHK5L9PLaK9zk6c/rKuwRg2m18j1kqoiQl6QZiNgeUQ3GE6/c1ACxEYILEx
KbJ5WRv/yNSyvmXp+lL2XnNzYVzgN5hfULjWe8eoxj2Cy+qxJTgQDGvFBX1uJrXuSh0xX8533OD7
O97dcNHflX3zDXxWccHg+QVkd9oj0GHfYEcDR+nZNWV6yWIu+tnNnlBcgV5U+Bn1ikWSbo+Pftc/
xh6/vlTV41WtzVPfd05kbELgOOmO/znKpDsI0GndOzgLlYcLiDVAT7ScFfvkTYlAHeZ93e0Er2MQ
l8Z4REEaP2oKDBM2xHi8CTeW59TLeQKbeDiPedFvurb/0zgM13sy7Pclruud5R4tl+vM1/J4azmr
da2X6dDq/Z840b9EBZmhWdkrGym8Bw7bAt9tu8sd10UkV7v7dMC3xdYjmJmZcPEO74lZ9WfyY9JN
RsPK/C3ZdaVpcEwxK+n0N6suWiYaunfQBgZBRo9yskiEgXLxHhBisMtnDDDK1QmsgelVWsmvZUnu
8GU2TQUOYgaqo3uqEEcdwJseoAVkoTbgNZ5z8WdNpXmRmlo270Ww6o4ByrodTmoagUsg5UxptZnI
Wy58o27SrZD7LNvAzMBMt2T5ic7/JDkez3LQO6IlOK1HgnG0wX/3bYPgP2sJ5Lqo0/rsWhXImLl5
wNTW7NaJvHfghOgQS2N+Wkzjx6q9+WBJLg10JmfNGZ5g5KHK81j9o8pka8UybOuLynhMEcjqg3Nr
Yhe28aSWLcTHdwgZy8F10BHeC5VFH/kgkBvJedxUrjMwapoU33eeH0fPr+FSNgd4l/7OsKS+Y3mh
NnlaGVg43eQgHTyLbox3t7e1Omxt5j6aKDlVVHUYmNW2ntvcTC9Bx9hMUTbTDJmTXVzEpzeN/R4E
Ix5FWvPz8H8fEmBqW+YQViDFZz0X5pVJQH3kSCVtZxiHh6Q7GewXjplpvrfqwbIpApK+Tw4Tf+QO
TCiWuNiO0tkhEMOQ1fkLySrxHhfHjFWacPPUKe1Df39o9DjO3/oEfNIAck5lA/WLCyeP3x+GddQc
sV3ueqLH+s7wzq1VHCBS+Zt+KuSdWNKf0k5QupSwUKShW7uuoaKdpeE99BAfED0J+N+uI/bsE2Fs
jwQe0VOGcNEanrZMbNjPuFco6JRfa8NtCZjdljHzjmU8NXcJxqi0e9MjGWj0I+x2SD8Mg1mkHHuY
JogOEGiTLbR6gXt/llwwtuelMQz2JFBsdz59NiWVQ2jFuPwk6TQfMT7Mx55X4/jfp//9k23On0p6
3vb//1UzJn/rRSKLqpzpmFn9kzN+JgifDquYYNw1fSS1kXEDzDcLOuYZTUW2dZKMVMFm3OWTgYOd
eLFY5vUjKW7UQpOobqow6fhtVHmZvWdoDCi7NfYke1B36WcMlNA8uv619fM4wkYAN3PES9ATxxCz
D2Bxea7iMT/a2fRQoZXb6LiYcAwjamKQyamWM8hNbT3o+vqFaD6Ps7gvD7mC4YspDKmy0eJZZoeq
53loTog9+jjjScZQDIF/qSgAPHOvzzYqLBjOh5mcQUDpiRV6jWiueVq017Hv/rlJ8p4b2rBzCGOi
QARNbbU/Ezy8BshRBMvfpPiXGSra9s0y7gWdDbTSly08aKqYHm2p5lxWar3TkCfmfQTjh2ypHz05
6U9aVepPGQuN8yKZIcfZqfFxZgjuph2j4XazquzHtKmQutX6gMqyF7DaLsx6d5WujqjIErQJfA3Y
PQefW4Zmdu3CXjb2tkDp8exlRHbpcanC4V655cTphnpvXLxhLt9VpSNBqQDHDtaOza4VmHXFeQtd
52G0OWLhDQQs6rYTmmLUamt/7BatPaBXIMUBVplCMHwtOvnCj28MUH+Kk2pKjxMIpW+yvut2VX2W
np4fqrimwtJajgC9vnX23TYJz1y2+nBeB+JqWlZ2Y006kDBZ76yDrjN1NE1qpTR5GtnWc4rM8Ykd
/y9jFnsLDztD3MYBqxKjetDqYd2ZFWNXPOOo6Mub5wIrzT3/MJPt8oxJ1XhFkHc0M3Zt/lQC3cGp
0S3rS5NUP1jgCfDDn7/15fBG7vr3CkEioL47Lc44hH1hLVfmGXeqwV99vEM+vSKJZkMgQlnW+Wow
TgYFK8/MnlWERp8Dfna4FOKnYfb/dMWUPfvdTzaiX1FcUzi4ted++UolOU9T4nSRS+pWj7La7VkA
x5OnBb7pj++MzuyQFSawxVh9L09ah4xxQm49sSk+8FssN43tfc0Oq1iGrwEM0/LB8c0PtDRBHt+6
bGq20lJOUErE7MsUn9sRevzE/1/oQ/bUFzQlWs+bpaFkmisSqoPWkaiegBWN2vowSZIKNaV9tZae
ob1omfd2ifZke6qEuNhql84oC+6mDHsc2vHQhiPynNNAYC03KM7qbNxpVdo+CTQQlaEZXFz8ZqFn
MsGj+oiW2U6xx8iXflqdZ5sZ94EJNE5ifPKwe+tvupmIESy0eDRhutMtDwl7g1lX6hHVarWrCk+G
sDvTK9zHZIvpKt+zP6iUWN8ZW7N/h9uBZIgIBnYKxdb2OnLQjfKSaHPPbI3tm7egJ8hbzUeR6xPe
QQITXZTr/EEVFulQwHzV99c08b39aH6KwnB3+urZb4slLoPfIItnM/E4cQHBn5wjMCfDYfIoexuU
ryQgDsBy3X+l40LWzew1MkU37UcyDCMQKSOXIF/BlIoJv5YGEJjJF0jW4WDb7kOWTvkFiXNxSaFi
XURT84PoOEGVlvxNNRO0ohXfErrPgMMDYoaGTWxOls9uMZPraols37c8zf996i2LtU+oxwJMBGwf
+GlvkH6OjCc8/6q8fdFD0hCh3rYZXpNr73rV6b9PoGZlZ3dUm7XRmUvYNmauRRj+BjZdGWow0e/K
DJT1DJhFaMRU19wVzE8rg3bbTO+clgkdobnIE2NpuD7KO82tNl/G+4fUBuSeVPMLTQGjKNSpexP6
JVqDA3YT4yptV93K9o0beglWCFB7LqniBXCTPEC5J8MHruXZGcS/ll3NrWLDS0TkDSemd0WhKjV0
C5aYuISqrrulub5ciMS85rZfn62x/SahY7oyvhpSxA9mwoIX7tMymYxTHPhLNqRGv0BQ61ftDxl4
3SnLt/FsrVvLoEBWd1FUM/l/3SFnapD0PuZwjHfKui6GYZwUv/OtMfsnuB95gHW2DI2K+Zc5dzdN
G2lq+2wnW+ef4fXM4arv1LrHHJJCsRNuGw24FakOavOAHrQpc5f+Ga394kjG2VW+hgJs/pEzADJI
CtBQS7HozdbtfqR9MfsNumlwzn6MWsltcTT66/Ipmu8k4w9ILRteWgIstpkHVxpVMNeqptwreWFb
ZpXFyVNbAjH8o9Ux1jOhA23bDmqcb3cUe1gntrVjkbExkYUCM99D7laEbt125yZFRmP1c7FffaNB
ZCTL4xi3V83yTuOicEUA+mPnbwE3FHYJDlZ7jy3vLgmW7JGZQJNpxDbVqCrvAwJYGiw6Bxg/LFrq
hkkTegQaim8LadG7Rtoj7esXWnqwyRBvCJyc915feU89hOG9BhNsL5ZRvPrl/ASyVwXa5DGfslP7
yRaEp+tNdS28H612/ZtnERaaONN8+u/TaoV2NRbIGB3CTMLs3gxSbbQ3kgVxAbMZFUmNOt966Uca
sD5h/Zg6pD1lPQDuyVFHg2Ukd/J80VaU7/ABLQaEjoYCm9Q/h30XijGtfpq3fd3Hv8NI1djlmX1O
gHkts+sFeEmORmMZ14kpVVsOT730k1cQ/Ly78HHKzjqOxQjss3fN0F5zee5G5T4g5R4DlAveExQf
iNhdu3OHWt68kee3TDTcFhTVhDfhUsVZw7qyH0KtZOUERptvqhTtR2FicOh8Mn9Luf5h5J8wxloi
RdaYJzNFoBQNTenyPanlxNp3T84fLDNOdVdk061FKEOMCvqxwsDkcpdIMkuy0XyuXWTO6LqgNhhh
e58nqnYSeFJscZZKL6NJuU9ONUgGMN66E6v7M0t8GGbsnoytTX77g5yUekCr9gEHf9lPGS0BEzOb
XBYKndS9EAX72iR2dgDRy/qEmVLfsYG0mHapVTee4dI7Gw8SzwG14spSDS35gE5IN8WmnpZvmRJA
Y1amDGo4G2ROEEBhplZUkax1W0e6nMztXgY29YJjY592tNlSZAjzdXm1tf7IjY3Sxspvg6nT6KMv
bYamODQTb3yc9+CDoOfjhmKLR57BuCuUh0W0AzpQxvEdc/lIkMGwlxmJWx09BlXRH7sbWHb4BPFZ
svw0wcyCL2Oq548aHrA8MpfiH5FP/cUdm3U7tBXW4LgYiJkUHB/3dd2aYyVNXgk/c3fgC6+6bWYI
kMtXNFhoCO+Ug6JvInIo4hevVHu5aGIHXPGvDkoRneYQFVXHGodCBeLNfU1RZBmSYIK/zBqTp0DT
xMo0itUoYcCbY4ClmQTQ1dzGC3ESGYS38/zlAYbjKNDSjVSEUELDeayhvBGiI/SN040bP3HKXVFP
rxY/2MeStMhD6hlfbeyDryIqgkc7D1WSf8S1BxuAX1OW03vQV7AgQVj8iKpTC1Wh3XGH2JdsI8Sg
I16lZuF3lumB/d0QoCFew9Wa1JmyPjTHsfmKJ36lFW3WCmo9oqfIHEW4pkNqa93LDdHN9WXyyasa
cCvscADgrmsbwshceUTe8Y0gqqI0y3r2NM53RmjlZRh5eSmRIopLD453nP/xOKjzajGCshdEACMy
DYk++R91Z7YbOdJu11fxC/CAU3C4dM6zUrNUN4SqVOJMBoMMTk9/Fvs3jP/YvjHgG6OBQqOrS5Up
MWPY395rgx4nafNWJBZDhcYxf43W+JJZyxy05aSWVao7EHn7iPS9tvX8qqfyB8IpjyDi7h4zLBZ6
Ed4zveAPM6x3ga42uS+CLZnZndma5BDy4NHITe/YpViIKwYv9wCJL6uM4KBzVNae3rLAH588BkIr
q7de2YwZVbokzXpt8tOks60Y0dD7UVNPVA/TwS7HC0lwrAUepZzDQBKXfsDlhio3ESHinTVPcmUk
46Gz3RwWsXgTWl1Miy3YVMVTh0bFR7G3V17P59Q04runREOX0rQrJ0wmuMU/x85qgPMWLBoVuLfx
1XXLel8MQCPrRcUlYXTiem5ffCOYyTfwOY9TQxwoVlyLKOXSVDYn25DBoQL/fiHVm6x7GtioUTMm
KjHlfKY6OcagVl1mTxg7FOS3wo+firjPv7z+R3eJ/V4JH79U7qw8a1xUBIpiYM/KLSVR/Y7xFH+z
n9+8FPOXbzrjycPdThj6l12Uik5XOhtc04uvNuZX6KtME4HMEtqoXMQ7LmnUXNGEgciYrYo6kYeY
IPiOXowUP7CmtdLp5jU34A5e3xVw+pKUfAlxiRxqh0NFZSJOVh2+K2C78JS5T+F43Nvdsxqy/h6m
foiiMdxtcOe3YsrvWWNXHL7D8oUj5a5srPQgdOavhJtgwy1bdXRlSR1MWn4jQ31V2fg6NBlKV9UP
F9jfMzUk0JYynyRaR+TSo5WWvYf+Di5yPH0IiwI2+b4N4mg7Oe3zJAP0A4BnmjHBOs/caOMyRLQ7
8xoV6qvrnbcYjthGMz2F3Z87D64lf2epHTLqYnpkLsQ5QSbjJU999Eg84kurxi5Miv7mWp6+eb21
68syvGKXLlCULbNH1bHw1RKNGu5R0W3rvrKItD+qofbPHCzcdcleiScaVxr13S9ZIoKnBSbpgJu0
zVg+NMs1kFTpJ/Yrn6WZc1g54cVOhyq+uAsysI1LuSkbmn17v1U7ONcrN03e/3ldXkIRSEWvCub6
tj0QGsvX42wfsEODM17Kp2jRw0drEFJfhYOINlAI0nUYd/FpoJzG88X4OnbhRZn2k93hfMsleZG6
/fCWuLokzI+v3/xuljhtN3vU2YygfCNXn6mBt/ahrWiuMNnN+hBwq6vv8Zhm139+IaIebUbtt8/2
uW4sxU4R0QuuDD77VdQ91pNtbMjrlA8qJUszWFNyDBXUhrl3r1MQ8ARYjnHLg+qP2cvpbPrlcwYF
lqxNefJdnocRXXPb5/wt8IvwwAKb7bvAvpZhAXNSpRTDSuvB40G6Tk74bEZnTZLgVPLmfZS5MqqD
k6FG+xEQWmEXIa/bD/BSYY/3SW9uxmJptaemdM1Aj+jK0DPBxEa4jsaZKY0r2k0+VN5G0NC5m2m3
1FY57yzPCzZtLvfSG1692TWYUjIUEkyNQWk39JFw0m/ks0Hx1FONRfw1CS+M9OptHZYNa2pQX5HX
t36W0DRfZDWRBD6uS08e8/aCS5yrNi3EcVtYAUQ1TLmiwcU0d68QOjRqB9fpvAvHw2j3rAf4JqPu
NlaV/qzzmjWjyu/JCOrbMsL2jf8g6IQ5NkX1oTjdbEdUfHRonRwM2IcbexmB9DnhT9Ch7iPYdAeZ
LbO2VKwk1E0kHO9VZDMGwPbQ5MbOxrl1sLuGg0mTbV0rmS6SEqBDMwX3MnPGM/VapASy5fIATmLH
gnjhuGNxCk70wXHVX9m0iHeLDQ5eLrIwqepD3x04zpAYqadDQDXGJW7ukSfdvcMJF7YcS1FUxecl
4OaZaX7u+3d3LLJLIMPfRqPiK+E4UqpLB0wyLbZGs062aPAJoteEx5sij5lH+LHB1of/JbEOrUN5
8BL8/+eXaUJjq5iGH+tOmTuETc4jWdCc8NQ2RPe0sy/zbpMEFZo+g/81RFKo6cFNggCnpAjeRlTG
5Tkr5hfDpCwwiep5I22bXFIZPoaT5TBHwpkGjsx/Jm33Z0D+XA3G2D5mY8kvECdIQg4vpv9ndsrx
caQ+OReFe5KSw43vFYQVZevuwk4Fe6uL4j1BnX1ITfBbTaljFTNRM3PKPCgw5Tql8w1czOTSeNCY
+6J7mWrDouIJV24eUTbi9LAKBF0GGHaHJ9fmU4z7Ff/fFr5U/G17LTdNOpZYSCljykdM3pjdvVvN
DgoW3f+Ksjl6LiIM5lm3ZyrqHpmcfWrFI16nofsGhU9se84VI9sUUdFEPqcsnmVl3ebWmM8OWfoQ
NueaPKFzM92/oSvkcxJm78JByEt6rD8AFpziZiXydwm1I4vfFfyEBRrjgein0A1aQfVCws3jWWy2
YRnIR6ORl8mNujOohjVkezajsOzXU0aNkuVk4D0r1CoW3n5jlpl/mPPqTH7FpS7L6HftbPlbaIH+
vquWpRaXEGkyjppRp+VzbK+tuPtN44pgFQEUrpxsQ/BPftu6+gi8txY3686o5e+GjvFN5Xpsqexj
g6LPxpLtKeYTeCijs9BJ+Let/FcmDfUeC0iK/SM0z+ns3uNGg6AowocKuvUxM73PbjKrg5/7CfkL
o18Z/eDBS8XAlTUPoOgptHVQLcGnCrL1uxTa5NoUuMeZhmV0OE2kBAOLcU2pgd3EODXU8NV4mmRB
YZB1Kr+y2e7gUWOSpLjiUhGCa8kZb6YhfM7oXyOVhA7bp49ONIJsnqJDbPMdZzrO5xEYdTbFe/KP
Hgd3KS/MCwN8KAXe/2jCe+My6Gg7OCtV7RB06BNxJJDxTF+YdyIlUUYuQngZP+RjQ/xapZrOXLff
mXFD/55pbzPOV7zd/NOk1GqHweclQQs+ji28Rxk3W+yB0xXuy5JawbXnpnVwsDE2LnDNtGzaW+Bj
g+bs2h1I4B4GGtesg1xO+F2QPESw3rEsudneaYJwLXtxBp87c0yJyXgDzV8xp6Q7MhHvbWr8ibh+
Uwa+DRz71HcmMoPsUf401bY505sijpJT3Po4dyoMrXFm18cJpsXgcyB2Wz5DgWkM+1BMBfsO3W55
pwFgqPGpzjxUdFfdCPRWF17QMcJkM0Q09NBti5HDAcNUD/VbnIWbSdmU2DNKmQdaYUqGb6AYHGc1
TyX5U+650pO/AmWkONiTdE8bwimkHmKaQS9WLikKBP/XfzBb/69ZY9f0D+z8+qf7/wA2Zgkv/Oeb
8C/e2v/GGvvv1Xeivv7bXX19/22TfweO/etP/os3Frj/4WNr5u7kUNiNNRgu5L+AY77H75jC8ayQ
Xk3fE/zO/wCOWeF/WIhQThh4geXxZ+z/CRyz7P/wbL5UKEKByd8M/294YxZf59/QdRyieGkW1kPY
Zp4IhPe/EPK8FmOtRUB1p3Q8tM+JDoIXn2bfZpOknbrbY4AzaLQSYMOgqB7ddBIrB+l4xxwANglY
7c2/fQv/DwQ0SriAqf2X18QL8oOFfiYc13NQKf8rVg/XgocPNLRxDbbtG4NrvYm8kCec1eXo0Kzz
2KmqZe3vnRPwDrFnYlRSX8P4g0MQmts02g6sHK9867hGEFiZ0r0ha3QxrwdKtUjLOSrKpQmzb8co
2z9jxwg8pL4Le5mhiaQQIezWY1xE26710z+cv4cPLs1iIhk6hWdP54LNy+5zYibYJql+hWyqIm/8
sh0qLigFpv6TDk2Dij4Hb+bKR1yi9gkZgjsq/LdvBGDxUkQx0SnKN3dVEuL9zof2nhY5XSKtnUc/
E1btjVmRL+n8oD2y/aoHlWfpQ1MSlfDghKDnuN099hy8QZo23InZxFrTV3sdLBkDTujoxKk9035N
Bngxs+e4j9IMwCCNli/eWtcMLwMx3i0n319syuZmdNix/XigDVgU1dobQqhfrqjuOiVmJodGknlu
7HxNGEJ+xrQavIjGlIRVa5hnvhViv8+x9FaD+DCDOXinDgbNyo3KE4kr9xVgdPqSxbnxPgz4LebQ
VQejCMIVNp2AuDJK95yZwycegPpQzaa7cyLZbeM2KP9GnqHxxbFQouvikvAXHJogieSTu7jGtRXf
qNbIdnkdqveAlR13UDduKf8CY5FXIbIlLjMi9+lzrKMKawAhDV/jfR1KRbsBtmtw1UZ2l3mOdZxK
yn3VEtqAUozsPNbRNqOt4Thjx+O+Fif3Er8eqYXlAShInZE1qrYcsEqqEcmHzbQkbTxCV9cYRsd+
GMnEzfRA0p1i9dMVCjJ6WYEbj4ofCwlvHO/z0Ax4QRzBJaAz8Gjwloww04+0ffhcxmwgg/VSbpQY
mC3mkpuK6/tPo2AkSgspbj0Ia6DcKXyOc04edtV4jDfTfq162sl1OC85Sb8xTtZyc59VN64CfAFb
nYFNx8rtHTyCu4yhQcKRRnGPUpXxmgReuc5qh1QPWiXOGweVPeYacgpaX27lmBcnPw+pqOuMYNtl
nU0RdTQBbijK2flF8IE2OcPwWDsiRPKVIUcfuRRz3yHThQPUDZOm1Is5h4ckJGjfKIhgqr+NYzDD
jBqgJefdgBMdjA0lt9HDbBbjQblWjqVBJT9ljLcU6AC97uEcXSZcWQ+z7zQfMavvYdIt/d86Kjaq
7+W1GtzuuGTtz2YueWclkblt0xfx2ZZBevKyDncVEvEf5RbNEwtkQOFyZtxBk5KS9kHpozBisJKp
pgeyK6TWR8CmaqlQ0nraY1JumMVhMcHPNDk48ZiYL0lE/NOkAhrgkPuM0Tl1hWbbYMdgcLhPXSd5
d2FYzdz7Qjx4EOy4eXiwRIK3cOj4WpjqserDrUFHitCmgHU4nX5ZWk/fypAf+MqiRbPa0OzC4IxR
TLn1iNOhgRFf686K/NM9EpnBSQAVX56odSu+wBiIj8BPYc4r5dxctzOu9nL3iAgGuZu+GVGM25Fr
/ba0Qn1oxGzBrqIx84smGQjzk5t+LnXx8dpL4vqjrkhlW1bD5a6fK27omLinsqyOic1X3Bh2RDhM
1SmzCqdoUO9LWgDHIzaPPrzIMrLyv1iHWv3EQ+M+j3FIHZfNyY+HUhryq+Wp/Ioiu3oLeMDP2pTu
cYSvfB0yPY1bGfru36lgXL1h2smFv+8/clBZnNnSsmY1bwRSWG8QVCpahvxMUXj+XAtGLCf8Ci8M
QaBdV2j7LbWD7JOkM3AOXVDO/Ny1bX1kiYNaNAvzD4UlE8gOoNbOpS/D5icuW8fcir7Tn7jExr/c
zNQmGuJ8MxeVc8TT4QKdGPFXcdMCPRw5hBItc7pBEop+5TMvFda8uvU0GP6JzKFz73MF7KjN7cVU
7TVPLu0dzxOzSMp6Qjxv7J8BHQK1x1AlGql7iOoxOM4Jvs3eLYP3lC915FvClNp32/m1tSI/OwU2
0Ikma9KNmRi/lOW2GKNGgqhPrJvp5wDHn6ymE0AzgGW0a0lZ2ccOnn38oN00GzcItOmqmShOwPyL
CXwVT27xAEGx3RqUTz0mgxg+KDNCZ21N/6XurPIUWq3YMZeHGdgl6U4SlziEwp9ubdj2SKSGwihI
CJkTcRcc3JjXNOEePlu+SwggDIxHMRF7nKj84crKd3FHc5KBpy2O+lf6xK4ktTGj5FmDOT0H930r
ZVKKjSTtU65Jppdi7c9u/gMav7xD3aZExOqTczUMGIgYaayROizmisRvsGf7f3AjgkAlsbOBsNBs
KdZJGvK2WXq2DAgrK53mik7ePKq7EbSFiy6g+lyOXyV1nsCp0qwP3yzK7V9K/JzE89Nh2/C6mUAQ
xbZ1JiXYrVl/jSMUy9nK7KdQtUxHKgpDk34UDMXQuH3P15+xP6QbbrHWV98iCjM31Nty5ISU9JFa
S2baLLTqNTCZOoTARfdqIKUNYFOuAS8VcGVqEC2M5Vg8YKwHNXldYCZs01gvG50/dnwaqRQ60Pmz
rvPoXJYed5B2pz19GZ3fc+x+KoiGNpJZdzSJl+WxfOli7zGJX5Q+D037TTXG2tLkAoHyffQlNDrt
PWYEccMWLy50rpX0gY/Y3gWpBaOLfcmmisYsamPVS11cR+O5I4Vc63CtG1pGp+7g47f0q3zTZcnK
H/ubdtujOfXfJF7WrTUuHa2rMSFkGy8i6WiupJ0cg7FcAcJbayAhYwX8tTAINyxuKBsyWhBdzCY9
emAbTcNfmy400Wr8K+0zt+aLA2kLRkI0y0+LPJYNzSfxMWVN7SPPPK4Z5htd3h2UiS0WwTDUP9L9
q9nR2uGRfNOqYUu3qycVA10xKyrrHwUfzTR8LRTIhpNG2uXS8VJge4nGT3MYuRnfE3h4VfuQ4VWx
8q+M2AYkqolRmAPrBo9HSYwM7h9UqCoP3t0pp4LP8O/JjEivzOinH7GeJ8IlZO/i4wIjQAje1kGy
rjvKoFQTMBJjz9h7ztitWFo3rjceVZz+tr2iIg7VBdga6uLcRkzoTU4sGwaHjKfDjo8S7OPnIR3S
K+miq2yNi0fvxos7eenGpxzqYDdopg7D6kYBmGwLK4WhhjST0Q+5ES1Vd01K7mryJd7eGvZTGO9z
yklWymAe63Eedgs6pFYV5TeYQ12BqQo5P+mCeqPbKVwOS8nGGKz+lrDpoceXS0d3EFSkCEfTrk8U
1QU4kfBVs6iE19TWGEjget0aCpfXRh7d5dD+rQbjzm4fHwZVBxvHkeM3hYepe8gkoNMeKCEp4Dz2
PxhsYPMndIt3PowQbqKaz9Hkcwv3JV03tI24wDqszite8jG1xXasWvIgK8GRlZajQhTHFAcamUH+
XkA10oTnkdM+VsNMJguId8Rr5N5vDf5Ml4p2sW/iDU6sxPgt7JxtqnDNLUzKFmZlK8G+eCKRlLNm
KJA5LXmPSU76dzX2me+vIsrD7CN7U7L42TWB04Eurp01xNZ7m5BixWmRHiiAJZPrmPafVmTmNndG
oyPTlnM8ru3qOGu4kobs1NYvuFsFaqIwJjIxgmPcc9+FKGe5UfSdkHdUOqRtW/qbCq4rc6wkmx7V
GNg8vQtRqSVyRo6TnjX6gvjYgeskKdkHyWUUKRn40tfpegjmdmOJun4zPEinAK7VctHgMrjPZdny
KkTzNA9gfVZjZzs3FZnhOqNudmuPU3gSzPIea6PI7pljznvFqGkN8oFbK/2lByFmAvJG5BxN7Bwp
F7XA+SSm4m9wXdEmKmHYlmnkX6ekSN6UgtDjqnHclVkV7SxY7khkXAAviobLs5crv8fYvNz9MmXS
vJbYR9MVEx94QQq6qM6kgl6pNyUSG5nWgx2bNj9mTmd1XRofs51Gp1RxCeIIrq5Z4WOB8rrhLEgp
kEUp5t8pAacPnAtYEWRAbZSVVDxrDrhBvEQBBvRYXsaI+D9HTHkw3OxiWMO911X+5MX0DKXeAI8r
SIFiZxGtylbQ11wPe/9SzpyG6fo0ygNnhHBjtyF+Oq/IMnI7iYAvQAWZc6DENdww+0z3oBCzs558
Ji0ZXWF7p6xtelKDz8Ji1gWXsSEA7GRX8HzAcvRa2z8yzo+28olboWUTVJ01uUFbmBvOhNan4Rct
HoEM6L03i5fMICPQzwPRKkGS/RJUkYVzM+hWadRlhygH9hmMcfbqw21jQNdqVlRtqYnZahN+mGKZ
CGSZwdzcX2b4pFeY7XF8ZHzL6tFa7/FMnyN3i6p+8wfbfHZS01q8inQTy16dkJ+jHd/G6dXqtXjK
54Yl1wlGWNDwwPaKveaaUI64NWc5/MGGBbsEWP9vOdnJrmIlIMRklpeK1jYUiJRJyNRjVBnC9sBO
C40xybnQ2rmBT2kKngAjJbgr/Hkdd122MSCuXkYzHEiOVqQvKSNw6W6GeeczVvuEBgJCSGUElUPa
8ch+tKcyXsor/QAudnvVY/mHRvboo2oCb6cFF+/BQmktqcA5eCOORgaVM1XAc7KFDQ8zr/NIGtum
eUJeRUQuO31Zgr1XBh/O2VPQgxjxF4cR3/hbApD/oFBKToEBAGEiTnqBS+C9htBIbxOsS7plx+Qo
tdf9duysvuTUm6KyLjOyfGDoKlooDUUx28eCqso9wXvvEFpLBK9menMCAso1hgzNeGPEAVrGSsVr
LrKEeuFOLEROziSeDjjcMW1bkpzGAKkWrXaZepUWJ8SufsffjLPJyQfSGhmecGSAs+d05e9sIhUP
lCXFMJ7V56QPir8D/dI33zeyX1Of2/u8DjDsOjmvCCALqWCfEqcPr88kWBAvfGznHgCkBM0YCK7r
YQSERtlG9aePMjh+vOoIRnoLPMjTDcuagX0+KbR/zbPefvH7IQQAB/hpKO2G8ksr2dpmH9/syNMg
XRXnl3YiFZBl1T7PK46qpqyZL7qW+W0YHdNxS9GQqqWxBkRhb+pm6Le1UQ437N/wFZ2G3VvZCuNZ
07Gee93fsInCK2+r3sKDiv+KcAarmE7pfew9+Uz/VcIuK9u7k4bioYgZxCFyQwvB+glkqHGGVdxd
gjDNnyLQeRfaR8URBz9yiBmOb243yJtwZXoaleM/D1nNnXQ0g50o/YVN67v7MpIOlNukwNzqpZza
u5EuxQCKArfkljiOal+MCQaNyVD6IY9C+2qnbX/EuUXaIyBf3QayfbGkSzoqM6KNkvQPgyAj7NEO
xoej8+SrgOumSaX6zm4g5P8cN/X4ATMz+gIBR0ovdMryocdVQO6WjK/JEP3e0ED3S3lldgVidYws
Gf6hLbIH/tdHR6I28uD4calI6kjrJOJ+nIAyToSaOmeOT2FdqS/dLzuWh7x3wO/e3LBQTa8eFRLA
zBoJbpE3OLKcYtzErUTRN5uaIxmbztgW6GdHXpO4BJ4zM3R464W+WN3cbO0mLc6hI4NXxnrN0YIe
sa0dusojk5uHbp3p1HVGvg9lpQ6SDNSLzazzJ6ur8rmmaO1CZS8ZlgiOUZI580Mb+AIbWwo/b/TN
AFygm4C6qiruK9u8Z0BGKmxw7dNMp9g3N3Rmq44DHjEeUtiIkbZgfJrxvuY+TtyAUugHkDVOt3Vi
CclrRLfED1L4S4jcjt4txMXboCpvWydwbkp37HmEmdytZisFwt4aneqv3O5IyKeDKt4LTAAcyBu0
otawrJdQCGta2UGeg/SuKZBY3DNnP2Iw03tRiMN3BojbW2CJVpr5o4MfKLNulA4ZFJL5juQOP0vz
3a9z56oMk3ygaxn4JBrrp0Aa02t/eYTXVZO6FP3Rpn3Htk51WrKEVEIl7Gdd2vGpmGz7hWWgesig
tO5blQ7fJrnGvZ2VTrOrTXC2q0Z5oAwM33weymaiFidePjSYG5IvK+j8XQYuWFEnCd9lResyR2id
6+43Cfk2P4D8994NHdW/pE0CQrjO+Eq+enhmtF0ATrXg2MUzxiJWQlSdITfU0eqVeJ/y0L1FcWed
qAvObuyL3buZJ86eeCXnlZlU1FMzNqTwTRrTvnrhyBzvaSQ2FiiCR5kN4dFhsHyxsGpecxxbAPhG
xI9eE161WCoAH/YCENaU1Zxm+0JSY5OkP66RqPUQ5eXZTuv+JWxM56Dm0b1V0LLfKp5ag5ldkR0L
aFgkCuD8oKFG8922AOhVPtEyAuIGyaLBfm6zJcZTOdSg7DG31flGWOX8xD1NfgRIUad04Gq/HsNp
oGhCysdwprcxVjoi9W4mZESylPMBznkYR1gvD3R+d7ss8THVlgrXKGaAANBfW5XhwZchKhElcpg9
XT9MudFHTMpDJV91XXJG0BjwiSIMoIZ8LoxOgEcpzdRhKEFCT4GsEzA+uUScgCTDRDu6q3meTzqc
zF+O0TaUFI/R0delee7zQexnxwu2rRMMZ9niM/adKD/Q0K4eJu0VWErM6sSyPR1wCKXA8aKKaG5Y
vQk7A4QgLQIhS71HV4+QjxPpbid/4Blg5OJd09BpvivgAn/ZLeenAo/exe0gBKw033JOBkPzWJYi
eqrbBl+oGw/LjLBHnuvoR0VuBFSB5BHaOO8MNsmOiQpbXsys+B9rxtluRf44TohKPTMY6lFE1//O
uPE0GNNmwh6VazoXK6+NbzZYa1gZXYuXte/7SUE2SzhAMn8GEZEIvzFxbrXyt1sOyddcmTUu4h4P
it/1h8HW4g92sKbflCOcBE7SS7sFW+y7YF7CATQbklvVOfLoJZF6Nh1B7FNM1fhWDI2pV1aLgYNv
CmnK2aP18BR3GMAhlcveAJ1sFw8aKpW/xtng/c3yBLzJPEYmWRp4GTZIwLxt13qIunc92jMNNmme
S/wvlkNuyk2v0nCxz9v0Wj/4FAAHW7ZYf8Fr83HFThyce2xTEIhr/tkob5QvRppVj45jig+kzA5v
srS0uYMZ4CM6jjYaVgNofUe4sn1BTKsuSrn2jplUCFMmi+wbBynviZoRiHKw6wqf39PZWfixuFeE
Vg/atLlgglXy9jQZhCCmYy88atShdUOp8u/OgAQ5+E2y4wzrIaZEhBFXxWzIP6E5wtzwvTHZDHBg
cKZodHKHOSI3AsLt6b4aVPnT9qHx3Zt0mm+8JmjPCc32sFK0Yt7SVBSl4AoRbrEehDECLJMzzEOH
JPzRNfnLVu7QNycgE3guMo9S1w31uYQNGI2J+OjIed5P2qxItvjp21AN6a7HUvlo1pJecNivpdkY
t0qp8o0GZMzFeUDoOAxTnuhZuxsVNglt3l3KAL9HogAoTRUtDgyaRewA/+jeLoEyrUvbBMkYTgSb
SgYgOGhlzLvsmTJpWdR7vDPidfkZJ9SvtmjWYTf7KKEZSo4XB8Vn28jobNVJdikiB+Nuw+MwpaV3
FpKPc8//h4gf99dcWdXXVLfJV9t1/iGXUp3ZoQDd6xYG6GD3+xl0JUGlsp+eeKt8fLpqiJ6R8TDM
xDbAECZA1p13ihfWcydJbk+LNRqrAWVeJWiBvTlZP16eW8U+ZgVHqqoATUS+NQocUn35KgxkyFBz
i2jGzju6hY8Rx6QT/qx7F7tLK417g4t03hCdjU42PadvXmVGj4OHcOrXjv5ewgO7ziiiA0aRPEUa
ynkm815gs0uTnmJ3DyWbuHKcIiHlgfMb/4y+5QBYaDyyEtAO+N0sBFg74oLnuhzMYTSn49YYbPyU
yupx4KHIYWIW/gcAU/wnlWghJphBQiMpeznU3ylJn7omYNkIA6ZEWJgB0KxmA2S8yAVmjWGa4Ml6
yJlrGFGErIogyX7sOi5w4DEd1RCrMY6zNz0SvB+s1RBg8l5NkejiTZc41PCGKsdiWjnOeKR8JYQ3
jm3yS8dlccWF/NkgUb9aoevsev51w1km/ZZu354W5x+YDpHO+9D0kkcpOeFksWifR3fw9s5gZYfa
nN0fQDH230x76pW11rmUmJI+AnrQ+VHHZviMZ0fBjWewDCsfLWw5ZYoeMDYH0DgT3k+fTj1Ia6N4
AWvdz+vZoczVauMam+U4PXDD5yztFidG7Nlv7iLJFhclUKkMGNrBqdr8sQfs4rCm99O+AT39Ulky
x7zfpVfWQ054fpi169hzoTo7BWqkYcBoRpKhMdXgkb7RKMWVBm4KMwIRgPsqKqybmI4Qhhi/ejzD
CSBET1kn5Vn2izLKKENCKWvOHHl5yqwUQ5xFDQ9vuUQnVZHK+KPOmIOyBRUWL7khW8z+bZrS4VfT
B8QjCweHfhsMAQQY4gCECuPxEQJp+STSOHy2AUjfMSN4v+dhUp89rAVOTUl8oLlDfo+a/o5Q9MWn
mhPkgn5Cm1FazVfV+/1mFPVwRD1pkdYjF4WG5fqtLccCf3kwZq+NXVb3AW19JCRb5G+FW5e/UNFa
iMSs2L7CsjcNnQZJbCBMy8Rz71xZmWZqpwwOvSrhe/Uq1KeZj9PjTBLDo8W8hRQdGfEtqhTDRcdx
3itwWYc674qTxP1+yFXLecNq5RWPUbTJgVC8TJn0L51f+hyBVUNXgZ8WnH6t8qB1OkysULhaZSl7
PoNdda4aoMLcRLxiGxhW8StR1JqS4A73AjP7K8p7ngJ2GrJj7lbDDR1nonrBbhBBqMQIqnA++FSJ
IBFSf4biWFX5tjLwJzQennsC0ARA+P3TUOtl3kviZ8gpsV6NeiLiqdBLtzy/4Rvry8J0pPjoJWsK
40kqK96j34pDONjkAl1SuIhyUqzlco1B0KFfiWrV8YbUM5CIDGZyI06x9YPIeuaqMTwAi1FPAGQa
zhywP1Z1EAXPdpGG70loBT/e6ERv4fIq0FI0OG/8re9sWCMyk3S6g7Dd6DCmInzHyDCd6FjTlIRQ
PUR5OipTJZJjNoj62OQ5jO6Jx4ZVYrhEGtpPbXKOWFdxXh97qGBw2waPMwdphWoXxNb0aITwhTRS
BxrBND2jYEIc1/PE0IHt3r5yxcsFR9GEkGIlA8Q6255/pZpwE2beIDxVXja+5/ABwbcFY/rBcReV
khTSMcUCIzaBXfOWO1rOnyIJ6gRsRYR2I0XJCNrASSFMNNFEN4yvukDfBbqlB5VlMs8d7JOf2nJ6
InuqP45ArR4aGk+wEZNmPJRd5nLT9Ly//0ndeaxHrnTZ9YWEX0AggACm6ZCWmfQsTvCRVUUAAe/N
0/fK2y31162RBhpoUoNrWFWZMHH22Xtt8oF3xYDCpVcxeRwpe54rEnUEWwUHtxUVHUi0CDLyOe89
Yy9rHA+b2Haaa1RP1pdTwCu0Uq5iPHwd+CqVwAIHpElyOGnX3DAe9SU4G5IVOnfPZ25rpMcMs6XQ
Xnhi88tUVBk9K0vCfiDOHXDl0kmNBxmLz6rLB8Uq++6kY5OQPkV+Cp7KiuanIkyeMaGK9eBEBWnB
ZDwIDqpbB478qU2z6TWpY5OMV+5uVElDAv7+6VuQB9iYS5+++7pi1VUbIYgkif9/5Wd63KGB0LSU
KKQxIzGwj5iE0AerkN/JYrV7aLjGCSIpoDJd82CO8/mZ1ALxmVlkG42ezabJ7NufNM1mlmmR83yv
DTuQTiTKL+Hn0VXmAbEu8uuii3ld34mA89AqGEJmj70C+cPbZYAxdp6LAtew9V7xeko3yLNN4JE9
CQr0red2mMBSdcs9/Goz1SI4hv6KQIH4WWgPveYAya5TFMMdq5wkGIyeYr9G983VhIF0LXwydevF
9YzXIZxbguhL0oE3csKjk2UI1P/DQ2yE4JjRsTaMDpHPu5w9OWH2K+1JZqILc4QudGdc/ZBXoFuP
tI95XFlvcM7wZzqxOLvGwHn5/4mbMPj/p7mUTZb0hDRpw/2f/6sg9P9wFK7j+KuDDBt9Nf/VT/if
//P/NhVK05RcRjSWehxE8PX9u6nQM/8lHOpIXWUiGmJE5N/8h6lQyH9ZprBgJ5tcvdik+LP8R4up
pf7FHv1uAiR8jfFQ2f83rkKBVe+/efhcz1GSJlPhibvv0fxvPcVQSYltaErlpp4lyeJk1jrCXsEp
Ezl66MuPesbGNDtWeYhvyPvOFet9D2driE6G4HWgBzj1saVfHb9/bOKRhAcJyhs7hvXSNtVDP45H
zFnedUyt8jxN5a4Sln3Uogp36fjjuz5LJawq/EiCl2BivjOy96dEequ5zcRtYnS3CbCeU84rq0nC
iXL0W+wQX3S/QlTgTdRTdtDcYkM/1ElP+51hrsPCobP4Z0ayXjnKe21Cz93aVXs3+MEATwAKhojj
xFX5ovM52lFHH5Xuo3Ioaq5LFOMwtH9BrC2T+LOfwnOdyXdJBWHAnQa2u7i4Uw1bfbbofhdVycYZ
37Q9bUaR4GZrh7NndW8QOHdNskyrls3LHLNTRkk+jfgBROesTe76FSPKy5DNfwmNA6yilljE3asF
B2/fZne2Tggpu3pVtHZXbWYHKgkp5xyIsg8g5BPdYSVqbcYLlX5luq42MdiKraBpzDljc4Q94MJE
tGyQO1PM66oofzTow6BpeA3Gf4XqyRzYxLScyHZ348An6fTGs9fWL5wyvVMa5hgI55K9thuvyIYn
8gqSOl2V7rztZ8ivtB9yNAVe35QcT2whYMZXpAhKFaAC67Xjy9eSU+iKd5nCHFZy8qz9tc1DLJru
OHJJv0hUCLVKKTTs/SzATcAgCEEG503EEzz2PxvaIpADvkwxLKuhxUvDcx3o/j0Q+0MI8maTlc8J
q0GIJRBk9tMBbxhFNWny0Uv6uYYycxjUARhg2CU3OZAVa0xS0ixbmNhz9yNOykMW0980gULqrDC7
SDwgfMvTzWwLzJmDbe0tE4sj5WbnISyHb+6PF9tPD8Qgmtc6rWLG66R8UpG6pViJj/eAlZtvNbHs
z5ZPHDt8tUYADb/a6LFO6pcp6yO4Ni/4PvW3KBPSAGV9MuuvIQol5gRItGiqIuiQ1k9dm3/XIeAW
I6btjGTItM7wgLGk63Jk7Sjc1V6G6mkzqXrAhU7ZnDy25J0RQlXMwqQFDlqEVC6FEZVN6GdHgwoj
CLgTqYlCj0FbWhtmQkZcXFsF7y/F6w61mL44wpfsKlme7LMi+w1JSOwsM8NJxhoX0pi9oh/sp29G
oFf+2ecTWjVAPFQIuiHxBE0r5ghIoN+XdHRFM/2uXdHJdQUaved9DZ15YrfVc0Ll0l8hHfLCz1um
rgqCpztSCnHPfSaQ7rlAOzoZ+T3cX1naJE94A1YNpty7TT8hQEi02A7vu8hegcVqEZQ5ka5Bc2AB
S6oP+Ev9OsH54pUM+7yys09HjJzmJAttIyz4HczpqkP/2S8+CBcxUMT6xda0uSh30XtThc1JiMm4
b2NaHgyqpD0jrTkNNMYX+Z7T5E67cR6zlcoJ1vd+Dv0EQZ+Yo05oPewWv1t1hgoqH7CtwYxHEhz2
AWSR1VQ2b4vWl8Kla6i8TCLjIYihMDCiATT0+EYYpEGBbtXRVfXVkGZ0jjPiOQnWjH0VBhmFogSX
x6d8DvNdyzfnq/4ajkckVCOYfOe3H2vcYUZ2GjxpfSsQcys9mlScT8vepgOAxRXoPo/tX0QN/KHM
IpRLR5zYI7Mc2YB0aR4qVR9TpfIH8k5qHWkaiiYJictYKPPImvFM0/VvY2wPnum8Atn8NVe0+XWx
e1JYH7KswaATAWRO4j92TyAvVswv3t3wFFnsV0IcR307rEY/U5slDjIHpLseB/QHUtXw425wsOSm
RBDbhcVyRE3+7VEFUxTVJ7bRP2JKL/WlctLffcQhWLTEiev4w8SEvtj2g+UVLGP9xqOqmW7iMfP0
KuWZdfKqkaEwguWEjHqg5tRExMD9gPOVtYzE3paR7Shmlqa0eLy1MA/YeKMjhNFAh1kXHWSUHHuX
cyPFdH8o2P473suKZpAO8BT5jzH9wbygA3GuOk6hQECYI5sNbItV5/xZnLtRCUKUt4w/XTweJit7
Sy3xxNabjD4NNWtCuLjIxm/srsQSC5efOfcHH9BamJIWccpQQxNkH2+53ivl3vbWzRdeBP2Tjeq0
sqz+zfC7vcDDjC0YwAP69Kpz6ZVJe/xvrACPoTedlFFjM6jp6Svr6DFKBvNhLtjBCgkZjAyUvCy0
mpk0KTLZOxQsN+kps2qqdp3pD9IR/QnstqqqlG8M+UDt+in6JRUu74euGB466myempGoLwCo6VRm
yx2xxEo0t07erG2ar+xuZxr0zGK2PQIpZdwzxlvFUm8fEQ0NfBSTQ2YTzHao9w4WtWTrCoClcEvn
Qd5/sepQPth8/TNJegykL13bb9HEo52R8q5Qog73g+XevLrITmVYEgQexHCoisLbWlA091KDsBsy
9oI1AISaDcw+tHBVUEbRvrUuO25dt/GuZNmyd5t/dp7mdzxbxcsU/618kARgNV1o9uxVcK/IAHPi
vIvI13rCC3eCMe1kZIV5LtiR4B8ZIUsJ0z6p2cFssnSIS4BpS0Pe2MT6J0Lef4dF7rB+w57sB7hF
lKjy9c/i4kqifXb55FvJ8qCaa42adRrb6k+vfX3kNbcOk/pWhI7YYT7+JqQ+mwsLygE/nkgvbhOB
Ha6dPaPTGJi5u8azkLJGLOjXaKMnMyKNzme9S+ghu4SNY96IHPyy4+IrreMsMHXdr6t+9Hb25IOf
S4dn4frGNWvB5/n9srG4rsh5gjgRqfnHgSu1EGa/v/zWqW2sPEBfH5mDecIY+ExKh0IDHX0komo2
s0HfRB9Bx1eUE9SxTeGzVLQn9HNN4jxhIoesxNRJ2quF4Iizp6SU0qzPqk+bjWgq8seUG5782Pxu
URwCCZXx1NEOUSjkJG0Sn/NpA37A6nYbDa84zveMG0zdpgUpQolN0PPbnHmBRUc3inYJ18nWN/XE
hOyCrEF/HdS3No0zZmSi1OVTQfSY0thL7ilWSAVbsu90ijaJnO8o0F+5dj84JsEBi0y6UBCJ4bpg
hk5Sy9y2df1iW9QNj56r1sgTEVaGpjpQs+jdhJy3snXZD+IlWWkXrMydEnnzDcHhjx1uXsIN0vn0
XC8c9uoxDB+y0HtqwJE+Vb1oj4UE6Igh38IXBhQtRbd4sflHeF5fHdF+Lsobj2RA4psv/F8uG0Wl
rfzRWwBSFmGbbaCRhNtqoNe5GQ2M5nnd730j8bFnQB7E5fo8OIl74wV+tH16fkdzeAH38DByTmS9
Yva4J/thO7fzwhEW/1nCViPw8r56wCZb0N4j7z1chXHrygzc32x++EV2BmDUXibE3UsN0IieiOWP
nTK/T71BBY1ixWYrd5tNpGE4YaKV8Wh8imzHWevUm95C7gg2OJN1tIzstR77F4znNGDASxXl/CRc
m0Iki+cjRrV1N7R/gZJjgXXmedPOCaigiqpYRETO7QpsAZLZ8JFPVb0ixXIyDM6SLKfOCZD5dWH5
r37h0USTx59YF+TKWWgyns1fOfB9upJmAuiaXX1jOm8Ckv8yS47lomHktBIcG+HNTEzqwqvX0J8D
5ciLNS3pW4qb24T0l0dFByhvFOtQESFCHkCN4xg9+Hn2EKnyy2e5xUvpr9J4BPvhTlkicVmY9a6C
yw4sTa4WFs0iGX+AS1D1rvq3DLaH5933AgxIKbikY1LYv4HjsIUWMkhqcs0yqjkYLkhvYF04+FlE
a0iHrO1ZfxhGm9zefHThc+vpOKh97mEbyQr7sEW5SYUa67SNS1bNXCGdzIc+jjdhCwqfuWLTi8V7
MMYVj6+YUkPrtZirYifc4WImdPzcX5ihKAkU0UjbUU2bRIwTo519dCE5kgikyNyxVi1CcI11/mRj
/aemPPxI2VqqyD0nc/6SWtMxU+mLsMdnTn5xEAKBH2KxA83JwYiTWjqNAPD6zy60OR5QGlFx/f/C
oETtk1G8w/zEKGlo/USN/KOsky6wyhTmArjhFQd4niXL4AaZTE2e8hskxv6cTH4XsKR8IViM6dii
9G2nEyqKF1y+O4+H+xHHT33NG8ZUugwGFE7Y7RPS7m0uWZ2bpDV2SS3GE8sunBFw3vS9UTZTwwXg
6FXhAtGws48Nr6wgFyyFUeSHK8brW13hbQOSN95GnRMRb39g07unIvKtVc1X7BgJ9lrLqp6c+y+N
mL4BUPnruITRSKEKTD2go+8sCfcNzpMHz3dfauGVV+purzrlLuYKHM7Ysg42q5mzHGYafeBmbTCA
TXijyFIvLPr2+OZHBgD3kg0T2r3VFteS9K6FEcyWXf/WB6purQsixbwbJnBHgJdeWGRwaDc+RyXe
plbwL5gp0nJ+0078VQlYMAtsrCGWH2GI4p+aat9aeTC6k/7QEUiKvAOdqpb+MpYNvqky6CiypHal
w6xBQR4kmqDTGBup/CGdDLEk9YthC/0HVEI9PuCZNNaiH9t9IdlSDdiud9JCvSUXdQjTodoMaDo4
4B2TYlvm/TKysIEVhIGjyswOIicnQU1ksmI4TDY8SqYX2B+/4pie89qIP5L7lVkXuDcU/aJjZqWH
1iybbUaf9NFol3v6mwY4q8YmWMWptTLNyvime/oICdN9w5ijsPKp/oV2JbESYt7nxjRD4m5G6rqi
XVswUanIYAIPRXOyouaoQ6SLeiEFJ+LFXsH0ILScAX73zWFjpFn83OlfBUxMAp3GwKNPPXiRrA82
GwHstjjAx6SDcVajdlcaCFibjkeoVie9VKTRu3G86Ahy6MgS2nDC+Vy2fbwlJqqAsTXdtXOr8WQ5
dKA44S2niO8Be7/3nFGwswXeo3eVir8S575dj9hdjKGfvTeuAbqF432Q+iwj2nkk8GAx56KefdF2
S/s5ftQbLvH+4CzItw0zfxC6tUENTCq203yvA+R525kOGz5Mxm01MmjYWNxM2g4wmHNY6IQkzVUC
VEEsvzRdcmwmkIBJ7vxy/SKIuFjiNOsuyyIdms0WirbKUK6avKmPiZllB29wvkbTxv5rNThgTA/g
rIISqfzAjaT/iu0M9TvU3n1dTkQPt8V7X3BbGkZRf2bDyJZhKQ4CV/22KaGZj5lxrCO6ojm0Sx/l
eXFg8v22dO1+zjopds2CZTNHyuRGd7bJuFTXNs6vBevKAHOchzuM1p0G3/K9nQU6ew5V0YV39DrO
WyIluylFwmBqafDD87h04muV8PAZK/gxUXhncfpUxWvfuOSzpruBnopjI6Oznu7SXgcHMxF8klIa
f72JuaTsgAoVyr1GHRj8nHIJpKt0XLFDahmfPOskynHruiwk0Zry3VIzZNqE4lcRHtIrWsRThr6Q
pz7wZivtjlBlMYKHAKwLEzQBJpqB02lsclxgmxRZSbPNZ0F8TTYwUUDT0qHjvrFaon42QRXwYpeP
WxcwdZBmQN4Y0HiyMZDSfcG9kj8r7mmht1U/zOxTNFoEJV+n2Hu0uKuf5xaBz/A5SdpN8TiN2TGk
6u/BTlCNWraIsJzqp8ZkrIztUO7ZlH52YupO7PZs2OWzR04j3fRdbr0lOL7U/GVlc4smOAZdrJjO
0rWJqfmlK1LngYYRje+yNs4OsQzXd3hOR5rdTaXPldbjimMI7AZ+rlMgJIRefZH4GnIl6+ceX1Vq
ONHjLO8jnHgeTCImNLBBxAZYldm8qrBLPeDRlxtlMelOTeTREdj+Ne5/o2rAzWo+aZW5weKCKS2S
/soeWAZxhqs/KTi5QVvaDg2GswoDB6EBcpA6Nbqb53t7hcvo4ORg3TkTzQfpxRyQG1ovaEDgv4UW
eMY7dNMGDk0V1gWbzfF5pGaPtQXsDexaRch2mEOLRBNl/w1FDT0pf460/gpTlZ5pH/kWpsQ4ok5N
P53uvUT9cqgn/3eZFf3WLIe/09AS4pwmffeQnwo4ePTG7ExaMjEZC7DzoeSv7P3Jk+SD/PBNFuWd
Sd2aG2qtp3U36hP72MeZTPMKlzzGEA82oC/7J5WCYGxD1AtNC1FJlGKb8xgYKprb+cMnNnVDY/VM
S8NzFFPhGmHVGAzzy2KA5pKMnrs8PwugZFgHsGtgnPy2G1w9fdVvXWSshL6YYJgPRddcnSm8Wl2L
YtxZ+wwO2z6O20AtvytIngy7LLvHYldlrrmPyu66xOlZp5JKQXxy8eAEjcJtj8oPxKf9M7kce/2B
VE+Sxe7GEtYucTFzhKzjeac0Lz5UJZLR0PFNUt+fCmOKgnDUTzCNcHMQyssRYFND7MzGfp66hmcF
gx6qh/urxe62Hi0zoq00XJe9W259mpQnz79Z70XU5MTGFE6SEhQ/jKQdhBxSieEJDYaC2z9x9bvy
ZwJe0fKQGj+9y9HGTdV6Ija4tkX0BvLlPaG46qRdUNI25T/81l8L4CTQbA3iVh2fejnmvEwtykqX
wbpI3TzYMvyT6Ky96aobV2mF8s6MW2+TnPcAr5X4MS1obMKPvtZMIXSlzHKtW2hErZrnY33/RVfR
QWRMyB6x0JwpdYi1PClZMotbG1E75Tn23506q0AouSZzcfUZakpwhBp4PXvijz+U9rYZQH43FMV4
rf04DTa3K0ezHmllhK9DszedwhLFpaYgZGN5S7NLZjtcKxzbvF7HEziTv4vLYDCKVzpxvvpqPrqw
7yhjoqJcStwKtBXW83yJ3fkzdOprIfKWmtQDR8CHzvbeCCs+D5Oe1rpRl6kfv+Y6C/TkfbiSWNpE
h21/q6rfRCM5pBXZarYBRoxcPGllHhSfNC5iwoKL+dvJNbR8sugA1/iil9laWXWMyo7bt4oQR8eS
eXLwuDi4eGNLfWOIUEyKxDLnvg/3PJcOsiSnh9dEwDVLfhKj/EgH9ilqP8u33lD8MPGYLQSdyJcG
EpwlUj8/UJbRsz+rF1ekZ7wlH5GVfnp2LXeQLV5r37vG2lvHlXhcIu/FsJnST7UcvzuHPpSx/GiW
iaamgpNYyvNFbO3JQ4OmA1vyhKd5Bep/5W2gtJgbShriKdzCJmw22n31CrZLHcUQ27iyNl4/5DjO
i+swGlCEvaE5eRZxRd+srBXb+PEBhw5pnY65NCJctQPyA7h69LzDPDZnpPfppfGfwekYKxHJ8KG0
yg87c8Q7KzpaMKL2d+nkcpdm458oc2mCSdKvtiq+II+kj786m9O/runD1NHo0k2A6c8VX6bllXxw
e6tNihe4Tis4gnwH8bgEY8xN4/mEKS2eqsesnmauJQ4LRl/9sbrS3vup2WwtCzqYysD5GBmjjC+Y
5gfbfi2b/h3fyid9JQ09bbiW7eKvUd3rLFp2QUmKXKnAO5DPuF8/HUv9f36ofd/Fz3q4xyowo9MH
d43x0e+AU1t4eREww9RmyjDEtmM1uQfOtW+jRZxZeAZYlyS9RkQOV+N0nwLSfLvwZmaflEPLpQm7
Y3eCssPHMT80eI7toaeJzGkovg4hoZrd4ME/JGZfbHO6A/GHUWoLva5KrUcsJtFlbuYzWxF9gby2
ZVyzgrFlx0LGfjc7Mxy31jnjh6SEPVbjo+/ZD6AfnGAKLWuDiv8mRkOTcQYsqtIKGjuLUB+a2b5u
TPZ7XbpOJqL9oZY7Kjd4xXAC3Vt83/yVAaTEbhHheiZLaDi9feC6DO6G/L2S7m/yGBv8C7wishx5
Fel+7eetxeMf56ldYRkerY8SSNc+Nv0n15WsDzNRAnHvXxtqF+jZnOg96EA4zZUJurbRz35p/8ns
wQeOhRs9Mfs3HBnx24Yi2AqHDgsJYmGcHyHlBkV6H9lMnutu6P3QOICGxyTaDuHyJ02Zipt0TS/X
/Np0nOvSZEgZeIwsoILMxozhcGTPWYGG9gCUbi6zbb50R8SpFidz1ADwsnfVXD8j5Yc3sTg+csKx
wl59rQxyHMaxzUd75WUU+cQ6XrYjFguaFpyMiSGjNlUMo3dMMTNvLcqv150yf5aoLLduybIAOMu1
95r0xprxrbZ769z4Njboyvppq2g+OYmFCqP7Y8fKKnAdnjhDl5/Lc48H55dZma+kJrZz48h3ylDe
KgWjGtm9OlQlIXtREwpOWf5vGRW36VieZQSYexqqszEd1JywPNY5vrMejqBFh0PrvLZuDY4VfTRE
T754VXGqMK5g/imPfjJmtyU94hKxb32vH5AQgRsMPs2s7sx6oZU+FhPH3Lo6RT+xcDu7eW3iHql/
vHL6S/rd2lp2vDzTRPVu+eqN0uLlZtwBHex5WliiNlV8NNgBXPYUZ/xuljnlLRg1LZ7yG6dzvsCG
5kSosh/gaZyU4mFV99QWlXb3E/UGy0iIlQH9E3SaWhZtT0yCyGqY66EFrtnbbKAEPLmForiM7chq
WdeUMa0kr7WAQi4WSBTzgMOiPYUayLs1licFGn2+NH9Td3C27Dy9f3LWCcmiCP70CDdrVVfkHMMu
DCjy6M/oIXB5o2rCmUydluXU9CuD78hMFHHyKKITf6gDYjydon6zOOTIR+HzHHdYKTWOV+wcvvCV
oG+Q9dbwl/rarZ94yXYhdpFR4ngw1KWQZQc7ZrS2qJT7zr7CGvL3JvjEJ/rIgDJ3gN4Ssv/Z34z7
/tnW73TXOQTmvWPikOIXZQlKMyR/QbfhaprTdj0PEznigTzypN+bLJ43Blr21vEgHhuiFoQum2kF
93+TGFEduL49BrmJYDWLGZ9a11AGbZnUDo/RdlhUc3TukqRrmifEB1ZjXfxkpYztjlrCTceQvALE
/d3T/YzX3A0gm0bbxoV7hg8sXi8U+K1CblqCSmZAMPxnuXsbQi0YdommkJkjPeTwSTVjZ2xdf1Wb
Ur7buQMJL/9dDeOCOIpcNbnVe+QX03m8w8mg3KPXxeNr5g2XrZnX9nNrCf+IsYGMcDmfkhlKQ9aZ
TQCLSL3qzPlDhnyl+4QNiPkcRayf8sW8pHn6Cc/zrViwwvXwk9ZRjWjk222/A+9YFmz67Bn3QEGB
55S96rbLggXpG0/BHUVHYc9MSYnI1Fe5o/2t2dRSIQ3i1/C9hBQzdY0XsOrE2+vvfuEWDplPppjG
7A4uxSZN1c4wcrE2MCDHdI0fvbKBBa6aZ2fGXwbF2MM07X94I4ezuM5f79c+fah5spEjrg3v2y7Y
5OmCoJQbzc+VaX/j6gfz0wO0jTWW1w7Q6tSqNcw8I6DI5Lea74RXLLAiCd+kp8fHSNcXt+QmcCK+
lBZ/L6lgtvbm9Z/bLOPYzx+6PcQVETSpOM9Du9c7bM1BGtnykg8m3LwmzA/ZjDg8vYk7T4GKj2J9
p0LKodlESX2S/z718Lu3Sj6NzTBTPjw3HLB/aPYimjbG2LBtkghGMr87KYkkjN/9Zq4oSp0Wn9NS
kt1RJOMpGkKPUOMHu3kRtEP8dy4iRUdHx0NjZmGjzSDMZpfD5Livlza8eMMHaDIVWLlDQzi2uRWM
Zv+ckuYUJITwXvIo6aqhoMQbz4MdhUcjkl+2RZxRaKlPbIPEuuXO3UcuBSRGwePZtqpwWyLjn5yh
SS9GOyXbYdDDO4mPoFxqqiABEHOgMXd1zcgwV7b1YfjmrSXVtM2TdN50vdE+tzmVm2b5HVKAfpGI
AFc5Tbws7CNyYf8iOv8BuojBxmOiaVoVz0CD2qMP4pjmi4Rl5KAWavvEQysTPzAhgJ0qTvR+SANu
TEsK/UPx0bWzEr+w3rSN7m4d9qY6pb0I1fCD/50XSjc5WwJijGA9Rqn+joGgtu3YqLq/LDxfoMyM
rPBB2BB6YEKlRFC4dA/884tMdb/2PDS8uQ+ZJ/kwoWA+z4nwzg3JqbXZxuy1R05J1YxNnseAtMTy
OIfmK32AOMZHKOO4jFnpMGvUeWKfWlF9D+C1qUAY2keEx6DDpHnByk4ZwNIhe8KkW01ZF+C3H59a
0APkQc9daz4wCRAaAlEA1H6Thal1tilf8mN3uTiRoKkpq3qCcFO3C037r6cGTZn8Y6lmHu0WVapV
GY2brHOqc8k+1rWs5FLW+YVuN+oKFoDqfksPBFL3tCn84WjJhma3RZo3Wfb1ITc5xiUT/Ds/T/6W
hv82oKSenQgXcFsTtugXsoZ25h3bLuoOU+IDwShlgFuZs61Tz9u6ZK05ijHfK7qU1hUv+GERdAkM
MaHeJeGfSHM/1EodhrvwFA54FfI08m6Gan9wI4hNglgCp8EDRWw09lZywNlmI2hfYFbxhrR3s7V9
rFmJrh5pGkATy9ujTlu5tbUZbVQTlbjYAzdxkivtxxy/eyy22dAnVyPphzuE912bLZa6+y9J1Bxq
oGB7zzbWbqcGtFATc/LAa86tz6mv2n2Gi2kXjzgEYrL49PF+hoeoKad1fKfIL/ix3Nzh0GN3kN1C
xI9Up58cZtN9OmcD7cX4YDA+b9VE/x6fwrRrWNO6VWIewMexwsXBfSQSGa+dpuKjVR8ZVqoI99NL
l3CbTNg6ojD6nuuLSP1XHCcpKru2LqicisawZtjqpnokS6Ku0+TIW5+3Mmh9l/7i7gvds70UhZ1A
Faj/CmquWGqN/iZN8KHwDKkuPa8f+Huk+FJfn11v8VeZ2y5M8GlzIHzP0UTd+9kgfBu+QQl06FIR
2YXNu+LGxp+Y5UHVmTuHJNUrlSnUqBrpfjJZGySQuURoJns86Cxp0w7fQN0YnPLlvHaTnvJ1IdHD
s6c44bTcWu2wq/N4C/lp3to9R8yWzsR1jm8bcIHFDttYLjTEonEVi3eHbqVbMoTNZqja8OjVUf4G
+lnjPamkbjFl9XLNVMpyauFP0/nJ0Wwn3FA2317uENtFdiTfXYfRTQ0YHpJuuCx2/GSwmT9ECVUS
mbHsk6F8Ki03Pybt8jHXVRbMdq8D0Cq/UM6LDWmfIiAPUlwEAnZn3UM/QzkHjVnlmwpsFRHGsllb
1TITDwuf8DpCLZvbbY17iwnTPNcmSVsj7l80/efOYxcu4Q00x02T0WXGaZoX2Y+/KY86LEh/bklJ
oQNujIdotKN55cfgUN4J593G57SP72ULUdxhazPe+IaZw8jFa9sTQU6KfJMb4TtzHJmNXh1DxOCU
vfSuTQSmb+qHa5aRc0FllKt0ue9lc2nIkl1r5Vw09dIMLYvatk+S+lgYMCD72ocwc8WJT7jGeELY
vJbuGlO8d+jSfUY6dkUEEywfWifvz3vB1FCz9ARPv5EsIdeehYWr9VoOhzj4Gmc5m2bEG0lBgWfR
MxLniqyNPxaQtVrspYADOQ6mRCiX5aKpRF+RZIyuboogZI27Nk6OuaU+5GyqTULOZlv12Y/wOTkY
IdZMQ0S3dCmSs+tzSkqw3i5gHYnkMa88xTPAXJA9+4qKBph6ONJU/kabFlTC5HexWCVQ5VU98h6I
F6/dO0a819BsNwQiX+aMVoxsRtZvw4lD5/TldxrjZDaeM7ZYQw6ypGwDt8LNkPcGEWzLJmI6EMzS
M+UzeX9KcGxxe53KyJDbWloHqy/f/EYyK/2RXZLuat/+nOyGaKVeQOnQ280lDmVnR5Mn7lBv0LvG
sXkG1ZOz7jFjxsm06fmCN5hTON6Szl6RX2MFPxMTb5pTo/0/NuL23V/w1xyVsYvm4Z0gQ7NhjU9D
YNiCXoE+gjH4TgrT1o+zOMdloXGQAllv45juuN32ko9+zniBiN5ejt78UFtarkH09Fj9+DpbDlXV
wA4mJaokwKAxevR1CSwNj5vswIw7/Wsdavvk5903iJkNO/OdcsonDmc09BJgvLDD5GQMd5iKa/Ll
sXfW5E4vqYOmbCbOPst8pBK/BllQ3z/4EU+aQyv3v1F3Zru1I+mVfhXD180EyeB4YQO951mzdKQb
QsMRZzIYHINP72+rbFdWudxoA33TQEHAqcyjlPbejPiHtb4F+F0UNNpsD2cfSwYcQzYNqJSbbCDC
S3cra/A38eDdi/RtGCKi+0aq/IIVZT7247qIXE3RjkstHtDo4sFDHxH6t4UnkndVZ+9+jp5GgPro
M/Vu5dHG9GP8sNAhHvoZ+rL0ARwzO8A1swsTNRyjzvzE7sBLmLrNaxBx4/Vb6hpY9opu9JpXeOmK
cBfQA6w8FyY+1A9W4qLr1hBWxcpKimM+ZNO2xe3OuJ1BCkN8bOITLYGj0EmOZsK0HaAj8+NB3yVt
N6+Rn9mrnz9C7tB3ojEZEUWlgUqN/UpQ1WBgguChDXHmBMOXx+jPttlZuMK+n6DYGyBMBkd3D77f
MSRWx1Q21tGSIVkuJZgLNZbryIO7KUz0sNKkomGA7jZ1/i5oMkxnRaLD8O0CD+Mapf+ftzVi26M7
BWpXZ1EE9bo42eZQ7RDKY3ZTaic1RbWsL/EcRiDSg2DZS+/gQqtbjx0bFyKwYb2wt/DIEsIx+zTM
iMcs+lmj/U5rhZpDnm0h9iO+sUcwHRRmEaC5YarkUx8b6MGa4Oh2PLKanJobt0KTrWe5bswg2Onc
M/a4aMUy8Lz16KOocgM4IUk/nyaCkW/moh4frdLPlzFpNXtdAdpgPcoboxvjmFiSBCnGKksRMfs1
KOIWMBjSbVdeyF1zgHLzBU0lUTXN8JA6PsdCG5xpecUxAA+5FZrN6f/chfLfAquBQn/WUquUG+Jf
H+uS//090/pv/pX/9htdEdv/+Z3af/35JvHv+moO+Zs/rKsu7fRd/1vp+99tX3R/tpH83/7Df/r9
810etfz9L//8zlaqWqVtp9LP7m/41SbWEdDQ/yevyv9WffX+CXnln/4RAPs/v8Ff/Cqh/4djuTYb
IkFoRegK6z/8KqH1h+uEDjhrhj3AoDGS/IddJfzD8QBDhK5jeSBP/b/aVWzvD8SHwoUdHfIveE7w
P7GrCOtvidOBw+ZTmIEnvND3rmYasN/y8/2e3Wf7L/9s/a+yaHtTkOS0twBH4NdCVbsz42xC5OAa
Pd3wWIyLZKq5gAyPnNxBVujTh1F6p55fmGagj0Bij1b7BuhO3faRmJ8VyiySYTgcIXiyYGbv77KR
gWyt4mVb+DYhnhCtryhX4VPTpon1K+8FTmty3kb7gNOaDYNl99fzCOI1JSHWIcYrXCvZAkFEeFFt
0ek1VFZzC4klO1upNs5VEEUPtahH4EKMjC591DS3eqr9EV2Ll90m4LefOjLcOaXb0vjKwwbVTjJ2
jOHS7rGd8B0SJ5h5/JRJGa4yMqtvclC3xTKN4/a1gSd9i48GrWA1TepJT/H4O8eMTohfO5ZfiB15
NkeRRTdTaYjXzI6S9zIlvr6Co8qOE1AD6yU3oXPBFxOua3RSKMQ9nDsIE6bvNFIEagdtWAP5LhRw
Q+bcmjyM1nhBuw2ExGmGm6aFj4cvJkIXxQuG0AGqGzvvQC4qWXcPjjIwp6MpozZnUwT80x022m+6
18G20kcjae1nyCrRczOXvNFjR6OHV2QcHks/RX8VJ/6tfzUgjWGOpqvzygop95S8ZkSAqE3ZedGJ
j0jFiLBHOxsnYX8vC8M5yzwkp0RAHUsmO7jlyNbkZzcD/O9JY/pbNgY/+0IEpfmNcI2stSYOwo5u
3HDuqyRyyNDpuvlXHWMcWMgwt8naUlHziTJxvpWQ71btVFa045nEYYCZx35R1lSc4Luzp8OinL4i
Ec6gaTtZzMS2QpmwUM41LKgwDc2dSHXLxTzbWAAzMyIe3GqC8gG/Tu4tCquerG2aRjFZvS3+wxmD
cIc+oeyth4QFAPFdhCep/Ug6A84dXBr9EmW/ESAjnziDO0YIxXcRc+rsGybW5g2F6yjzdTMLxogA
8BL2ab3OmB4UJLLGQ7w0UpuUoMnTN5P02O9ZpOkm84RwGgVD+1H6yWDdAEGLh4W2hFg6V2i3FYGe
lXDHv3HFRAwfKE7bq2qhNnqShSWhNQoUwybqW72siDTatuj4lkgakFGCONg0bkYYDB0C1yxMlnCF
gVvfe2mlKKjRjeYMQDJ1bPhk/c7RRAARj9t7JH9kWw5zvuYT2O+HbKb6nBPEkqWQxj7vSTiiIwyO
RinRVBfs9bnAecPjWCxn2YdnIBCk2KLzP6mYT/cchflnh6tqGzhV+ZJ2bnUxazPbzF3Y3rtDG99g
iR7XaP/iR5Dt1TugFH/FhqN5H3E2/0pUgXtqiq5QUmM8uCWOtzpAY47M3ltzIFfEDEHOwiHTbyCM
f6i2at9CEeeMsPB6v2Ffnlfl0A5fpNbq1dXXfsMPNC8B3aakSmct/okM/XFtwHB1hClumtSIjqKA
6+NngGjQuJiEPekseEsRtnzHBF199eCuGVbMLXpkpZF4ZoEsfuFSDY+lSkrc1578gIhH+dUl8Y3t
ltXLqJzhaErhLwY3H76jxMTRH01EHIqpwo6dgbiD7rtOzYHNknabYIHENjzE1lTtoQfZEDiZb9dD
W5c7J1L1GTQv+tSiITnFEzmRy06EJrT0rYtHrBfSaDtdh4nrfsJumfZmT+bP5EVik7CWXneWk1Kc
i+jAtHxa1crs2MQnGTKLTG9MYNpAn7y8ukRIhgAjm7CL/dp9lYVlPjWFad1JXPVXbUQzcgj76aGJ
5nlvGk5+6q263hRImK8Oq+qhCNyg/UsF85dAin+UpiC4JP8UpvBfrjbx92EKcwHwoaj9vQ/7IlpW
XRyirauBFcD9dBeR4NpeTuUwig0mx+kpTAR24qLA40u+OuIm3u6O5nOqGlRZ1ZgZ8bop/e7gziG5
QH4JqxaqdmhvkUojtJCFpn/NcuAoMylJlmN0XyRnmwQZlpDVEoMgmsEZ4Qlx+77ZxVXJReiXv0gN
Wd55hq2fgzift62c2ECKMdo6WPuLRVmomm0b/X7oC/PISsh7YJAzLHMfcz2GsRQBeV4BELazYZO4
wvi4irHFWujCWaN3Tfd4PdpPaRK/OJe2Wgd5A7wHsx+7p8FtrHrZtHFFxF8y1FecqCtai0WkyG96
zqn4nNvsHWFcSK/6kmU/MmCwWEHgijFUYug3gTgfJeBc9yMmnBpRS85sx1onZtzuc8twcFYmRNbT
bPudm+8S6Xj2UqRVwe6rwRsBMMBjTaAqcxU0U/5Zw8zdmx16eMTQpbsGu9Zi0fGRzdhoFkk1iNa+
crsrFGXARXN9SWSWWEeT6fVdCYfp6KDL+fC9LN2KcM7PIz3JFm2//zh6kTzSkzApsvF7oHZqAPy6
sP01SHs7ML0vozW83awTuTcCpIJ6NvOjM3OJ/EiiRkNdImMa2fr40dJy6Wqb2vomFsF+wcOlj8Y0
iTPyZC4qC976KrveXuX1HoN8ZvdbLuUEtVhtQQscbeXeswLlFuSGtsjimG3rW/7ckwVyRZc+9Xp/
mmNOYMY0UBks8XNE51z3/t4FHWss/1TL/oMHx7X//sEJLStg74WXjORz27L+LhmFmAWijWCQ7QO7
Jc0dkw6MgY54shtgY+JprDF5ybZOidkaa8ZGfmz9AsNQPVaNodcqKawvuAthtsQ/yp4ctt01lLQj
xtuwvQikhjV63bKGko5Ml3mCZEyK/m5t9ynaxSqwEL/1ZTDeTIh5AOrk84g/SOT3IeYSSZEIizE+
yXQOkI/2+W3XuAzJOIUVeElxzSfFczltLEkNtoQXzB3nyyFsllXIviS9cslg3eP/RbO0qqXxBVch
3UyKsQy0p2nnThgdSaYcMRYBXOYMia/xo93zyHDMWjjmbB96i7RfPhikvAJEW1SWx+remeU1NmTW
u8BTRl3C8cPwtDUJ2SxQqMzCP8etHSNeCAGSWxXglba1nX0R449eGoUBLkbOQFTBRhxL3YpbFFUp
Ij00Ow0iU4wrTLBS6TJuJe0YR+bAdtUo3FNaKnkbKMt7qgwpVoMIsGzEgFrHeqQlxsAGjdPTt8Eo
bWal3bUMliVoi4j/Oi5OBq9BSBhsWQxvGPawOvc1ER5Erdn37P+Dx5JHbGeYEa+fA/tGWxoDR9pM
8aFRkMXbTHu3DpXhLXt34320G+85QW13GUejx0MQ67s6adQ3nUZ/CbEVpwcbSOCX40XknlARsAL9
KrQjfxWYzfoFsRChw/M6uBc5S2b+fmG1HE1dVDrzg69x0F309SgbLTuVC9Mcyjfp9pZ1mPoQ6pVJ
wZSsBFkEWAygDKUHkvnmLcPo+Z2HNfXBZjZIs1ymzO5aTyl7zfbnLPeux7rzc8LLn8PeIALoOuTN
78efi4APGJdC+HNB5D+XRfBzcTS1Jufz5zqR4NN5WNXcN8xddHwhljE8eD/XUO4E0V0l1fzLMS0I
6jUe3oTtK5YLQfQEegSmoXnGEKAubfe212PU7BFYBdOa7VX17JH6cp7j3IEJ7vX3rJXCX30rrEdP
sGTtsSecZ5JqiSs2VfXgjhh34efoI5NQYxk0KcKB2SnMg8cC7ngd1OC1yJserjKGC8eCuFLUIobr
i4FuRwZAfbTKsdm7iUOEcE7YMDSDZrobMF1vBtlDBgAFZmfX6aYL2FVPb0poaCcRvQExxVVQviNx
QgKrS5bgRXLdeNpw3ck7oQgmpr0MGSGW9mhRpHRpdp9aETr0tpkeLWeqThklCAdvZeNTnivL3U24
WFOi57S9dMzCZhMDGvUuZTJc4oHXbGSV4yXF2gMK6uycqdNvJl7dy8ioHfkxpj16EpNtv+GwHHZ6
f1wZnsi+4CdA5za7FvlHZaKzxSoNLxI5YnJiGEn0CbEstBPSUFdAlG/ar8Blygc54VU3FUCQjRwc
VpJZrSpCl3J+OULYim8rDapX4P1TsaojgCg4mNuZDlP0JvNZZ0w+4FDaKD47P3xDWO5+FrnPcgXH
klsdNVQuyVLWR7uUz0nwCnq+5yhA0DXsZNL7XMWQW9x4Mp6q1k3Yf1bBB41M94CEXhbr2s+xWwjF
AmrdXFvlNDR5dvMwicdlGc+R3vQoYew9aoWBgJCWoJVGlmhx/DZ8nebC+O56pyJaN/UwiIycJeWK
8nc4N3PVv86JEB+x0RKZ4GT8DdAUY3pf8USFmzzx433ehni2kjKGVYvgp/OWuYz7fYQ1caCISoNP
twAttjSqqVwbROjeW8pKbkLSr/AYsHnmmknm7shyN7yBqRPeq8SuLs6MsWShFfiAyhYe4lCsPQCN
4EKhJg66Xi3pLrJ35ZA6J0j3HlcZFo+M+CduLQ5sXLEeH89r7pVo0SKInjACUtmvqe/Q5m3qAZCb
AKGwtzspW1u4OqUiE31KWag3uDo0JB057ag+UD3gAI4e2e1Vb3mD6nCXJk0xXwnddIfjxP+zSOde
lyvbEOI18OT8Kie7/dUj5/meYjMoV0bnFw1Gpix+tibzGvXEiBrdG/Y4g3h3lhqgX+OGO1Ox0lgO
lZFG57mPbJCQvTGQRaKC8VIxPL7JCSSHLzZAw1s4Y5uQijiCHFjayhSXpoiu5ekkCmStmBO2cx/C
FMTwUvs4XQs0dbNTGTSCYnSOg67Uvm/M+mJaEDnG0Efn4Sj2gzTWkvs+aUF8LcLGmG5LYSdbi0jP
Z1/E3VfMUIBdTzTFiu60YKqieQjfacGHRY8S218yQCKduqL0RSsz+iiQMv0cj1mB2no2EHuHocz6
BVzhEbvCkNPINDxBGovaLEjtDpp9NvfdI0q5zGJMzaAEM6ZA2C8gKR8BTl+ZYc4ExYDE5dhRqSBZ
q+CbWTaZXh2eixye5vU0YtfKfIBDEjimz8hpk5Zg2JYS9NOwHhglp9upwXBamX7NNij02AzKxK7X
XDLjSpnF1d8GgvSTBTgL/iDIzTW1LKiSsGLsvCzhMu+iKXcZuyeOiaCd/SzC7Ek68mARUz2vIqfW
bzKkiDD7rHyaIFr9dvMxoGcKqxfXRWVoOY31Lmy/eBpNw9rXltNtAZJ4a8YCcoO2qv8OLMnyT7K1
zDboAyAQoCH2PwY+34c46VuY2JlT8+T77qfjx22/8ELpPvqDwswF+XTPFAzEKUxo81KMsbPiaUUI
HZJbRG9J7gAldwauZJb2oqHhvfeJbFqhCwlII2mRF7kENnzhH24+ZnS4dK8mMTRF7kyPZT/1dPWJ
elOFx0nPMYuYBj0czpSwebE9iuUhSIctzS36qDrwMbaFkFhANWTuVXlvM7+wiuLJqER472a2f5Fs
2nb83JBfSlOEb0lPtpAHtjvfDilpwhGZTSdllfXvpC3pw6QP/ZtZppugWw3sJ0epkFWxm342zPC2
Q078KJVK/dFNM2rbQs8dw5AkSneO44QnYAT62nEXbxmQgXNSIQ2zw6LdhXVQ9SvQ2eFf6vH/1/GS
/x8BoQRdxZ96kv/CggJT8a7+PJT/y1/4d/5T8AdDFpfJd0hso23+dZ4eiD+wlvm2R0ikC+3G/Wuo
pO3/4bLGDgP04/CP/GvL8+/8J9v5g78BREWYwPd8GFH/k4G6Devpb8YO6KvZ+WDytByX6T7fk1/1
zxP1ZvCKtgpLsZ1abN7juAkIPV9lsTOvZlZebLr6U8G0zDLAP7MJw2tfGah7qxgXuo8Wws0PV5XN
4GljyYFFqFl1DVOBdgBir6wvXk5JPwSjtTRaOIO18hCoYPbPAAMef8LUqa/WSRFb5+Ip3Q0CcKts
Yh5pmezQoiYL27KLY1E4G0OakABHfQNqdVyhpJ0vumMC7GW/mXa6T7K0gX8g0o+v7ELwG2w4vaMc
cQ1pyTVrptO+6MMdlw5fJv2RY6jZkcRIKhA5N+mIvA4HEabYMIejJnceyjevy81Lb3RYeebSvRX4
YhmEvYTgklFx0YMx/6sDEs3CYMurotFAXWcW0bEKlSRCGJFToMSpd3T1gizjbpiJSe7NW2aLnNoR
eqV4LHHG5MUyIgNqk3tTgXRWQLE0s3MIkHPrj6nNmgP6KSFjldlaa5R0A0PfsTmGfnEqJvI5dDqs
moY8BK+HphhJFJhJ0mVbwHbDTxrg2h6hSnrOHO/yhvuysIL4QLZItpo0uTzMHZOT9GW3dLlaWcz2
pOyl5u+x8+QWEX+7cOAxnyZspYzEfYWcIXW2huGXbINjd1sysyVzJbulfB5WSuJwKTzCE6C8ntwo
3NRlhCpLm9Yt/vLPkkX/2uucXVNiyxunGZ2ebW21Bm3bkEa8qIVoDtIsoYaCcz13aMyXFSDmZaG0
ZoAkf+Vp2m+ENh6mOmu2ZEpGK042GpMwtzZCONmOuGbyuGfmJC2a3ItRF194PDURAjNf3PaKB9On
JqOFidoNHo/m5GYU/INfD6dxKpdJBo0zhb68LUqGtgHL4k4T1hGZ5NElwK3LIs+XpcFGPK3yZN8R
nLTwfOfDy0EsCLrw65hpPE7kOuYMUTcy6gkcV5hNNU7SlRcRURMGsc+ClZKq94Jg4anoxqP8XVqB
ew0lmtHaJtYiUDSvkek3OJaoN0gmQU4hUKvqWPQH3KWoY/34FBKtsClHA9qpDYqdK9Za5lCZV5ar
kdJmKWlHsrXI1UrO2TzNF7xUbMMx9SyQMCcWHXOFkpRnO2O2URbzKamCm6YS3gEeJHdW7Zxq0/2I
td9uhsQfN9LLyrMF+znp2gWdgndNLZ92YwURowco1XYMNKzKU19XrU3K56ibEv0texDsc9G+48Kh
HoMMcWTS31zSyfuqMuSVCQrde/qNF/oD7INYTbzwbJdBdo4s5S7coO92KezRFVJ4JvoZKEaSpJ/n
wjI2XlrKZZCX76jK3UvdsW0BuHoMBOrBtEuXaecDrYGY4nnEZQCmsdCLnEiqwbPVnuBM2CepUlR7
OP0nzXyVOdDt5KxCTE07R6MXVqR0KYV4w2hG/EJkqwzYJDMXLqhEbOMxPmZksWEYai1VR0pIRiO3
aX11ngSjb5H5Pa3Ho2xc+CppjE1E5tHam+N1yYJu15WmXM+aY9KlSt1mTbaUbZlue1w+BztEAAKe
FGw1MS4LdEvAwgtH7ZoXWUz6VLT1owlce8uw9K4q6ghPBPz3njpozzLrnNamdWAWMh4xduA4RNzU
NoW7S+rpPQMd8zig2a5AWtt1vx8rOaxGy3nsaQxRos/eAihqTmAp7amP63YZteEnImlNkgy6uQHN
EIwjORzx8btBfWcbAQDo8rmtXbyu7ldVIjdOJxTt5O3mmzAPWaa68aYsi48B5OHaja7xUJz8uNBb
3kuGSruEGDNk1Io2D7liu4gDeyXyU4tx/dGw+exIqAIrpLvN2yzM53q6GoNEOGIlsspNhnL7CLnq
MyNqkA9NUx6DwVwN/eDuaYzmRdtH71Ecy9uwYXbWWfGqNzukFJ7ehS0BGDHryq1qKrkeCGubRvYU
ylKfOikfM9CrM1MKhzyEhQ3uoQjdHREobwaN2w7OOk6Ayj+l6tInOjmkpKotwD9z23iyXuOtPbul
SfxEmiFfa+QS5Nm8a33sBpBIApKwety8zAUIyrNqdO5B5oO0ckymHyDXlgxwsYagVkNe6YWXny+A
XkCMBohuQxLjYAA0xaadiD1ptNORg6Wpl/3RJPwgISQh0kD06Alhopdcv6Ni6O6aB1W7uG/suea9
GtjZVRbrJhygOD0LTKCxubOj4KVpRX6Mkvy1rBWO92DLwiCHgWGWC4wbAPooLOIXUAreOcymQ2Jc
p8IGwiElr3yHrqc3QlyKkyLPkXnppaLoXXtu+wrP3lhy/GNQBSCwSnhZNipD0d4HzC8H4gtlMMK1
HXlJzVuNqnjnCxqFUWnq5YkNcWVYR4mgdTGYJTEw4HKtukofp+GMwajFk7PstUOOcEHWAMzp8BLV
X6XT4cMNA2fVFoH4NXvDc8TkMi776GhIDEtZbp6xlZnnqLhlDODtCQeKb9K+u4NbMp9/vsTjdEeE
GEa9YUgOmEz39eSSE5Q7eMPMcDfDh7kZl1naRTt0rtgTRNKwcrEBg/hI9G5xKGIUq9U+N9pXwhVe
q5YNOU/ceP75UrLIzVov3dlFuBgza428MF6IebjkqvS5ta4mdvOXjYsEAZ28H+3yXjk5W1bczq6N
etTM8wfzaskzjmYxg2KR3tbpbG/j9op4ZEsgRwcBpcL6kFh6WqI9/qVfwvAgrWffNxWjtRGPAwpE
IrKhuelu6+iUIMSSOHswLGX8MHPTlUTg4S2Jk53rEVuXReJ50tO4TvkJR1O99VAeJm6DBTtM9q6+
bRBnMO49Ypvp0NfMindFMm0Tj2AXPxJPjOqeQlGRoeog0B5y/2HAxWpKtq0SK3lfxy8IwNaT8ng5
BSlUlfsge/FkIM3L8zt9Bq71YqsmvbBmXE+WO31wjXuLkSnSg2PAdY8z4WIfbMmi1dGqHHuBLsAK
UCoMLbhSMcKWcowD/F5yOMkEelK9hA3RzP2yK6EJaNEcGVKkF9YA3gJ1CL9R7n1EDSdG2hEJpQXS
AfmGEytdGQJUTwQOkCaazYluVtKsLkQBbewOF3yeHZIWzE4bxKSFwdzsuqq48+3w2IDI0372QWzm
dzLXyItrYjuHuOSy6e39NVvOMMkxzjPMU6T8nRF5vGdXXlHlH0O3fJ5952y3Hrx5d1qnPDj3OWl3
hCRdJctkk1ZRETJejecN5MWBT0XJNjlHrBtIYlZL3S85Ti9k9JByzS6N/JojzK3jmFFLT4jzmYSR
1muaY7fEJqEPhhWfGSLhub1+EbD/rj6hJ1v9jicbWEoUHIO20Cc5LDs+b3eJLfUd8hPwABE7ZNyw
I6CvWN0PZoMFMXN/K6We4vu+t+WpZExz+/OlCYs3QFi3Buj8i/ISVOi90lvHHaw7JlxYT8e22+DW
dPfaflXJbH8mKNWWClrcjc1klVMc4lGdnrl1a5znxMbbNhVhLIPslFuCLh9Q5RYAI8brqap3Avfk
nRIlRo9seOJZnW5MaUdbw2Yta3XkMMT+qM8j5ilSr3k7WjOYb7NR+LsCL93i548V6Q+3lUmwD+B9
eeBAKZVPqDjg3Ybl/irmfFhOefxkeU55AulOljkuqjYN39KyapflyLlMZCanmnKWDZO8jYCxaBoz
8p4kP09l92oOJFWmJuEZXfY4VkR+AiqZlzSs6IaggWhv6jezn6gzFiA84HwgPXuWW1RT96BU39To
YgAuQ9Tnxa8aLBwn7blpqksR632ZFMWKUWa/82o8haY/TYdcOfd1ibI5ohODh291a4ChDYc7cAO8
CXIaakph/vsRa8O+bZ9zTLILmHHWQcPQvVIJlylL40fk8Yz1tTybvbwhhCZYw9gFowtUM+YhB+h5
63Iy4ISJzhRy0VKxQlmJEpOMlX6Q/N0c6bgEpmiC0ICxIl4iMGhEkBvAA1y3OSjasGELlkWvY0x1
MglNpVVSMiVUNDoBDki8HBZtQ+frhJITSwdgC8P9EthPzgXofLga3jZMrFubWpqCcPp2RPVStcUv
wlTWZTvqZ838LHNhTKnqbWD+SJ8Fz2NKvaWKBYcWkpoBzGVbb0TCwM0sWgSTXImeV52HNGy3qvyy
3T1v9pliz10xoXsZVPTlFO1NQYMN7Ki4xzx5SihbYb7op2nEbwI7hfPSqlpm6PPNQOsD/8v5NNuG
z0sz/Gr8GKETPYBOgy2/F6nFiYuYYA4+UzcZuMRQwYNIH3eEyxOjLAYE550ASPJcKgfjpdi7eVwe
hnj6Viz7No1ABlPY4YKx9CmVaDx6GzcoV5ONZ6ojX8lv71opOfaM7qOrFchKf7536LktRRARMWF4
KZ32RH9lKWoVch1cqGz1dqhIKU5zW65i47frMNFWM+P/yalRjaGgOneqQLVqolDVc6hXPjETO3xU
2BRZaBpkAnMtn0bbHQDwRL8YsnCje/yj0H9xrZQH1I+PmZuuHZ18QMndZ+AcdwCJjmOTuEgyuHlc
lR/GyD01PgpoWk1MiujVFmafuLvIHryNM2BAi5Ni54nu0RZZcCTghQAVXkG+b/taZUAbYFji1xi7
xzS2rJ0fZf2pC+c1WkBcsF5fr13sewoj+UHbPmGAzakejbvR7CMaGSx9XWXoVRUyJS597g8zdsx9
prg1ya08pdWpYXu78mJEVNrbwQ/i3MqHetMAsd/GjvgV4v+xQnXoguCVdGf4sE4MMKnFgFeTC4g8
3pnWQ4tkJk0IrBm62zTIAaG66aoRVB+Ei5FVMTQNr3HdbSoRJavSM91FQtj2QrMMXieoR9gBZo+x
eUn7xFyPOYg3Qk9oZTuXYYt1kKm+7uNsbKlO+5pKNhCxbeB7I0SEH1PFlyFvFgEarXvTbZBZVbjr
Ju7roelZeLnOzqfKOyLZlEcs85fAvsaWXHXIY/oKP2KFty6OY/h6WUUYj0eufPxE7sohbEuPS/tB
uqyWOMT0QbPaecyjiq7RYs4F522LnQjEwlUjwOYm6oP43vqooZCMjtypwY63hC3kmy7mUB/K6bto
rN+CUJ4l7lDSZvssOIwxU1qUZ1lgvidIx0E3Nlu3q+DGNLW560jPtq9CqMKJ+w2UP2RhLYSeNBW3
lRVcoKTCtB6ALzRdwcyGtBak3A0yuSIhYqEo0Qm4wc6zLTiqHoa2odp2/fTduu7w1EzEjogUOHXs
5iuJjx7uJZrSnrerTpijYGAG1NGm+D+gyS7TgrjnIfXeO7T2V233kpVHtWVxfOI4iPGGYvoZp1dF
tt06lu6lnyYCJjzAYebAM8LSjnc5WVg97v2IjGEdEDrHjno91MGLSvT95BPGnTIur4tTqWxBg8Yw
gOYhwshVUvDzXjjBKFY1BlwEfebaqgduohwuits9gTnjxMjiV1ISWY45+xjcFARQEoRAObVFe213
sm1Ic9cKUinMkfFRMqyhRYfLMUj4sMwEMZAmsZA14DO/jemSSEzYJDFWYZXp25nPUnLNl/KuF712
NMmq5nacIih0V09mxnw/9QPIdcpe0GgwsxdEXw5ttKFsfCaJy98mmfdQj5S9ysSn6o+3wyCaXR0y
DgsdjDShezu7XXLuep97NR4eixcneY7ItQI6oQ75lXpSM6nds3XdWDkH1xCrx/hKkY24j/FKJm8k
P28CZxKrCeoMr6/z5bTRW1K7L1c2F1YpQGehxPBVYGYh6SnDhbxQZjbgUDNqZFwQifKMp5Jt5Fw/
08z9tmJepdyhzlDRQHgf92Jejl+qofc0mosXDfDiaqyW0iqLRcoFEfcDCVvIHhCDtFAeij2L+5Qh
QH8DBYlqHhQGrEfDOVZTcRxbluxWPGLirTJ347llsLVAq+EFJGquRCawGDvCTpBGnDhGy305YUOn
k2Wcho62EgygKts4iryBz0t3w71U7OAoZPddB3zX8rtydxVWUlfbTMd4yPt836DBhkzWlqiw7Fzw
uf1AxceFEqSbDjxeTTvhIierU28/GX176BCJiXK4/hwxeIzUTqESGZtoIkg0KboT2XUX/EOQQgW4
bmN+tYT9GgUlzrWe3X45xRcycdZTLO8MluQ73+2//L6jvEqGfeLivAVpaCp24bhGrKVumbKZw9mt
HQSGDqhCjJOOx4qYXJVynJ4mw3mKivK+KrmlY/yW7E4xxmj6rjLegkiCv+ngSuL+P7OnZN+tsOCM
BYylWU6XnuxikIZHYiCbowhhTgzZDQy3eK1F9ZR2nGljFtDxs7deAlUL1wGCua3VjnLbTJSYMBSH
lS+uM9uenz18AYKEZ736N/bOa8dyZM3O76J7HpBBE+SFBGh7bzJ32hsiswy9Dfqn18c6M4M+0pzB
DKAbAQIa2dVdVWm2ifjNWt/iHOym7GQa8oM8UkSj3kcXhbQI0B9jCCxLMQHgoHG0FdQ50bCK9Ykh
K5vqqapYVqvKr1dOZj4L4WtPEcftcTD798Cjm7M4cTvGp43tvQSRotBGMbpEazjTwT99k+OptJCr
QDHSYaXkQjzbdX2vNXHX7OKaQwCmJGjnx/5UZ+ZNq2z2XT7odt4FHjQn6egvA833oh39E88jQKlA
IXaAp5jAxE6cZ6dg5IHi8anzuF2jjjVe0DzZVOxUQsziol5yj5DpjPCPSabHZt/T1nSa9TrnYgN4
mvVvI7+J9cAmtA/s1HnKaNYtOLxQTi4Zwr11FnYHQ8CttSTnSWJFOHe69JSnRr7uej1h62zZp0ZL
tLWLRGdhOj6S2kHs7LC9wf+/WZ2ETq4UoqOzay+DHOCGlo4+KcbuOdaBnQBuZAhD+M0QoSkNzB9S
yfLEXGmbWVW8b830YOR1tXU91AtlyYqAjD38Zjs0kOQFadSIvfuaAtRa1b5/dZXTnAryq6wgs5hH
cQuXVrABegDbCrwM2VaCwTMTwLbOBnCdUP/RLV8Cw171bX4zprpAZFhApk9f2jgpdo3OaHaE8JVn
zEw9WT3YCyGtSTxMdAC5V5No0L5Ge7Ib0DWxTEc6DYQ3Svv3jISFPgGh4zEVHKPFmPbOXjHJTlBI
Ix6wx4POZt4xcG5JQJGdaK55HUxMugjKQMobYMJDu7VhZ9ueS/AIBK4zm+LHpdaUqtkytViwutux
kv4oEMode2ppTy/zu9vw9kNsXRHjsOkHcjZsq9xEWk517bcrqVl3bZrpfywkBthxCzYbHZGWLIv6
lPrTjS2swINu4T8seD8kzq5WFiVW1qwzXO6LgS8NUYIFByCaiaN/4SUB1vbBo73CN44aeF2rxFux
bkgAo3QPONg/Ixq3k1vHm0wb964SGS7FCfNa3W8ozQlFyGpMAeMPydk40jaMrbYHKMGKjRxUppac
kF2yGaI0g6kX0/tgksyIgIq4C1GsKqIM3nw9+U4NE2Q8wuEl2SfBllC234aV44a3LNy3FYlEMXk4
CzwdxXkcsidQ8Par0nxiKFt9xcikuAhUYJy8MVEztj6jIpGQ1EzDnmPw/Iqos5IB514rsXx0Erkt
W4trnXM+Nx3xERggQFk03o269Yxo6iM1oQ8YxluX1EBT8+wQjmDbXZbuq6bxqGzy6yiCH1rBs4yA
ivzb+I1aEuEAP1oSFuGujz0ocRTXXHZM1CpQPJ6xSly7ZNw024SxzKrqISSLztiXyS7StHdeVgDI
9Bxyiq+zA+x39dl4TTKfeTmViVcjqSuxBNhtcWF4zqsxKdaAxU+hM/PwnecW6ehCDFj7B4iVo9sy
Ac7BPTr2vVXOp6WLVUsS1kDfS8uc78tZkmpUvEx1LToa8FXJwyUSZIR0r+SvXhcH1ldoQblgFrPm
PnK/3SrGOcILptOsbztDUzhod+E2n73JhKBl8IT4pu5XfX+axi68GN5TqlfmKbW4iFtDfkIZPURG
OXwwvlnVcytc4nx+JOEty/DZ43GqD67Iq11i1uGqZKv5hEnoHuFIxPzr25c6mexHyOIO4M+LSTW0
g8nEwziA3CUdcjpatBEL0WmwdMdGe9JC+B8pRyql3J5NjLuXqtimudmfxzwczn9+xYR0OLd1Azkm
Ccgl+dffDAQKTK9X+CqzRl70uTFKqR06a/oFjNU+gGDOtn6LVRm9XUBoURduEtFX5FZP5jYnDxOJ
7bGhi9sME4NGQxGPWRQ0R8rVETEOqnvy/WAnYsgSdfDo0Ymf82mN6kNsSI8h7yHME32HTRj3cNO9
xYUBR8elFTTT+Oqlvb7W5AQPsicXg00Cz+8IRaFwY7H1eqJDcO4WezMcCJSbKw/AKjsrU9lWor+7
uoJYSU1cBxUHpyhpzk1RiWsm9VNJEuPJDOzvZuq9Tau3G9n3awn4f9tN/cb3zHAlWCjnM1awYfva
ypRjHkQ3HBkc1NJeM6g5Fyhh82JOTkKCb9cmB2RXbphu5PvOi/F8o7C+4UR5ifvUvIDViO8q4ARl
22N1g3gmcyJY8yQwxGBfxFPRfLMT3Gs52DgHKUpqZVt7SIiiszNtaTCKVVkoUDOTnZmMFHFJ2j4r
lbxrbGncKUl5ZJhGx/H4A1A0gMQyexmrtU1a3KLDIs9GxtUhngZbjFL+Pi71Q6wBpC1BpFR1s4y9
Otza6HS5niQG9BbnGcSSLbMDbF3yQtRGk8evZGcjeDCLdtPp3V2bNVvoPyVnIk7v5ojNgKlVN9vI
h0dZmuYWt1uwbHHBul77EhtAC5GgdTtWqogjypC4bZxONzxy5LdnxFL0NpBT/Pix3r6HffJUgVPZ
zmRzH/k5YAJci2PZU1Sn3cH/QkrrbzIfocXYAByuggjQimc+pDnhCOj2xG88B70xrDlug4WDSYXu
Grh00Lcba3QfTdY9J3ZDsqgscZ917DODljely2Ou9SVbA5EkKys109OUW2wUWq0AsQczHzcni4no
RJ2KNVDi3SCSQG2ygCWwVq40VXx16AWfcjrPTmpvXTbmu27SsRHq7K2dkQaSeHEGXDadUXoxmdcR
JwFXbvID7mLtle0/zVvpeUv8F6sqHb0Frj1bVpxqDNP0qAIZZ29L2v6FY3dAlsZiGQyMSLKBZ82N
2psRYIiXQf6DMB+2r0zPRhdbWcgoNBLc+wKzxwKhtNoYEbKKLlvbCSclw+5+2/STWtqGAfs3tGis
GBuh8iU8gDbfWEmP6W4ThgRRop/QB2ctE0Od/nxQ9VjCNSB5IcAYRToYmy5CF+4NtKHDFBF547uK
OSztbWqyTvaCz7YsYsAWKL5EWp8d9ZmYfvkNgeTAOvhSDbW97PP2HQFBMpeam9YjVH7g+zDM5Lsx
ZpgDzT4Im8SCaZG0mEM+ooApSOONV5ZgGz2oy7WlslmHLhAt1j1TD3VQQFwODtqGwk0AACNfxcHL
d+ufx67xnoHw/ZYQgGKm0gvPTJytbkFni+S3qpq5EtLVBmwDzZejBo/w4KqFRMHck7R5tgQgpRxN
Q8ted7z58Z6phjLMDM+okdNVFAiQ7xAf9MLjNRJPTxOpGLhjs43u+SYeNXQ9VTKBq49mGqtFO1gB
akIh23JSMjWG3a+vhEtpneWVWHMMMxECiIdec0ZoFZ+6pX9gKJBIbKofXuHdceHOIKTmuQ9Jvx3a
4E0rMXFEFqZFRlFa5//kocV3lGjugiimpVvyDFqk1T9Hem8xG7T0Jf+L2SmKVe58ZL+68aoAolGJ
TT8JIJmWSFATCjT7our0OXEkk3oQGWOKZZ8B/UKjml4mA04IEmT6Wr5P4h1j2jfOTH7KErZWzt4G
vrB3kWSx7VgLkDKrFOlp6ixKbhirw4hR5hk70foN7zKIFyZjVyBr787EdoI8ulOMi9b3oNoMo/eL
iJBgoUc1Rr/wNZGfrnTp23Lns8tDhf1CXycW0S0jqF82ojg+nHXXOtsRictgCajtKUj4epuMPV6J
8M3XmNzWLd9katcg/ib+0+4DixGKfwyayV5paf9ZMKdZFOrqmoyxMnzUFspfwFYLxTYAMREOrIsd
EQnV8umVIsPCJ49Sr+tzUFVcNAxR6RB2CcZhxVIWCkIEuUjbCYehUqeZ68itXh3vxSlhcdJStIJh
FrTIONIxiYTBIyXBoZU6tixdOgwR9D0WcWi89ls6uccU2y7z/WWuo6smIzSqpidATud5IRRZaLo0
4jdTWiHCPOoP4RhvfjKzcQy3X0VmtUJAzzWjB5+RUS8qb+sYxYrJ6or8Waw7WnUcEjbMbMLiaVz3
erMf4TowvAq+I4n3TsMjog3q4g1gUhy1xpAFidLVHrGOzKwY5uHKGPMHB28fw8atY2jaJsYTOZwj
dCRs3nzqLfNHI57SLDs3RnkqrZAC8ury+UOz3hopVD9pm/Djhh3imotAJxSOgN8keSXx1FETSnNb
tAa7P+aeREQFoDVJfxtmvU2o+eg20j0GaoTTRvpRev4JVJm3GldUvYSyMc1wWt7WJgtujEX26wTE
eVl+mbpvLr2+Dpe+qTL6W5oHTIPpvM8sFGhGRYetdIPWWN+piX6aO3HvtbB1fOZfeu4v47i7dnF1
62X4ogswqSaLGavXVlhm7qIBNCuD4NSlilt5uKOhT2aNS73glc6iCIJ2TdRWUlM1oL9fjg2gb1Fc
y9aho9eaz6jqQI1MJMWiNieR3Bpq7CL+52Cp+uhIGHEizh8t3812DKp4NTXGujXc9jDYVE8DECGC
GCLcw4pNUO285oU7Hcyph9Dl+fvJMb/BXQicsNYLRwT8f7ZWyL75rvOZCWunZzS8cPGzxby1RMj+
AMsLSA7yJovnTGS7kk0wjy6YVnzEx8lgQ9kOmyCjIB2D4bsmfpi2azJWWVnl1CsrgoZlPIdf+3Dx
dJGLbYD0ZanUfnDeSAcLdubQFwdz7Jg7Rmjdmei+KGAn27IzEsxT+ic55ALfJJI5V+8QI0gV7XTT
fRRBtZqMKDokQ8NrPoGb0+aJthgHQywFic+rsfHHRefVF2v4VWSG9WxkbDVLZyLxnOWVMTjOCjCA
WCEi91c28sl4wkXaDNEF6x6hVvFTOnCz+BHSf2RHDOZ6RArFFclTs+XJEt+u1eXAHPSbF9j5qfEr
NGv1tabvO8pVFum4+BmVMfYCI1wIenBiQkEzOR3NYzPWR+jGfdzVp5SFBKPFaO9PwYbGWNtihn+w
qtZubVzunaLud3o/Oaj1okVtx8Yt81CjmjwqxA9/Y4LhiJnEDiJZc8aOJls/3koYBWSnt0eg+QlH
c/Q7ToZsh84HmWPWDQwfSmMDUzM99Tk2u8AhTZwxq95TZFtwoNa55H2nGYY6xJ1FOGOpowqwyD1l
WQdI4Te+7IPRTHhSx+h7CN0f0ooQy9M8MZ5/tvVua4FMsDqy5LKodIk+cM9V2GxKT5BbylDKDBC+
6Ma+50Jiaf1SO4yRylM+9/31dqycY6dP36HmvHYTgrZUMAJ/0mx0BagE7MsQMlgd2XbIqF3WzLw2
Vk4MkxkGWCneehMBXyKJPvOlfKqTYvtHnYqvRJ+j4yDaRelXFRt7y1DnoMnyfdHhHEld8UuUk70u
Som9yYDpb2ddCCavW44RFATZAIjzy2wLVsK8Fnp6dgcssqVgn2BLXnhkRgRb7HwpjVX9e0xKOtIw
O+iNiQAvttEEVTsIeOnWsSF7lDomSt/8xtcsd1Cs8oUTNhSE6Ble7Jg3nNFiyDPH4D3oujdbsXFt
k+FJxtG6SL1oyxKX0hua61o3Ylb8FNaFNN2bygvM0oyD9xgtlgRubtJETHA7GnpIp/yZ5SwZIWov
MVoxd2m4QmMz2f9RlP/fVtX/U3TNX8k1/+P/Ie299HTTEVjh/3kU87b4+qv4/t/+xt/19xK9PMp7
Jj9o8B2Jmv5feTbS/BvOcEtIvDO6MC0TiE5e1E0ISMb+m2tYjucZiGkkbizz3/T3hvU317U9Qydp
3ODTuf8loI3BJ/qL6R+mN9+Z7ghs2bYjYaNB2/mr+l7Ivsvxk3G3kGlnuePDL/t163EXpVgXs46N
qaUXm8TTvhRigdoPvxmzzbK38v0vD9q/56P+d78TvhV8ADoP1f9G1kmRICTU/P16slh3TlbwuwPZ
tRh7Fkr/8Vey7DlTukhHIj33P//7f/vzU4OUkp7wLNOWhOH840/dOrYwTSraNRnYZGHJblzYIE63
xBEwQK8QubtpRhZwLAB6zpD01DokhGyeSQd+y0dYe41r/vKlE16G4sMYJJ61sMmuWCnWoB/lTguc
FAEISWj6EBXbcHR3BnNU0pOtfi7+YPbMH8rU3LGrNHZagk+AlK2V0/j9vgVbs4x1hUAd8fMqiEM2
MnV7jlzHvswZfElStztfJSTKeuXF7vpmm8SjtXet9jhFDU6isv+l26ATcmFdDMMLrwYb1X0z+O6O
sPnnjGXApedEW+Ol1hYtMVCbOG4/jZk+hCNYEa4St4TtNaifp/AWRU7zOhJK0SvGnno0brBLFXcc
JNO+78uMtJm2uBOb7KK+X6Ra3B2Lsb+XluruhFuLVR5q6VoO1qsxqXpRx87P0o3CF288dVxSs2Ue
+pRhwlUpwmNeasFxyIazbEtEk4M0UXOTp+ML9gsBHBeMeBFtSy4ZkHCrLWU9WPD7NH01aIZ86hwc
h3Jcw3IiTdGpXorGS0+qqO9j4SR73YHlqbFgtmx47n8+DMJ2D938AT86c06/0LczKEbK5FIK18Dy
zNdXMT35YNftsq29fht0GaphAnIoRxF4G7ExHTWGuPP4wlpLweTX9Ud9BRMwOktRb0OiElaG8upr
R4BywLrkiBRVgrD1midnLFkVk1k8aGVxSwZv4zXKeM7CjAlEV0hASPqw133FDZn0BNwowzj1fviS
FHWxjQkw4CVqz86E6FsqZy+DEGINEwgOgAUjrndN5ifExg/pYtxvJDgSr9QeQ57vVBrd+zD83cWo
K6BKrGNtDDZ9dk9icCYlqYU4Qb68lkFXV1n3sZH7pKzpYmo2+wM3qRWwQx07dSSzaU4u9Un8DKLy
vSPytZv4Sq4u7vz0yO99352T806zU7cF0Zn6OER1wHXTwi2C7xx9GaP93z62MxYOrxCkvitAfGyH
50UFEUW53JPp9qpKIrtKX1E8yXPSmyYvpHTvi8rcaA5fKK+ib7f7lRrDj0wQB0bSxMKXTOAYAAmW
JDMNKjetF21U7wxw6PJJEKaCLPaY105hVp69on8eOnmZRHLDo/cTK/hbqpBXIC5fKhl+x6VDlKKG
wMDPR/jX4t7icsRPfBmrbkWJvTS1+mt+tP58AenwkBleNkvtc/SoS1TXyIseCOzv7mj/oDk+I0Zk
2DK86kbwW3baQzfMu93Gv3P824gZblWij4vYKE1O5fw0dbwoa/YIkzsuixBtrYOGlBEEX2ObOv3d
iqCqW+FXW9Rk9ln1uyjIyfR+ixL6Lg+wcGgYyRJomc8aPo+u3ZHqG9qHQXMfAC1KKc+AAWCZdfJR
2mmzIDhhTHgJ2IEHeZOCU+VvmvZmJOCHzZe4IucoSC2GOP5jPsKJyf1R/Bxs/d4l3k0eQhwkQESa
3Fo1xfjWunI/Xymiqk2C07tLRwaKLpwEPHr9buvxb+jeF5PXQ+JFp47uB7owWhgjPyE7j5ZG671a
n8WYgen3H67moBPgQass8r4I3yNFSC0qwQ+qsWTd0X8xO6T4X0gHmCHdVsdZ5pClUai5r0qDRRDA
vvegrWynomlvbb/JOHwvsvSrq8GeFnlUf9ZgZ5bIqqoG2kL1C4jd1QnMe0IzFA+3wHVfu0HfqNp7
+NDHYxT4AhJ5GRA6T/bTbwPuLxtCXjv14A5MOey1ZWj33CcszCxvRoyUOyPr1yqPk4tUK/KQ6bSW
ywtREprsH4EOAOh3DPYzSzsYCf8O1bsLWkXmxOTyYDUtn3dKp4sawsP8iJiEaAxB95k7WrLWRPbu
IjIx0+R7RHHETsG6KwmB2O2SjybITnzraD/prKr2oJcs3FjhcbyBoo2+lT5tiS2v+SoM2lZlV78n
4zOcjwd4KJ4ajPMns9xUkfMNK2+f5d3G651PTdd+tUP17WPkKFubDGKLsZttJGc3F7dOdrcssBnN
JjxZw/zi4j1+CPXsXuveo0v5eXKJ8pQmZVESLWf32jpp/HVDq7ro8uL1/1e7/xmaozAsnJ7/vNT9
n0p9ZX8tdv/+F/6F3Oj8jeMIdimV6T9Wuq73N2wOQB0dx9QpXv9S6eI09Rxpe57ruJJrcQYuKtb2
FME4TZFg2/yOIe3Zamr8l5ymVM//UPVR4uok1jBUp+yTlmH+H5yeEM9JiAd0Z7hhdUueBjA26A4d
9AO09GfnM9CnYSWFQ2BIO3W7serDbZkZD6tM3Be0GowUNf0jSGvIHpMmjkNpeiR2YHlsymsziewS
M/PzBHFkUW+nrwO5dCx/mSJZI3o0g4oyqAdc5YhN+nyEJGN7dG19ikCjijApDhcjY/SNfpR0ZUpQ
grumiZIEERZ1obeTXcrUOG+qh1HN6R6NsfEh0W0aGU9v2WTtVRECPRDR3rWNFAuZSk9/fiUtVspC
pC7T+aQ9IDvcaOYkOO9l+mPo743TM5fGjYKgkVUTvNbccYaVrSQpXayJTTtdZSbe+NSvjm5vIVVr
SmrmGk/kHENH0VeUABPssnotCiaCvXGFyhlt2sHChnkbSR5v44ARVdoYq7LsvkkhWk8IWwGigdHv
1oRG0SHbNVeevTHbvF5RXZ+iHoGH3X0zRpUbq5Ifkv2ZsgpwZEFbwrkjkLhJBfGeCTjZxPvhwJDc
FiwwiUBSHHGwukLXfeLY4cAbjpKkzoHtwgrX3BMiO5xM2q3y4EpVDtE3eX0msI1kH9adIfTxRVGM
lHNKO7bMKRbEnXwZnXcaAyz2ntldoZHpc4zAOs/vo1OgeoW60uPwXIJ7O8epeEM2RQZNyDK/BGC+
KZR+6u1h2bpxALFIkk4ebnDb5EsKclwwW8pXXn3JuC5s82fjJr8hS237WJ00cm2Bk2njsjW0jKAo
I70QeLpnbQ0OJvV/AHt49yp585Gue+igNtJIUZpMGX7JisWf2yC87irPWlGyArlhLdkr9T4RTRRr
4a/ET+JFaFoIm9ruYrngKnt3wvPVzSymeefFca8vJzeuGXmzELH9bWKbH1VUuyiQlQ31md9u5H2y
q59DLdjWITIcqy/DJuwbBmKUIud1Otvky5zQLe5HfbY5qD3+DoHgnRf8zzzHRCB9j2VGaT0GgyAo
sz7SDu09S3ubqvQq53ktExmlhWgM++AaRtFWT+gIWLEZtzTx59WZeUtnsmODGbEcIiQ7fAZT1759
cpvW0omNZVRZkLF8pouJhkG6wImQlfidhp3WQTwkMXxguRg0JqWkrZVI/og47C6R6zIqQ0BbVElF
dKvzEwA6lxlj+uyFQc0v6bQfrDXrRS4QrEKCJh85ivYdIbF3ipddolBYJJN78425wR57ZJnevguI
TyxcPDQqs8DBNTpjvAGPNKpy1vh+d8gqj8jpEdud05gPP2Tcq0JkaLHZp6servEROLS3cgbUqn7L
OzUo+LMwqX1yw1nwSWE+q9n7xxfA0qxXBht5Zr9IEyFlgw4h9wwJHmnlGEknsp2S+oWda74ttOaH
JyIILZGpYQpziCSHTL4ilpnE3yg76uRmLonyzbYxan24+wzuUQmwuvKRnuTZJQldAyCYSS+wCEfp
I8MkEg4q4g5jHfHkeQgUK9wUUqcWLt866T0btZpACBobm13Zqhop16zBuhOA0KDuyRL8cvlPDWoR
ukRkaiXLPF6oE9JFCeuPmVkYtIuOE2vTpfee9RFM+ORD+J++k10MzdiGKnkGMYj4UaKcqbWvBFQ4
TXZKfwdltMrj756dcYo+fScjim/IKts84K1rmycB8PESm9iHrJqZ+JBNUHKQVo75dIaKcSRpp11C
7hOIeyCNtoSRwDqxyUHuSaxkWcLIoc3Y8hG9GLbfCt7MFJkhIVEEZtPLnkN3uHROXp0jTi7nVPVe
xQ7nra7ZvwkgAsuycneTQvAG/XOWyWnHbDLHZeIpqG1VU20rpPjTEJxcAejG7d1V50T1PW3Q7NpR
5T95lROsMjVMjzHjM9AFoX9tw2LraxVNp9P1y84fEU3SUV1iS5mIwcdtLmS1HedXy1BX4w2iAFI2
EV6zJmIr0KizTCROx1T4i8bu41MfT95mslmd1GjfN0kwTkSrAI4H4KOIZeyso9XEd9zLydb1NQKH
mwDRAo7wbTjVZzhwLpmnGbOOpm2WCW+mezZ0qHIi+O5N2sijFxc0hn0BEKfzyehKlHkuEnsOx7bO
yjbDNwNhSOGP413EXgkQLUE+4mVEpVU4cgKR+9oicukTUDI49LnUp8gHSD7BjKXF4imUnoJcUwyM
YeI9QrF4X5Eul9jFRxLn9VZXPuR1Lxm2WrVGwTvf3pS3lsvWkPNkKMff1pitZZszHwlmGZlulOc6
HNXK6Uj+JK6E3pOUyyvkI7EGP3eyEub3smpxLGSm9QUFbIxx/QTJwdYy/Nb4l7doFJ2jiqLxCSu/
6SpaqyiPj0yd4yPZViSNpvFZx7XJdsltn9tCkNYVqE8z6Rv8Vgiiq4y8KnaVGJ2E1VyqGRZEb8QI
flwUXhkhj3BK9mTDoh5j++qVXXwkmUccdLskYq/2HRLby5IOQLGeQLMLX2k5TFn/3YM/UBHJXyEq
YqDVkT8nmrrJurFkdfYQ4x7htU2MTlrruUZwjY7Z1n6GE0Qsbtm+mv3G4QDdonZIVEmFcEm8ghSd
xVjADPYSOMh5lyRjlnKlcSVBW20+KuLH1wVXN0pcdnnRWHOkdnmwaabIO0zSeJZ64S59O2qJ/bbF
Ej5T/iMvr6jOg29ZskipR8dAdKH2bRmwH0i7bINxRH9WDc+m7rbjtUnlm1sTfA+Yv7pqBfpHFwfK
qmTCcgX1a89aVDIdSPc+6tiS/uWDsj2cJdG1RAl1DYqbKUicMalWl04YuPdR0V3FatS/Rg3lCTQK
3AuJcYbdYD5XXruvGWbuyFgJtxCAkYyGQ/1KVJG1HNlfPrVTBc1JfGSQGC4Rfti9Eyfero8YF1rS
ng2T5oOaUp5jtjY8Anb7Ok0oBxuZDW+JX74MzVDf3IpF+p8P7MSb8QjkW5wwH8Ii4I2/HDUC7qB9
k+w6f8hgp/m1TRwEVqcjWhTzFNewz3vzSnegGBe5O1Pv8O6PscbgkCwxp2vw+NjIfZ0CBalTW+at
UtiZkjHkIclew4YwgJZb7tIyFN/adm8cY/Krl3pkYJtEfHmM4Cxj0CAYnJ0MToa6eY5Ab5xt1yqX
LNyWThzre982X119Cu9/PmBS+aqmwn2mu3ykbTu8BzUnbe0G1U1mFqbzMZSEKE7aubWqhBGaWV2T
xNtPSRa+lqPxlQzkWDc1cA3QSeXWqAtgzO0YXtKS20M0w4qin2lmgKWIHJ4IUsl6YCkMvEV+53EJ
aZAtDcWmPEPjY45uyIdWMhf1OgvTrcfxKuU7cPt6a4YdxeVIIBMzx7fSrLKTb2qAHsAp7obOpEAD
IH4IBGusJOSybUvI1WGRBYegS4abF6WQREXunozUmv1DLNuIdDQvU9I9ZUKEzxb/h32nuJlNd+XZ
t5/q2DrDFL+2tS2vaM/HjT16zdHAVIE2ieCasOyPuDTXvup2berd8AMtsqDTWS9CKSx61aFyUARI
pjcyVaiLi51KzAWeJxujPHHPDFIkRwnmxmvX1ekpDFJznQEs3xDiywGgrOmHlVrYILVi1QqnPkR9
Nx0ZnLCjLjByuFnV3v9c1pWjV0/keRJPbUf+diQU7rkr0VPUxsRJkGtzoY54VBWm+PuHrEZbEWco
9kROfPuSP13vDfXVBUV9CFSl0gVGd36kFifaxsu0X6TXBFudk21jJZ+FJ3bgCskknbsYXxlYc3iP
j6rQ9kUl7327FQ5GjT518Y1hL1lODqFy9s+p15iZtF/W4H8UGhC5OMUvMDTEfiFMX7YNEmxhZcxc
baJfR4vRu84oFYGTWkdF5RwMG5K/cO/kEZQXt/BWZZaKQ4Ia5fDnV38+MA3OFrq1btDaceFU4asp
YfmQSYpmtgozpt8HBuotB3GfnWMRBW/9FG/cmNd8KNGz6wTgvTRFv+nMpr//+S/4Xx8i5LR0XIH8
OYqM02jWxunPrxQHA0YCBqh9gGvIcIdwK7RpGcWnEfdUSyAgMpMPGfHS0GGpU8OBp+hQu/vGq/Nc
T81rzMmwVQqZVVNQJeHpJrSMgdASDISFOtLXTy9ajKwIW8ylfKoe2aN+9clI0W+Ml9KD8z4W+hN+
gKsGNWIJEkTF+7EMlqdYu9l3eQ5O5sV+4qIus73XfMGa0O6NyFc66vyKLXpk/QzQqThXedb3WvOK
sjxlqLyR2SU9WrfKWnFVm9TT+6cnDLHRfGO/GJ0BvpdMl8uoMX7rmidPU7cBi9FDeEX4TEGNqMcc
n1gcA5QX1XNWkAI66HZ6DNqofjZSj15IiJ2TQS0akXM8ejqhc+8Gv4Aj+QcDvf4yVCWkyYRuY0Ro
VPG2ae7jw0JNxAOR/HkgErmzrs2BsIH0dbUcXtqriSz/oW7lk1Ne7d/uD705xF/u83THe2GZdGs3
KrDFmnt4Q8A7gB382f7ziMaDe5XZeIJEBcAGE4dtGh9Ipl2gFONU25nT3g2/rPf61QzO47vzLKKT
2mzt8UyQJ2+cfnHJu1MVreylrAgT/bB/K+3s/hh+S/HI9ihaAxhK/Ct9FdccxMxJv6UEncbwJtJF
BQyj2sbR1YmYssq9s0orHK0Bg4FmRQx0HO5rw1g/kVK5RJe5rjrKSwud25gtxlUonCfb1lcfHpCJ
CqApKTsIiz5wDDxDIQY3seFdbXoX/ql/N/lRXM2z+RS8xHxp+P6XKNa22Rn7xw5EBvzRe3qdEPhS
kS8Q+L0YfJczbf9/sXcmy3Fj2Zb9lbIaF9LQX8CsqgbewPuW7nSSExhFiej7Hl9fC8p8kZIinsJe
jd+EQUohegfce+45e6+NrGMOZ/VOhu38SlN3wgMcDG2dw6rwF10o5hmyabGhBXQL2eSbuVorzbrL
0oftSXu35ndXCRrg0oKLmRBNJi4mJcQwl0/xTtHeeFU1T3eHg1h9rx894Zfr/Dkzlv61U0gXCFyI
GTkvL5fXJct3/ZxzO6in2ieNjdOD/lI5mGuy3gkfioH1YGbutSv6vVfvTcOScJKNB2Gg2LZUb5GO
a9LeNjEf3049I3oL7tI1u2f3AnK507oLolmdmpiu3vlm29kSKMjSPDf9Vi7SGcFGZgBSg0P8vbgj
iJ2FjjmJWibVnYLo74sLx+dIl/Y92LvriFZ1435MiyafFaWyxWSPPJv0Xf9oo631NL0B7o2Z3UNS
lkg08ikGdnMzKOvxBazDHijuIT3hic0Ld5N5V5/VOquWLeJWwA4zYOL61TiYe/VcPqL7+Ije8qfq
kjLp0U/Ti+/ujXkcDjo4uD7bcAqJ4/r+oYWMphrPSjfl4C3aFuVmEwyqY5i7tOI8a4TyO1wYdNds
LKTPLoZHHKHA7mbBk4pKPLwkJ4/0qvzilVuZo3l9Ed21f8O6bD+XV+KOKafDXSDUFfqfXswAX1O2
eauyX4TlMcChFOnuOic9WukOnGaeEtldq+vwErLhWWK/ltc+cOaTv7T0jXR2tfXwxYtpKuG9Hlus
P5JT3tt79aTvq3Nxs7g/82friSrSePGVV/ghwZ0Iz51XbiSGOmFiLeTaPSdmoe+YrR2ZYMQbSSbh
D91lotqBU+W857hYPaCwszLfVZsEMFMAdc9ivU+PEUsR0NSb+1RqhvMIxrNprUDRy66jpZ95mDrU
pJdMQwmj3Yoh084kWFEWABi+uDujJsOVJ5qxfnk3hZSpqbNlii+GnM+VQ3vMzv1zcsv5FdjZt/WS
mLuNKpEiip0KQZlbdRuNCUlAmMMS7s0s2fTpJ4ebrT4OwapgzLLqJPvGeJnMN2Sa+L9V/4XCbhc1
sfShxSTWKUNxY5y781BuLfxKF9tx8Ox93vTqEr72cOs7EzO7oftnEPrImRmQzYq+954mzisyAGzS
oTnUL4MYHZi9BuPOzDxNxibs6fo31DuvcdDKL25xs73iPUa556j4AuZbN+zo9YbYvi2nBzo9DZqk
TpW2+TW91s+IHzDRN4QbzuoGm7L5ERpck7IX4cd/qRjcmYGTlsZJjuRn/Ncaol2F9m2RfSGRaGdl
nf7RN80DRbvi5IllL90MI41tB+EGu8MTHVx/rto9XvDRHJ8YYW7Yn4onYKTLypwOHYqrdrt/fovo
FSvl6D/rIyui1Wq7pSs/a0jwZqvO0vplqPJno3zj0IzE26ebudYVrPEdOtsV08lkDU0PtcmmbQZg
Xpo4qraKYPf7t3SXTsA8iKcjop1RoOj25fTl+3c26TKBZiCZQDZNgps5b7fVEMPDUoD+uI6rfze4
B0ewsL0rrdNuvJkLnWjQxbXRLCpJ2Utg2ihr2yDys2YwuWpNfJc52ocjLTVYMa3Ur9KS6zypo3BJ
SOOTH5LhNwYjHioAV0CXHN5LclAHI1/5CXwZVYG9n6iKz46Hsa3t7eRo15Ojca8clVIj1zl5Nzc6
etNtvdbz8K4M1M5JRQibVeo7xo/6NqGZOiizHEXmE9DYeVhWbzMLdMsp39U2Zl34dA+gJC5JFZzs
TJNts1fTQ1UW2QE5eUbsWnxFlp5uBDQ9fpExgk0hMbJo66e4wsOgRnBQdMJhiSE34yxYP4Kk/6Yr
e6KY8iPsmTctz/xFjNFr+Kw8N1+i0B5VeSa0F5VG+rEPtBIji/0ZS0Z0hr/NO4cLY+16KT3Vbljr
VhUeCOlDNWcg/PNNWd6WCYktRiBDiW8Ldz+a1iJw64LVuqE9MLqHuKOfpM8CTUecCXdj2py8u/U6
foneunt1qc+sItXSkB/ct8wVz0WwI27XnOOkQl2RhSjC0xjUT5GfvaI/mAiJdzhgXRvd73ATUpYu
XZEBhWsOSWnTKsKOBXxxYkelCMdVevBJ+2G0JYnTYUbDFCUHNRHNDm2i2yhfK49mCxL5+uiD0kdk
OYzzsO9pL4CnzAb/YSodDI38bCj6F0yfUMkVsvEQ/712MNLiHHq5Xm95EmJp9QhrxTRV0cUzp6U3
NQYG6PorOyZrMDW8DZE3ayktZ4GIn6zMXKfTVFsWMdL9UvtQ7Xwdi4ZOiD9ygILybVjHgqtzUXOw
GOiIz21Ji1E5go4BrSZZ8ptmm4SASnV6gJPmRJFX74XgrrYqz6LGjmtnSE+lVLzZtbTKPQh/4zZt
Erx6tKzm44j50ML7YKpX3HCzqNHvQ9NEK6JY2ByVT72oN4od5mtLsd+Gwp2bQqqWuS1D3RDA8sDA
L9yJ9sEIma42nh7gH9fA9KpT475JSF5m0E9wd2f4zYxEAV4T9C9KLT/iQnYBFTPLnZJag7OQaNDZ
PtucmVhw2M2mXCRhsQQP9ILdzd6Y+SWOtprVjMu8S/JFj8G11O3ziGh5PmiVk1fROxUnuQ7KOsMZ
uwQEFqy1Tx/L/NLVmuC9Vg6lVX/IMSN6ErUQcfjdqpfKdt1pwMQaWnJLYeUAsl2Qmmn0AQeKjicz
kI52IHTzSR2jgZ7pY9I8oYrMx9RUyIsOwpWXMiHU6f5UAoKSMrWAdCDNqUkbCo56jWB7Z2Lgm4eY
QthbMAq1mXFpyWF95f92pBFjkkJoATL4bNwSd6Q5WVg9MzL9Wpp1ysl8VLb0KpQtlz7PsyT6IJge
sFdVb0fpxsjff2sa7ynGOeSM05+GUk6rgegWBkAGR96uXBLYidAZGcPaTcM3z24/uIn7OefBdG6n
7RfoSCZ6WZ2iTDKdTi4oCEkCcdyzNl4VNF0naXARq7S2WBhlxxrUe8nSTsKdVuEBgby+S+v8ldBm
dspAGI4l0UymAiOJTHXiEDVvwEq8br1655Jl/2yPXyScWaD7B3/ZqfF+4MQI3QQfYgZOKJHK58qC
/AsyNaL3w0FaJ6xiHNQTZEtyxUBqzLI6PCajuhKxVkDs7hDU2MSDWHENlqVXVjAIX8aefbXSCCfS
W7KiyopeSujnC9qX49wtsmuKWqvQfYJYjOLokS49C0p6wHZu507+3jYGfBh8viAZNfLPcYd7hTIr
SBU9aAkCGZgRnHawWSNmvJvTWTOHAoRGG5dM0ivZCatOfuryy5jZxh6joefkVBfQD762+o2ZgEY7
Pkd4mCbKye3c+FYZqj4PfLNcx03Bu1jK5tLGCLIjo6PbuWX32hQuQQ+Wpq6xXaPisQRRptqwl2kD
Hr5/SXzcHf7QbUYGSjuBjmLn2iS+MpVkGhFm6V7I9gugqUuMsWcrRk2fjapGFnTgTzYAA8KFWq96
pm08C2ncjMLcG2ljX4hsi285bFKiBsbV6FaVM/YRsIzYv0FrxzwM5JKpbI7tYpQ3BbA4WnT2pm7v
KTKrJ/RXeW4BrfeTlsCRGGxYo4fPOY1bnwCPa5FGAAokP1gRKkEA1qiplI6IFnNgDUtDsZeSZqM0
A/qHhfaWSwx1A3xV3hTg4SfIY1rxHBs6GLuMFiTGIRQ1I595q/LLINmbHL2eIOMZPUIn0ZnPegJW
wJOygVET/XBZf8OlAqOzaojxs1OAQeU1AxihwqYH2sDbo0XAEaroE1bgJTWNuS+pe4+wpiT05mWG
76EZWcIiqdyRbmmiELBxlOCkCKC8QTOdBHJNeixdDwmfr23RkupzoSATGkkc2iPPSxctWGkNmei2
Mymga7/cCELA6wQE/KhmH1KMOlcgnvPS4a0usIUSA4IvSXLLFdEweJaCEIcliX+rproUbWDsIX0d
agsefg8tI7Y/x1TioEtD24YcO5MzgujwS7F9yhbbIKxatH6MiuSR44HSFMQB6FQ3iAp4lg8XzMSC
4EgEBlTqW+wP7PZhs9MEMcBwI+ngSq92mannPARDHNmToLHtd1DJu0Mmw52JxDauzuZ46H0DoFPm
MTTy0/cob4ZHqvoDYQA+sbRoKRdgLcU2V/tv1WAIqJkIpl61Mev3whT93u6QArTIaEc5TrjUq5Wa
opLXlWRTSE1xV/1ijyNVXyW2p2wS2zpjIBtujBxhZWpkE/Np5+8+3TgQtu1r30jMOovSMXX8+b7q
6yv2YgIhwrI5Gn6JJykmKYT9l3m6QH/bMa6o4jxZWxFUNSkPklUj97Cjfe0WxcoKMFNyVjvpzrHE
dNglPiQfy2ZR5guIK8YhK7J606ZMj9OBo+KQsgwFJifQkkAwd8RjKrTUv9WTzzMaKVO/j28DwtfP
gx74a6SSBDiNsr71jPLHL9//LI4snAnf/0Yx+m6dsY+yeSXsbbLxtTLq8WBgNlmpDNJXUp1rj5rg
zdZWXqPUtW+ZQgVrFJp6TutVIzXlvm7icu81kVgGHZBfZgPmDse9sWN60G074AXff6r95Bs2B+i6
kwG+D+uU8DCM80OxbXKt3WIUUykxMgiErVNyI91siWQNcJYFsQm2cfz+RRfqJ2baau358odHRtVT
XloMeOthjfyAep8nysqDkbWV4/qaMJnlE6tOwhMfvUzkoKRQAndJtxF93G6Iw+E8gCgHj5ioH7T3
/W4A9daX8RHTuszyTI++BtD1VMftOS6yPUCw+t1LbJUDE1fN0IGjUWuhHRkIvcHaAq3spcodLBjD
ksSl+9XT1RiqUULchyfVmohKUaBhiKprRw467xs+uXcwXOmFXLgDsaPJxvTha+os9k5pJ/pJJA0P
4gnjEqkX8jrtJdMweZ2SEfZa0lKJtISWVVPRSlCeFcWTrziC87WU08Mk8i7LZ5Yp8h0w9rmsDdGm
E+64baYv37/7949qi1+q1XImLzAz6gWjCOtspcj5LNU6mA2ZeggZCNbrgOr1WaltRArpxLKzuVrR
I/NeNW06QCMlR1QA+WbUjgoMaUziOzh8C8AuIE9g8CJKTcfNAJ48c1PStMow3vaDGVBbgZvE3W8s
HyTUlhvftxNYeuWeukXaJqlkLFICSzalrdzNISY1Fyiz09O4nmbiH6Q+wdOYdKicc5WSenB45AVG
f05sSxMGmVsCSvNkGCeoQGaEpm3tRkNwoUyY71A87xP/ahW04z2Doz+JqWwCva0TFsAtjBUePPrA
FqBGoc1kiuicEXmnVNIzrhknp6Kwjn4JZjnq/fsQBuZFR/I58/DnbqV64RFLfdIgTWpKDKukyHQn
SCkaMIYbc/TraxPNAq0ECSBruDCMq9Q/PJQ+86B0r7IMW1C2tbXV0swn+MzbADM/FrVbOkWD+YBb
ogJGtGnz9MoQ9aVUfXU+0oNs2OXaNgOZqBxsRf2q5OYXqRRfTF3uFxKHkQ0ykWNTJUu9cCPuaGSk
GX8Q9/Jn3Fkz4YucwVeQnOUSjp0RDCtKmuqcNj686DjTP0Biar724SJuPws0XxBgE5ys2RoAWnMl
bMk7V02/RJ8ePBFdRouIIwGBgCqZKZjWkai0//rRcEuCWfhgFikosqXaAEofzK2FvzJWtcPQ6dGq
J6oKqJd097KEagfF2NmrC+OcWFV/Kpv3OhcppyelnFCOiMe1eHBQoPtrrBtPXhXkR3b4GqBQOs+o
3B9oUWmKmTEWQKLkbjbUhrZEEVQDQTylmWtsSWOKnWCwx2cjcxowv8SFBcaphb185VB3M8d2kYdh
sgmzut6KnMyFkTJt7jfGVphEAs3rsX5N0g6SsWTxK2jnHAuNXnUTCp13uiOHO7NJ72rk/dAwD6sh
ZrjyG/FHTG1FLQ4N51kHABpZCrJuOKONzot8C+QlVZVsytSHLTS6DvX2OnYD7xwD4t+ZY/qpBq4P
CGYidxqiulkeZsG0sYJljKi7zwXe9mhR+f0WkXm1R74zIC5mhpNI+Bxb6hxApmiEIqSNAhS9H9Sr
MQrmEeEQrpoCTZDINwBVfgkEtuJ22GVaPtfSEJCJX21Hnpae3QaOmIo93IoRy3CValusdcM2CmQH
87mYE7mtzDorPGZl98wlwOpi5o7hJd1qGAc8vRqS6dYmwqxSB5bHBJhSnr9juW4XwyARqpQXTpgE
L6F+Il7Gmtgt3hynMecsQjUXhig3LlchWuRhV4+Zjg0cQUHv10wugnmm0PoUgLLatD7KMXnVLlIj
mjQ1dLF8zss8pZTud5zetmTo+3gthCdtUkyJ6Mt1DlOpfa0rUGGuW5sAz91+pSRAwyqRaXuv1F4C
PMRQYoJz3VvbqpejZ8UdQb0hC1mDdp3LlaY7bAiJnj4wwkLxRGMECXgaEas1pXZTOz1Dzg+KVDZE
SpG70Vn9opU87TRaBeDzCv0T8UWrsPTCjd1byqrAJOvo5Ti5cL9I+ShtmkbRtoQr00/zdaZmlJDm
SIfbHHYJRyLEFP45LMUt1mjW10+Z2n3zc6N3ckwQjpnjFnjRK13Dnyrq3fcvrDdFUwQXv4blVuqw
A5gJOvSh/KcaYtUiN3K2k1RtboNvzTWgbutEb2RmTi5xe0NDBSlzoh/Veo+2plz8IE/+C1PZ5NT7
wen1Z80vGTc/+tu0viHcNKv7DbDY8OF1jAhrChO0c7BSPLbnKAlfVSVyhlZfEMGgImhAyfLV5IpB
tGNzqCgkc/n7ZyV+dt3981lZOj0ZXTWF4Hf+/KyKLNVZviRmJv1RXuXTps2Q6Lnaop0gTDGdDem3
gcmVrGWzHAJ+AX/00lvv2URDWupX9agftJP91BaXl4JEdBoHm2Ee1lMD5uJezFK9Fu+ALMjSEOo5
edZemufhub7VZ+FuPOz3Xwxj7/kFkJiZkzSo25yOGSx23pmQAHoEEwa74fxRm0wz/UOZOZeLsVFt
KJyQlxbs7LvfvyWK9acUVVlBPa7oZBKh9+aE/PN7gtZAreGDNJvxpF76bjcZpLFoZydSX8Gn5Az9
XMpegmFMZkFYahJA/hzEZrUOqcSwroT8QQqg0kN/OMwOVQyZLp9fCsaHDWNEQsfrhTUNFjnUkXzC
sNEIjgTWewW3x6HiHIMIJ4Kdd1YPY+TwJF5w93cGXVha59s2vIOOlT/l/AgdbXhP03ihLIp0IfT9
Gy4EBLBiZVuHncxwZh88B+9jcdBesveqew+tTTOubXmxCKUEoNE2klfSupTHhXXAHDqbzF3qInlu
KUBB07qwf2znYOqAAYuL5y4RK2lP0bP2USG/IiBxNsin+lZdrecxWLSn4e4wLHumCbLX8Wxtpg+8
4gMH21nOzeeGMIB+1mhZuyYShCosl8UBlYc26+KQMXa0noxECyNsUlzz4WvG/DIAVpbcLGaaKYxS
MUdKxayTO99j8kmu7OVSMQslruUeUffZzEhlZqXjPSUh3KfcJfTl5F9AM87WrOTr+OAzaXWPVDK8
z9JNvf7+8oGI8acbXVEEkwTdxkcwGW5/vnyooyMppxG/Cft8mY0bcxh2VnO3wLG/paZ4WbDivvC2
vA/P1bU7Amm5VwRASg5Kf3I4gWtKBzpQvMCLrW+C5dCcgq2yJhxH7IFHRheIbUzobra7ULtDwdwu
Zn5X6LTU4NCriyhHBDH3cFdiwHrGI7XS9j4DBUSvt/x1rOfEPlvX5oIBDOHntsAO587SE793miY+
mUwWk2g3PgpmjTUrMqmI6bxW1XdRq8juo73KYuKEJOuBjvIXTRRlmxB47IywT1opceZ0ALumIeeh
No/tXX1Ir6Z+gslTXrKn8G14hPfiAR78oJyK6IngJDHggyJXeVjijpx5FYcGl+i8eXIqDwFj15rx
q86++NQZm8wnUgXf1bJ5mFf7Bqb2Ej2H9bb7FB/+1/irle9cZOLJEyXnLEi+htPYd2sebOt9UQ/H
Ztt8kc03QHNjtzG6NWkIU/zf3dPuE19nGigvOQDN6n5rnM1lOJ0oll9rBtBAeusQ0c0iVJ38kN7T
u3v175K7VliCerHqtoAmBTkUiz6fxRGWgkcTnaYXL16Lh3rl5SoM9LbBw9OdLPkqr9rkFQShb0EO
vCRcE8ZLatLHtNb5xrLyOdVAR2NnFt+wGCkvHdbTWfWo1Hf/UOzIpZ01rMpv0xswxKjTL9KTi/dT
B6KF6a1BQsnogAIQeVujteEmLvTXuNAEDo8+OnpMnrBPo4DPu9Ih4RGssTuY81rWz4HcNoj0xnRp
pzTyaNF82p6oADlU4Rpg5NxoEQX4A91m107FuvcbfOl/eHn+YrPU/myQwRkjCzw8ssJo87tt+uOd
XEGvwpP+v+j5+QJ8Lm+EpyKSLRgytuozI42TK3soht6896rM0P/jV5sNn34BTwWJD7FkIKugK7yU
t/oWtuh4ETnzYSqHaF12gJMwW9rzE+17BusgKJ1WDXCFdHDX2r7kfCBI/1IL+HOuUDciKsJrUiKS
GN2uupXZQC+JcCrXjZ2/ecHT7v9vH/i0D2uyKZPSa005d0L+pTooYehBS7fhvGifSKqAOBwKQ0Jq
xyRN9JsqcfG4kmZInxHfcO9IRb+VnhR2U/slu5bn4WgyvTaLj7oIVj686YyVt2PlLa4KEgljX10k
5t+ZzIiIlrL/N5um+pfPnwg+Pi9NaLr+S3Yemno1ja2k3ni1mElPYNUJ4hy1z5Y++jAvonXBxH8m
2aaTPGfPpk/O3HPIIQ7rrob8exRzXM/DroRXG0kOvh5m9D0GlN+/zX/1NNnWDSxgQpg47qcIwB+u
KzWpyNgsgnRjWG6y9hFqmQePKbAihREI5NbY4g+/a66u7XSbpu5OGF4FaeRxMLCY7Dw5umR2+KzL
dTr/PqbmzArZCxLarIg9t0NladAqwp7NqMjQj79/+vafKxPNABRgqoqhqTIX489P34sgNhmjQUoI
bbN51cJ1J4uDeJW5wipChcSgurcOUpJaB2xJm4RO8fb7T9//XNXAl6JS3Aee+dk0ZYzIl3hgI5GI
u6AGjBLJuOa+XR0J/d0hHS1WMoY0Nmf07Uarit3373IRCtKkpHWTB90GAZKxd6vR2H//jpGVsuB8
U3Peb3duEwHB6kmRtxSsH9NEuWe0XE0z5mwnponzImD43NE1yaZptDzNpWPOS0ypRamDr6Kzi+MJ
7RSj7GqtTXNtY9Mm70SC1AuZ8jPPcbmNZkrbmkKK85KFNjlAM2FTUc9ClaoKIzOpC5nfOaiH00Ht
Zt40Z/cZuMfT5D2ZZvDqNI1Hrx0yvGFC30yz+mqa2lvT/F5mkM/akyzqabZ/0aY5v0GbdLy10/Qf
kwxEI3vSBAyr33/q6p8WQ0VRWQhtk7UQRsTkWfzxovUk3auR+QYbLX4tUmC48qqy6OJblfJJrZfW
PjDE9m0YouLYSXvcgd+QpKktamKBHUK/qHERUy+DL2NpB+Cj5+QXyPExzCPbMbpyQN3hwypn+obP
96iEtJ5dzOfzydLyNy/mT5cwtTXFs4HRErelZv9yB5qFXxWe1/gb9SAs5u++2y+ogqUR05tiuwcP
ZHARqgXZjZW8zU1G4BopbssQMtbe1+Jz0Czr9NGqOtSaY3lp71QUX8TrH5Xcf4NmaOB8+z//8/1r
wrAmqOoy+Kh/dNIqMpeb0Clb/9iy/xT0uvgW+8Ff/6N/wWbEPzTNnqJcLZPQV/77B2zGnIgymm0L
7K8a3Vrq53/BZlQLooxgiTMVW9GBwRj/tuBa/9BB07C/mBquco1w1v/7v0H5eN+yf9UT1S8//w9E
A+csSGsqBlX++TLk1VkqQBtcvqamc8Szfi3SUwM7ra0WqwaXlN2O2Tm03+klR6uKSdxB7++JUT5V
dOFmI3s2wDOSAN0GSmfI5bjU+o77vkwXBGjRGpfcegbJlAxvXxR0XnDjkJXGEASXm9E11b1zw29d
Lqq7EpScZZI5ynYakaFBnlNUIaJormpZgq1jIIKKGeXypTNTYP8xM7zajQ95nO4JOCIyRlPdTQmx
YyayU6KNw8Ufp7h12ktFa5/aBO2JUnTiCIFlWSmTurZa8BQm9iwx2RIrcBHW0SLVK0AJlfFlbPTq
yPWApFQZv1TqrvaLRaFUj07E2CN0CISj1zsBOlkcPwPO4N4jis+vXlXs13sVtF4UFEu3BQaTxe0u
1UhksJoHTFK0Jkw4KJmKYSkTnIZLzlfLj9QG2oZzANuRtqBRnZ2s5DU0zRcYK9pc6bxsttECSNGA
PV0OzYsupyWTkqcltyWvAB1CnPUvIrq17bDB15TOe9N7hyDkbxpNHZDpzDD4kxkyzjOpRC5VgrRr
SXSaxX7Hou6FCTJEe+Z71PzVVGt4IDnnnXuiOVYwcMKI1bPK25Kv7diqlonRk51XdiAsGlJg2HBN
p7JOva/Vuzbp8O+NO80o7ZNlwkhRgGxgqw6teRHAQii8ZhurOp37Rk1WCmHljqXhV8s0mG9u2kAg
IBdtnkhRtA/lvtkrbMAEK4yrBkv6bMh6bB61rMLqjjFiBWzIPIliW3ne2SuTZ9q/N1NnLE5SMdpb
+2QTYuGROoR5r5MPKkYsZMzVRhD48cj9catqpbml8hkWQKFrB03lo1eYX0UcOOPQfdgdnwYtaE7o
9a3I8BFP7oRh7NNlU3K25s6qdog22nUCn0yf4kSbkXQgyqdDMhCqUtRNRE9bdveF1Vw1RiIw5/x7
3flsN54Rr/KgUA9606BR6Wh2+YO5690WaErsXsJcduphIB3UVKLt90Xqv5f0v1nSJxKYqlGT/+cr
OsPe9/L9p43gj3/1Bz9MF6Rmm4qhC7z6/17STesfoEUUVlHDZmGVtR+WdP0fQlHZ500BT4t/w5P4
D6qC/I+pUWJhZFRVZVrx/ytLOlvDDwcoFnQeweL0QZ2kADITvyzo+IJbs4p7saxZZli0x4GQxgGx
EYVDuPjhnfmL4+nPh53psSxaHOAXiDVUeXG/PFZlgmrpvNRcDh2qV45imZMHI8qRqI6ATpOM+zcl
oPJXj0ijV7dkyBGaYk1//8O5xU7GyGoiF/yyguBzlicyuUeN5Ccdkz6CxhvEDY/Qs5OVr4WGMhvh
Ek5Te01ZpXobkOiiezulaMkPTD35KEXEq8yUPsoPv39n/kRxm94aPnB9KvBkTvC/lHchorkBfL9A
BCnZB1OVURmbtQXFgSSjfVcPeTzrurZfCZmyH9YSPGWJj/PqIfLDtk7Ml4fX8PP3T0udHvbfx+t/
fmL05GQxdXW5En85ngq7kPPQHsxlo+T6oe7iCEqkmvmfZleTv6lK9lZLo3YnR2F3JxbQWnSesNZ+
r4uHOnjJaej9naLkG7Adl1CBCOPaLnGvbWOxJwR29FWCQLHR1LBYx5mafWk8JVrh88qvv38lyp8r
l38CSqicNMw73D8/Xwro2TqZCa+xzJvY35d95zlSj9YgVnz3mTB6/Bwysb6zJm3KKy2b7mtqdhjn
4iSlM8JJ4Cnu/L1MSc1wEvltYoJwarx3CTvgXA+VtSeHp6xkpDum5VJOtd4h8VamfBDBYSzHZK75
4znV/cWIoyvUDeUWaeG6TomPHwR1UGV3y5xTBVGYxTYkg6eGWTSvGr9mB7N2DIGcpt0Z9qUtrEdU
p2RJFPSis0F9akpzR0bwFrTBUzgOjtQAlqzleVMYToa+KqDJ2VFmBY13S4NrLXziiWC+uYW7i6mV
yOquT3Ugv1QKoXJ6gCDRHj48Ak9nQYVqlvREa2bxoRHTMD5nebPz6UjIwkL8on8hGuirT9wso6db
WFS7KkdQoCpkdAbOoBIkYYLIyGUmebGs3Yuu/2oShjUDCupTMEX7cXSvNUyjmZ/QdAqFEMtmgGOt
xh1en6YhP4eRbzQFg2n5Ds3yeKjDhPvU57C/w3KJ4SIKcvicqcdUe/77K2da7n+9BwSFs64JiDOa
af6yhuQiqSIDndJScbUEyGiUIufsZIz51kpLCNmbJolPdpYgXRDEn1bs9nH3aRZx+aUvkvbOFi19
teUuWgtf90Cz5QbMhDpJmNyDi8r8rFq3bZe9eAizNMfLk+Gr3XTKUwPFbkesgvSiaJG3l8ehBGYK
OnimjL6xFCBdd1bUhE7dmPLf3TB/cet/7yRqKnMugwXg5/slt+S8FdOtz5F9oI0DMZkkU0nf5JxK
ztJg2oT8Kiot5Xi8QOcv9wm8gnzWCSnfKqNu3eO2Kj8NV1K+/P4T+YtF3Zr2EpXPwmSuPG1pPyzq
pIUSr2V0xhJZuDHXyuzTp54t5BZVeO/9zcr8F28DXcapjyBrFnFi04HohwfLMKh11lAby2GoBK7j
UhB8Jcfr/4+X9MOj/LI4ISoJzEorjWWkBcE3OauyPchzWNeaYRLPXqeD8/sHVKa99peV3bJJp5xq
CAuG6S9vIldomOdqYaBm1+AgWVEMDahqwm05jMazlemo17oOCbWvJvKLJsvp2SZId/Fffxpk1uk2
hRHUUL795e2VkJdhnjWWkkcSByFpz6pRM6wyGQ6Otgr93Wu8RWzSlydd4R4B/vmbZ/Dz2EnohkVj
Raa1yf6mypaY/v6HD1jtOTgOcWguYTmhvEWE1RyQT5LRjt+cKqgbCEyD02aGrXYhb4C+96gQ14c7
Pq3/Zq35tRgzAMPq9LSBW9H4lSdo7I/PZQSyUzQmlxjm6mhp1om/QEWogsjMtb95qF9vIsoMCg5d
Y3mExk5j9+eH8smDmhwK9lIwxNjWcSg2idJ3B61ymzXvkv137zN7LL/yx0vOpPMqMyufVlFhUGz+
/JD/j7rzWI5dybLsv/S4PM0BONSgJyHJCIqgFhMYLy8JrQF3AF/fC6+travKrHrUk5pkplnmyysY
Abifs/daxoanUlom2oOgmi99rKiJRpN5Fyky4E2RRvGenAqgIOzQw8anBRYPQ7fLZyvaY3RmVRSD
gZb2BNUnBcM95J287xm7bjUi2zNxa0biK5F3y+MjOwblLPU+90IP8EGRftvMAt6Svgy2WACHvbVY
6hTFIVZdDfxKCiu36O05JYoUsny3jFaTv/wNJXeD6pqfcnDUR6RaDzCe+zNoOX8TJDF7Y0clEA6v
PDYCnn5XT7XicEDqLKR1c8yG1N1PhVtuW4ZwdwhHq5NyEiwukxchZM9aficZApFUB8kzqFCczE4e
3JalT6/Hiq3d0JRI30F7E7heiBZuqkmBJYDE4r/U2DTYH+YWRYQIzEKMxiDLTrIwHSh+jwJvOu8n
wlBTGLbX89TvJBUryLQcRF9TZPEHo2ZC5m6CT20cNHGg1npts8x50IhVYVvQtvhWBIXYojoxvWZp
33BgGA8V4ZetzhsmxdRq+11Y03AhFpteWUvhXvD3lX+rfukxDPXxStbO2Z0RLb9qCjyNLkiKU18E
1nvVNvB47X5yD2ZQMxXgXF8EmXok4LHEmFvaLS3hTsuXdOj1gxPN40tjg2itgCUSSppqKpgivxNN
G18tUycec79L70Y4GQSHbBzVbekf44XyVLSIcZ+bSe5hMVpfIrK6a7dLsS+TXdmRGaLP18zO5zSW
8VbNfv+exQzQ43kZP2BcVnvczREpAj/nUJXX32g7NLXxIfqFg9G+FqBhkVHhCrYH8TZ6pr1dwFM9
idrRH53TDt8TiF2bGo/d0oZ0kS4iwQMwICQmP2P5P5VBNBHFnXuIYoMedKBRMpEbImzJx/Y2ibzx
pZuLaRcIXeybqCJNJbCKG/Rwuy7svCuAB/94rjIgR7BeVZhMH2wBl3MzwmHx4aXtpcU4f+S6ceOu
5VnEMDxu3D475sUAj2KKloy/OMbKQjXRwcZg9UT0MmDPp8Uhd4LgPuobisiR4BFpkXYeGHlu05JF
dl+7+bFqnIXQh4pPoOx6f2NcPz23YZK/cjuujv7iWvvQGpJDEhryUSNq0HqK0z3BkWar/vmFbRhS
dZvoS6sC1u5ulR1chUphFmGzwzPYvySxjCnJzOklXaLiQfllcTBeP93Y8fDeFRmRF2oP17WD1yAi
AruPKqoolBSmzSwm+9sxGSdipGa7gTjDnlT8cGcL4uQIuvPZO9Sxp07UfRLKo71LgKQrgSUUlWIG
Y8vpzpGThQQvtf/mtYge5iBi2Vl0LUg4nriro6z1We7H9SHJiSMTkkISochZDAldiFbadDDSJrwj
tKdvdVmG6a4DMnWfWBPlOl10g/sMerfnlxsS+wrefnUXjyHUattY2wTpGo2E3AMex5XW3k6tEHu2
z+7f2hF8fyyMgooQ/o2KLIhEnfoChyU/Kmo297mQ3bW0Lf8jCWV3ZUV++kraDUx+xCNuIyyjwXcg
hmM6DbFlCqCFek3yFbLrOxUFqf+I0sVpgnB2THPJJFPWPqpfSxTnxWkFBbhc3vaaie3OI+j9HAy4
cT1BBta36+A4ZLHz6MV5cKZ7P59nUcZfciIX1VRTfkobt32ffIQ4oV1Yj+ty+SxYIe7zxM6OqhvS
z6B2afaxO9ylVYO2d2nC65Iox10PnPnW9kHzox2O392h03cFH+0PMXNrx9XGPc7Sdg2o1DE32EbU
nhcKFzaLS10XFdgDWsOKyJp40Otlp+cal4psjiXxOHBMnBO4BJnorK1AYGpPEJ8UDUfDqtYahJTA
iWkKKntZTJfXLRxxk6uOdm6YpzeLNZcWT3kyCWaU9rMPpXmXVC7lpimIN2GbO8eylHCONe60k99L
jfAB0tZ0PWN0BMwX59VHRbqAP3ux/OWHRdg9Jg1f7pgnN7dZrBca/PKtqqBQIY+jj9+IgRaJ59xO
DtnzvVN01RNsLGvfjkn+npep/6sdLZ9bmw30HDdsY00AzRoyOO/CPJMvNVjwu2Ho4xfuCSQ8La9r
jj5foXjj97q7Y2ERvfqdbz12yHVurLrxTyKqottpmnrKCKvcSrdJ8ozGLL4Icq8/ziTDb9Dh1cme
RLKvy6g7W1EgdrCiOl7trgf2NjfLRzs585fD3vMhkJWAOewJczsFgXdtiWk5FK2rQfRYGHLM5I2b
zBHNOU4CVBeVGn4r5gFkzIIe+/BcbLGfOtHOiqsYwUTRHSo5Bu9cXaLbqFTQJpVt5JnvEoxpI0BN
uj3bzg6zPe4L2JmbKud8sgFwIXDz1d1H5qTVqw4mgpgzrdYOTTA70D1RbvfJjINzzunLAM7L9UGW
ptw3+H2A50XC/VDVuuMfrPqdujDspDJWz+hi9GXp4vDoIhwcN0lQ8ouSIXf2PAfwHRWtWO6nnAHb
bkmn7MR9zD5AKC9Og46Rz9npjAykJLAS+8N48ByXgL+0fYb3TJoBQ9vcMW7yoGAl4ZqWN1gfnVRl
gIv0lQDHM+XltyoBkdN7SH4JMI2vfiQiFsMJiHNqggE8jyFPKJyg3/rtwFvWGC8EnZ2CfFMWuGTP
uiZ5SuECbpsm7U4F5GWSMjqkNpmoUfNbCYIMbRJMy21g7PHCr0XaiskXLNdF8oHujHQYjxvzk7dL
/6UkmGNee/Whahr/io1IBdWMeAkXZHva1YrwreoNPyQ3CjuqbrN5tTgx752Gn2HVBcJn7B7lj6xY
us9G2s29tBV/joHZelnofD82mC0PXr2Yv5PEBAPrwoPwDC/ssBSj/bmoxqqAfk/URt1yNBqPCVFh
yATNdl60felKVy8HSCAt+gVHLdfgm4ZDFkpeiKmqV9PRBCtCTH7J/09aqvfKcrpXogHy7NTguvkS
F+lzzckXerWeCN1zFP4d7Lz5JMvfXpaoVUdOGbAk4a3X1+4iSdG7roE3ILzx2YYi+1tbBQATMfAn
52z3mJVB8DWrGqFp0sKLsqn8ExPofgrVBLiAtH9p+7z85Zpl3425bfPcpMXL/0v8PZJr/SxjaDij
KVuXF6Zln5bWNNsmE+GLv5CWb0QnHR7qU7vLI6F2hcibq0SjmzZyTlGvZUodglTyMDA6ByBWQe+s
kvwKVtpyUwxpfGctcUsopCE34MsleEs4v9wmxu8/msKSb2qcgu+YniI0UQ2eLW+iAM2YVpiMoRaC
8MtUT9EwSe91H+vXXDE1mYDKnPq5lxfgfcllll37YC28KXpvDmLS3prORzjL3yYIsf8sWZU+OHyy
HhLhK1NtNFC+eNfZCutp3lXASSbBV2RLPr/7aDMlrb0jV7EZwnJQnZzespcRbcgOPVd+Xc0d+VO/
LDm8Wi1wWX7Y4ZuxA36GMqYmHOSYjM7BIu1bw9iOx0kU+HwdnCS4Ndh/PmUS4/Exqsio91oD0lY3
VeVzLYdsAr/llG+TN1AuqKey3iVx2n7j9ooqlqEVKB8y5Kt/wXI5xwVOk0d7wA9MIPFkDPQCnUTu
xDLTXta2xfHSDqL2kdFANAGrmcueQYMI5245hXNKnm6JLH/eFXOO1TUnay8g0DCRhiCoVyqlo/LX
FOoEVQNdD8QCvTarsUslxOiYE8R8n1vramjN6kleKHBv2D3i6xA+2khaRFGJLrv28wujhUhuvdT1
WEGwIW09X79EUV/eIQWdn6lAD5emwCtshPQ2VPXDTTYP8EArbl6o0LxqugFw1j1qflI3kamamZaD
jwpJQma6AdO0vNlsbX8Tipu3gx7TiUeS5d4m3FMld/kYx3dfFN2GZZ+qiI2WQXfnUm6AqDjjqY2I
n5+0q+VN50elf8WbVHIsjOrmHqFbcq9Dp/0IZM9JHsNR8CfLurwErU8PoPbsMgXHXwXXQ63jp7JS
0/2ScEPspwW1HY+n8KWHXswNJ41f4pFPHGOsdC89rE3TkC0F5ObZ/YJjCebJrveOAW4sdUoTR5Ew
llb94bdLsBFqmI4knVeiQYgsxAl1+DON03DIucOexmCILzkYr4rSbUEE3O6m4graKa/9EhRwN/d0
okZ+UDdsqKlJ1B5R4yxyXmq23hx/ea39gm368s2qoFKt+8ezfdgTARAeY+rhqk7S/GpOU/8ic0ZZ
vHRkHxJ0LdLHUtOL5VDkWMQsuwWN5hguPCwnvQAI9ds/+ODMl8yt+qpoAUnHyTARp2bbX/ZdfLJn
/OakHtleyyjahk3G76qf25uAQveNnXnih0pxSmYcxsdVShnw4FN7pLNKHWED4kN+D0VTn+Yel7Xv
1uUfJu30qdQC6nOM0lr8KbKUh7xiqRE+SpOCrVv4K3Y2HnslngGuXJUCITftFq5jaNd045KofAtC
HxKwgyx1VpTMw5oyzXVBxf8xGInzQNfmzgRVOc6g7wyaJKwYelDGrSYRTgXp11fkKe3RKi7kC533
gHPYqe9ARQVWytcIC8s+MPO9iuu/OnSvRo8OtJyhWzqmhmUgI0jESGbaU1yCzJhRh20oenGOiNQu
jocQNonb7pTAOCKrYM0vw2vhAtnteZWR5m5KDfw2A6paVHRHDK9uPu9j7txVTVb+sv9fDtGA7oXP
vP08TMJljQAO23PosDp+xB6e4c02LuKW7C5CB44ZhePsUt75nKh1Syap8OEH2nEJKI8f+ypgw2YQ
8E7ftlFATjkV/VUXOM6mDHN7PwhL3NObbw49D91NRyj7rZ4CF3i1y1Zoj9wteNKeTw5KIUprsjkD
6hH43dFY6ElHtgV0nCcGJr5Y7wtl/8LewuPWmLbv2vKycz9J/xzzYSM0PbPRGAPsA7DAExYKgLmx
rulA0pvynSk8cm0eaAdH3VYW9nxnnMj+7QbZPBHFWh6FiP1XFqZ47rtooYRRBwUKn1jWFFD5w16F
2rL+LrYb7KwUQ2RH+/C+8OT04op2+ESGEm9FnzXjFooUcB2YffxpUh+yIHeeKNmF7Au2ZVQOL5h+
BnkQcWZFRypj8xVrP34GUAyb8tBBWrwbKYqciySKALlwszWbcQIUuAldIx5S+LN3JN6jU5HmyxMg
svhi+a1/sjp+dxxT7AjiKd+fl3XFsqHwDNWR1C55vyFTF8W5nB1RPsubmNruIyZ2B8CyE5zqmb0Y
2KlqhbyL9j6xmwvxQ/Vc0gvmQ++ExDQYItl/KuPZP5FY4idvKcsj8SrvwGLkTxC7y9lUQAY1y5sb
OYcQk11/ujRD2RxDUsSHLBl+hbBoczITn8+wDrotJe6UW2wNP1o2yaUvaxL3hZPpx6qc1c/s2ss+
Tl19rZqQd1QwDh2fXS8Y7pbIUcjW3OR2nOfh1UvD7KEwdfPW2TPXJePk6x6hDuDYjs4sT0MbRUea
F+41ZKZ1Ht3nt/x+IUxHsXzIBAg41TjW/VAW5qh9dl7cRckcJ1k4UVhxPSDoVr4bpLuqGe30o1SR
+uXjEXBjRyvNmbClcTvPqXlySQpv5MTU9mCCCko019U+pvpXNddRG/QHM4pok7ZuehVztQDKPtMs
Z+/y6VrCuUnrhOEfTAm9K1L3T83r5qlkiPyHIUEaabx8loi/4A1p/wVfsn0bLGxSauAxgIzo5qQc
LajaIgfHMEWLLyXzTSR3GX5Gvy0asZ1CVpLfcQ5K58O3GZveBVHa+HtORv2J5CQR3gDB5PrE5Eml
4tKvDlOrur+0X9WHYbt120QThVyfzWKnwpHOesi1SA9T3O8VjvgR1auTWAedec6HqKXXHjrgQRC4
UQI33CxfUWvxfFXCnTZLMCSUzOlX+nNfvbuxif90yh45cdQtP/pJwLLMS0o4DMITPkeyPpVuC/Cj
t6kpjTVG6rC1KPkp3ct90IIqeRhIYzAi1gvURAUfNaiTxWFi6jLHwVgARiZ12sswAMZBdVWei8iP
XqtxZsXK6KGqeX3VZudCi7xQ2MUlamVITjtvns6z1dBlwK6gDnaos/cxE0iq2hyG9DQ0waYd++SR
zm/93poVM2kYnKQMpsEFTD+ZDUsn5PHEpAD7wdyvDGUXkzglz5ZXTWK/4Lt2MKJlvfxDV5vs+CpU
29DozQ9lve6YW4S8mxCFzLkeqYudeZxQO6nWR2UJS+remZP+O7VKc+bmGd2lOq7a7dTNWGnSEr/c
gxAT5oYJFIq36VsMi8RNjXic2ZCyPtIcDjZZbg0nSCDlJzX/5TUjy8WBc8q+o9qUJdm0SOwkEJJT
5PFu5WEY35MRxJvgmbE4MGRpILQP9QSOkjjr3yzmE7wroWRwmhiC/LAEBky4KjnktjOvT44S/o3P
ffnFnry+A2FvL1QYLafhN0A8GSp8/hDG4fpDdEEM7Vz6ztlGEUF+xCdLYyeo+nRnJ3zsg1xCL6lq
/LP2nGXvxgdUX4xN8eySt91WeDseuUZx8dSdBlpaRsg2dEVw7Nj6qtI726rdwyxI1rGK5q0OAhQl
5wIpZAVN1Rqnz4rCIZWmdmNkymzLtTv9cnPiCDTUA/WeVJaYYUdnVbgxeR/d1/nEFy8op3NcDeHW
4AZ5ZMmwAEBL632yTPq4lJN9P1ozNPABYIV0betCbLl7lYXn7AP2FLscvMiBfCgfvyQi6Zczv+TL
j1Kj9GghDnS7QkYCXLNkuC/rkGZRTtYsd+EjzQT8iYG32LNKTACAHlr/wKCc5lFDiM/VlbjlvC1e
aWij1RwAvG902uVHs3YJ9kMcZcWuSxP3aRlaijtS9Dd6SAPKww1gNea+x9HziCqrweXgVdunabBg
lzRJah87UczPWTdU47aWjp8dEaTCV5pl5g4blBtjcTetc9x2FOrR1QHXwW4AUs2sOZabWjf2DfQg
jhJIPYKvAnX4P4zeAqQvq78rSg25XPkQYr4NF5YRx4Yj9niMEH7wFo7Bkys0vhfnn1OzKYPk2so4
qvut7GfyDMwHCZEX87QVoe9frGkJbyptRVeKI8+PmYf6sbZ98ViYphNba7Dc97HznUuZu96Tanz5
MThGvCntZ8Cq7G4nF4/yDfH5s1fVHJzKtKZDaHRynIHuPArf7d4QfnUHtfKU0TRbwXUsRXk1eKP1
FBJE3zWRzPeht8xPZA1dLrxFs7MXTRveCcHcgRYCQTUZBCwDB+RoKMxpyK34HCs68JQ4gfVkES0y
lRdXY6r0WQzh0G/CjoeBSHuxF1Wo7yZtz9cL+6evPI69V5mX3dXQy/A+7pa/HRs4d6OE3d0nSpie
XOm4hlnixT/Mnc/XCx7Mm7eo7qNahPULd/xp6aV5rPyew3822eW8A3Kpm02VMi82vraHcw4y+BJr
mEkkJ7zFYv4lAe/NFsePZUndN1RT3h9pHD6AeM39e17ERFNcKPaIqx3nLPGy7CoKJlfSY2gNFz91
jznxuDcNjuJo+/0EYBoCZE3FGWF3b6BojsncAULIJm/jjK3uOFRP+noeYx86EkTuPOvnR06j43te
e/3FjT0OX1bCxWZX1JLyuZMrm/FxD601TspLWcXmKNu2+aN11B9aQ9SnK3V6YNHenAw56t1Ey+CA
UYNL6aRbnXMzM9wMGESec8/DRMx3mO57vPQHUWows2lN+kXNtdnyBZ53HTiVXZxH44NjxTaVHIuH
Vxn3h15i9PLC2PszhLmhn5usA6gs5fXBdblyWEFl6XlO+/k462E+MuguD+se+brRMrmvOr/gSbc+
LIoOOji5x+BLUIYhMT2qj8mUE4RvSEyqC8nruKnlP7iUb35bZwzf/DBMfxojxQhwa6Zkz7P+qNqw
OM6W5693JnXVB3ALlDXYuOIy8eyWcXAUmpAUT+WseVqiAc+aVfZvbrWwW0KjixkGH/2/AY8JGFWA
Jw6xX37ijbTvOKJyZvYXADCT533+Exz4/52J/W9kyqXAwHo+JCnwX8ddb9Ol7r7+g0Hs//5j/zvv
Gjr/IivlemvbYA2ukiwwP/3wP/9HaP+L8CeTIRJckMz+U9yVetaa0qTP59IeJwDzf+Ku1r/Q9Xlr
QpbxlfLJX/2nxsL/q8HANXvN0vy7GAIJi8BzHCqSrlorFv9kHv9d4MOB5wwtIiKBnTuvjSdf7XSc
rkN6rUaR5iKsxmDO4tsPPydUwLyX9JQGlLr71UyIaBv5z74AGAEYiKZWWKHyM/Ian8WnmVuy3rAm
l9z+YHHoX5XhgdnxvLN8Rmq5N9/Tzhs2NoymTMGKjbn6C1nKE49Y7rE9UvgoYYjHe4LLg4kpRdDA
vo7H7ywiYOVCyIvZIW3jLjgYDeTX4o1Npc1zE8E/BNw3TT+ZoKXHMiX/73i3ZZE82Lm6zgFNsyKR
317KJb1LPxrt8MjwDbvbviNpxGRg6lm3Fh5z6nKIpo1MMlZQRFOPicHeN+Y3k8o+nWh6Xyw9ABr2
NT6jrN10ckaTW3bscEFpjKL6VgumyTGIzNXiB39ad7rJwzHfliWB/5AAAHrR5mAApu9c49x7RfTj
W7QKZX8p52empO7ORpOxS9yXbKgHCmeI5T1frNgeWmbr5MMGFRo3Lzp3/lqS380qH2tb+3PIQot7
IvwRH05P2+69jrQdSNFtOLOvMxT6tkK2oLu6bSn8V3LDyS5ow7/WAETINUzXvJkr1zzd9dV8pTk9
b1SLnYf7iEmbN5rzH5myGHtyC9tGBGb88sxB5zEJgGj1/QML1Uc3Gw7el+yXvXIa5zhP9bmtx5pL
oE6PXIRvxno1sS7luc/VQzRpfdTdUzKX0LBHKFYSPKYqfvCYzPsE2pReOlgJFVcvJBxsPdiFdQKU
0Ny9U9Y5kxFlizBy8YclNnjNA+v2v3QF/O0EKQXjp/Wm/QnZebAPZ7BEDJsCSr/TfhKDfNCkaGJE
b8MwuTsiOj1l5qEAVtbErJr0d5tN90HYN7DuZtDbcFwWzsCbelE1q6/A2oqCDOuShOgqGD82TsTO
hXNzwqYHTMRjxNmfnq44Ohm7Bv49Umz8Mr42aTf6R/o/p8DvYfBy4iVoEG8xtcWbRrw4CWvgKOl+
K4chcupSizAglKfprqp6ex/XTyUh3ln3D4WaIUyc/XB4D3vURXG+wlMNH6C+u3FhScwLx0uWATFz
0U0TktnU9kMe8ylhNfLseIhL5NlmvtHg+zo4IUn4cM4uffAuWATbXXXlWOl7msLK71x7OIxq1fS1
9YOlV1BWyCxf1M2W4MHOqGpXmZaPWtR8AYe5jcIEAJNdvLBMvKtzPhqtFSwMrqHmdw4pmgl8Dq/y
dONCfN5ym3A2Lf89C4tWc0iOppe5/E3n/K9R0Z9iaUgZFz8JXpnR1U9xmYGeB2YdwlNFTcVIfKRd
kpPqZCfHFLzl1MY2+7WLn+gfm2sBnnLTKzKzxQSjCd5hVtEx1VF6svPwxAkpJl/ibhKBYqJEFFSW
+cec1+kubdJmkxvv1vyCrKr26WJaosUhgQQ5XmnuT17Ud4AV5fVSAD+3LP6ZqJ2uFvXj6ZSuabps
Ktq9cFpvMFAXEAk6XCFJ+2z6AQ5PmH00sftbzFix21vTVc2fhUUp1aBQkF6BtZVYIZlbJEnJRD2q
ehld/uYBHcb7EH3NMavbnTulpKuzR2/hy6NFezu3/g1SOTZ7LEjt+ZWc0deSf3BlvZ8dQAIkIft9
IXeutaB9KH4Wnu2bdqDBNttAI8PKYibqJJ+i1Y+lT5VoTtGkqolA/gi7PNM7ayzBrHtAlIhG1xtn
agE/zLDuq/RJxcwSEfBxmC9PWrKoQrwWELZUvrS2NkGiQ0fizDK/ZgHIWNjWkc0CBBPIv1z4Nkie
un2jKcrVbLA385AH/CeEdUg69p7paIP50d8l9scdYCEC2uo5ZgXFXHFs2O92R9EAPxtSxSYh+eyW
7iuxxrtQO8lxtPy7MUXc1cZg8A3yZS/r7xDWx1tW9iXX5WKvbH5MMww3CCHZp2hYZJT8fSRcqQ52
3TxnjTj4bQT+ByrnELaPXorLhqXju4J2HHf1j2EBSJcBPPycfaG0bg85aGuSzvWm6idnL8f2OaQQ
ct144r4e8wd39ViPrCmD5GRm6m60e23K9ynPLIHtQrl2AwJmFUTa/mHMJVnBRm9mIvUoFpw3lj8k
5ZJqC2lWS1j7XIn4iP+QfoJs0VqQnRXjTnfwiKrED4DXIZGOqySloLNcUuxSycFPuR9Z1WvRFczu
2hKVSGC+AS7V7ojN2+V5UtkDLcFFeLzDiuQwgxnlsGl19w0RyLuCTUC9uI915ve3TDVem9C9sNux
nubA19ukZWmspww9r3TO5Bfp3UlGlKg6TR4GB68pvH1J4naTrGHBJhjOTKN4g3sG5KtYyhOXtzUS
YZkTNXHo+YySGiLse7aXNkvAOt5C8ZpurfBazcZ+JJyQbmXCjIehH5PAkwWdHX5qKZYLeRU+Ytlz
q+ZvAnYt+ho4Qs5U3Xk5O7epc8tDkiTpfhrIHf5aGqNfAN+5Z8iBWqHhfwsqtVnlo8TeMuo9D96q
JeVCaW9aTKXLqix1VnlpsGpM6UQVNy1Lt5t//lO26k4HHqgV/lO2q8sbc77uIGvkqDAlrsNVlxpo
xKmMTFCorjLVsEerSpqBYuCqWp0Un4AwM3cInNIbmKfFuSFCvoKgput6TM5RnU6nFmCs22YzXrfi
mq5csuPlgeTVBwOvWfNOLVtHlwr73KfXVgxwkI2MfY4XSo6DmT/4rC13de/4L4OYn9MeYIxlw5wW
nBIoW47Trn3HC5je+oMEVEYa8pRfJo+ZOORtINgrIsuRzYO3QrOqFZ/F3FtyvACptcDW8lbIVus2
zENW8JazIrgSWFzoUmmD/oPnWkFdjn3drfSuf/7FXWFeusSrkA0+Sxi3dnbQyomuzOfW6vwzT6Wk
6x86VOn8rQHkbN/gCXTHeZNnyatXMyFcDO3bsemf+acn8na3JsNxglvrZOzuBGhfXRULZ8SZne5W
u+bOnQExBlDJiJSmzC3Ms1M67rEsqx9XuekRQCgF3qhHDCRsZ1+p4Nib8FcP/CHZYkKQhMZa8105
qDb5ksvPOEbusVHiU+dQcAnh9rvU4Nyw+kpde8LeeoX9nhCsuHaYmCee98xY9Rnz3zHjWVgyKCW+
2FH1ZCvC29DrtyOHalZjf/rUB0Pr5OaYtfN4g698vBFjoW/qVLDx+/XGmAAenAIrLrfa8chciIOz
jDSD4YKyh/uFTpdvV1uNLVGvMa5lk2WRnqSsymL3QuaG7FfjkWSS7ZYo5nGww4eWWENbGkjBachr
YUhfoaQfK28CWrN4HCAayAeKE/jkdLeWppvWL+oYJPW4ZUfLWwHeIxPPsmIUyacZkAxJ1E5J7sbQ
AUf5EGE2GWk+Q7Y/Sm9qN4NlXpAc4qGwb6M5G69c4q2OZvRrWQkEgPzKDgrsB5bERQ7ct150v7G5
A63r+eDGmDunifQZk9AVcJerfLSe+zRMtpwc2f8yKUzT4KBc9RdJ10GGjFBsoCqKWIzpufV4c7Tx
EXwzKFJ+dkeD/NoAp9pgxHzSNrpaN7vM/GJdmHxEfZ3CDuYFObRv8dR/suwlj3BOo9HZqo6PlOz5
KEcg7doeicOSv7I4OVKs+mwbwFcqOFhV8anc9VYwdc8Yw8IN4xKEms63J9DGOpV4aUlceDo5qw48
pZXnrzxtnzuLc9bQsHBhuvRWRRagNlbWcNO2GS6/mXidqcVTK0ucOaVPTDd1CXY2cl86F0MabzNF
xWMQVO/diqTjLFIpydyrBJztpjeahiNE6WHacxLnapwSlsy8bR/qZ0iGb+Ayv71o+iG5jqwihLA0
kniDKwHvWES7vJzD65EtZ1725c3cwKfwoY7WBtLS0Du7LM0JVo36ajHeS8pNHmtBFLKBpq4+xWgO
OAQ91y2KUtFC627K76qsj7GERrqMQE6ZzrcMszaeWbjYpRUPrv6q7ZbLElv0871nrQpSB+JjslJ/
Q0VuZ+mkvJas0ZqaD6ylfM4yTgoMO/+75ELhGwBfnnTPOU/OXbdUkIVD+y5jpzTP9nsdv+CdYTz2
Utsztiz+pr0lvRgLI7PrfidW/aMUP8M8t4/EMbdLot+zXnUn7FHxzi3zFNtVfSsCCJfS8q/ossOp
5C+t39QCYFTfMW8Oee27NYBYPtg8wjHGhUX/QaALOUNBP3xk1MwVt0wOrS1HcCPFn2BiSSrVH2WL
G+1mJyshMOen7IFEfLB4GOB5Jtv7oFV2HYweJ+Uq++7j9VLgLO86v5C+4i8i6CPgta1DHEfAo2a8
6NF/yq3u229IEmsd7/2eVeUUcDCu313OQHrpb+hyYA6pzWW2/fpWyeg6JOawAcmkwHISJIwQu/4v
9s5kV25l266/4h/gQZDBEnAr6zp3XXUIbRWsyWDN4Nd78Nx78Xxt+AGv4YYBn8aGBElHW5lMcsVc
c47pmowcHtK3CYKMmdbCqXydwb5kynd2qnd4JTn/5+nAhyXzaRxNvKs2nOc0J85n24o7mqgO3Bjb
s8UCXrTuGgm2O3NqO84lLy9GbCpT/XInPXVvcv8MZ0CAGa6PxrQMsWmy8b15XtU+bWNZQkM2hQ6S
dyvX/UxMJvxmG0UPrIWTutfk9mItj6b1MQAdC9I4OUaR9QMbMvdJnDUJ+LHK73emLqO9VzNUOt6Z
c5a76uv0tYj1Lh7fiskpd7jyu11ceDc2lp9ZO91cv8aq3v+2GusxaTSmXdU/yETKGyjV7chid+9L
Dkz0pe7jiEaDpGGll7QvPKCYp1hshzwDLdUmO1SYG85YNi0ZVbtj2XGGoX3DCul88stfXRy8Dv7e
JZ6/wdkybtx4UJsrhRJ26plnFQFWqq3w21XLzdghSEE3ypGdAxhS2Lg8OX5DID7SuEUzeknfDPw/
G2QOzLGqrflMRB9TLD7nAUKyEs0PLo54nvOzZHpeC78QnNiguoiSUQbWthdc8dkCdgw2RjacMLJc
Cs1u0oSIudEWLGHqzw8K58KhitiizeEdusAvxBn09YmzVhWYHzEekgJLdzsBffdbDpJu/dWjj0Fo
G3eBB6AhoiITTjSzLfUCVJ3LY9pxMgyJLK7YWgD219NKeuNn5Ov77GbXIFL+tgaWP5jnqWy4amRL
Z0htJKvRtr6crgbZyxlgY1nWI9EqgTDRMY0b8V4O4fcA63ib2RC+G3lQMJFX/1eU2WvysyFI96f7
74vm+7NSGo9V3P0tLv7Hz/5f0m+l4/+n4u3hRwPV8se/8Wf+8Wf+SSrw/nLAy9gOgRPHdSHJ/Eu6
9ey/bFe6QrD7Ji7296/8Ez4jxV8+YTVyVbiJ/5Z1/0O69f5yJWCBwLQwLqAJ/5eUW+9/C5ARJyXE
HziA0gTeKrkkdf8n5TYzYRNmWVzuE2G9qgln6NgfhN+NLwxztB6GudqPHHG/rMUVnVqrYi6LXSGy
78rOxpvHuV6iF4QOZVwd1XfWZU78dZvlPPz99oszp3HhoU1pWNpddDYRf6o4hVkfYdBTtq4p8Wha
6MAASl8Ervzt4DHhJUHVPZh67G8tQ8NcZddyap19w11oM1kIqjq3FljpcMRyXhGUGAHxYQ9dE6Pg
pCpsxe2jwvGR0/Tu4lYFpTOVmzbwiu04+Rv+bfLW9r+NYKKJxKFTiagWmNfYdVaWCxfUnTSFQQZw
yXLCZNZwOgVd6LY/hNdva7uarwayTN+NcKEoC+DpRt0ahTjsRF3Cd4Z875oCjZTq19Ezy3skVLVG
6PM2CELTCevgWyuMZYW3KZrXVlk08LLR9fEBj94cI7vOApJCf6UYoFyVjfsQOpukru8ERZDSJ4DO
LjZGWlH67sfQwOpvY9dae111yiry5nONDQMS847/xx+b9glWUe2WbVe2EUkg16q8OolLq0+cLQto
l1pvW9JuhgUHmJ905r0YcE+M2XYcgo+Agx4aWrrSbkmvB5UvgeIIQFrswwQBlOaor+NgsvujTbNx
a8LlCndTaPG6Z+9uFARb2Y3uKrNTxnlb7mw8gujc2YPTuOu8BmnZ0P8+GcmXHkzSG1j8VHA3HRWd
7Kb/HaYDuqhbDsuxjU0mCbnWRD8fIuNnYVhH28kvkxZ611GSQVmHBrdsviRMx2H73UjzvWoyev0W
QCN11Tjv7I0nwPO3SYujUATR2lVULNrlfgQXxJufXKwZBxtmkses6Z291VNcgTfO9edD7CVr3GFI
o1ZyjwIXFnXjv3R29snCBd0wprDSTn+1oZXe0775Zf9pmmsZKw3QHpNr4aF2NcuTj3YJ2RFODC3U
yXbuQR4EJ9Pv7qlX/6BT9jFJgmM+p7QSlOAtTfJNc2rzUPNqendQ7Q2fSAbv3MjLbzBol9bKqVW6
aQ12vBxmTpXigDon9c2QgNVat98v5QCxhBw8CJsFfP+Yq4Z6itnYTDVbDZvtiB/aP0eKHXa2QXrP
JmupfOuEDdtkcRHqTdjZuyZI001IymWKBjbp8+uYOA9mxHwoovLu4wRbB70PbY+P05B/ESrPTkA3
cNfjI1y1TfqQys5f24b7GOA8Gxz/D3j2KzF0bIMTNYfcS+ihMfGD1M2ImR2bPpXPptkBE8/UH3sB
WdlFjPc+bl/hfqEVA7laNI59FTOfZAI0Q7uwsMrOC3deX5SbtOlfpGM023CmdTjBIbPWC0+rWcha
bL2fo/zVN4W6jgJPxND/QHisHsKxPusF/4O1rbmyCt4ZkIH0ggiaF1hQvGCDHPhBdYK5w12QQv0C
F6Kk9dXmqn9o/P6pXQBEzYIiKjVQohY6UUgt2SEalmb6qj/0C8KINDWw9QVrVDtNubVpJjvV7AYQ
ibuXbMEgheNnuGCRavhI2qyfsyJ/L5y5I9ZqgFCahYvTXJzKMUrf1dAdw6wBuATN7zoiSF4nx/od
VQ8DH4tdYpPc9JX3YgsqfsP4wbIUple2C3w+UGStDswT9TFqPyzop9AsEMPs/jYUnPYpqc8u/qxc
PD0TErDfkIrw8ftOnSN3krP33unBTTjMlSc3CPmMU5s8lcVw9rmLIR5YwX0yxblp9HNAgeS5LR9w
nnk7Zs/43C94q3wBXfkQr/wFfRUvECyTZG68YLFGGu+cembexHEQLegsHHsrEO8MQQtWq18AW1ac
06DSDqzkXLX0Fnxbdv6S9PGHO4GaHtrYW8el9Vzfetg5ayWMelU49sfYZ08gUNlaAXxcdbZcRbRA
dan5U4rg3KjRxI8G27pye3vlEtlMMAmw2SNiRFzxu+NZgMWPhc08P1vl8hf3nKQ8mob60OMlyrj/
h7cqqIHqMrplKUUIYCcQBT3/T+p+4eNM0ZvKaUXaeldJmkeg5+Cla2iB1UJteRTOKxo93iysRPte
S26OijiM17DoGdWfJu3RhUBtKc6YcY5eUnwWdfCM7UOvMGytrbLJsReQyCh1/8itCb6GpkTYdP5Q
bsaMLpiqtfncJV1zbCbnlZPY4hZWzzzxqk0FUVPfZBd9Jk2ENRiefq6GXdkKsdbBB+RgjKJpt25l
TplgwcqjYq9nqx++qN7Zt/5QipJE0rpoCJB9ibhN5UPZE4WFOl1VLFPrUc+ExOrn1jyPcXHxhg87
sW8hilE7UCwU1Va29Zby+L7z/tj0UBAuYy33j31UxRo5i7hUyvkpt1idGREHB+5gmn/0Aqds6s1s
ENEQnOVWRo4peRo7GGfTqkkHHF7+z8IpHwunt9cQTjNYCeRVlh3PAPxhzRIEqTsPeJe52CNlhZvc
at47Y2e604+avQulXg0no3ZpGFHDvY6MZMe9kwCmUX5wR7NAkOIYyrpm3fRxurdqtL+ZJnIWfJRc
DQJLjS0ztRFpAy3HLL4Ju/tlGa4TT5/TpHzEtjJytuj2Sfw7bCbMd7U+JSlP/m40ij2VA3djrDvW
jjAnhhYMALmFiyG8TeLDGseaP2zxA1G8IX2EXOMWs+vZsPKnE9Juq82ALXtlB/MtGgz6ExxAQ/Q/
dMM4rsaBTSdnoYOkfWsdq/gzDVDSE2wqYetc8nDe5Hzouyi/dEkJJ14Hj7ZS32GKx9/IR2djNujS
fvyoA4eWXIQ17gc8fSuOesal8h0JIGyeIKEicTGg0b9ayjt59geJPLzzqhAdPm+PsfPbRjLHNY3F
IMirfFemkJF7PzsyVcPb8wcwfn5KtUN0jbO+OprgBLYqk+2VWNojQj8adWEAU63o7jW8Y5UN3nM8
PXsRToTAp3IgGIxnLxhYhebNL2OKNbZB/4kdJsRHg6ssxECahX/SYB5W2O2cIP7djPO8U4VzRLG9
Y4b03rz0h9FP2Tam+0LTkqJ7z95K3elPSspAznkXN1TDsxLpdBAeu79OGccUr9AnCJHDlC3WSelM
h7AlaloAKkCyv5vL1DDJrF8TuwKiGrIYjBu2LsEG1tDJxqi6kqP/SuIcIYqG7Jy3CidE/pRqODL5
I8oKLlhKUYhM8SVnuCasFR0anEzjyAe26MuEfLjeGOWsNprCI7noxduBTWnOZVP5bClgjbVXlLEt
SjB2QoIcm4kOt1j3+tzWIygUSnVlGiWH0p0v/pIFs3FiboZKECzubboGozdG5PgYlfmhoxbRsaq3
il3AjOx+cWLnjwgKjfk/ueWZTg9VSClAVESAJIP+1EPnBpLIrr6dc/UCjtB16mvQXkI1+S+x1odI
O3qTUG+ApJt/JmPenP2I538eUz2kUjvZd66bERamDL4T2QYnVr4PpI3nkLzcYWLaPKPG04KGaH/E
lrgUXIanuLXUY2I/iuZXExrVeRqa/DIsX6h8Dj0TX3kS5wSAI/PUeuqjkH6zHWk4OlM2Em97exRb
Fv2fwNOSzzZBfK7RBhGsy40glngkOEyts5nOjx6HGzbH8XykWnudaUx1tZk9WCUnkSrHjSXhKLDn
oYchc4Te1tzO10oGMKUBWrDiLTZpMXW30S+sXWbxuaaWLCPxUNE34sXZJXTZ0+TIEzu0SvnUbux3
EiYfJEr1Sx336UuPWZYewNMQsRFK56JmOMKpaVJaeYtMdYus/JFkRHquC/b4rSG+4aCMBPQIYYtO
GNfK8wR3BP8w9bi/Z/Ya7HmT5jxbdbKCQzO9BdP00sQlRbp99yLwgN4o3uM6TwG1+C1GzWXPxAMX
lvWIGkqRp7edfeOLusiH0gmtB3oa5h2+SO7RsXnAe14QICSo15jsykSKm9UonV85TYdHF5G9qEZ1
Ra4tcCE2nAkdFsVV0T7EiHX7ylIuHpHIg8ZRdWt79OUXGYYnyzgyamZ3AJI8K5VhbRH9FUFrZiaX
N/kwktrdI79upVfR0tkxkmbO35efOlRZMh/+bq7czgq/smqdGgF05ncEzRsnkWA3c4kde5hFT/PE
rtqS8bpy7PHFnkxrj7uY4UZQocn2Az+xEwd7MldfU8sKk+iNf00K4W9of3/PBxHczDo4mH7p7Dw2
VUbk3okjLGfMO6mkU67w1AbgU65sTjBswFb2dCCfguVLwuJYJtUvSzkgMDD9EggDURD5MW+uw2uQ
y+4Smec0z+I3MzHjTZglztEZ0uJ9cCJixcFZDI51DmA4rC0gV4cpXyxNZFqwofv5zmtn9zGK8Gi2
7j4fLP+RvRT2Mf1A2RsueNzd+yn1NLMzydrQjOgjqn4I1ftXAA1XLD+S6rkCRTKS7n7g2tiXtSmP
RJASrm7jmduU+NF53AYl5yTYzzQpWDjLotxOD04bfjUZNzgH7+7Nsqvh7jaYPZYAPpFN8Vl7xgfT
rPerTQGULKoawDB3r0Zl7dyMhwFZDHOTBJyoVT032z5KSzYDOSbrUCX73AY0K0pRn8elZH5IlPUV
cM6j8dT7BuqyHNMBghCCKLe1YRiPFWWKdjPtwX65L4U7T0+1/1qalLAF063yS32rEpLJkgH1No6P
uLCLr9Rgddy01Zo3IHi38vExim3129HlKeB1+ojdaEvQ9dJxxx+ZLBkwArwTuyCp1HVQnbcrJkTY
KtLqavYB840ZVgeeE4KqNvYssn7MCAYf1dS/0Rjl7wK78nhcCKjjWWTyAWreYmXYn5H8KQpHnHhk
u1SiVh0iZ1Q8oeycS9HCPVF4BUz2tGBiwN2MA4ARPlE0Kg1y2ON78PaCeBH1HmP+4rHnwlnji490
4QMpV/+0YnHQVW7+alKOsDRv3arF+y4Da9gaLu6Z1Ez0W2RAHsfqaG4n1r/LY0EdQr4lGhSSC5tj
j/c5WVmR22+Swq14waj/mpgA0LsqeZCqeKfwkF7JLoyelux+NT06s4z/yGUD/ZtUu/1ht+W086sp
59lcIWZkXXvvjHw3N52+9LZZ4wduzbtCI98YoN7vQIspOZxTiPOB/rScGFxPme4xbw170TpLnXp0
AdvBAnisDkbRRK89vNpV6WefQ1ma5Fj8fp9CTFlLi7jDUFNoMAJMuhOQyc91mfypoz1T3/gml1ya
4bgGJ/zgoHMn2aLHmwcm+XGPqYRXhEB/NoJR77LLkjNbo2csk/kzskH8NDMUWi428caskm2TGXLP
TRjSYhNy086Ti4jbbA9aL901dQHApyBZ70kqyIERukepFesyC5g7NXCgMHSJRSCIbt2EGsckc8np
vtrixXzI/AllwbfJqpaA8NuEPoY2MeIHiedPoZrT/u3usXYd8NMn99CvmaN979JZdrMB61psVJ2b
OxdK05qYqrxnw4HXy3lo4ia9COk+tNpQDyMyG7kOegF7/EnYmegbZXzDDwZHYjWmJb3vVB12lGgf
/NkKtk7ThztfT+m+pvp5ZWlpvBIPfHVDMQKXkd0WT2jFsKe7g18E8aFjsl9FiJhnI5UTMsCmjwy5
Ytqq4ClSGAswkmFRy3VFZGPf5zaLDjQEVrumf8NdyzbJ7zAi1MpB9REQW+2sOdMf3WxT8ss8YNIl
/u5fyjohf+DkPOhzC9sRC1B0TAgqSfeKJelYR7hHwzB9oxQYLafonWNjtwFGQnc61Laxpytl3vqp
gRrYurtUh9nWXyLuHMkr2gaOlmNX26q/xZb1HrP5PEXxmcNzdwvqukQ/AisyC9t8auvPinrr9Zi4
5VYJ2zj//aVZfjRXTrH3RgoL5ac5Otk1RrFBUK1GnkJcCHjin2OYIH2EbkJCHxON8MibIyjKCNeI
PwOsU0t9I44GEx9gtlTKtGJnUZa9M9rq2MMXQD6BxRUyeKxyz+0ODXt0XRQ5FbVFwDc5wE5NxS+6
PTQWFfFejL3mX5Yojpb+cz4kp2mezHsvi62wonntg+Jhd0uL3yF0uwc770bmN7nGXAP9sLV/kl/T
D8pAISwDHr26NakpNL3qJpecz3Nm021rgPn2F/tN2AXvPf2albKifdNhXWhEKy8Yoc62dsDdGLRa
JvyHM0xgKfHa9GLrLttGu9TvxK8OEkahVHfWghtTuqbvCBmakCgsiUC63yHiyoZwIDGuXB5ze7CO
ElPQGWYpv4txfT3pyGU4br+srh52Xma767Ibv0HalPuqnKhuNsy9Q+3GyoNdsBrxhx+t5aoJ0lq8
oaJRJ2niqY7iHXQhdp6s3OFiNxcITN17wE59nuldauvw4JeDty/b2IekV+/A4FB1o4YK3JQWW1mg
YQeR+DIj/IbpcJyp73ly2Hhs2ZwysXunrO+mXZ1zx6raBjkq6L7ntmyIzJb9JdAln1JsypfCf1aT
uQl7suimG96LoR1OdsBBLB5KfG92TYukUzOeEK69DDFn5IbIDPlbnZ2479O/nJszkgm81JXA0VC7
nDKqB7gAwxMLSjT3urmPXj/cMaUDmwP9BLGFY66XPBAJmTau1cZXtFOHttXDOKHa9mya9zqRXw7i
wFWT5Hn+FYVecSix7JySeNplArti5JbzzopCF27cPpjzP2TWi7sejH5P92e5NwJnepEj94xqrJ5r
d3xBziufdRWcPEtQLxgYw2YKmJgLSz17MyFxJ1ZMGikWsX6iRVwQUvviALEl2PzLKtL+QgTFeyQR
aWMzsEzi2PxUx1Ww7XD8cTmF8Y6gfH0Iga9/dvNHMI3yyiYZFIa7hx0cv/79xRr9rXUuimF+jNIs
okJXyQ2GkmmLSx52bqRnQFR9d1F5P+4zpA3MEmOxmUyvO7mD8tZWx3GcS2TLOgB3ptdntyI8FqUF
8XnOMyxzDNJ//6gLHKafKjp4qXvLBB0IVNhKtuY0x9Hk/BZoSE01C5Fn9xuucMchM+ofGNHXucPb
R/TYf89VZLJOrcoreSb2OCNHoKl8D7y8vaCTtnvcwy+zYegTWWhwK7W44wiod26yS/Ewvhbzk2az
cwPSZKzcNGtRuemc5V+X7kqzijdONofH3A+pNuiLhv0+zP2R6XhMeOKZtGeGCmeMrO66rAxuvy5e
aT8gWEWNeCisQwVl5oQyRFYQ7wSfsK+0x1SO2enbVOV4F2m1CXPK6wePirheNbduaAjSAxs7OFWr
9lwwCn6J9yJJLaxcbbnryKsEJqqEWl5pqK09zccpw7lsjEHwgW/kC/9fcin1eKFXwbtEdfE+J2XM
IOId6Bj4TcYoerTHkNDuEogeh+hUFIq6pChasbGwO/jRMnuWaITnv7+MMbwcsOLmNlH+OZuYBaM4
+9UVurjMcrzjKjDeUwiIQDCaP2miTnEvn9vSe0XPHm5x1TkHBF19NHGUDfBetoyl3FJsPCG9UW+G
Wmf3YCJPa7Pgu1lqcRzW9sGZkAs7A0tGnXz4UZCcE7qfV74q67MdMz5xvAB0woteGXWLSoX7026w
3tbcCMSYUolj4yvFPDitSbLtnJE2boLM/RZxZAmCcbtWE3iuBmYfHwSuIJW0j73Ow/vcpx+mk8YX
JyXCYUgecmRX16bWxWFiZLuFJalo++p7FPN4vXNlWW/DNN97mXgJE20/Ef6gvZhVwcVo8I4TOWQ7
KQxknGlq86PdAYKcHJ4/Q0NhBRVPaZdj/wYdsC8jtcP9RK1rMeknV6ThLlo8l2hda+l04xZ815th
F8Yhbu1sy94o2kCzS7ZI7v0xTtVpaoL5h6UvM+ZXFIya/NbjzPOLXCl2izGv7u7khSuZtW+FyRSA
tTrbJZbRbjCaFsexH5hBRvPi98aTqEr3WCuT4EYoYijWK+E6zH49KCaxLA+CloSl4WcnV/T9Lhxa
Ghx9xarFyvSOG/cNYo98TEBHeI3VY02aotdqZPTzkxCJhtRcoUt6NU3rASJZjicvWzpD0vAYlvWW
ncAu61GpjaD6imeoeFU1mMcsQCVWYtzwM70uQ03jpWSNpeuY8o/Ap0aJJpOshlhkdZo7gYQXCREY
w0rqHDzt31VhG++D9inNbSzrRgrePho8SAms0m88dMGvgEwgpec43dRG2rV6hBpiPHO0mNZo3+wC
6q1ncU3H4B24VSBvVk1vkrehFzqloXgTd5K6RAnyCPWsYJu1TCp+RbTDi53ikKf9r5HqKpWJ4QWz
rkZfxbtFNhswXBt3BxIB56p0ohsOI57IFALsQmMYdpXu+bvCUZ3bHM4NiFT0oqnizlrMsJjYDO2z
uCOqjB+RazbkoZOmbzr09aEQzs//7xEpWXHQV/+flxRBTAMF/X8O+B2S4sfP+Ef+3x6aH79+t/G/
mUX+8Yf/aRYJ/hLCd9jzBRb9CrZL/dY/cn6eg42EY5GJdd02qfLkV/5lFpF/WaCWnb/NIP9K+OEg
kdTK4SJxTcezwHr/V3wirvnvnGF4vpbEIWJRiRTQCug5/wtTGooH9pGMTL4MUZyhitQX2x38jfbr
irOqGX52TtafgyrHWABZHk5AyMeAQKN9zA1lw02VxTLDjc3wwe9v/lix5z2PzdSAplVEZUO7ohcx
NQHOzHrattVyxJagYugUQ3Fpo2I/ualxH9MoPCwQbpaudnWKp7i+eGC32NTEGNX6aIg/kyS2SDwP
NoHZcMwwcTpOupdj3N59XzPoysH9RZBhAHCal99WIXts+V2yF4ZAhivr4WCV3YQM3YTHIVb2PZtb
/2J0rGyBw3DMm4Zxhovc+Vs5A6WhIUhhaKjhCBQEbTuogTbsLRLJLzGMQwB3eUEQIU+KDWoXhPk2
yA4Y7OcjT9ieRMqsofNERvHcWY4JLc3tG8gSpf2HYOX4qVNovNkIcW7dg9l46ycX50um1R/ihIgN
SS0fuSEOL5BfgOOwbnojhI82Y9BSaQPrvXNCHk5iLpBGAe3vRJPpJyRvd+1VTbcGg0IMAR9h8Jh0
Q/xA6Di7DWPJCS7OTUocgS1slOxn+kQj9cRhP94IGHkcJczsZwGAEYusaLw1Iqi8y3JgT2cIYzcN
sQuEqA3EEw89fohUgrU6bqcz2B6X9lawHlmZ6wfP0SCREBvlLrTdGncb8zsQ0Dl/6EfHPGlRJw+i
VtSZTGakD3Rpuee+NY3jrCvOekNmfcjYNYiH+27PKRxvKvEKqTauqxNgvJ51KofE+AjmDF/dmBFG
XVH+5m2HqGnvCigoGygTJsDKCn0XAawtgk/8++MfB788WNFc5ITALXs6jWFQ3R0flXTWtk0YuwX0
6tTmczko0plTEjJ69O5M/V7mcsqKKx4ByzItuNXUJhoHD3MJ9epWAu+QN6J8tJKh/4wVr+1Wi8q5
twrezcZrld1hOW06AvOGYnEUkCc8AADQNAeqyP/OwFKwH5wGKKJSdGj/ve0CiiTedSg68HVRm4l4
07g5KofKARAHM1uAdekkWGm6UhG8hzR9wt6Ay4JcSnCi2Kk88X2PeK4zbOOgVQRBiFAYWMNaKF4T
8PtNHpABCQI+idkQiHXQ5tVJVJ794BQeyVl8Ang/KvaprVea19CU5kFymgOoWiAxSC9T+6aN213f
J+af2g66h4nF4M8kNcb7DGHkzejT7tniu3DXQ59PT9xNDGJzQKTurhmMrEaSWN7Qf/oDLokMbEsL
GwmnJJQgbocOmVcVn1SoilvXD8Fy4vaab4pXwv2c1zg6PNP7yMhN7xLqz3GYRL6/TX162xtDwWiK
U3d4iSCd6kWoJ24xFvPLPEi588gbPBdp5T4QrHTW+TAi3aTjnL5XgpkTYJdo1qpHFcdAis2jqMpD
YLUOXDfQ+3kwpe3VVWW0dYcxOAg47Vtr8PWuxIWVrzILrtti+7Tv+IOyQzI1LmUfboSnJcJG/a49
8AoBp/QQvJElT56rsnNmaEJkvt88eDm0rTUs6GKrWR49JJEhPmFtpc/kFkdqTa3oHMPapyqESPdj
2IvxNQ9JAbKTQxiTTdF9d5VwPooOMGOnsmkDgcRlvvTLAxyVfou/3TtbKiDRbXhdvrU05+fQNLig
pMVQW1TWdNW67E+YUDh8Joi+3UgdqBl7I1sdm8GkNSWJSCy9w57Nd7ZzSLZ/VOR2TxWVdrsuk/rd
zFhkr8qZQ+1Y+jRMSrpA2oF2cLpeYBDVQQM1VbPwyQLkHK9x/PPUmNzH2Czl976zo2Osa4qp1eKy
M7Fvf4RNQPgX+fznyAPhPWyhd2Ydjb5pHXRbbLisnGzT4QToKZiDDLcM2HTC4JtEXOU2St1Ex+6f
8B48wWHCSBc5oQPQrR7GL58c3IsIM+fUBfR+lmk3HhWSzT7pjPBa2b5zwh8yHSw3Mj901/cvM2eN
pYMopT3YVK/E56iqTlxZ/GrRivZ4DIonG0n9kZRCyVqYfQ8bztKonlxjsF5mjrdnAP5xhEKZ2+yj
kxHMXF3yTsZ5ieWrEG75nhZZsQt5eXeJGPOD1EOQA/twKJj2zWC4SC+ePgbTwl7kqeZksRXjo4Az
bhrykCOAn55Lc+ROVAPks/EQxCvcJM6eMpbsOKgZgZnnzN5h53LoPZfjfJhZKcATu38GtMZL1cDC
PmRjPF0mUzc7h1+5CmwWSxJewrUx/OWVwQBusWjtV7N27P2Q91wp9SDrQ9SE8LRzg9IaP2nLAtUL
E/k6W+Ru1pHezST9uTP6xt/MVolY5Fj1tqwLudWxnPaid9NNMuXiDamQZVlv2S2CTlFdGKTVI8dv
dN08Spz1FJexzf7BYnHpJxZJAderqo3XFaTI06zqnxOWmpsI+PVzrAaB/WRMOndjd41f7gsRds9B
zcNQCKu+VyP2ETv7po92w2nCPozsqXgm9FZIa3Zl4DlNBTnGqqzeJz9Rj0Vnpbu5MEJjC1jQezed
CU2WlSYcp3m8DhVJURK4wVPjuMGmJ8Aar4aMOq5V6zTNgWVJdx9nL4JYV6qPqeYBrFU0nxMwYyRV
MqPZ+zG06DWeP/sTw0/6Vk7RglFr7SNb2/SUTG18gRxgrP0Yu18f5sW2NFqiFSlI77J/yTHYrVh3
zNeEeNZTXo0JIudsh7CZDLHhj/cJmTwnebJzD6xaBB/sK4HPQOBRZNcBYBsKQjEPvzV2AfRenoDB
DOB4hqC2qi3PAWCUsKqfe/8Cd0mvqy4b74GRAg1z9QwT36zBLdoAfvic5+NTDRT7DKq6pwPZaf4I
shgYkZp2nUVdv6c/IL46Zga/APgQzk6jyZ7rqJi3rMDSj3rQhOqigZhKtXyEV51I2ChYAUFTQ6tT
ZoMtkmkl712FZWodFDLH/1knPwxnLmhv1LnaBiPLlxU4VOuIzVFiwzBSF+N/DsIah2pJSrGxWQsS
lUrPukxaWgBm72dXmowcWJ/12ugTtEOL9SNLQ7H2RIv2mlZKbcZxISYBR7sFmezuGXS9U883eede
Kra5M+vTHHXBGu9vxxk8Gl5U6pcPrhEWOF4wShNT8Db+YMzbZHLiaW0l3rBK6LUgajYWl//B3Jks
R45dW/ZXNKoZZLgALhqrmXfwnp2zCU5gbCLQXvT917+FzHz1FKp6VdKsTKbIDEWQFOlw4Nx99l47
KsqGsQoZC0h9Aqm1osGhXGlzkFMqbbvjS2tLOrsTTXefNDuMjwU5xWerJfWCM7Q76JNNrExCJ30B
Jgi9Ca7kK1wHxYwBURG4wLyRTpnsUbzdPTC2YNOUQ+ztKICigybg8Ku8IHhqK6XuWy1BVkDJ3wPt
IznoRCT8pNxZfZs9iYUrZNWUCktHFC9GVOOGQIWvdtSVJP+POiQYKr8RTf73A88/tQehUs/l4LYu
cwrIz9aKtincKAwyWHMAceR+Vhd4ynoDXsec4LDB2oKtub/1fK1Vxb68NavmEVgwE8wMdMgdcDOF
C2FrSCqcNlYwM/GTxILLSQHWpZo4BPXgng8EAy9RnyT7pkTtVNric7S9c6dwVc46ca3GNvfGMN76
0XnLtSnaKa1GfRrbtPqqcHyRSa2atXTccZ26WL8wZGOkcvvm6HqRtiviZtjhvcrPBUmDjUMWDmZs
MPlj1Dgwhk31Tlgt+q7zYVwDQgdqWwnUrrnzGl4ekOQWACa76DCkGPSwijKeXq15nHZ6F1f7yEbz
HGrLOaKwet8pPG0eR9EUwB0Luh0tLBGgwsZAhxUyeI6jNH/DbE6zQYzQG2YE2euiWk9mOLyZPCUP
k6HnfrM8xEMju0BSdu8wFg5bwM/FvohYxfPw97D3ynEbd818L8fRn42ZAFIyRmKlTHvyA/Jm8+Kx
g28yF0Tosd5e83RojuxYb3CyWKJzxmMNWVliZUiKCjmdBOjQjJbMbW1NhVAQNdPMwon9rTthnrO5
/N6QisYjw0l7FKQkY1HR1DEPb6xVIsDHCbc1lRifGfc61qRgKbRghuPlBsK98yy17F0DOsequLHO
81AbT7boOYWYgYZzIV4S2k2SEjfQ0+FUJIa62BrL4np2bnOmHRWpQmigDZmnFWCu/FjjDnwmmmd+
VzW1dEKMhBPnjJhYG9jOGusdDYyJVn1qrM1WsPo9DDad/taHABiq5aDgsaoDnjAN+xQQ1sWZsU5b
Wi99Iku3MDdIMXEQIOdald7OrEH69niwE53oPHAqhZ8YTk3teu8QTfMfiqHq0BmENHoaRe7ijFak
de1GDLU9GS4V1+C9I+tbZelMV7vXL86Wn05shM9RO5CKE+BADimasAz68FK2ujoPxex9y9IKn8ce
1PSqFDwDW7oO9yCEYYMOxQgX1KU2L1UGNwlT5Q+5rkdwHQqrVgCTu/JbK5O7ptZwDXSorGSHjets
TmpxSC3+YbP2S5Pv0jTs6dU2uIQhd2bP8s9znSoeK4N+HV1F3bNykuxG/jY5kc4dHk0PZtBs0TPs
qSz0515Vb27h6C9d6827YjZBhnWTX8wq2o4BrxYdGN41SrDrt3ObriV4lK2YRPtWjeCGqygJrzKC
rMFP3YUCL0hch5O1C7IuItZSDJc65VIpOcwblmBKTLleCy931llRn5kRMcBgZ/3K/rhJYA6ztnFa
vCuGPlc6BxPwB7lUzcVOkt5juuP8VoGryEFmK2t02L1CGM1GtGQNt8aQUEJoNj4O6gM8hWTd5fZX
zr6FTvv+UaTc0F361R6N5TD+D6LZ/Z84qb/9Y1P27+XzjqVzctMtBDMhhYcatvz5P2SVAgenA+e8
wMd2bOCFzkJcyVA/VbtRmLfuRi6B9aDg9UMuNYRJ0NFk7fXWzv3wi0G02+QRFAO7dutnztPaiRqg
iRYTCOtnaBFwVXOeulvO7Jbatm0NvZ9RJ32EecvIZkaNaR0Iwlv2Iana7CKsBWIMEJ3nZofm/ycM
jVzcfxWF//btWr89gugrwwQvF0CrIIxiUM73+7eLScEIAstEwaYnj1h4Yn/VYY9diz3lxLmFTRFv
mPSHxM79s05phABHUmoPDTGJHwk5KnebWZKbUAzREA97aX0RKTChGHt6xxOLPE2IHysCkxmFCSNv
DWb7gGvAPcaSsjpyGoPU/uxI+7cQb/9aSvBWEKxW/xwk/C1XCKXsry+8tML/9pvtH8rtQ/eznh5/
Nl32ZwaRn/zyN//VP/zbz39J/8UnRqvcf6//Hj/oJ/jb//hQ5f/82+mjibip/SYB//nxf0nA9t/Z
DLrcJMCsGS59xf9LAjb/zuNYWq6j2/zDdrke/lMCln8X1BqTw3CF9JCHkWf/Qr2ZCyDONgTSsWXq
BBDFvyMEW+bvQrBmkEfnP679TzlBKBqhICQ++7UxQvxQjniprGjZ8MX9tbRSzM+IL+G7m8nJW3V9
Gu2wqyG0jAuTIGTXis9ZXmkWwMKpCX2bj4mO+lngxHADrF2J4SpnI41xXBK0yUqLiFibIJJxPOG8
r4p2OiiD42IMEv7JXg6bRjM4Prl9DqBSiLPojPRVsuVlzPFmti1EEDLYFETfPe+Qz2zaKZhRW0VE
66hiToJlEYsf3nIG5oHjQN3442gcp6O3cxEs/XQ5OefLGXqAGycWPHX6NYy2eY1zl/O2zoF5ZagW
1ZK7NjT35WhO7xIpfiYUTuy4h4rbPDcjGXNFUVetDH9annZDk155+mRvWt4mwIeIgEx/iAEYTLtb
Yscj6ayKePpsGSc5ltPVE3Z0oH/Q9LG0x75YdIbUiaZblwLyPzVhEwB6+EOZoEsZ5VZkRnvNa4vi
G4MNXaHRsiQXYcMiZsEz26hw2SB7JIsA4i1SSJHk6SvJAPUVUJOwJUVpvE2kD16IDHDbcTLFQS3z
unbt9iCEOYLmQbiLHDfVV5TTRC1w/xbFTNOUM15aGVjaxua+e19LSX1D6LXWS28QtUBOFPIBIDhq
nzuOzwa9C2vH0OoT12/xQS7BEeCp63bb8GTa4y8wHkynD8JNGHfGY1+K8aqBAmKblmbmA7A0xYDt
VWX4rBq6zbCVUS0AHKvh8xSQ9AOwdwKAq6qie2mggIqS9rlVgfOCkJOjsY1kL1euDSp3TtXgyZPF
ZzPu60QvPrpk7Ij8COwbyO/2dMtDM/dZrunY4UvCny1L0+1UkipaoRpDeOpFxJcHlFNEW/JjxqNj
N8EHd112hF0rIfKqGLSErVgGnzXae++l0w7NavZKQSPxDBdi6mxxYSsAOskL4i/oCuWW6hVSpJow
4Txh18cp2BfESlZxSnOc32AE+RlIjX6nCTKH05emi0yWGD8tirgn7vESlFc9RqTPR3tJxLNTqaZP
iMWuuclSC8O5mxnoHWMPzdWTql+66hzXuiecD/itG9w5/OjSqHnKx5a0k1kyRK5aBHJjm3DJ4O5y
4voXxMbioLWxABSl5rDeVGG+5Gz0AKPb5ISkfjLPe+ztvocbWM8NK/tgJHzY5e1jDcpQrBdi9cuo
JeFHBOTvHZGD8B9q7kNn8bDNajpncvpavrOyIYZhzpFhLkddfuhDMYhTwKLFXQFgdn3LY1/A0t3r
ym2WWOaDpH/gkmlVvrDttZh5XI7mN+Zf92fswSRYaSm+bbTNuL63E6M7JyyPCLTWLGLYEEzWO3h6
c4T1UVvXGc/1tqAC4c5JRbcxyHa9Y5fr91kVElkxddMXbWvug8To13NPgs/taKRtxBhSmxlkDQnE
BKkMfyzoxCAaNy0Mp7XDvp+kXdTkpzKjUGeTVQF0H1eHUAAbgRqV3pxL4PNQFzM8TWwKtkHW6h9E
X8MXVXceV4PuXlmfPDD7wNN2Kp0hz5K7Cq01wdyU56/u0DpEZwF4dF1HuVqp4fMrxAKKcx3iOHK+
UQGCuagh0U0zGrSbGOy16JtqUwKF2FZo6lus/vEl8rpgb4ej9cNMaA5j3SV7H+3J3NCYad1NnZad
Ii0eL/3MtJG6HMUsVc5bwKHl48D1dm6MTrtWcnCfqilwzlaH5Vh6FHWY3RQ+hQl/c0Xe2ItoGPLw
cBNo3edRpflV7+R7oswUG8AZvJvL2dwO7CjQL2YI0TxCsNaAnpMXr6pduTGNyvwxWRPWXBIg4JjG
9mG0kKuhaCH95o1EgRw7y7zxmIb1NRvWuw4d+nnWy2YFDjGFUFLZ+uuU1SpbSs95CZKR/vYskcL0
8ZPndzJGSltZg0CmSsuQYBA905u8boc1VtLxIg0oIwsGT9vlNpMgB73BeVCjCVavxkdtNymOZUBo
j0E2Ni2ZQamuNKsPd23UNw+NHQfw/xttEygvfA5Y8e8EDYjDCi2t/qlLM46uhtPPtADW9qHrKnlt
UzqSgLkVcp3T/rCvyybchtw4WHB0+bVp2v7VaMIEpMug349xGf4opwGfFKGuQzKQWdEJOfmQ8sur
jpvYo0C87Z/MvsivkQudh4YRBDqdP1vJxgyfrKqFUJJZBW7Eyh0OkxeB3OpY4YBmZBH2ARHNqle5
Z4R3c8VCblV3cYLJjiKMsLbNAwU5BAprNxyOgDw4ZtJhBktb7/x6joeDXVbqi1hWfKDTNT0rCG4P
jorKXTsjZTZI6Uf6Wqpn6ovqdRPF8zFejKCmcLR7qJCDr7mBc2sSr7+PiLvtZzVpG25B8am4uBpQ
E13kBwzn1nacG9Dp2NOcszcb4Z9a0781Ef+fZ93fEBr/7dD8/+NEbAuOLcDg/q9TcfRRp9FH/v3b
LPxfH/nnPOw6f/eky12I18V0l4H4P+dhl3nY5DhomeZf3oe/pmFD/t1weXNyQtQXxDEf8dcwbIi/
e5whPXAX8k8cx78zDBuW+c/l0rZngudwXZ3PZ0l2zr8f0XSl40agksGPyyvPYnvrDl71anrzHTNa
d7W0EO4wEde6sOSvxvb2YaOVP5PGvUj6CkvXGcj6eYFvT5DGCqf9mEvoVGzKwg13fGcXt1BY6Q5m
C5nL/OpG4TvmVm5KCfiB5GPK23SjOkUWyjLnB0l9IZogqU+cce95ddM5E3xMii0dgELpA6x8lLb1
q6S/lxX4qK3qXB50D6+krjBSz5QA4JsvQTQM51jrPgqvIcHFzXtTCs/h01J6xH3b2Ghvbl2/9TXq
NOG3EfCQ8jmwEDfVsDmRJGszTV0oHgYMFk5IcE70LZxwV0HU3ZQutgwQdmjM1pb4ANHr6Iem8VjK
PDe51AZZ5iH0viOISt4YH7US11/FssWt1ZFEQbop2vDZct/I9nylgc7KjGWKs+SyAzDSxVSqm1H0
EY7IPr4qBKah1cYtW8/gLesan6TGuNNbURMTi99hrMpPajEuY3kOsfI/Ueg6X2airY1rZmubre4p
rvKjYWbJHYYwfIz93tPNNeeT4g4cs/WAWde44GQ+jKNrPfzxP1G1exyhpK86vKA8w1jwFoUSO7qj
SN3ZFvBHzQTxqajQYDU1vGYZxq4yDaMDLsiQgpaepiYGt+eUBpbt5CAd6XX3PDHLn6fZQrTT4qPS
Qv3oTGR9rU4+Fz3iqrRvKNZnK9Hh2CXNW0iRw9PEVgl+QUXImLQx5THVh+O9mCbPYnZOHtZhsSH/
SMQbUPepWgzNTfrAUhSUm8pt34rxDdONUeF+1ey7MApgdFyboI2vcvReZiEZAWxlwaKgRiWsq/1o
sDDoSa/UQm2sbkhOyWTa67KWYJOMwrr/4xdrYkeZpdTzEg5Mr3k0qy2y5w+YAmJX1BwimJBfUkFu
gAB8exrBrJLZmY7k/sEYJ/1HmTmIoaTtViD0H4LcYWycsuesdi4Q46Yze1MSdmo68thZ2lj195aA
rNRHeae3Jatcs599+NY6dKckIqQ3FD7rmY3ZskLspGkTrGXhNDbEZbo1rS7dQdPM45DKrbA9HkTO
uWnQ+/ogQ8Du9d2QlAtX0ifrpEAvi/usA+ACqARyzgJYhWFLLGJk94mLk4h6S+cYlsp+r9L5zerM
k9ODi4HGGde2faad2cFRP0pfb5b1UGvsuUTEORmWQpg0Pdd6kWJWlNFxCVGdPJHvbKHGvWAM2WZd
p969+C5PYchlKnsh9WbtK9xa66SZpodWlhgmIX7rwLKxWgEPJuP3HPCY98xw3CEseWyW55L0zxiv
29zrwI3nVFsYwF/GNrlzLXW2KHO5gct7bKNOHUQwgb3RqU0hHvUEHDX3bcNThD45aZlF6lNntydl
GZyy0q6vsEion5uyraibc0SwkSlO+pPu5k+zKV501lCSNsxdPrHg6rRpIQF289FWfX9ixiL3PYgC
AKP1Uo7JcMnjdNMoAj8WqPMtiScnpo4w0/VD65TGkyATzZWmn6JhMne9FX9Pc+hdHAkkI1PxAfdw
fcT+C0lZZXsrkcRJAG4GPSF4e17WrSE0LzuOKh/327Z3uR4Bj4GipzaOIEFpXWOgQcTd2DhXONPX
qk0SPyRT9cwsexANfRcj6Mgs5k7qBE1zSJWDkT3Nt5LB8jJXBviMghS+8aMZa4uwsFi8+zbrT6q8
JaHYq3LUFfyKs9eC4KppnXXtA/JLFvjwDApuUJybvrd9gfVlDtQvUdVfWq0d+tD4imlwsrOGrBS+
jbw48VP4KCueA66u/ZrbOcOfR0iOaq0pA1Jbl/Z3rYaPuYaVg4nhthRvY8SmGK5JQJrDgxjNdiNb
MGilEhCdoQXCgvuyTDjn3G5uelc+8TXZi76XQ80+Pr1GytjHx2Sa79uardRpEnW5BYm4x9ftl/Cg
q9IdN1M60wVbh9jdZ3lHxQ3pngHp0hgaeN/yWGqpd+xs7ZkUVLAiRO2HtXUvRsHhcoSyg0H5PjEQ
LXoebFYQH7rsnoWNm3qXlP6LiwnciQzmZLtgpMlo4SluuL7s6hjBXDg6+Hu2roUl3KwcQ+G3n8VR
5jeBC+TomfV9bMzOPogGv4gRMpJgeHesGpZvNb0lSgBpR73e0eep73XZbtJNyb34iSQF4rnH2jfR
mvI848Bak5UEky0bcJL51BMQ7kEvgp5iac53EYQPM37FaghPY+m1N1ER6ugM+Jkite+6WHNOhZQk
BrWJ+MQ267EuVy7/t4NYAjcxjWE9ZfEt5XTGcC13UeX+LEoNs2TEbUopFxRXRPrUqzVvX3nWK8Bu
cSHfDEkoiLyLl5yJI1f3ai6eLfrB1mNiOGg6ILSwamb+oKCWLCiHYGFoq0LIrQ564+gJvPovvW0f
6yUoOMSswZT0FPglFxZtYPBNBsW7y9bKrIoNblhuin1y32UZ9UGs+UOzWjthciO+WG1w8WN+LuF/
Ns3GkRJuUuHxPoguU9YSDp01HBDOraUTBnJOudRQLs3otOuofQt/iEQq5yPW5ivhGeaKai7OeZ6s
iek8d3lX3BsZfwQ3as1qct607rDGoqZv8AgC4o37ddvifKmxUXDWJ9s732VDrq/xjp57Hmpp98nq
vGT1541sfeW40e68pEVkMux0a5nV5DPG0OZn67dQ9m9e0LwxLYD1oiGInVl8MPGMrquQ0kgwaZ9y
KM55iimUJvOVTMGPkX6nE9i+yULfjw6TFO2ifYoPxHpo+O+gD+4ml5zxpuyzZBYaa+dYwGfbtFHy
Fq+aPU5YqjKS9EmU9t5urJ4WPbx9+YLGlGKCq9xEG5xpfq077KYpxAF3Gvua6M0tMeGvXIuemIE/
wR6x4sd75gDZn1JMZuy21xiwUpxrqFY0CtMEy5p2R8gQNz5zIxAS6mbPnoIfQnddutMC/kUU35rd
47IR+bfU22RNwCs6CmEzImJO05GQdXSTatIQGKo3WeLTqB3zAnP+WHX9SW/7o51dncCg7qE85qFN
H1KZ/jL46eu6vR3Ygg85JJkkZP6zvWRbdyPGszT71Ucori2eKTNOePaa3q3zqre29kAsTYgi6KXj
7FO8PjkmouTLGOs2skzsrfIcLSuIPgtH28YTLzaoivNoNPGaDUrJ13EwNq6LEQtiYW47JsN5DLYA
Q26lKVH3rPAXnm9KFjRq8ECgajUfI+FZcWoWt2ooV2E0buv2Tczzvm7rLZ1uPyK8GQD8qFI1k19G
YB8K5cag0tybE5oPf3x7YD6Q7kZq0cyw3Kd68hNzDgta+PWGBRojaYIbbXjgRpVxAIl/dMb8V+Ga
zzaYJQ68ny666Dq9Opx6x5cqmt+xwPiDMd8UFxXMonNUK4p2V6kmr3FiPDi9xic0HmSX/IK3ctC7
6i1VfEk6BXx+ikQQ+c6szrk6dfKrFdmnpSe/6P5+09m1rZqBwLX5kKvgNifpr7qfPgp3xyY89z6d
MLhJiGul7d3iOdzxtDuHWfKpV5wslCGvorGuKglutcK+0ms/y4WApu4ovb7FefNGExRuvOSTkM4n
qafHmNcRmYv3FNHjY8MHsS15WL7TbIg/PdN4CEqbgtlxg+XoJ9Ybn60rYBeSzfbEY3L5+p6NbqfN
8bqBHlEyFjPH0tDa93RQZLVP5dhnETa834vqLc/jT4KElEUCRMzOBLPeylHQr6RtHc94YA/M06q9
X769qsp+tZl7yGrCTKhjn7nn3UBefHZR9BClw6NuFVfDv4aTW9MGro6oi2QPDzkiMXtgKHxVSMF2
V8jyvTFcOkFRlscpfuBYCHyveWVDj9Ni4FZSULSL2smTEkEWvnNJljfhyayTCrHqz5Fyk2UHHB7A
6JIbBM/CYpFpJ2rAEX+CkbgPcIWuQ4wmKy9w7tPSQKWkHm6zuGDMWH/vYeaN6RJlNyiugVT6NTje
/Tzqe3scRvwlzTYBde57afxlNbN1dI3hKPVk77Ymp43sNZoy9rMJQIhAOTwS6lFcMg8YRBz5FUXG
lzpOr2ZnduuoMBJOYBRAoGBWGy0i8+Uq7L7kp4EIlnl3KlSS+mmAWi5n91D13XQEMcT+J4hjyGwt
joY+mXeZ0nyeV3QNs9A9l/F8L9ox8F1wMRtqYsd7uBe7aULWImxTnSiQ5Tw7093BQXmwmy+TxP2d
14LtFwDNj3CziVdm2kypZVpR/YEx0KieuN2+VVYHLqY8JvzIeYd6PSCgyTlFnI5aUBFHl+OD1i1m
PEBG8JfZoRk6fAgzLb2DVDG6qtafS0PnFC6ndCPGZpOnbnU/NMXeK4fsh9Hlx8wRaFt4zTpYPxt7
cl6mMhYHWzQPblgM54JBVx9oaPF4kU5j1PfnoewP7J6DAzXGhLbVzlGDvGJ4opGhF8LHJmHuRpEG
a3xmcGvSuN8ME0UdsVcNBx5O1zwGjof/0aPU0C9BNWzbKUnv+I07KL/N6BxyVNVfEEv6i6YWD5HR
BQfL4CKN9cA7VqT/PIKUqaHp63F8kbJ2XixeGo+35HaMbZjLw1TedaH7QrtmvZ0oNziWXfyKp4mv
H8jp2euGz66tn1JRdY9IQ18qCqozjE74SpIJ0U7D4OhAkt+ks0VVrltWvtsB8C6G2rqYXnVIoiG5
uFkqKJ4eAIg3OJuk7pqH2G7jfWGH2r4UkN2E3RzwBMXQ1Nj3OKTIrk1/tkVkPwY6l3VcahtDS+/J
uMMAkMDLSgwWLBnllqZXXNG5nvpF5at5XyURDMpG6x4K7E/AN5ttilxyNWkgSc1UP8XLL9rSAACn
wLeapMCOVmZAdQS0v4KOOHN04hsSVLJNSGHXHW3uXj75WhFk+ybNL/WEZloHaXtP1mFlE9o4B6a3
IgArMMy64plMfL3WTPsDyMdGVeV4mpoO41FLBzJ8hfYBiwtE6pIKgTi21oU1OaTjGUPK1qMtivTZ
4nAbhJuumz7kaWgBhIyMncraZ4rytDVf9yIk5dzN1MNOqyf3jIbOSyD09MBK6GdhTu778i+gXjdI
VMgwjFNPSd223Mn1jzjTnjMdyCKO6mK+Y0C5aCMtLkMQhT4LAf066IhDY+S8cQNcqiWJ3OYjKcV+
Btud1NT+mT1pzgD5TUZPNC1Sbtqk1KCGdwT6wJmwxUB52pIi2uhkm7YigAM/u5m3KpIo3djmznCD
xSjSTg+amHkO6MU2rdj4QM0h2uFQIqib5j606a+vsK3r85KN6i8GyJVb4Wr7AUYKEoV04Z5r4hRO
tCnWOLNodivWVeIVe1ub7t0BN9qSvKDpY41oNKyaZHyJ2WnsRL0AtFN2Jm3Salh0qh+yTsJtI6d1
0KTpLkS8Wk9uCZWutMV60vjZx1oINboejhlHm0v0SgDI9EMDq7KlQ6odytR3dD8IUqrTZ2JTvPIn
FJdXr7dmzmMgZ1TJXsrtJzqN+oDIylxstGSq/b4dUJ68CuyAivdEzxntA/TzmRrFg8vaQFKPDfJn
IsHSjiy/aL6gIpO6kj2+ypka6Cz2C9a+1z9+sQdhrM2gpv5UgQBnsd+s9d5krayDQ7MiD3DJ3JAE
Bky1sSEbptOJfrZ5X3LoBuOaXDy9Sfd2V11oiaDCtSeeUCUO+lY0RRgRryyE7bONxzsJ3B6PYv0+
DtZeicY3WXetwG4w94Z3k0MFRlh+iTmmqSuL8OZG5VajWtR3m6WhLAcpppr62QKVBnBcIxOsF/eN
43wkGsWJuO/kwaHANMoqRUy5pEAhm780rSbASYEv9A19OFluoDN4TS91a5fv5K7yDRdDd3Lbor/V
nOk8IjasXHmuiWzeCI/3td1WDXegRtvFVCBvcRZUm8GzHYa67DPr4C4FqfeGJQmbvzvVRzb9vGrV
d+M26S3T0xdsRjAvx+LhNU7LnrM/pgBV0PZiQ0g7BIb9ZQ4pl12+xJVlmW7g2NmrXsTcg4V1s5Db
QL6G3UGK/ujgWs6i7iZE9+FS6bdv5Wyv62i6A6nbnyY6GI5Oml3AMyYHwssAJxzy8I611HvVlq+a
4lZlCHT1KwvKej8kNJ+0MxZZOc3B0x+O1b6J8yMlCJxDJtQnd6E8ZUa3khW73GUDsLfh1uYh6kdj
gH/39DZ8dLSnup06NHRouLVTX+JAgqYcU23djUqQjWJDJONjNUV7mnhRmnPqA7QEFgiLePwGPc5e
1Gw58d2qst+DJtL4Yd9PaE8w9x+qOnbw80sDmaU5w6BGwp6a84ThdePY8FqLx6R1aDaP6UjwzPjS
I36SyGpWFKdJfNzqw+G6WOsZy78BeZOkkuYbHA5gVuQe6wKj3SNvSd58qOFsorxLkgy47j9F070K
lSsKkMbQT0b72w2B+5Y5l84iudBplzUfVZfuuzGafiWsIDFyY0236++2ZXbpC7EZc10D0hiMYDBg
beVRy0kBmJCdqMuArRx0n9PsSl1+5nph0evCZJib9hHHy12hsvlcDAnn8RCyMJwxci2MRDIuVpFK
3H2e5fO1guKYlo044EWFKKKabqdDGN/oGo6YyHAIrw0aA2qfpTvTCc+xAbVuDs2OGc0rOaMP1rZd
jLvUmlen1C3C4/I7/B7j2XAlg2etJL8Edz07B+IcptpEMaNiTA3mAbMbO2qLvDPBAg6DnN1B8fXA
gIrhZIReQA9ZxUM+Nz5H1roI3JTCdcTY1iribhlzi+RKoghj6tTeoc4ppZGa9AAs6xDM436BXnZO
0Z/p/ca4gJaOM3sXB5znbY4RZ9wmvzgITEdjiHDnT/E3OnR6dWcKE0i303xowiCbPQYN9v+QBkQI
PzQj6Z203hMAynaXmeptLKlac3oYsSXhE9D/yr5AK0LMivuKFwNVgJUIVCJD+OM4CxoWvGAP0W1f
BdLZ2pbxJSdd3Jdk9e/twNtlbWSelY2TuqRSpAXYupFxdN/lXskNxrL8WuLarwcMRljQGLJypDGg
9cU5nTrKQaq59FU1/ixlFp486o5YFmQtSbcuOrNEgBWOcrYpMz0k2O4yQbBf3hsmUkubpcRxxKKj
cJH4AWv99WSAFuevxAf83P1GcXoAaXXuG2jLJkVha8ecxJYyXwhhcuMOsbGXcx37jhtdgEq4+9QC
qhsIa8IuE2Zra2bitCFTNGVc7CSy731SXqsguDfaLH9lu3w2cPcSd03LvRecWOvX9EmEmN6FXzh0
FPf0IJKUhcbdyYsMqlcrRKdjbXbf42VZgc3Srw49P0FQ7i3hpXflOG5sx6CpQUdwJIUIZUqyQhin
z8KLvL3qvH1OI+ShKqMtJw37hPfWPqXx+HNMKUpXLAiyfv4WpmM9W3BcK0hnoijmq8wXnME83Dk8
kQ9pZu2E4C2am+2iHGq+iHmbODJz9vZOPcdZKC6m6kk8Mb2lDOenGkmwhKh+CFtzOg7ugHUNwxNh
GnfZ9MsKVgo2k545iv0G40TaSg6MY4rIKu9BHcL2SpgJevytUWJp61J6B2EF7bkPiF6ChkCTa9wN
y8xhBzactVl6IKf9GoL23oVks3LYvHvNLr9LEOe+olP4SQLILUmHVnpYHtocmhypW/c+EeNWiCTz
MxZQ26wJh32ZIQWzQMU+n46PdtPwPO9fOzKDb4DY13aC86lthHp2onZek9DLWaZMCOLmZ1tO427S
uRk4iz7ZBjVwBe4HrclFFqnjZE8mjp72F6hLmvgsN/RtZzlPBU2/15mt1wM3XWw+5p2KM56XJXhn
PcfnUXdrtg7RwRExZuvSybZEVOUWF+PPom0VXWUBvAyPAUSH1DlSQC+wyLSdrlPswgXbpGyWHOcR
Mma1Gc3lbsw1FoUHmVvhpqGZaufGrFcnBLUp0k6cKOU1pDhwUxWP0wT5a5gfWHS+zIXxOVf2qfEL
sx52Rfkf1J3JbuTImqXfpfa8oHHmojbu9HmUXFNoQyikSM6DGWc+fX3Me1GoKlQvetNAbxyZiMyI
kDvd7B/O+c65YRDJm/BaWf5t1MXBihjXOzBTpG9sp6LbDl3IaqT26KNQytsRsWh6v2uT6oGSrlx5
y24s9r6nKflNjG66yoqC/lz+hXnKs2jY/KXQAQc4cEy3Dc0eqQqWlnubBvDx2gUHV+U5SzHi8CTU
lnOOewyeLsdvrFO2lmMN46LT/pQaLEWwJN2JyePD68KUXjuQbd3yAIu9r7zpiM3vS5kJ/JBOItq0
uHnRejdW56yxAw/7DlWGGqV2nzT14rrgzfALb1165EPc4phClnMW5TFtJ3UqYKpsDJbhq3rB/821
JOt0AkpYJjpyKt511zlhlLwtQephhCMmEdMdzUzJZeCJ32XmEz3mXzvMH2sZa4eQJUQwAvblhrEh
TUH3PaJWX+cqdRAhkTtTwZb2BqO78TkyiI7ZPob9G0A+VutJna19l1BVTQ3oQMMEZrey5guIWqhi
nkqeRlnThVluxxDE1rcFXxm3is1ffmmAhY2rDz3sWL7sCVXqfnWOe+mV753xeB8ifRmdV+ZXWLED
6UQSXh1U35UZtdt5YJdA2kJ7xE/t76HTb1oLjzs/w3hrdWd44F44inbCj1HX1RmPzybLVLFlJIDS
0Bu+9BKISD9JMhYH7YSF4x232tuQ4tOpnYyZhGOuU+0vO5qvInQS2GTfWfdTstxurfCU2vkNdvGw
nSva6QnYaBGp4qy/D5SEnkPs8uJ8nzmgeqFHGxWNaCqF88uqu4HdvcLAoswH9fW2KkjJ7VtlB0WS
MqW3yNuq/Xv+OcU6sE+//+0B+6pi9eJDE93GDtt23RDbOCfiwusT8psd0a4m/3skDYKGzCUDKrd2
g0azBC2NWM7sjCT3VuUOmW3l1sIWuqoaUnic+Ztx2M4etWafcVLXProHa4RI1qqb6xycUOU723B+
dV1Nmp3Sfjon/D2ZZAYJMj7XMRzVZEweuPwJi9PQ6gEPXGtRepyM5uErNM3WGJDPukVmuUa4D6km
geQDoXiB153IiF6iHrtnaIiMGpULe1kHx22Ww1NDiWl07biWbqMHZlnx0vn3Tmjv5eT9xKG1kaBp
mUDH8cY1ac5zbxeqFhHlmBIxQfYFHdefgV3QRrrOd6Hw9cafKDRP9myfgHgcSUr5DUyMdydJv1D/
PrAko1dFRaojaEbbSN+//OVjcwr6EMTO5A8PJ4QfmCzKjjgd2M6N6twWChevAhBherGxwVcyHawC
9LSDxOwAfWTPBhUSn5G5u4rNAAKKmDujL4D0Mt89k+awSsB77piHgbIV3aln2rnTLePZx0Clz+KK
z/bPoCJv44i6PtlWaAXjDD/DZC2vMYVAemGYHwjRDmzJxGNJtdK76CkMBzDbjXxYI2KHaJYX6EHG
DVcyw6Noh7QFOl8UpWd3MpJzM+qIhPGqRVI7GxmC9dHs7Ctcp+wFRSC5l/5r5OFkzafmTXOmL0xv
XBOCHTy5URwUdh7CA2Be1p4QdnwKx7D2mq3Mo4yrZ484nECpOt10Zqhf84jhoqnKp9CX57EhHk2X
tv6IvKd2dpMTlDK5rrp+egjya+Ggz6ZdPEzLASbr9zt4FVSGDASttPTPZNx4K3qYEuHFZO7j1nnT
K+QIEd7KIIThsLbGitWDH7ZI4mJ9uZd7vM3gKxuC2QPD7tyAD7E9hqytd1mW7sMpeYZAUNyMCrYR
2cCMRPAgbyU/8FFUwwbYjaBDyemBBuKe88Ly+SSaNGD5fUMA766a2gQdqHl/pgK7MbLWEfSBxgNt
RWjuau+Irlo/92mIcdvRUfbQ70WDYTHCzSlf0K3c6GPinIlELu3ut5NrG/C8iAm7V2njTvfhctLl
AzADwGZxCnXsK/tk2qm4uMUDCdB1bW+g6hn30shYkuluAZfAtT/BNGsEdqywRvicTQ2rmHLAetdU
8U+IFIc/RJUHglAOs8UkPnRZ9ZXcce94KilMk4iKiUk7rDnlv9LDurrdMPMn2ELgeICy0dXnhDVe
0Hd2diZ/lZ8na+a1RVpImFrpUzT0+otM28vAru7YSv88jGN8byeU9aix39Mc/t8c3yZVx7csicAL
uua9wk6FgoXPAmn3osm3mgeqHMAPKl9KXpxiomMZE9WEyBOwJ6F+5Oba0EzCTXOECk09zQeHbfWm
Y5wIu1S39/2iMRWVGEF660/Yp8sL6Z/r2ueEyCf+lqRlIqSFVx+b+j4r63dTwE4Ts854Fz3VEWzK
mhnhlsdW8l1mOYh8yd0h7o+vRfnTcYNHyOsvNDnjGnkZUVCRUeFHyv71ghq2OhZLp9R25q6vjfjS
h/ukDA86OobY87SjKvvmaXb2uWHrl79fXDmtE7jhpyXqp0iT8EjaizNWCb9xwRHaH2JnKA7osKaP
pVlx44E+yUmGjSkvVu8MP3FemavyEM9Tf+es2xBwnR97rZZrne741YBVcUx8hURjAhOqPI2tVOa/
VhAc9kMXnTK98M98e0uWoQPMm9wrj7B5yWsuGmyo7BNqAcyskiIwmyF/peCo7rMgh96lfvZ1g7Tm
MQxXRGqMQACk+aBT6w5JW0SUehzbTPlm4pOn4RnwGSwZPzrXtZHuIFUXW8ztv+YObdY0x9llZNmW
gtl86QcPctswHn1XlWevyVOciRSmo9kjJsu+3KEdb8OEKaQPPobmXkHOOGq9tkEg5vGlSenS8uJW
ENZxQPG7bVLxyKGtvPoyGxDThd86Qekt8YTfKGVe9cHNXyFEuvSqlONk77zLOftqKhb/zLZxrzB4
boq0vGWNQcwOwqLAJN5pn+ioAWzo9+c5lcMzCiJr18Q1q6qo4fcfUAQyd7AZh6UkxmoyD0bLaq9O
DY4kH03t1rGYWes8z0f8ECf+cO1el2TH4qn51TrJzjKwNS4qwY+op/wfo2ITVqE4NbWngwfwmutc
I2WcDUaQPv7UfWxCNSlVhSolhAluuxEzwubYjGCn6taFl+Fu1TAwa+iNzwx25kDII9qDvS+hE42q
ZrtotczZ2GJCG+HUXhau3rVuy7+mrNwWHuw8yy2/KQ/vLYyDdZqNKoih+qqcvpSJZ7YjR+CL3R+l
uBU/QzIc2QGnRxQqSDk1c89FsOB2qRb1Ij3Hxe+8WUIQ2WdP6sYmaNx2Efrqpje1F80ZO97IeGAA
8ZHXMSkGgPUJeAuMwT0I4Zm/GofdX6+3X5P0xhNA2enGQ11sYmeJoUcfhnLmFEdj/k/X5/8zefR/
E1H//5Q8iGkP893/2VV4+lIlXsbsv2cP/vP/+peX0PuHTcUJvM0A0uOaFg7Tf+HkrH/ovulwVbrL
i7ARLv9LPS28f1jYa3X9b+Opy//1n/JpIf5huwbWWyypFv/geP838mkh/oe/1bHByRmLaprvGfie
/2HndRpbq12Oko3d2PuJ58kJs7/YNYNcZGWYOWyMOACchznn7E9btfov79b/aidetOOAtaeoKg8/
//5vruU46MkxE3uAKm1+qOXX/4uhOIptc6Zp6zZtVQFR7Thl5OhcQostfRYLdNGthy0h6z4n0OcH
j0HKTtEyMniTr3VPIIOWNmWQpPZXWtjuxdWNMgib/DLGlnGpbcINXZkVC+nI3sUtOS42Co0ANYWx
dV3/T+XOXlDU+YDp4jWBrvQL3dB7itHgafkHvEIzhCgdFJHu3mIbGgHGlW2kCO5mEhiL9mEhqzvX
xXh0FwtLAji0sAeSwb3kB47Ax2QJ61oVlEbLiHY2USVXBYWgrexDYstnA6n6Fu0M+6QoujhmvZ7N
UqAC6ElQXV5EC4hZAqoKpfjLbPpt3xg/Vb5XiKlG83eT75Pc8jZ2/OUxywhqp3KCzkta5Dbpc2cv
TSbYTjUhOy4BqIpsLtZ1Zb9R7bpHmClo3Hw7Ayffo7TCb6bqhRUOs6IlbQpZ+sTEF+YRwMJ56TQR
ypjVdkC5s/ItR6xmLW8CMcd70YgjFvlQYEIcOMBW8MMjyAoMiiJ9g5nGJs4DexsCUIux+qoYpMDM
Y/qw1md7neTGXg8DDxc4rIPUCpyr0xJiZ+cLsjy5zdC+oa+ewXlBwqlcBBtcP7md9wdrFHdYRSs/
UW+RVyMC9Lnb9AlXTD3u0ny0T9yu2F3p7iTKurVZfxKdddUdQEh+O+FmJHiBmSyIGheFIz7RrwE9
F1wHamkl7gYcNpAtaFHsJILj0/MfkUG4cqVqEUWYTygG8AfEQ0MRukR7D7zHeg/TAPPK2UK7viKN
44QINT8qJb6MNFGr1DK7wI8nki6ljsrdgbcl3+LOQzCXv9Wmt82afgcamSmps/PgkK+03vsLmCEo
8FQyHghtpoKZOLjo4pDE4qYVpn51EA0ikOFZq6wdbeBXPzHucPSvWlvj5COW0zigG+Vd0iJm30W7
EQkp52nPmx3lznvFJcd6Kxj9KqZLTu65bq0YyECE2Qx+g0y7tfEJ5AhdYKhu8QSaa724eaL4miwj
3xlT91mgNdEtMtTsus/XdS5QszJo6sG3FCE2MgBm31OSMeaa0jdaSeQx6c4HbI/+XhCiN9W0Hd5P
ZGnbRjD0TieSzeOsDURqxMGQTuXBRZHDANvkb2sxlii88LeNUY31ILYGDwRTkbwL+o4zwwOfqzqf
kfu0xCCE0Ei8HCIuRYrBz0Ns0aqATrxmSz3LDi3EgC+0t35avH8h3O/D35HBEQL3UhaotSKWyWbO
aJ5UBEBCyN3GzP1hk/FqxCIF7UHSu6dtmllGaK7FIm3JR/DSvEgD7rertoWaWbVgI0fjh6LIx9DV
ExLN4tYYASo0brUQQ1BZhmOz998ZGa0Vu/+jpyfnumqaJ4M2GSTZxGqpUPoqdcFFmF4l910+U9Po
ycnMiva5lhdTJd41T2x/y3gKyh7z/1U3dsPWdLIRguj4Fg5sE2M7/+7QiKyUKN0txuUEKo2OMMXK
Fc1Q/ydzmVv6C5m/7YVGQtvK0DZZZE+MU8U3puiFBlpVZ31Ehqkb5jVM/AOelssEQP+u1PhnGNDr
lSnLAbeRdmDzb5ZvphcnRQTSx+GbWTrDi0OEIeEO6KTYNh8LaT+cugWJxsntWc10GeVVIZV9TsJd
XSNtD1Nh8CUdsl1MINSqdFhyi8SwAj8S+zRp59M8FdY6c3GF0gmQVlndOqcjAUdzo0NBvxgky8TL
ajFqVq66tvXcYQ+QfPgwoNxOZSdtdAi27LFDFtqT9JfGZvShbmXAQjHjE9/31bUSAUEv1SXNHX9T
11p0of1oTvQlR9QA7ha5b4vMFpqqV6ZPDjArAJFFfSC65uE3nbiMqMnJBXSvGLudFfO8kq8t2ZMI
L5MtQur67Eo0y/byknLiF2zLngy1HZqwuPYQrNbAFI3V2FJox9N7ZVdoKUeU3MLt3qKsH9aDbshj
8dzzK2CvRHLu3TB8NXhUVmTPQIjS2gdqJO3ZHtTRczO0ObIhGCArLFA8g7sOcz8OZhuQuhHW4XtC
1mdPHpVvV79sTOUBRvhkY2iA2LE5KFSEHmFQxSeTLbLu8O3tlTdvNPswlGF2nYq8QCTBaiYTWot8
gIqfjE5NVQsgq6mSkyqdU+F660mv+++SNAEt6p+VXoh3b5APAlgJOkxn7FOu+0Sbt5pH07h5rrtl
A0RPqVI/GF8MCOAr23YYwiaje0YsgRs6I+GhMpj7RA0yVcNNG7a7Rbap7bo8VVn+Gg/w5nrHsldd
Y7Xb3mj7098vYf5rSnh8PbtHHNOxUgzZWsP1d96JnXdemHeJKrVeOW/ES+yv0woDceP/ci1INHY6
IdeJspcpVRc9dX/F5ET9UkzHmV1q60IIgDaJoS6W9geqCqPApLp65MczoSwxdLOqSgmuG0vb2adp
8hQ5EM8EvZI1ILxG/kkEXmqRTobW2/I++9wP5mUkAcPkwX4qudvOIkJusJmIPHl32SJ5C7qloGmN
uY6FZ8ynbhqfS/JzTyMaBBLv2NDaLmK1vjexsHPGbwon7C4it9eMRbqdE0MA09sZEG8XcqGk+bnq
Lm5mgTcvpfM2+qjdydrriIzBfhrJLjlYZoVTujsJBswvvtuKQBcpPWQvITQuL5NpLKv75GR3cXkp
UUEHENqH2mqOo5c9hUqFH9HyZZJFdJpk/uMtm+q/19UTszZzru1DaenykhmhvDTFV2yKaQMu3Ngm
NakGorVvCBvo49i6o8MzCjwwTn2Zq+m7rKpwozz+exbTSVCxuODH0dpgsCPYcE5EHQDG4lZEv9k4
MbHEoOqH9U3PWIiWlhXoeTFtGCSOK6T/3oHN4rRvesvaxIpFNp4sd0XMSX70F8Eu86NuhzMAF7uh
4OSyZgk0lJbBoHmUxOzRkf/U3k36bDPqsv5jhXr2ZPAIXGWGej8fE8H0PLPWumaOByON5pVRV09G
L9oTyY7mfpin33mq+8ece2eltMEJaj/705Hss/P0tzTrilftosgseEk1wkWwyoHk90OOzmySJFfZ
jyme+3NlzTU1a+mtu7laRn56vx/j+opty37pdLZmMnPL137s30uLqjYdKmxOQo3HKsuejSKKg66X
Em4DsvN8RFpl4efVvfgVD3R7StCO7uC8oF7TQ/OZ8RyLa4sfziFwF7FmQtXfMCizdVIshPMz2F+T
yuUWxcVBxPKMizvGjZWQLMquBKyBGoPSo/Y10a2sF7YlZWr+UWJcP5hm2G1wEPY1F6fIMiixSI1W
jTbsoaXa5F94BqK2j1Cbhwe+G4148ehGeoWxa02Me+lcofNTjHBLe/ht83AzMTUMXAgCIYRT/RLD
cCijf6I9mXBOYkkQ6PvnJoGh6+Y6MNO63CJ2TjZuR2q6X2dWUGVFd4okrkSmVxRHHu8RQxDG5XN6
1/ARUgH3hNgYVnvUTHmo6+xQ5dpLj6FqP+q62HnmQl+NVXJpB7xf6JrvtaXYZRg2+MEyOikzvZoG
10TXO80zSVGMjwko1qseRL1JRJndMx5J2wKaoznrr/vhJ5UUarabVSeAViga9aM1/8kApEVxNT/8
PnwdJJXLAhxYUQ0hwrB97ZrMWAqsOS1Pg4G1Zpii4pRVHhLsgcEqSRn4zSA1Wnrd8Y5F2YXt/smq
rPaQyGhTRC2fNk/vpkCBv46XXKZQd+UphaGxadqwX+KQmRY7PGciXtQ/2fDFRJXHKCWsqHL9U1xr
bOAMPbymBedIiDOLoDv3gHuP5cBg0bWV5A+T3cvIpp/O4MTUm8gIaqjao5KiPwztdKkarH/pHInX
2aNVHNBYUOK28jmekruvGacid8FqVrQDvR0OvCmh2OqCabWlYvdkYlfZeIRTMhLfMKlKN/P8HVqO
ekSdSRtYs9GFTldv+3jW0HOTvW4MTryJG/ulVrHx2jb6kc+lO4Sd/22+KFjcLF54HGRk7fGSYnQi
qeM2Gqdavhh4Uje+Xqs9lGlw4nDt7oUbDRuMsBR0/cBSPomroOxiZBYDV35k22XgeXHyhIRxaxnp
F9zzDhmGKXZ+lxPvm1v6k1s7d7JDzBtC/mwdxhTsRdSxgok8PShsErz7VOtujW7G+6HMsQNLU6zN
Ao0UZdjwKJmZkFM6DsdMywlOrgYW+9guJxqIrsrCs50l7sWcS2KCCuKEJluIK/cxyhu0My5zuiOy
AsQamlSbIreGg+tew47kbr5+m9IaSry1i9WMNUWP8fZYYlguEhbCsoZ3aHfRQc9mibLE8AKJDXrv
uP5Rzm5FMIuig8z1Gf5yK96rbj6omVwsArSKnU7HtstwGaNzj9XTmLzXjmddGh6zMWqNtwE9+VS4
8kfa7sOMsLiUcwNhw1BI0/IPgi+1AyHAbyw91KGJkmytus47EtDRrKmPb1huCMmltguyyPnjF4Xx
R5MvEwKJCOzLLeSRe2C/+4wnPyPAKfn1d8QhuKNPTfPyo2BgvXSwUMZyGH9Ga/1hOPCJ8pLSO8XN
ISIvvcZ5lgXj4D7xl1sCdgcqp+HZIkvoGTKTcnMLOI65MlpskHOvQHzqXvpsuFq0nW12iQWRWbIX
8mB1UXXEhXAJY+kjxjQIoJ3TaF8nJoFE7ojUl113QFlX7gySC4mGGhPcxGSMz1mGbaVMNhm2znVs
69FyUn+N7PD23NBn343ykz7Y6aVv5Z8QHm8vNfupM2f7SdZgcQys5Ylshz20tPCQcpCg3K7PtRa/
GLSJlySfDD5UTqBSjK8ObInKcttd7yYdHionDIawS04Fv82WTdNPKUg7x/dI2pTJ4hMR/U4aRfOK
4RnT2bjD/Mf2t8vEW+Tk2dqsNAzSho86UUbFW4EtIDMq/W5q9EEczN7e6GkW+jJCB9NxyRSj+9J2
cXYUysKqhiCohZtfEft6Ao5wT1DDHB0DQqnRLy4O6Qa1xvePOE8kq1XCaKpnH7GMeFJdE8dY1M0+
6lsIs6OoMSBjj44LFIVG/cWfvkqhgXw3cXpMJahCJ8/5dlMY7aBVgpODkS6H2b44DcDqaOye7NL9
wFBgHUM4mXivY+gJRE4sziqEaln5e6QY5W7qAx9xyvbvrMg8TZaITPOYx+MxN4ZTmFI0w8PeKoLF
DmCGSW6clrAfaa1K2iFk1uN7BpORIIEYS9/E9z3xUf8n7U8DJ22bkLAdeXS2Gh8kc/Bd6kTbHK3I
S4/UHcDijF5IfuLTwk4XCRxXAlgDhM+77SdX4bAOkol8B35zRd3+NYoyYSwxl4iRCWRguXuJNgMH
aUTuhIQfmrC979vChDxP8t9szt2WmDyC02X/6mkW5artOybSkZYoeUdpW8ZpeSAbRDgK2UFcaTeh
OQRRZIqfwqRXTmLW0K2bf3V6n5xVb9TwJvamV5e7AYnh1hzLnJm+ZW9SfuuN0qh7aneCsALAyYlz
dUC8Fl7zUduaYMnypn7Esa5d6mH4TogifUVWBqlcD5DdjDeiMA5Jn6pVrCAw2b3m0qZGV8uq38oQ
E6QYaJWKeoDwlkQYndMPLySP2YqvVhn+DGOIHhu2wMwbumudJt00OksvuGLDJgx7aguj4XL04ngP
pvKbAKXyJts7p27NrXJomxzsL5E/mt4juZ4zwhDNKSefd/rywiVDsFHPrpA/rQR/ITpEqb7rXWNE
q+doFH8iKD+bXIiXNs99rkMK6ZprhFA2bzsiq0VnDxdUj/3sXjRGG1QQyNaDNJqTHCGXItzFZtqX
x7qnG45rL1wmmemH6UTgu3xvVfFAA+oisWtUo/8BfhnZlp5CorPZ88I6yI95GxVru0DZhiQgDypt
DAMLk9HadSmty0SzdoxHuMuSCQ1NYd30zrTX1KLe02QTFg9Mt76khE8R15X+eDgZMdhld4dv82/E
HYs952ywCli1ilWcyLOjDDvjpZ+ng91q9boobe2iE4doWs24rhwiHEvZ0HFbKAQNb5142XwcsLVj
kuQK7+qXoSO2hUwD4NhO+uSKV0vvy0dPemSWU6PLjiIFf4S9N8ady65rVIaD4x4Ud+rFNmtZs9pw
9jJAfyQkU22KJDr2NuRSe/ir8QhAjAb/x6sTIkmomH2yvQmCklujkH8iFknnRTjs6eHvPCF4xGr/
XkxV22ZQ/hF6gbfK8No9idGf1in0vm2DzWsbehWnIyLhVUvXeMGsa6ZMViM3VXc3xrBcIi720SDx
M3UtfxMEC9aIkSfRexDnpKgGmLPY4AKdAJKg7kr3SQ6ze6wgIPx2ETj0lQOVO8gm7DqhnKESx9pR
GN24X8Ip90U6PwphxyfetGiXl1hjE9spzn+/pDEnNuq1QyuUOBhIiDZJnwV88z8HNZv3JWOSHbB2
SqAsxHN2Qs7UHWMDsBlkij7o00y/EEufdWWxE6w6V5o+acA0/A+nZMLhzqI9x/TQ277uiI/UvPga
TzVLTLd7Tzv1gu/+GQbivGN332GCQ3Xojm1gNZpxpVI2rr7vJrsydGGdLf/aKiSxpdZx9UWIZWWo
b5puzm+6mt7Zi9QkxDU3GWnm82DrB1s+KeiIJ0qDFvOU893yeW+V1ctDPFVH0G7LEtUornao6fTL
SDFnYzp4tYiP0h3KU+OrYe85IgLA0jGzddrwilzD3UScKk8kG1iBbAWbetv9MKd4uFWTKY9VVD4M
2XNKijCB2BIND4bk08aJLlYnwElwEdxqkKdMEXELxd2XP0PMamMXDozVb00BvcF3nPzW5F0ZjOQe
bBqsCveIU0tTpX+NQlXyLak/YyIk7saU5GtFAvIuw0cHBrIIVWC2uJnUfE7TwqO5I+K8nTROl1SD
lOXl840EnnDLIgRaJX6cSn2rGcl+nUcXvWzEwyGXGzellxzqbB6JfoeTkHZ9tWWOQLASWoEg4Qq2
sVL9YfX/BVuImS8mMAA9OAnISqaMNwebHYzl4jyZspVTVsV9DMU3ToDpjtxMLUESHyT7FYdeTN46
k579lPGtNZCJBR2iV1NmXwUiYQSHOzkSpmkOySuJnrRsFf2ZuTBiKgIyFtUCWN2VmtBGx7Kft3xI
Sqh+NTuo5e1ZboCZiY1J+sF6aEuwYnDrVhbRa0b5mSPA2jqpqda2z1c1UXW+0SJ7NXdFGoA3/Kp7
M6IxKHdR5D/mcOoYNCGgykAVQrrkqC6Uj55a9dZLZlofuYzdC6Ofda8Lk/h4rHY5iixVFtYqTZHY
JZ2e0BFjnUPf71CxROO1zqRNr9nII+4yyGicKH0K7DxqePijmU1RoRd46mJMerL0y3vZ5/XB6cb3
yrPpQ/xQ3+pR0r70wiHLWW+1IHLNe4iD/DAMRnssDO9bGq15YowJW7evj2b0Rk6oey9BIrm5e7Jc
uyHmsBxfpuTYaI4H372QLNckHsaoX/dKYHDx2DalfZliUSx4okvmRvge1XPuWNYKYAGh64g5ijJE
I+jsixrBr+9Ycqv1FTM8Il6wZrHHMYfBhgIM3UL3dfxBROrw5uTMe4CfB5a7sIy52tiwaAcys6pt
5bTaKTLI+ypYUBhepr/5Et0/D+S1Qbp5rnFuWpk+vyZJuPaQFwSAxz0aVGt48Uh2gDi0Rv5dP2Zh
amtMbt42VjVFqjvvQkdCCJn7Ta113TN6jX0ilLoZRd5sOqjDY5GTxNXgEcx142XK0uQEj4MQkYxL
JzeMMxWmOLXNTz0KHTPhvZYsbbtc2O8+tz16xlYx/lkSXUcKUpVPNrKeeltCHLz71DFpK4Y70u73
ONWdHfNXgmgtkpY71pPrfkE+skvJN0OkucfY2nYuQwBPF8mJFCo6kkbd8HygRTfG68gzbg51ygHX
ZqvcblkY+s01pR7Y8E4C/amSS9Zm/kmFjM7FIseNK1sdbV1+Rgx0d00IX1Og+RhN1jq1Jgbm5sMV
ZMVzJHvtwxXhpjiSqEk3HDvtU2aRSTASy1R57dEqBKa4uLxKiXbOSmW7wbJhQ0TR1aqJzYVairE3
tVNk4UONCBLDyEpCHznlOm3u3DbbQas8NHL6R+MKPNS6Ptxjg8cLif5O55S4lBk77qwYjqZTjJRS
dfW1+At6LL6DKuaAKT26Wl0brkwOp7XRfXRl3rxQDfdEFdostrPf+VxYZ48t5zpTnr7OyFnbYewt
d60NJknUb/N47F0TB0E1t9dlhJtmJUeh4cZ7t+/mLTlvmF/zYluHyF+p0eFzmOhaa9tXz37XfBfI
eAplts8msp8VoP1s53vDaxOX3bXsScWFXrALm84gwaoGB0N0McMEXSeRWHafBmKaEwcv1ZmXJTsD
of5kG/5xiKxsDxizI3zZ3ABZGe+FWclbgWyTvNsuNrsT6x1xHru3gWb4QmXO+pfbBp1dqm17okU2
RCV/VkzitiFj84T6B/dB5G9IOl/VhE1hAzOxvzvmmwm9cCB0YM9gS1/5k880UtlOMKVdsi1m31jD
lte2TondxlXssvOqz49zxwYdPsKpd4tDnjvruMUjy67BxwIV7VxNPIH4/vIn4zBnbY1Rsdgapbiz
sXzpbfpAs+rpYHTniTkRIztFH7XUdKGqHxonfzGxaxkEqTvI6yO010NPaI/mPbPufilS/d5MR0k4
y1pF9URDwdqPJROds1pRk0Oy83DJW7gkC4w3rhXhzFTDX8yEFn+FGtZ1gjTTbaMjU04raHxoWwj2
PkjZmU96PgBzgSq7igwGu5lHqp9fcFyN65fZoPEysqg+Ronzl42AEzsD7movu+BYSkFA3hI5H1ty
SZc8m2hFpY6/gR1inKZno2rOEP3ZfbJflD3M8zb/cTRC2zrXLyE0JfVqFgya6+Sz4cOnWSeAWQep
j/DwfXb4vPGu/Qd757Ejt7Zm6Vcp3HHxgOSmBfr2IBjep1dqQiilFDe9t0/f3846uA7o6q75nQRO
SkcukkHuf/1rfUs2A7VvqgWkiW+ViH+2QtwmMamEXEJzFMFcvagYmCS3c6yKwWKMv3McayvRwkLu
o0+Tzl6sosWHpY/vuHcHqhg4fDleu+XagvwB3STGTVDFz/MwrsWEti1iZolhmb5brX0x0xA+SWqS
HnD3E3jldZ1pkD/s+aWPoI5WndLnqBs1pvGUssvwdBnIbKRdApZoYIWXzMopmFMJszFmPDOqmlts
djDqvCZJhzsv9ohQpqCy7fRBH/tiJ3lKpaEVeF3PkZFNFi1Hd4qh9vmCN7oSLkcxb2XzAT0WdCpM
NjppqP/ScXQG6WQ3q6qcwVQN31JOFO2IjCN9gp6eY11wpv5y9WIMIisvVw4RFBkKcbHqWzU0HBiV
fxySBSJ+7trbuRuGwMg2jd3h1MD0kLF+DqjwkLuhgGHcJhpBlCjd6WnFBsqqu+3MOQBIEpmEVuf8
v7KBQMGKCaedX5dMzCmUFLrEuZkg3PU2ILzWaGABJzVwBrrdQmvOHkz4sYwFYxxQfpFuR12/OTLp
L7lNALukn3zNASXdDgzop2pw6HIde+M9X65EcS525YANsX4zKg8r1m7DFbLEMw4Q41umzAAJ6OfU
L4ttAgx5Ba1lQNEr9nk5Hoa8cG+ZkxKF0IFqjR5p6MLs+lP3QS1JudVm4G8D9Re6af3Oo6x7XwaX
41BznbiDnmdPI/pEXRJ5cjQ50anigDi5GYDftrXQ03MXD2ggItF2iLM3Tivp98JANaRJaj1Off7q
trT1UNs4QBk6NFVZ7KrQ8NdjVFLYG2ohH6r8Z1ZX9hUFfe+WLY+vkubluKRFqfb9B5IDzVFQUhY4
BdA3z5qSa+lKMhqeA+Jan9ds/txTrV6mGnJBKw/akNTHtq57ajNcfJZzVp8HS8L5li1XGLaMhoWo
N0bmyUgN6zyCoVgB3R63QDS6S9aJK9DFfkeyqYYhPSeneK7NlZlwibFX6T6j9ExmufplSYOPbjyN
j31RTDuTVsqDaFpu+PhvsM+8uTi3Tzpp+lOXivbQpuJez757GsPhXe+88uxpnra+jm7r7mGyuZcp
W8pNcZGtHh2SYo4wmLhAk2v6QMb2N5c9KTRzlbU1gVWnKS9RDqjaIpw6lvMnJ9AghC1CQThlgR7K
S2qprnVqd75X1g9T7z61YsaOTDvGvaeDGPO68QqH3AumVl9OMMPA7BZV9TCZlbfNGg5MxI2XLdmU
OECV3lWmnX/LZfsY99l71uoe9Hi3u4VsP55Ch2yb7n1OOJ7fEmB7RUxmvTQx3S7SjAhuwcJZtL7F
oq/sJjJ5ITaVkBrNwRNW2QudbgB9lyS8EukcgopVJHDRwtlHcwIlDqITQWvdpj/OO7kS1DQW9MCO
q/KI+S4O4iTmeZxF/RkrVbkjs/3JkcnchjHqJ753UqVlGpOCr/zL18vcLP5FEzafw3qNl6g60aU3
HVm6rjrt10Dn2iPStvNUuQ6k0zBgZZLttc7SHx1yJzVo90p3yfj4z4LEP0epKb+OeHZYxfcID7V2
mvzq1qIOH4TZJ3u6seJtAxgL4+1wgZY0M/mxJy+ammSTZbn8VpJTn9rWz1bTHNj5vrGPLPdRRMUX
iygcJPV8p7TOO7ip+6opVEvvKzkmrK80OW/crmtvUTO80pvTErqzIWS5ug/9vknZ4A3kGtF9enbo
Gd31mAumj0qPlI1Yq05RVXP3oQw0Vattf+oeqqbJvmeuHeTuTHUghdFbrUrnS5GkvyZVs2DX1qai
Wemql7pNOBQwB1gInuYZSdK0Lfo7+YGgrguxpp6GZPeceVdT1aBg57m0drl2gI2zPsZCCbfSQr0h
QaCVcXnw4dQEg+LB65OLSbmvgGPkgD4rLTr5RSlPsjVIYMNZW/dOE3jzmZlYvtSJ8wtTTrOCJ/6a
lED2kbMNnJVyeKCh/CHVkuEEiygVkkzp3JcPwwjijkDRwnIwKR/gN81Irq1Dfu/AlrR7zb1F3o2u
g4eQcLSz3GY3WTSQDXPznd17vuV7pK2mOa02xZJn17TIn/opRG4XYXLQDR9rA9vQ62KPq7kaP+e4
qz9cqz/B67UO1jB2u9mvrj5bSx4oTb8nrbxxGvA67txeRs+xN/MgPbRLAL65v9B5hbR9qFTDUmo4
pyj0yERaxt5hvQDtjJdi0ZVDMHN2qOxs9d1il7CtWi+sAtYVDpP97AA/a+Oc8weinuF8C/VRXntP
fJYEA3aDn71lFBJf+sw6mlYv8Hzpx7bDxEZlk8edgOwPS3MX8A9NDnmL0U0OccVW2303a9Pno8hJ
E9guB3FreXZaSnKGsPt0cLeCk4jyveEtcDuStFo1Lt//cMGTlXfL3RHwTlJgoQwcWhFoh3zpX72w
CVcwXLA6SvoCAA83+PCdb/OsXxGsu80s2u91BErBCYG525H/4XgFQsKYgITFhDc+JjEEYOIo/pqA
dx9g0t0qCcknMIHpXlbVKxAWm7+kRkiSblQcuARc6muRmEkAXAc8sGd/6GiWtAh1r6Gp3+2iwEPf
+MFk1a9AcO6a59E772oHfo1xKpB54qZ+kbN+9xvYfO7S809TOv+sL5sF3k/ip8mjjXvNMLtnDV1w
5c5w4Tz8xRgBZnvX1SmNALQ+h3PzinWNvovSx4DaIHDI9OaiRO7kKsVYubbNLnxCuOtupEiPS+X/
6oroDcv9asjm/VRaP9AtnuaGTzEfUYEXONNBENEIV9i89+BX7l9/QcvnzS1p+F5V1p2TwEddxK8i
is4mRUnhMK0jw38fJDdOYySvXWfhW25hKWBVy/4p3A0m6xT1nYQwpJNm5dvpFtXRAk5HSu5e8dSY
PZcHbUWvsM+Au6Wewb201YKUCr5w6wgQs16fPiUOV5ROycCk1/4DKt9xcXsHc1mDDrTUQOZHnl2E
GNZf30iqX/ij0nhLFR7ZzQYInPKZzLRP7qyhzK6oI2uiwDaaawj3z8Yr7mt45KIOIaBvCVa3BhrA
9wb2/B573zpOu2FNKuvnDNMlqvMXPlLHAjYYEyGHvi5mqqaBfE2LS7oK80nNV5xsJG9AmvsfssIj
Kq0J7ZidzLpqyCpZcPqsnCuO1W2z8ZlLcVTBTqmblNbT+om/7bgflnSfTP7yMM2CYtCmPDSNfsBc
Wp062kPhT2ak4cOwuyKF2+xr/WmNU1k7YwW3AiNm0+H2Yx9Q/eUj5Pdrr2jelpgzIZiEW1KBM/DS
R1pVMbtkVNWloTtzzphmWNzNtNHptCUYn+Rnc27zMzXQHmVSLh50w87OqQXVxat5Z5qEK6UaHTwi
YVmfohKLjsnSjOfNsta4ZCCEA0fq8GgguXBTcLnzglLmXOO4e2Hl4pgrG16cszLhZlXU8DsSL034
dqVoJXnawZPtH5w89nftRAYGi1WN2CzlgX5y8EDYCIsSsTmLMAbXZZjcvl4mr0xvXT+9x3kXrnV7
+NVXFW5nkqvbMuvq68DCHw6cwC1Se6iYHgsksEI7z3gsIJGdC5aLZ1Lhz75peweaO4Yj0KOnTE9e
y46ig7Gmtoz7zQAnRRyKZEgeLP2n1Lt2VzXsBKkYwnBrTQ8I86+xHPpL1FYqZLXccrlMmIW3+oOE
9bHO/T7a6Euoyl4KS5U3u+uMU32zMoEhArGj0EN8+TzBKVG3++pWwwizjlG3lzXbt9y9h76gZjfq
FoYuI8a+bo8nTEUxgACg0japnQvHECxxOhlpLTdeusGNbvivW8xsiEyi8O9yDJfzYkhC6jV3GfAx
a1d07Sl0az4KUX0V4dKs0wEZhVoqQsXElU4y07q9gB7NZvvuDdG+I1D7yxwZu7wuxvicxdp2oRWY
ud75XYS4gxO3fqGTlj+rceINpHjq8Eo6Llk0dXs0rOrAAg0nU8eblxpFsg49sv+auyihUjMPPE2O
9Jbi95Xd1rQ15grXf+CeO5/iZSlXg5bP+4THnNENK3wp8pqVFs/UyIN20qS70W+GLUbJDjvb0sBE
LiCqaBFobnd5CFNPPERxG53GLqUneWr0jTZF/t7HxBUs7ZRdbX85dOzQA5GknQYzs+7PfBDP1iDg
GS5Jc1BtR8CBEB48Jwb9hY9+h4LebhOJJd+AL7Mp47wEC0yQnvOrh9OamOxgELyfIsw+1FQUhD6X
aTshZINwJVAMq2hLJHDaI+Zi0qCUcJL2DOMIm0lh4mrDcR0/hh4wCmWUN6XWEdnCClGrl6//8lrP
P1TlFjGjxf7MdMdL4e5NPK+YVvNPZucaVwwokN7VmysbQ5Itlr4v4fLRb+k4K49V1FFAYOHvuJ+8
wTlOI4eSak6ddZHl/RmOxWuKf2GVGDnk1Homr6+xgDXS3KNA+pWOgXqdpuBas54kpUWGccNiCVMb
1S138mMPM/nMM1GTbh1O9kfphj/tBBNrmVQDutm81qcSbwgKtCqR6g6ZP//omScaCiTPmZbkQHiL
dit1d1znufExpvN3qn/1i4fNkrJWADNWcvNHRcqaRbSRo2wvCcVhHNNoCY3rlEU66DZKhGKgFkt8
We6jnVvPRoKRf4qLajON+j1Jfc5FMbEj3+Ob5kbUKQ4Xz6E2rG+qak9+1WckqbsTlSDf+OgPBGdO
nXopW6Edv74kZXLhnBMdbbrr8ULgNU/hUaBhEJVrlTPQ6xJ4097gmsevUNO/03LPc/X517/8+JXH
aovQNfHP7p97QyyfoNp/k5b7bH5k/xKV+/olf0blXMr1TOZiFkRcjbb6zf4WleO+R8WHg2FKWCS+
/x6VM/9wdc9wfcsVnio2pwWwLXk2/fUv3h+mxV3f9w3TpRrDdJz/WVTOUE0i/xhVc336/QxbNwnm
OUI4/P3+Marm9wk8uJQOMxF2Cm8nz+ItF2N4yUl8B6HRU3Feh9qldAxnBU3M2KcGew8it/lm6J4X
yac/ls8UO5Kzj7V27U0OklDH4NgULeZ6pe3Auk72tSPecCliZyDL7cWKtNjmxlHk2U7IOt5EocWR
fZnA9MFnM/X2pI0okwjaUcrGQJ/qiNu6Z++0me0l7SMPeTNbN1SwDf0uyGf1skkAALRexBPQVvgP
qNBeZA33rsJUSHykdrlzwAbFgrFop4qAO7dOuCR8zAJrvDhLbNGA2wH29ur4xfE2mF/65zmaf07S
1W9iq9GN2btL+9bYkoir8EETcGerpZ0+JxXziIyz81KPM5opWBxwtSFjYbcw2vmPbLrtLV4ya1cR
eKb0u5KPrSayXRHVD2hNJnsbVdfVpdXDIprXkvKnKw9/xrNB23/tt8uG032ml+tUTtndj7Fm5gLy
1IAxigXCWOwHo8LzgOywIjMIjZ4lxNEkEvbl09Us/TjNb5ArmjfZ0OetI5OPFXaqsqxJGDF8bOl8
51Ya1bi0vXCrpUiutWf1V8G6JJATXcguJt2xkuk7AuE2izLzhMAtt4OPd8kvE8F9DpqEV8pvuUkI
YxgmcR0yU7z0mLp8MmrfptluCI6hbSz0aYFYnPDBssrwQchRq0WHrWmRfe+V0mviJpgw7fhmEcyx
drINGZ6GcAp8MPmnxIKZU1GzoWe+fjUk15npNw6GPkLeWe+96lgXbuyirIsX6SnC23ChXKfYWG7G
pt4ZK0x98bvvyR3Fh/ljJMIXrZXTFr0X5pG1SR+taSze6UHGSuyRFiN9w/yhUeBMPzNGafdiN7Wz
7/TsaSoUoIPlICqKNRO9ig8lpQs7atAI5MsPIGxhQF+0TyFxqh1nrM19vfyZDRC2d6G/rNnDZluw
7VozcjMfDQ125qLxL6R+N9lc2K5R0D2M7WNr0lBHLAs2qhAB+70NmJ7ozRpYRsxVu8Ff25DusmlV
yMr0Snz93Y56ojITn4pQzPcywROWxkz+bc13nxKL4U0wHbj14qkq4PFaWLh8ZBU+eVVY33SX9oWu
lDgiU/9XK8zy+0yCwc6mjGouiIxbihXiTaLkbSszP12jetOtglFg0rWjb3KdZkXmbLsu8cgFcXQP
beceM6VcBSZbWjRaZwN2NHVrHHHO5J7I/+Bs9Biso4Y1YIG9/OATQTkBoSjYvXblxihMnCtNWhyL
zMVGE/P7k3A5kKMRZzMvSKO33z0tnW5TybmCJASehrmjANl1dUQhxKUxBYPd6s+1l0BnIGJ7GjqY
lNSlT4E0GoiUCbgn7tPlsXSwdDOQXFyj4x7Eh3AFqwjtaPJfimVotwBwrvMyDg8eyeJVXnNmkZgN
W5jqB5PT7w5awLy1kvkR52YwCseDpYZdUHS8a4MfT8cuTSlAL+WD7kRQrFMMICalM6F3A07VHVqd
js22k1eNw/EttZIfVjJBk4E1D6ygYJ6d+UhVppPD8VvoKpnJSrF/mNeZCRBQGEAY22a4xBic9mnY
fnAC9dcDqu5qsQvt1Bg1Bik3IfYXD08jMJ60svBV2iS/9Ly7dWG8bzOclKnpzlvbtsVDr6n1WmGe
Revr6ElRtfOy8ekLdO0nEw+LDrS5zGwjABtZPoTKmJulZ4lXlNlW3dsjHilzUtTsE6dKyShEOkrL
u6GrRRgOp4pPVJGfaGETa7xqFDrN+NHzrNx2Rj9uUjv5VpT9M6dQkkhS1oCoYb8UrvUcpqyrzETO
wRyGMwwfc3MmU6hdKLz7ZfTTcm+b9NGL0Z1YWGyrITTPGmvsqQBrYZFx2qaD+h2AlO34Pyni4f3e
OOjiKPmwRfGppUGUjt+cqhTv9jifw4QolJH2xrnK6IrPSlk9dy1qJNRi4BSxCuk5OtpOmaqUZ4HV
AadpanaHugq38QLIZiycgy6G8BbGNNy4evYS+zyMfg90JrwkCc9k35/SW546zNoEbuccWBAWXQwE
mDOOhucztiYq0BcNpxDrqpvAN7fbas/hW8NRfSn5hOkOFrJxMJ9LSFt2F2KyrzW67EnOXrsYWzCT
DC2mfhPuprhtYM6dooiIG0XzGHhH6xJ6895QEi3rohkjKz5TY87tNYWh3OeGfj/0orpAinFpfGLt
bOw1nkfnCj8wK1+Th5XkjRhrwfafnTSIvCCJMuOX8a0uiW94etQ9RUn1YPGvPTAmq+YYCOBgqOBZ
txcYRfpl4rxOQ+BHrA7wvTrK5+pQ36rj/cA5P+e876qDf6hGAEMNAzNTAdxp4NpqUKiYGDQmB6lG
iEUNEyZTRafGC08NGrYaOXI1fMA10ja0GRHldl95snlnXY0qCTC/jaZF0YYJk7B1OhOk8cjkJrWz
9kXrbmY1+OCis9QgpNd5hVMGkmCZMD3NzEuJGpwGNULNGTbkKePHkyr5ZASPjokauRI1fImvOYwH
cxsu/oHJszjG6uXrv3rd6YKESU5TI12thjuoyiSw1cA3q9GvU0OgyzTIqhZPoRoQKfRZzWpkNNXw
aKoxEmmDzjPNbY+9mi/nTtKgkGPxhfVXsIyGXTNMC6wlNaDCUmx2vhpaczW+1mqQxTzfHGw13GpM
uakad62vybdXQzDJlgOP++yKPJkF0cyoLNXQPKnxWapBWlMj9chsnaohe1Tj9qAGb6FG8EkN4y5T
uanG81wN6r0a2ZnPVykzPLiceR9Tn4H8VC2nwtceWG7ZhxbvUt3QLUTw7BiNyAKRpwQCJRVkSjQY
lXzANoM0OWyZQz0NHQooMkOtBAddSQ+DEiG0mcJO3BRHR1q/tZkdIPHacOt/iRdKxuiVoOGjbCQo
HIlWfvfdvN/P7SxOvpJBCOtAsVLSCJhxtjCoJZ6STQr0k1wJKbqSVIy01M9Lod1zJbekSnjplQQT
FcZLoUQZelrNjaOEmkVJNjQeAwVWMg5HlHjVKGlHUyIPcto9FGb2otvEP7wvKQhNyHRJpS0CDoOZ
cFhWwlH+pSFJJSfpSlgylMREM1e08UBRByAMpgDUGbXT7jyc/db5rdUG4RM556eidOynhWQnb2hQ
cyO4tkvZX8Mpv+u6nZJID8lJlqb/IAaWJ+wAxSl7QKQzn9sx959LsJOpWWRXTObB3Jroph0IYe2R
9qSfUlb9TeqA5SqIAHYidmHnlKfcx1MveVytUgpDTwT98mcMjzExpXra+J3b7Q2SftybTf2mFc02
smqb1q9YVPDlM1fhLsLHRVTNQ8vDDy5U+Pj1Q1mq07ocYW3/+jLiSkWPHp2tAZ9tpScg3G2TvZ1Y
Ig+3rn6QPoVTGf5uIiB+s17weQlRZx+UKN5VuHntgFI5VAuOjt4rtGPUjtM9sgR3ACjvL5rNCaIL
EffNdADOhN8lWbSNJE5zMIYo3Bu1x9/AlGCpczPg2cxpa0ogiTS2h4WiN15cINkrAmN8v5sGdrrl
vJPFfxIZbV95CLZf/RFMJGesP/la06ZTPHomUFaXH5Y6K3eKGat2ajZjXm2aGsxfae+huGP3e+sy
8bOxIpxhvf5W+8U2Qt2Jy9cST5SMjmJ8N/T6Ka0Q9ATuEU8+DbJZV9SYh3jUpREZFNK2x2zhty8d
Hq1JI1RzGACkHq9xR/M71TghnORJHhK75kgAVyGoEczHMn8YplZy7ZSd8io2jxw76se6LexAQnTa
/f3HNAbSVlt6lhkxyNNG/o7M+pPF25uf6wcWrQT6ZkRwFfPqZPpsz9wFko4ITCS854iWdkK58jr0
APWzLD/yhKhfLOmHj3pd864b9UtMWxQaHY3ZGoEr7ua0iXjsCyR8k+lz7iOOAgaPYznV9Av7cf6Y
ER0lT5a/wOriJymuAI6cipUV404zpDkHlo6Pshv74RWehunFF7ri5SVp+OwvXgmDyavFllV/Slqk
QttTx3KD8gfW7uYpm7vsjgAfw4zSImWQzO66hpFh+dp309F9rXP2q21dObu8640r2wzjOhlavUfv
ha/aUxXNv5g1XJvggELX5ilMnBnv3kFaVIf7nTCe+6XFTlVRhfL15ZiTW9JiO+O+x88yojcHL+rb
4OtLJL3k6rT1K8Do8GkGru815s0y4u9Tzmc0a6DSerAhZg5htHg3T18vlcd3ohn08fj1Jfe/HLx+
NK+M2SB5wapr109mcnfckqdY9RhOUXI3EFePNIe8xNVk3bUJDaLpjHbjODmw6ZBKt1D/KDyjInC/
vEdm+IDwPh5DZLobpOr4xvBzauQk1x0XCxk6edTyxLnwkP9md4m1d13n1cDZubU74whdfcM47geG
m3hrds09/d+OuI/zsPHerJJYYsMijTifdaSgxb3M6KDrsHKJHbX8zwlD9rbmbnXxiA2cUE859g/O
+b9ecCKsSDvYGxz/9dmXRrEvRvIxNd+/Eb1ga6kfJ6fc7TPPuXqMRZevFymXoAaOembD5R9rEzOr
Fi06XdP194VWksMsjPYuUD24XydXYC/4jnU0x04v7PMQo4gJmTx/vdQ+niMd7iY27mSHoaB51mqW
cnZtsClWX8bksLbVQsATVmGObXwEuODHFEzUhUtlOM5pimSyWyrFzclN8fz1Arh5gMZo9052rIjZ
PAOXztVaywlsnWU4+LRuhxqB0WCIltucZeERV/Jtol/pSLHCm8+/6XEq5CWmXzaIaMFEZSAB2Kbd
xnRZI+ejYLCHum7P16ijFiTKHwqMKyc5GO7dIOqBC7tYPibc+Dmp6FezR4hx1UQWcbc1/Ll7ylT4
xbMz5+cUc/WBq/xmEz+LGPiUjkXrks38pwHfo1PHKBCGzF0fisugT9PnYPdsZBCGtdaPuLqWjgMQ
Bdi0o4EF9JKeotbFfWYIgJzYh/Gn2TAc2NYCeBM4r70QfclaA0mIbfLOzzkJuk5jAUbifr849Q0u
ypVKY3rZHZGdu8LOApPyygHnR2OCc55mNYlWbBdzafwYtXgLLwDj7yTfulIT3Drs+WTwmL9mGJbX
QzVGOzHV3g4SN88x5omYREzg2zINNDolrpoc/fV/sph201RvMd7XBvqNFf2MkmWvRS1mxVb2q/+0
K3+mkLGvNxg3fkrfPWd1P21tWEV4FDs3SOoBoISC0XTi/d+6NM1o3fz/0qV1wzRdC2H4/y5NB6oE
O45+NPKfFO2//co/FWrnD0RoE60Z/hoasOf9TaF2/sBwhjAMRO2fm7CF/ofrGwwptuUJ4XsKAPen
QM1POR7StOcID/yajuD8v/8XrLzos/yTndb+y9f/UfT5vUTvbf/6l6+i63+Up3XX833dpW5bd3TL
MhXr7R9Iar10XNISCX5OqIurgaIstCCeZkERuZRVYvCAMQV6miKvo7egU+s6cRCRueO90/QPgGhg
TnhunOg3fpBGRSpi7K9j32IlB7+/hUrlrUt6bjYxnv4H2wWfwJKp3DgDPsaqeIIjDHlkmuqtvZT+
bqL0Y8jRwcJ6Km+ibV8R1V8mLe13tC46m39f3f9fV7fPNfTfXdqXH7/k/OM/7s2PX5/tP1/e//VL
/yx5N//wKFB3XIP9BgOOx+Xzt+0LGxmdpYfHcsAw/758Mfk8OEDyfNfmAjYM8ffli2n8obsEon0H
8pPtceH/T65tmw/LvyxfHDQW9iYmsELX0nl6/PPVHRvQr3lEt1uHmf84h020IV9MvVvpyEdgsTes
O4TM5Sm3q7th2eODg+p8lOZaLg44vRCD+1DpO9c256PvVByAC3F1U9bJvmHBSJ+sdde7RJLnAhhw
nlXbqEOPMeZeP41NRoadw+sWm3mFNb/3sStb2ZpPasLhlNb5UY37bksuy43dO5ETICll/8GHX3vE
H8ai5jXLvi08eR5TTM5AVbJ2ly5FuYHeZJ9JLGVnaZtpYM7ZM56TQxiSt6P12gs4R1l7wXTEYqPk
IIrfi8yAjblFtiIwKgnaI/TMpy4F6uAZzVbCF/hu/9R9JkNP9snbJfaG4t3X8lNtcWaLOersLYOC
Fbo1Q7lv24kFjO3+NJcfqWZNoMHoB/HSfRtS75xNbbIyDpEj9FPfZj8K7FkrukV/L22JnufRLV5a
wVjMr7QNXGor5mk+IWX0Dokg7MtjTMx0Nl+1BKWrmfY6TbBzVJgEd0R0L7tzyUFkn5YLoyiNVg1r
ejpzGP1swo5Fco7EAkUpHIcA7F1BR0COmeVit43xOCl5LB0Ap4Y2OiDzxmtbw621yAN7EdByw+ij
NTDx9JBzoa57q6lhE4dXKK40vrijvuNRL1dz3N9l3NNhIKM79kCMbVb6e5oEFpg+ZDAu5nK9qDo2
kZYUAzffaOX6BlsBT1mpUFUfBP/fJQz9TQiWeN3OHUzEKbEuCu7Jvrkiwk1TFmuGD96WG0k668Xo
ol/eHENOpmSqE3150gBBUxIzV9yVrfgKdxfqYAdFXaiL0HSXtwLGywmydftsOAU794ne1c6F8Ox4
FDaBjfHkg1uO7knrNeMwOUzhfRwWtyHDVwVIQtW/RmvqDFxSWOibbfGEz0wcraoAHRfV60QJYcB7
vGtUU4yozzDGJ9hPs9lDMaOAFcf0vKktkFMx+/RrOvRPJdnJ7SiMd5B98h4RtmpC00ezdrINFYVm
MBrCu2K5ftOp9fFSGkBwJhq66wemoO1TDs5+AjD0MrvuuVRhXBsXBXU9LjumWJw1CzUsGXJBlh/I
Q5N7RH/TChBhETa3yh7uSQT/tp0qqpI2Hlu5YwMEHjlw6fcO4Z/a8fNLBxD4kIyAfuw5fqLqAQHK
5nnlCn0r0sW4IJgH1E4atzru9k0x/SA9G+7tadAZ4eHuWbylGC6xhJlNejBEtQOvQknsoo0bijvH
FcxisSlwVQujII1vzuQCLBViZ3MNSd4CUDlE/skrMz0o42pcO3zOWRaeG8g5AWUpxdZGDr7iMUL1
rOoto9q4KxsCbTBS4JtT5HG1XVs/jm55apch3rNtMYPB6mN2ldmGt7g9DKB79lo+bFlbGHeHqCbJ
F6HRscCew4o6uGvCKPfSSGkgiZDmjeKSLv3PGoXxIAHwd2XbvJl4oIQ73rgYiiI961m9T7k5H9P6
IzOJklbJOZGTWLtxaO57FBSaQVw6Hg0SyhZu3dysjtmhcQrnvCAL8bHw77QWoaE0dnMWBYgARtYb
b+nZKvFoSpI7RqmwjHFIzmruNqWnbju9Q1O9wqOpnl4wHWetnKgJgKhK+QluLIc6aPNh4GnA7icY
xvK6SKhgLsXUhsp1Ya35MGh4WewwZrfOYl7EPAl8NoT7hEqjxxK5simFSYNHAuJ5BI1dwbC+uH7K
6cb9DufUuo+uEHeZsXcTsMvgZYg9KZFHD8bSRYe4sZZVPmMLnN2rj7xaVbN9w+DNbctYW6llEFSo
zdPXf329tBUKG60e7W+oSGSMiZF0VZPcWozrUSO8S+OkcWCbxvga1o+wbf1dZNOkKrKOQXtILmYk
/Se3FoHvk+jK7LeakOimwz4JP0xDgJCIyr16ahkLG/YppAV7IpZxRpwKsMsuwVQl3bU0HwRh80MS
S5pOdLTqOYzGbY7B4Ri5vkt2fj5jeQQyJnJ6v7nQgon0MImo+Somc2M25WcMp3ELq5w/JSYYlzS7
xoLukBRNt4XYxBM3q08QtYmnNhE3T+7NVlkcS44jPAfAn4e6fpiMZd4wuj8hbhBu8w5zFx3cwjp1
aDyB5vlgC0j9P7YGSYfhmY+QRvIgm9adck1ViME+Xd2AAzLSgyYliDOZWSjl3EWiV7Z1NDCEck2Y
QJWrmecoar9pJZqSz0Yl0Ow3bYb7b5RXgsTRHgftrWz6nTAnJ6jt9MMCXBckCc054fwzs1aWzjqJ
wOgbG8gXPfrRztvcsKAC/B+izmM3ciSLol9EgAwG3TaT6Y2U8qUNIZVK9GTQBN3Xz8nezGIa6Aam
SsokI56599z5gREJho7Sump6Y3shJqL1Bnrg/BF3io2EzmUETYIgSSO/Q0KmCWTg9RSpD4eBJ14J
eGBZNRHEp6Rax9lETlSSIrmXD8agP3OePfZBUlH8KIw13MQ5FIvV7DQfXQYeteOSq3CR4Z46qza/
xAYg3sQ8DaP3JWowv0TFMuSqzGArlHPk0EOs2wcpX0Id7RAwf6P0nckxtJkteveluO+1oVc5b5Nh
AiZSzJAn0twsm2ijxYXL4HuPhoMMt8avteYqR23lBcUWk/MdMFI+LbJK1p1UV9NSmCBnZpx9zoin
b8VLajsoMCqAY6Q7fHtOEmxTKcjmsV7jQe6mnKXShPJzY5Y/k4xe2GDPcGlm5r+pc/Lt+mor3JUB
DKsN1hvW3j1WWzO+b+twntVx0TDuy+KVz7qfyQyPb9lCYY7NPz28olWcbWfija51gp9RMVIBIrZC
fjLc191m8EJ6zmc6NhjdxP3sj56lmDoOUYw7vg5uU0JSSfJC2BtuyK54Y7gJM9LSjwjaDkkXQUsr
ycCTODy0VOxuWUXsgEG+J0V6zMeyBxRMZG8jniJ3TDd2Mr3jYlNbrwIrh/pjhfR83CfZoy4JVkAQ
HF2kTUzIjDG/Fa9imYsL7yqyeB+KsBmbl1kJQNLe8jKU47RJIhfniLcnuYiRb42TuFl7s73GywnV
L0MI5/Rng2CowYPWMjhemPMOr5LKOsFVIqcnIFXGxHK58MKuBo4shVknXhSwT0IodAnXjTjKFpEi
aMWyWmtAVlURse2q3sZvdrc8o32XbCwnPzXF8m3b4oOgc3LqSHm1xE8AZ5EfEn5Rxibw/oHUfT8d
O+sLwhKJMtSXVeHgsY6sD5tMi51bRc9O0v/4FirvuKze0l6+mOMjP/9PCd22aARCpTxwt/dYGtZD
VIa5JVjt/84ZWT/KhFeWVgVQVd3wpOr8OATutHZxq60zmWyDmCRSl4TVhGVF0b87xMrslil7iq0Z
eOkERJpJbxMg3DLS+pFd3hn9CmPwkfQAI7uH4HYWzFDbfrtHLkmitRni9w9T7i5rbI734BKZrAw2
FDJ5p0K6LQbftfrySv/Eir2goByglQ/UT+WActpzKN5oEqAagu/6AHvNLKt0b/Av/3ity5vuEUBK
FsDV5alUfoIUm6BbthuM5zxvlU3FX+hFyypS4hPZ+8ExVXTMC5iXkoLDMn2J1BvwQ4fwgJyf4GwM
E0TU0oGuBNlqZwYfbAmji80mNGKIe5g7a5c6LPIGdD6uZk2eV/m/CZHLrqg/EuLpLgUO1zotqg1x
iZhAzJkMc+InQpdLlpdufp9tPqn5vmYuNXoGy/nNTawkUuA6BCb0lJVDtnE8kpSStEEzNbRhn68h
81L/o1BZBR8qwCQfY8M8aMbzez8By1blNnKKKYPwFVjb3nRmPsj+gLGAEq7kQCiMByzH4zqnTiQ6
USCaryF5Z81l7IbxJvr4vcO9gCk+2zRL/bejcNrVDTVcr4eblSB1kfA+sCPkm8a0ibgxn1FccSRU
VhsG384YEHdugDAIs6rityheA0S8q84KPiwGQehiHblm0EfGw1AywyQsoh2b1WJSxvl41XQcQS5P
yiosIjakA0xVsKbfAWvjuhiHS2KU6Rr8BFesV60X1Gqh2jLC+eoTd1h3965q7HxMKPYjSIkCiU7x
auWVOAX2vLHryt+qtaJaAzifTnfEJ7IyTqaNh4aOXeIn5qYL8LhxFcUveGmibeID8PW9n6qzvddp
wp+FscrGDjCfEq+c1qBvQAFpYT9fHHMCjtSPr3Lizokx/4+E5JzZ9r07bo10KzWXFX67v4QCHEHy
O+8o6rqxJ8tEIc7TMUTJCjIXUDAtLhU0PzeyfhHymztYVMBB6JpVj2fanh2X1SfrVhg0OxHNwTbo
4r9qwVkRwGAMnd4ZCG90kictgXSx/QkWKLeoSDp2cITpLNxuultovUbBy5pYekXE9bibU1LB0VWE
vh6mVcZLHQasAbcLg27iu5IZME32DoaKJdYwHchz60iOLjBqQKfSWGdWvNGYF/lMeukTdDy9OyLT
z5X1Ly13iWkvJwOL+66rZPckCGLfd/aDtXT7OWZNVAJhWkfehSvbPwyxcUiwMm+4bDbCHf6VKjP2
qF25oGrIIL7PtTTa+FIh36fbiRxdZnAi4up2fio9ZASNWhCsG17spN0vTE5aa5i2ba1rWvtRn0tp
7MrKtPcy6dC1tWO7li69upcTl5Z9A0QAr9nqf1KmJHGDOG76CJDU5HfA1ap1cueljsQBAs5T2WoI
+5Gj5L/X7P7sD0kXTkFGCdwyEARWc2i0662JgnBCXyFcjKcsW8fT+NtqYH3IEVfFou1tkNa/MSBE
VPD+FwUB9kbUrOupiCsUXmD44XiIANdP88ojkGKA9Yzdciavb3lEhfCW+dF7EvXLc9ZERJEm5r82
639dR5trI/DxAjFh35hxbG141wLCUj1xoGKe1kOTy6PGydQpvFkVfoHMY2PYeIiEPPcbH/hJzFmN
l6rc+dNkbfEzvSLjXS6tHp+k25Tk4PEbzYd5ANLN4D/0cUdbWXD3C8tNFBOJ3EcTmBsh1AFFlItO
wnlj8+W8J8Gwobd91bVd/ImvOhIlQFPvrXNHf9eBnTj2hdiYg5pPSyZ/q8prV3MnLczXxdvgt/lj
VKQPmLzxscd1vcFk8Ct8mSCABSRgDyPpXUN+cwsAZNjfJr/dpVD/Np1fpuSMUaYu5wI60LEhjfJh
xAZiElGfj0P02MzNs5nbQOzjdh8ZoltVC91Bq/GJ2YMFr9OeQiWp+2Bi2KQoGOSI3pv4ruetFV49
v04t+5rcDvshWn5KHT9GkWc8eJH/a5rkDBKuwDWW+tEOVoaDi2A02BsiYKD2y5O3zNRvZoXbq7SH
gHg0+yfz2ux5UebF6u+/DMvOXccQ4jh1JI0Vor56LlGTqRk8qSyjl+8x9M+22jNR2EYl1xdycfC2
6NGYgSOfm0yiolL5tx6tbJ8YzS52cWVC9oeL5DJ7SGtAXXhoo3WHaWxfN4FJBLvcusvMQU1m69o1
8FtOd5eNL2PMzs01MGhxCVLPb9XgvBUsxUMlAmfHJ3XVUzndtAUFiXz08+TMPuBbl/STSJDJBpLX
WtQGY2h2SVOTrLs2BraNfcM2rjJdTNgielME1aaw3zop/RNdFmFGA6zNDC3BuUlBJdgo07oxRDsR
34yZ4Di75pEipM5e0D9L6b2gHDZYQxqlJJPLhaPlizMmmz3YLbHHdis2NW0An3pN0ThbIWvfFEaq
Pz3kBFKn2mmunqWX9dB29t66p2DRv6t9Ba2fk9t3V5MKyDsU9zAu+185qRwpfIq5yMo+R6N9p0Z6
9UUaAJWn4HBZqFETNtkGY3C7+e8PjbT6iUcy4fJmmtcgk6qjT2AytLgOhXFDMV0GFH1CF5AtdMWN
xZAix+XUO18UvGt7dN0rBKYIZRq5BVQcdVLcOo9qyyy/atbi29yff8a5lxR+3V+PECmIloZ4Hxnx
EalnXDtbIR1WL/Q77KHK/uwR8Q5b0euYoi3BNhZjgMWMtkirZro6CllbblOhEPbWniy7fArm7tNW
ZL6ou/IXEtq4/GiyWQVSixh5XVQaL3k/fsTqX0aSXU0VgCjrXE8QVOrqj13Ka9dC37AG++bT0Lqe
8SJG+HNVurfBRqQmS174jmWGkDFAthvZt2VyKUmzs2X8Fd6fO1eIWvyKIvJsDu5uGgwSOHD5AzWl
EC6IYuBiAtt584csWJFlskkrsRe57FZxwn/h6v0tgunUGuXf6h4/PFTyBtYmZWTTfCRG+k3D5ZM+
sZpGrgLCtpnVSq+DNZwyX14XRfrr3dWZpKdZSl7LmCV3juY9joCq+P5LQFavvuJcnVYeH5Ghxa2w
mcKaDtZgOKX8SRWCeF3jWZ+7/LeaiPpmggHWtKXZdg+jlf9ynGPysZ2b37kHWaWoIpfsO57UQDV7
Ktvsm5i7a8JwnCMj+IHHvE2y9F8XSTZUtMGBycyrHNPv0itp7m269xynZdJt44TUFALo0y+28mti
uHP0H80FJKvhWVdCTcrXSd5pkXP84NTkGLSKpqW9b46Rhq1doI0USvGvbFB0MY8NDRPuO0IHPt+x
+0hi3pqo/ILHgRGaj1bixFw7fFhIq45TUj+SRdnhOeeTr0CprSnMcAn0nMTM7nQd7fuWDyZYSLAN
ivvIssX4N5nZyUtNa+Mz4mSIkBF7YfqhZSQx+XTCuM2xgmWSJowzMAkTIVcHIIAQA1c8yqsoV9ah
qaniHKeN0GVCg685hK0MHXvgcponuqjPRs8/pFq+eNy9Y3cXoMytA+6KD4/X/Q70stNjigEvtAkh
ONVWAABOFHVIqZyEGcyzvT/MZtgoONQyzrG0EMm0dpogeR4xGm/KhEAgY6wvrkteSV5ieEQxjCNG
+5iIg0m8Drqz1qMHCnPOi+cG2NiJVTppoJX3G1EyXNE1PtraR2Kaxf96oaOdJ+5cEp0Nm6KDiU1c
IVSM4Bmk8LIDQ3pIhqzfyAH0vp6L+dDO3otf2TRQSc9rszDeajyXQZ85mBf+LrLV56qhCytGaG9C
7WaM/y2kiMc+qZFTAzfYxMr45ea/Mn8A5YxVE79gjg+8J2e5IVwGzQx5L7Mfs2BY1MyyY/FOQQHV
v11s4LOptQ2Aa5yqEXxbkKjHTIj62DKSHxpibaY0/VR4QR6Cymn4lkgfl0Nw9atnPorLBLRg3zrW
YSzksi3mXz0K6KSdJn5gjDU5LslAOoPxUNTucLbkZwvffZ3O/hY9RzNm+uqOsrmhRQJ8QrgSRC9i
g9ziYjcGMR3RPa6lzEuev4wevkn6TUMb0sDwOhYFCwHqmY2XZ3yb3vwsRmSbbe3KTcba66ghmPjm
7J0bt33EgT0z4145UtX7BgLTJusdG82KuDUEhx9YwatTANJ8TUXwbQrnkKsXJ+AybM054C41Tkky
ubfRyDaefxfwZ+U57jqbECx4LfxSZWPHZ7ZNSEtck2FKhsgkmsxtUKYfjMxPKo5NMFHJl+OTkhJ4
1gFJk6CeIPHkg2AEEh4GjhBTe5ul1X/KlEE5WYKy8R+LwiYeqyP1eCBEYwSBmJJanGaxs29b98Fp
LYLBq/pR5S+AjapVnBvtzjTkR1K1uORLup6BIdpM7Eq1GKGN7maVyuiV6B29YgC8F26fhrgA5JbG
ijRzolcS5jTK0vDsA4xbEZvLhaMqM7dOl+DRd4kDJ3F8Xct30zewbrXU8F1ZfEHdy1NrWfkTXZlJ
nmKXPZpWXB7uPjYCV/KC1occTsga+c4rbZunpnE2o4VWpjATcDryUwQpf3xp/jYONo5SLOCj5kW8
2T1Y8fyeMN4He8KTRRj3LeQdJp3oyx3CqwmsdXNiSDX7OCUjUI7phIoywENh9+geTVi8p4ChF8fL
H6IYzJfSLt/smtWiqAjbUR9JZspTDmof1Fx1xPbwmk3GDBovOGAIE1tTg66PGTQdajVuStbaDxHD
3Y3sw3QoxrPsPovgW7devS5mtnKjoZ59cbOK21gvqwQu6L4sIyOs63JiTMDYPI8UgnxTfXMfNRvO
afresubCVv2qq81XSfZw0IkOwnqw7TpOuIKdG4WWOTBqilnG4p6zTqjCJLAl1mwMYvon535SFQ7T
xDqnx+oK3woFJp2t2RrTEQCxWlOk32FBcPQqZjRz1T72Mx88IbsmqyZiIeEYohysgtCdVfTY4+4j
6prQiHHKUPcSW9+iM0QRgu8ktaKdSV7OvhsjYs2aYD8j3kh7P36qDQ3zjKIGXS0ogWq8agCsT7R/
KziN6UNBN3cGCrdr6RyPhHB/2UFVvYjSX49pOt7d44hP2+IB6hzbJsKHs5bY6ULD4BOm1AwNEu7k
OsXKLjKiXB2QyYmdz9s07bCHKX6nAdBo2CdEsKq+qzcTXgLEnEgbE2j1jCwna9NSjN655aSlTMOu
c/s76SZIH/jE+bW32ZTpfwjvVrZ9XxBNlfvY1yRRDIi41uQdTrtqae4lZGsdIxB1qx7Y2SYTVNCw
BNhRaXGWjzkW8cdg9JKHniSu/9BYSVw+ug1L5nR2WU7/ppnmbo1pBdIxImCooDZcHIO6DNsRJmhM
F3aTrJVN3rDTN7gqCtwwVVYvD2yZYn4gAewGrF/TLQActb5p9kAXIPxvjMYFT9Co4ffvlU/GaAz7
JUzLl4aY6512KxarNr5FxO67OOOt8AcZEYNBlZJmy7sVJTzFJBBY9rVkBhpqgSIoimCwuRKgTZvZ
5xbU2HHA5LmZ61HtO479xTA+6IK7D2rVYLXoa88N8hAYKmRKYK81fuljo/sS63RXHhyu6PvMecdl
NXyJHpk5O8jQqILgELQJgMUsAEWLruQhHenyyB5sHyKXDswFWGJeJIFIiLy9F4m8eCUq/6XP56tl
6CjUGn+CX7AaWmYED23y5DbZT14zsc59EKOu/oumLj2o0uo3S8dAecI0Br8OJLt2s59RTbf78QKg
ZKQt4r/hDICtDWFRU4UCdCMlUK5yzz1HhYP1Et/diPER0sUmM+dPnB+v4p7g4WuAkQwGZacPFAu/
qd/obeVe4JIka1hxattYLQ2ICRMz4jq9+8lZ1qRsuqAXg7Jo975pncu0drAzseb0Y2BRiu2mgQ9+
RApIrjAJCx1vaxaoS+NVb4JHkJEx5Wsi0h+6wGL3X7mYUPLWSjxYMZiqINSmWq4JC1OSK15dUf3x
jUBR8VqvEmFEhFs1ZJ/1HnvkP9KdHnQz3ZBd6zU6XzvEdOVCNkeuGlvSP6Q4cua8TndGDJm3QTcx
eiOr1r9oc3kv3FScxsXS7zakebLFP+KAVKNmzM3wv3/thfGKWbA4eIRTnYdOUiPZFQId4stWgwDo
k7XJsZmUF1ZpkHH3szL1odVuXX3EBMSQEMxIgvTYQriCJPy3KsZq3aNYCIUrx1vXF5izSo6lllks
UO74re+9p6DsgscqYAXX2FRfisgkm66oI8tshYJv3FNydufaiEgDpoQKRM/EgMIld0S8xo/0G1EH
PxKkczZnVvdZEE0ro07evfSBts6CRsk+VYrx1aWEMfANcxH0m8El84nvRx2N7AKrxDtNLhBxHqmB
bYvhPLH04TPrqMDKPtvSY+Ej4h5myi8/m2bcpLSa/uQkoavk75iJbRw00X4xaHMKzmZu+UT/SeNT
o5ZbhsH7gem+84wowOblPflVLndOk/usx+SlBHi1VjCbQsOSDYTUbt+kqTzAH2SEkOp8m8YBXE1K
w8d8nvlisx/bKbxjfN+qV22LVlkPLEZiZznAAO8OecmpNeIXWtuVZb9GleezsNMXEonEXQNg3wx/
D0kNLFzZtk91O79pQxMymSx72o9y20391u6Wl4ae4YiZYA6dmfylgv21sRQTaK7k0CVDfMlqz1i1
hhlvq7rAylq65zK4xEkZb0enyDZRH5UhqY2JdudNbS4fdtxU+y7nO3NS60ac9zVh/XBs2YOBycpu
aqqL56oUIWmRdExDqJz7JtXCfjqmERgWyqiRImPXd/1DnICRszDqMDfZ8S0MK1SN4ZJWJsox/zLM
LDEpsctt08OsBjfO3EVwwOq02LmMetb1QCdUx1k4d0xpWoPZSu795bcgYjZngq2r/ARGvA1LsgLZ
Rxn5fszvHoioOJJ/Uz/21hOi+X8j7iOyioZ/DrSr0hwJ3I2Xaywce09Wzrmeh3TnTQDIUQpD+5jP
+dT/s0qNlL+hA62wqtZTHl3zzhJrsPP/fZAtPAECLp1NAVbzsc3vpoamLsJtaovuJpI+CJMg6Pdu
3jcrbzGrna+p0dtR2a///Wtb56zlJr8MW8O3L2IcnAvq/3XMyHm/MBcCjBqBXSHHJ6oOpd2QwAft
g7uEcIWB3COGUoe2KvTRCdTJ1+l7tNzFa54/ngYOPQJBF//sB+ltnEdaBUqDpi6RfeWlR27M8tmQ
/IO4B4VKjFKKvdLyHSinI8TPZaC0cKIjbdG7PDH0SfRtWOWvsdbej4gNcnnb1HjymSPsNG1l1WRg
/fpm3JW5sDdxTf4dwDFG0skSbVTFmpPBaLDG0NJsHKaLbNiY5YH8v0S5IEuhtbpT1wCVhHTFs2/t
q4y/CU/Azo+MbRQDvCEe+Crm2gL0zZYFN3bA5Q2Jz7IkPUHAo4aPAGJw53CRGpqY0j7fJi0sb3TF
4zGQeARp0NBHeGJjGX21AS7ZrMdRPXo6qK6VF3+nWUlfCE+S60PbG23Ica3J9Dkl4zDhIoVsjJmx
X9PtmUfUwrdaKb2xK0M8zCKyHu5xM61/G1zmDCpO4m1fi3/FHa7oOvLkeZ3cDVqrS67rQy2TLwDS
Zq8OJT0IS/2zHuyflMTD7ZhOFEfIfPsi/46a+DYK0oDhIMxQk9XNH4kHwK5l8SMx+DFd51iOPb64
nna+cnpzFfXZdCU4rNoGvAjc97n/TrzM1QJYY6tHF5somhswEk2E/gmCbd17DuEVQp8gdCRPYLKe
75dDGuXRp1TBZtROfgZ9vGpGuv90NCH0eAYuhJKESsuBKcuq9DHNy+r6/39EefzdDjrfFzMHCKOP
mdeZUCuv5AeTFokUJeEDozXF9J4WuiYDoxbW5BfZJON1QiIBQgp4x1xnlNCd0eEBc5BGLslPVWFZ
q+JueETPvwFyWN7KsXopxvy1gZV3sgmBuS2S9oq9AQjiaHhUil1JQFbSKFhx+ImVXFKy+4ZenWTJ
DqyKfPsamNZ8BS9gDvowtP1TVfYMXAo23MDmFtJIJDomTsuSsZKsmIeCXTTDSdBMJUe/dOttlFS/
tugfStRFOyvy0GqX7nbC30d1KoY2CStWXIw5oKLXt9ny3wyeuMPoMOBPaZ97snNDnTGP6rLYPwMm
RSC3hVD/jJfwzzgW+XMsFZjhqnjAp1Tz6k8seL1UsDENTRvmKlqHc4JsZLCMLGSntJ7uull07RHb
WyATgoQDiUGfTBFGX8q9VcyESE2xKjRCgwyBqkyXOko/SHJZjzUIQRRQjGti67uYHHXhpUa6xSCi
jCsaDgVF2o2Co+4d+hCO1yQRnLHyBmfGP1Smu3daNWzoI3EVDQ404vRxdhW6vXtsSSr7w1z/6Ug1
2yDZoJ8Z/Ue0ZqfJptKI0h5nR77Nc0CmWDxWbTaLkqSo9ItcHP+WDPZzBrqvdX0iXEyZslrwBL9U
80ugpDzR0PxtnEyey9yetqnT5mFTK5uQ6HkOcV4Sb+K0JDVXo7HPbcYBxj0tNp6SVe86yaWtuxL2
vP3YA4x+nSLWZjwl7i1OaGmGnGjvOGc+MEEVZ5V8aR18bJnZz6hgxD/b1/061vWwdp1J7tJpacIB
IcoqZX3RDNMJrvczcA17PcHTw1UJU8Yto69a0HF1hrU3O4eeTLJBjfGcob4WT11HUQdG4dy7Cc8k
2D07f4Vp77J8G/ZLFHzdJVULojRmLtoDN/foifaT5f2pVajgFIC8s7LYDAa2wQ6QC9tJdITccN3O
lbfpa/eTK/9bD85yIl5yEzcTkHhz9zT3jC9rgNlWw5eVPUYa8oxFFufkOf/QbyOey+VfTrZjD8F3
Mvm6AAK6+heoLqk3QbVSA9w5snnnS+cXh4SY3RtgY4ck1G/CiSHrVNCH2/kTza5cx63v7YmgYqqR
Mqc1YnbQTX91pgDG+FLHt8BeSKqc5WlRSEuKTBvbusf8hwZRnXB9vYkSbq7nD97rQOrXuh/N+r25
e1UjAToBiAi6jKznSCs80JwqcjKigUa8SzbebopOw2zggjomy1WbLczoYrlzCx2w3BV3b9+WhGrM
hf34ZExVtWvryF3dIV6rPuUBWyzxKQsmJwUscMJRkHX5eUX9nH2lbfzpu+9NkpNwGdvDQYBIQbuU
8/S58tos/L0RAJSQR+quXrrGBsBSoueM+7x0UMm/iqKUzQGrReQMXAzilqcEd0pfPg55ZKyGyX/j
SfLX0A9e/MWIVlXE6sxp4IfTnawEFIBTKuevgcqjb2D/eBEZvrNtf3kAS1DekLUsYb9Ka/loWv3D
h8Q3uGbxwPAsKjBm2a+1kd0Cnmu0iPTefI5yNF3eH7CiAXGe98edXh7h8NBXvBVgbQ3eF0zZsEOf
o8juH/J0xq5inA00NSLPoAurVO7sckSlWtmr1kvZxcuh3BY28rPluRbK3FtJ/8xo+NvS3QfkB74T
dlAy4JdFUImaEDIn2HS4znHo2kDqfCnYOcFn4NxNzefOGdG63if5woVrHEXLH2OMV0BumYEn27ET
4zVKLqJ1M1QsZbRL0mnrLf6raMGmTH37kCzWYZg8Rgo4jgflmWvUPVwNd8MeSz2Q/cqkUs0Vd/qc
Vqj/7kpgjQoeFBGBHhlJ6e4aQPt4+5AFC6Zm6fJQe5O1k7azdSjs8BPHfxfkFvAH7X9w05+VweMe
l/Vf6slwLukU5wzVRcbyR1XtsXOTy5h6pHibzS9CTfzmVTccm8JHh669Xd27y9mxsDjq2HfRetfp
OSvtGQ2PZWxAqS97p3JAu1rZ8lAlYWLMj0RBkRrXOo+1pcmvKmNx8BsV5hUeAmJc2doRJUYuIhXx
gmV8O8Xjl5+m6CKS+W/To+UUdy2m6HuLUcV0SBNlsLY3QRn15k2/gbD4x6KVoI0CAg7QnT3j93rX
OJJtsz0TFU3Ja9cT+SKM8aSl+gODKvvEe5xtdDqn0GshttLmhjEPLDW6Ze87WvmVaXdNmN4Xh2J2
L6NlLqG4j/ei5Ai9gdSntMh2bHvUAxPQ85KMB6OhhmJedI7KjDc1pgzkyWipZE/dbHA/EJdVVg0A
WyJqENY/M5KJ9nnPeagZ1ygCBecE+YFkLcXyzbjICVBuD2gU7ZcaLzUS0jgf3psFom2bAhEdzRaf
JVb5GghfVDbeQeEFCcnfZWGXbNw77g8E9DZNON24fDTtNW+Wa3t/UqYm22EgIpF804E1YBhX5hi2
9216MUGCyMVWleKdiulpydl6cW3aRvLWypp1yMCdou5p6SDxyc6eIWlT1XqSRAPigEuDIc5EJtSm
8ftiC4NnttSuLPRLRtIsUAFajJraMc+X58/FckKrr14Xbz7gAUfsO2O5yanpbLPXYdYZ0xra5c4o
2n+GTbqhIYPdrCxsrv3tbpem81u3MrnNn4J83LC0jTFUTXLqM1VsEywgK7R30zmOFhrHcSr3tVb1
qnGcB6vV3rHMvM8MB7xOsJ7Pk39sZTFvUtdOd24zZ1sHGmdoAdgJZ7lY5AqPXHs4j45mXZ6Eu3hH
PptgTeyKvUbBl+6cUj8CbnWOTgnhq0zUwfXmU90in5gSfSp69hJ50W9QKny7SAdutT2y2LZ3ju2f
1TQdFWcWI0J0LzNwhaDSG0dOPxkgW9EYL1U5Ps2iA5xZxp/gWJ84tF8zk2wRIJTrkhCtoCjgNEoX
MtfUHYIi+eMt4SKKN8I/XjoYXY0ln2nnQBzRvxCS1hvk0LfuWUFTQ/7MDxC9d5V+WWwyu9TEk8Cl
8GM20dl1xJvn3RPYO6hs6ZQm29Qrj0uA+LzjFdnHrbDANcT9k3aTeC+sCvlR1jEGkc3BURC+tGJk
3LDANIsJVEhtbeq+0QS2GdV+cauXifnilPCnZ6VVh6LON3a5PPlIWrtcPUtvvhU+s+6IdA8BdcoR
7bty2zO6NHKUBp/5osNQLgFyNfTRAUG1rPPsmCfOt6vvaUEF/C5GpiKsImISC5w/F8AxZaVY3oyg
m1I2UzCcmk/tNc9eRjicFKhDmDyCWv8xveq5Qyqdge3zmDytOgPGjIM3TUz+rcsbBEHHSthgEQz0
+zDMvMQQlHM+vpgWkBVRcICLivGB4hX2Q/opJZssnoOd8rzT0s2s0sDOeZN8mpIMWpFG5Ai6ia97
hjiIW3oS1lZPwQZF7jsRrg0tzb4z2U+Uy0EzfkVKhi86AWqyQoCvV5rsrQM20HTdDtC3Wr9l1oPC
CSEiERiyw0afPqYFooQ8NvKQ5JHsghEjgx5Y/fVJcS0E4xybuaYExFYaiJgr9Tb13gH2DBJkIMvR
JDeyowDqKnT3mmJU0DKnibtVFTxSh81alT8IyNDMqG4DoorVONn7kh0VtOMj7Sw5w8Y1ic0vNjAn
S5MhZz+XI2rcNGFcOxFxhby0CGUZXcQ0C3j7HYipKSz9wti27fg1Se+p9RD5tR1b1ayYKipUTF1z
M6yBShSHeI7OTc9cOh5xss8Jh+ycXSv+74MnKR1GNKbMRGKEX+eavKRyrkG/pDyDCIHeuhSGLP8j
VDlem/8JMAwUeOKu7OvSV+QEXM+T8zkN1j/PKkqWOeoPDTT3NIJJSWW7HWdkEk3GN49wdY1G3cUQ
EKO5jdTmf+yd127dzLpln4gbTMVwu3KUlpIl+YaQLZuxmKqK6el7rH9vNPo0cIDT930jGAZs2Vpk
1RfmHDPyZbyvMgQV7JiZBMcaoqOiPdiRIuJugcKc0imNDs2YPhsSpPYAd1AYmx6qpf9nam1EmbN3
NIic1Fxn+6krPxFHczbP30Na/TJ+hlBbwREjadhGqq4pV+YO0LtcbkldgjoqxWuXNJDV8A+iwCKP
kZwcv0MtHvxsOh6rEYUC3O3isxB1uhsCl5Gm8PZac5pWVfuGypCBHuFyK0DV2IDi+stMfcdIMRu2
LD5bchUQ27PXQ/BH2GOCiIpyj9NwLIJ4rTPo/INNGF9a8tCymVwJ6NIoDTdNV+njuGT1KoOBtCSa
Ssf64yMZWjdgLEbylw6pheKxSZv3fhDd3rHv+Ppda8J2m0QxwRHEBLiNJC3Wxq0QA0Nb866DPqfr
DATuyDj50Sg+ID3iloJHZorA2UgivtXUSDgmSb2XT8Ka5NmTwSnqmgeXHCUYYMTeBsi5cnkXZDIU
JuFiW3ogxdMUhoGPKBCQxF/jyeLAjOLogTLaKPjAUSOzNTP7lDqtgu/cxEd/kqyoRHMt4Cpw2/8Y
79aKxkVeAJnv0QWhhUPVf7LD/GSDyCWAFNVfTKNDSDVWNyRgdKhk0dPndDyDjEkQPUtMPbVEDDYt
pAkQ7sAiNLbJbsmf9Fx/ll74nUVs/AD+NaxKooGxG1qBlbeQAaB47/FBpmeid382gk8Y41Ow1szm
uqr/FUwSua+b79qOxzzJs2/lLn+lHJ7lI8qRhsobQpjmh9rCuCZXqrsi3/5uhVwXNAz3CZDsoX/W
DeJGkuKfGErxsczxddKIPYUzXgcPXRTdT5yiD+eg3WhRgErsXQTZ2XqGYENFEHI8DshzeHxojiAu
Bvwv5vvGTE6sswfAGvgT511n889JO4BnSchqyXCq3zMvdqTg7DoqRUD/DMOzelPYBIl5qFPpi9j6
M2QgbqF6JttsOCA9vtZppHj4xMj+2N4HDuLsDglTFfARRXe1zALlalz+MoF8KwaEuL4zcINYMVj5
cQjXoT8cwLZ162wYGoYpyBBhOBn2F3fHG4lriNLMit/CI2M+yt6XG7f95H4K0DkiQ3f7nhLVMdey
5wEk0Z6AU2Ys9PjLuLWblHW56NfLYmmeZAIzzCWtiC+1I8RMTknqvQPHWdULjgPh3mx3+CEH8Rlq
sPUiEaQlwkJCQ15uVXsNuu6ah84v31/aTdgyvmBlegvssTr3Mn3zlp8pLzecaQ60ilt8htABz8t6
q90Tyttx3aX2yJUMoIv1LpEd/PtN6P7BYd3DZjdHMg3+NLiw9jNXT0A5RIga5WTNpqaMrvYQt5uo
26icaNHkNZXoA+ipYM3M8iRxEiPQjf46CSyuSrrs5pdjrl3OZQ92iQy+ArtXT4iRdlZdQXrkhCdR
7GMW3OyIN8udmxQ3X6saVZkjt+NwBqr8LGwvOhCbeaYf5VDMUOmHFqzEVBTb0iqdTflqqZ62iQoI
CO9L36Zoq0MmMDm5ZYjxe6qMId/02bWFZMRe8b7GlPSiERy/YrSH06RR4Y3lqDc9yvyNx1CyscOv
YI6DR0dK1tE0njk2lNQRn7LmODKpg9c2/uN4OcXd4D+Evn6qfo2W893pGJMUZ2YQWb9RDT5Mnugw
PKINsTz9bUdzRXVVvYY5mW9ozc9pzlORiwGDDvcJqMzws5h76k4SxbZJ6+tdzRxoacTHrFFlui4R
ew3X3LrMDYtgL5vReCPCzaX/006oCRKRftp0ySmhiYfOvjXSPZrWWZ4Gkr1MyZNWVCxgi5aOqMfs
jZsHuX7fpaji7WHj0OkWrRQHQwwr7FBE+sBcXWk2eYTUZh6Bj9M8hSAsGcbfl4L4W92R98HWIlhl
4WBtO/rbY7gXHPartKIwMUn8w03FXxMrSYDUQ9a3P1SKXykfcLinvBAJaVJLiBXPpExt2qV5i0nd
grbbAktDktpl4UfogzLrAHFqSn9VLDdob7wD8WQ/xO5IYtQitsqv4OFIdzuPE1bRJd4zPtHHhrPz
3ITurQJzz/EH+oiNSkp2NWK4xGHQmMwNdm8XeV341Y8yZiMdHeyFng9sM/rvADdYa7CPkJCzs4Ll
q6+Goy2HZOM69zc44qF0iX1tSCxGj5g7xJRUKaFuAjgnZSsBhotgjRq0VzHXhvhwXByuo19UxlTU
L/gn0Dwgq6S+g8uwEN+xZZdEe4esmx/rPzmd2Kc8+dLl3sQ+HazVfVhbZJpviSuLDwFZVEiVy97l
qSYU+pDW3Rk70s+0S4CAug0fR8tPhShRFkIDgXtrtAYInsGR2UAZ5GRWDXn1U6NuMXYXMjJxLWR4
0pdCk0pE1nUwu3j00nTcWkGZrN3Q2dbjMD8sJTWqRTM4fZslTphM1FRtxFAjISe/cOGzQ6xpsMxm
w2NF5bLDL55tyJa/+5Sa45xkDN3Kp8T+3RcMahLl5FtTFh+RCSymmd546Fh9X4Ecz/iCcJI0DJl2
XlM5LwEMhanqqoeesqtFu3tsqwTpQk2/0SJInurBParKmXkwdIm9DlU+5o+SMpPc8c50R6dJ/grX
jgDbQW9ZXiol7Rf5zvZmujHOLbZBu3D4FMtOuLX/YsJ7bLCdZH9CjAhN/qoDEtFdXQaHuLceR8kU
XEEP2aA4TjexTjHRuHm7ozBjRqa2DhKAV4MR5DGNppvjpPZzXpfmVIryj9t45U5lKAuUcBAkEYzK
A4FUwwIg8nwXYTheD8ArfBzrHiZpmg5bkckvYAUuPi1TEdrTuYHGeDr257KY+JAwzq+7KAkfoxhY
QgcbIslUdiN7kthILC57k7P/ZkjMXD80pGyk87dVqPIUFtb6Drt9IRNlhc0EWA7ibFJlylXholLx
DOhBBTsZktaym2LgD6ykyi0g2dWSgnRPcrZygxHublR0w1kw27CcyamYsfE4BhM68tDp7PcRwbVK
Xh2IOStvii0UNw4oYJvLiGV7ve6nqF2hHfZ+T/Z8kAaDUJMRBJeh+l4vaey+wJLMtsmC8RoRD7NY
ZmYHQuMxkPi9fgrnCZVl18GQxU0rUMyxv4/G7YJodsUdHVwL9YxLmGIk1cNFMNhYAd9BWukhNOhy
aW3GvtsQ7JXdclcWbA4ejTb2ps+pXx1suDjP4MXP81dmYq5oZK0wuwM1y3WtQMZXVfNiNPVwv4jf
yqKYJkQmYSm+a9zxBxPFQ5uB9o47KBmtnIgos4isYImT7u2jxezj1OXRgYUN1lIiQQARSAZk3B0O
mdk78uWKw+S+glXxMTujEXGXZrqMIxjZYaLvZDGzypwu//DvbbJP/LcVgmGeOPLAx9nReRkVGC3f
kHOFacNaUs61CiBEFT7lqU0f5eLojJ1HGspw1S4zKwbMIl3HxdW2Lk+fdj45qepd5rdvpvC6cx9O
y4nJgPIcco7c7JCK6b5lim49PeTeVc5bMry7FtrixB0xn8j+kI3fDvepPozOQEeGwavxzgTTeCdJ
E74xCAJi2G97EaEYZHyFfkIGv4e2pubHk82QDnkXa483BM7ZAaM7rsCCWnXJvWMMTW23yOHUaEtu
OWgC1TKvjdRL0Ue/HdQDKxOf/YR8djMy0cS2xiCe1i1hlpOUDWqXXVkXdxfeAF4XkS5cWVblFmo9
hBnFjvk84F7czbIjM6hlH7GeWJmwZ7oyjSlPluO8Mj2ftkrlTzjiyl1gRrAkSm4tloDUVh3pce1w
yqGL5pxPaHjrdzWm1cHv3Q+7ZP3sMJfu0E7iNpHn0sqos0Q1bCBOoNWH8ZeGzDZ4w9XKc/GUEaf0
5dUJTMVC7V0ocszNbXuPiK0/gm1MmG+wUc4sf4CBV920fu4Wv/g96uJVudzrrWcjIsYpXJPABkCl
W2VWu5MshlYwkfSefZdzoj6iO8DQqicL73avyz0buH5la38++1j392NnseiaZAoxhbmk3Y3+NTM5
8ay+YVYmxi94mCWQjmzEFB8mzIQsPBw95M1OirckVvMrM0JzrB2Fz39Go+rhV2WA680ny6XvoUsn
OjoQ6my1KUdI6+dPMVF1cTOjK7mD+OJm8H/QHb44WXwsnMAmfxnFZ8sigBJGXA2mdfosnpicTxz3
RFVu3cqZnsso/R13D/kUwKP2WbaRA3APDsxApQibnQQv6r61UId5OHKOOYOc4v7jGiKas2icFVu2
Cb0d8Z9PimwfolUyvK00amuLqQdh6hXDTfT2DmLil74AvIB0T9u1/RYNCOj7+/YYUsiDFmRCA9IE
2JPUWytsfnLE91eGvHel9SGFd802t2f8Zljyk8Ak1cuU0dAtQ1jtaMfuugTBCHIJ5j1Cg4bMJQbk
KrIatq1F9TKEuWJb5jx7lajYpZesmlqnPuuMoAnahiDyplcq2Mco+SNgShxrpZaHGZ79nluz/fdT
Imbv6qFhPDoZ/UM8kzMFaWVT1xAlxiVtWZSSyQRX5OWesjkQ5GzEYG8bEw7nGdH1trhzaFkYjjuh
0sdBozOSkbIA0rbWqU0ypvCjfp08wL+T6tZ2Pm2mIH5LusVdEfVFeZLlCjaqeC3b5hLmZXhjXMEc
HLtv1lQgH0h82Cn++8ZBJobCfQL4jBooZHd/KarhT5JtCeqxT/bkx6fWy6ivsoSMuYZqph/ilVWl
F8D/OJYy+r3U6nPsb9bboMfuSrtXb7JY34HM7etY+MmJjeIG6P10cnEGe3deSSERyDv3HblaGNMX
kTlZHYt9xoht1tOMVdjMmgjRfQcD2modF9UFMcwMgyLGr8WTsafwOCXapQ/JeqqEIFlTVhJMYZaz
aj47Nx6/rH5HqY9nGeDEKe5odfQgLLLS4nwz1Xa6dpA3PSwMdckl2ujJ945+S3ADr9wJs96NN67a
61m/JdFkHm1FrdeOI8nG2vS7emaIlWPZW+PkfTKaxI4hwwYC31NufIIj2c9bFO92tlzq/DVp7OQC
TskCdYlJc47l9zwJ/2Y89IJRSmk2UDMwSiqw6QCLLFktWrZ4rVtUy8ikNnDbv9EEcneLVCNP7fCH
zX86hrFZPzFEatDUJCG3AvrLI+2zz5jF30Mw2RfQoleGZR8srem9i0cinkv1U931Nb0dMr5k/fXP
36pJnJuVzX60TRRNe/Dl6+Enc+ByU97lkLYRNh4gXmvTkfVud9/4F6eP3omec1rnucPAIdig1WVZ
HbD3HfLBUgxYoPIMDTcdOOIGc7OKCnZDETMSWeBrQGzXoudoMYpVrDjczGI5SG/U981AmuR87FDg
bzlzVkoXx9zJqp2jPriU86PLQuKxowCRrv+eNFtEhyRV67l7DNrxyxMMpTpmOaSC8edRB4RzgOw9
qeGoCy2pIeCI4Hc7FqaxSTtT8d640blV9fSe1ZJDUJlXvnH7oAJP7mPye8/j/MlGfzqN1f1M6wlb
FTJ/se6UKDzhpJ4Zn8xJaP+xrMAMuRbkYqwQLNPlfqigaGf2ps1qZ1vmCVMX2T/YPTwE2/6FPg9T
fh/8LOMFwo/DlYHq0uzT/lugLg6QSbUm7n+04QSoIDgHiP5Wo0sCo3zqAFy/pvH0urQQItgU92c4
Yae2FMFpsdIflunKc8avVrJVuIJNId/60DsHvmbHFTpn1Vvx85hIXhGYIawbzSUMe0gGrSB+yHLP
oHfUyz1GUvuxRWgxDS3LqjLIhktXUrNJZv2pnDxcC2xu2ep9yZjCLCJiYK0UTj4biEQR3o8ZPeJl
LrqHaHApRxE3bkRQXD3pT9fBZH+KLB2OoeoSCsfu16j5ByB2ldc5qylBcty3GuPOCQNts2nv1t1A
esWO4q66OmmOdaqI8Kx7VXr0UUOzF06vaNmtS8N0s3VwC1dCOQ+FxHks5J3Imwi5T+mnLzVRYWwY
/KfZBrDuldkeYTNFYTh8a6foeRy6+gW2kdizcSA4aASqNw14wCWT0SlOKzJsUOeMCIOHIk+OkST/
AX5/tslR8R4bu92C7Ml++VGfYNTSf+MFSalRQXJMLDLr7inMQfxtpW51GRh9XE1n/vMF98JaTJMk
ocwNzz2j3IPbuReOV++kidGIeLGgVfUCkJbVvedsu607NR/7V3qX6V37fOtiSv7Nd4Q4hau/BPl5
K2NKfMN/tCbvAIEXk/oW0VU4N/a59FqkjT1NWJhA1A2ZDr3i7q7hhq/bCiVNNMceI8PeWy8RSHPn
d+74amd3xv7Q0ka5XpUcTmBDcOoTz9xrAVMr2/souhAY1MkG3xDrsa4Nj5wIPzCDfbKImhnw1w0C
kwnB7mzWs3HJXlgW/eROFJqFw/YZ/WO7nmX9Czg2t/1YP3YiLLZuHXdbt4V9x7YcL0B7cGAnVTko
7rScsehPzkudNzanpct02gFjGDN94+cfMiYq+aapphkktXjVRtRulmVrAukjvbaDu9ST2R+hgciK
Cn3q26xAGlLliDmRA+HOiWCmG0S7qt17JLBvS0lq6RZBorUZBsKVsa5Oj15e7qtfBlnhoXQLJA7p
wnFqA+JZjYpl4JhxLmnHg0szZ6jAu3G+p8cTbJE9LFj7dpPrDasQrtlOOGLt6+hO62kBSHmJ/e8v
ae07u0RneGY4FtayBCFhE7YHF+tOCyJ6kL/oW7vJ9DqRHR3zET2oGh88pV3REauatLwHJfi1TYCQ
bsePA6Zr+zxDl7mkYNye/FxOUDFTUpaJxnP9BbtQeuf9xO2vpWXKyQFHeuW7lQpsQT3+PTt35rNt
3JeGA2WNAydZD2n+3eBUWYcxQb8LxsI1QyYbDrWLi9H0b17ovo+GONvBgXgjcJjPnbOcveQuL1NF
/Wh4ehmLD8MDs8IC4prsdqHS49o3bXn75/f++RWz2VNeD/Vl1gqsThGnO7m0d45MV8FpxNNVgMJA
WbedPMBNrAbHJycQRKzpfqafg42FzxL7WNucZ5hEwiNNUOeaaC0WOTCxHUavbDHod+apMk8LyybX
2PkKbikGiTqtHnHEl2QKJe+j0zK/1IO6gFq6NfU8HLB5jntvmZjrpFQ35Gu8ZZ7zlvG4PBE59dbX
YsKHmjKAPAz50D7wYuvPSYUPc/lT50l6iYfpRieK0rWptukw1wjp5hFbohAXEnrsC1jstx7i2TNF
jP/MITGsyV24jyzveycJ4KizFWp12f+OTI3RTeZfzQwjJGvw49au4zIn6bN3ZX+LTmbXJMX8EYqW
M1liMnaGH1UcvSce4kx+Es8L9rJVQV7RpSfiZ0vx+OGbsQBbUBAlYFxyH9JguvW5iB+btljIgfKP
DM398z9fJqOHtU+be1aBihFbYR1cNrTUoKdSeh0xNWYTeXO1MxFEBxlTMY50po+QG/SxxSa+qXrv
JbJDQYDDcMHGj6MrsBA4CfxvAFN2Kh3R8ofMDADg7dp5W+GfPeS2/mDNRkNXktBQt4Qgp+6mA6mU
KTxyNAd19mGKwToH+hCXOtiSCPiEbbpg3vkQxcUr0mb0jVwLtQewkQuycNXF9Ur3jNjuZyB9wsP9
6joUAQJPfZUOmrk2YGEVnEroXl9N6e+qab10hBHPSyrZddvfYGZ+iR65NPlA6V6z9rmoI+hmBmkR
uFZ9H3mxdZUcR9TIWV5mj2jKkt3IZHuFHBsCgVtv8BZ4G7dD+dEsCcmBWf9Jr53flKabhLbzKypH
/yyGmWtOjyeAqWZdG+7YYTI8RubomaD6UcQMmguCqX+SEfbJ1JjEDLIGw0SGh2EKnrPKn78zxmyL
ZfQBD2+ynnKdYbXtPPRAMXpc4/xkmhveirx9wJSKH6HxySHxwSD0blVvRDTRAPekazlxM5HjQPTZ
5DR7JorOL/olZpzcjY+9TLqLdkFAae2zxhx8cU2DffIwmaX/lBGmuZixMicCW8is7H8t6bxcp8x6
pZykSkB3+Zx4PuYblaoNA9YeUFPWPloKEGQ4R/XVtTBRdXlJdB8yzM3oECkcQScU6XREnEuHMiDR
1fUUrD1INRuuF3vjj4oIgwUxY9BbJ+xG7nZSyWVOl+VQDsFywpUD/KQI28NMotAFPtJjJInbouD5
NmX4SwvABMhAxSaMUXUSqT5sg280eoSL52ItlWfdUMe9yHLytjRR2OrG/NQxSUAghjfNlMzNko6m
uej0cuqr9sv1AaGiN8S165xNU1cvVvHSJzp/UI6CeeaU89bVxX0u279WXNFyAiKSe/f//u9xKRVu
qU6tGsHbKJnOryJ5mHr9Ncbd+wy/JMCY0wx/fR8MpZobpm2wN1i+xawqpf98P7HZfeIagws1r7n+
/+mEoyMArVkHT7E12md7RD4VD+zj8yZ2b57ehLBGn1Qbn+aa6ejAXfRJmABB1ll6mROvpeRDvNmG
RXNucGGsiNJ45QccPHI3TNiNVHYYdZ5vwIjg9+lachQ7+TpJfiZ1kV8iDQlWxyUbj0UeonHBLEVK
ngErRz6T87KUjBrnBYm3E+t3bKnHjoF3Otb634WanGV5EeoWVVD78khMKD/bp6av/c0cifE1z/ho
ep5Zkp9gJLISpBgg7vw8S1CfumYZJ4tp2mUom3cMKjts6ynS63gkfyjHDq7qOt87+kGVpAQ1izTc
iEF+SmX2uxxPrivUmjMbRXXAM6UJAMbKv6G3CZBA2i15Fd6+6Pijju35VIaL2ThBF+EIQXzUZ5gJ
8g56ikcYYR/T26Q4XMsgXrk9kplFpculB8Unn3WBtqKtsYXWCSLlATX81GOidGMFQZEGjElfSv6u
n9EncyROJRl2ocajx4fxUaLdJqIVyEWeheSZZm+liroXFGEUDnOi9wSA0aAT49W4Pbye4HGePJRh
hfUEADbbp9iSqbXq6URdcMgSmPFtgZGHqoLZ9DwlRDhWZ8KQ01OHnGytk6A+OGNckPVjyz0aHAgT
vXUk52WX17XZibpMj8JL37KqghfI+HzTotZbKMUvwhULsBtatlz46d7pZg4N+v026C7ESJ+sFg3j
bLGNDmLzbEf5dl68+JI3YcmEisRhR/dHt1imo68s5ENLWu90YsgcE2156VNAT3V5A48nn+Khu1Pm
ynBnqvFLDCa4ZSQKMpvhpes7a9rmPBKvjhgQ43bI5DuCPXAnpOEK/yguslxPK0+XzgGNNNqWIL1P
4Vu1xrlCKc4GeCuF6tk3d6ArUnQto9WBSKl6+6sdrqmUD1nxQ2cor5RnP/V4+UkCJHULjqggrSgS
0WmWf3yJrj6K4hlC3ahYSI0/J2qDElGrXVLiNeqdRrU9emVLUnhk9u0ALFNhF6shq0mi5VYdOwEw
JmO4GUszHwMRH4iar452+MGghSt0jHdYltiLSnm03fx3ia5FtSQ/ZTorXiQ/OUAcxUOJnq9V4RUK
zm24Kxq9QbtHG8BH6zoeQ22Qf3PmJqepSx6MZNbZsXvBLkFCuqHosrlGryKDV16p36ZABB+dC9Z2
DT0le9esY7kpSay8AGH22d7H7q6BfXyL+9aBsNCtG5pLosKNt/GRvAic7McWsR/KebwElg+QcCC4
fhuHXbKrs55jxMYPH9vYDvoQZSzgmRzzf1hrpJo9rLYFT+DKkhAeUCp8tjpZs6aOtoWTWOtUlPNN
hSHxYGF6cyfZbjK2vsy/853bzeNrkkKjrCP3tzfDycCaD20zKHeNEBnWJ5lvQjWDyiyV+GjqsT4t
nf8XkZqzA8qKrjCy7Y8YY9QmqJQ6etFENGdQPDPeegkrnO1zRtwJ9lR9yJ3qkNiJfVuU/gosnewD
3Ysjzp55F04MGmtZvtrqhbfdOZBwGoJFI1OJ6OyP2Tjo6lIHA6xHhtlYiPzdt/cITpfjqPIPGOQH
5Vjw5tpujzUNhV2ULZvqLh4s0eHhG886NusOn9fak+lzoWYqC7aMgd4GGPiL2OqQViDIAfNKhCr6
fiBVTUnpwsIHPeAogcODx2Pg3PextVKG/UVhOS92lOTnOOb/GKAlMlWHlsCuzv4MgTPzYow1Odg4
PVEDtqSojgRNIYEiFpnqfUw+lEi9TanKrX1/XyzWDcIrfg52ba18kWP16H93rhtt7ZyJYNdlO1Mg
HSoTVIghAKsN08waTir/ekAjb1iAkfkt+QHAFfVI3OibJ5IfZBxPKLxkfxuEuwXmvmX+Y5Ec7LS7
yBG7CgYvMsUeWHrRQxD2X5qkx2GZWiFJ6Hzx+4JItgyHdsdp9xCzotsHpv9r1bM+Rz2Xd6ncyxwk
X1lXYONeTLdHdPNeOmDD0iqBcKLq62ixk3QzUiyNZK4Uu/NDbwg+5lp6mWuN67HhWR+z+VT1dPj4
IAjekT+sNif8bU73acViC2LLPb7SelNhohnZ4WGBegR3Mbf9NQb+9taEHq9ilezSybO3snLDbR+V
4WNqC0H2I0p4ZhU08q2O2M38Kkykb1oxIND8haWDeGOFIWprDQk0teoS953ed0mE2nTp5Cky/mfl
tdkFCNlL2Hpo3ovhBVPp75r3x568/spzlfcdumkbJcndOz2yTWEyiGGsB+uGxNp/WDpg4v/8asrP
/z+S5H8SSeLjWCWe479P27l+ZV/9l8p0/1/S4P/z5/6TR2L/i0gRD5u+73h29H+mwbv/CpgxChH6
sXCc0In/dxq86/4L5I8totAPPI/BByEm/wnbccS/AkdAAgo81w08J/L/XwJJMEbwXf5LGnyAMt0P
yTxBlWg7fvh/BZK4BpsbqgcCbu9jnX7JYX7ev4wuF+0/X1RRMCoO/P3SBOWxbPVTGkl5Qdzxlk9p
c7JQ4S6Rv6qSLHp2isrZKPceuBg6V1c026gYo4egoJzJhfJoVkDEDrO58QMgTgTS+Qo5WQnV1IYX
1GT2QyU6fzsyAJJF+Z205XxlsNzcpUzpNnORVgIJ/YkX/0ndk7S1j6k0a7tzHVntubOpbOZo+SXg
kRP3bqAfBKsh85HgRwiknNCOt7oSE+gpygaMyz8QZKtHki22qVAPiUNnUtjTePGG+IdTLtExGJ35
JqhiGpTpG6AlzSEs5Pvik8LlGlNTGGfgbfkhH0I5Qab1CTIxDGjucs3h6gFmr/Er7ArUhwcujwVP
cfvIKsA6D8o3p+kOv7ibl33l0O7Hr0gw1YGutN6H+pYaHw1KwlWHXqQLsWdaSxS8jIWtno31XTlw
qiyGXq2HwbbuACUKQzj2El/v9JN/f+Hay7dBsgxrhtQVDJrc3bFHhGUoGjjeqbkURc6sG8rAWg98
orIiQuKeJxjk0TkJlACU7M+bbIZ3gQuBa67KBY6eYFgjyaSoIXhn3bUEFd9bD3mfFiPNfyORxlCV
GnVyZd+sh9BKr6kHlnZpm+4nOyNUK2P1Djr3j+uxX3F0/jL5w2MWy5iohKj+TArzzCSo/jCpv+8r
FPoet/FuYkezrzBo7HCIt0+UWcxZ8JOfSXKL1jxX9/oxPRjC4NBuz9XJsfWfxv8a2ZP8LHwIWhG5
ZrIxCzhTyqMawmjOfOBPjJ1orMWT7TnNdXKHaROMBFdLe9+OoHLibtkxdL96NaJkraL02FxRqzVb
YYnw2hBHdPgZYUTc8lS3F1/Pn0EEDzsqxE2waD/yXUlO9ar6nJjyPQFd0ude92h4BI93SRPmo2gk
yoG9EQKe9nvUF9GBrpUt2ri8MS5AgLCAxjB22Lkss58a8QAy1Fwn9ge7aUax4aLUvcRj6p4Vz2bj
zfXRzhSeS0yg3QzJdU7CaaU7IiPTsehOocpod5H639PX7fuXflkIh2uYPtZhtgn9iQTBuo73YZBS
25KqcSLg5CkDkUSZPXrAklSyhaV1KLtWPOhA/u4SK7nwIPHOJA7g7Lap94ZhClqvmSgPeWNyI39k
VbtBgqbWkhnkzzACUuQVFiwhSqm5Suhh52DY8YvHninLJprC8DgSgL1hekRHw4jz4oEtHJJiZSwG
j9EY/sWkfMZj2WyhK9FA/JKuNmdMHfPZ2L23Fbqx797m8DFxp6Mgnj5dqvHD4+igIB04OopW78q+
wowKbBWi0Ws5pJjkA4lXBOMBouDoF2E3sHsfBljgnwzDqRCNPZy7u4yzzlgUViJw1sQIGmIC7ccl
Hvn9krRecAjElBN1+sRlweqFsX3voLlisOKs3AW9to7vG4WQvCdGWywNq5lp3+yttO1P9xVTTfhw
vrAfxNcIPhAaUm7TVXkKJNJYJ7vKtNlejJ0mzk9YFyX049xsFz0May1DsUO0NK7invVLN/QzuMlH
pDH+NSByYIx5xupSjetWZn+oaq6O5RJCEKFYI0955bbDB2SEPdb0HsQIo8Qlsb9noS4LGriqsbIT
tNSVnqO1G8XizLbtsKTBjd0S8HyT7+MyQYbfPduk1e/rQD65wXgJPDSlxKivp3vkam7L42T1QACh
/Qo0nP8AzJBGErrAANGxUUlPEejsShwiZxrPHgJ6Z1GvOmW4nov5Lehz1A7q7kwojkWPac8liQUy
ATKSZfrp5lBTXPjKcK/HTd7mrzAg9p5XKOirDHWBV7SBS7KMGNCMjJ9eXv9yLJYOCMv+hOg63dQT
q2FY/s5oZIAbWAjPdIjkH7HMgDoiBl6ximzxWKnqd5eDICYQJiVt6zAgyMOn/QO91fuCaD2IcR30
CakEnEo/h2w6/C+OzmtJTiQKol9EBJ7itb3vHqNxL8SMtCq8hwK+fk9pHxT7slqphy7q3sw8OeYk
8QpgAWtfQDsa8j/t6PLhEaTGfGvtsOBx5qY01hTGm8K72UfEjUhq8+XVuq91axK6K3ORXQM8zO6g
H5nY/2uRajvNdpmsXsBrhCG13UmGhUHijBVzg7gUmwF/crJKqvU+SG4M6yAR7sYAtmDxZiAGpFAb
cYIiry1/x4UmiqSwGcabnwYpEVdEAvOdDzGuYdgyf94aWc+kI62G/+yUp+ZDhePrFPjPVcg+aML7
kLaX0aKDbGbUjMCHqaitCTRFzFctGekIudz0n4KmS/D5thwS0nodquXBCLRzQtLHXkrgVUgmP+tp
6SVuRCo0ZF9isMwJ4AbF0Sls7zwP44Zlbn7yW0EfVumlrHU9YzdUibOeRxMOIKT+Ta1q95mqe3JX
7thR5Z3r5Y77VtCnVsEQf/NZvjquDClvEuY29MFts0Pb8Zt+BY1FN6rbILkEQOJQAkq4pnl2xawG
A9y6IHkN0I37E6v23KmaezZOoEcSapYs9ldIVNnBt6Gto+tsqqBN9gnq+abIl+jMS+yLCSveAyLB
80wHNmlPpIpNmtr7iscNzlxJ8bZQv4zFzPYuUhFAJAeoBgkF8AHIR2H77OE601RDfHXa0Z01JXAX
rZEU1rKbeeoOWYaKneOeAB7a36gKSnfmdCoGq34bvMc0U1+cl824NyNpoWIbfGcBNl1qp/ixR4FA
qk041tS9DuKjwt3EzgOScIrldjW2zJFK4VRIdB2FW30vQQdEjrXOKXWCb3Mo/GuYoV4P+h7pGeph
Fn675r74gU6DK6XvdhlkTtgUPS/PCUZIrOqea0laMf+wo8ErQKOA6bTMspa3lwl8LN/jsU1EdSMU
QnFzJfpT0E/ggNyVH/v9U5LU5hMPhoUNrx6ND4gZz2agbpVBDLKfJoFCQAEbW2hurSwCfLP5AoGG
NqpwaTuFIbaZ24fnWGZ6bwVRM5/FtnSHm9e5yX3yVYbUNacnRGeioBjFfE9umsJp7wLTLP13ydnm
R34OmS3DUpx6cnzbIA/1OdN7MIrIR4yiN/bWGPj72ajfnUlifLZROoy2fgiWPLxSve3YoRqWNnmp
LqDqjs9nwsaU+CD0IhZMEtWQG5MX/PH72jpLrOgX0tvjMXQrIEhpci5M+9UYBH1gSRdSAsQKOGu7
bdLZ7Z1MzQGo4vA8NfiQQ7/ZzBkx35FACNgAsSsxh60DNdcvEQO9JojYBKRfZ6+ndaPCYjUjqrqG
NH+Fjp4fiuiCo+XmKYz9djybfMeGtUpJfVZEk8/SrLnsh/JUBXjsqjJldciacEPXsb+BrgjDAWvw
ydUXkbQx6UqIHPxC0cCuZRgGvp9Gg/7WDbulFYdCGHT0lhXMGusdQjk24hpDsczodkjI/1+Tkaz5
EkzpquVz2QRCQoo1m+fZLJpDa/gEc5MTbY7qVWHevJWTd15YwChLoZL6v/5J4CF/qNrWDfe2+K0K
oz+Rbh6OYOMeyuwN7Gw+jAGZ9K8hEJFdKSgG94bpPVjAElF0Xj3KGrJHzv9yV4ch/JLEvvSg7B2e
vMCY74PJhYeMzcGMybUuxBJFZqlH6XmsumiQWAeNvIb4op6n/uAPaX13ahAJXfVf2zvdnSUdi7s3
xiXnRr771DcZVdWSm7iDux0AFWYFu8XkA36Ry2st51dZvrQNRJx5bjG5FiX+K28wLhMdCecgSqmU
T8xd6vFUTbIlC9oyzKUVs1Y84FzByvXLscmwhTlbVUV6fJVIvkFTQO3keAmgg99HQwOgQFATiVFz
vI9jRx2Lv8i9xqohR6WCYMSqmNpr9IO/hvt3oe7ggjl3vnei+iPjD9PM3noyykcvnudDBKBnK23n
HVX+laZXe5/y+TxHQHlZRxH952ruLXtqoVn9GdlLb6j3rKAeLYrgmqoU3nUa9IfaKmDn9tM+zDFQ
4GktMutpspr/Up+AtFsQjUiCz9rh9OX5weSW2Qf2Rfk2tJpLHOJn1TvhxC7H2wxCCVs19QEoa8Vh
oBeDfk3PvTm9mMnmwWmxG0WbwSLeyuhzeSf8kT6sfvY3o0f+sk4hfojcpZnBvIa41x/lKClY5ue4
4WvOH7egvqvIfnm9Kq44/U90NeaHlq77nQHLeG/GxIdrEb4BW3aemijdzwya23EAOGTFDZetyRPr
2PK/gS3Fd7/neulO0YUcKOEARPEnCYVv7blbnFHOxe4aizBARQw5z2h8zqEh6Gdy6MNjS2nLwSee
nPRLfqxQKE6YTjZyCsTVTtEijJLqcDAkZBBLxlyhRuixA8F5N7n2kjxI5uRnfFfsAWPS81XQPEjf
7Y2ppusHr2Ghl4qFD6UkS6qbvxC75BWe752QhhVVvKBHOM85fRUrjhr6olQT0iWOCd4RgLLroDZu
9JWd0beBWUZVc45bJBg7g2RZeEF+NseAm0PSQT+wjFvj1s0pD03MtoB3VrnJSSJfeSyLGwPzyAnL
XIjbGc0Qn5M1o+TZ8Pux1gyc+TZG5tBxP62xta6lFQ+PulBb3snyqDxxruo4vIjY//CCcjnxtsM+
+jFk9SmwHfUdilGsMcHkrCard/6208UzIdSYdf+gApn+rxiiWBKNBFtqRpbOXdp9CevnMhU0xMq0
z0ihlPt0oIMtStzyRUmOegcFGzNWnF4t0XiHxur/IyjClMqw4XtEVSKFFyBImmNpxPuRstzT6JeX
uO6s1RDg6Al74+jz561EfbG8pNg4bXxxaEXbFzAGV9acARUBgRxL5zgmxaWmNTYSLxhdLyYf3Gqw
gv+y2hnYxqinhclyyWHSdgqLTgXDjQ5MH27VYaZbdQM34JFDZFsbvvUrR5vd565/850+WRGEfclU
HTyGQ6YEw3kjvFU1U9oYmynjulh2gRRXL/DNnWFVFqDsU5OP3ZZBt2a98YlmhEjiLIdyfJHaUMv9
PSc4dVGl+JztPFnVsfyj/VN9RnYXYBZm8dE/Tlyy4Y7Lc291G6MwwyN2hH1sT8FKYUlfJ4A7PHv+
zxLs9LGTkWjN2EaIjO2Qn+Hmtp10T5MkjkSV3BJul5vF1c2s1NIEqfkVSEtg/J3eKBHbmz5C/VBv
jcHRHUTtS1SUJMNb90dM9dPYb8al/mgsZ9hg8Xsbx/EXKRD2e/Ymawn9shw4Y1/7C0BmJ1Mg993S
2xtukVfLjIt9VDp/jbi/exP9pYIU6TjI8MDy4y8ptoUqItNYFQR0t4Fs0DA9d493DNei0V2nbBSH
qDB/qn6C3m8EAButSNDZQwElWQH0kbmbN/pMWLujR13rzGEzDEF/xdh6ZE+Yf5Y5TEYDaxO9Oc0A
I23pThRO0bXBDJlnd6evbrRMddfUM++YJNy1gGi/9SHkbSzscDeYBS22HOAEAhDxasY/eM6GnGU/
gu05MCdv544MaorYC/Nm859vusXKyCJ1h9Hhbo1Ph56yFU/7xVLTS9NV4kzehl5cgbPUUVyB6j7n
Oxw1xDkxceBPGHt0AdvdFQZ1pOBKpDSGe8bgPhBKYM/WL+vekv22yGYXdTrsN25XcRIOyTPb0W8n
y8tLH5mkqdIOZwkYI+b+Nt20fDUaMwpfkyF5cMc9B0U6fk6CfgShDH/Ny6nGpVZhXtIkqyKo+1de
JBt+g2YrLAIDAzuikztBAhiIrw8JHz90h9ekd3Z15wYfso+f7dZ4jm1G8T6N2kML/XNjwZIdI+sz
1Rg6ZoGV7XMCLoIPBt0It3l2aJYWRGWtdk4SmeuynpY9IGqkIYNjdmb+4QJIrKvtm5lHqMCHegL8
/tlZmCBHk4RiGKP8GRVNKkbEXs+uvY3t9T8yqR/49YOrn/IlWv6IiRetyyG3zrENWV38e/QCRYOa
85khddRS0BBqy3CVx/m5pC5pKya3PvDzqDf4SUIuUwjM5ezKF1jnHwUZQ2zv6Qfu5OcGsihldSm1
S87dU25xa7t+oRzCYLfUEGILumJd8d5+VlQOSqzRPEm70ZT1ri2rp6L2/HsiumkDTaoylYu/y38i
lGlAm/cwhogODKIvzmPL/V7EzZHLM5VoPVWuY5y/4jwH/2wO6cHofmwfDV03WbbFmLzi4aYlKGuw
WiXuPZgD8wHL49AWfUy/JD/rXh1zpiLSRLQEAmrfZT6UO07cZd8I/yzuBPb8d+RA3gkTDswlynI0
8i7+NDxvFzjOxUJU56tXEr9ja8PKOaS0x1+5S7Iy+iW9xzFJEewYdFJsM6fDEl/ZYtPOOjTp+IRP
GF8RiCnK8yWbz+o1TjAtl1lCSXCpLiOQvxVhr/LA482hyi1wFeeGt+5ba9qpIcT/LsgfWJ7/12Ht
tuv7/GuStThmc3kTEf7ZqhLhoVpuWLpvrWznbVaBY25kVJ9qg2wJPk55Bckwg10BwFv1t6ImQuCF
wUffjs7Kd7N3bu+Y8nMDngH5/sT8HaRy2PYue0GHz1VyD4bdX9LQiHOCR6aSgp+eIhJQAmfKBtyO
JCxMVpVrQlCnoF4uI0ab3diE884oitNUcIcDr3/OQTLvJbwJLs67yKvhqjUw2OaE/IASUGrG8YXm
QG/XaCJOuKlY2UFw9whdDjhcakoWrBIXiur9I+RbOtvMYEuOjEMwwyXNVLxaLMkyO24oKWUrw6bi
jXcCmWALIDeG1ecZ9Jf0FzbTIdXKuafW6QAtL8dHS8gG3AN8i6jof9oodc6GN/xiAK82EVLlNICb
S3cumJUtoddHCykQ7My6Q5TfokkMe3pTAcLwjJTSPM0G0dKiF2p35WCbtnzbBO89DoJQc5cz668f
kDQx5EJ9Q9TRoGBjKPETA5zfPL4zHxk7vG9QSGb8QGn4p8DvcuZe6Gdsimo3Z1m4dP56LIpmY5HC
wc/3wL3tQc8nYzLWxNyGhYR/73PqhiyuUrHDSbJgLiSzNvhfrl9lu8CnUtU7zEv91rqUXEjkqGKo
z1R30Rw5svyVh8AkEo9L2FwNC7WpPl24q2LqWSuAryioF6RIARSNrrExv9uQ5H4MrNXv5wpzSv6a
qcja+HRdJovoDgn3KuqgVpDnqTovqaW0uOXn9dsy6KbnDAS6Sw8FXaF7mji95zg2EeIXfjjJIwh3
+VImdMHLRzAA4rW5yvBIVH+bZCm3bsaegvfJh0mhok8/+K5p6VLs5d0BZLaaOguaRQX7xUgyokzp
V4wz+zA6SG6VxZPQClaFWcuP0xitSxPUCTiavD+ZfX6Fde6wfm1GRoeE+12KbuQ/q2KcQaL9TDO9
qhw+gUDxMhMIfxl9yzNORmBZvn1u4+7GFLepWHl1D2l0wTaZicjgvL42VsXq3m25c6XVgfADwBPP
WgWRd2yB0YKpYqwNWwUezEH6D+1r1OJWJaK0ceLM2WvGrGUKaxNI462UlK5YU75acrM5dLb3HtX5
Z1/Vf63EkDvDxePvoSUS3IcToiipWH6jPrVsL4juOpJIWWVEj/DF6fq/eh/wmtBrqcBVXhLJPnQB
m+7b/Tkd5UvthDgGrK7lbpvxkrCBzJkjO24wWMQ0g3DveEvJYAXaxvCbcuMU+WfjgBYEO5fvYZl9
kG0oTmSInjtuhAfFaj6VRXjkG/+skn68CtwlVhPJxyLyfFd6mrYDbG9tdVN2YQw7NQuZ+mokPluF
g7tu3LR7y1xErIreElm8qbqLTrz02w21atk2LheBIwOVraexj9+ddq2IObK3YmoPCWJua9+bt20R
b7mmUp6e0Fk3WuUztBH33ATj1UiwKraABYEGkQryjQ5OCJ1QB6DMD5YelAqZIL4JyZ5Zzi+/mt7k
NMspCzQmuXP6qH03sLKtZWTgS67TYBMHEbxjFsrCzQiv+t1y5jGCjaR1wA4a5zA56k7cpb6mCXng
yVXhxs6oh8Xx+V9VOgn+W7+7dnn/3YfMvgUA538ZtELEwd1p26clnEZelUHA1aW3rg2tK4eoN37N
5rXUuZWcXGBMLIpcTfM6kfsAq//ht6Dtufywf8846yk7PfONMI+d4SHjLtNOTNLfZPSyAWdLyfHl
I7ZIAmLIPqiEWshoaZhvQlgPM+hJCWd3azT89MJj7qb5F3GYq2TTkTGa7dIQ1bbAj+dyrwFXAj3K
TNTeJK+NbEoge+iO44Af7N8vuEffF98aD17iJfeabtM1LxBqnO00vTuMxi0yrJtC18wyKFfcsk5Y
0bTRNq2f3DDekvilrzijNqdQdLZ7go+gN5C4KAUQLOgMdmXwIUjB00KQEe0G9tbsVEaEPHVTcbRy
aR2opUzWqDx7tdjOPR/U8whLcc0qvDgkmQP/m7Ue30auDD3pbwYi40ksVX/EZ32CYURilt7yPV1Y
Enxeb12qRr7jJkj+myfGara6EJZs+Ons6h+1oPVkGaYTRzXBUNOa9sWysMeuKdOrm+IaWFZyrVOI
eyEIT84ASDi0EmKsEekloQ/N9miM7/3/7B40P4hlinilDSo49perm9XP9TKwa8eCv5QmrfR5cptK
mw20b1z6ktnAhQuY93tcoWrV6oHIrsGee80QXMOWu4GVdk9LZSen3q5/OEWds7Bt3JFpSN8A62+S
5qzPS+eXWwAlbNk7AP7cFwHVhZ2Rm+uR9DWwLENcsLoPLz7QmCFq76HwGa/pzlo7PHXXf79EbmWs
0FHWo4GnKCfJfS+pOnZ8c7gqOzMIv44bWbNbkE3KRzBMdBYFjOtVMH00mW8cYofC4srteGViqXPy
6gpOCpoQC6oo6hhqHAQzvdrt3QQcpHRvYV2YPGp8TWqzcjduKSkHNdja8sXeF+jDh4ElCc/K8Oq3
3slltGCuBSwAlh1Ec/tjds7Om9v+pehr+o1dKkFbHNFJktt82djuV4ll7hhJ7A/MEetysfeYLsZ3
YsPJNm8ttuTkKc4pTqgt2U8bE7Yg8RDn4gAP2l47PJln1wo0dNf9nil5Nih7dlB9qG/Hfhk5etRm
iWHwKNrg+AKqoqVd3oBvBNBO+M6NQfAJfuyJ+EEOIGP56EGWwmbfhm5wh4ClyQ7sXioOn1G3VDPt
nNux+2bgDSixBobyLhMgckBRLJeWa67hWItbRmXdgJ15+Z08/dvc0Y0tM7AGhe7LHo0BfdTKLjKt
HkTPeLVOvEBKX9GWhq5H/sXP6N9OKOLmenoMuI9J+rkziroD3ditQh9RB9skyBMAQLrXu8HisFnS
cFjH81+MdVCoacBZS2RKW/eCF7ohnHoRPo3kD6vgtHdf3bF+Cy1mBZ9q8YCKcVd3jRuUjle6fdzC
/VjG9JH31nfd99PJYZZcjb35FmrlduqMrei8PxOl5iE26qA2P5pJ/diUnke6/VzoHvTpR/i/KF/v
diMl6XDpMRXMXDdoT+fcNlb0wdJETbV6A48STQzIB53rpm5fJwvOC45C9oRi9lw3tCuq2gO8JHof
e+i9nmJPmu0VD4CYMZQA9ln4SHnPb/Kelw018KqgDz6gGH4hmEa3rnllbT2xCQxQEWHOXLPU/FXZ
xI5ZwowN4XDuwgbggAdQDXWoQoeIMg7Hrsd2H1jDOzJHAj7SfF7wpJoZlkvGqZPl1e+iUMt+kKCf
prRnK07WzJrJXsUWPC67eyROPa+MLn/D+xGzlHtF73ohO/XkQpfcyW4ADjC/2FIAX+9ZfqaJ9WV1
wasy47Mbgoylidi3WDbx5lwW18T2vBsMvBmy+IyghK36qiG10DPdLUqyI7dlo0+XnWlwy1uaJVkv
Y98DQ9E3xxrx0wyLWzFwapkz03zJ1Wt2o9fO+Q22u6cYB59ozCkuO+tXChdFUEu8I3j+E5U+8UXH
o9KhtV+Jegx8/tJaWVZNqsdFfWfmhHtQ4O5qU/gGVIoAoqJrIKPmjcAUsG84+O3CiQcdmJT25O/m
hmeItPlrGdpvqW3Tii5riThM/Ew5xNcSl7hhwZZa8iStQrtabW3HOfFlC3epnNGRNQloCd3vxDzH
empu2uwKEZc9NAJ03ft0K3UbljcfptTdqJLFfmxBTPTImWSTZHGmhq/AvQPya1dxqhkZiEtro8RL
iVk72YaUUjJX1h8BbrG1ipMVbpe/NdFMNi/YYEG9ruSYPYQpgR5iZxlz/7dRkEqMsUo5mXkfBv+a
ebts/K477LLN8u6ZmX/5h+j7naXQmT0fUknrZT8uPMt1ras+jPa+wLg6CL+4LSHTgP8eNdjEQEDN
rE+JkM/IPyTkd1MEm4H20H24yLe58KBxItU0cjI2Jrlpz4+9jVuz5BzCCvsF/t0a+gOQ81faYtbB
M9AdnhRxGmaYFqLkBih5c0z+ETPGpZLFy2zRRRBpINxChLUWHq2tFTT1hJL3MG/lDh/6GldVAwKk
3gOf7HfYFExqKut9TjM1NUwpX/fO3Vlt9V9Kj3KwqFtfKeRlenbXntL92SMYGk8pHFE278vY7olE
YO1h+FFowz6mKrEkR7d5yiMXiU0XvyEFrilPAtWFRWhrL0wjY5ub5zR2rE1C0zWIEVqNkgpTH4YB
9z3G5qfIt2HCfMHPdV3q3D1IICrrOPXCfdg8u7al3hqfKJBkrL12aKSTJfV1izKbPLIOE3cl0+t5
gGU4IJPqX0CCEjHX/+aMGxDmTNp9SQdfP9KqNQe3pOb2Rd2vpkmp7ioc9YyT2znYzkDaKHdeJvYw
D5f09cPrkKDQm5owja8Z8tYeOPHEcsKxLzXb03GxredJYUpql4JGlIpr1+h7CUZpeQwT/8cO8CDg
vriafIRrpQjG4pxZSMPUlv3EnLalNlk3PLm3tFmekkBdgpaOlIS0Pv4WWJwBGPuF2i4y4D7kYO08
DHn9EI1dk2q8BFLeF6ajNYaH9pJHiNRFETycyJlpfIu8i7enLPWEb2obwD3ZB4q1+9guw3qEb3DA
sEynqnf2SCDvuuA74/J3AudxqMoSW+DaDRTNaRQqi6h5tyg2K+Qgj/ky/C6s8hqYdORY1GrNWJsP
yELZzQNOzVHE0w5iicNvKKzHEiPsopof2s5tjyH3zKAsErSKwtZrUl7eVXlmZWKe8qoZb1EmCp4s
siYAr9RedGmzE4tzCkcnvDnmoJ9Tam1bjCLxMuEUSNUms6W5jnNHnI3QHFaTI4LNRPgCxt/sbF2r
ZBOICXKWlG11kwE9f/bU1hP2cphgVZZmmh0F77rKC6yV7zfJJQzZjPGNjg6GOXz7dnvocAvercFG
JFisK8QDczd61h4sIotqzWzIFJal0gqOrR9yN061vb4bDqVv2yeesvYEXszspvqSwf5vvPEBTai9
51ltrjs2BxS5EK1jyKInCBrtOnYS5xIuwbPfdfWt1sXmSxBcZv7WvxL2QI5jwiEyg3C9UD3NKg8D
DNmoMHmXdJ3dfL7DnPR+vqUXFjEPU1DtivgxOtZnWXbWDrHvJU77+Va7Eq06Ym7onSJc+SWJMD6H
szX3p7ixik3lhuKW2dB5R4LcYLMavqaCrpCpfoEXRsInDHaF2/GNclKa7/JkNyZRCQ7aTjiNDeso
KkWlrIhxB0VPLtYGwtvBu6B++2T75bVK6+61Mk2+ssHy7s4DpwYOx+1gLazQdLgwLhDPZFwPu4Hb
5bkhpioWPzxMTvjb9EznVxEu95AKvJ+kQyxMzY0IHA2wTt0r2BXkn1zR2qNqua1k+TnzJnMAtods
xRev+EBw/sicrNqZdbGLyxmk2ACAjfxYrO8/f4OWPaWI5aOnXQ5D3/CAicMOKaAABPtFtAFBANCI
TlHoN8GGvGJGnGhgxgpIVLngubsFaT6bijcuNx4tZP0AWwciZK8M85mEZMHyKRhISJFKHdeVYEGY
zPHFTed5DxdqzEN/VVMzmpU9jW/9NB9cRqy8o1uoS3BeOe6uNig6IT+kSu6HKnE2jbEffesh52a4
tC5kv3Iar1U4vik3ddfK3oxVxuFGRzaHj7kau/w79h3zbB/jGY4nChSGBFyklKwSFwPGQntrm3q/
224ShzAm6Gi+OVa+ibPFPdRu6lPVVpwxnZWf286V6TtfXao/vikZzb4EtU30ssNTtZX94qWBu7Vb
KJzFbNprypuih2Gi27U2p2lpWe6h5+s7RE7MDWRQR24Qr9KzM2wrQ35po8K7pEtZMWLl3T5NJVUo
01w9Z/mHlbwZrDxjtJVn22x/ZAuhmXCdz6PvrtQixu3ku/6WC0S6d0tXI0OIPJUFOKxujsEi6LcW
/EnuMD33xJRNIUNUWV+GIWBurzqqXTCZrR1MQJkK7Rt4460TD/OplcsegpNa99VsHbEkUUciT14F
BIASiYeZQaNEETOy4S6XIX6GKkU6qC7oQAwFjr8EXYJkiFa8bv/+Tei0CDNqShNOd7Z0kgRh7Auz
ZbJ3ZtYefXsNsBYXhE8A+48vgjiKIJZS6HwK66lPsHbFqdXZlUinWCLiLFJFN2DHWyIBpJ3qYLzj
oGTUncrh0ds/sU7FRDofk+ikTKwzM51Oz5Q6RwOzAd99QTGOztggGdUPNjRMCTqB0+osTq9TOUVs
/EJj9zaQFNqDIrqzVISyqdnV/rzpEvMhei4eyMjivqOTPzkRoE5ngSJCQaNOBzk6JyQpV0S4Ssqr
awcfROsh+HncHVTZ7HuaEWmlFd+Jdt+Q0nmXFWmkgFhSpPNJrU4qOTqz5JZgwPPMDk6p/kWFGTQX
ab8s5FxvlY48xTA3utHFnk52z1I2pTmEpBRhKZK+7cPS+SmXIFWqE1WhzlaVOmXVY5PzquyXwxpm
VegklviXydLpLLgtzAA6sWUR3UoGJbY2YS6PUJfS6S56BL58nffqaKWngX1LXzqFxYn46HQ2bOLy
H/BbZ4TGBsJjrU6RJTpP5ulkmR1n56LQYCGdOouInyFtJugHy0uvk2lj67GvIC1oElqbYrCDCaYt
KoEGdomAWhYOPXJuUe6Yq9LkT5+MM3ppt+W5MjJOW4pNnoG6x9/WhJCGEpwTo4NsAqpEJ+tGnbEz
cQiZBhBNzvXDRAwPxzt5PHqCdD6v00m9TGf2WPNQT6ZzfBw5a9GQ7FM642d1Lwxa2asg/Df8SwHq
PCC2XZwwRAQNnRVMSVIMBunBRecI2ZqND2b1FwSZ9NklbMgB0B0jnT/E22R+kP8D5q/TiaOy/lZm
WZ6yyP4wMB2IFQSLZCNT6JZhYmY7ijXJVU/NtiL8aOgUpKPzkNxfk11CRNLRWUl8FZz7xCdjnaNE
OseVr7OVDSHLRqctJcXaps5femaQbJ02I5ysGSyKdXqFRuQmY7W1CXBWMUnOiI8KdCK2w9QQVDTq
xCe8DRr6bFKgHnFQIyYXWuuEKG9avrZkRkl1Wg/0bRtgBYnSUmdLE50ylSl50+xf9DQ8jzqJWge/
cyeawFLMzZW1As8MV72Vv2iDEFHWmUjrorOtLBQ4/HXe1SKJ4OoErNJZWA6yR1WTjs0xo2pnVEls
Fu5C+tLrJG2uUfGx/K3c7FiMcbHra0oUgfFuRf8xFH1+9DvBvZXyelvBNp4bMBCERWg0nxcEQZAG
oTFR39FzJGQG9eFOfYRI+t6FBrYB3UtrfNlL/zXWTcdljRSLlEGxTpw/rkHBR4geT61DWaFxaxdL
Zs9Pg84eJ+lbTBS5Ga+WTiaj80Ex02nlOisRj9q4faotJpPc9yGC+nRuFK06Zg66UP9NGShociOC
5qaT85rD4g2YGSeJvVZxb4BfObKMpZuEgiNhm/2rt4B5kNIdzzyXPXg6aLSeazc7KH/KDQedmP/y
HIQRJwvak0nSQhOCvM5n8AjpYaSQiabTkRZAH+wARTqwEzeKpTtwmsnZ5Mk0sllgWoMLj1Dp45PG
S05+Mf+CxcXXVy0rZ1TxJvcfcKWOxWxgKGjXEbVTLXdruzwhbL557vTaTCOe6oElK7UhJTQhGE03
ZNvXNsoxWIx/sjw8ZUWKP1cCxbJpv2KFyP8uMr6SpD9PNGJmLXGEosA+1pGNW1O+8qoGBD50+2K7
LA3U5Fr497aEpoBotTUxdLIiw5qu1bhDE+GBiahOYrgpiK1R7I066ozH85wnH0bg7VV5NaPax5Jt
nkh+2kReAGlPTo8tk+UxqB3i6fyV7XAbDCr+RQSmmZPHFIw7ssKnNK+e8nTEKm84KHpz8ALy8VRh
noYApjbG6DmXTlCA5JrLvGF69m41GbHEFfVz43bs5Sim/LE7MnSp6+7hAzj7JaMwg1iTu/a0edZ2
2+Ee4rcquMVPQzkdsxG8Sd7EtwDjju4YXXbCseRtIlxfwRiiIDPgr0UbDujr5SjsmdFiMl8dxTnJ
aw8MjZskK4sCdjUMxrb14wPWzw5Da26efMc9FiTubz7Nd3Djok/RW6u42MBZ9DDBGNWrM9abhXKB
dQBEBg6M1V2Xoe2uZYjgks3WDxYjrpodKPHBGT/DJB5WTSCTk7Dqr6gLu00/cNfLsbsSRlE5nJEG
huP4ajJCniuWHMfKL74lKXj2FuoT/xMb9bpqqQvk1YWI+Zng3LoA24Uc445oclI+/fuFnz9/rMz7
E/LPunPB1XMeHWEu+LcyvBQk8bZTLo1NSknwgSKy9YDTa8vQML+nS/XJa2A3FdX05nneKeRWdlZ5
zChoujRFVC+1jRcknqx7hISYYWy94Ym3VwQYnWtosyAXi0I+pid9Z6j0NOSyuBusIHa8mw9zP+o1
A/inJU5024IE0tt4FbcIotbeNvAgn7puzU5JEs3AAmmxfMUnuYh22k+dfA0H090gyhovtjdQWTWN
7V6RbngElJqwuY1w/nt2dfC6jEiblurtpdmqjAMCS9+n1XkKJ4cuDq3MWQe1g8tEbfVl+p+9M9mN
HMmy6K80at1MmJE00rjojc+DXK55iA2hkEKc55lf34fKAgq1aXTve1GFSiQiKsLlpD27795zW5S7
ZKbwxRja7saZSQL1Y0TL33AKCe1RY9te09T66ifTuaQCyCrqXr4xQJsLllwI+AYo6C55z6q6uW+4
dzvWnN2ZKduZrG/JznvJdXq1QudI5sz9kIotlQ3L3GFwO1L4Ej1k+SVVYrwmdIz5U+wf04SuDTpu
gpu8cZFh1ZLmMFKXdwjqgOcvhrsh7Lb9pMYzfRKYUTBrsmKeb9vZmE9UVj7qLi/3jvSynXBSqkGj
0lv1dgO7mhZUrInWvo6iXUFI9RhQiby8gWUkn0y/cEGisvbSedjuzDT8w57nTueBc0ylSzdJOf/m
zclXHvohHxWSam9xGBPgNk1oHci2ePVjAHf5oSeS9gSfw+Wn0WzU4ixrSj5Gz3Vw6Li1uNHCo5TA
UUdJ8uzu57/w1r07tHfxygvHTU2sBCWZf4zU4BwqI0FHj+dTrqKQvvnmij1oOnNnR6LyPs25xAph
NUxfNH2fYxu3UAEKcUrt+7FkyTyDmUp7/Zl1rQGIpX5pXTKlXNCutpW55Pr7EVeSne6j2PtF35v5
kXa/Q/pbYZKlry3pN9z8PD4mgKO3EXtNaFvTL5kSXRTgYxIVsgy2mWubPr1JGoAuyiOSyaJb5Yju
MmRkCZ1svE11ZZ+WVNJcx+mtEVjFNsq4/oq0pZgWUGZi86M2RibfuLb3pWYiclV0mZia10ZdA3aQ
aHXdnepg9hNuOebue2Y2JAODjgJn8RV2M17RPOJOkB9bO4XmzchI/sxlwUyVeXTNG1wXQHF9mkBp
j0jCdm9ESFq2S0He5LR7kmjZeky+KdbZm/mUbJiZmm3JO7DAzW5xqaaJK96yd/+wKxeaeSa+aaTb
G8NTOAR3/oCHyVkyND1hf6OMg7uuto3rYAThZVQ+RkJ60xV/4BV9liigCohTLA7KcH7VwjaIJNL1
JzDQdrr89aPSYPTqL2FS3eEymA40OjgMlPLqhUEEd/HVEA02VQ8saKHad5+Zsg55f/MU5NRyVETc
QhIJSQw5ga4txzfedYakPBM1J/6sOa2laePza0jDgK+HPFzHUBScJ8uvgxMrOUbfVKF5W76+tUFK
IWHB42rZbtnxrqBUfIOJE02UbX3t12KTkRPbFYGdX4IC9mJkZscqI+Dd1vV4Fw28e3CXUbWF/4QK
IxoFqAg9ypFKZaQ9yI1+nh7LipVUlYhgm5YDnaXgNR0D1ysutLuyBINc0R5SZn21Nir/bfaxnFWB
ApdPozwfzrY3WNSbOfkXv3lxk+gLzDWuzdCmuI6rLkaC5fYB/SxsnBugMwvgFEx851oPCAPNNobh
Bznju7eGt64+GlI/UnLHUW5NjzB8wRSF/qfCu+uOKCwomeVGJPx7ehwuQzMf07Q/SzzXwbU1bNCG
S/vCoCesIVRpXnHtD3uP1vXFncFJEDCGdZZ4D0r+iiW1DkgpQDl9KtUK2gz5XCR/ZDyhkTMAiYHX
up68+FEOLDxoYWp7jy70eMSYtCQAswGlsm6a+yHe9d34EHn177Rz/mTx8Bq4+BDCCD99C9i1wIi2
0Eh0do2EgzqgTbnOaQztAMRRecL7SM5f1BvsKQX89mMqfTA/vAp8bjSQ3oqmv/GEK3n7RA+9Pyfb
asiH/QDpDPwcD0xBGZYPsZ56csIoDJY2san98hmInr9W4Q64iR2XqkEfXntcL3+N8FuWCzCPnUg9
9MM5yEFQUkHL5sG/HShI37Ytc9JQxHrlToZLymQlAn65i/MeTD/dRECviqMxVdvYrLZu1BnQWFjW
FaP7NSSK+0U5n4w5dTFkJ84Whu05t+Nnzx5yFGy2QtpI81MLwBYwPlI2Jasby+VSWrtBdkzMQbFD
r95qUFIConUbV8F29GOI0DS2FmgRgBa508VhueEdCQfO3Lk01JTjI7Who0dcyprCngtAgjExMRi/
GJ8yTW1IUnaXRn7bORlb3EZiI7MaTmUcXLMk+HKW0rk0VJ9t4eJf0cRAnYyfUW8jxHu47oZwehRB
rPi6WY9tnWNQ5hQ0C3oPuEkstVkOr0qvuBb6KavTFxXxLTOXp6Bzoq9B+rjOTIzESCUjzw8qI2pU
i8jA+xGcz5c9RU/YaIm/jMRtuzHHFltd2cj9Bt4kNk3VZVTUsvnpaJhq7EccwdnR/6Hr5+kvslYP
uvbEIWneUT+giWNqBmeXjPjjIL9EQtIFGwvA/PnVhH0agmw5WPRBry2iFNhx5SuADBLQMxeqIG/u
DETdDfFcwr1axiszQIHRyriGYrgtF2K4y3S0nQzkZZOltsdNZM3PFp4QB+ooxKGFvj8FbxN537Xn
L/pNP7K9Cl2qs2a6jrN234UBP8sENx+rlRuEwW3pKTBRETxDxcGxRt5iQbVSvv2s4/hzrHIesrw6
6YGZl2fy6hvtp+HnT+7y4yvoGW3Grrm2zjc1vFR9jjrbanyOoZqrdS6JDGVgCquwRrTyeZPZ9KaU
lrrMPutK4ULLanKxcav7YGzKJ3twLjO8yNnL6OP0AIf574bpiJuqQnzGHeDthzq8GJnjniXqWGZR
11Vkpz4rYoY2YoFZEl/TMjjhBFQbIQuooDItt1yMCKeUO9/i66GELQ445dbCZX9LGqLZcpPeGnGI
eZ+hyMW1JT1jnXVqX9VFsFVuiyER8kSekPYldg9aw7fnDd0WXyhpLHG+O7o+MgxLu7bTWEJK5yEn
XbB2EURWduvuGpwoW1vw7SjrbDsF7L14TvId8Z1Vxdi7YueABaaW9JE5zWocSqzpZvSGfTeEP8c9
XwTO/TC51LTSMpiM5SJOgPIdYQdlUYxjtUQnyGt2YxFPeOdhCvOb9hyUbEumRlN37PBJM1tz/WlB
zVvhIZxgFREZ2Vgz5yyS4bozhToQTqzXwqRGy6f6GXslZo68XSjTlKSNmqoOqzVeuop3PWvHZK+0
kjsOwurk5A8Re6JdVMf4u0T8zO57MYkQ7QGTNK4q6TUw6iIbk6Pz0Hv5AXsPMr7LyWfRXUXyjhh6
+BUqw0YqC+6GMfzkoxCbhBcglGfsrUEMQLXyUVBLB+fH8tDUWfdbFsOerk0vx0gs42mx7fszcl54
XwUckXMFHtKClzKaOtnPQzdi6ragQqC6trLeht7Z7kLnHq4cpxTttknRYTl3jImZixZt3caK3fc2
zKpfrdNZd4yru6lQiklY4bsiV1w6Ja5uoul7XTR71zNoKyDygRX1Ju3NdwNpfN8zlK4Sb9xo0l5T
XxzxkzwODjvin4K2iUIrgBMl446lT4mwX+jx+GWU9Y6sTs9Xp/rQof8MRsY6WtL66JR3N1IDtdbL
4/7zdV6+15CHw7Wt6n7XOct8G0wrdtsNOOR9zFVqudwidxJUo0ZOvTKCvodR9FmL+GseOdkzkMeb
+Hn2usuiZDJMOUSLQFuuw5kzVNG4CD1jrjxSiw1WRrQm5mtokA2fuktnRE713FgNb6PUWLoA0PrD
YKPMBFTOWeKR+yg1qzLfYOUNtl7HD5/yjhPa1LuRc/7aIZs7bxw1HqM53+U4Dry+fS/88W0MSVxU
pf/H9DsCFxbbhqDkj1yxf1t1VbXna+Jt8EOUU0iJKlF7dwacOA1EkuBCQA+wmXo74AgB1e1rFfG1
bis8/GmSsSonewjnh9gdreZ3A/HcinOoHXEV113E941fAoFPr0Ulnn5mAra0VKIsV9fa41jhTs3Q
pvitUsXz57ZkcnFdSE31ToB8E6Q8h4lhPIySsdfDAt7mzrhHvKfzvsY3OjvUqGjhcCykfFoBi7mV
lRI92PZ/qBoQ+6azA2wa0/7nVC7CiTKYGjLGhJVjzv09gdN4LQvrydDFBT8Qo6WiP4fJt2Sp83M6
BlmPxu0w7CNyq60061+NDvm58nrIGPQAcZymkcIbgUEnirKvyA85BhkV+4iXkWzEL4gIe4nvwuss
Qn6sQn4+DMv3v7iU/pzLRly7POQbDzDMNtAmi21GtEJDwGBbeExoPQuTxYY8zvXaUOObaQwX0VFm
EIt006neuCQ276O5Id67zLoGr4+wmrBR8V6qY/HmjBzyXWiye+CGXh5Gh3yM7wTG7udGbvatf9Om
8vrzT1iJ4AEw6IJqJwkyNjvQx2oFXR1W5s4yl3altl13U3XyK1phDMn/p6+Gp4lWh7/nvAnuoqfm
8ohkiyvTxZGoip2uSn4oNC+uZdk9JHN+R+vWF65rYCuZcexCFBWYQBw6rKSJxVNNSckdFBB6hgjB
reqB6lImzHia3+ZasEyoi/PAELlRAWpHlB8rTeo7sngkGppNd506xpzMbCB4y2M34+IfNmidfDz2
MtWRPacG1k44QwqMhMI1roCpvwzJy4nGFdRQybLZID1GnJMUkFu5eC95x61/RrxEiCPUTKL/mL2B
KOMTsRKWgDV+PSsH5ZYL2kSTNaMvvjoSDjACKO4EwVjpPWxdFfQdLYDjW1KSNyFtv+1tntTWvtfe
CMwHsyj3VWPTCG4PLTeCvA7oWsrbPYaQL1tV7tp7doL5LQgZQzKfF9UUeA/EXa8h7JGuK+hTx5E3
mszZnbWM/T57VajlUHdfYpBNiUYtoJpOaePRqpjbDcXookI+G5XosyQm2Q7MuDCfwjU+bWRE64Gn
47YF6bI1CSNxMh+nEjEfx92mARyB3QqzP0PhThS62BhxxoLPcx8qldrL5XfkxRh7d3Ql6NxJj1mS
/Apkd2Lp/FaUzPLBAManUOEuMCIgriPVTLwdteKL0NZ3yQAxt0eB39TWO617IRutVT/1qKc1A7mh
4y+DFqba5SnwGWp/ni/6KlcoHWfAtsQQSPigsG2XR0IxNwLrG5+bGF+5rSkpa2/IsvE98Tp+yC2f
W29ymEbUUGInRJOo+0MWOp9NwmQ9D+2dGBY5KeRLm5bR188JWxl8CmzeoUqoZa4eKzgp/fzplnQv
8A7FVMh4SEQOMvOjl/XM6SUfLz5Crns5L0W4W18INSAEiMKXPcdl3rCu7gsMMZPNcab5NqzHgjdN
D5FxRc7dYKm15tzl86PLlGonc+dEPYm2THNGLDfNOgEoALMVb7e0GDJdvBYW7X7LUNwm0W1R0Vsy
tNl3hs6K4RPUOJBuDjSPJIgGQLdih5HZ01vpuWfftm8rk/G8dl1aANgcgZJn8OBf97Ndby0dPUUq
J6TQvYGhuPEBMi4Itz+5R/kfRYko3iwPs2A8xXzbuDf0+E0ZrkC1NFs7y3ZGCIgGsxXgOGTkbQEp
yaY6ZjU4bAfEkCPMk6ib+vl5pB+ZttVLkmUfqhUo5jmrTJx545OnbqNe0ffIi3A7BOGH6/FthBOK
mZQA1UElyZYv0WdOzciqTug3yMmZ5RNPkzeoc9emj7PN16qP4EHR6eL8fWVNuEqiw2j82UNyW43z
cwZZbjVXHM6lP5Eqhjmx5qwAVAJg1Cc6ZiU9/HrSj9uxE0C8R8u8EsXm1ORGzMP6mqkCcXeg8j60
VX8wwl7cBhUtW8n8opXpbWq2XMQhuU6LMjzzVP09f7iazx3/Iw1E37V15u2XYL3F/h+vRsVf1ipT
BgnzSGvGLnTq+TiWpIAohyAd1oTGJhU1/yjcZj9F/BAGX7/gMRg5AKZHVS/738ndzXPc0xzwJAZu
t5nO+QybFo5RD2+qsr4rHSSQKHg3ReZvAH08XMT4UM+OUQTv3Cy7JwIo3oPPgEWt9ufPIYVwwI+0
m3JEV5dFMbKUjQ2gBo/mDp+NdsVhLASzvnD/YPS68Dh3O2Ajq8TqkMIig3anod5g72OKsLkyQUdn
TUOLxZ5I8HMZGZL3iGluGy5d68jV4zGqG75zZYnvU9rykZYDLpwSqm1AVCgSFUtXzqW6y/TeMLLu
3FHpAwm+vgaSNxkurf1Y19HF9Sfe9iaHvuva9hbZzaOrgcIHPXDMp5TUspjKgl1bI/UMqmYlHhOs
HEcX/pqp5ZZ1b3JrciOka2n//2zO/w2bUxJlN13L/Z/xnHlUdvU//uPPz+94/Pqvf/zrl/1N5/Ts
v1zbMuECKaB6ypLmP/5j+NO0//UPz/wLxqbrKYctq+doV/2Lzqn+ctC6TI8vjWnx0uQX/ZPOaVp/
aTIaSghCnY5nWc7/hc6plf3vcE6GWZd1FF8rk5vSAujk339+0DkaNPxl/lNVTV4aIvEOHUIuqgb7
w9hmLTW0LlMF0euuyoZVPlKnRthm39PjuC6s2Frzt9owcpJzq3mHeaQZGmBEIhs3AatKwrJoY3QP
9evUkqRx81ffKJ/MoVtLKvFuQ4P3XyaX3MXADA3+a9sYNGdAx82IQtn83n1wlXNqb/LZRy8eJnaw
SXQK7S+0y3mLwQw6zJu3FMN5cB9PVq6pOZoRzKx0CZ5qdM8XGOgPcTQrbocUGGfzFuVKb+IOjoOR
lm/SR+6ZOdWRoEF9JRPxJLOiyZbo0ia2YYvHaXMXv88WwJRZsyfjkvWBv492zkI8c6G95tGHm4cG
mhoSUcnM2UiXW3TRyEcFwzyXF1VG930u4R5H9Q2XhHVYgtigZSjdcB1bDz1n19T76aZW/nfi4L5m
GdPSCAh0p+8I/wLIQsidsgDjJDN0XouHpg7x8vTixWETuCVyELxZ3n6un7TfhXfMFzR2FSD37IzX
WApT1amr8VBZXEgG8z23goq1B1vtioABekq9G6JqpGKzY2BJMP61is8vENgk5xvuK/Lc1rw8I8M9
s0hzDe/JM5pqZQWUJ8wTmW2DUc1xm8Xe72KqppI9hKay7csahZa2jcwDrG8W1CtEJTUIfq+81eT2
Gbvq+DT6o8Fl3mw3aqF4aJP1g9tY4BqkdndW2LymAeHJzvJ6VLoG8czGhyFCOXMg+J8J3QxYkgr/
xktIQiSFrI+1GzrnLCkvNpU3xBwsC3G7fJR0YG+mZv4x1pCzne2YDGS++KOo6LTMxxF37aHA2b8a
nge/NM+mbfr7vAsZfz38vpzcYUqBdCRjGsmjKYNHRmcaaqjjqVOQYoGCX4crkKTQbupTNFcgq7PF
35tCihWMh9VCZFmxyL0ld4Kj02n2KuAsCNolWYm4BOHOIEaScNIODicGSt6xtIdDQN0YCnrVIpZo
69xV587TyV3mAewYphdDtvneoqZnz08t3E18KnzHGPe9DnHRq+PkqrrXNLZwKA/dda6Zei1J6zSz
58ojPubOSyi5JcaYjFRNQg8N+jyjUDAEobf8o+/gZgWcy57bTbfF5MtjI65qQsQLB9RWqNIY5gb1
4kNSc/ERaXo910GMgVtjKeQW3JInSwVdHX4P1CKCTVb4VB+l4fg12FpvwtA0VrE5rqZe6gMG4Q17
cwpBcOKdAZVWZn9OYe0ps6Xf3n9itXLy8V8y67UHbbvnWR2aJrkvqD0juEVJQl36T60gkDN2FrXh
/vjCLLFq8/7GGZ3bomxf0xwruptZxzjLb3RSPInE5YbvGT4kmnAn5J/KVtzLuTkWNWNrL7Q+Eg2Q
yHzs6h31oDEYEvq9Rl48nfIe626iGXagSZ5LM+QKXoTDo7dUZynv0//JpIFBvsYB9k2WVeXN7MXu
i4c5EZfSBbZHiGVSJre090xi5RUWLQkmHmHh9ic8Hv0JAkxyjAfQ4ZHFOIXFU8ShPJOhMxDR6BCT
mXAwxIekRdRC+xx0wk8QgEA4J9ENBV4f9P+6O5WyvKTK0wWVFKqLxac8r1LXjxjsW8y7YMhPBLPN
k0nGHBGjaG6Lmb5asEN8q7ZhnVOUE0Lg0FCVE3GoNV+5pK4zEhKomI1B+0f2KHkanTi+YCt8Tqg8
tXVzDgmzuUY2k/lGUGdQZo2WHpeWQ/xZAGC7DaE/lFQ2aViX8o8+hLRiERjZe7V+pyCiPZLPIItA
nnJVVXiLI6cyt0R0vieqO/ESsSREk+0UJnIbtv1no+JDyTvct8wCqQWvBMWbn61g3GT9QJ1FEqzr
0vlTsnda+BLTBjI2WLt6PAfwl3DtamtrGbZYW8EkcUqVRxYc/usEb+FY0/a5AVPrv2J5qtch3p0m
sC5O+UtmiX+BasnkCjAP13D+SSVV8a3Jd9f912T27oPHK2A7S5lvf+KCcT2oGyC16T4NYlr60jTf
j7p4duNWbs3ScNe1ORPpaEk0GR4k/jrIzlYV80lZPM0i5myx6VB6NAAt+Ab8i0DTs5q15nKV94km
yM7b2IP2zwYlu8B8Er5JYQ0uNJNPhN/oZIWBtRItvaSlPR/g73GslyjU5AXhRmjJMwpRbTNKlk0/
6KYEt8zs3KWN7tZxsFQazO29JYJjUNJAUbtY/kwX5oSD1JkV7p/02bXhKXsLnc9yvjDxoLdAt6H2
Kzvlbn8r2M16qtyG2NfxX3NvzYnZ9c2v2BgPRMWwMdGl4znQ38Jk47DoWCQYKny1HW5NYfwO+QFV
I89CSEIlMbqeaih5N2JJWtUVwNhxB24riCLehcG1NqizI42w7UENiyq9+rbxuvyIlVWfB8nPrbSf
qAdnvRjG9hYq0JcJSZkLDMnw4ywikkDZsYWkjGULwa8AmD3HW4EsD0bogyqXC0rYzoiKL6NW9xam
R+XwrJBKRsss5XuLcQujzdbAAwimtudbNkITKjt2LEHTj4gpI+Dgrr+NLNum2oFdH/3Pf0Qwncem
eavrFvMcb6cZAxavHwyM7HMUkTlt3eDqxaNgY2byonpT1upOjO0bh/pnG1QV0093jPAq3bbSyHae
ieLuk47BItLctKTYlMy/c2V94e7bxj0mFBPaThDigUIfDIlvZRZmWx0H4IoorJLTjYyhK1J6QTus
0BlDJAmJ2LhADcevG9CnMDrFTZbf24G5DbtRXEK3vc6BC1ia4Gwq+g9fdLzXQKnlBUYxLuCA2Prw
kC4HbZbXF9uRw5rVEGyTOydG4ouL7gEkcc/QGN7NxbnrRL5u2XFQ4lzwHQHwGPBZqpjD3E14DScW
cjkCCNFHyn2Q/Jk+uYE7pntkp/WOI83dFar/HXlQGuhyWxLkG8oEd+VcPqHDolvMrF61ZhlmnEi/
bIuy/+2krdzQUcZfsZp25W2mBZdVC0SVXV3tPhkPMN9e8lIwQvM79KyGZJ4DNnIRJuoWBnxVnjvJ
kyol06EcHVKp6m7u5bgRFo+Sk6zNFD8W5JIVTnvW1By5AnvCJg6+GfckDXRbCLvZTi1W+NlKb7OG
7VZtMvg50fDZluFT7jNoZMZ855oUsrLNPvGvabqJ9TXuWI0izZsPpTzmVjlePMkyoWIK2hTW0gEc
G2LfRvlejf5wCjz+CIUxZyesBAS27H5ZG2m2XuhIqZeTcRioZBrA5nIt5v0MjmY25+o3RIQzBdxo
dFUPa127TDZ9Kh8LT2FYBlUYu80lKWb1kORHL01Im1FGdI2ka+/CdPrGo4WqYekApl93boN5Ra4Q
PnXk/QYgepaSoQAcxTFLWUO4WBqJ7756lFKdKN1xIww85LVo6TS9B/R0TM0zbZVeVL0xNE87ROdH
2wdm3IUKVF/qX5OptzdEtF1pVJcc4wvz6F5kA/pkjGOAgpBXj67vAbCjhKu2llQQnmaJV0PH+YQc
4V/zLPvT2TgEp2xbmm2xjvDHAJ1hLk5G8LTtyhHusK28dOIrU2RrxNMv/hR0vSHrEtJctQogIAte
jCWzd02i7qtFFzMk2MWA2Znbw4AByP8eIVx1F5cUIu+ieZu6VbfDBVvsBwYhwULgksWQRkqTZjJZ
FAm5O/A5lbRfJ+4mPeY6h521kWg6MBP/w0nVuW5bmwhE9MrK1b/1AmOb+1V0pBxsZQ8Q35YsMYht
9MKUzOk6AXbCKAS5bAgUjw1ruDmxP+zCP9Z2fR950Tv4vautHcoDU0i7VkbzEJ3JPI03oslPxP3D
1ZhN3UZ0E7XwOf15xbGHYXKkye7L6Fl3jb75aIXQlRh30CihZY2V+cF/XrO6hLvDecL1iheGFT3A
FeP9sDW5X6xknec3BolyN9Gk+VOGcT87/L9m8r/STBypLVNZ1v8kmjz9ST/y4CP/t0YT+a9f+c9W
E/mXZTJkebbD72cKi4KSv3UT1/0LTQRfo2WizHIF/JduIj2qUFAyPMEjbgnboYrkn7qJVOgmaMoe
FwkmIeX8n3QTV6PA/HupiULLcUztSsKEFv+f/66bRImOGiseAvy9ynqjysKB5Vo18F2wSx8gPam7
PnSsQ0dv2iqNY6itYmoEpqJB5VccK3AXGPOgkxZtfhO0OPLLcjbwPrL822QgXuQG6+Pc7hqhbEYu
3+duDIs2aNl41viZO5MC1FXNIXt2x1kfo2FocUYkpu9s7bhvbyvD1rjrp8z6FK1P6lRhB29WfpIE
v6MygcVmOhpLhBUBQln7HvFOKrkadojgf8QDhprRWxWwnzrIyCG1epNuxRfRB5gQYhiRdDN8Mc+2
rzhbnbRqHmMA0seockLy2d3UEXErxWtOYO/VxJnDBsgFf76R0UxbqJP0N23gVAd/sPOnibzHC41R
jIpePhBl5eiUJX8czyeCENty3EKIQB/XU2ziVBOW8ZUhut1YxkxDazO0Hvw0kcavrd+gcZdRMz6a
/M8Qx4LG8DWSzfQpmRfsBhCNcpZq1Dme7ARvPJNo6xEIDAau702V4JdX/gO2uuqeBekITzHgwjpW
c36TzTZv/6YvviHbVF8ymJ3LSEgZ6kc7Q4RzR3OHT5zmUIouNt5cOwduOtELNs8W50/JKDAgNjuC
lkiYjPgVg6m+egZGI9AQxpkrM7AWxqkDCrU4s6DwjyZayy6bExa/8zyjgAX+XWHl8QWn8+IIKQu8
zhlls2h2AKUlknwdgzNT5Uiir0JD8TFcHE3a3J5Lq/CxQy8HTMexvHZKL6VTIDVYLFT9i6wnhmq/
sQaiJL5EHZpxKO1I7sBCxcSv8bnYKPCJMeavA2SBqxHI8t6NWeGyYJkgp1WqOplh471I4TUfdhsX
CbODtNhPZg7RAafthy23qPnSQLZjyUc3LXmR6iDbtr/DcMZch2hC/bb2Im4YVgkplMIShgJt36pM
WwcimP3TYOATVQZQKt8dom/Rk3occAH3K8/N3V9Urgc1VFDtPbk5LQBxS1UtdIYouLgiz7gGD94x
tKMQmAaFH52yUAaIJyqsdZynm6kNoodRa3YvMgmtvSBw9GrNfnzbOVKeJpGrW0Fm7dWEnnkkn4uv
fYQrfyABxDTZtyFgzVL1TyxezeeO5O3BGcbpNxBj5xXvMnbOztft71SMdG3OYYuHN/LrvAYcK1w8
0mb4YdmeNSyf0ERNbuiyysibbBf1YW2urBj31Y50W4WzNfMuUPOyA1/bEPhQkl/DJLae+swMUEiU
+cgz0x8m+klt6Nn4v+B+IH0xZ7CqofiB1wQqEQMDq994S3HmsA9yq72wLI9/OVM0MeoznQAM8/vu
YtPqRlxM2ixBKeXjpu5CTj47fikPXT7052QIxVlquFIoP0qyZjekfMqApZfbrFpgmCo2MNK22T0U
KsAofNa8GNusbLaGmMZvK4ZohJ2jQ29TtlfsknhZhFD7iluuNZZQjubBpTm+SPZRNhC84vlfFlQE
FeNNafGuCb0W3oKW2T2NtOzhWHs7J9IHPHe57X6zQ8OKFxU477O2Qs81i/lU1W0PKt+woHBJ+gh4
5kFTYeGck7PhpNLaFqpDqSb9ipffIGM/Ne77SPEFrIcg4wmsiRKtdIPflEKl/KaafO7pwglK0EVQ
TCiGMiYsglnw3TsifzBmrI74DZYu3c7tb0yrt7YkjXpcdNwlqCPSIKtjBWTaZPT7rtMi/VVUXDhw
WdXxycKCdKMbjXSa11w+c5+rWcVulKRLqMW8cmANonhZDp7kNE9O/jyX5yaii3h2q/KxF0ND4C/t
6yVlM4U2teYtJEMSwNk3chH02JCvzQvcH/Oik6n6XbDteLZ1RsS6ACq1GcfYu+f0ttxDGg7l+9Ci
DuK568GrRJSPQYENJyIQbdBH2xz2HR5bQ3Jb1DSFrdgH9Cwkg9JkN24vIFPCO0yjLrTAZGV0tj6j
3vtfBU9qD7K7Nx+aClb/Gs/ZGK8dKTAXIHAEr+OUBGcn6ca3sMnjZyEnuMxFgvRRjxC+epzdGEnm
5jjEJnwYI2D+D9x0PHUtVnKQFSrdziQZP1ydqN88Vu6fKNbQFCpdXNFe3JkWRfw2nYJtgncXdqwL
Uh/msgNBQunB+UOguf2VhSo86xRgxCFt0UKGHCEDq0ZdsjzIe7Fit5Hf1VRLcYdyIso6OO418WYM
e2b8G0fU/JqWDjLUbA0xdmvTAlwb2hiDTAdbKmCy34NfJC+x1T8H+BsNjifIf7xCnDikjcPLX6e5
eeZ+RtQkKt2rXWhxtM3JPghgbvUqjbjPk6yJ87e+dWjUyvv0N7ub5qKA1B29KSxJ9tfNfdaPZb/q
Y18gFecj/F5c/rCXkrH2d7S9cznybVQl1U4XxSJp3FLp1KXE6uR8SdxUfbr0GN3naW5P2DzaYA2c
rr5p3Ml+KtFjjr7XxR9Z7LyLMrF4kS72rbxp0ofBbfz7rDOTFxUIeO6RHZ4srMErsxmbU4m3aOXk
E4UHToc6Mvmzf8+4oG8yAQWkD42EiYBwzkvZ2/p3WYb1DSNhdh8qc8AsR9mKuzJw1ZmrIm/t95yH
bFe1tv5QwsGRwu0oejdk1pLxxksHYK73Dm4ep1Sfxd1tSzsfiG9I9o3RTeUxlg4pcoJn9LgHMkVS
ISt48lwfLR8KmtiwN053qg3MXU0Y+2ask45aFsNbeqKT6SVrBvsTKEj7hHTQPBgslqE7+vNXkQoM
QH5fyRso4osXqLDqZ4eIMFDFkswTPBb7BNBr2jAYFG9hHqlfHujrEx8BZNTBt1H7Wno7/pu581iO
JEmv7rtwzWiGFjRyFqklMpHQ2IShUEBo5R7CI57+P1HdZM/QaGP/bMa4qRl0VaEAZKT7J+49N0wC
XDu5Je5lEsX3kZnPWyW3w1KfRa+2q8stvDlvLaKoOuWOof0wNJ6DDb0YxL4MrBuASBZEWPLNLcKw
8tWofPFqQuJfcod0+1Y0MSKnoDjIia03PkWXb37IxacWsP1Y2UlODEPvE8sU4rfwK870EubUGpeM
e06ht/GzM/1LnDDlyJIaEFZViSddNM1dlxn9np+08Z40gbZrUZGfi4DOrgeR+ZH6OCiD1PBuceez
G7IREK/wmTsgoFNv3zsCe5Q/N8NEMHX3Y23OMnW9Mc6pNxBj41Xae0CQydZrXZe35BjAcSFbDUqJ
KsofbusbV9GnGlJBEwJtFJLmxHJGQx3IzX2c0D5H8L46e19LEO1TIqqHnt7hacr87h59f3M2m8lc
wsPxzpbZTc+a2eIrI/p3i6spPbeTT2pt1iU7FArRJk5CZwnzy2KAAQaR5rl9a3BrfzAFEmtjnNQl
ZGHLqA8DXjMi1ln1cLjXlCJg4ohCZuje8y9NxMNB8jTfZWGFT6KYNXc6xUJnaQB8yJWoTqECeAv3
yVE4IQ1NnYjB42VrkgKGBtS4g8RWfRtV5W9CwbhcD0bwW6HkDsby5L0Hrja/kRieP9dxznAoGIO7
dpjyVz/TxwuoLWNdxrr/xiaF09zJSgN2neN8O0JUL0mXahf002Cvw1b/VBqr0pq4QnzXRSA+ojFM
trlZGfdQVPgHw0KdfCNUVE2NYEtjVh+5V+M1w6WySvXWvuouukg4cIbL3GnygydIvyzRsHvNJ5vG
eNXUaSnYesib6/sJO0bzO8kYCgFrIrkgA62xHzK4fQP37rNI8KciCeygyVV2vUFAbD3lyK/6dazl
2XNvENfgpWNyi+15DeJziuyruBxQnGMju2ZeW1+a0UkRk4B52InUTNhWQF28RVUj6Kwc4gRzJJPb
tg6dW0e62o/ITYk2Kaxox6QbepjR+CczMhjB5aV8cnWtWrSgKpaoA/snoUoNb5o7K86mPt0PkHuY
uIXFvpwmzlm8xa8iQ/EbmKF935mDx/gytZ6FsJ1taRndnV9hXVYl0UdJOEx3ZvRFZ+ToqBh1clCI
ayDg1ygmkgXGrLzGTQQVTc9y5yorrCkEIzCaj/qif2jsPKmWOjqXVzvruSvNNODNaHVl+tIRPD0t
eI7JnB4ZDVtAoQDThdpEx9Bn91MYRVdC7b0nmfnZHWmPEJYKd4RtAxBsaNL8CgwU0rhvvA+BZ68M
xj9Hpxnp+NJWZngIRtFDmJ2Gs8G7eOWwD7vopEvtPcSxOMswub1NMwcBDSEOW90N79jDQTjkhGAF
0TgepNbC745ODIgMceSgwWmrvWJ+UnkMUZoCfeNqU7sKnhOFiW3GK4WEKSJDuvffjbAJoV/XtQda
2gOgITVXPdSQaX8QoBJu3KlL3v65I6Z/+1T//lnVo+DAb+Vf/mP+OPqqVh/tx998sP4197nvvsR4
+5IkHPzlP/78k/+/v/mHPuZxrL/+818+fha4+JBzieSz/V+kM0xS/k4g7heauvxj/Nvh0e9SHf7i
H5ob8zfP0VkdEXr7X2Og32dHfvCbbzD7wbYLT+n3AVFZEVfzn/9iur+hhbGYEHm+a6FYYaz0X5ob
h7Bc1jUBIUwEJXqB949objx7ng1V+RhV5awQ8tDc6DbDKB3Rj80ns/2/nR11+B19p/DcnTKDR5En
KfSh3sDnzRBINeCWzIxMnKZtvuu+g8Hnt7xBaK4EaEYtZA5t9sQY2pWYloRTiJUBbgTLsNHTM7fx
xkKYf+6yxD9PvfUuLJ0coXEupvVTkowY2eX42E25c9dM6ChC3JxoGvHl8qNU5JENb7hjsaDkkXfQ
UscFpQQCNyNk/oDrrth7U78q2vZxyMroZuuJc+k77kC3gmEQTOC1wVBXFZR7SmVxGQRZ5SEMHrZs
5qPv5iWFvmsf64k+WIblsqQAXzFbruHaNA+BbsY7T0qo+CkRVjy7ZDAoSLaa/0H1qC62bjhXw4/c
a1RS+6OIeYaLIY+J0rJti1H0rE8Q5uiMPGgmGUpjfWaVuWBJNl5m6nc6xyJY4EQufn3YoMYjFLXE
Kjwz0dpOrd1IRVcj7pEOVbssLCj1O2Vj25TB1Y6tz8Rf04fZn1WHNGKEr3R1k3HLXDld6XZSkJmG
yLcYoIPmSv9mgnPXdYybfD07kbm3JtTtDjFJum8oXleTZf/Qa/fHXPCN4oxi0WKsRh0cZC9aDDoP
ZMwrvNYb9YfJgaZ/JiN2eM8S+HWau6YW0R70PcFCytyxNQKRUvq3YVI5M/eXoL2FU7pKSSPw+oI8
IVOjLbGcJR44QjdVjNEaoMASWzthqX56YR0W43k+OAWjmilN3Hv+0FMixpiwtMa/c9oOMZakKSWb
vszSdG32MjiOboxcJ81woESO4olhAQQHZ4RdEXBl8ChtQnl7FanynrN4enFsl5rDHw54ZGd1OPBQ
TahvLvTFQPxY02ToksXwopUKf4Kr74EmP/mC3/A/R4skzlGPxcabedoygDVaa+U+tJjjNJaOlaVu
Ty0gcCiOpdwXC/D27jrqtQmIeZgsh0Dkh6pEf5FAsqxEP+1bjUVaG6C4asGusW876g6KlZ7sWxam
Rpp2qzTDZjJ8mOYs42ajoXmNRP6cWHtnVFwX3RReG+YgGKulDyS22rSF413Vsk2K4iag9sE5MXZm
Yk4HBHZ//PLnh9Jg8Ej7t0QzSM7yyFJyETV4LOvGqrHLMycxB+O5jTsoMwx1l/33FGv2W5NH+s5W
gb/Wm3uz7Z37vp8t5TFhJIMC6pdI3TxZZV7sRReerKkpSde2Poxk4D5o202eWPp7kMV07bU5LCc5
aQvgozSglYtEO3SQY+Su/pRR/NPS0+KGg3XXOBxbbKjV49DPG8bJkx9KL0iIauHjh8WDZOaw0upB
J+Apzu8Mm7jBHvRw1rUvBBA2QA+DZEEcYb+3kR2gohDvOTC6d62xP0kkFZcOHq7nOvKW5swwHJSX
B2sCEqhoOHeN8O/jPmgeCD/4TLVR7hzP/HYtt7TonBnChBrrI4m26HHwAYHScNSsVvd9bfUH0KyQ
715h5RZAcPPeOYBF89aqTr8I2nSOVYm1VbTD4ddHTug4R7diHGRDwocd7jWg1XJBSurWbSzzWjNs
WORlGDwOgfFGt8iqs7ZeYC5YW9cox22LuuGsdOdn5RrFvNifgMk3qLwIzzoQmhGT2QJi9PDr4z9/
+fXfcLUnKLm8aDfiHrj+En7opmA/FlmMy6QXPZKHh8nKofFJgJolGA3ufoHCUOsgBgENTwROSYpC
V/EUmxIFA6CHxnY3XRk8dYniyPIAwUWG+Ri6w9KrvHxLVKdkYxEXO23CzmeXY3ccHRN3U4LceCyG
pWNF3d1YwkwJGtfaNlAD1gybxAbSwwrxfv8GMAxwZVF/NFY1rJWXxgdATuqxC9wrEcpMJfrE3oai
ovNImifeH8W+UMXPvhVbiziDo16aw16ZJjbyUZ1EpIEbfS4q2ti49+6CoPvSxsI7lG2RrOADa+iG
HLVDwTW+9H0GJAlMmNGN7catyRp2orWdd1SsvLfWxZvpJeYTWk7rwPB1E+Xew9gOBDQV1pNkVjFi
42LiyLrdcnF61jBtNyoXWJhqax8CVdKwjBBjZ+wbE76yH0jkmrSTzILw3Rq6vk253WIblsVoMxWx
aPJH2kqz4dItazjueVaFB0BvPl6hE5K3kTGnYtg9hzd5nQ4HCoB5N/nwkiGxlKTdL330kgsTCNvO
MZx4FWst4Src8FvScRbAnuSqjgvMRQEDwsYPizOPGqwir7kAzTVuST6tmhZIl+RUX2uknJOFpUNq
+v2XcSDYYZLeQ1E6D2ntqrOsBnUeSw8Mh/DaOR4awLMLc9DTdcrpASxnj0/bs1S7GNumvSI/XaC4
S1ZlOJ5GhK7LKR76U+hXLHASHYLKnOfFiwatSxtP3YDqB3sIDDGO63FsvskQwOjuzIKHQBD8zX58
cPUKHkj6qkU13rWE249hSJ/EySZom32rTzbtr38ZKr8n2Qu4Qc4EzrRWGt0XpVX9kXbOYyabgj4J
knGBkKgto1WrSDhsQd1syEK8RnjR1zTU+KsgAQeKlIBytho7F0/qz3FlkMSb4kV3rKC8M8C6YBso
lm0NkUiWSLgiIk32robg2SCadalcbANMRa9plpHhlnKYsMJLl2k2yJVF03YICGQ2mmbjquZkmvl9
EFZLYn6KpUgg3JmdgX9njBiIc1MqFGM4CdNtrTB+oNMztAmbPnHXI5M60k7ITRvZ/w/YI7ZgAJhh
INxB+5baGwYmxhkt6ocWBBIkGJQ+I+yBfdThmZnFehITZBp3JPomL75sffpAcOwuDOJbl2zl3YUk
AIvkJ1SPKZlF+7G0h6OdEm/PXYm9aNKvKLfLBeumbjX00aHV/V/SIC7osmO0QReZGj2wSgfW72gu
Nd0pjr2sXmRvhsTqwKOtYk2gGKA5K/270Ykn5nEAD+KpXpUe2Oo4iRFb2We/GqutaxprDO7vDqZj
9noZilAYR01Z8bLXCMMGYzh1kw1k1Ijv28xDj5Edhel1BCKpilgqpCrzvMJsYkBuKCsaOH1pzGfN
iZjd6piM8hp5Qx4H9UoVdOTs454tq2EGD2sWw8ylits5wcd7EU7S3aturQXi2RzkHTJzSZYZSo0G
z/BCI+fNkm5y5O33VkeQwPC+MSWItYNGkuRK1g0s/YlKJR2jvSOtaamACC4nMLXnys92ie2jbY0G
QUk9gWkX4ZMm5/ibPo6w9HjMHd2dact6SxADMj/pB5za64nB/nJ2fzU9KR9O05gg+TzIobn9xXi0
2+vdlF6baaw57wCvBG/0sZch7xkbmuq9No6F65DVMu7SbGI54vfPdVd2oGz6B0rcgXWJRLrOmiUp
cVVJI47XtjTeHSdCyjRaOfM78khjn+Lf0hzqbTiBZckW1dMA5unhya20DcTUQz0QmyBjsWNZzrc1
FTk7pGnLptRFaQrdF0t9hyhHq6uZxWijwUbZb4q3JibWoJIEZWu5fWqm/Fk4+tpHRoVtqnyO7VQQ
Lb7Oq3R8SEz3lQSudka5V6t/biP+1334X7Zf1d1H8SV/teP/3Z7/3pD/94f/N7p1JJp0jq7OAgIp
rMk07+9aZU4fPz+y+K/b/f/1E/wh/tARf9CFuwaBDfhcAlwrf4g/zN/QXXAlQbfm/5h/aj8s7zfd
m5dG6DtQofz6O7Lq5tbeMn/jq/NtjiwrIGTA/of6d4Nv7m8aeM3kX7Ft07H/h1nGztsqMwg52OVs
/DeckuCBkzK3Lk4pge00hotedZL1cPW0ko06f/oy6lCQW2dKPusgxj7Z1VBQgCYGCqc+IQgLdpIS
1VNd/KzZ2tuY1lQJO1T1zSpOB+sLc473gh1Q3nsgCdTSS9EV4vSfKiToNSGRECj8yN6mFKykgzlg
uLOF4FKFe8e68iYR7BwkamVY/zniXJF3Pz13gEupsZU7Ztmgf6FIl9hD8t6+G2j/JE2glR41hBrt
pqjtoV2Ww6iCTaxmL56cSlLVutpImwNuF/fmlcHsLHcI31YFaqopVwZJCbqGUBVGukkngzJU0SFW
0QV9R32aeXU/RToxKwioXmFg2CJNVkUZkTAOGdC7qTLh7ndYc32mjqYOAQfVIS/i7qmO5hgrPzEf
GG3rj7YtmnvNK6MroDTMqLAul3IAM26D5iFQQJVrN8lHVjhQyr6BRjTrLA6BPhpl1FC+sEpcEHoS
f+pdbiDrC9vc3OSmi5O6yIbpWGuu9V2C1V+nsKVmeq6NNXAgnIjFsNZ8mpnUX+HMpxAUh8I2Fk3O
GIRTNXqqhcGfigKR3fPtJ/cChNYbw0X4VVzUgqtUZi15Xv3wFI9tspFqUPsG5iF65sHTn3ycP9Qi
bjNmXBxm+wqr2r2lxtBs66LLV77eOxsFyvKo9IicHjgAKLQdnO0rQgw0doRZC0YuhvvTirrl5gTj
VQxwYWGS6AosALmFbwGRv29xNZneIq3heST0jlwe6NmheapHp68AZEi7DRGztqB8vLDzz1UtXPa0
TQ8DwilJJAU+X+COdZvAuox5A0oI2BsmEycTkCYTV2r6cZjAcYAdbiobMXGpWZvCnrwvW6gOtUTs
ORNUldRhPUL2jLHUAowB6B5F/T5xzRwz1Ok7inEF0mdQxhx4azqKH1VeDOTKOTWWNSDXpFPoLKDQ
DHd8tZKjJF3moPNpOfl5Ig8IrFlMIK3wm6wrDwx2boZfAwScu4lwGTRGqRW5Z2b0M3EMfRXegdhT
TxoBPTxfIzALCVzpK9fkqAgVT/qXDnFpuDByhdLcqwmu3MVFmGs74jOiO7wiqCx7MhTfezcsjFNa
KfUBiTF4IArb2fc2/i6dEuecllNwmrIYkg8rqpWBG2PTzwIYFWUhbYKOMLN3JmOpW95wpKVPQFvN
N2tS5Mu0tz8Ttpxl0VxjVeFjqFC7VoGq7og2GM/guKI1VqEPvhlEUPRlZBCHSItjHbFxAxV7ozVD
wsimBT1GpjTijhzmv4nwiwoD/jPZbugl4vfIM1sssc7b0FHMZgLlsSgGkAs57EdU2vlCBU2/bGXX
rETfl6si8cTCIBN+XcDg2eSafag1jWPTrkgXgJq2ahx2F7ZRXbAMQP4qhrfMEmjDYnCEVQJvaTSV
szVruHtiQk4/7HwAFsuhh5XQuz26O0dlX5EWFidaUExsvEc9lp3LYQR/1WnWLfCxng8zuJm49WiJ
daaAouJeLSvlaXcZqibEyslwDvsuHdos7CwYf+1YQtHKzJVtMouJ24EEebdR2zqW1iy1xrbtDNVR
WQQ4ismw9pVZ2EhGwLGDHYdMJKcnYRGulw3qxHrrYvjByunsw8Tyd+GO2cJI/OuQdIxooAeW/ZeC
hoB/Hs3yCB159O/JbQX/hnFfmfUreo6fsWbeuciMR18xBnCQucgYdG782AcapwPbljxlDwOa3GmZ
JGaevzGT4NWMzTMr2Gbt8AZqfXVvENrBWAPlFcBcRHVDssMTvs5CO2ByogdbuM3rVKe3bzhc/ZYQ
XKgLTfA6YHyLjPA986AY8XZkZSueLT8+2wGwfyyCvN0ZwBw8HKFDdvRL2HVRshIGhu3nmqVhp/wt
qzcE7JaxmSL3J8ldeHhW6Jfn8Uh7kPxghwDk04C83kOkIwce0h7POU/J0akmmoNyDQYx20lReYss
Dt7Xk01sHpm83ixQ1CLSuCgI52SKmlD27J6AyWI8RgjaNWEuuwGHTUO+sk/aGaewXb2jFxzpz7FA
kBQhb1zR95Uob2JoCK/AUjkGBVAM+F6r3BPHivktsqwYxX6E/G8i0Cspu+8izR4NukPlvOceQbW1
gAfW2wOTTZM5DzNA4+LB4WKFz/dHYUwEVOH1W6AI3rpz5tu8hSbERUI746D06gA/rKwGhUzpVMNy
ECgEQ4lhJyG9+EzWYv7pxnpzDKGfLv3RNWBxIADHdAwKZCA3j2Tdau/p2k/OHQYHGkNWrWcsy6v3
oyyGcWvSwCiHFOtFNtT1q0xDXrfODqjsW1t2H2arj2e9gOTWeXjUAunQRI66kb7LWqgfaA9iyOaD
t3X42VCgh+oY22Xz0gcQb8AEhf0+qrrytapib+1ZNSSJIe/mWXuZgMTop4PlGwm68xRhkGv07NmR
WabvaWLrxzwNEKkVTZu/sEZOHw1Ys3wDvjOKTZbhSoCnIZktJtakFytbtETn8sDQUXhSKLrpGDUI
iUnNZ1c3TkTz2w2vaYaAb2/phnDnK2MCNWeoACl+DD+PVOx++ArztPoBqtJ9bG2kErwMFe9J1Aby
xWAf/Oo0wxDQp4/ZzyHk+9z4qSduTc42eCGGUXudAkYKGzVfZ8a8jJSpkWY3YhDb5D5mejMti1oB
8IjTEVkwMiEuriqvqltkxP74lBY6nASBaNi61Iz5z3lWOm+Yj7BEe4KIIUlu/DmuAOCpOIq/G7Oo
zz5c/Vs3jdkhdQtvFZkGx7hHGDqWtRDIfh7xkIWjAck7Kr1kh1qC0A8tDbwO4ADAk6XAz2nDsgqy
ZpeS/LZRQWKfBobQ00rwdQm0XbWRPNh1V28J2IJ4jRr5hkcxejar1gJfhtvVFhoq2tZzv0aOt2+i
GozTmE2AUlPfktEmIA6bOUE6PBUClPGyQlN4n9lmBt4el8iw7UzDObmRDkKSS58cV0kWCMjn2mEs
ritfZ9tcsMOf2pbYFANI5T19tvniA52ilCDIkLyxIk6uTNTzd0g+Nqgs25m2NSqBtdX4vDlgdOjf
QeZDiEoyxin1YOxzNru7hiDnbdZ14/vIIuMWRALJMc+Su7dsL3xNIvi5cCGj8VKTk7wfJ3wWCwZ9
GUqR0tmYvIE/4korb1aSCIEtJeXoj1BfLQyrT26jN8CktrVQ+zIU0gBWPIZGCBBixWCRjL11Eeyx
gRH39ZurKJ9nS059Rm1rHztULkAu8r7EeS7NezkafruA6tI/uKBwHuwiZ/vjj8Oprl1IkLqRyCs5
JWqnkSRJljLTti1ZHjOzihLuiEl8vNdLPdmixJtOVdDErwYKQKhLiFXeR9Y9tCxdfCJq1f0kF4Ie
W9mO/sXWMN3KOAvuG1PKT4UM+Oq2jAxZk9ELZBMCMgNg31YZY3+OCJl6wOmIMdmcxNPkmN57MVnp
uKzYqj+5cGsQviKL/ArjJr4QsW6d0o4N/LLI0XWVXLE8gySO4eXuujcglRwkfeM/wENlaoSSOnqD
L2Pzhq2R02purL1rRQO0rYLoflcHqbuNfcRw0mmw6WeEdee+g0IhSRz3zovk+CNgRz9jaazC4at3
JHwl4bePAWLNZpFKqmqyfxMfE5Yzjvd+JHz2T87wPNmuC8apLD4C0w0oc1SubgRKDs+OVXo31rWz
lrmxom0QmcPJiKI2W3lIfe8TYQEf6aRJeW50nWHgkFctTEjsmMmBPKauQiKEAmHfj0E0opv0lcbs
PfQesTR2D1k0sfezphnwGbVTdbAg+eF07HsxQOYM24ck8jjaoL7CE+hZe5HQNumTBWewIWcgxJ2F
XjNB5Nn2ASAw3SY0JHFNq8KO6cagDMqAnDRkXh+4qRlGD8y2b+g7mm6B1xOpXMHQ7xL5nE62HTe3
wQjsdz80hptpJZKnyYlPLDRxoiYoWRBLOrI01xRMhBV64BQ66pxYPqB+MqMPp9aGbGVoNPJX1uN9
uGGzZO88REBkhWTAghc89r61qvq87c+Ua9RJ6G+MlDJwYmOAdHDaTsFA0nGMPeN76HzUImPUh09d
15k/RB4nXz1/rd0pkZRiK+wcrStcmophfJrW60SL83PbE0Uj22B80hpXOKewGdS11PNRwmaTOkZp
hsuQHwnMpMiHvoaSMPzALGDeSEmp4jVNBvhKQTeUs1JyKfNkZOMv85OZkDjxDS2mvqk2jBnKfAXS
lKQA7MrVhxU0tXlFVZKvMzMen7q8IHEhtK2OhUE1cI3VYjaCCcqXsGjiKwM07FuUMeFqBLlsMDq2
+adzOToEu0StiBmMTSzDuEn5MgwK0ecwryaxFn6j7qo8MYGmAcBfeiCM2CzkSl3TyRwuTRnmBTv9
rP4YIxYd3IDhIcgERr4yQh0TxsG0yyv2UBCyWvu5rwR/nuotvkropdoq1ApPnY000R57rSfHFByz
TVIDQxNz21p8toon73PMg67ltjeiG7cg6Y0WleoxpUNbszH0f9rT0Jx0jWQGMJDVRwFn/qRng1bQ
glnjS5la+SZCxHnguNJf61plG/KOof1iwSMWubTp+nwxYmTs8YxhjiYwgxXkzXWQC4dVNJ6FZRIM
qfVVQhYtGQuePrG+YVZDqZCnHshgo1tH0i9B3PnBVk/4bcZOgDRlJt55lcMPpvMtoMccsCaU/eEp
kpV3H02GBEOstOiY57YHEE6F1zFujbeEXfE1NNpiXQqLKB3p+2DIWmSfrltnRzWa1kGNEuu28hIH
taFuvjQsWBGAurWSaMg66lzcPRcdjBSv3TCCpDB6f9ygoJ7WDm/1XYIHfQ3qMpXnzMA5xOEKXm2K
yh23jX2ueEghkvi6WEZoBTEPTemL22bdF+Zef0Pt415dV9kPXEfWZkIb8VhJh47HrSTu4tTtHxut
jmjsfWQJ5mRWYkFZEL65Ruq/phQsBBFG2O8l61BSjEu9uIP7joyXCca1p5kSLKj8EVmmq2dnR7M6
OonYumMzrvxFWBJSLfKGU8/RC1RueuftwyIa5SqEyflgRWX0HKfagHUmcj5dfWyvLZzp70bGciMC
LH0IHka2VV7eWGttsI2X2oRDvmRxhUvKqe1ubxeewM/v1fcOkUR7IBcEG1O07TICX4gQIC/emuzp
qOngadF96myvaQrPfhGou6niJ7MQ3Dzw/kozuCZ6mz+EZu4/sqJnATN2NaE6dTy4mwYiMfF4pjpX
FU6IZZYPnbPkFcQg4dp9eq1s89vzhDX3rEz+Vx5Gxd1oz2KJDo9nn2V+ecuh5T27XI8txo2GFW1i
lM57Zqtx+a+TUEHksEWCxTfFCBjw9qyyjtOe3ZFJ35sgH2xEwy4fJbtnLv+5M/D/u2I09++J0e4+
IrRo5c+/nmqjQjDBRvH3/tCiOb9hY4S5wtAaWtNfjbIDi6m0SXXAFBtTIpiuP/lP7m9ozTAWBq5p
I2SzmX//Mcs2nd+MgE/lcw27SBrMf2iW/esL+x9aNNtlJI7uzXV8Tzewbv41/4nO16ssHro95ZR1
xnPiggNa8s7VXqxah4htNt6+nuEWhKbuqXShX0wBrPkIFMIA0nzNfPsYdqCBjQG6Tj5HB5Pn+IX/
h7peN29ypmzk6IctB5FNF4FLNJTHjZ7vAEkVn6GLe6HhU1o10tWmMA9DxeHbID9dj6kz7gLdRjhL
egcBD267x0T4Bi4h2KaIQ5jSNB+TLoytnJEhNhtIKlxCqMoF0rh830QScqa3Kp1gJI8OtDb8kRwO
CYJ1mBqkvTOGjacHtOrmOky9nVR44XuDXSXC4h3t31LM6t4I2om/9mf0CTlixVpLujtGO3BRal2D
kxJ1Jkfb4NJUA1Axf7FUshmrYs+AFXtGrYQzdKWEvhLNGJZsBrJ4RkSGOLnoiyhsiyeqFmIyfyFc
ZpjLNGNd3HGFRAHOSwLxJXdAOQEO6w++yIaD6QVyh8dhU4JFh9MXaBmZMl58lE58BoFBkBNHiDJa
pOA1kVBRIZNLgWZyofroZ2zUlJrt8IBRiY4vUuExhVxD5IpcJYYcDx7G94LXleAOl3H8XAaTjJbk
AYKdGpNegVh8tFxGRd+uSDbsJTW28xiQUAo9JvB0khmsQwAk1Uv7gtvlrlbtKeTFzPT+OWhA5daV
jqog9h+1OS+SiQUYFgg+o7PzbK5euD7IzdH+1B2RLOGjDfkngwDEmvwYZaeyMrMjmlUFRJhcQtX6
WEX4IB41WiTLX9VN97OcEUM4ZZMjW2+ci0XHtpajf521OXajjK1jFoBUBabByLggdtp6JmGPaom4
uQUxQQ1l1wWCo8F2H/CRDQEpcBENZDMUScx4JFJ6imMxf2jDTqK+p1LSdm6LFI35O8NX6+Cj1/Op
1JcFDQhE85tTkQai+U+DEbNNx3bm6gOTZ3K9VhltxKbyE/gwlr+BgyYWSqQ38KLHys7J6iERMEiS
S4tCDhbhscXesPJYaaxEQTQmNcQDSCkIS9W3xrRj52FX2qb4DoEr5wby5uyjFG63aj3Mv9J4ywbP
pcUozxoBVCu7QzuSNe2lku9RQX+fap6261y8YcyTT7HzPNa9dhsKpNRNzpRgqjoslVE5Ex+Mpybq
0IHWxsarUGVy/fFk3bt5FL1OZWGgCAeXG47iIWRsfjAxBq5kq8NeZbwZMjguAn4KiQpsPkl3bikB
Nrlwf6Sx5p9NKq4FAqpkwwT3O/d8stdECdWtyXbEi/Ssmlic9JPGYILpXlyQ1NoEsQZN1q84nSiG
U5IuSQVWlv2el9pFGd9m768GPzU/QyekWyy3XiFblKK9yyHYkuBCkAC+0o4cUFfvt2lplKcusOW+
r6zXWsf3GDspMhtstSWyod0U4i6boniOfdF+FCMAkWygzzXxDgedtksKRf0U9OElLbsrY8k3vwZE
TN4cHHPLu++hpJ0LejEJwCMUBmaQTlCq9fFBqZF1huewDkhG5rvTGjcfws/xbIjmM3fgjrmWXNnz
TmmMtHQ7jnJntEQGF9lDDiZ+H0760sU0fAnzbG0VxI96VONUBMc0j+RCM8t8OZrpM1lpKYPbMVjD
J4a9mo45SuOPREUvDO6yk5RYWIykJhalUDSperIe/OgmEB3owKMQBmkks42zOyT1JT8vc1ML7WT3
5afEhYISpPmWUQFSA42V4QzqPuGWWiTtj8wkMipHOLmdKFCFXrorGJ6kPyt0zXH8Bmzkq3eTcG1X
qFgb34ILN62ZGblLaZDmFaZsqRqr8PZGEa8YFvA8W4/z//oZFxlahG5Vpz6g5HTY5cSN+bZ+DZyO
MVai14hI1H2m9K8q94Itmya84qMRzHWftw+wae7zEVSzLDLB678PzG54G7MrYS7Zkwr+H3Xn0RvH
EmbZX5SNyEi/Le8Ni36ToJHS+0j76/uk0N1AbwaYzQCzIZ6kJ4pkZUV85t5zx8+JEdKVDewfIqrw
ffRh+ROWlc0jbIiTCAfyP/TJw9qtoF258oH5SRBwO/K6gUPUzFh8RWzNFlErnDtCNIs4sobZuXcl
KE5eAzu4Mlz1to0D8PDfh2nuY6hKGd12E0Zt/GdXzxngyZVUgA6j66s3f2hT5y1h6nltmCSjIMvF
A39RtskcSViirPY8gPq+Yza8IixT+5r8i4WC9sf2SbvNWlNdcoc9CTHrj0FaLr75MNhEWGCYTNca
/q4kvEepNZBMWX1MTHZWCY5MfDt5ODCkrIdzFlEYMG3LmYwjKFQA1yauvQwzctuYAO9abYERpU4q
7ReCMLZc+qmHpmnjhhhd2iJ0Umdi6EjJIrDqAM4S3VBS8cL3/rRBRtB9Wwn4moEoeyAJD9KWIP2q
0X5qIO+szM7XD5h34mNDUYEydqHssruWHgQvvDsjgYsdQ2CHRVLVqgvkqXo1Gj1ZZhG6otqrsNi6
Q/2ZpeLJKHqmLwlHaJZi4JrvFjKE42MQ8UG6jXMoOhIf5fBkYmQh9XTY6oGOr13vjfgAi3ldsncp
zC/shWJtjkl6CCz3ZAJbW3M+kkZLTMCispS5NGBBrjxZl/M8n0ckdFHvjulaCGv4623hOzIVmDNp
/ZYdmF+twcoMzC6dCI++Vm0RvX3Ys0hm1OO9FsXAegvWFx7S0RqqwpOTIhil0IojGFeFaOxD6Pac
BODrIPVWLW9PL8t2jZ/4i8w2saKqfLyXBUuxvgrfeIjPpsb6HhG5cU5tY6BX5GVn0e8tMJM4R2LV
fdb6pcZN5ej3LKwU9jZC3gDszObeGlsxVGOcp+wPvSI41omdbIM2vY+UxcfAod0pHSNdpSAD7o2d
YSDqjJqTGmmVheb+RDapD8fcAD5n0u1mZbjhggmvAdsWlWmkRM2stEw61dYAec8k2LigL64ujuqw
AlY17AvTF4+isTn9J0wFIwtF0puS6XlQOjrB2PeeSp/k+Yl3zx1u1ErgTF8MmENPtlyxm6i2+J3Q
h4UT8rPKPwqXzyCaGdzsoc9K/H6ZhxCx8vzNRp289n3zFN0c1yvPuKYv+cQ8i3TgpZGCPhMV6lNF
zBIhSsJpUce5er20cWgtqwqKaVEi9BtyduUIZBaeRmIlSU5Hu2XKETGwi4MIy0WTN0s8a6hqqx5T
1QlJGMt4vdgag0cDzFp7F4BejUTwPVodpXqd4jZ0WTX1X24Nd4AwaeI+muQhNH0LqvWSqa+2Sz4Y
z3PopvcW8temDuEWOKF7M2znwTiCqX4JBDPLwHn5Ybp2hvw3rnD/TZmvVmDN7uUIKcFMYFZlvb4R
dTPxo/YeFDNvRWQ8AwbamHl4mCxgUioeYQLBegpGKJIkDLoGJJTQZdBV5tkFTxd4gD7clwLKdUQM
UijNbJsIZJpZlxxTu+bvt32/0l2BSZaYC2a/TroLqvonmfF6cgbtRTXIPUAfWA50MHzuDOQbJGi+
HkafE2+jGdnXcRjCAuAlmHF+Ygb7WeXn/9s2+v9XKZk0Le//iAy6/kZN+L8sX//1V/5LLub8Bx5l
4bkSZxf+H/t/GMuu/h+mMFFDmFCOQcobWK3+2++FkozfpO91BMow/tb/9Ni6g0tM6ri0PAbWc9P+
f+P3kjb///8yfJk2Wc1o0mxh0CEKGv7/3WRHHUsns1DTBr9lunSw6S56GImLJpMvGirSSdWnAB1v
DbrF7CWD+FztnczfDlHzByvrssAKsDCFnzOHyje9CIJFFuHTh0p4GB2FARuFQtP05/RddIp3t8UW
2NWOpcLn1IRgZ02toyXk8A3qyNnmHkDZYvIWDXA7rfUxYlv5Ez4yE6OXay9jPz6qIj83VfDSYMRf
kEz3YFsBIaS0D9EMUOj+QeenjzYwP3oiNDcVDqxT3jmUf4Pm39ognqe7Ni1WlfBXWHaZf320W4vh
gbnG2URBiy6WDcKij/cjiX3bBgb7rjfMWzbp6RWUs6V3khVPtiKJheFt3+wD3WkX4C6Rwo4gP+O4
ucIH8bdu9RrWnb8aNkCKo7vvet8QVStXexlrypzCSvlplwO8e0UIsun5pGrzg45tQMIJuA92Rdaq
jd8pnTa+T8ycW5Bp4OTkSzOgh69Ti1c96V8MjzDGqn5Tdv5s1f2vlernnPM6Z3Lc4RXeuRXKk9ZS
cgsxn0VnhhANtVz/PgE3qYl2dFvZ/3BEX4Uwu009aOXOo/BbBsSFXSphX2tzGvZkg2b7MbHEEofb
IsHL+xS3zR/dJhk2SmqOUts3bmXiCvRzrn2KGtx/TVY9lcRQn5UrDgZpsefQI/C4LF13aUz2m95p
77Dauh2ylWLdFgU2CIfsFWXmB3+Y9L3rOyjr6FcWjdA/Cy+Pn8cKAmPSBZtUb8WtqIBTCtNsLsEw
XCN/AtTZMaRViekuI3MKNnIMnjvHDu9Tae1J1ZqQe5nRIYDoncbE/NWGSShOiTkpyKd8PQ1Fcaqr
xt9x0eeQxTP6cqVdDQ/h21TR0fvtZN87f+EPX5zdaKDbCvm36hhGuUW3HkRBP9R9+1kLj7E1T8a8
J+4ZMutA7lrTqqEWTKxrfSz1LlQXfkrGkb3tOzEUR+bvOKHNbwLo144ZPsKaAEUXCUBgymvrkRpd
9g80MRYRhfT+hv0YWfVRVYHS8ycmIrCwG1DoqB1z23HWOgXksggUdkyU0BhjrB0ezIKkGKrx0bY+
bQJtNpIRy0Ifwc/p7EMWhuZ9ao31KTI+q1bV/gKu7q6tBGSaMqWR8Td+od0CsjqMtC42Wu0esL+u
zNL5Zh69bUbjswqMT2Zw4wKSasu+yHbaS2LwBOREzwV5+AdZ6AcL+YM3W1QQfBHmUvp3IgN8zeeV
ieOXMv7ts/iX8jW5lS2OItdr15bW1Fcx4laUAwij0FRssDJ10EnhhQ0Ngmhe/mtQbJKJC9TAf4d8
DjhMl/jBT+A/SMZ6xVcAi3GaTjp+qw36zJMkJ2NOaynX8LhQqtFpPdV1/et1z35hQK50PB/zlRsB
k4/slUJXe0wD88lsCWiIWlkjiCKPtWd7fuqRC8RFgbXBjOOV1CKWH6L8DarWvGktVpSYASTtiO/i
eSi807//gh9QEjSjQVyEKGLNTVWbHRMZZX+Cun0umGJMef3ItWDrOxhoeR7ehuQZR+f0N5vcmVN/
iYqCqsuSJPn0qDls4Kun1h89uoIu3zTunDNve9/02s0FTsTXYFZqIzSPROfO5nBy4BqYEowoBV95
mOzpA5OZcW6jHi3YOEAYVpQkjkFYN5PFdU9Ndcj4ig2tDT4Z3qDspNDRG6Vd5AiQtoU1tLTHXHGq
lsvesOqbUQxyVc4hb8E0egsyXQja9N8tMk7xMeBqkiTVdlEnjmhft1VjpcdyFB+lapOXZrbN3oOg
0r/9fjAXSGiGG/nZ5bFXSLyk7sLiHctvLtBsB6mHOVjS+Wsu2u+msaZrw6WHe8UvMVlwXg81301k
9Na6hWt39DT9JsuhO/XKfk5qXV93xHccFSUpyDxBdJomtpwtR0fEmDEtAlwdrH3UdjxlJqBhuHrF
pkEXq0r3Ynhat09d8BRxHfw6BB8BBZDdumKKzuVh+lCiyrfENX6A9lk75WY7sxa/2WSbiNymGB1a
3uDQ6/ydskZjbehH3WgA5LT8oMJxJF7dgoeMACPgR2n5B6cz3tMpbznvDObGRnUBghoS1wujai3t
iaVP4blgxXr7tUlQjzTGzxBnw6WbjEcDBOys9R1XehbvlJdXG4dDD55YtesaI7o6lY/LNmPiXYYY
xUSEXFk4JCM0HceNq1y1jnMek38fGgmAaBgad1cOxDBEpfVl45te1DZpJP4UTfustkEoqzHaxD1O
mYA4Y+RxNgg1uax7T3vNmdOavfLXdpiXG/RW3UsHKWLTIy2GHc8vw4SgNOUo2Cr0ACs+mXlkJfkG
oyc9s3+GDYPmzY9AfmTiMNW9S0s79MdIMrMTTkjyAq/CSnryI0soBYg7OzmTQULr9GWbu0p8d1li
rQmzLFfM7OSi68S09dKYap6oq8qOiANMk+/Sl8nK8AJuSov4VBeEHZmT90T492Qjpug9tvk5kCNE
jEBOQqR2D6dpRVIVvCtTLZhrXzuOwxW65Rvk5lVqaN1KTeOw4vTQyDAA+6qCWC0RpQJM78/8nHCZ
E3i4wrXzGmXBsScLJt4Wlto1yr+mE32KUbXeuhHRU10sc0MwLW2OlibwVk3hL+2WzTBwPNoaf4yS
6+GiQt7o73UKYtnyXyZSoCqfFO1/UF0v6Afc6walnlHlC2jf8Qnwhs98vb6kJdJcTbpyabGU3LWh
t41sqIF1ot90UQjm8bwZA4lGUg9A/uWue5da4t7HwTTWds7CtnJLztiLHlbGV+13RJqqZjYhzFqB
GZqFezSC9wiypvSTdmdRXmzYN+LE8fpVW2vOFpnFnJIXpJfKI/G+nf4mY5rsu5rcKpeY3nUBxGud
GDz2eMu8s5N1rzZ2PYx1cmn2rrun7z3VbnyfTLan/FPee2c8PDX7mkRtLWWL16pgmL0mgW04RnHX
3LyeFI9wXtEOrmy2PCga1oVwiz/gI3UbY1P0UQoKjznFZKBMMYk8OaLoZR8ktB8wRqxWlXmEigZJ
u0YpbXOIp6QxMp9oT15l3CWiqENUEvJK4hK4NG8SayTt41qGQ37Q8awa/B6vYrYXtqIAj3Nxd3pi
R8IQ6YUWtg4D8+lltwkpr75lqz4amyLfsTIA7+VHV1rj1+ckKc+kXn40fsQhGtfas0bm07ob+Mxh
cAeGHqxSiuc34aGVh7yoMd7tQC7kbP6H3v8DEf4L1518tZQFfceq16i7Q8p5f/gImSXqSkBkbK3L
UI6M0AWTCpIwisWgxdoJQN0TY+ZvTshXDb/GNWxIPm3aeB9PzBx5VoFiRWn5a0AJcomTAEmTOcuY
HAHaYq6cGu83RFGEWXmsfdVRe4Y94760sdfuisYL8RjwBqjyDi6Z95BK9a9N4MGWIZZl4VST9WZG
VrTFxtwuW1fclMjUi+uE+SYwHQ1dSmGv8rAhGKkymh0lgr9MhDKeQzXJU2nje06RCTzzvYO2Dpxj
3oUnUefGyzTmxm3+ld7Z8kVwit+qcdyF6pCkbn+q2/hzjmpgrOqTg6uV+jx/IFSm9Nme2J1bbv79
seenE/ri/llzIKY20BtWLt7I6+Tl7nXMteiYqOwaN9krobX6fhh1gjXMAvSDU5ssdPBem4WHZ68p
vsWYVJd/Hyx9MfWlf0W7QFNF3kpXTcVNzR9syvBbgKvCM8F6YXcDHD0gV4fweQ4IvRgyAPWmgyZ5
3HRprN+9vuAqSnt83BA6sffPYYOem++Zi6hdllY2ocP4Sls5+TvkX8KLeL/U0lmVMjeXBEUjgmC+
75gauH6Yss/OiONlHHwP/3hTXO2CGRQEJWzJqvslW7En0vdPkeTUeuR81OZgn50SLpbK2eBJ8Vr7
9viDOoJF4sWqajQkTnMooh73oSpQlXhozRr70+l7xJHzaxV2/bfFKPfCjQbj6G6Vudhjhe80Lm8/
hZfX4hDB06y2jc2ueeZHWMNMzLUZ0JpmdG2AzLIty/MXVyUvtVnVmyzV4nVcJ+mX7L7icDIOSddP
a8ZC5sErw2urbOdgAt6OA3Bi0bRynNjZeh5UJma131lblMtaFskGeQ30U6OdVXzOwTfz+5Cgmm9p
HUycMWr0jNUIj2EV+Vi5bYT93E+JfiCNcfL2fTkMp8y2nZUKn7hUUAO3mY58ye0WMnJOUY8cDl6v
A8ZUsSp35M5lb3VVAL9PdU8HbpevQ5lmH6EgfpmX4KkOp/7USETOYuzEJ6b4N0uWzpNd1fkJGbmH
BssTn21QvmQR6AXCG72jqGEv/vv/3cjbpmZV/M6tUpnDrrAC+Y4xn6MczZPt3YDF0Jsi99ZIUTob
lCksHOOdbgzszgtzA/o1WU26Ga765hXcKuUG5otMmnz9Q+pseI4XJjuy5wgDFSZtaJVqsHcgWGNK
ChVu62rm4DlNvlGtMT2lrZvCQKlOTbIdAmcuOLNLV1LkYu+L12GajO8E2iPRjZvqYjuh8VROKGLO
UdaWl0ZO7SVi/LFBG0f8moJ1jL2J7VfRWisvceoFcsbhuYwi805qHDuMZVy1+ltTKHl0oyDnzUbD
wS18T/soW6ZD3N9bDadpJ2bJqQjiY4VT56ggD247L+Q9MTG17/S8ZBnWgVzLZbyr/NrbOqIMX2Q2
vkqIaQ9y3C5DSICiHUEDxiAwg+x0gAKo9ZZFqdPwW221zwC2jS1+9LjIKM/YRD/KOqYPm0S6URQb
QE7bajvmrnau2WafDZtWAYU9sViBhubTT5sr466caL9u2JTVCM53RvhgLHEWKC8otAPv0Yrwnfc4
Cvj3iMsK1n0qV1HGPN6i9+TkDbeI3oNzTNTLNhuGD0TKH05oZWDtoQ6YuncqFbnLvoy2LBrO5NTO
fqqshYabJ+csdO91PapDTPqDzygGBEt3y1h0dAu2I/XGjECT1fVgHmIFpkvoefHwRid/pGZ5tNpL
7k8VBDamxdjWPJ0EjgGg4oJvGbJs3IfsYXWsNJ71J7HyHUhOb6NbkPLz9FlqktC/6WPsAQviSv64
pr78Ypq01U0sQQmvZVL1YMecYeDEYihueB/4h3FbA8ld8uX/rWHPLiN1BdP51duZusBTGjbkaU0L
jSb0APL6VPlV+BpzMJdZtp002ASRxCgPSBB8GVDg2Py0Nd9cNdHFHwf2/lbxW+tAuwnHXjKuU2f0
XVA6VG4d8cBDqVBhtUb+mD2PZvKpWxMaFzPNd4Lz+dRvE6v2rtiowhtpaYspUcWhw6FzFMEVXHX6
GGP0FhpkwisTaFyiWL3MiZzfRjbDW2LkrwABMfCgpEXoEqUnZ/6A2Cw5/fslAJFd5Pb1Gt9Eu/EH
27whJNuXjJeOpTvuW+SU5C9K+zj0Yb0yQwLmgbx2y7bEjpb1RbpVsdhYcR9f3EC31hbhxJspy+1t
Unk6at57rTz1wE3JImf28hgZ+EVgcL+mwdbA9V4JAKi+RBhvu7Ei2mkiPiN0q/iBv/XdisXAbtk7
wd+2n8uOIUprvXQyu7b4BA9sUSPAy6xhQpme9Lp9YUwwbdIAjiQnM++yossWfTUip02CkPQHK0SA
mfZvGVrzZYQR5Z7bZrYh51aQV5DNOaaIJrvatGFKTHJRVuHB83uTctk175mtYREZ5Pnfb0VAjq++
4PN0uyhNu4uBF+MKK/TgFKJGhIHpXeA3YcM8nUMtNh5jebJjee5daX1bXfSpK73emQEGOCtFrmz7
3juaymHdsp7qgaTTxZfY6FOPxzsa1yAiGXQhWQTACuNOJj9B926m/vN8c7LazQ5Oha7WL4mpD8OD
4i7qAu8Xt23LJs2Nz6T/xJAVPsAkFEsoW4gYPfazTDOZws555Qz1nPC3CaDXlCmEzCbVsrN0AZsK
jRURU0MTzolk6LFo64rdvl+8T69GVjJrLpHkFjoTsgSG7AorMgSwpvkqou6UOewJbRzZCz1j8uwm
LKIMY086moaCOyN1IoDUo8dPCWPtra1y1plzN8IWKIxYqsAsVASjEHGaN9Md1aezBu6QoGr8HHAY
HBtE2PiQPovcyi/lHOMcKrCRJRHEmzIhmaiTY06OkPqyRr1/aUrP3xYuGIk0zjck+RFF05V/GmaL
QAWsv6CG18XgMCIyDXUhX4I3YF+91SHuSds/R8GQEuV5ZH0fIY7vomUqsmwdyHy8TpU7HHuhvhS9
3TwRMT6M3tmbOMS0XLsNRpWeXPfd0lFZOQVS8QT2/oucyJEq2mrYQNaur34MApao7+y7GcJTWxU4
sXOUs9EkdzHvzNkaejBNm4Rpqd1hFvvMy7TPJoIJ0pX4uFTjglvBaMKnnGuU6YYL5McPAL9GAZk+
U/I3GC+O5LKC1xXXGdpYE8HyWJceK2P6XF8aO1adeDfJk+rkZ9P31Ps6FzsbXBFM5GvkzcGxHGhq
vtxg+PEOkWEQM0+nvevsBLYwpopF2LnNhXkMgWgFwXhjkK35rfg8KO3dkn2MJsmOIGPbH1UuyNUz
Ou3WVfFRL8fp0A2Iya2x0a52TD3hNazhCz8lJRGq9ZrQN2tldTz5fcCmVYVlD1PVMTmDq/7Jxo1I
JTRVqPUMfmwDHDOwsWKTDGbGhgA1i0GfI4okRoMdfUWl/YY4DSWZ7jhbvXfSF09vX8iODX5wRS5D
zf9h7t+fmHZ4LyrWH4pAPzzw0573eXaNIJ+0EC2vQa+tS0zrh6G5nUgcKez4zSBQ4dp7cAw79aJa
K+J7SWMUMEiHEjaksY/bJ2/y4hnbxcZu6+Ss0SyvgHF9qNjNNtBn462OgOUUWfFHjDcTRLqc1rYJ
T4VlM+5VqpD96Ejj4WoKyziLkwWyFommS2VboZvHpnaKm9n06UtZ6atK73RoeA4W9ay5RDa26sZM
CjQkOmllRCDOD7V3GtrgWKZetnMc+yW37HyVZm28iURekg8hs4OYeyuWM3MqsZ0cDDywXpt3N2eL
LIiRFV7gXyc447lmGM84bJsl1XoEq/Ie2T3Iwm4fW8SJsmWJDnr5yKHiHlyCLdGjyGPO01uKTpz/
fTDGHYKY5u55EzI61r9x7u97f9eXMjynlJHbXHmPseGKhBT43x8CyTdV9Tbr8nQglk7Kcwu33jd+
6HnCi5bioLbaDElibZWnlMAvFXOwDXQLFuvrFdSj4EQR+MZ3Jeip+dIGrT+U9fjMKo0OxSWAbdbK
BfZ4/6drQSaA24a4rZ2cSzjHI+lI8TzvoxS0ukFFzT1OPHSKSOsQlqTbSwCQi9JBCD7UTF1HOefX
BNbsg+EY6ywc9aWJahRa5S1lS0auJ+2LzbKFkwkxePjWjvgshmEIb23Fq1ZY+qGO1TnsO/GsxWZ8
t9pkxdh5wvcO6vlfARA3BLYmnvyC45Ags+WrGeB3s8YAPzNOIGED+q2z1nVbCsutG+HvrlAs5V5w
sCI0aVGk9mEiKKXymsrdyMl1SOKAOhQFhf53MFFNYs+iQcdJdSwa2uyWnmzVhUwFcHkSTxaV7R73
SHxLawZZonK+JEGdaGYz+5QwRFr7Qy63XcwWqkCR+1b71HHjoJs3vdQ+W5nHxF04PFGV4zz8vqDd
tNxbGPjnUA96Ko5AXUVABGkh8eE4KWlkQQLCnNAQAiCy/tzFAK4TMqOSqT0os68vdY/WGFT0cC4L
9J7EXvuMWtkucWtfgsZm8IIcZN3EH36Shg9XdOCBzXgvDE1ftlWHai1iVZUHBWiIrjzwBqyPmkuy
kStEuovw9iQMTQ6pNhAqWA27SdfgKARd+wwIw1lxRdqvap7/i1L7LoDa8HPppw0eHxub78TcXWvi
A0itek10Y7Jv52CVSiTHKDGs0zhqb8xD0i1jmg8dceFzLKECJPBzoFwnQJ+zBqqxaYOhGFmDTFKd
WiejoABBaS9lUM0iKbkvWg4UJ4pSTG0KhLvJLeSi2lkGfXuBr8m94eXdusDrtZb0HU2cRienx7YM
I2I7Dgq52DAdXKyfMlQnd2rPvD3DTRIgAkS6Fb+Dh9iihd5h0Xd3fWi+45NDsqkTNZdrmEU6VIds
ixVVWTCIV2zmn3mgE1FvPNdzq6Tr3rixq0Y/K7SBQYuPPP5GNXjskF1dLbipG+b/Zz2EYKfhrNqp
FlGInukQswi0Wxnd2PMCIPXIgHmiketOEVpi5nzxtZRA/h3Pfq4ivyXlcoLMx6QqFNyuRKfyfjR0
Mg7l8E32R/lkzh9sLXJXtSkPBeRVLCCDfTSav4EJV9Ofiv5WzXoeSsirn3fdPHyo2FsE6bYDDHKY
CfXmVGBxGTq4fGjsGtPD1NUfx0T1Rxc0+iay+n7hlXEAQow3sdnbHaoWYtmrKayurpImAY06ufZe
TCS8lSUbz7egT/uifia5R23x17QnnKaZmXARTp1NsyqbJecGg0daoZ1VRYr+O7pHWhw/VQ1Iz7gZ
87e8pcgxM+OjqOwJ+bexsu3207WZk/qYeRxZbGtHsFsIl4EDv9ow+gfLqWeRcbmN2TN01pM7I0lt
5702DR2ifvZU+HI9KRJ2QuwArc+yF7Tze8Xzs7CoIC0vUsiisnMTYg7EQsqB056ZQuSbItRfZMSq
mbQ5BIjuRfdpgpraJC4UsbkQ4x6VK+Vnba+6LkU2O3QdOKqO1tdj8qbcONz6VhScblMQIbtKw3dM
xQzdmYkR6UYuwcTsg3cQgIeKmqiV5rYOHTw7ufGTaJ08VE2NYZEFQgKGvHfa1yyIqqVfqL/UMciK
kSrJMKB2KjeKpYE/M7M1ogrXoeP/lp5YaXbx1XoZeXwcMtgO4VP2ZIUCuUBeCTvwWDaULG69GhDr
vhqBcfbFsO3T/EXk40UX7s2LMEtpDuYM9G/sBjBBlcarl2HwtiWxTjKlhMBL/oFREQNCavLb/gfu
AHZijfNCun2P+Nk4BWAjkQzmx6xkf62H7zJBUyZXHc8k4xcOl3qMclS547hymayvSqP8I7SUqaEH
nbDV9ItM+ycfHWwYVu3KLptn/vilyAb9oFUsa3ArDa8hphMAR3b1ZCRFtcwG2r/ccOw1PUN1nxGR
sRvTjhTD78jdd/bCrjm3ccoWboxPmqrFe1Ok33FNHe13ZrCC0JmvnXn+E1Zus7U7EyVpAyID3iWL
vlq0Vx6O5oRs5mwGRfc8ReLCWPcwDYZ1wwT6sNmGrF32wwiMq3ZX9Zq2LroEWabK/HWG/HxFE5iu
wRBkd0sYeKm8D48VxW10QNWaEmygrV7qPmWBbmqPwBi5UZEjbBCipQvPVM0Bt1z+NNj2U9n7/qWc
4KJxKD+AIBnLBGcnAxVBW+KIG80Zl1I7ss5sWDHp5riuQ+XeRqMmT4j54qKIJcVGEPM3CSZmjinw
qP+JplKth2VmtD0PLzkhmW68s6z6IPFq1+jasnC/CM1atoP1isbtTO9LmlDx1KTtPRJsex3zu2LG
MeCTdwUohdDo5NoKEPqLHnify4wytDuWwfy8Dfs0lFlwJWIyP8SGcXNZGF8iUQ+rzCFVs/EQALtt
cawx02/dUHy33jgd9bpMlnaboL0Q1Qmchc54USXbFg7/sYk5hGr+mUUOhpXz0JmgqHty3RijR1Ih
Zv9Bs1ahBJqix8G7T3nDRAY9XwKTl7KpfkcTuDBRUYP28GooimvGjQyOo/YACQFEZzutkmZk9mZ7
2lWLu0ddovHR8QFsYFa1WO/CdOtACE1r7vUUYQtadgv4sk+iks6VC5L+yVDpucZawR3CRL1T/Va1
6DmcmlnMGKRnhkq21LIHdVIpsm9stMZGi6obfqdlF3vkmjclwyDVHl2aPELPEGQUT45JTMM4yjNz
wX7BBaTtupD6GwfpRsvFH3cU3tHU5E1vveqIjFRt8szcTVIYx6nvW/hdfQ+fxJtOEvYWiBDd3xB5
zm6MPEnSFYwtOUNz8E9hs5/TaPPCP9Go58+hIb5R+xD+SZrWLsEpuVFk/m6klTbEh/czq8eyd1UV
cZ10qXeyQGBKK09pR3N3bXYSUq+JYbqp/OToUJTR6Pi7YC5z+46hS9vgrGFG+Dzl76YSSGt98zIn
3V6M+UPlWcwcpnRpB3G3zcihWPgeQ8NgKp2tEvawGzAQ3Fryv5vINA66prBUGWrjMfVa8ZUe5agF
f8hXf+IfYQyAFxVKSZE+UatfovhSMJaY4uBjmIfuWHeN1z7BXYtTbeEO1fBLvMxSmdGxjQdr3+Qu
y3Ysb7FvoLnw3GI95FgXiCQQFxRdd0BW0crWKm/l0eSnVVofYibcjZ3EG6ytdOMZ79qkHfgu1E7o
7WuMEgPbWvtkZRMJk2y3he2+gM+d4TKgP72Exxa2FBuEds8WFz9vnZALXrffEaa4uqfbcGTF+2gQ
T72evhJkt09s9RcRI8ST2OZ2+p3wJBCWS7M/0opEZotvVWXU3bhmyZEn5pUDvxg5F+JJ/gkTopeG
uTMb4kPphPu2o2JQ+hguGqPkEqqDt9pz5H6OC5bmLOJqcRgpfWpWWNVg0Oaq39Nn4rMa2jM6jvJo
phbfeMw4qcPEsBSUiat8MoyL2x7s6Y0hs7+UTSkWhZX8wN0dknPVIaSV2aeoxZMq4h9e4wPpYe6m
0xpzFQU3LgVcD32XLBJLzcTdTcByD6UPovbclycSyZC806mlJiqIKSHXPgx/KbqZgOcoQmx4403I
2LKUoNWU9+EI68VHLzg59s8Q/id1Z9IcuZVm2b/SVutGGoaHaVG18HkifR7IDczJIDHPM359HyhV
1YpIlWS9aes2S8tUShEKpzsceN/97j2331ERVHEMDrHQ++QO0gzlKjDN+DU1IUGbSsFNbWZ29Tmh
LxeylnuS6Hddu2wmuY5ZIwMvnsKKHVaS2W+pXTLos8cZU5fhlmes9Nra+qdKfGtptxvJMut9AXuS
1pJFY7cnDC36i60ux+zNyh4chM+ycHe5lO5ln7hAhgiwssP65rBC7yrTg2LHx4Bo/wJ0pCemqGCj
6twelcsyvOnghlPcefTaK3AtEgNjg99K0z7U9uxUN04SkY3jpMaRl+eS3ILQcrZ2IT0tL18aqcLb
bFi7NtjhOJMwWznFFp5UsFKDkpMMzsFLZLS02jx8xz5rpdztA4kTgy1kjvdtPTGqIXo3U+RVz64f
5pAR0FHiR+/VOPqYZ6ddyXYTW/em0JEaPJWsGL0e3jKx4EvB6mMjXfgnRzXeuloPdoJPnwm42XJC
3qRGu/K1GGOAm19ML+ej1hsuSXfZUhHrj4JZubJtTmcdmzSpc4g88SkNdbXiCTb3LP58SVCtCOtq
5hGxRcm0d7zsVzdJv8e6Qx0iOD3bHvI/h55F1vufskl/evxCFSUUCJvy7shUIHvBbEpuACjYkqYs
jD2rWXYj4njA68pRyExhx5FQrVI6Z6yQ1EeiNt4RI2418Xr3KJtqs000HZeZ75MgC3V7geMxnukC
qFsN/39qirpf9x5fSHJkH5kWgapF5lrmbjRW8zniNBBwpf1pq6T+tMeS+RHWlx6HwNq3kgu+Dy5o
50m+JJtyFplJjZW++x4rB04pGJI3iacfbEbnUx9DL6ykpLgi36/7tLwERFg+1FzfdWpQzVu5UXgs
jNj8SmoPrYY+ocvRi2K4My+V5Q0S0boW2qPPE3vNUy6YOw0Rd8dmxrU8SqnYD+gT5ptw5oX+Q4rh
Kgx1x7ZrgAAgIjxZPCrI2h3k9psqxZlSVNRx0yNuBeUwwcTwhHA1sRvjXcltSst92hAlGjtRVsMl
4ZKFl8Ao1CJMpUJpsABLMitmC20bFn3cSXjkcg/Is6xeUyJI7FxRe+owXZC9Jyhhe9FC9iyqrjDe
1TS4JEY/TzRnjCWpe3kmeyC8KKJIdyUiNVcv2mecXlDjzk2DjUm43JdYXxZTTMjqvGucH0k808pa
XXJW+JZaDnsyErIlsOU1PC6nzrbu5W1VNAIhnziSlflPr8F2DdKfNVaOK4PyCvBgiT1VPAfpw+Jj
TZNrnLvOsoiWMgLeSvFwSLC1rYCC0njTfAHuuQw2ZmyFlTCQrbnN2LrlYuknpbXCAEujqUretChu
tlLtXGh8MzyZs5aBMuzoibfSjmYfHBYTWsTkoPRmfHI0KerKPebGkPbOW/UtOdpbkdKYbOnYb73U
OPpAP5lfFokvvas+ZtVc7sdZO1+qGQNS7li/LXCvvc2Uan3Sz9qyu5entP5E84gFR/MqVbyRLuvs
KC3h6Zd0smI+vbV6vwmKeqUR5GWQS3QWOiDSNL9eS1Vzlf1aLOKufgLZBiiMMlelJegaQ5vRDY+t
74VNWPNPqME/22sO/+xj+R9JHR9Sn4ajf/83ZYy+/6GmhfZgEvu2bhoAiW3TGMuE/xiNR+jNYz6n
gT1sWc4p5AQa1MHSgyrR2SxZhEfDQVPYbCZlaWmEhJS0Jr07NKMbVVBP/oAW+LOXA073l5djytrI
sSX7b6qK9ktSX/WVdHCI7C5TgSoG2nPftimVGENTzV1keZLJ4ReLLx4Wiv8uoLVldBcupdL4Mmmb
m0VJxkcHbKlwuCRV5Z8c5P/+7SIv8S+vj2iD8lvawuZZ8PPblek6MnoMgqdLRgCUiQ0oo8B8ZZnk
MtuiSBYeat/EyIJDxfYh7LPy0ZsfakCcyWq6nCe6Pqf7t8UywBX5fzda8/8goUKTLf0vkctnPwz9
+I9wit9/y++pGQvIhGWTpDFknYjK2KP9e0uS9Q8ZXIUqY1f/qV9btf6hUHk95miEouuqyTVYpr8x
ltURv2yrskXWZiRWkLT5z6ao3y9usNX/7cX028X8v797lC8JjVelUtNkCNkSOmyMP373dCpvK9/q
lVUSpS46aH2K9GRfwoeSqZnEQsjIRIjvZCTOrNWBIYbKAocx5nMz2Uo2/jRv26+H5HN4yc/xObu2
9/Kuy5S+sSDNL3TFUDtDtto/HP/6a2r/ctv415f+S9gnY8OcMW/2q9aXd4Gu7ErRhkvJb3lxFFyG
Cq2DDjYfvLXp3KWbXqqXjde/Om28ZBR/DVV93zUFXNvcjqlB4DhPwEO3jK1iJs5CHeKdzLg+UY+2
hEkgjAxW5MOUdAuKWnS0xACUWlb7qS5ZMYfhZiZpxgeb02pWk3+dOCLa5jI9aaLnJOPberYsB/8U
WeLasGPjXf+Q9IQbx9hQRcfA2itEME9p3pzoRK/XPJFpCnDjlyH3PmshknWI7RJ0Z0Tth4tI3LMq
8zWWfZUKHD9i/EqpG1wSdjZf4/GQF2Ch1LVuaeYh3ejwFyLMNbof4oSPOd5YlkoIw/gwu2DhyaNU
1rG6GPBsw5JIXrSIR7tXt/w4evstFTTFmWPib4hkbo3d9OQGB4OPdvyICz5r64fB517du3t+Tc7F
WX6Rk09oEIB2eX/CJtty3GFjWQW0TA0ZJDMAQQ6Rywkxo41gWuWkJR1U2bXnRYd6l0TyODmbEzFz
UE8XgVl/tqlMGwdRhrAS5kz10pZ1W7/08DVhxJJPgTA5yrv6TE1GP7HOIXpIE4DLbu7PCesviJBk
81QNrukRrt9LU93r99i1NsYtLKN7y40cYVrW3qi/kfud9Cif8TN8Cn0ib7CMPkSZ2BBAOYoSaZr1
db+RB+9S6wvPYrdMiriY6na2za/hMT1WmvZNPFWp7qKUj5kPkZflI2OqkTd84rTbXMe3CYPHprt4
b/bD/gz1cm63LIAu8U3bi5c8Kzn5BQXAQQ/li+CXErxSIDVJQHRNxI2k/qcUlPfyxsACpaW0Ng3F
92xaoN/Fegk6qZXOhes4U3ur7VLaOxXoDwEcjXgjPRBYn4GqN9Ph0TziAuSBAzoRs2BFi6iCmM/5
ayBaUTsqxnP/1dcMjwyXMkdCWCk7PJhKfdeHcknX7y6kUL1fO9GnLE3KblN9dB/KR/puMQkbKf0k
k1QKZu1rdcmTs8TPGj/9py0+cRIu85P0aG/p01Do9xPy2HKAKyIAujTz2q6ZAqg8sadvlqFW76nW
oenC8Y/4tpeDljxDN3xLQjodwm39Kop+nxyyi38KLoFRzamuKrI31gNH01o2M253U86eFVL2Pffs
ZmpwFNoNxlMn2c0pp5ZZNPQTv3HcJX6CfuXXww5iI8JntKMf6uBeYRDcy2t9zY+IvlM6evONtitf
+wA0s9JRbKbS2ehNM6+7dCaRZVf0JWke9K6kMLcfAxHDYAjZge3rL6TOBAdm5o1BOVQF276UZIKV
pGvnUlZfkyzfwEp7tQ5UTBmT+Oq/tyEV9F0eU86KFcBBnqT6jh0h7PHa5UZUgm+7IiDt8NfPhxXY
93mgmxDegQ7BmBcLDWRM2gYIEQx8U97cHfbgXHpKosRBYutPUDDEv+yCTqwCQ3pUP6WrQHymVkoc
/Gt8He7aPT0OZX/Alvfmv+dcz4NRtrO8DV8LFjNOf+YaDQOLg/Q+2lNUsR7KLVSbAjJoZNNt8+6+
l1/tlXPUPCAbiG9t2njxGmbe2MnyHCrs2fYyZziq5RiDyCcy/xnfEm4Yf1JEgTFzu/S9mPtrmctb
7WeHpmU9EHmjp+ArtsIdOsAQqXtF9RCiCYIC7EWfCJxNcIpBMSLrLMOCSSTygHmgbOfWBDuivYrE
8FFfult8UR/O2TobPUAX9ozKSOFNl9FHXvQvcUdq5u6M1d+UxmiTKPPuTly8sCXZd6J7U+gfYL6r
Ny72l6jPZnJmPXIzM2bAjGHcE/xjpj2V/DniwQroqLok6S/6Ud3D0Tlr+gABJotAErxpaoZeBS+0
49lEGJ5BnebgL2vyBLz7bjcR+bWLdHTO8dAjGs6SKHrRE2vhPWPLu3WbJvkBAeOAIIvXz/rWT9V9
vIzGe0+zLyd2atmkn2g5ipxwrghwtoJOlEfZEe07KrQMD202ax/UHo5yAqXjLv2TsjKxX1yeSPWq
8eM1SY5vJ1F/1KMH48M2s0v/MM6lDnkFo6fsvCS34Ka9eC7FTBkpnmn13aXZgkpmuJrz+BCcvJPK
wMQiXY55H8Q+tgiErYNbvwdmfYmoyCnzBf0zYkp7TPjEjD0NWw+j31nday9ZZl20V3GwT/E1v5bX
tnMfIcKfOIzPI+VeX6NZwve0WvlXqFb3+L04l0cMJpZ3hqe06u4Dv4YcWhEflS2ymQXYMzq33XaO
eDUVn9K7Yp3D7KIc+0PTleuiCz7kh3Uejsqrcynulict6yaaxaPZQxU3W8ag3Ez42RAwTJjyMvKm
LyZiYcJbipxN83Q+/TCe2kfppTXJV5a3mn2hmbRI8yftSPQvzO44DseiZHPuSuSrXqpt7KlsmJu3
eElYlPRmyV/UXkI8f9mLdIdoTqS1fgbMo7MQTQQi0QjeCDiXYVo+5/tyn/XdFUFfGyblQbl1N5W+
idw5junL6VPbtBJlSJD93nK19Ka4WxYp3MpwHx0LsIGOtZAO4TkySABuoxTVS5vIwzAPvpIv9cNF
XumBmr4lX8F78m5nycoPsJ0La5nq6+SYHQv24AXYHWebH5JTjGsS4FWCaoSvi6gMWAOoGtYwbL1O
1Wc0zK9Q8JBjxNXCMXAzM32L1/rScHsMZGs4UiF9iysVS6N9UDMYKwzIqGKYDZV069LnPFWcAB2g
8s6GZriL1gweNW4g8GcmnUqF90KLGdtOdOZQbeIF7XgTJe+TWajZxAxifVPQhESorSXo5gjM8yzz
YC7LesYJzS8eXidtWDjKX6LPX7Siw8pjC+AUNUiPIl7JMVd+QJUOrdL9RCo+9Ahbt9XSYptrySo1
FXNOGcK+Cg2cRXXpziBmrAGtqQSsWe3aFhuvYvBxCtNPbyVNyXxuws1B56aJLcOSdNBqBey9kDGl
+yp6ZU4cLMfOBpF0ZnGHWshuzEZ3aNDTKiFNMJMCjYAEMDUsErwKPjgXWyGOnA39KoRPA9EtrIoK
hsSUdyqVj1IV28S14WwmY0db2tI4CVbx1RMG5DT0B3o8ylnRUYwUEeeuysGat4L9T5Ci0AyaN5Vz
XKg9nbA4fEFQ+Vg2QLFtsGt3c2mo7hxtzw4cymULtRmxTpqTMpi1ZmtNi8wMp5pMpFYOT7VDO/fR
shz50BDciIV2kwebyEVU7dtOfhWmv3Bd4KpBt7XL0l+nbf4tMAzz0XDYlAQ1AAFMq5jOQrXBz0rL
4I42pa1QeqBTZjhzTWTEwhFQPOkknUQq+hsiDMqkExzcOtnIFdt8efgyNMqsa3bPhd4frJ4Ll8TL
yqUNYZpnw0n4nDh8LZl2gWNOSxZYHbUjkwhY0czKIYf9aKWAKPgI4S+xEYWtSOd/PSOpPysrv41I
lqEw4+ljPy+Fuz9PdwELcAwIurKSCDpMrNpzNmCy1i4sm4f6sDCZRk67c8CEKG/qrpWxIxGI6i8R
B+Lqva7uHkfk5IgJ//rXr4z59icV4/eX9hsRgv8SljGqHJ/Pk5+4o0T0PyXyE03H5nWl+83BjtQv
SybOENM4O0nfNY6OMKrS3RKQvN32R9sbOPF/cI+89bfs4G9LGdK0+2rvMQlNS02eaQ8f3m9yiU/l
axc06dTr45UTetibSTLhSJkqGTmztXz0bxw7fdC7t/zZ36RJs7DPOYs5bSuHK/vTflTrmXkeHtpj
/OfVhVusOErnls0c6nMd5DtpJL4aJ1W7hKf4lB1YTXT9AZCZ2EYyWhks+peuwOUAIDcO16WoIRq6
C3Fqg6NTcfTeejttn6jfYfqaEoQcbYp6/obkirBsLXVHpazmws/iyGs7qFcxwIipohxKLjyt/ghK
QrxssfjOl1RLyg2uYYbd4JbcqBOhnPgRX4abaq9jOiHsgs13emCBuUXrhHyT22eEWQ1VDavvUKhU
JRjGRvFHrs+lENm9eCq39mLGbcDxj9HO9HhDg13L17aWUla8TCTuznxxzvax80scWsU8e3Y35VYx
ElK4gRJQXWPGG30cc8Z5h9Mpww8LjuPAsbvgA6Pp5xgcs6tgWPrrS0sf9a9fJA3L0lUd2L9iIpP8
oo+FVZd4MkvilZ6lG9VQ/AXR//vw0XwYVv2e+9+VYiwy+RYSLOjWRXbpHpVgdkpC48MfhyjxSHn/
8oOG8VfPPnu+KtmTv2GesCTtEu5LPOb0dGoy2CTv8kf7UX4U3YY6Vzv6DBmBgrnCOAQ+eunm5b3f
eUy+/epvfsyfZcDfvkDIQ8rIJrUAiopf5A+1SinGTFttJdroksDo8DJzEfXq2scW59IkOm97bVke
4ZFx1m7uJdFZkXxU9nt1jt/DdzxWb9I01o8e9g3FmCJYoywrELPw8RkHtH6qdNb9UT93j5FxSVL+
1TLdam2oaADsoZag9V4b86ETAxJkL47+IToVr6AD9uqu2MTjQCZ3HlUKEciZ/6oi/13F+qNirIJl
/fUjtvmEbcOixcWC3/rzzaNu7TKlVUqsktCFLSQ44zCSUzj9ZhpLxagv6mS03kGzH0UsBHAEom22
yZ0FOso0O2Iu4UAUXKWLckj/5oP5M12KFyb/RnlVdf735xfHzUhrIj0Vq6gpv/gLUtHJG1TjRcmk
V7xXX/6+EZghJY4a10HV/+b6t/7kpm+bsqLKqqWjHf56Z+VnrisKyMSKLWi+Cl17FS5tWv4+qDo4
a4gzzhtbKnozmbRmYPGO8TG/emfB6Uf/qKP0JTnnzHjhFV7aRONXFOdopqzya3ole4MhZVXtizOh
EE7WmgpS1lJ3+kf+BT5qUJ9l86IB+Rw2pIRV47VFChr/bb3DpEQ6LZ1bb5Em/7CYSvtVyYSqMalG
V4+ptRzHV6pyELLDmc1cG40Dbsuk24wjr/ceXdtxCDYPxqt4jZmM6RTFt8VZ8K+vrz95C4XMzpAv
lqzaNhrtzx+h43VtTnWAtioeuvVU0hqvGgIWi0oGY4cJ2RlH5ZKZmQzASzFTW4SENEtQ2UInWkL1
mHantGCxnnHUJE4zc3YRXtj8c0eMae7sBtGz3XoF5YbSNYV2wj2meDa9dwjiihroSWTRSjo3UxAT
0pOM/ljdYe+sDt+Re4Q2Uvmn0WhfKP1ajWWKlXr/pITheayNa67Fl/TmGu8pk3bPxA1ssqQ5Ce7Y
3t8H41DOHthmRs+rScbE3o+je8bN2ns3mOd75vrkqN77O5/LVTsM4+CvXf76Pf7tNvzzbVrIiq3b
FmI5b/OvXxNJgVwSD4W26mOYIJick0utShskJVyaYPm8LiZv6Yt95lCcE+8i4X1n0bQep/xbPk78
1rXfNBxgC5KapJkZRiSP7EdRZOf+OzZLynQ70vXrpGAhO6Td06WOjOaQdVjI6sSDYdMBPoksMuh6
/1VKCgf0Lv/W+3fXgwdTDMRjclFtvAGQnDtLS2lWe6hnpEnmBo3XU8PXwKwVZ6N7qGtnFUXfENi2
mt6tU39HDwN30nq0SegvIfGtPAneTX1iWKoPu+HeuV2zLYyAHrpq+jfv7Xjv//m9ZdVuyUJXZZ1n
hDLeP/9wuHI0T05aeuxXkUF7XdEqO2ipZ4Tsc3pTLX+fpvoxfdoP+dZcaF4mwBsBi53kZWPAPHce
GZ2IrmGTvGw2DGXZzE7ktwBpwx4lDqSOeNQ8eAVsk+8RUgi+/Zfwoxj1keyz6cKpT813eIuRF+ub
/VBvWal+5NFaA7FgA2uvjtjRIdUhKATYWTmOqEJ5S7Xy5OltuHfDes5bg4c2rGo0bk43WpmDDAmv
+aV5FWB3J8VEa0/kNWm9Knmj3WKZyMaapJJNJmwSm6Ap/vpdVex/PbPqQJ8NuGOaqvCCfrmzW2nS
BkSllNWwV4/xTa5HBzigEDqVn+ApVTEVRM5RJuyLfOqPzaMON+RXCcfeujbdNzPs3hMe1hxSTX3u
EB6sMOHgIFcqM8dEV9nTYd88hoeVvko9jdOiPYyn1cwvLzosAYRbSfwQVvNdtMnaUppVu9EJLOD8
5XOlCG/SGT3a75P1Lr6+Yq6f6ao6iHc3fZVHYSdE4elGqccaRZ9gUu/Ho9p4Yy3v4uSjDpHymXQH
52qqP6IdVteb8olBbhHYGIbnMVjDSXwLLvWtCzAeNXb1nk9kUBb+N6I1sMiS4FpdzBKtX3JJmd8q
Jho/8NdIa/XJzH54p/CQ+8N7ExPu5Of+9uLuYKefyXeqRj9SIhbBpHHCl0xk62hgURBVo9CztAUQ
UjtHJBDrBDpST+uk9YwRVCJ+YFTjs0sk2Qmhipqk8c3UWFLhoE4o4hhmg5adoC8hxWQUdtpE8SHc
LPi+uyODa2827yU9EecyKTD8Oy7eDH012tdy1qvduAWKiwPexXCS1wVb/ENjThhmIR4xF5fEs9GM
xrexv7d3By3J9M4hLAH+XvTe3+037wo8fBMvwll1lfk15V07BGhTDRpVcc2u0dU6aQf1NUXD+usr
VvvXozDLPY1uV7w4isVh6ef7AD2OBqptrqyytrh7O7Ic5ampukVoR/O2xMsNiZqSFHdwptlHM/mq
h8ZdykW2N+P4UtgzIZaw1pKpOupMJYJTtJTqt2jUoMqttMO5MDNwnKJQ/d3o+tst6udbmMFm1FAt
je2koVm/zIdKRt5pGAx5pWrxrrjkJx23CJMD+lHOagXoWVsXc7ffxlYLYl36myOAOr41//LnC41g
g2bLdGv88ud7JL2KKrXklYOIlXJeTr+MtyGlsNWbaB/pVwhbBzA0dxqeOxo1zsEsOrtHiesamSw+
RnRWuVCk04Ug0+8qyhP21ZuZ2s3f3Jb+/JWaJo4uRbXHzoKfP2SlJelRhZ2y0s7hLXxqYfxRo1B2
B/0sKxcvuwyfow0omb4IY9vr4t0bgPZr4GoJGZ6USAlIPtKwjnppomLmd+5er399Iar6n72bFk4P
nfsnq+ZfhhVFEnxEYamsWrudm3vvYqCqqt+Q0DRpg4vOXekynX8yHCuOWpjptAXs7knGDBsMEx+T
fXwo2MudgxTAnaex5rXvf/0a//TLYlqmaYrxbeQx/PP7GMlKRzmwr1Dz7Szsh/dWnnDHTwD1IZhy
5N2PJ1nS39ccQTVFWI1YsYYmxKO4w1DlraPM2BuZKKe9Pq/glqa5dFeNZV+T5wg/zAykSeF9//aq
RxsEqI/fZ6F/bvQ/U84SYP2rX/7vf1zSmP/8WmXNv+G/fsd/vPifBTff7+ovf9Xy/59WbCq+ZAaf
/5oaZ8/q+T++OPZW/Vjs/e//dqgBpX/80ZTx+2/5pynDpPlDM8jiEotRdHwUHJF+b77W/oF8oNkW
l6kpDNnmn/yOMqXfGiHNFBZuDYQDU8Gp9J+2DPsfgKEVrCIaRiboqOr/iS3DVH7+wmDtMHWDlwWn
i0OcQCD/+WJ0XTc0fKiYS4cUEg9dmY56l6PZwS2cdk2ftTH3gZ8fEhhVm77BlmYKWipjJQT7jucP
8nojJ5fC69ivg6Fk4UBb5Yz1DUUYruOvgGVLKwsA1LLOeGx6iqxD3CmkgwH7cWoDAPqoohK6P8FG
MBwabTeR0gbLjojtBuZeevAkv3t1cuG3pLLq8sPzfW0Fe8FaDEUCRN3zHbhLpf2OU8O9QU/wllZY
e3zLLdmmfkMwGilmth8E6jn8fg4MFCQXP3pLiueW6DzQ2vQ4bQKlJ9Fa5sGlpfthnnp6p01KBIDf
gtpiE7Xd8CKFRrJN3bY++XWqkTVoffbNQ+St+8hLr2qoiFdJ66OZpEKxmGRDmkP+jhDwCcxyQGtQ
3uO6i14445B25GUyrmbKQ1JN1lQELecp9QFkbHJ93emwSPACpuEyhJM26UrartrCFZ+2mwJs6DBB
OqUGQ6Qs+tfcV6gbJPOoM2LXzgsypDmLZKL7ZW3kD8PvHWy0ffZpDM63CUzx2Xr1u2OlLJH7Ac9j
nsVWTP9TELJMa+0HCfVsh8XQXsljr1ZdD9EPS6X/WuUyuJV0g8I8scN9ruTSIRkyixiSwDWdQURZ
AuRgugQ2Kr9Wod7xUAfaUjvCfbFpsoNwImPZDwrOqV5CIR7O4W7G7bLcFWXFuGkJ6AlBjXc3VfFX
UDaAHUDKcHpDm44PLkVmr57TETjMRT7cW4051hVpfpdqqk2HKocCjcUT3ocCsryq4CrECg1pOUJW
xFoTHmdWNWJ0LgwlubHcXhRKrk7bUEvXrgyiMRIV+bpabRe+j0ew7AvzQgtIs4DkEz3pI8SZX/qa
PyUCQ1M0/vPzkEjStOsB/Ek9eI1MshA2QlOVVzJNVUvTrqITpZLDXsmExgo7KTaebBzy1NukHqAZ
HdjaLPMp6UGZNS8ZkbilHqUUFyiFQa4vYK8YyMUz9Lu+Yb8wWEcp77x39tkyhjw3ndDBbRwGJ7RW
mVQIfqTY2WY+vZk4dkJtkZtIsZkbWJM4AjlLTjPY0OtWLjQ1J8zDNbYyKgi5EuigbJrTPXcKyE2y
ahPqQk2UeJb2ibKVA5eNihcOK4f1uQKIDbJwFtBvhmXSXgBOs8AaQ3/Q+NnnYQxjT5Q61ZDU/C64
ikByKz0+z6AhK4TsboZsZyk1muMSZ5dudezpGs94JKK1YdQM0bI2wvCoKFk9a2rJo6fANSd9pkMT
LXjz46zDYG8Wwbg3TuMX0dbOVz4IYt40hp5jYaqLynZY+MkBVdth6tw1eh9mYa8RVLHbZiPnHYCJ
qLWIrAicaCUViVQst+SxjTzDVEXsb5Ky6MJAHsdeNpVjzwEs2EfZ3DWGuGYbbXlPJ9ailWlzhMfG
7Fr7SJQI81KfbUIjSte17Gv7VnYaWOzgx8fcOWuHgWzxowA0N889wcaTexwlLuOsxZ4/fFGTMedZ
9TpuEsVf4gs1vumlZvbrW/N1bE7cN1rusHpMAkKPVZIZU63TAScMVbIfWtJxkCatXWmSAQv5Nm38
lG+DnYTqWVfoPe3AEhLsHpqvAdNTOGmgqJEGN8n7NK3xjAKNEToZdHpOS6+m9LkKFe7vIBVrQAnV
lP4gVv1VWb40JJYmeRE8OeHgBiB+10tk//CRSXj7S29HGQ4pqjQU65QC9Jna2/4tzArx1uAZ1OjG
UPxVn9eOPlWahnxhDL3y0Q3m2OxnUNpe58UBbm/1ZYJ5h2msG1RiDKWNZadz1yg2wyuwg2qp6h3m
Kqs373TNOdKcLKI+3kcT/PzEmndFCoUlcjysy6ZU+eFRg5y/y6yvpEVRiyvLvUrCKvd5F1qT1iFA
oleFlSybluoBtLax/tCT+vQMY88im53W5xjUaEbRQJeP0ZJmuMg1hi2yWomHM7CJPMpNErAtbeRT
jJtTf5p1Dnm0hu70CQwiaNQ1R/s84zJNsSnPa9XK5zJfOoxyEeDRtgimaV4lLDsUcXaMIvzh1Vms
7ZzEBROb45rYFlwJKxNqLE1RIqWSQe7Q4LKwZ8Xi56LZCD0nP1aG6SGjK3DBBrnZUEDirmqKf/JZ
LtCKJklrmB92mak7D/kXBpqI0Uu5McZ48gOZpJMiz/WkA7rZtfor40e+8OkDW4SaivgAz2AhSz50
Wtr93HdFCWBTYw6qXzPhkafHGHZLnFwlbqy6HxotJLt+KDF0VA21fBi4kzV+51dNeK/gPVgydOhh
fsMCIh9Y7LSF1Z9tzWuXQjGlQ23RW9LRNrytGxkZLapf0HNSepog3dR26TzMSAeOBt582ifIk1yM
Dl6l0brYkY5z47S62gAHb3wQCFSqk25Vs/6BLqMshe6UCzHI3lbzKulkVwLwWkEOmfSDV8/8ztMh
H4uBvY8xZtTwsZbvhapXj4gCFfoWOQtx/aj50xSBBca997EVdZLPXcfuN5wnnLkaWdqh7Xt3qvKw
GkaWjnOCweOsFTttd1XiGFvHlbKDFJXRQquS+o6sxc7Lt4o3IDE5wTHNActl5BKl0CFKvN9LSy8C
Xty6trQworyCZ9B7+VF2VbKYHCpgI7j90SQR9ZLqpk+hEvl0Dk7aJ3VgwZKAnPrqVLo1TWTFQVSM
87NMwZWH4SoPT9RG0QvnQmlQ6abnApEoy+0JjAM5gTh2iuXaWlhSEo6FD342Fx4QzxTKyy0Vun3n
sOEeIczJS4jbyspIbRKoZRYsaxBKMyhS6UdsxwaJ3bA+0XgxkGhEoq3qtl07is59W3HaTZgH0Tlt
O9rlLHiZNEyKBDRK5M9dRdBIVOY5IBeyO4FYZGYgr+gddy9spsVKYj/+amqNMzVI2PMBt/ollnVz
Tox0mEq4AjNMtarLEwHEbtZpzoKhUvmQpdjbuLB1Ty0mtPlQqmx4sqy9UvVdXSW1rV5ismU307Vq
zJVBt/Z6OARJVzZbS/bbJwgj5CWqTUQ1c/yiPstF0OKU5PELxjEi95mjlKcUWWwiTaHjqjIVbae3
RfgN+V4shlYBERSU9awwGuQ8jKj6/+LuvHYjSdIs/Sr7Al4wc3N5G1owgkGZTN44mJVZrpWZ66ff
L6prZqobu71YYG52bwgmUjGU2S/O+c4utNOQC5WhKZy64ZT5MQWryeoGNHHcf4Yp2FMoY9OhMGba
yDS1vlm+Hj46EUFlQ9gcP0DX45yrXPdOvrWyYq10En402BOe50BxeJCsZperoDEJdIeY3LK2iLw3
Uu7TY5WLacMIk6BvfDwfjdsgqVWa34kG8pudyJgrbmCiTBr8r80SyDOWx5G48nnat72vvsV2YYEE
j+CniDprr/wT7naJ1F2PNIrmkNFa5Sta5PiUTj0m25byvNiROD6+u1HoZdCkUmhWJQbEfAWXA/X4
kOrp6tdD8IAoJHtRiYx+11HF6jRK/AknVdJOMJuoC3GXumVXHrUzBIypOmZzTlVhPoXHRnhpcs9u
IQFuhZwi3mTWtByqkVIS9glZ32tphR+TXOq3nNYKR1Hl9bhuPFaVIVNWUsBaVvgVV4dXhnijmth7
1hVcuTJO5BELnHo0YqwOfaOmX7wP4xi4t9RfY1b4P1S3NO88YHTArawxbUbj00jFma0Flo9N41nx
YejT8sVNSWNdeV7aUU0VnnykIJu2HpD2k0hUSTjELMlhbrnMHVc/jEa2p5nwqGfhZ6DKAGjn7y5Z
3a8idRmQWAmBapIDiWx0jn/jZPUOw6M511J6l9So/jOrLbOxXcLuh1xmW2IOTbDy5iE/Ub7rnUu3
+Nj0dgRxuTbeUxhr771uK3C8WZL8Q6D/3z2Z+H9o5qBsRv//bubwysS5+B/Xr5/93+cOf/21v8wg
4jfl3s1Fdnhf0dztG/8xd/B+Y34AesW7u0dCdbeJ/DV3kOo3JxS4o4QKmVkgbvjPuQMOEp+82RC3
se8ztWD69y/2j39nB5H3WeF/TT19x2ezEYR8cfnv2CDfNyB/WxzpFsiAx2p4m8bNraaQ7YkMU357
u0v4HdfaOnZ0kjAcfa85N4nlrtg1reoW7ZlL/JqaAD83+789h39NuP5p2y/t++jt7z8WCB+frYvN
03Ufcnp3y9bffqyJyiYb/abYGqiQq8mtoHRirlzpSf7ucc3Q6vhPTASeWk6dIXXpcAEEb0DUYPy0
JJ7RKvrZujRYTdDVxyg/tYucb3g/qz2xJpIc8/7kzFl5DMqfMoORZTmd/2Aaxf45FsWxSqsbswyk
dBaxG0P0PW0W/idCTlfWiDnEU/YM1KP+oVRpOMxbZ0v21j7A0qBNCMGzQm0IpHRGBF7mJrqSWIGp
WHk31roV+EKJhprEOqcYy61Da7LpNhOB5cduQZByn2ZcTNV91z6dkdsiiIfi9Cwa9h/dPeO99EJ8
H+1gXitrZiySGlTdNqL70EqXZ38q20vWWo+hOcGao0cKMH+GKcDnnjskmX40A4QWTqhiF7J+o3Ez
uO7Bwg0sia+5fs9Jj6ACiv1XE5LxoarxbubgwXvabFMCDNdElAyI9PSNq9DQUZLBYyEsWnBNtH/U
uC1HlVhHn3DXWnw2c3gmo7bfxantMp0q3FO3YD/xAbWHkd6WCXKarN+iYmBLNVrVwfj2+1Ag2AkK
UlNH5zUmHbsVYJRmfJ6nttxAB30IHAYlsH+tbcu4PRVyLwN9AgiGiw+RzigA9an8U9ild2twuFje
L1BOpLsFzmfk3UXZVmU2Jgmik5c/h/1Px9gP8P9+TLYJ17pnP9f1oL5zkq763qVmZCORF/2yy2qA
2eA/b1LmkDKxhLueD2MTNVSdxTvhjOilHxkF8c9QZxL+Y6n11MTWJXVgLhGW83PR/gygewy3zT20
Nn+ry4x3YOp81j7Yf3GP+IGx2dFZTdlL3NbfGRqRZT8BEfKRNvbhU8ELuitGAXPDH965RfwrCnj8
9PRS15QUhRUwxmCvRoAebV7lK5WEJKo5aYo/RnRAYli719J6BF781vhetu+IstlULZvKKbRoJyp0
kI6aKHrt8EQ90KzMOJz7PrXOquQkYPBn9k7tUEmb4ofV33gA8bllpLc1IEl60zv4eWNGbywq95Oa
14UdtXfeQYRlmjdUBzloW+dHlRYnXTn6CYxmtnPMXOKqldY5ZVYDFgN6RuggJ7dbJu4Fa2Io9fff
4mA1+3ZgcSg5iI4JsK4MEGwl1akfG1r3MBnPpOsypJmuVizAhTvJO9vUaCXwmq5Gj6iUafT1GdkC
c81oTHeTqqEWjCbaZyL+FZV2dvF7vDlQJ08JGp+16tHdh4h3WXLCsPO98KqDP2huo+3SgutuKx9R
Q3+B4hCsbPwmPNs+P6GlP8qcgQb5DG+k1s3oCWZ9FOSjb5LUg1rJO3GV4bVhcvvSKkC/ckBdnSX9
0zK05snRubcSKvtGzkH1lshyxJcFvH8p4xNZ8+lhYkR87SyGCSbzjvDz5k8/wjsbmmMSg8ttBjYp
YC3OBOiF7CM9Mv9m4m3JDTx7xckrlxD3BVmPoQV6rZ2KP4IkR58efYR5YZMY8g0mhTxX4e/4Pu7A
7iLYhp2e13G0VKxohluaL98KG26GJxGX5ikAA1BMO7fNAaQvy7fFCTFgxM4jVffCRhiIQewQXbn0
sDYFy/1ZV1Q9vnxIO0cfVQ8nq4rVjR9t6+iE+U5ehPuOuIh1F8dXEyYgsW36bhvM9DZWzWkabQKB
xUvTjfoYj9psXMYNwfwIKoLBaN0se5WUKBsn72EWl6GuMXOUfESTQXbbxedLFowHTMnlei4bcnef
lJYwMe3b6CK2DASjcIIle1E8S8mfpmnNVpYrvufs7OgXALw1Lmn2SY8lIkbIqZcrs+tgY3KE6Qp6
Dx2emZ+tNtdr3UV63VjFsmvfs7Efdl46kT/QYTk0eFj+vPRMxEKAjexmRD5z9F1M/zJT09oeSb5C
1SU3GtFZ53HutC5g904+Wc57RuzUFCs+eROGeUDnPxRgGs+FB+8TPRVIJhCtaB9p67/qEN+YGdJx
H48OfWz4qBZ+lqnjA5os+NySwP9wbHh6UXPxh2nbkSK4VWIym3ZIbsY0v0hZDr4TNH4OZL6LYo3P
hLzLTdK3/mauubeimAiDGI2Oy8RuDd0+2jHguRP9PJTvqMmrEO9P1CNI5M2LIwGW+qlnC7BqQPts
wZQBGLx/mTKnoptgj0/5xtQSD71tAv/Bc5MBEfz9244LsxNqPrdVMF6aoeaGKjoSGKtyumDMnB/6
vo3HnY6NIJ4ItO4AP0S4hF/67quTRL+PeaKObpEgPOvaz3kw037yHH3Hs30bQ9E8uDwVD49ZYDVn
yYj9LJMZksSfX+6/9CLAEjvCcwCpdP3SMBHlaGWnoIGHaEKXyi6uz1Ud1etM8NmAf9/zNDO9OQWF
n971jb9TQ5hdSvrG2oyo5LqWq4iEHzhxQ9Zdm6jvz6kX/CTpxKxdd+52af29hXlrFw8Y813sYuNX
KAPEx/W9VxkAjcy8FUJfvYm+cgBWD2f+UcAoTGJPcawDKEMJZtTKmY7D5N7DS+3pIYu/4qnyjksN
k7EM4mYfxe54LQeA+mLpHwYZ/iLQ5A0iOPNB14vPf34Xe3z3X7+MJqDh9mDZmz+frjn32/OiUlDf
Gnkk79GH6f6Fx7ds4uGzae1sPfN+uUZsSbfugAaj8FoHWjA9ulQVPeAMFRLICWRQf8CuF2+8pEEv
omp7N024/gTd8rarSXgYENbeprQFQlUdVLzEz06fvVsE+J4sSVq4AomcJA4j0VCs8sTI+8gICh1J
Y6zWEqoL3LqpMUe/S5ILCnQsTm7nbNhpx5YdXRrXRLDpxssCH/Tsta3/CFRuw4w+OQZaXEPq1kve
+/ICoTxeNx26lnhA5KRnt7sZN7Xp97moyTMJCt7drC5e2fNty9K0F7LDUJIQLHFg/0es2PRGi9sc
6B53bAsOEcRc6BbbpGwpVoFCArNi+DvuhnjYDXP5NOLefCxdZ1ilEFtXQn+Ywu/W1JgxeHX+sEey
U2lKi0y9YFxBf4wBbkKJlt6y9n2IZjmfOtdQcXpkr628nuhD0bKtmPT4kg3dfHbC0Fr3aVFvSRjH
CyPha7Usk3LiA2YMY5xP4HWdJw/U7YWnH7c5+/LtosPPwFqyo0wwp3ZwLTcxhWhAVAaF6IN0yC2f
lnw8T2XabZgVthvuWuYCEEKYFkUbj3cFoK/paoZ6WbkJxTbDpWlLYHp06pW1J6Y9Xi9+Hu88543j
+wjUAw6dj+OSEFkm376GYev/jO9+jBI+MaTjozNxSmWVW3zy1qO8ZO8gDVo2iF3wtEkoGsb8Zcr1
ob67XdQAONHN5c8l4TlLuIafByyoIp3f3Vw8DUFrPxZWcOQS4e6d3feuGcUm6KxiE2UJViPAp4ii
xB7Q81Gblqt6xFOGjpIVxyToEFKY6rI9UB05Z6JZVz2faeClD+B/92XtYdwk4RxH++i461z368ku
N1X+mdvUiaNz0tPds+2sjNedtUYttlQHrT9q2HXrFGbOK7SO0zgibXN0gxU8McfSied9kVRwyUTg
nzCmb/q4xQY0Q+a8J5/ZdZAB3iUGpqrSoxfAliatJj31xNWskjsEjyrtbWgKBVuIepecqnpV1Y71
qYg2wcFh82l6N3bin1kjyhVF8TbJlvL3Pk3WVFwnxU/6gqLSPeQROfHgL5pPiTe5tWw+YI2F024I
7Gfbjr5IISS5K0ac3vf1kXF1te0B7kxtGz3fI21hqMXdT0G8heSfi+IyPpQTmCmrW8KbHDWEYysA
ZeMFzsp2o/m8SFxVrY3N0p0W5PFlmV2E0dEeJiTtoe92L15ankUX4CpI9YncEv8wUGSvwtTXTyV0
pDiKTzbN26rDgr/x4nS88g3qpdp+cjP7WvW2+/Dnr5iI2k+24ZpG1XNL2z+g7w1XDvk4WTpQjibf
1VE8rTO87FQxdvqQVNUqnDJ1graEqw5iwDGI/WNEsXptQsdcAKcUQx9uetJPNmx5clKKB9ajVKR5
z592q/HdKah2/aATiFo454nf+aANfuSTyjoyrf4YF9bpJHkmHJcDBYpV3aru0ALn3S9LFIOdLA2R
BJqKwXXkKiZoynFwUPjhG0qdeCs9q+E4y/7k8NLQcg9tpwBiN0Y3/0G0UbThdQUkjS3ocbbUTwvw
2T4r+oPPR5L3OglM2MzQnspHRarDVjdUhfnkkwZm2aeFnT/xALCjmxlcv4XZBm2utcr7HnkRvv0T
osfolJ8YQd8b6yB6hJgpOSJmoid1at4adbJzwXLafgISVZxItl/ZOOI2Ts8VaOetPgu7uV8C3vhq
7xg2O19drQlIJo2yXlL9hFIRSJAG9Mkkdts37gNozvHbsPTZBneYvnG4gOmp7Bduae8jsbZBKcbv
PVXioUrVzLu0tcE1sBkqhbAvc4C8rFHDeqwbZjAd7/aoAgefSOrU9mjSAvmnXxZbcp7mTc0oATcy
RFdeIz9y22PYTN65ibYJ9fKlGu2Nz3gJMxqdBwqI8ozvsJ3B83X9TZpc3Urixo5+nVGNFvjtGpRL
1LO7xVXeE9qsaN0j1K9J/X7KZMqN4DTwz4YSYCBsPeLnvY85usRRGHyfUOLssb9Nu0aBkJKpdI5s
8SfAfPay6aqpO0grODFMbW+MUYDbjpPcGovapw8gxfq4VFsLa/sIxB0T/IqZkH8clDF7qVGrzYp+
K5toE9KYdrOmUL9fN0RyBRw4eLV1cTAzrXBYTU9dEOnDUnjJWZcFG3RCitzZx5roCu/UEcHtJO1a
hSo/hm19yEFkY3TP9anR7q8W2yeQEyZKg35wBcjtSbjkwrqD5NJunZsKi5iA9VAdaR/2gVcR65YV
72mKmbDz+x/clMtNWBT/NRisRhc/AHWbo13gBDFT8BWFuj8B/2ZJlrs7dGXzo6grtQGK5hzq5nvH
UJzAiTI9yHswX9qiW5+agWQOGbzZ0FePYz02j27kNY/RNNubjAQknBbVAaBAd9QVsD0wKUyE2sa7
3pOnViPXxHORxSR027F7E7KDjyCHE/Bk9RBUTJs4VHIuDlBL9yExzoLhGLvz8ImXB1AgKpCI0cdq
zEdWliyP1gGxd0O+cFsJ/OlebZJTiqFxl2OPNGqpr8ZJn3O8wK+M7Jrz4Ix0Ea1dvVbFe42j/946
ledrklTtq1fD+2frxUazASkm/XynZzYcDgXBJEOb1BseAyLK72mQZns4loQbpGsuK+tPgLM1PjAR
tw85us4Na1JW68QKrchXVF9uCVQjTn4sLmUNIWDjW+kEP9p52EF7qndj7ubQXsk2Hpgt7KY44sWs
XcI8Em8m5qXxjnJaWJFL64c/51/e2KinMbLAq1pbty/bgwMgd5XpObjWKXkdddB/W0B2ZVP5oWs8
BCodfrfgSOwmeqZbCy19Q1w1+UkWATnchvH3qs9/J5Wof2068+EU8atHcfSh4PayyskNdvv0R9Oy
QS0GFV+jSrArzqeBFCl959OEW39oNUwT3slp89Vre3oyeflSAiZbpzRbhzAPn3QGnlXPvHv7ND+X
Gkr61Fbnvln4pIWg2gfOljvCdmMvaF4Ga4mPNozg3YSb9TFLwvJQ+J9iLsmwTruFLSiSScTvm9pr
i12KZZR6s8n3sGL5romq/VwcFHG7z4iOmG0jWcI74TedPlWt+xI4eAZLKwxXaV6tfNWNr4vtE7DT
uGsn7bOLB5QzMK3L4Msnk9tyYXTO/a9pmufbUg6XMA2PGP7UdQG2VsBPJKQZYPBULL+LvJufe3dL
jjbcPIutTarWxmPEGWhCnp1Cr8nAG45uOaUb0sJ9/GEIqYo8+730zEAZNLzrysciG+DLB6iPVNZO
eDMUEHQXT/nXjlQn7ZnnNknOZFjgY4ANekCZxA6qRD2apujTMeeap7o2mPHwBYIodAg4oef+Fk7m
MBduucJmr1clpIuVlMferUiCbNDW5RiuueT4SLf9iX31LtXNQbTe+Djfv8AC7gGOM/wQ6CgYGm4i
GPbHAnhy0Tk/dc8KcOKvO6QTrHQsrENGADMTlj8sYJUrwN/NsSGKdnbkTzae2WZwzekulLeXbh0M
RN4g8k/JiyK+MyjWjQdPj4MQxRWZq9kewZY31FhL3gFxxucerjWUPXbaQfQDxa9NYNFmyLcetO0h
m8lCzTgEvSTvyEHGFCqYPdbk/jYOTesyN6RISG5KBHUVg0d2satszt69DC/QYjuUghj1zZylTEEp
ugu5cZqhWENTQXldGajD/efk2MWemdSXmR5dvENrWfjDznVBOnXAVBl8EXJ3j5w0h6mBfxLmt9Bl
chvXBJcy1B2n4JtFosi6SVBN1SWwRiu2EbQ0ejvax6buqf+sdeSJr6UUCBKcLzRY+7QNa2qJ8CIU
arF0AAmuCx4PbcAxy5HN+FNDGpVrPURD8Adly4wiZc8iSG8zM+xrhY7NLt7JzDiIvH13vW8EJxXr
IGGWnzqqB89McFer5Zcl6oKQDnUeo5IZwlJYD0Fb73Q7kK6GMWdV+BXSb4Hgx4qZ+0C6vnQADHnx
OfM0eQ/M6PKtbcX8e7ge2opXOJ7I0BP5F6tc/OnEQHAh2PWh4737LGQLrxrSd/NJsiPGz3Ihc6ct
t8onaotIqH2riYeQFjPLgGcpcev3segpleWtdIsBPsE6DpiIRaVvHbbGBA+sSNZD+ugVyLyJU+co
uLqEaWzCMG83El55YR+U6OlSGMluCVGgnkQetBKCISTGSWgWPiLDmVhGGOo5KWQ1erKVBb5xVbiP
tpEne0kOlRubDZJ0uSLwGDJxTuJ8yM2Gbxg1R0Aix937TnMPoTFz4y0n/yVOG5b9db+JAps1iAEO
TiiFf+LmeWfAAr9mKjl8yNZxDRzmgIl3ZRKgBIHZdg1MGpha1rpbPr1gAoEe7kf1gy3FCn0KaWU/
NTnG0Tj/0WbBwbUzxW6jLM5/fqk6SxxnSiCmHtZDnTBVVmRuZS7GB1e7Rx4husA0OYUI9JqSXPPF
QdLa1t1HXsY/K4p/ymW5Vik051AgKXJK/cDM80Vp7nwlP7x5gplPD1KVjf8oU/Ej7DVSwQz4Qub5
T/dvskr237UNdagYUWcswSbww1+pLu2dp+JmQ9/LuCLEFgJNDVNoOjvQ4Tob3XF2sSbgF0My+Jd2
tL80fclGyqHcijFu31SJvHhpJDODoTmqRX8WDo1CLkeztmFXAP+uPHI4sdyAw96Fg2+fwi6r2Qho
IOhpdM+DyhDMRC7nP0NmRgHAw09lMV/GNiZOx+AkYIpHbvD9S9fARSGlOGu7sxeMIZV50xxCryq3
ODkvXUIawaLK8ER6cZ6Hzmkexa2oEqb/us23deWpV3ELnSW9tCR/XRpeP87RNP/DJqYQ3zHB8pPS
lzacYpQtcjqOafUkRmFe0uIe1/leLVKQxrbOnGBZ10s/nhYWvJs4HaoDDFIO5DFYHsi/OFiDhNDw
a+xVc5my7pCUIeLAuXQ3I86YDfrJeT0lvg+5biJyfXQuUYR1xwrzq+nPY2r0dg7pRxGMcValOCxm
Xplr0FrwWzt0dlXur8mssV+FALPOQB3AgHMh9VryULA99uuwBcY+xQBjMu8gAgJF6KnrU9MjuWF7
aD2ULsdQkd/zJqb8UaVLtmHaUb4xv5zjaIuMqXyzPT4gfIweUbseEwY1q4aPk5XZ3VHl6lgIVfHK
M72yZklKJQlpRE6wkGis8EA7SkyT03cg0XP5QAxd9tp544NXefb30e4+hgD1ZpKZdO8VKMWh305b
rQnciGxr3AuJti5Ol3AXUphuNMLboiCE4Z406KccNPzRZ9FPy80kILLTxbp81J3atqYhMlcU87rX
/Avc9c5rYFPSEbmw8gRBWX4/viKVJVsM5vFSFjXmqVnuUh+xWdJQiftVebYn0D1i5EyoHLKqCg0X
HuQGz11WtXsCkfzViG1VZqV/3wxyVSq1UnQwhMwKySakCNdTjUykW+R4y5P+JUWdR2sNDVhP4qGz
Ogh5rqueMtufd7rQ1ppcY4SEJdgT6VKENM7HkMLQT9LhpTB+9ob8m/FpxdItvO/DM+xcWYRKX04h
854BjRjjZFLcInKpiMyxkCRuGrGAgJpVyVB6qtbEQ+rV0jjtxqlL+5HAo68owpHbmy65argTY2t1
xzAKHu3O9i/AUwTiX9Kc0P8R/nMcwxT+OFI5JIcqXI/NHBBdmaydeHwOFnJ2ZVJYzNBjdWSkvCta
oqt8HLdM+cbhiTjhK8opQyLtFL6lNcbEBImQJzvy6F01XCoPI3QlGdhU3Dzh/WPC4GICU5wNwGgS
h6zFjK2TEa8DEQmFKrdWoJMz2nwTIvfS1q7Ieu7ZklqqM58cQXBvGhuY2+A5R6tMPcJu/f2s8+ok
Kltc2qKrt5UjqlWwhPJcWm5ztO4/MBPXhiUz/XJSAHgS7UAICN22waexiNjh9TT5FRP0rRAFKYBz
F1ymxMCh0KY5sJGzToHQUIIS883upP2LgSe1I8ncYSPAOpRlSbfVOxuNlvOTfOyfpkb+u6Bc2vgE
8j3GDfwvZ5mPXTyPV69dggesUuvJyYdvoshB5M+MdmPRMOl08XcXU74jSRYLfVt8Hwpk+6Wr93Yz
keUzsUcCYRAzoVPxN5Yp1D5KrRc7TR8CdN2ZnZtnEzII2RJskW1BuYv1YkHUnqgK23SYH7TtIFbu
tT7o2L8kInFP5dC6J7qfPWG/0akRIRuwxY7Wy/zFUp1xoKrnPZMbmhxoxx0SvxV7ParOMXshy9I7
lC5vsRlQEyWtQhKmd0Twya1McX7WIq2+s32fyHslBSgyCQmjdvQW5m75HJCWhC/lO4V/s1foTneF
IHKhq4aLH4v8eXYuGVPhRT7mffAeScJW+vt0IFkw7+aikteOVZSqI3fTELx27qOJKjKJzhNr74a4
FIa+E9FI5CLIsffXZIY7b01W78uQHBAqbZ4mM51VyHqgZJFQDKM+uwg1P/oSH3PTqLcsrtS1X1hE
Fq1PFIdhwt57DLZKMOq6yziPHV+eayfbxd2SsVlrjuGwTOSdU9+3Y99fF791z7EMd/2EMCyf4QiU
c97uxoxX3yn66ghAMVkTG3ADPqC/FcR+VeQImWx4tqnyMP+IE4EcCpkYt4GOGGe5PguSrChKfANh
fUgWj7dPXBa3RjHUDMm8VZ0pr6TLHQBdIPnEPntVXfPOMKx5cgQI75l+EFld+6Qt0rMC5kfPNTl+
JGJ1zt4BRr+TKnweeVSHUkBBJEKdvEgWohjSwV1aaLNb5lOvkdPFrOT8Ry7thXym0nzzrfRx2RbV
CHIvngk7aPpXlw100KZv7dKRdbSkTM7GC2JBWqQYnlCdEezWLtaZzOd1w/oGJbhIz3wG/dgZbijl
EbVCxdJBrHf4LPaunS9bVPcbxD9M6CqHulXfW+h65w/S3ZM9RmSOFlyfTSC2MRCoRJ9LJojBQnKP
RawNmEXYo05Z4J0q5SlkGbcyZTydYiS0aS+/2ROYsyiyalwU6IQqoJsrf8JeQzHHytStazZrL0MD
bDRLXuuUtMfc40qJUJUcHCZPKy8T1oXHn/H0RZim1YgG+FtMbNMDWNJrjadw1U+duzOqpnEVMcJ0
gwwYQfvz3GTiWCggBDVvnHUVeN+zBaXXrEgkL33IL8YjynRoYHKpLlgtVHjP1nCUBquBdIP4EcoX
LL66WyOt3aE71ccRjdI6rQpwcZLMC2SZ6Aqce8A0I0Z2SKu6AEBohf4RPJx6TAlKQbjvdzvJNvfi
bZXbBZulMzNB5HV61XqZt/8HUdldMvZPkjLXBuzBagfyeCAdB7Xd3yVlMCa7vkidbmtHxaeiwCiU
he6grh7CSV3Re720svkY8dlXWcS7xHlaZuurwSQzCo504n2g24TDs+zZsFAUrcYm+REszsHp/etd
8eFHGf1yVf5Ba4eyQ7erf/8I/tmg7DtMSkJPiADrlhTgSv6F8ZBHxi7z0eqIUahvFlvCKPK6U5pr
2r/5PZPZ0+QS+/3v/1Osaf+L5y207zo8wf/rhv8ixZvNMtjjAtGqMtG7U6GZkRPRAHathmMfembv
jv13KzEATxIGgLnN6KEO7PjNQqZWMnrwhotO7VvfddWHJYZXxu0rUHfebrIQAgzWpRxjKJL5csOl
H2zKbOy2w3m0B4/1P8qdnq4EPV2M/gPtDU2+ZFdSuZvSpi9EyZANFvk8/PcGXuWY+mpDUgPqK+pE
rFP+7wiI41WbBpeoRdWUOYcxxhyZjqjBuNsRUis13Aziwlp+oYg5TQIOfaKql9IFxFpB/FMB8VPW
qSAAlNifviwPofRf7Sz9w4zxT2dyr5km7UrbX+R/3lLt3vJoeHJdbIiD/cuxvMfGEHATL+9uaQHF
K4+kGxM3F1qvyxyRAxsfOsdQ7hiyhZXaN7E4JFN0a6bq7vR4i5/GitwIqV+Ssrp5BSqvMf+c2SeF
mbdjrfnk95Y6DkYQ01s4+0XgIWmmgNyz3LMPYUomdeJUDomPecsWOCU1NE8QEGWCOGDmdQo5FdYQ
eZ8pBOQSZAR44UIIzlW+tSxESX++qf67lcL/33mYpZBAhu6foP+9jfmVtqPX8LH+4W0+/gSO959/
7R+S4tD+TaExlpiPcS07fwqH/2FlDuVvEiGvDXSe38e0zBnyl6TYdn5j7IWm1uOvBMhT+a3/sDLb
8OpDwQGjAlsgvf2/IswHd7/030/aQADWdFAmO57H3cmh+88nbZyDpxSO7A9kfr7Y7fgxFMyUMvWZ
cg9R/ojXmeuzpf3vKGdXMeJX9kpEBGaTtUHef8bpdxqBssOryILgI5upoAfjXEYpWV8z41g1ztBv
Gpq+sBDnvCX6hl+HI/GvVG4/Y7bdFe6uRL12k3efpsnwXI5f8XNoU58H3qCJUYVxon+BSyFwaCpx
oNRbi4WYiNLHwgahzseXQ2nqV+ykjCh3SGHE1gTdWwq7iFkEsN3qe+NaLObmZLu481Pmvwnqdjp5
ptmze4ZZtuOOeaYMlRyazQtqDDoj0exq+1PE6oee0EDk1k/yT66q0DYNJrOO2fO/AVdBhwOnHfTB
yundnwxep0NeHlxrWVZRp4jWrQV5QZV1d0EPn6kpDtZSP4wukUOaRf0eSGC7wNzx4lssPznB2w26
jx4NDna4bCJLN6LOLTrvBF+GjMbgnFg9a4SOR+ezmBx90axRJaaHtL2nA0T7PhgWgDQZrO7cAtY1
OM+ZAAJThaSJZC0mHC3lpiBKLWgQDQ4uqSlQWQ+YIXQ4niOvvhQEGTPagEex+IYXdejqdR3hc54m
UmsEc8SqvC9JQG8VlnsfgUJvQ/LE2itN154fP5FajLhQZAShU6qRFo49cp76rZ0DlJYQ6O56+6Pw
HHK60pjLe9gwBBr3KRYgAj4RtUcGd5uHLCzJrov7lgSZeKDoQJsDJJK7A0Po3HTJLmxUxyV/l8qS
CjXSB2/IaTymHkpexyNpvGuZIrRpyMQKjVba+P+TvfNYkhyJluuv8AfwLKCBbSK1LC16A+uqroYI
qAhofD1PDp/xDWnkgnsuZsbGWlVnZQZu+HU//lMtxaGZiYd1FjALP69DQFyD5sYGIzupZBq1BaAp
1PCvoTGdHar4lpDSQ+YvR1oKTmTHLJpCi1vblXrbNKlYiaHk9oiLJfdkT3pYqV01cItKtPVUdB96
Qry2S/q5rbp/D/v8WhobK7z3SAdZv6s8+s4LmRaRo96szvhVLymFL2YLZbUkhGnfd4wUf4UjWj9N
mxinKcdZJhRQ1id8Ixhdza5hx1h4Rx/0fh3w5jGp7EsalI10YUKN7+XwFRl0z/gOGsAi4911WKSU
FpuC+4eomRaIVFNRzi5XUiuGFw66gAqoT7O9qth1bvaaYecZ3eAUtMsfuXgBDn6CQUKop8G1xigU
KVVVxA35hqbvflc+O3B/Bx5OG9zo2SqrggesQaeyFWfqWnos5XRRLyyYmOLYbg7FX5ddCE6HYQUg
YAeXhUQk15KxxOtRZhcHIK4DK5dpdzjHfYElkLKxM/Xv465tqUWTafw1lMDifa+Ncl0HJMqZ2/s5
qynMbpgkU9ZAxUvmeS9OqLnMF93BL6wP36BawBmcw6xNf8Vv1a7zOys0pLPI8gq27suPq9LfjW/q
rVKa04G+urFLMdiO4d8alvIiQ3vjMQCuUlBYhB6THPZs8+PPsUuX6fKiRvZZiEA7JNNppcXM6A10
G78o5BLNkDpW3RFDNNXUVP4teAPdeorioX8Ro38fCfDhFnn6hnFnqHE5wjWaAeZWHKTkGR4ZrGZD
+KdWzSe7aFb8antNshP/NLVGq/yDc/zLTEK5RX3EBWCNP0b3zL3qaZjDl2XKHyobWmAWnJCFWHnF
Od2MDiXeYoJ/XMc2dWa+cSjiLwJK2U4njbeNp8CE105JBLt85HeOYRGoYMeCxr55I+IV7Rnh65yi
E82NV35jnEEb7Ci8NjBiZ1b1pBcX8HRK02PisYEk1ws32+D1FwbhRcu4ab+hU2FweABx40lCVqNO
lT0C7+T6WI3DVmYYAgOnfWZZOx50YW9tIl33xp97GWaQbVXumlEX8E5NsNLoia6npcWAlqY86O/W
9Oz6j5wMR8Lc4ze8JA11XQFvnY3uMFDaBaECF0zrZH7y2CblGMohMjrGUejWLHXc9m0y49ckT7Od
ZcKOFZVBCKLzHql3Go/4+w/VBLXW8V4LTbxzDCfktOJl4i1xtWzvRaZc/mpjPLkLhIXYSD4hb3U7
OluLs57NTdeZH4uGZMu+A8/H0NeoP1EMTB0LdpscVWJzPXfUo6dVuklbGpP7ZnTOWSr3oCaosVWE
NiTicR/rHzrn7fub4jpOHRP1ggTCCxQqoAIGYitnKetROc5TxBIqXBNYdaMsUxtDZS+Uin12rUfX
YTwfOxBABIEPTTJthw50dRC7y0oYlQN1oP4lsuWRJkfQTG7GQyntI8rK823odzOPgtp7DcGyG/vF
Xd7TRRyujWjImxAC31GKuRJmnd8GRLZtNi+PSZZ8ESX80xtYLgzfpvcsFMf7gSgowxMtNGdpomLm
NBTUIKWfSdRGExaW5576c9OaPK6u/Y5VX/CckfzYGJDLN7ls8kNZsLUzNY+O5squB2fbrr8rmbp1
HmagTeuwhsBnEyTvk97nAY8kDcT55GYu/V3CjyORom6nrY3XlJ9kyjCyYLPRKN49OGilpJ0CM8qb
EanELY8JqLeEIWKNkkWBuvtlQwl6ctLymQVXfe0rTMbl0pCF9MuHiRflWExnJ6syrPo4O5KBa4mV
p+XGatI/DTD5CAsr2hAGJ09MlMHTCtIAX2haKG6BNHDiJ7xm2eKc7KHfFLUZkAeFv+qp8clIc3Pr
O4OxaRQ6iWnSIRj3f/syfx+Ek2AQVwgdAVcq424oDturYVjtSaJG0ISmxrWQDIQ+LhwiEqyUKU6G
Yl6nu65jOb2YHKuBT1bUL+S2YUbpfcUqfbkxsd6xLxh7VW/9dG3FGnmALR6TaE9DEcmAXS+es1Pg
g2fIS87I2ao+mNL0VSU5j9UiW1HuGYNGZLwJ8QNsYIM82wOrQyR6tolzEK6nND8MeYEDy5jbLaWN
zgrHBW8R0Z+N8FNRj7Cdq3xeu4K3iVJlSABsfuE9sB2qCsTJWD20c6IPXlMBPIi/+szE8tviULNI
CSUAJFv7HScrXQLIWQvUU7Uk/KUxIq2UE++6pUp2Rt5jL2XaEYt6tAIwBYnycGlO3m8pIXlQXhQs
zG5k+HZoYOG6abo1lWJPvVx6zJVhjDOK9yzj52XJuqcJqvWkUDzsCttFPm+zJCTc48y/c6dXWPOH
1yAAT9+bLB8CcKwVlkToRBMe2VqD7Rld2pCWN5avou07qn4YBkg6YiCqLIqr1Xpe6md7lNu7Du0z
cVRt/h7m9ryXflBf4DrKyBmGdVagxNcupszBDQ+dgR8kBku/4zNtAQOgJX7VUoTBvqoJjE+jVOhj
ZSFoV8XIYlfWesncnyWvZ9xkJYVCi/un1N63i6Mp8rUMMM6BkfRL+2WyaWe27Xc50IPaxkDiLf2c
AFWgVK2MJT6XKn4TTl1wDGQvtVsdrcK1NzbkHu00P3pFKR37RtjFu7Co9uTlxqDiYYZfbU54ylmt
++5O7tYqJwAGeQ7aOwQTn7Whc0r5iBFmYicBgn1r12pjNpTc5oO3jxkAHMIz5y48qwLGrmoQWWoA
KYbROOvAC5udVT0UGvGgy9ZWQ9UHAkI59tRUVcOPG3QHI26eAzLAg00u3J1boOHKM8JVPLgZNa0L
dnrHimZfXkN2ZNyowp/JVx7rDUltgJE/5V61EKdB+WJKVMW+G92e5SNpP69YNZSMbZQFPr83mhKb
HmY+s3qqs7QktEQ5exPj1SBhWBz4Qz9npEVbmTas0A4IavMnzp0vMVJLnIzus3LlV+wD3rHVEqVB
8B6QneHksS94ILZ9zU4rGDqGl5musSmGezP9ybkMLfFVxBBkWwgUUXPPNyTebU53JG9f+wYftbHX
GVWm9sCyNMACwzMoONaSvA41UCt/aO9rPqPauUb/bDbYXpeEHVXuPBquSUWpn2543X9ma2NWRBiW
vknXbKIfzDA71mE6b9oOw5pvVD+JbT1OQXs1J6roZx4HUVoEFv3x+SUgVkurA85dV1V91NcLbvz7
ql/W3TWxE8woBLyxOYRm9ZrXxXedlEw6LG81GCsfN1dYVZ+5RWVnk6sbhJW9mKmE9YyN7MtTDS15
rqw9DvA/psYODip8HXdmFQ198Of/izf/YORe5gaM3O8/5b2IlXR89t39W4WBDHmHsv3flZvXrvut
/9uD/v3np03/D7/yP/Pgzn8Ed1Y31kiKL0Prrrf+J4eOor87Z9YNHeRWC6H8f4o3tvgPx3RhYzoI
P9Y99v1f4g30Ogc1OLRphjQd4f0/cejs/z14jbHFNR1feADtfMv858f/Fby+ZzA83bu01GfevCqd
8sxOeNW3b/e9ejXtCp/O+vGnd+Rf1saPtJm/3P+JZ/PYUJRsSv9w18PTxnjIJveCpw8eAamajdnP
yW12HOirZvHKGu5qyn0m1aVSC5vJ3otckMW/jQTHFSvjdvuvb8XD/9D5/50pd507LfDfspRjYlNB
NAtcn5fWQ03/X2Wpnq0GoaZh2PGnLmvHao9c7ke8vpW5KhWLKHu6jViHtm3vPhIUg3xa5SdX9PYG
OuAf0x+aY0i49Jh2za9+Ts1t0fWkv9QH+cPmLLx1lQjnQavWOfUVNwg5reOKGhDZJAeyvsy0938h
tRIYD2AHD1SQnHqfemGHdQLHbvo4U+p38meQKa0W8oB1dlxl5dg+6DH9qeP2KkzXvMw88TaxC1FC
htkpg7EeO3N9ThvsS1bYHEnBTs/pLOcbFlruNUW8mXLoztMsu6MY4YI4TdVtCSNQZ9LF13hxaHjw
3d8Y4Ip9IdLDqMPgPHj+JSBl9lmLfYuEIpeh/mCqASac2p8YmLbU5QgcEH5PFr2hUyvQ2WM6u/U2
YVN7WWIOW23Z1m4iPX+6Q0sjGti4A9fzG9yNB+XV1Cw26XAba3rXFYNvU2tvv4xeBETIR4rnZuQ5
xVMDadAlmEq8ORSXAkg9m8d1h09pnZKtXTdO6ZGhyxnbUY2akoHanX7GUF89gyaRUoNknUvPohCY
B1sg6Wcrpg7OCRiWY5NgQ7ODl8Bvsz1WKhKbbdZv61ZaUZ+KX2ow5WvnBZjACvVKZCpcOTNGeAfG
M+IZ1KbZexf0PxmEUYNksHY5tdDbAfJWZFUbq19T6lYdiLDSaktl4moWy1fNJ3A1inlrxwuOhebk
9zCGFQ1izDRkEbk42nBNIO6w6xQveFpW2EaFKUeoYiTZBRGuMJ9QuVg4uvfFft45r3ijrS367BcX
1/gAyISId7AcZ+29FWYLZEBkT/h5WOapQJ9jXeADHy3gD8zHlk6CnZmPFWqCi0W01ScQSL+axtdn
UjXtagoS9+RNLhrTOP4qOmBH7aJupER3mm0BogiWZy89WGQAqMbCzduig8iA8qGpXh79hXnETM+s
i6HINOWjM96r4Ap2iaG7rXP52ufqIcuHm2RECtzAx97vba2RMAFWhNXki71crLXkKj/y/Qd4qRl7
SE70GMxDm11RMN4NPCrHpPYNWweRNA3eWGlXK+XWybaj9mnlhtTCbULFeF+zNapl/ellcG3CtjiY
HkdYRwF2IDMINTny2GCXNe4wipALFzltZtw0WHOFlCTZy3SuPX2Vzrz3GAgFn5wosfWuNSdaAm/F
nF8brc+yhKVtPaWm/W2bkAY83UbeAsLSGTYq93dZH+9zYAlAfciLkL3a2FiTV7nMXmch/zF6kwuc
zsC5rjomKjQLrs9j/rXE2MCTfGBjyb7UXYczFp2E3r06wYuVYLHk6117cu9VYCtk/qtPWpMiMLXW
ZkBDTsXlJS6dd+KIn7L1wR0a3j88BZS79ug0MRCJ5ckwTlxpdFQnqCcBol8dn6wqeOf7yeFnERHz
yaCNLjeTOqNwNXnJMsE3BkxDDY1xS9QKo/XZU29Z2b2xqNqY3iRWqksOfJ1HoTRRzYLSUQvuspYE
QBRmR60vboqvThSsCVjtw/Fi81guVxwUYhoPlkPQ3vJpfK+ah3slctXeCPvaK9+af42h43IaxSfe
Yogso8fwa5BGrnoeZmxZgUw46Xsxjxe96F3Nbz871tnDHqodeBseiEuuerPwsQJgWJ6luenxjW8J
Xv6SsPZw3f7SWfpmZvpGS/vfeQ5/jHBBBiE1zAh5pkoCNbonAL7ckEw+AWYE+r2uSoI2Q036PEvc
FU0/FyHu1zKIq4Sc6n1fGdd85mssZeEDO2ymleVkX8L6mLT/YUzlPhidBz9B+jRFAmmoTTY9JYAR
i6KbGKpna/Sv9YwuPsSp4Biz/gTDxIGXveM26A/FgBwRxhQq2ghbEXdgZ1fjSngWLeP9QBFXneYh
hE6DIskq/Vlq08HOHfl5Svunm72PKW6+3hieK4f0qquMx37pvstOoF1AYRW1/jUp7Ue1b4jNALuk
1xwvVpBwVwwXzJA6k2svGI7eaCkm4z7Y9QsPP6/lf6sce8YSxjZMgZKrM5H/Pl+eljo0VzlIOugP
Y5TiX2f1kF9kx/1c8anGavPIPZu7qb4rLK2MNJbzVbiofutS97Wq6M8t8d+Idos6w+CtvqGceXh7
Wm83KFoIubjQ3ENFi3Ld8HkEnk/oASc2hjfUQ7CfxGbNweXipeELUKTt82jgwKFrNtG0ywbjtg3n
W8r9n53GJ3/J/iJD6WxxD8GwMfFlClt+TUia6CfB+2wS/qlYtAxV/4EFi3uxr6+GR1WlHTdfLta0
Ql+gyiBsa0W+t8t/TR4G49azV0GQdRvjXhlbklhwtPvo4HTD+Mm3kMJKPjK92+zYEbTnf/4VCH+T
QdzctWl68Eh/r8KerwN6BBKMRo2s7+xbBz4gCT0bCGuGv7JrgdzAenEd0ARQKmihCyg1Zh9jguKd
dFQU9zdYeFMD990gqb6tJOcUzvqHanJKyjzCZePeE6a+ytam5tsbuvaOv9LKNEDvevQflJyFFU0r
ClGghQ7McOD4iIPhm4gTNJ8JA66FD14WVxaNJH59PLyWN9twGYQbjYu4jeVcEYoz3muLnGeqiqek
q39zP2YWY7FlVu129v0BLDsuVamzM82puJooqJZUW51FRWedW9jF2WR/RMFoYwJ/KKFk9jGI4Mwn
UkQcrXC7NurL4dmdg5d07Ldjh7XJq0mlsXD9m47mxIgIsmM4BPYCJym0XzSoG2TBpVqzYAcuOsY4
Y38XIU/cBbWuhNX3z0IEH1B5mcHQ7MDqPEnRf1jzTA2VR2MgXdAYfudNMFbLQ90gdZQI4itndIa9
NPtxF4bE7nPzaiUOgJcG64CaXtTA5c+zW3zp3SltEBqagT7JcbHXoxgePbvut2JywK5X+Vs2HnJR
Y8gvV3WPud/qmb8DSfzOq/uVDHW607qLsKyBai/raLDnYzwU8cGzje08Bkw9GTVuoHf56KpN4DZY
hHnIyHz+bgLur+Eii21C4rl1yw/2gs/FHCPA2gkLSLotOQMUWCVecm+6tw+VRkki+ldeMLfi9D+6
cvwKpOvBJPb6iPRUsqnt0HpGO3wMnIG1TSMfB2Owr0myvJoozw99iH/HJQJ+aAqroSHL2RYGhmBJ
ZmDMmqvX2Jcu9oANTcw0QBkGMERR6rn7JQbGAdh/V+IgXOcu5lCYo7tg5JZAurBfRooxTP+L1Yw+
36sS+5pwdy67y9zmydmpDOsWWvvAGdObS6J+B5aJpRAROycl4J0OHiiqkZs+NlVrN8/cqVqTpD4a
iEVoYgnuoXyBH6XIbynsmJOszaPdDe+hTu6ajmQAIqNckpg0rK12N1PmgzrUyQuq0qZvsv2oneFJ
WMnwlKQ8YZpe54eQHfiKwBcbzdgaTnnzSf+4vROJr642cYxtwqv6WOY+/R75UO5UwEcnn6yfRqdn
aY0wT+GbXV01BffEjoWRW0+XqUqny8IXti8D1s8zvvzVf/2AITiBxjw8mDPxx4BTeinr7TK7xpM9
QGx2MT+vvFAtJzlRbB7mBDpztvvk1ZbXbEZUkYv7woGItQar5QrL66PKYv1UQESkI7dSmI7ZaAUB
Gz7ZPijI7i94QBnv6P/IzWb6dOGkD6b/q3SG8lAKZZ+t8MnWRXqdxjM18Kx6i1mtsCrxQezGX2DX
nxjRfxM6+7JgX8Az1cjNwRcu3dBwCU22Bf4hgUez9X+SbGaEQdCa+oRjOT25PWJ9WPAidnl5mElO
R3EI8Mqig9m3fy2e+4j+QyYHUFnk4I2yTG7Sdz9o5hEQptsc4PN5NlW98SsBZKG+dk08bkiMUpRs
FtAsklcqCi7xuCcnswlsC3rxfOtBHhjGB0U1xb50bCMa5vaFKhzDiSn6y7FrwQqDE9zpyEPFh/0n
2UTHbKjYV46TM680H4Paz98T394vtg/JW+ffflzf4G3uQtLqa1gWkptMeRylxj6ROu9oZcBJxaeb
GJc068KHVt6LjpHZ2oqkl2rN2wgxbpWoCembKezQjcVWVs261U32nI+kdGCzhLuswMltt9htBzAt
V9mLdWfEaqOa2kVzKJ9yIrWIwpC8WjzxW1gqDK4s6aIkXP7a4FN3hVxgBZs2QWYhv8Cyqjxtzzl/
s9BU7OvxMzWq3IU+ISYeExg+VU/KKKYki0tNOff8nKG/8T4dNdh3VE/mKB4OqoIurJWYzjyxhtdC
mYJRYqI3MAdEkRDqfkYN97Z23ttrq8+dh8S3Nm0WZ1fAPK+uObOVAqfDt/4Bfzg1M+zWTjNkmGPo
fZrCckYwNgLkdo7DDRCHTY0N+ZogoLAmSdLfBMBHH6JQm178KoWbBotkn9cLO4iNVw7hirHqZrIB
Fzm6OCc9UevB2+U/I3bSvJpOccquq4UItvY6g6uJ0WKLGdY+bDzpYpXofWu/9MvPIrpXQj6/hT+v
+uCLJN63SQUtkir9cSWzBUB1c1XUwTELkRgU8C7uDYDvc/qqF/usbGebB+lLzPYkwlr56IbjdQio
u8NqRyeiZcwM9N7j7NLeBScCfwU3pGbUj4vuloh0EyaLucCPoCYgMbEsrwFe7LUXz/VGhsSZ1Q5P
37z100Kv59Dudir86RsrvdQFe2wbklgE+4QkSyP3OPNBepC/4yQH9SuoQYoJdsFtgyhdj8y5svvm
bscW1ermLX8cPZe5Fe6mmsElzzwod9b0XjuKfRqJum5Ys48w79nnaltZHDiouVHVjf3R8JoQt5Kb
rI0lbqKhTPQJxRyLYOVegoA4ol4gApvyC07AIbecfSlnF8O780FNdAQznMaiyTrUmA8yKJI3h6Xr
POldXLN9GcjiDvS5F9mwDnR/C+MGAWUxt2pU773hH8P2PmnN4tLfD7Eu7mDJdlif0kZElB29xeFf
BRsvnLng9IjJUZvRseAqjzD1/DzHc8buAZ/q6Ll4fu7mFz7eFgoasUv2aU4nVr5eTnoeuCLKC4iD
bV/ykMZKuA5Y8vAGiddhUl0cQ2M7T7jQeVQ10JBrJxWLHmPauVPwkmBGP+cQppKUohXQsfQ82ITe
TP85r7DP1BX3H64mZ8Zas7Q2PnDUyKgfkgA3Jn6BbSy1volk9FdlwgofmE7HE/Xe+4ubyE9yAvs1
9w16Xsgj5eEjs5VmSc0GGeQYtjC6EH2jvVCZd5lN+kRMqR5c27Tx9FJXIEOeviLLulNXs1SqzCKm
DgnziT0/qaQxH1XhMW7F9RMNdS9BWH5PTG/nUBvBGuzyy9IJvdXdaH4o3/tsDHjFllXVZABT3CcF
Lc6si3nBzb3g7YlroYAwL8F3066cdCoAxZVWbHL04f5WJ62c7zWbLGQg/B6hb+aUei/gW0b13Pr9
X6blgs+V0s8xUR6Pdvj7/pgKC+/II9E/GU0ARHZuSbHUT21F+CH0GTprTLzrZQgf+WikGzTm5dSa
rX1Qudh6OrhocCl485avxZjiiJoLqpKtlWnXryXBI5aOrVob931wfE+UORKqeFViMBr/8qmHl6ns
eJ04agV7mCWGM56gvlPEAMXKvhdpCQQKv5J/Qtm0UFvm36IX4pUO7JqAZMtFQMGMJ/GQrzNNJCnV
ngMUQfwu0q47Y4fe80xXB9W3kGwJWRyQbR5kFs+3xHmnNRJWVGNyixglFobSpBrUV5rSPY1DylZP
jCgPug1BL+cBxtxxuZOX2mE9LRYnrZZ7O8yvxTQHGyJlNrnDkXOwepw1N/Qgy57HMTuTDKRFiSQ7
xnVLRoaW+UmOL2X+kLYlmJRMP9f1dCEeWuzydNm60vfRUAY88Uv1OvBzNnemNw2BzmeLffsHHXGD
fSs4mZLnfIvPd6T9hINgwx/HJINRIJKWZR8qOiKwMk3wTRuiugiIQBzCDQRZdwvxYVkHhfXGmn4r
kLzADdPRPsF+N0Tr3zDqwRGSbEEbo1lWjUX/hkE0C0XwJUHSjurS9C6TWUcQe7ajwuM8trTz+SAO
dxkgsiQszzCpTjVgtjWQQbUWaHtkBJO3WZf4vDS/NpA63sLIMJv4WNdzfgpDRYen/xHSu5A5Fn9z
kk9JdeuS5qTN/slkEJRcu6YE5nWxn0xqHHv1AMqcx/ywNRbxVZOhjhwn5OBWUGaT8htzwBFT4LCC
yLivFc7IvpaneW6f9PAQ9Hws+CVMLOUPAxLQ2PDutaaDCcNkiawqbL4pgrdV3T00RJsw8ZVUeMgX
7tGa05PpoNaXjGd7XXvlGmt/wx+gcEtZTdTE3o4f9iMP7Tsa3L0nq08+nPgMMLBlRCwN3DoUT9L3
KflEOzen9YuIoXnGso4vJ7Gh4kwe5zQN73R4tKR3V/Aa6eGa0HvCgxQuFLCJB9J9JTD5/Suv8Y0r
bcBvwMhszezKRyO4zCwbptl5sUnj1CAawDJh4CS1zCagejNK8WICiF753ckqm6NthdXaDTvmPKK+
vjD+5L37AzWQ7FbHGYTriCNYtuNH64ndAsebE6gnpK+dr9F6az0TfjivzwKga262RvrSFRBl8sDc
uB3n8FA6F0AAxWoH+GnKcagF/RP+WbMzt4nT6Y0sg0fSO1ysoKmx40KJQ/n82woKUdnVREH95pjD
hwqD96HxTrZtUUDBjTBSnXjkdHtpcSt1TnNiZfeA75jOFA+vfFYD++N5wu28oJvn/tQFzv0nXoKS
jgbr2DEybjJYJ5IBtW9hsY0kxfNrWFd67wAcKYS4xmn2phTib8Bei8oOi1ZjBUJOIPEPxfQsA+c7
b0xuPOG565r3HGGW98TZ1+Gpt/SPb8p7O2O1rlXzSILv3ccsk6rhAXT3j1Kw2zLv7+BLdu2IJ2N1
BrtebZdQbEGFyx3vQvSTasPlGjRr2DVr3D43mmZQOad+Xxj1m0hc3nyGkTGsFB7yJMn22P8F6N5a
l2J50lJC2dNeFDeJH1GKlG0mfFg4r8Baxj16sO2a1FLGP0VnMQy6Q7g1a99dcyVf1R2McMFQWrO2
xn4B/7TtbUSpC8Qb/2QrinkUXmnD/2yh/p+0T58bDtR16MfLemjSYlOU3q+eAPbKBX3cgqybmm4C
83E/JhuIcrmhNtgOaEtNZ0SNDGDl3L1nwmQqL1p3beVyA3XnuHCDvF9XPvpOOxswdogP0I02xK2H
LYaTHtNzAODcA3DkpMZTXkJEquR73SGtmnNZbibuHSYkv2MKDGQF0khsk56qI7dpyClhCwxLRg7L
x+4ZMmYZfeIcG3gXO7OXBgEmjgy/laQyDT5VeD0KJxYwRRJnC/ewP47LcqAXov3HvHYhDLie2vpk
G235WcnlGZtjDjaBSlJy+1U8dFCVDEVZqMGoSJZ6Zf82TMCqKS7OqCczvTL9kfh68QFLqIszc5M0
Y7xqhPyxXffUlVwM3Xfqf8IIy5NeQfY49bX55lDdEuHp4jvctPspXKN/gDOKs/Vi0iQ0x2MTUScR
rs076wVpB2CcY+9pM0Fm8Lwe0cf9VePZyjCJ/x7RhH2Hc9SdsIubeEjn8QvHPoUG81c1LcPOMWg0
9XCwAiLh9kBRxGY0nB93CGgnw4sB4UUriyDxTDGPoGeIK1zzDAHsT91aPKJr2hAmhyFrkvROloWJ
q/l+nFYBOHwLZSTtwDH1c08JtEzegIj9HcrpxLXeu1SkIL3ZQTWUAZS+gS+0YQAg6gilKYjL6UBX
wzHo8vwhqLPffknRyN2zbdjcwFMre146S9BOMqvjiDwIMQFUjsSxYRoxxUb1C/R+sa1FIHcBZnQP
NBwCZlysIRN9QCyjPsHBNhPr+YcnxBUhCbtwDod16eFPoxdmNcOCaYzoi7w7I/I3m8roicw4Zb4z
kiY4LgLhMzOCjQACvW59LXYKfOTKXFS2K/P21sne3lnJWoqiuY6J/kosDNa9nd668Q+W7+BNjo/I
qGJEokZYG2H4Lgcv889gEqqjZ0/mUSnnd8FmZ5UzfOzdSR8xzzUPjsj/prH5URU50NWQDILTMAGJ
XkWdtOX2m8uCwlyEftwIEscy5YE/c0x15rTXqjpCylgOtV05x9bH8+JU7dX2hn6rSMOnzPmTf4cO
cAz7LJw/Gb29YzG36mUYfO5SxT2YMGH7dmLNaxO3l6JKhkvLPZ8enhKiK2YtmIsdaA/ahpaqeI7r
mgfZ3Ug4paBNFEzhQQqqhdLgr9dx8lrBW5jREdkzOB76Rj9w4XyQMCW2ypnUjoG8QSlpR+dmsel5
8H1uMKpnlceHhbK5ysmwtJXfYd/kp7IOm+1ghEf6qgh5VN2TjCdINYbNvOBteraWOKi+s7bwTks8
1JikQVuaMcb/wjRdnExIphTQEgqAYD4v6Zvb1NZmLuc/WNDSqOYsPzZcrRm4UmLddwOhuqcReLBE
EIZ/BLVHkYdFF1oglwCX+SVGl4oCh+Wdq3PGBbWpc2IC1d3HLsYUghuf4wj2Mkvg+z5MdQsHVVUN
R2o2IHfhpWA2lMtjUI2M9p0bFRnCLeUvEm5eNe+qmu15EjubZUxZ0aEZdR2ZFJij9splx0L+s95g
rcAH7mtNiFo1xN9bl3eUI7ceJR8rSDgOn1iMpMDb7Iud9AuroXrZNB3jZiqujp1me65iqJl2eDcK
ihCQ6UsBziEvku4chz6iMoaElWQtOEzMppUcHkOK0J/yBqSq9snvl7U49GQUCG5wIKeW+XqnNseO
/9efevc6VcbjUA9stE3xFnoy3N3Tl4FfjMd4mWjDUF1Et9pHvjQX2vryVziiKxhL/bPOchoNio6t
SqGY5XvjLa+YwjtsntDeZfzh1UThoVQ9mlg5dgYu5CfPSoITPIbX2nOZx5f32K/OfgAdeGr+0IfN
x8p9nMkg+X2MduleXUaESDj2I/+9iNSgRhY7IG4LUNE6WNdkE4XFi15DiVrDQ1lN4X8n6kyaIzXW
KPqLiGAetkXNg6TSLG0IqSUlMwkkJPDr3ylv3sKOcLvdXe6CzG+499zk0WujB53sjNF9R3lJiFCN
rDBq310Xf8HghD9pBVin9vWxg6iBLjI4hJzsq8kIn/Oif8+yn2RovjLxh0kKHjceUbcL7ox5ftf1
BpDaDaCHToMv/832osc8cgvOcKTvGU2mY13D0Tp2aXsy4VMCyIBMWDTylJH6nTrZX7jI94gtOB0O
yWfpn8MBk7DLJdMo/+h7yuIAiKS/+8tMRrYeP9vMiOXKO/PPIoPHJG4l8OevSIImd+A6wzG9owF6
1mZ77iL7YGfluVfT0/TZgx3k5l7mle4ebOljgICp05QfIKwbxLqaWF6Udbcfjfrsnxvqh6WAXAWb
JR7DA5XyvEHuu3URxcHzI2wOQHl3aXB2PsDihaUCYXOwv9nyXthCuK/JnP/NCh1IlFMbAS5QlxJP
c0yIzl0G0ISh14zRQrDzROPzNKbGpbS9/HOkL46TRPhrk1zMeKqD7j63fOsMOQ4IvV/zQ9mypR/u
75lQqGgOGOCGywmS0wEg8Xde5O0rsRoPevnw+pvuNof4PmToHaRuFFbqej34bvYkXSth6wcnu7Qx
6reuLKEXEVkjIgKRynLedKLI73oxngNmS2fbAqriBf2zxcmzsly4qopY8XU+4ZZb8HhoNpYr2yiM
dTEocsQ8Kh1fhF/ClkYsLP844U25FOiQaQaZMUyeRqQ6pDFsuWLL5/aO6cjSxyhIrMQ8rzoGkIUr
9woRwc5KWLzPzSSPfoqDSYwhEXiu2A2+xszP27tu+3Jns0YVTEaIUQqXfdm0d8BDJUtHqlB8VNs+
saejqT4N2/zXpfBxwJ/kp2ZE61tlydplcPg45u6r0BD6BxiOyGV3oElYbMr0UAU9H4vze42FMlmN
EMd5XM0LwJxkY4n22AZpbNBSfLUWmDJiNQKAYTvSClKmwAulXsXCx600ZhSHzrQt2btVnFwY0byL
goP57BEJUIIn2/uAK0Q+Ze++JHo5AauVmkhqgMWs8HuyALp1KVq8Z5Ul9gIwMKsU7z7MOUZymMr1
QJ8MzBjayvRhJxMaoTlMT4Xp9mAtztFN6TIt2fKQSfOJuwYBTW0QMxaiFfARsB90oIP1sAQur63e
kdNuHYeAZjLx3QckF+pEBhTuItx8bc2oPrIAaaQ0cgd7wRhBa4ZmdFAc9h3hkvbs5ayiouQOnYJ1
IcUKvWScEgXyYddUUq4VqjuKifow2fSCXi2YelKqkFgxn+0UB7E7O8FrmLCcTQECxh1vVuERBDLB
dCiGcfmFD3dVxBQVbB/OQ6TS5z4ciY7vgmLnZ6yK8oHc73RGRpJB6tPIlVvhfw+a/77rbsUaXo3/
/rb4E+tG+IVz+BKl5SOFH7OPcN5rpHIx66sXDfUV01d5tIZwPSNiZ0S/9vJSrstW3IwjkY0pIrj3
BZBiu6EOIdB0TxAfoweGcSNRAR9ME+g3blaWINCofaLhaW69s+PVcMj59/5NKTG7f7D94sDuEGBY
n8nk+K/ad9gJOgeMPGimo/SXC9YZUCF0bfAHYaSM85EChb1v5PrwiiOkQ2PzU/cAMWQb8d7D/xpD
APJR8dQEGUO15ZAgtyF017H2XqITuHHdlRutv4AKpRdGUnVgwXoZWTMeISy9V9IlTu0mKAxC+Uz6
X7ltQzQkrmvknAoIl9uDUft4DFJKbluND4UR2vepkZ3sEnnEkKlp00yzsyvsszuGv+SvrTpjzLm1
2MtXYXq9kZNYXqJByqGpNXb1jb/nOpk5djvGZeepPHr4fMM6985hOl5H2Z8sP3m3R7y3VZ3ueWJC
yNFKg1ub2dZ67lWH0dGlxGQzgq/J7clkLec6VrNw1pWKCNq90aOxEqUWO0QuBBLwLNZQ6NUCWKmb
yavEbe2rYiOo7j1Ij7s0D1g8zEcugYbok/S3TtVOgu0lGYVHiJ2JyQKHtJDYS4vvvoRk5C5wOhaJ
YwyDg4t8B/b04JeYIwasaqYJD5WRMY1KQe6EQeOQw/Qn6CXbDnK8xz0kuV07jF2ad0g249cEa7SV
b6m0UTB6Dmwal5wgJu5c8ZEbd53DyeOznfLKYl3ysTFo1NelDP+1+fiKvU9rtezYXke7RXO+8PhR
AsyIKDpr/GytfN4AjKZ/tlm0ixoBF/DXlWGTRJB17TWqgMC7gWAbsrh/TspEECEj9WFnoHKixtI1
fOrsfUyrc2edprZ9knpeKB0ZPeS0hNVgbOVSPhhHb4YTM9ATk5/WrlzD+grM5s2RX2XD++pX+bZz
yiRuWmxKjmZpNb7nHvmPODG32sTjlwLtt5X4sC4arWQigbFLq37SDlzMsXHQWirYIrP15JniHWWc
XnvybyjwcKqu7zfs7rAct+HKqruSeGxulkxwqRXBkzTzD1wZRRztENCwlZLdn9LyLwlAr05oOtTs
NGsLQedumNxX3WMui2xyjk0GQdVM0Vw7joTXbm6tkl1Mp3AyZP4nC7k/h8XEKs/ZMYgg+BZBxabM
vCuX8Th4LrC+wQBqxqaZkQUNw7I8dTmTl7GZY5Yt30vKbKNNe2p8dnLk1OFzE1RardTWxjajU59b
/4wleu/pd5c+xIAkEFeOQ/GIUee9MZkFDg1SjPkcpeYTzD6foWS07NqU9Pk5f8YooUinihkwIOT1
xZeWvDXDOB/84rlopnfktfaW521dJNib9NJxAI/WGtSwnTGJ3k8dheKw+Bg1fP+dLW/OfPieD7o2
RESJu+BzEfLfLABLhtjVi3mDjI1L3q/RMk/9W+XU0IWG8RSNMxkSbOJmG7+qcs8q7T80et3ZW+54
PUhv3QB4QleHKpBlTLurAvXWpzzKNhk11vLNd/lieJkil8z7rpipApAhO3khmYm9M6gPZN24CLt1
ISDyOIo6BjwGg2m683aM7vsbbZB1uF0187VO2EqG1QoFTHKYF6G2dKnnnvjXqvRhefs1b+R0NUzM
peLm2+sm+FfDY+EXfdzl3qYeZ/EQaCz+WUcItfxjEI/dkXHAGTWv13YQ8BYoGrg62m04qU0B431V
JNll8MI/+F+xTqOrAUY/NmX5sFASo7tu0IGBnzxaY/kZBC6TegpkBSezL0rWXstN4+k8FHp50QJG
q20/O2GTrwfG/8uYL2teeeumYzg6mbdxjNJbjarEuyrtfxo1Tyl8cSXhdF3ITq5sMVxz038oVYWw
C1lDkWs8kSM3ZNbe1dJxmTWVx97FxKfYcSAhtXijPJyj2j5XwAm7v1TSTBXChtmPWo+KI92Dwo2L
JV+OKXDeIcuu6L6+Jm+8d6tTyOIttpk5rAgGQmsgqmo1cbSw34EkgI4xQIkBCe0ifkan+enbPr/3
0/QnUPKEHm9c9W7xEXbhs8YNtDbmglwtPZ8E47RMWswtc2TS9b5wwDOxn3m0FrZv3pSdxQi3mqJz
psZHiOSJGImgAz0gaig7HSxUvNge+kgXNOGh7pa3KQGYlz8YkfU828QYeAkn1XxTaXvluWSMOQjj
Xx4N//U8BB9zOfpVOm5JR2jWvEm/KSpCBuX3Yh4NFuXmXhvZZ+uTGtYG09ZlUDvOxUOjMc+j09zm
bo5zX2kksgzqN4XzmqhppwcUO73fMsoiP3SlNNvncTDPpp0czKB+T4Xb8UQ7koKiWi8JaQEh4L1x
jN7B7y7c+1govGUnJ2KhBN8cKedAAMj2TIs3N8O5RU74kkVOHEpCMBYN/m1OIG+yXgxhR27nFjoG
C5i4jqpj3+O05Gfjn00+kez0iC3W4eTeG9gRV7Nq7iNgPJ3/4ApOP36Ni2yResJLonNQ6rkYkAl0
0n4uu5eoV+sQ0l2kxCtQuwmcJ6gt0SMCF1VX3xNm8kCde/NKTc6b27O9Y2HfyS7boeVCsWDWABJb
+Zg5yXwJPbUZwNh/1WQ8r8HAI47kqNlmIajBqmW/Wjc2y2xX2niSo2EXunVwCkIixyk72M7fdC2B
z9y1SDrwsGQJf7In3deLs8fmT8asmujT04obtYPXPpjNGA9NYyOX48p1bf/Y1h5C3RZCIbBLfXJ7
97UnJyQGEGU9Od2naeb09RFnQtSZ3BoilVv2KWh/4er7dRPsfWvZ9Y7gvAMjdxrIMj5hQTw7+kh2
sXFpmgJ2dDIDP0aOidLIXdPWJTgsGnFmGvWJxGd5HnMaRs9q+o1JFtvW9uE20Fa3d2NiH3AV0WFV
UjG4SsOtHiucPVOXn1XAxQJyz12bJmXKbLgfhIon4LSnp54MZKQNcnxcyKEFwwJ9E9R9LErPP6PB
pH2302I7s0jcMefo96nfWU+0C2gd679CM1NYaJD7TO6JEbSuWiMVtzDPxcCbzlBsmgNfUHqpZMND
S6TsUg2PzpC2e3xEz37KZEKEhJlmFXICPATZqfHkJSTuaV/h71gZDDS3Ej/0JnkvwieVAmdBDaFZ
WnNpAoPxZl6FgaRHDu+tXz/Vcx0xw6P6XphkC3TINX1G5ExvXucgZ1tTwsLwqj6cie5sUeovdBDx
mH/kkx+7AVPAFPCypNy3OxnVF3RDaJRdB2ox5oq+TE+ZdeTxZPGR0WNMyPxJfhre6T9jUqKoKNvu
Uhjiz3fCM+xNGlLBBUgILtI++IG9ew4QOBEZy+ykiNDBaPO755KC32rfZWhRcUOsSLeCJRN8AHEZ
4qzB6AH92O8XvPZqOBVhjhvbLfBJE33k6fqziel9mBhtlIfhJ3kF/HIEH/keFspDK8cFaTXr8J/o
wwu8w0OplvVkYbiwli9/iIiblb+mZAwhO4cdaFbshtm14toDwB8OJPdZlNhhTpYjvprYz28BloLn
tMDNymjOZ8vaG7leR9XC7UkrHU/GuJy8DhNuX/aSgWH/O1WeJFhcuHQspGFuFKbZy2C15k6n5Q+L
LifxD5FdMcCJnGPkDYS/DDnjyywNN32YgBdLsI85tzym0b6MkI62vG3zpp29Td9m1nP+THcU7vsM
eR7s7nDtGOazLcF3OFaOvMQSR2ab6bropLkmeAkNnCTtMbGM50LX4uxbHuK+hXMuywt/j2uTVoUm
3wtNiW14cbY+IPHW9H78m9ZCeWl3CGZ3A8duAReP4EK5P4GU/odnLZI1Pqpn4trx4kfBxy0K6GgH
+N2HgoCaBRkQwMsf0zXTtVbyH8gVELFh8ZuKUezCUSCaNAt4Doe+bbMrM55doSLrYqTCYkOjEKAG
uoYsYL1l860yOLnwBu9qAzCgNnrjgsgacwwhjJDRhSlJc6zzS+uLjteSfBswf5vR949AR+Reus7N
pEpX1jHxbwJ9zsi8i2HlvzuMOXujuE6e+aILh9GSIdggFpwkiCsOHpyMubwLwmBf1eJlrO/7OdlC
KqBVg4KzwkyoYJRe0gBFWgg13E/ZDmK1fREJBTfQQfzWNw2rVx5dyjlRhzxSk/9gsVJhU8Kb7QUn
dJgxae4shWX2LDSGllZHb2RbvqjG+kdFVW1tI3pSCP7jiQETF3l2sppu3ADOuehReXvI1jOjk7G4
Blm0Z+n4uAjxWbRtylgBJd2MNyU1sDU1A3OevP0T1ogTIGBp0+J0YpOC44P9rFsv/ObpZWx9RvHo
A/dB29zZFTp0nBun8gqDvGbwjf0DoglgNwM72I2r7EG2J4eFDXDy6vleuE6iFsSoS0xDbcSOiSvC
aojnatvwhAPYZVITSASgWB/MuB09iECieTNgkkMM18m+ZvhzK3FjZfzOieKPDvcdBwbyFXi2hzBr
kHaN68qFxDOTY7+aR/bPfcrHwSUYu/RNyLLpEvsMrY9/I3o3eRhrjeH85tbbqAlNqhfVX72Gn0Ie
LbuVsFIrqboX4gLhZmXeLiDhLUYbKbajLj80lnfkffxfMoz4DAwUDnKBnLQEW6IJYI8065mYAXtu
MBqV1gPRb0elcCgsrHHgNNETrJSb+rtBlN/Z/IO9pYl1S12ohxS5HDyI1DuoWyRpWbi/1tBdMNaV
bLoq9idaPBpahPvWao/jhK4y247M9pnyQcEsRCMw7tjXwK0QASZywzlGmTpZHMzDgn5VzPcjDpMV
PR2gVYaegMrh3g7ygwRd7pzR+sXf/+m6mnKiEC8oohBM4Ts0ZwPxcIo4HxT68fYX+xVsUD7rzI6N
YaMRxIpLKDCMJwbdw8BnYG9hbKf8bkrxznJaqjXSQHPl+uE56yJSV8j9jRk3xVk51WeKZdrJ4Ka1
dINHOpAvsh+Mraj0mgqSmTrVSgN8GBlUuQ6tJNymqF5LTbbb6DyZQ33EEnOyZvtrcI274TaHDI+g
DRGDT86etHlz1RfD1aJNZXJ47xEPzVtFNJ+7tbi+FBcgQT4s3F0EBWzQ3E2DLsV0l5NWwaGzX5MR
g39NtsnKNOB+ZSVhLfnRW+p/s5fklykx8wsDCm5WzBGxzB6c/jYwnJutm0ws66nl1s6Af7OekaQq
EHIsYMyBvmm+DdG8+aQKHqukPYDMzLlKqUUqBs2D/6amaMPmdyt9mJRUcfvZRd5cI/JFvHcrqe1H
9JzOyuy5K6A4B1m281wBStzOPhHTPEbNQAMGoof9RR0bg+1sfNRfK5ISLUXsWA60fZ2FBzQUTPzD
KwbtuDOKGpJcj8gx9HaqhoAV1E+poX4CEKxx010d0VXUyS16seaTwDy9YuCBbLNmLLEMW+Ti7qVJ
WiOWbWuvJ5lTBZWEVYS9/e00/OE17TeJ8MlBpHPcaWa1auRJAd3O496ey06+2QC3PZMrZYLXLiLz
GjbdU8Co0K6WR6thPJmxQ1EtfZ0l0eqa5XMwOvjvyhLsU2VuTC1JnEMxwqCu2ZTtbJA/KeGd9OEO
nT6cPT9F+u8KRY4pI+HOMpf92LI4nNvymFUhmW0Wv3oYVAg8RvO1B1CtS/tHUQxvDedmShP9c9Ml
b0QDHTH2HevOP9MWvqmyWSV1vWkT/5hp+4lkol0uJA1Z+epTnjjJe5rK/lCCt2MjgQYFoEVJIxNn
5vjc4ppM5/QxrcTnfMMLst19RAf+7ETBxnenn6QeNpkVHRG3RGsUtKyQjPFosYoEhcwsUHOX28sV
adF3WaqNZOLD+96fwIczcWZCWC03Ly8QaHCs3pHY7IeIb3vHZpx+yiQ3mtzE4Mga9oQJqjgODgGN
i8vQhKQYY+03yIWCds63A0ERO8M2pk1r+EeVqvIha4gj8L3PaSyDIwSvezDsuNMiYvmEGBGW1PN0
hg0lqfWJwraAklZA8yHnNYgZP1s3vUqFai5ajqHRXluYVAlM4wSu8Jps7V/8LXhSDKJjTcX33DDr
mtpuV0nJBDKYCTwtX0aCfe5Acs1PTXKPz6lEFGSAb05QYs0WI7HTPNTkhrdMWG+0dvZ0yDgkvqql
wfDWzOQy/8dwDraRa5FP4DYRLnDjZXLZ6df2Z94bj21lv+UBT0JeTgg+OG2jQa8XYrepBUD7BNXG
1026zRrvI4uY900kTCGrLBj1N942CNDQsiBhWkeeOU7lte2lwQEeCfCoBbeL2a17Ksq4zanSUpDo
8lZvK6mRStNWewxgkZElxJzwchFeNADC5g4f0nVo5u2ZjKhkb5vBU+Klh2EhZgNcxLawPCKGjWOS
DrQkIy9fhdMMC2B7XiALHOdUH8KJMA/QbCQmEFqTLpzpUXq0XFHsNMoNOOPupVVttDFnFNJklPgr
zQxp30Bz4SooMUfO0HqKkflAlOUb7TQOC69UHdygozC5nTwNVhKH7kZ6rk34TdXsOtPZF6WiqGS+
t0Ei+Vs9s/Q3rwyD73lZjDNszYOllHWwDJRyUgEMgtD3jxMvP2uhv2aVpNtUd9O2k06x6Qi5R06i
zWPQIvushH0gKSTb645BFCy/c2ToB2QdfuDOiDptZtyGWPayBfaUVQ7UoLHJzkowm3Qt5aOW95dz
NeB1bgmkRyc4HifT4KAOiBpUc3cMM3FRNuiCzL85uH3rRP/01pLOLqbyX9RjMmwn9WQM5q8BE2jL
0f5tJSNOU8bp9tRacNfqYt0ga1qfRZDqqyQNE6gWX0ILWt0DgyAnxsEzKt4ceTMHG6N7HFsdRk6c
Z71gAjzIwIxxMB+HicwtQYKyVt29xdjp4C/hi8imbW5Uyc7q/Dyu3DO6d32X07VFUBESqpWMoI4P
ZbM18rqFmB4WCyRNmU89hc4afTrzEgr4VeUBUWvu54Q6WGeeH1P6hYgj/TvSPphBD/2774/fZqqe
qP5N4hCfpE0GYiur7YhAlnArhmmVLtGjYOUa7GSArIQUpEnOpje+oKpR9/yajyQLB1Q3JIasBlUj
kM2AwaUTIaeSfo33CX2gZi4RWRC7W5PicKJcMvJr6Dkv/sIWwiNoehq9Ov6aze7HsZZ3J0rvk6xt
9j6hCavJcb4YT6BPbyG93xQhKawoAFnjiWAz1rjoWjbMfvfBQpJAkWbPXsX/6zCFrwsqHp5y+yGM
UMjr9gqak3Kypa3MfdnSGic/S8Q37zW/LB+6TStA5qPIisp5XJPUCuPGd++o3FH+zTT1o4BJLdPC
XwX+G7uFz9HJv3K0ZCjX21VhsjJ0SlUfZ8v+9MLJ4Wlj6VvnWbAKlqHe+Xp+9IjFujOIJlc+I3ax
RLGwe7nJWj5HxpW6FRa/72wEZCEhj7MssSZqgEVmYN6sX4o/SO5ul2UCAkQ55ZRPmqXIwPwN1tkY
vHDVjbE7lyiZLHmqMQ8civw2S5Acbrk3uyTRL/ABGnF1J2AZnFd3E4N30jJQ6nhzC0KwCPeFrFHr
hOYndqX2Pi+NjVVM7rdgd++1/bULywOA2vkCX45cNwb6Wuf5HhruX9M+zaBdSZzahAnKS9//pxfZ
UFqFv1il3bXtD2/mUD60hfqo2/OkECFeLW3yQqAgmuRmsDMTnGv07XnhZzvXBGLCwUvYrxMZy8wU
j4Zy8e73d+206eVNmRG6J7zOn5P9kGRecFdDrF/ZfRDDuPgOkKWxg/PpV6qXajgPfopiHODBjZW5
hfj36CYOmV8z9wwR6ja3MKyjhkY60Fby5czpWnEMcsncpjG+fMJLcJq9/q4bOP1bG/Jty+pkp8Me
6Zkk6qzu7N/CZDvTw6ZaVST4XiZ27mnBCGBE8sBmEBFq6PhXq+gqPOdj/9JU3kPf9NVxIGj8krJT
oB3Pn0oHyBniYmOPNJ04rDLoWaXNM8mJwjn6blWs2dZO2yz3b36T+Z8TWO6JQO+/ZtE2aN4p2zn0
jrHBvZRRkoMzDVH8lV8jCD9YmQBXTbLGb/z+bYhVakUm0T7P3BP+gYdipAErpCo3s/0xV+T13kKW
Fl8GfJ3ZQzjeEgDQvvudJHzc9Pdu4IWHrnhUMriFXlkD2Bt/107GkbTHJh5y/OPYoPgoS4JOg5Gb
J6xvcnjVZmqI5Ib1e5sDvdtlMF0wt9k1xg6azXnTxAh7rkXWPDQEIsWOnaCmLOUOQHSym4PeWw0E
LGrQAlTMwUPm46mwnODSMXEJMoxz3AyrMHWaE5jO+9SV/XnSZfFkt9MHwElc+TasmbWC3nUe84B8
AyLq1jmigYmdz0q4vXkgJfNVT9XVChC5TvmbM+IWLabNXCaP5aCAiQCrrT3b2rm2ujfS+i+iF9sy
4Jtt91Tl5Bx7tdPua92/l6YPU2Nwz46BYIgawN6AxyHzoFOPljkOh+5+ysRyF6javRPaMncB7i/i
RvdMK9llTLiNxkJYN3tHnE9SP6DwJkyMGiKvkxxXUdSeUrd6GWz5XAhVXVvdbCrRjw9V7VDDLOmP
53q8OwjwdrMb3fDDTKyilDaowcl7N1oYf5EZ3/jA8J6tSVxLjPOOxVbJrxLMamLIzk1mz2tpWtRx
qV3sjUIgOqrqu///DWjhw0R7tAvaAfZrYJTnVJsqzlAAnUoOtHHwirMjI/CNRfIZ8C7mbvDkeVb6
mFTGcHKX1N+wwQX1VO6FXVn32MDkg7Fk+Kzo78U9EorwjQuXWSMx9Fv654n8mZu/TEXdptSKa5cW
+pjaxi8DOnCq6BIPgoQtQzbzcbTZPUetuCrbzr/THqdKPj74LU52NTo/UXAm2SHhWrXkIfkUbfGV
EwVNMysvfoCGz/PcUzFPuOkb+7fBGr0dfJR0fH/hFY+WnVj3/5m30YMPpMwZV6uHAOryHsQene/W
MtopriIZnOzR1HybjcNlPCwb0N9znDfJ11gu9R1s04fIgBnKpKlm8YkdtPWsbUii+TY1DU2WG+tA
dhXFlqqAk5IgHRx4udyaMFWwiIMVTUrrQvhftAqSOtxaM0kGKjeDu0ioHQ72XT/5u4B74SfFvNkt
1b73S4maPelPyYxFHunwHasOtXfzABMcMaWbgjFH3NRoC2S6JHhgp/6AwI6DD988rv7bAjD0g4ON
dcK0anunOjt5TCZ6ZW0k/s/iPCPxX/ecFifTz4edM7C0G0fB5Cs0ejKV7O8GVuh74wm87VVikhy1
fAqjD6AEjslxdjlUeF23RVIgZLh1gpHprF2B0tu2WJSzYH1zI8DvdTkcqbvbw1Le/CzMR3Zksdm5
4V8XsqJGDzJC2CfbueCkt9N0Lyb6az16l5bj+nIbcq3HoqEbpunejb3tvICfJgbq9o/0JVAoFjKm
E3OOIKvb/TUu26ZctwUaw8Kr5weLm2Iz1mHcz9o/tzQ0KdSoJh+hZNX47dK235ssO1/ySf2a89lf
EByP9jKc5DziloLdmNqes3c5GaBsEKFWM4dL51+Uxs7JD/zf3nokoLp54Js+jre0BabMxR61frct
PBsMFi8dR4p9cWpytvv2hwF6Gy99Zp6lyNdyJA04mGoglkNW7ipKb2xlJhZmFM6s1KrtMEfl1gtv
RqHavJoZOYI5E20IG9nORiyTtkSE9ep+koA9M421YtFZ8jBYzbb0kaWnAc64Ra0a4FotOu6noS+v
o8UBUrZEI/aZcUe+1LUfUt5HX9X72lzexcBpiQkCahMZoF6ZA8GteM3qu//+IDlTmP4FgoYOwViX
juKS5ekh8IbpJJlbWDUERxzDnFRzmBztfnnuJrVVEfPb3PPmfaX6L5Hq1wwQ6KNkqB/n1j6sO+ca
sojep30PBwEF0cKC96XREKBC3hYGI153sLA+HtgaDHHVdfbRCGpqS2sIjkj+fkLGOJlO7AcWt9wi
2iy2aHjlRmaZS8/T7xPLbfeNRntSZqqNdeECnSjCHW5Gd2e7oXViCtCBF30aO1WT02pdM3ki9mn4
YFcUEYQb0t7S1eE6crZZcRMwQ+mFFfNPtuQeR8xDTT+LA69zD9G85CTR43LsKsIPlOE9GgGCee3T
10mfqpORWW13EpkuVZbfqE2SYEZAzbYCCPAiUcttLA0wx8/ukyZ9AwM2rZa5cjYQiUhu5Tvr+uYv
9FB7pb2tNmUoBkhtO1c24anTmTpLBBOI7FBMIsfP9l1Vros6ajd5Wb+EVY/XXwVAxCbcGn0YV6Y1
YBdG7GGTXnuVuNfXC1rz2GrVXxW05edktifpb7jrp/PsHDFP91sGwWJdZVEew/sKbk6m9LgI/erZ
CXqKXoE16nGN+HngnuvZKA9oZV673g3e/ZAVjdt2VDG3fwzsVw0B6y3LevukO/9GdvqXFlCNnayP
F5t7tIBKlQqxMdgLHRawDWaB2OOppjtBYRgqnMLjFVnqQcAdBG7fvEWmn66dznpE6vLS2ziwPJu0
MXN5EYCH7cqY70qSajzrXvTmvYDkkph+v2JKCcu+L39qEMckJZFmIIP6FUXrpQtxMZnOvB6JKd+x
Wo19OatNIIrNBOoHA4xC3No552bZd4F3SDHPb4IR+E2UUekcqjngZLWYJvRLJbdd06SASi5pCOOI
8Ls/px8O9aivYZJ8DGHnMTcm1DPXn45BoDVhqrjvbqIA+x0o8FkwFF85fVZvmeOHLm52bnGCOFo2
5hrBXnfLoB+vOEJ++EkjykOKbgel8opRDJ/ayDOArt8hwXhoZFExzaagNUTYwrSod90b4H8kjauT
uKQYL6YFAcL+YACW8p7dbCHCvr1U7Y2DAB4MIdV9qoH9zKaJWyhH8IHj0j4sNpgZTLnEjqrmNAZM
KULyRCm48StOZnVoNdPXW2TosTKJq2PJuu5dND/zcEfkKXybFk38DByj88fzxF0CKUil4JgSEj1y
50zkEjGcSW6sR34/yiNvWHej5dyRcWwm6dXL8uXNhLoTjPjWjawBnIw+uB0nd1URN7bpeFN2efVM
nkVAnIGTftlir3qNy6qz7e0Q+K9jXpiXaRiuki+OEdC0GkabIZzGSk29udxHJbmWLMLUweJCYvx8
U1iPbn8xLYfmfMHEGpFDkOrEXQVMcmk9awvi1C/mG//otf5BiOohcFkYwF9ehTpIUaCHy4PzgO3e
PmdiehiX274xS71N1YD/aDrTOhIZka683pt2A1vXuG8wRHCt+A82CiLwOUT1Tvnw+z/2zmS5jXTd
rq/i8Dwr/iZbh+0BehAgCTYiKU4ySErMvu/z6b1S55y4JZ26quuJR56oQlUlAQQy//yavdcOdhwX
dOC1F93WdltscjX2e68uGJgDsxyQhm0JIERfEaC8Gzq0UUXLxJjjVrIQRJ1U1+jjpqkfYcohy3Da
Sq3LlvmFQ7DZoQQ4tsbf3a2TbgaeX6t4VYo83wFFhvQgEUDh0RqqasBBCPscDO6jORpvVWaSoEgt
knixd27kEN0uuyg1J+X9koVqpFzHle9dcoN1cdi6wf1InB9cTu9AaNOdmFLWQUiohyRXBBcKNggt
275oGONtxN06ArZi+SD8i9e3HlK5oDnUqf0VZ7U8cPWhR87aC1XcYvNgutdiaJMdZn9ZG4vspk4I
6g4VoiAkrWNre3ey9WMsjlV375hspkKbpKawkifDxZw499h/mjp1H4MGzTo6yMTbEfhApVY5N8mo
vjCGaFd1B42QULqr2GwwB4nyPfbLJb4EtX1eZCQTZL6xCSC8H/qC/VN619R3pG2UD6NfvPuRRpra
vevmNezTARIjbiRpb+ltrNscT6zRh9XRFZi2dI+OZgaf0pfFfMXg8wt9ZH6V+ni/YkEzX77EuSrf
6ow2MiifQGDLRwr8ryPZFW5dWCfV0jYxwwQBBQn2UJg+M56urrjpsS8lDCNstyXAsMFBYTQYr80F
mJWmPDGH5jS7zVXbZOopqwYWi9bQ3xH386kcn4e6kK8zYQTXwxhiBqysrZ1pvTMsnezDHHYqY2qA
FxbU9ZmIj2MdX2YrPDgjPpY4wnna2E8C1qyufXplF6hYbj6XA8aEMQN1ICGbMMMQu5BHMO3VWXr+
YdDoAaIw3NQJHrWBxwud9k7agLcNPA+gtAETmP4XpRgH5PlsbEaL0ELUVzBKr4O85ilsLLYeAx4K
RLBVkTzqvLiYtZTHqrY59wLr4EYAKNppsLbdaW76aZcs3G8qiIviPEuZU01193XunG09sZZAj5IS
plG+mFACV8UObciRoORphXruDZOnWIUSL2UWvXij4AAzYGrZgrwOUmAo5nRwHmifxZBtAokuro6R
MbqExPbg/5gGMf3owrPRuJifzbjYCvk4K4tnUfnuZpxfEp4FZa89HadM3UVomTdlZautSS3BoAEy
N6yN0q4vDolIZ1wZ1/1kdVd5F1jUKCHmNGd6yAtKi0ylWyum/pq4ga+mlCa9ClvsMnGLaTRh6Omm
0CmoGmhAUsgqRMTFpodwQDN5jtvqbkqsltjAdVWzUI4QowvzlRiIHuxkeHHnvN/hQWfxo0dkbgNi
y2T67FNz3tGgHVunGQ5WHF27zr3MUg9CVLtyc/w/xazM2yEiu7CCQ7Fk/URKEREX1Ig3GwbpVV+e
WqOQO6EYxI6BtY4Dj9ngzEZldoNiF2cWkylWzFdFu0BlC8gZE3SKYxUVCc84RS6E8UkT2G3xNk0c
Oag9RuUyZVEllUJKiciqYMtxTaOsLOwrld9TnKOjbh2QXO6U6ldteY8d2RfHIiIsM21LUComhFJW
DntZPlZ5jzyzQWbodnG/tXFdrxosknv0Qt9V52IIoSNRfVffeKH/6SwnVURjebKL/KF3JEl/HVC3
tK/Vl75zfZIZuMzpGTFedt14jsuKxYoPr4Zcah7uXviAyXxe6wBzclliknAofDbaBGCE5yBEVBog
QphQItKaaDZKQ7IZ8h6i+ujvlRogxtZIyMknade+WTtXupzfOKCLc9Dxi2snIIBjOqF8ott2/fkE
M8bfloU2eMCOksUzjABGHw6rbsaXhNY0t2mEdqJqw/wwsRC8Gytl3PliSfo0Eaegu1nlRiu3JtK4
E2m08UnmLNPCkZhPj4RcZKDEWrguqcRkQ0rAt2HF+Zed+yiEfSAxwUvHe42lYhJNXjHGTLSXmX30
M2rwwu9fRAVn2ZwYxjLaxmHAFnu27GTrKxvY7/gcjcCqFK3bSlTuI5loEJvbY8lOxdLFbVddkhaZ
H7nY99mEVCbwKaRL8SLkcFcz3rixPIYaHSgVokPSczLW724BFocqciKrkhuZKkhFW7uCagAodgDv
sHS5Hm84iAAueF69bkLryavgMph1tZsNGhOr5Rfc0EgUmF+zxRfIF6HP+k2/w1VzzJpwk031QWtx
qkT8AbYguQrkdzohEwUNl5Ks9TYwFWHVMTPUIaGIASJCxoy+eM6LCMJ3C+YxxzJWgiyKPrUdf6o6
DtcA2pCXGfZN2iMth5N7N9ivUx2csBVsU0RBSVFHR7+W8FDrVepk5xSSBh44/0rE2SUH3MOmrKc0
zNlLTYuDmriisUm9HSN03H/0SbG+S44Y1r+recTIXXuPwWyxI2oJS/CA1HXxpzTal8VMCdZHs8+x
7lTxgOSKyVHdveRt9o4P7V0UxTdiKh/6yH4fInmLqhsKHOcXZUkbjO7GGI3vZoL288aUWYMg86pv
24vnGbjp+buynuWHJsR3UlRIugk+DU1TwfZiKSmBkgQPBTDE0msfBbhBpudHJNXXal6oGvytsUcf
oonPW1M5EhuOJNBoPPzIwYPVqOs4dKddR62/AdBwZ84PufD2caTVitE7F2xyZ6HNWv/4EcXyVoKk
2aYTVfnIpTT5jxFtCTGtL2JmgRjSXkDjfKRwxoAW6LuqGKnO/Py7HT/NbGRXokhZo5qPMby2lEj6
0uST7zXKQ795wZl8s/zT6+8dh+PfVCdqZP9Q9Jj10gVXKQPrnWdm53YD0pKJDI6gIYsqljeiCsej
O6NK58za1jS7B+z2CF9n8VE1E2afiW+vFMfelct2yt8NI5uvBj1Da34QenL5YThwLkZkv4xVitp6
eMN3dk2M8rieZPzQaPcJ4N/NjIVQsZvuvOI2LYfXcpqukwiRsTDNg1egoLGUOrfYiVyRvkGf/zIh
9Lbm9nsRDyfbyhzgXJoIH6LP/4Gz//8Jmn8TwoB11gSNT0Ll3wUxvCXhW060xZ9iNP/jz/4zikH+
IUy4oZI4BltYpv3nKAbL0fxruYRoOkQF/zNFU8s/TNtRigxNTUy1vSRCNBgjw//135X7B//BJV7T
0YKLmT/1v//nx/g/gu9sPFKeZ3nzy+//nFfA1uenuAKbt2VL3pbDfsRxbMtZcnn/lMQwzZWtUTaG
h6Jp9xlmRMQqXnqrdVXsHQEQzGArsm5aPZwDy6+uRxW13+emHO9sIMio0kybiHrSBTE1zvkieMgt
A+J9EXOotDhd/HhIv5iG4W89EChXXetYBqoqT3zY0YT0a5GUe6YBxh1F9EoOrgaPDO9wrmPw3izT
KYbSnGNctfk+hWfPFMr9auRQMt3YfpowmQCvJLCkIeaJEEcITCSQ3RBNMtxPLEbXPmPXxxkPZLZy
QShvKvajEEyMfO14brQmk4FdtcVADphLskPFb0Go4+g764bxp+iCB3fqkyPiMXK3e8ZQfJgPRV09
9IP/NMbujVngYSqJ+VqHtDLExEnXvIMd8WklLoAaKqwK90iaXM1z2S7CvtDepSP8MQKXauubais2
xgYaJ84FgCzhtjeYDs0qg6hYRm5SMcmkxPQdpDO9G9qPdtcaCKAVezB2LaukTvqDOYpbe5GHw0FJ
38quTbYMe3a9aCnEE81n7OToZ0bT3E8e4Antlta5YXZzLmu3Yz4N+MKtwfSq4msWY+5pEVQskVvJ
sWBIthaJYTO2EN8beyRmTJlsENMrA70k84DrYojeE2NONujMh31ltniNSQHd1z0NmDEQeCQx5awG
puxm2xmHzh1Cvkwf8rEKvD1po0+ihaebDFCu7AQwLzVwVmg0Z8g0oT5aVBJA0xlHTWV2wq7W7fpm
fKGtY285mIxVOivamUhqd6Zu2fCV4oPNgVgFo+2sao9MiCQbMUbFbLfD1kNlwSxqB1E83aMKxBdn
BhIeZr1gIgZMsZZiYpD20qDu65mJWKENfiWp0X4ApLVdppG9NXN1Z/alxhy/s3y5MIY8Yz8jFMfY
MTHDmzi95Ux5GI8BCw0kOY+5phO1JmY1LWGHBEhGLFEbgwyt2k7goNX0061RXoapfBWjS3Kn13f3
DBM9ILZ+/xWTRwo1quuPQHxhSom5z5lCi2TLQyg+x7Qo2JlKTUBYULHgkvI1K0JyQccJN1qHBNcz
pPfiJFZ3cnj239eTr0/C8p07qjRkTEYQ7BnZxrsq7Iy1accZUp/IufVAOKzFmNkPRu2wvQlGYrX1
FGzCRBv3pWtjwUBdhn+jKFl8eYKQBTT6EBfxHcfug44w6Mxq1LgemmCdCpKLqgn9sY6WwKKW1TqZ
Bx25LGJgG9WE875vXX+bla75Rbc+WNTKcA6KkfYqhG5Q0B8zYcsC+7nWAcg724iPbpudZc8MnjFx
iZ4rrvwvzE30xUbAdEXUdnIa02bG4QIAJ7FGVht+pg/CZqKSWF96C+M+x3V6B7W5pijx38LauBWE
mdUToDad+U+4nGumSqlzTAbJqnomEqBIhaJIYCpeOUlF8GOTkDM86F03GlYFpsNk/s/WiUrQ0Nr+
iiCg3E8uqefgKXKu43Sy3gnLTt7U3MR7xIP2Oq0xEDGEh9wxk9OMotZdbC+o3mAlROBHEEAzh3sS
nN8waVp5Kww73GVzVl8QLZLFMDO+WXthPZGrVR2kMp48Z+Do1BFVLXP9KtPREe3fLX17u24xzEUr
O+mhtRjkEAZz5iA9DZ+qSnPHAtvYFRowfDcgtyIDAqv+CIg+mQn8cHstNjj58Y/Hflc/zqUJIiAZ
5ztcee1N2hB+k48KJ7F/aufgxoqycbkMypVwjSdaFbCzoc+142K8AqNXPouI4RIDBg/X0kLxyeVn
oGP7PDjkIHq8BpCWEX3rhFwtNSYCChuAn50XFo9ZVHSPuMHyK1LK67054JJE/AfcJAxFX2LVw/q+
yoNYocqRKBFyu7w1hwyrpU85PcAW5jxhznWH1YIkmxLMjo1Q5xhWdUNcQj8sdrSHP9UOf5Uc9ONJ
+48n9pK+/W9PYlf8/CQO/amsLW2rfRBbWbp30oVh4WFoQhRWiBdsDequnYEFJ13j0caTHhxv7Txy
YA5bAkqrxgVjZdzzwAwOKtLlPrSr9FjNINHxyg07pBzsVyLEaPQdWMfxmuQaVKRrzUdjylyIgk4k
7qGRJTdZk7a0bEV8iLG9Yd62QawNBaEeZpwiQZNI1gkZYGjAFLoxbi30N9fIPbFDukqiE8E5Q36b
fDDbLNo2beyeYi29dc6C7D6MtfeNk1NmuFkX77PMsJpNk43POIpuWZNWe6ogNjbUBA6ZA8N8VTvg
70nr87aOzAmZtwJ63zbPbaadlW4lziThgQvF+Mjcz9PsI0xupanIULz0rlm+N0EbPTAdoeHqOdK9
mgiIIlDVfvBH975qpfXCeCzyNoUB3ZKEZ1NeWAjRJ8u+dD4ioydZtGDTTGOZMrmuSfVeoaeBAN94
yGYTrsoHhAbQ8ADbkA+gjel6qmvsjPFoHcEvl5esr3W3rQjowtaBC6qOJ/hqtiGu3ajKPzGDQrBk
wrqzcp9sp1w5YtOZqfEQ9JEgzgLoUo+GCa9sS8zSymBPtSFLxyvPVlKzYWHM5X1HnAoEgPEsW66o
9svDxIbsG8yjGf3PcnPZPQjo7SLScUgWLlJzG2D0fwvLihYklt5rO7UtkctZnm6KRvbPMbqlbRjj
NWpS5V21BtfYZq7pIUF85j5BVG11MMFXIcT1hpBpcjQ9oHsYj9nQyMtcWsQtFj/Osmw51jJ+zrVe
jrp4OfSI8rPf++UgbDgPYINZhO/Wfh69Fj/OzDz0Ih6kQRY1N55g7bbyh4z4ga403K9yqpPPJpha
ADf2eFB9i1PJyV299rH1XvAYZU+DYD6GdmzJwsF8zrPDYKIInxNhMPGbiY0/AxjODb6XhpcHWoc3
iScYwy4DJtkU6ZMVuMxx/VxUe3t5HBb0hgHghDb6Ai+CrIkMneXANM6DRZAsT2FTKfkipoKqrZHG
0Ro6+0RpOB7kYnjcz4QvXfrBkleJMdbnyFpqDVgZC0vbjg4uOYoMG/J0umQj3ja+MfsMXgEIl7bd
PQgczuLIN1KM6znT5pzNOmqFXMYLdhVlUTwKsY9gBB6joEaI24LdXaJM2Gs6ARuSSLbUqkOW3ERd
El4UxkXQ2dYykyyWLAYQJJu5SNw7iwCjnZ9G7g6qOOe3Y1QXAwns7RAk7rOuNEHygSW/GfbUP6L+
V3dBDPpEAtD7VOgV+PGV9eR6LrKAyhHJTWDY/dcK8gFciIKT3CoE6Hh/yh7qGfgn1LhF7GaChXNt
4ts65bon0YTDmkF3s24ZgaEzEFX1OBijvc1lq8girlR0HzUBQeoKNefB9Vo0zHE9A80kM2ZVdamF
ejJyz07q69vcqP2jztvxScAqP0hDeIhIMqQLbMVvejvN3yen7XdIy7NX1UXe64xq4ta1kIaoBbIX
9SZAqzAKsZ2oJAy/xsC4mYn6gCzNziyuwsI0kUQE/qHHwg9nLy92SlBJa9bFu6a2rK2piCfwzCI5
+A3SwmUNJ84+wPqHjufSZ+l68rGtB8YK7ZB48JrgtjDT5LmMVipPvwngAmdEU92pRuv11fbd/Ctc
b2tTY/vH+cfyWKgSpoqrt2QHjTd0mMgramLkuUCnncgTdqRL2GsG6PJQ9h53ZuQHnCj4tIHNK2RB
Ulg6vYp5BDHzix9LZ2bURlYmfpdmmdupsCNfYnCXW10xikThGu1YX0ACM7L8CIweg1ZlZygBXBAF
T3VZFqQrDeWrK5sZAWMaqWcdkQyWuS55VHPZzas065oLH1b5XuLJOfi98Twgn34cFzKPXVRYNShD
Lh0b4fVQNvZOhD1e9QEq4tQULiPrdD7PqvSPo++rvVCKygF3F1JWM99aYsQyY4UuggHpnOBIF4DM
rRqCmhS3AgLzU4bPGJatEY/L4r3AFeYXGitrCNnXzXRycoOofB37BPKVKuoniwrrrMO6PSgbu7/n
iPEla7P+4KrSuUJyPr9Bz+q+BH3mP4QW+lciwN3qlGmqT1expGfTFt7IYIw3mlufYq8OrpVTaTbR
uTg3UZS9DL0gRiQM4K4Lo++Rp6m4ORRCJWDjPSOEauzpVJ4QohAMlxXZ/BAJjY0jyWjaxeDIb0FR
AerFo2mne4H6HDZh6JCyDnOMg24wW/+L1REUFB5FI8kLMK1hLG+IlHBvB1J87vxWR98zaQP1YscB
RMjFPcZNUT0Gbmcg2GOl0DO+eLAwVuxGK3hNJwfNaz+Y6dZNyH7IFgeEjumJag9WlBr6bu9IKKmd
M5T3ADvPbuCuIUSsxrHG30mrdxhGUB95tGAmTOJM3gIMYxsyfXS3SSwzugSkc2OgQI42YzWgAFI4
Usp8fHWaMFtz5dsrWaHDD9wFtmaFjwqZ16lhAYApxtPjKsuRHKmsG29aHhIY/QbjAU9fu+d4xlug
wITigou+tQY72LjzvZVRBN7WrcfhXpCo8xiWXnAVEgCw0kEUnJxQBNtmhs86ZgRyT8xVvgQIN+F8
gOhmgrnE7lRsipXNAbNy8hypUWQV8q3Cfr21+t67sxK4q0Gog03tsJMtmti64XfEzwWYI6FEEsw6
454lkIjYgTBi/Un9LPESGa1VrBXLf5SUItxBv0e6bqTQJI0I6IYzDcaV42JOlfVIVsBoywe/9cJt
NSjrHKeFB3LHTPbJNMinlqXSqlQNV2nX9F94KeTUnT1TQwbCiF6siGseVGR5jziCRW+GVcGMuS1d
aPJPYWbqD+FbxaFScKBt6nv88MvybnABDsjMPTh+S05GUOYLE8K9thsr/RLHaProQ0m4L3EAMk8o
rwIUmlsn9sXRlBbj6zShcKKOfB8a97vXTfYmihRYG9HeWURwYUiClOUpd5dpfEVjnX8YuD/LqiXY
YzZxvVKTbYc6lldWnPHIBN1y7bRy3hZa5VelEuNVabEdpAzJaigMZHh2yBfWdsc3ugobBHToT1K+
f3KDHrlR0csxt4pXv+8L5M95orQFSjuaxRpDXiK0yBT9uS3wakobE2b8nsvkAVvES/VmvFT3w01z
RzR1fmukN79/RfPfwlm1RgoBVdw0PVsLx/z5FQeYehkbZ3/f2y7utAI80tpKOLlWQnvQuAp2qBez
pLNbN6YxfEpm0Qze/eSTmEUP4VMI1F0O2AdWhQCCCjpE88HFRdfFG5Td1RP8b+OZhoxRloODAaV9
MZDu1EbZcvrp6sHEmoQhREVyx5rNP5RqNO+zImECaEq6OUu4Jz1H5WdRx/Zj6RvREXX29JDilCLT
O856RAxhRa5HEHN9HGtvys5w8+onM9AGiyVWwc9/87Et/dl/9G+OKU2wSaa0bea5pm27v0xSG8/T
SV9Vxt6QY3Xy29beYlKsr4K5ir+UfdkVq7RfFqQIUq575civjQsCGMyyE3xzSWRde1pAGjWIYjB4
Nl5cRsMvoQlEkV3XuGNid4402kU7lrhQ0OFJBEJGmZyTBGI47oBmuEhTQ4gjtjP8Ygdkd8S2QtnU
LQNF8qz6ds0SM3+r5w4oKZ4+sugwe1nfWOIxjkTlzmhyljU0fN8qJVUV9erdj8/p/9lOYXmhj6Kc
6ohpErPuf77w5q19++k32x9py3fd93q6/950afuvsfjyf/5X/+M/5/p/sy7QzPYZ3v/nmc3P35v2
v62+58Fb+udVwT//3D/WBJ74Q9jccKwKTHO54bnt/pHY7Fp/uIqTiovK8X5M/P+1J1DOH4obVDC7
tzzlOJo/8689gfzDMoVUrsOh4TJg+r8KbP5xyvz54mbfwPVhexrXAnsCm4XEn9cEjmkERATQd6g8
/grL5doxxSMe0gOEmVej8VcQi3jmoIjy2MqNxcNSo/3pI/urCcmvNxjvAaOTMh3H5Xjip/v5PcRq
hPQrPNarirRARv2fjiOuc8j426rOQVF8MJE3FsXBgkWhxn5yiF+C2N4z0I/jiPmhe5i0tTUUBXE7
D5gegoHlBUl9a7ycwMFdHHiVkGstndupTD8t4vBYtU2HVpN5VbfTwYUkvikx3lVwFXDAhGyws0Mu
SZeUQL3Xc80vIBo0KZ88SMYt2lJeBntPXcDAM3Qw79j+XUAjRICYW94R0BEnovYy3n//gUnnlxNp
+cB4aLim4OHhWc6vjw78wmbMXGdv+ebj3J9whwMUFwdG7UscjnmYDLbW1kBNkZIdYRBptEUByNza
IkNg2dcLUjPaMj0NInr9mzf38+LJYQ22LLcsJZCsEABu/fLmEreyfaR/7t4VjJnHctq6ebdzVfjB
DujRMhDXALVbwpoQXjq8RSMwHn//HpYT+ZeL2uQDYsqBK5tkc/vnCwpwaU+ESuzudWFBWxmexzQp
V30tns06uQyEhq0i4W/zLsnWv3/lv/hmLM2CnIvZQrz96+1UK4zsrI68vWal4Qh0skYzPoPrIXMn
rZw1F+jq96/IefTrz+pxGnieZwPgd9UvNw/xU7IaGPLvrTCD6E1tx4amu++z6OP3L/QXHyoNE32T
t8yPbPuXF4Joyye93KWOm37kBORmRvzZcvXhIfuW6PwCTO1oqtvfv6r8i8PBk/ZybmrcSpb45WVH
Wu4CD46zNzLnQ+JpT6f0KpjKLx5jvY7koUyD6l6spiDBD79/8R8V0S8Xkqekq7XJGWlq95fTMeIp
OddO4OzNkFB6A2og4Tb4rpnaIzcZ/KuhgYyqNk7qmQAvInGYoCTjpz6L5ksUIXnqEpcQP/MhNpKZ
hcr43CNsJ1m3UPsf/3+VqgxGCy69OHFr/Pwr0+hI6kFEtPXMo5RNtY97t16Hni5g361rm6CtzjBh
sPaRtXaW5jeyhucFpIzE33yn97sxTHLq2pZYGeYsa2eSmuBTvzihUD9HxFtBfYbYB0KGBWEi9dHH
8kJrUO2FELTbY/ZepBoKFKFqm6maL6McQdOzWmH4WNNE4CNGhpevYz0TdBlxWBbY0elfQRwsnUwI
3p2cznLbUA5tbUu+uGPTUeONCKoKmf7N96T/4szxLCpqTyHC//fbbsgjNbDsJoXXTj4R65SruLI4
na0TTdAhU5i9OvurOyWvxD5/9uTLjCB6TSIgJ4KgOi89F0V5URnqfpqmXYvRzBsCpPffVRB9VlA5
APJgHsU2WNHirc0IygCSNASH5k257M8gNV9+f/H95ZXv8Xw3Pekwi1m0An9+NDNBNnMLjPJ+Ruou
Y39NIjzsaJLcqjm58epVNNGvFtSvK6Wtze9fffnLf77yPYFwQHMgYeb4tys/LCGMIo1292ZRPToF
chcvuVQU9nWRvdq5uA5LRna/f03OkZ+bouXh4QnKbKHQv2rH1r+c3BU5jIaDsXePOhNPZ9Zc51FP
DMxi6auy19obnpva5DCNlulHLBlTGw5LET1sAZzfiCAG8h/G+2JCxqq74FqioAYYJwzGcPFULQg9
Hs22K1YM8VdIdWDQuEwQSgfR8tiPUO8BN7GjhWRlWzes30Bs2kzXhlxfBUn+2DZM+Cn6V8LHf1h2
+JraANG9IBW7qwZnLdyFYhp/zQQ6/3Iqzn4JPcS2HhneM2KIPrO+ZNzBBmwV1/09LIkVuNF+XWbj
81xBbKqae7v1PqK+3Tep+IixBktjZxn5rsNfaeBBWCf4OgFQHVuzaPZCt8i70gPJRPvUK14ADm87
RPArMwMrUBJj79rWeal6JDwmSQT8jqUYGaED8R2OYgfu8tBoMJqJaHxPbQXSkZYkh+GEyA8pF1XO
XTXYz0slU5c45uo6fc0Ck2c4OwFgxc9qQPsWiewmLUeBVeitaPgX5Em8FqXxHiT9fT2QrGj1x3Em
d12P33vc0ahFZL8moohCqmZDDd4XrG1CqjgTyeycDQLpu5rJaQ8zMtnHeDetqqgXuPOQn5iggpr+
OeuZsAQddV9efGKiqNaE1n1m/rSTIfOHMX9I20Pb831aafYBF/zBYxjJDAxszjTe2wWvhv0K7TCK
a9kmxkqb6VNncWml7fWgyLsepvSTZfwz+SN7HZH/Uno32svhcUcjY9pabhpkqOs8qvZ+NCmGM+6j
P3KeKHszJB2sIQCzU42Gr6P4XQ+p8ZLEAUgWDpAq4fXNmksJyMFeCeLAw8B5k1XV4Sjhq3bj9h1C
0o6DGRSPL/p1XCK4Gx7Hpr3LcsaK6dI1liYMvSVUttbs3H3nUdPVslnxsAUOyUfjxE94r4jfMLEO
tqCutRgHLkD+RJt2fMfTNwPBe9l0VygrNiMRakRrQQBCf9iS/GKuQVUyXKm8SzABFZ2ZAuKKQITN
8mczYLrxAm6FwioHfOGMWCuGgkxT7GcO0mhLTmGyQaN3Lc9Wj6ENsMjGS1q9RVf1PcxAj0iL50aE
7HKleoO4OJA4gx1/TXhuce9lwQFq0AG+HIsPiy2ni/2CndgqRUvNziz4slwxEsELEQ/YMBznuRiA
dpQdRA6/E2qVGhmyCLJEysnptyieNhGLloOgcVtZVfsspIWGeElKDBK21/jUm94ggF2yU1eomFif
Q3tVuHOhbX0jI6ikrdcWQSoLUaBMToyUN2phCYV26GBU5InKCb5KECNBD6UMBy4RQ81LHobKfAfE
aTJ79hGkjP1OdoT+5dA0jbqmHbHc79hZWezQuohU3tUxd1OacefIRVKB/ftQ+VzAlJohTr2BW97i
RirLi91S5XcmtBq9BAFB7jlIh0FbSAKMjGR0CKKmwvu4NhfxRjcmO9CKrBSM8iliQbIiAMHAiF9d
hFthzqLCy7iQw3x4TlT04XcsOlM+okRkl77BNxwIEilp0QZMWH6Lj74+BnY57dMcdXsfzkdHgiO3
7HzYlDnlrwBjgRR+2IRDy4DbeM6Sxt00DHC2vI0lbliVJc3W8mzFXswBlNPJpFl5srkhbb86jZl8
qbvUIL/deC9LvpkUgPKm8AYQJkzyA95rh7d8DeZlwXoku7GdEKjGpOkMWburanndxeiCB1k/jdg9
CAcpaBSmZz1yK+a42NiC9HtwTHs6qIDjrSA9hZtkBZjF3rJMoUYrSaJNik+v7izi9VpWe73NGM0u
yWaZLGx3TfpS1zxTfBbfzLbzVxsHk7AQBSszIwqzT264YO5RZshNAYO5EdEhdxkhkxbyaATNXV5S
rg3LKdXwS4AuYxW58QdECKBkXkNh08NITD9KIAkIZkqiBzrSypeLhAcTbEnfvC8bcfBLc9+J6baP
7L0iKniFA9jdsP+/o00C0hNMEStRfWMl2PnMCqtzdjYBVq09sh3MG50VF9vnYetTZFH8gBqqxo3Q
AsZ7d1RJfWvbBXIcUF0Rp2lHKCVTqwr1kvPkldldb4D0QncoBimvS0VKG7ru+lj0rF6CgpH4PE4P
RsrpIMsSsGRgNWsSzCCPjfI5L9DF9FH2jc3wvQkwcNLh1zxO60MEMF7FAe0VHGPydou3HGf2qm1d
zn+/uYqK6V73JJFomV0oKa5np//ABgbeZJTXajCeRQLvMLD7Y67vDdLFkPHzyBxU9SaD+SEz2KaM
Uxxtg+CMdmXxJWYXsk9SBGU8SzCAc5TGOzOIuCz5NncDi/mOjM1GcL/7RXvdFsEGFOxrl3CE/HjE
Yr3GQFDNfIHVDE4EOotO80OTkuBol6TAknNu5CBYhBFz5pt4V/PwNvHS5JSq4Zj0LpXOcqI7hg9u
XHKJgaGHEquNPUEYlBAGUNvZ6IldR+4ytBjxQuRlfpISP3pTCHDtlQOAz5vgV5JLnpdefZ6GdvOP
CqbnjZakWaznkR+G+eRVL8oHE1D2xpqG0yzZPYN6wwTFz2Hph9Qn9A6/PtyGuQg3ZtTdFoY8zVmD
tXgOcO+XGBb16J9Gk7+6K/zvyNbufTdG8oMDtQSkhKCvfe5x1VS2eQsq/xz+H47Oa8lRJYuiX0QE
JiHhVQh5qVS+br0QZbrw3iV8/SzmYTrm3pno7pIg85i91874/ZJkBJiKOQJyJf2NFfOnioI1cqVd
bBF9RQzP7vyJ4ZQQXodECRlRsR81AwUPzDsPzf9mdFjgOwt7ob6O96ZPkml9c2vrnTynhlQhRBV5
VADYjoqnITJf+oTM2CwhSV128ijrSr+jPmEXw0ZoD82zOmqJEW8XIvQ2hau+x7ZRHCJuuyvK6YRl
vdkb7RpLn2Xv9cjsSmP3g5UKiaQxr+HqMApNpJBVmn3W4DPSaadV85s9UjP+f7im51z3nUDUgsCC
12zq9yP2IXq2vTtp9rmpyg+j0VJywutbLt6hg4UnVpH4VJqRtlHHiN5BJc/o/RbV3EBvxEeRngh1
fF6M2OSDgAUlzPRIyzyfUtMlyys10aMh/09U/2Cyfy5xfcNB6ZZtT928Q5S1s4wRPEij9ydS2MLN
DJqfdonDPKO8xX5CqvYxcRkzh1hFsEi65l5zvJzaq7bYBxWBFPkvzjR2a6A+9yB49k4zvGfMdzVe
o9RSAATDIPLKO2/c3iv7gT3ztJ90uTNCRCZhT05qFf3T3AV1lNzsGKwAhsm0U1zP90yARyLtCxaC
tsXfbwVM7ElQQDVai/EYofhxkDFshYkqySoAdQuQsd1kQvtW/SOkoXtsrVo20rGt2n5frOVc29a/
MFnHhNeqZXaz2FgqQ6+7z1Q2sE44/E1M9YhAPSK/fNjdyR5UGGn30dYmA2yjhd6zoH4C48sVH5lt
FMxW/2A3FEtspQJTczGxAWro/jq6qS3KJxgXYMTZblhoOi0yhJpZPRZtRHZDfLHadCSnAPUextOX
CZYRKcMph1bmm12kSNK28kO7vLWYQa+V1mR+703XuKxlYE5X14gPHWpkjqw63LVGgL9aBTrB3tuq
EQcttd8cGmuWacZrQncu3Pl7SR1qOqOs0QDWGOPs6TJM+r/JeekdKyRCUKCPjpgFFNuUbdCGrWq9
K/P+HFtLE9TlYzh5Eei3+JuogHird97ZkwT+loJ2GpPrxcLFiFjtbtWkcEPEQaeNVZQtzJte0Xlg
Vg7MJcFEGr9lEGI2MT/UIoc3KybPHM8JyYoN/5rHfXVkIiwlJu8cRkaJ0ZGgeNDbVzDy5a+r4AYW
Znw1xuZYmunjVGvthtATIHPGIYQEiDdTnOv+OElSVi2rmihPMeg58AZQBoNK115mtuG0xAr+TiO3
Xm3+NmsOChkpl5EDEgCbNfp9Q3jOhPpaSAdR8wLSoELMC2+4z5/RJ5DkHYeP2PJfpuQsw5Fxdvdc
N+YQGG5qBNPwOUUWXNFS7kAKkk0BthUt0svkjn5cIQkGoM2O1sXx0xBnrLUXlsMs98snFyU77cpC
cWXHX0a1Pj0eEu6wTp9pCAII3uR4k5ECQI1Da6jwFGE49hA/YK9FX+laxAShizd8tfRHU0UmUSkE
UK2Ma8dMEKyBz/NTND1dnRTBOFnj1vSqlzFSz8JAStSYuMwI1YmawddyLPwmNkM8xZRlRBikfgRi
xIseYTY+p3w0K9mXGutijf2HPQryZxMa9qJJAS+mzq5sJwNf8PgPzgRwNY0SZ+mkCS6KlPHIYgxP
oDKU5Ph1MOzdtLasHprUspP/2gwTW27Ka6OTShnaHdkC0V4P4ZmAfxMM3xIxNZBxoq1Edbk3ctTi
xvQxo0aYAJHZ8a4dUsB0IWhe0qpYpGnfoQGjlI3U+j+0jPi2qnSNnVHIp5zwvD1YfGJjQE6hX8Zl
zngAZId2WJIHvGQDtNjoCKnZT2jrEXkmf2lVsJRL+0ctDHHNfyvlLQEHCSOK9kwtAhtMo8M3u/m3
7kOKqXTAdpqsIwwSCIIJOELJOZeEhKL2Qp/4IodVa694G6bLqLENh9qHJfFXoBAPcF5/SLDD2Ryf
c2TDHHNbfaYuLwGYGCDXa8DDo4ovelr/FxKIay3jTWfQsCkkUB2nGtBZUiyTo8KClcfKzKLQn9Rb
O/ISavouTIh6L+Z/rLOBXGHAgO/01Ijyl2XP3hqNFyVjhF8deYpS+27iaV84w9GtKl+kjCZF4iRb
aH/gT0kmG7v42VvCB5Jpd22r4x1g4sH3ndExenv8Fdhw06bcmL5Bi0JJ2x7Sitc1QevbEKPG5v2w
IEnum6sTLvrGiGnsa5ncBRuiPsQgOpX0R9l8cGAxbtuJ02A2Rn4I4Dal5/jtUGNNmf9C4m69zBoB
IKHaBm17olvuN4mhsYuCxRW0zAZ6U5F8kKfVQcVs/VoATZOBMTfmKbQUuJhhmK/5SkPjKyHIHiUw
DSZmN2keeV/ei9rMD9QBj3LZcrnjTp9YEzREUMWCVA8z4q4US2AXoI895k1cE1FPOMOM9cQFuNtN
jxGgztDFrTbMzZEgyQcCMBlj9g8pVPTISz9gBrwasYao+lC76t7HeH+7mGJwEDDOQDpJHh+B576v
YGDKemWFDIbPZvwLhwfQvChnGjYXP6G9HCqLq71Q6meIq3+ImZhwCK7d4YfdwQadDG9T3/40yOlQ
uBmEgQNXr5aR4ZsjDpNNTx4bBdb7PN2SbWUw0kA84K4hEbItviWNhFNBKENl9A9wdrLzQmqw2KSG
XDw63jVHxO3ga4u8u3Yi3YNADSkiU2CtUv/oC+/JXXTXbzObjgIfSo3nf2vbaletsvBKYhSanPrd
qv9j2QCU1STWxSijn7TEGxML/QFZAj1EPG0cJwqYeAIsIItRN5kyEVtLAW2fFLxsvkC+68b2PHz6
4mdoOZkc1d0SLweylHlYjh3QdIlqOTuXY9ehxhczXgEeZmZ5QS2BBmLQxHb1mBoayWd4imPZf3o/
c/jMh7Xse+JeSZD5GZ6MfGGCFHG+tyiklyT7yAWc9C4D0gALkG5v8hCCWuXN68s7yCFkOt54QR76
2Ni3qnzVS6IMV8pJgRPDHyOXy7bZSqPhIyGKnr9RwkyyWj4ATT5a8SICxCufyVLtgREUGxiZvlLm
l9npjl9m5XGWcF3CqjtIZHlBTJJ3WpiOP0BkGHBzEEnqPTZjeGl05Ht4PB5Hrx03NZK3vTUnHzmj
sX3YAhPtdf09rT7CEJf1xGRBY4PEGhMdRTafuENAeSJ/n91qpJRcU8ih3YdeTePcgTAFJHasnqLK
umqYwSmg8syPMvmZtAmesdJ7cVVlX6aKGyud9YMZKJ1LEK6StnM6/kREYRBVdbFfCE46mxFqWhJ4
jqDL642mqcehhga8ZPnNSTBxq/ylYTj5iCJ/M9iTttNlVe+Zjvo5JdFe5GW8DcGk58xG/drgLZtc
bkwFZyKY0XZsAOWQCs4pw8w3It0kdHtxzIDU6k24Z4WlnwfgGFsjjmFmq/w1Hu5pTB6LNhRkQS2Q
UIlIbGhGQJQ6inRXlsD11tDdP7liYix80l3t/phapN76MlUbh2N+FbNhncVys+miAqKAsG1cXzHI
MziuZNV+FhbZVCnNcqGZy8VUFWlVggVxGGEHT12yYwaDsMNwCc+lrl9sOcxn6nr32Em8F075xSro
YJe1+9qA/zH0mOx5HQdexlj+2CBS9QnBiw4ujgTY8/u5ENhcdWw2/WoKihjVpvPMH0Dc63YyIvfF
C+VnpJPMpTTIOKRqWFuaaGuTI4o4DMr6TRTlbmfZV0vvb9otG7X6sOjjbzK1hCJJzEVL+SBrBL8F
FC+siDwbXdhcEhpdGsHiIFoCHTiHaVTL5Ifvkclm/q6HKA17u8Yfh2CJNA3pe5H527H1mMS8zWJ0
NjafTqaKoBJd0FrZie219IsKgY+0kJAPlkn069kYofyS1R5A4wTa0L+aUduepIKY7Qzg2/n41hJ6
32Jb3jSdU+8kzQISyKelAz3jerpiEiSpc+XT/wuCpR9fdDgzJ56bP2fBk6+1bB2YW7EwKAamMPau
yJjE5TYme9H1FzPDfE1+0dGL9ScL5fRUxFEQChuxLKy3ZsYxFrXWU5nZn2gV50NkfQmsgSOhXNiT
ijDQy2JEuT6y/Qp94Lq0NUb13+D0xCJnQRkaRAt0Gc6d9gMR4GuqQ7qakmLLVfKhPA6kTjGQDcMS
hXNfNYHoI25XUCO2ZN9ZwhIKTC4Q5qXP8UCzjgcf+9x8VKDR/LkeniYlFFPj7F0RSBTMzlRALtYO
lJqNgoU/LyPEIwrUybmyAGSREWq7xRKk9MnozMj74vA6gMUDjDhk9r9pjl6cjGpGJk+YzRCW1Em5
7cjByQvC0vqWkXT8zTIdcSd6E+hw8IV7Zl+oGbJgyNPnKWfeJxecm0la/peH2W+oJ5q/oO2Ck1Be
G0BTJii6mYrwUCIkBxVrZz6ry69Gdq84hoVvCv3IDBroM6D6uXXmva2iFP4pjnn3U9kPeUO1wWe/
jYv40Ij+dUE+vk/K+ogsaGupqfY1zaXgEDZsCOicbtb+S1peOINBK+AOCjRk57DUU8evme3tWn2+
g30lrWUhHxx+HPp2+tic83dy6Dhc99lLpgc9r++dHg27vBoBpbsjRFSi8MjvdEgpsroTIuHiWBiV
Hy7ak2Vi67VcyH8ptH3gK9gCeNfCDnZNEt3j2J32HeBS7J76Tz4ruIWUUHNDFMjQ1dquL4aTssk5
IAzvvTCCnOgbfsL2j+iRnd5pwLTc74zMSsBivNUNvICt44pvwcTEJ4uT51xtskRm/LTUc+hE6Wui
je2a70uhFkBXdo9bsLiZyJQXd0RopzNf9ez6Y6ACAP9FRCkQnqngAJeM9zepvdagCk5sVBiK0Wj4
3qYAdNqE385Jl/+0DF9f1DsuYn3I6bpx4Xu8W+AXmDPG3tn18M1oi0V+fRv6aPvWETpXrIpK3Kgz
GzbvI3/2TC8i6at/kWP+ysX7bQuhTpnFEegSNrOJ15DwaFphwNgnhp7TO2cUy1hIvxa1etWbGoFU
TumQZdC4TFIrckrBVqjh0EQKCb3Z7u30hbQd8THqywo8QlEK8nWXdfmnqVvfrGoU6x2s3JYXvdWl
8exBWcWNPGyRMAcpCWI7DcIs4/Byb9jiZeqEuZPmn+eNr7XU1KavmdgjA1/5QZgjB+cvFUa/sUpP
YhApPyeR2UwB8kAWLEbjwZb7KufCAMPD2i2g82Q51wGAS+eS2SmpNe3CqnUOATRBh4HofDJLXhAv
0+WG0DA9MJZuLTRGxB6EvGRzdR8dxYkxDdhVx/bZzIF3xowpkpwxL9qHU064h0efvUksU+5/BEXy
jvYV4rFub6Q+fTCbJ6I4OdlOiEl68q6gXI8kqDEjcejQvB6Vvt50P+T7MZCWKeHZHC0Ak1cilLvh
N7x2sIHBu2TztYRVw/XD2Hhp3kPOwL3LMKnVgGka885pgJMYA+OUklTEHWV5MJndL9FbRHTonb7L
6EUMmWXbLnbQykJs7syRcJRdOg2rC338tuMEa3FbbBmbgyNh5Z2HZnY1MvOGFQ/7SkyL15gvmcc8
b52336J8YSS+fqy2rvkI23+7CkRMgTx3GneQzhvmk9m7Fs/zsTOwcjZOfvTax2FlBGdAp5C1O5yv
VsRFOhCuiX0/nvgOp3A6jmNhUoqPf2Vd8jXGBY+pR46pW1avwmVpjcl+sa1xx5Bi3nZdRsRMz1Pb
Zjp9stO8l5b9Mw/qvYnMwW+G8i2qR2JCpuKBizmDoxPCp6azjKVNbQuL368dnEZ9W1zH9epLgV21
hf0D8SgLJhG4cflomLQUAAbp+Eqr3TYzTFKLDU8/b7CIEmoQlsyVl6euZGDoIHHBZLYcyC7BCL8Q
S4KGag9UEc8jHUZL8jl+kdVWKF5sGzP/ItsAzt8bXNBtmbrE4ukGK0jtIjXBAuHcF6z2rbD7tIX9
SzE1+Cob30JjfqPtdMeC5LDUBWBquthbRPplFPhw4vBdkJBANW8/aCI+FaisCyqMouGUXCoOlzGu
4QYuD7NSx8nodL+VyQcJHduMAQBogooOJj8OaI4jBFTMPSEEs8DxmJo3A03MIr7yvnoBb8THYC6v
YWQ+uCF+PJGLb3hQ5BnqK42qYrEp6TR5KO6zV3+SLRBg/3h3MJxPpUv6wOLsVaef5kWD+2frvnTk
B+5Iv8drgY6/3OiWeYkbkzAViwSe1PuNpwEi6hpXm3LpL9FAHwuyl80A7qFOJn6uide8YgbY1dTV
qqvYBZTNh96X29pC4WnPDNVLzf3Uw2nbdvNnkU+fXLboG5BzJKCCUeG49J55+luEw5VM9J0y7AOK
gofSWj4bDH88wsUJhB21AwQ3MkxurYdajjZOBIXWnVWpc8sj2NjiN4B1mJag8upnAgawVtSIK8mZ
bI/2MPFj9OV5DqGbNpRoTYpswU2IasLoT0eoT4dV+BfZtoZHIbL8RjxG3QykATE4zIf5S48eyCjD
gc6QvNHEUUsvIxqBzdgQ5T0UfyMfydEoYfFk6HKp5txrA/aYnUuOpGq0mFyRlbkx8vjHSU1UDy13
Ba7yTW43V1IoCeAgTzcae9Bki5x5MNhexnr5auucnx1JboR8Ff8cBzy7JMqmhQZImg/7zL7kNlmY
5/psYNiE9cOvaN2TFA12AFKD1EKgacZ/2+iFwjBJx47cwleDvLQpS5qq4dquqa6y0XgySnlzYq7w
wQPNYz7WKZhn9nh2T2x2nz6yzLE3JEJ8dlW5460yNnrW8O0n4WNcM5AVt362j6b9omznnWXQuItg
I/OH8vCDshx9U506fOgnvIfnSB8qv7jmmTQOA+vSIARSilWSArTnBQnHeUsg0DfMwkMbo/zx4HIy
IXydqJmu8H/Khe/bBiFWphWB8eIx63r1PKj/Zow/22rs7g4WbvxFTE2zsNizBXQOSavd4DJ8jjHx
PyDLtcaTJDWvWNz4rx67ZJsRfbHoXgw39cWciukkixihhkNvyH/CUccti1fQFjFm4zZgsrYleOS1
1G1wEesOwVTPup6fPWd8MCbK1JbgLK2D+pXZh8R5A+0x+mPL9ANyvx+uC60WQ3epO+Wu0VAooUDK
9wZsiyBxlg1QRcAXecK7p6dEefSTve9cJr8jJXipXuMwAgXPQ0PSiaQOzXJWQN22W4CYkQkP1xgo
xL4bqqtFnh4kuOafnFLqycGKNqkkSXypi01aLDenam/mMLIMZMjT41Tv4rbYdY02BG5e2Rtzjo4l
+ZHZmhtnMsghPA5qZRq96BMOIKcc35pUgvfXzGRLhOrdUnujb89tFgVT1vyYkdse3dBbU3qn10yf
ENa0ND2ePEizOhJycMks4C/a1KvNWBtIZOzyTXbRY4QdyrfIDc56t+cSQvceZazYS+sPvzeP5jI/
o+39h8jP4mCo3aBXE9P6+rVkN4KBNfmaJ5itJSRwwlBfwDLzLmbs7AaF7Dv1is9l4CpykvAtjBgn
V/rZtNVzItNlDwP0oJkekFVjRjcCIdkn8sIpMFElNaZs581B2FPMHF0k5S6tYHQN3JoF+JzvEgjE
0SAfWsN8y8nEhhTCVZOF1rJdUpu5rJcQJDuEJgIIJtARR0PYVMiGGouqCQIzL7xl8fxJiplNVefu
JvOKkdfE5nnUuueMGTez13VXsDzlJisHMxMXiLEm8hrplzjttxNb261najvRxzez4/e1JCjStESb
YQyo3XjiMxcTraHJvzJDXQmswBfzqO9aIvtoFDDx9m4FKBMVWSraeM/18lRaEYZlVxLcw999craV
0QC54C+yGe0jbYwMELx/FFr0RNzCu7TXtLrJYOsLg8QHW888VNQelffZS+PmNERAwqd51gJPjrtS
7y5st/QbI88zShPak4ygBCca7n9t6fHwEQAdqSpAHjpvZDsToMP0L2Whvm1DLrGJ5RI8U1S7ksed
MSSqiRov6lSsYRdOhiKoIDWDgduHxzKZXMkLURe/bSGzs7S+eqH2YR8/yqF8tLi67Ya4s5Jz0mwg
cxM5GhSywGtsqQR2WeizMSBLvndmfxRDtW2W8K2yO5PpI2MbwdQWI8JfYXf7ei7uvYpfVUduiWW7
zbZsrjAkgiUBoKBt9fI8oGTx3aXViSMEbpK5XMGCfEDGGmdGtH/6EsWB05k3Sq+9Bj1zwwWbkGYT
X+0Clkaz1ASXszmSH7Y3QoBBiTrp7Fnr+jT3pyUvPqEkVwEZiF+JrtjIqCbo9NRmXTPfB914qqP2
JSrYa0JZOKfMuSc5nlu7Ji1KX2tDTuOcZCy2xzPzuJDEU6yRxBXZ2m4KiahRTcIzUwKgR1r4vMxE
TQ1agX4FJUlY9/e6aB/J7HsfoA1BSLEZNo60pWMZuIbxsGDiLnKoP73t3BUjng3zxo0ZroKgSQ/y
CBWCOYYJ+wiWLtZitYi1T7BFmVFkBuI3e3JZvGTYBdTkl65HPUYIW1wzFMsn2IXMI8+It37lBN6n
hZvij3X01BKtBJBP83Za/h+DLLaU3TW17K8sZ5NlNEZ57Nl0Gwkwgdwp/2GSPNOlfoVufa1Sb2uk
FAYmV64keTd3k//62Duq5nUitlzqNXtmG8OcTqQkPF+kbXv0EYL9X/9uI3HyQ0YgRqHdFl18SQpt
kd71WO/P5EH9Kc5Dv1flz2B9uwy1t25rIYiOR+ZSoxGoSdD06UmI8CLiUNHkx5AWX7M4QINCS2TJ
TTMWEx0PeWC6AYhkwJX2OLc0xhXomwqAPkp2+d9MBtse+WG0XTRr2dlmfpxyuAdcGV95Svno6ugo
pKOY0zw6Aha18ewwt2RzTu04Dd2uW4Rvt2b0YjYJiZCad09YrkIaZGiYQpHGZ8sUkUUqssKdWqBB
1d5bVozfWl8x1U6980jkRwAf7M4plnP6iTfF/vEYpQznTfrrNBqGUzOHgWM172RCAXfylneR1/+Z
/cQTG61hfLxOKRCSvCNNgcjzIx+qBrB09Ri5HT2as+7pWDs16HldwmkBbrxieAFCHqlXw0v4/7Vq
hvdCmJp2XnrRvAwJU3LlFbdW2xUCX3fJ0Vs11iv6HfJTu4yG1mQxWKewbJvsiGzsuUsNhuWC1xVR
yiVhWgg9ZdZP2vLeFYCjEMJUxV0Pu3yXrtlpzqwIuuokUet2E5CDdx5qNe3jgf46Ufkt7ax/TaH/
U2wuQwNNc1kyxTSOxITFM2LCzIOERc1V7DDWkiOhLcgYnFVBEVZ7LdYAHRgD2Mb0yeCwAMJgMoth
+uF0OyuXd7q9DzWmO5Tt3gmf/akIqzdm1yxu4SVXtUPgZd88hbFxUjEjlqV5CIlP50IjTR2etCLh
K+PzmT/gtQPS5seMezoLb8F8CVN0pptGc9SQHZTdMjrvChzLFqHmdWCQE+WHWE207d5vP/yrSUm+
EfgMnNJ7apzu0k4r36t8roACNxkh9LHt8Q2VIfgFL7yO9ppDyL507A21j2I2GUNy1sJyYepA5nE5
viQNz8gIXIRL8CgFGe7T0u4peGe2BXLwZYIKNyutL1dAV0PJRX0bM7jXnV/Xw/iNio8DwrCYXnjp
IcfNvek6+yElp+6AF4B/YFpfdaYKFPgLZEC7NnGH9QXx7WHO3kIFpsZ0ZHYoALPRtn9Q9dfPTOCT
ufWOc5WsY0Cd2APkaWw77CMZbzu0JA+MZMgSJoaaFL1O3+spSS9Zrz3FlZ08SyM9xILWOEf/fggd
eiZW3oGlQewBgskeLeYjy/nhTlGoXuKpeV1yz7i4lWQ/VJcTQgZzOVvrLwqc6rEKQ4wiwru61eBd
U3M4VaU2n9Np+cN2mBzbGpLCOJnfLmXYmcJtOmM8XgIPjpRPDaZRHwBj0fCuvSjmqQQDdVcvzcQq
Egy0WdwzrkUottF8LhESkZthv/d51oLVr4hSEYRIL+j1fMzvTAyt+FHP4V+Dj2tdpbGzWrZcrd5O
OEkBmjlH0TSK29x5jKnE8uuEj54IP8GQlCcnj8GlZY+R7tHZtD8uqdcbXY8RsYwsC0jBQQMTdpcl
BheH4h0ySRZKv540FwHycZEGUIWZXamekVaU2ZY/C6zBGlcIsCLwSiumaaZoOsaGuCNUkEHI18Co
tXqB+m3uGJGLIOF1cssXr+N05mP4r5sroqBn6OCJqsm4jjp08OV7rN9Dmo1tYbvWieHUViOubnUl
fCmD1dY8YvFeEudLFSiD0OMqCL/gojmtrmaaygcx2k8ks3RR2d8M/b+44axtdFP6o4PHrK04d8b6
1GRM3HQkx35Ll78y9jTgdIyvhir/FBS6ScyFjECf5FQX8XQ5x5cidHayGBwi1crmrNdkiebLs42e
xLc184lANlD+KszOBlGDG1wHRIzOfbJXXkhyKSnyxK8TGzYy6ixqBPsZO9Ve8mfFkrVjCwiblZX3
6nWGcWntsj/mo7a3AUruTDG9TcS78j2zqdYjCdd/sRE7EddMGKKNsHTuHqyOyO4ub7YtCBXSyUgh
WOCgOAKjQ2cT+SEG1OlxFvE30hNfDP+Rssc5QP1UVszJodZ7gQo7CNL4hGr7yGyzOBt2cxmtZTnZ
68wN+yTRZQVTUMVsZBV4eWFKyobUQEuExU6iZbmvjKeV5Eu+A3+jafC2SPW8hltggPAyExxw6TI4
IDGDSHM4xDM/eTxYxR5lzCHLYjZCoXruprgAghGjsT6OJtVFNwmylJzpKBYXdOBwtNjfpbPStvaE
PQUm/yMEeC7eoThAYsJtj8Fwky+AH0q2XcKbXnGaMedxsmhXTISsO13R7KZmCAA7h/Qa6a6dFK2P
5bl+xLHFyKuzdyHLa2DJLC7bjFNSdQfGwEx4FIIc7KIpKiGdUmwoUI4mWuAQmt7OlsEsi9RZcs+L
dRdpJsOjp6aCR6XiGyxBkUNc2XJHZttRACwH7vtjx01xjdNl1w9zcpQmrUTSijRoe+9Ieh/iECuq
9mRDfbcDwMvFfNWN7CllL7CXNhO/Jq3WIzsH3+0wx+siCgDxnZJ4ntqka8e6yTwkHB1u7PQRv4fv
IApGl/QpJpvh32OmedhPsgu8RQ4/dIwAyJ/oXyhwRbHNNcLpdWHxipm3UJT7pZhuGr3xzlgeaMVB
EpdyDWPgnNWPDFxRDIk620MJuzBJuuSToFPpIHI6HgiCpjOOi/qBDerPTc2Z0uHqyGT2nK8MbpeT
2hcZBWm9PJmiSnyWdsj9NDYz9nxnfx8IkaDpmh5mTJZUB+XJdvN7JxfWNuaYBmbFAadZsx0whZ04
kVS2FZ3aO3Z07okRu7g444JyYdRjJumfanE1hBbk5crFC1r+cWImR5ePNkXXZ8tkp5SORqx7sxTv
WCmst2Wsr54b6ve9KZmuRqPzxrm+Lwct851ZxtsEgyTXaDBBHSN9SrRg3cSD1Mb3HJRzUI2Asxrn
1k7uGwHvkvJ61eUuSCUJSMHFrZCh0e4Hbe2unu5PoBZbwS5lN2AAY6TyR0BAB4TGtIGBMMGYOmQX
ysuPLNDR71Zutpvn1WY6HCJCJVFDss8AALuTdU44mhP+FVP8t1bQU06niOA62qc2oq4wagidTKna
B7JBU+rkZdFuVWV+rClCLugKCFJ9iUeUPRE7fYGwK32wV3nRYBrH0JiaM3prHJ9xveWZNuBBngCp
vuJCUReAsoRAkFZtWwSQzdGDUdTdyRTee8buUlkE4kRlQWXlaBry0I2ltzhRe+CS42y5mHz+EU5i
buwOKbm3fLQde5G2o2h0HFOwu5ofsBGHp9Cynsw+uQ8G9tMikx/6aP7zQOqjFkTUakaFdrQseZtD
0fAQzbijNIRULRPjnvXn2PSP0AGnS12pxz4jea8FZ30v0LzezTT76dEGnv7/Ty4aKl8bFgv26FrT
VYi/BwHWZ0Z6vE8tjWe0lh8zbr1Thinp0YCFeQjjaYalxlu2eIiggbOml0ijfSB1GikTPNhTusYp
Dgao2oHAVxknD8460jSxcf/Eq05TJ77by/td3dH2dLqukK450R4njiBhzW6vmDNekz797FyqHQZK
ZY7G/V+p92/TUOi/kSTcstGbJ45+ksH6SQugCqCENhDwdusvRnMjoS+/DCTQUojIQ65R8Fm19yoq
Jo/1Mlzk+ktExkWSdeW5bonTGbTcOkHyTbBXsOha4vqcuP25rlLCZtyM3Yx6BuyE5anNHFS6JfkR
prEdbaK9p15zdykzHb8sEMiRYRdu5DolbfOcectMcZHYHCrWVRQJqDR5rhC5Gs5v5Yny2qHLz9uS
wRv7qm4wj+CWyN6sDI0VT7JGILn/Fpl+V25/ysrmJtkp30drQKkYRdseh9fWNcSeIA0q4YQVTH6L
UZDYLonuXrEqTSGoznOcbKu4/mxmRAhOOWx1FFghATBY8WA5lhnam4SB9Y3wTCKsjPgxatioNAN3
rSud/FUfF7Y0dqlRULINS1um7lQ2GfXWEt+Hxq2pR+uPiryKMzOjcNfbZv3U2cSGgeQfvkClHoy2
SW7ObL+rqxOJq1zLR+MVr9vz4pk7b2S26cwtrAn51tcGnL16uCOkOqSaeDZDlCK1Q0mxNPVr34nH
2IwR9MRq3zbloS65Dm3lT551RkWjbeJojVnJS0Y4avCXpYCUlp65ByeknNZbzIzPr3VrOkRlV2xp
JFjML4gaINCaBYIY9l313O8Rs9E88GFyTGxD69aFyL74G288hUDU4liwb2u3kPDo+Z1XndBHscw0
9WMa52wjsTHtlGmhfMW8rRHb1gDUy7LnyjT+x96ZNNdtbNn6r9zwuOBIJJoEBvdFvNN3bA5JUSQn
CDYi+r7Hr38faN8qiXZJcScVb1AThS1bIs4BkLlz77W+xfdPyZm1NBUGmd4AobxJe47CbmE8hFF4
rMeAZAfUoYZmvw9olg1eiBiN3y4zUHpY/vym+RqBcArohmaeBkAbi6jLrsgIdJdO1xXXxRjHy6iL
XruKJ2CJwajcM9wm9uRq7Bmka3ir/dbTllZaPBqk8O3qzvCAB1N3tyODvJrZNsoS7bIMa3vPiBn+
msDThQSqtl0qbjLkoxwAZlrd1wjjH7QshlU0FdVBMi10quSykDpCl9HUlvEcmJUQyDHx0HolIslU
N099YR8QwFnHMa1eA16VFTUvmizWSA96DQ0elOLTdM4j4uo6hR0m5ZFbJ8Jv1hbic911orXQmYzX
/TW3FYI3UhFm4ycGfLftJN1dbQ7nYeCxrSgJOHwO2tGIdQcP7mOQG699y0rdVLW41LuKCflIwcEZ
4uIj9OuI3G9YWQQCtebwXPrzdMXT0tuIed5JI1MoyZ1HqjznOeIfeq+U4PKydBuwZp+wv0C+7G0X
+ZJ17HlfVogSvwQKuXTidBxn/BNjFt4ir0eXXfjLRmbuSvRiV5ij4oxiLCMH37TbCrCvlWjOI6iW
zcQ8hjqoGI7jWPNc2s8hRkXeRUf/gocJCw4dEkugMIMxAQXSSM4+bnxyQZkoTD1gNzHia2SU1VZE
SeKuIOMCrXwJEZWtE3UOvCr0YoqTrOEWyCM175lTXleyiU3rAIL6JdgP8sRqBqPu1J4pTOlKWKRS
dHR4CzYfr/Dag6e7yN3glipV60cnh73YBtG1Cgv6mnoNEmZqbu10aQoVXuYt/HuRO9lNrNSpSxuY
y3o77voJwbiclL8fJpx9kwnaOmwpJMKgjy7Y0Y5JauS8CBxfWXs0ZqCYywfXjFZ9Stiq8HvCzSet
X8VTbhyDgLYrhp32xo6sk07xs4CTPM4Z6uLCSsQ3G5X+wZvsaA009tHimHIZUbvibO45R1TjwbQq
lijStGx6yNKrmJxMxIiW/oExdo57N/UYFNLuFqnXXThp2V2YLgGSZruPdoVnRld1WSKyCrbECNHK
z0R7qFSzSZXpHYaRJQfThrNSKROHcc4kboos3kqX2tylqbWIqzq5FMWjnrVE41lxeegxArlt0p0s
0JOnZkqOZBudNVt0J6XX5xKJ+z5JdeoDHwdaGGw5DLDlUIMGmZc8Vo7gbUmrq6JrqMebGA51x4yg
17tTo8ePA1a4ve4FYm0IpvCEG+QrHzT8SqBsHRQhfY1JZeTl6oiSr6OkMeN9/I2+b4AatXwY0yC5
1S504NuHGkszx050GphBESlV7nuFf/kqluxGmjGnJsaPSLefzcRITsNIrklJ5hQY5P66SPRh1ROB
ujXKhtl3HF3ofoyFifzuehxTziEhLPU6qTb1yACe6eF4ELY4Ziiocf1HMSfHwT0aBk6iDw5sF7MM
wWVyl7ItyKaXbbQzWxbYOowvy5EnIlbaxkdLiLRTv8hnnbCXqmorW5JOYvNeixnoJGW4c2V/CNI2
gVpWPzYNLJGBaKec8cuF5uo7e5TYsOovvRz1FctyuVRpfLKG4ckqu7UyJFrWQtasBLjtOA0uaK0K
tPTF9VS9UIXSzh0RfgU2KtTI4jmAo9QAH2O63z8go+Y4XEa3ZZfd6ClRZlB5mTDOiYQxdoAwYGuA
RtiN/jkHGbco9d460ixYdLjIn3phvre2ZW+qsqdOoJzqLkm8oHvZt0fUKI+GsvdMwvyF4Msjfnpj
1gzGpcP19grjKgk4ZOTtcPuwlwE+IPfXWDDjeCwKsH6ucdkQAGSkOqpUFGi0a+1hH1eULC2huTZg
Rxji+RuNwVijxWTFY7IQqjohLchgCq9ME32lJIx+bcPnRQ9MxRZBiluEJWNax+AJSTLqBqRpSY0O
RGf2JZrusm7cL4HrFJsSEXIf42LRPCR4iQIe4BCF1BdkclYyuC5RqHaYcBYRPo7JMq+kNT12WPR8
I3w3C+PcN/2iqOynIEF84Y7qzsas4qrhxshJN5LhyxR4z1XFTJHJVrGodHQBTf2imxdg1q+iDONs
5vJf66J/mYz8HEz504y90Cp6V3V68iqYgB3T+kVTNvuJMKO8t/c4bx+cMXIXlVQxmheSfSz0QCTJ
dS2ZiwEaQZji45njjGMRbhGIvRBezvR6Zc14div5ljVxMrvrWZVQpyPTBU47nszSs1eNrpmLSMMl
ABmf9krfPDg9VPL5qZET2vOBcMy+unOY0EyoIT9igfQxJIKD0FkcWrSMFNMYVNFl26w5ixHoYxHC
EOTTgCJmjSCR/cILwSiUtCE0JLHw/OFxe+PKl7ZD1BdQUyqg6zi4B56Hu7PFSF6kE+oEjJkLzbU2
OcjXFcf9le7eqrxJGOoxjK1j4ioSzblVhyHdj6XJ46ZjCcusM2yJSxDDKAHhUOOEt4o1xAfdJ5dJ
s/07vWpLZl8FP8E5yEm7cuQs4oRCIzijAu55Mhnx4xuZJkbeBtONOayJ7Y20dtFs0/AGUszJ1Mjv
q6YooOBuCXoniuPcVO6yC6ELlJk9oi+bYxwKaQEyy7+ASEmvaSUJR8wbJ2dBpiiXdLGutdpAFRHA
ffW8qdwAzHivBM19uB83MiqpyJRGkRo92yRq0/sSc1WQ6LT6BnNP5YNtZ8exdJqPoc7RCkbk/Dwl
EzG6G93um7usn3ZT0JypKe+hvcY+GlNoBRY1cmYmO052MQnaQ7Py6UpxKowK+qqwDio0pxdmP+C7
gnZNqcpbKHYQgQjkShlOOF47PHD8W0LxaZ9BQp5LAq3SNHb3lmz4XEN6aNRtyQz2MBkFhpA45roV
QjnCdFE84j/QugUrHy4xaAYFvUQm7buI+NsLQVIdVH0t/FbWxMaQ2GgY5K8wPLiSA+Qji1S1BQrA
a4VQyWwwQQe5+lJqeEEc5axH0/zSDiiImi5oDwIPyzXDu+teG/tlgS9n1WTNjeaE28YQmzCd+vV0
MZAkpo3DdXDgXm0EHo2cHuhaSSzE3d4ymtt6mO5MenErhFuvroEoRy+/dDWuix5qq9knt0MdoQUr
rPXETo74RrtjPcuZ6Pj3hk+cxZCIOQ+GgKCUPDlW+IUS2rtbcNijU/DcivQYYPkLs/I6Kru9KqdX
V41bA8UopLH4XRTppY+VZ1tX2MuFhg+SeVnZOseGAe2Fsv0rh57yDoz5pVNWwWWGfjsIoZO0nqII
pWd01B8Z6FL7D52x6abWu4jjbF1LxkCBNacu05gDwGc3p6Hbqbi5AlMdfkmaiBiAjDFhGPOHo2B2
jNowC1hvKFRQf0JWEN5VJP1FySlj25I0S1Jt9gClOj5JOr0YH9zDBPZwBzrl5GqiOjjAwvfZQPPJ
LN0LxWzX49zGqckRR8vi9KEKeTsmQuxpIz7PqYrj5KZrfzDR6aFqHpr+ovOTOz338OVZA2KB3ChO
ZpJOh8EsSawekrfIzzh6MnKDXvBSxDaTMNPaRlUpeW/mKR2Kus7OV0HJCV0X5IWWKNpkjjCoNrhL
QQuQPpjboq0b3/BRN8KbizY8i6SB9lf0ifM7E3iA5YbRVdTdCMf2DqpOeSZHVTBaTKwjKQ5kfhrE
mVUkodljkN7rnnwVlXtMyWT9YqHQMxx35C1FPFICZN71oeHdUZyunfDKyvz0SUBZWTmBle6LId0M
UZzMe7M4JFUy7Ybevy4MER4iP9BP0zgeppp7AXnG2oYWx7wRP+sJkW/HIP7KNeyjP+oPdBm6nd+Y
pMYkOd+ey5mkGyeWVhRxM46Smr41cfl6Ez0H9Ba0h0Z9eDcisW+9hB6PYPFEx3TS63adptgDWwlp
UGv33jzEhBySQOhoiOTgLZXlWhE024sKPAZBLDsuGL1TReUgkrRc9FFnXY5mtRugmz1NJsnVgH+q
Vk347tR4GhpjBwTtFYnEcF+o6FxW9is9yXHnJslXn7HQ0pdhfIhq/TywWB8Nl7hOs3nOKjVcDEOt
b/zJuuU0jyiJZKjLIRDfSJXBwC1zxludayDdF7PjGc93hVbhWOvpKmS9wB7n3I1Kl1vTLrZ6GZhs
Jl144abqXuus4NIfL4dZYqMX9hXnP3a5iBj4hE7bJZvNjmRL8sYLAW1uro/B9PTICVOEZuTNgGyg
YS9i4zi1VXgEK3tsy868Bk1PUEem1NppFEbxMDl1kOr/+CXjDMBsXOsXUpnxGv3Ua4U4/6sdJdYq
YfyNvdaC1InbvkECs+7SPLklUTJCNntsynaEp3cXkxt+Hc6/0G2XaTmebJ7RHSauYN16HvtErIh0
aRj+AikKV5VB2VjENQpxL2suYrLLstwG0N1XbzK240MVXlqah62qrL8FWVNhuqFRgy/HwFK1SmjO
tlW1qhjX3WXmPDUajENVxSQvVNOwgevSXMaN/1zyyDudvzRMAyk2MIc2j/Wl7nhf6ihaJzWOgdpA
BkH3ElEbeeiZa2z7WvsK/ojM40fhkulMNMgjsrZXfJZZT3PHINtk01mkKfnUl2lL874Pmk0dwOJf
NFmH77mtkrWQvA5iWiHw0r8hkplnAkc2+Fn5a4zf0s5QRyP0Pb4bu9okcCjw7hvdtQtwey8wxZmB
qE5J4Jw1o+ZY1Qb2ljSGmU9YX0u0Y9s0cm88rXJPoy+/zi80revhvq1tZJNOve3d3L+wVFpu+47q
OClR7hBM4PjnycWWmTCVW7t6AetBT8ILkwUvxRfdBppzkq5A0ycSlPYQWgInpaMB6MKVRH/HGTt7
hskHsgEsbx+3uB3VF8OEL6/Wo1eRMRes3ZqAUe2IZso5ugZi3F4U13qOLDdI4cDa2I4M5Jj0tCHl
tJmPAVMDJMt08qShxqQFnrxaMr51OQBkFby/xoxXlo6DkTL6y+AN4VbzyteucOK9zm2E81ivQZYQ
TGXbTDEb51AztafGboksNRprGdaGtXfiA/lJen8OwhtqqnHFJ0LV5SnCqzX71HJSxmn0LIP3upxu
9aq6DujRQl/mw2f8EtTuBhGkiZ0lc/Mnu0au7SDq+LISNA3a1Cc92xjbfY5iWq2p0rxrM0LwBtR0
W6Y00cIQk4NADtCMUm4z+80PUDcF09ccE8vaEXWNw1McfRPVdq2wAQT0T4rWOmFs8K7ZN9PSYI6U
ouMmP+IUyowGzl0NWY1WYnSpJmunFCeHwDZWVG3XpT+jrMYZRvGcV8wkyKIr4hDtsT+VSLvB3iPd
KK+dng41CIIetyK7X1asvYC46ay4Mwv+i9AjZ2daDwyXKTkya83k+50EjG6N+GMVlXLT5j0F2MCH
6KLOZS2Xy9ySq9Gm4ixxp7EmMxfwQ/qIVyqzEd0EcKhkDHyPv2tLIixqMRb+Qr8ZJyYK5eBwwBPW
y41Yt4JLiQkKR7oHtE2Ec1FVOwxDff5SEcfbuvR3VcE8x+sBn1QjImdrABCRuM+dA4Jn0P2HesJ3
1Fc8tGWpHlIdd6M3iCWMl9c8NNB8TsckAUXRqRYgEoq/SBtrpsWYVPUhu0WCtHbL9g3eGKN3B64E
KApS/kDYz9CisfLec19dV3pyx8wFdVP6VPake7kKIkSrU26bHL6SQO06wA3LifkSJcsqoYcFyC98
lzVDfmXDVME2nGEobJz6JSqoueBtwd91sdrZDb1C89x4nGdJv9lGvmDiHLKLF4qTS8F6VDUA4IYJ
pbozBzrNHdLRfqvT4dbKRw6fHKrHqlxAHdIQ2+Zfe50lblRxvvBJEKdIbAf+M4NgsjY0RZYHcuBB
snrhcFp244jAIrmf5Fhthird0kWMN1bKOSODArWoZQfpr+Qk08j0qpFYCBTaUI8JDc4/fiGi6tJ0
g1PuI6rzO8iJkdtt0rC774Df6gXfPBP3ZAyivUufy66f/GgathJaAarm4rqb5j8yQkO2qLrxVVK1
No3EXtMSiRKZG5PDjA/gvmFvXeq0jbtW+xa00UkH+gq0uJfpO+/MCXM+QLMMogv1x8XPmZgfxMv8
I+9zTg/7g4hp0o6g3SxNnGAz//f1+SZEyvHP3/T/CPA/FUVQOtvOM4a159YA3QDtdbr/yltOBgaT
GcRKqPZmAFYtwlPf1NeZYT9At3iblcpLe0AC3Vcm2RDlLGPfyuLOUPJiSpPigDX4Ah1EuJzylzzo
H9kqb2KyLGm/52fRNGtoKBSJSBnYWdzCeen0I2zO+hcYY934K8PVFaBbpYCKTYCS8wn0O7FmOqE7
OFsq7ZlhBu6w8PEhjkTIOcgBEOo9dFVtbx2ZYjTrCoFQAwO9llswAzqe7cq68Nt6x6SIiecMQnZZ
wQz6YBzosnOeMR4xPCbnMNloMcqVPRUv6CqSIge8Qtcqcg6Nj8O2op+vx1XGEpQfjdw+JA0vTVXe
JgWSj2GmkdR2TF5X8ghC50FL+qte0+bHiPYJk0C8EN79xF+5YFB7DEOsIWOPYC8Oyp3rafg89L7a
ope2yiuqjYOZb6UArtga1k03xfzwwDhohoswu5hXGBYMFLBHFIj4ObWIuUfD75KxSrV3gqkrEMX4
Lo8s43wnvP94cQoLECPYooMxOl8xLsAb2vhVm+9NyLcgbVaVZu9TZQ8LFaFfqJPmNmmMPUJPReMT
3wooLdsIvtZ2czlF8TvgnPesjF4LgYMw4vU10lrDSzruhc+ggnQEWGTwKWyeRMK3rhJ33NR29NQU
8xgWD1U5zzz7btgx0CQC1OAd0yUp0DpAgOTOJP9odtc4HcCuUsOkMHTnPhRf4eOhoKQVwromXoe6
LNZOalPdSPMQCH6iwSeO9D/ykUkY+K843e/jcz9g1p/eOtck9YETvIR+qz5xaNOsNnkgTdi7jrdI
J+qKgiYnnBBBlwSVO2Y/G1JG+pbXlbfFpIotjC3dQZeNI7K8cIb2bVKpJOKFLvLsAfWU9sQRCF9z
8l7rFVEVnf0V7zUIFBvjhhvu7ArthoxyuQpAAqUYX5ki8zeQ00HXiUncQG5sYJXvmTDGdaMlR0wU
005UTCjwa88mqfzejnx+OJvDYHkPamjvvNmKUoAQJsJKY5uAsgmqhY9R1Qcxw9W8Ao24ytP5i927
FnBtk36r5JM6Kcyh0dYBplCY/nxds/7mdXctnTQEh1/BDJNw8P26FmadB0qxcslUfwi68KteHBKt
OY42w7YooPWj63aHyCXZwzYErWu2Ky32Gfbro6B4NB/7mkOw6gjRKuNV03Wg9wL/lbgVdAMaE848
guFQFPfM9GijDTsVdq9+yBuaPFtEvNJ9uzAqcwet7lDUzdcs5cl1dfXVkf2ut/liMAZjEQMLYAkP
dUty+tg7KfoxjKhkRRdlz9W+JgVitzJ6CjOqIyesMvaibz//subQic80ZlA5tsPCCC4Uu/iPX5Yv
ScDT7dTdDjJ/Go3oVUdWCKj2/omkTkoKhsawwZOnsffeHXNgjA0SGNjs2iMRYCWs7heZKOpvOM2u
a0oxL9a6cPVPF1REvBz0fNytQgjG8CZ8dpLbJIYYZRLE3PeHTGiPUwfAcwqcfeYd2qK6JU6CMksi
4kM/z+me12M0jFcgpzIK6AIU+GVauY4HXgEmXE9hWhzMGcppSqimnmM9GNA7hAa1H3T/W/wtCnvK
saT7mjr5gXR7fHbsd6u2dnUeeZhQY3oncw9UTompfzbQJfICBka/cgEqLjpJOsTF0Nz0vqrOU+1d
9GTSrmyNAXlvVEvtLXMwZ0Gc/TqVg3+BTlDos/DbTyhtUndlGMTMZslpXuiMkuetM8NHf+Dsp3QS
DoKRTYk7A33uqS+s26CYHn7+YJif6fhKMNuy0B2CqYUXaXwKW0CXOUGAZ53KucoVGcpkU4C3HWiP
NSo+FfGNWSbnMAxfIcDuR5G9RB4VfUIIg9lH5XKY8coMPbIFHuCF1DgFRBBgw5EHnOU4bMFDo1ww
egeZu2Ot6sYc5ySDtTFyEunGL51NOU3kxWua4P7Uyvw80CJYwVVdo39zlnboX9XzywmziS+icP5Y
R/7HUmfYEv4zdOb/bL/ll8/pt/oje+a/fvvHf/3/I5pGcss/npXvYnLW/3PJOKRAzNkW/30yzumZ
g8TzW//tW/F9Ms6ff+6PZBxl/M7iYVuW1IFezMj3fyXjKP13ZUB/t1ldXCUZ8/32r2gcXf5uClMR
eIFMF0WKwyP/ZzSO87sksIckDEunBnaU9du/ooGu/9jbuXX/bQkg/7JBmWRz8SO4CNvSSbb4cc0N
QYDPKdP+uuX8vAlVWB+tFta+OYH7y1tjr3mahvSwjpaW5+SYOfFtFcwalmVqZptAUZ1PBWzfYO5+
1jQh9rHpHnVZzUMmft/tXfdCB135C3S/Ob/0PxQvpm0qMjp0xzRNR4hPWytWiwC2FWoGqAWYDpNz
3j/XXisue0d91RDLLxmDOjCtAmcdWSlkAIwJy2T0eryyIJanBrCIbgZHpSiZU8c7iCGlVB2LfF9V
7dYD5r21i4CTLSzsW9Cfs6l745dIVjSgvo/zZHuRkTvRWV/QhmXo4awLTWNgoBfAy8IcGYONNvhk
MYec+pG9EzCK3djnJijSg/Q1//Tdw/fn3f2+oJN/SS8xbXhlYPqEQcwRrpwf7+agRQCVFWySpGAM
l+h6gO/av5p0WNQ0PxCraodsRE45Eph0pUUm/bl02bjozQgxW7SBcG9903s0AxgHU5CLTYOK8xL7
BhqcOj90fZ9trA7XCHklqxoCpjfUD8TiUTSGyb0ZzswkJkk//1j6Xx9S2yGPhaAool9sZc15NN+d
DjvltgDJ+mAtjLuid8J9MMLw6FGH7SerSY7ESzLeFuqoT0lxov6HPzu2zuEXl/GXcsBUum4QaMfD
Jh1HfDqkEhcT942wcEhY/quR57w0bjpCtJF3IDwHYhzv46G39oEsd33m3XUB2FiyvS7yWTL784sx
Pl+MwrZrGJYtKC5tRbLej9+J8ix7ivCx8eK1F7LKjC99DqvUcVa9zThlcHsFZWLa09wYMahj/+/e
pqH2roaWbr0FYXYzOsG4pPKAZ5n35dZyqx6xD64QpxD3QVD1zN7UI2RgbVMV5TfPdAIagQlGqGaq
rxIqVNM22Fcj4wvkZEbASIHHCEfTv/9RXcxDrjOnCFIbfirDRg13JLIVPmqFPt4Oguaqpaopew9z
WQEYplEvSJr0LakOL2ZwhaXmssjoi0YRKpdCuKfMd/ONyma+lx77h6hq6lXpdikIEhvNkzkyY2+x
sNBfiY64B+gXjk60L6IEIUKuXgA3iEMJAKFQKZ1dUDoDMEBOO+JXQeryL7WOTTHJ20vula5M8gt+
vK9dNQwdxZu7Kmh+nnR4TcvJbJa4CtWNSeIVC3K9iT37rvPOKNmepBeFW6GlxlJvpnBP7w4idZK+
pQrcJcYYubRssg+ZvT/JCh/Uz++Nznb4wyoM+kJXlskc1NX51fz0GKbhVDqVnxAX2vJ+gqfTT801
kHOxmMAwHXAvOFubJvbl4CvvZBigkAGMndA8Z4SewKs0+sha9UJbTWnT7HAntkzyN7+4ys8LyHyV
5HWhZWT/1a3Pu1xbDl0gDVtbwdf/oAG/0PbFooJF54o27rY21EFUhJgkRXZoAWCy2TFo//lV/M0r
qxyio6RQaP90aX/aazVTeIqTq0LT2DjH0dDgDhSkWg+GMzI8aSywRKo/ybSag2EjDqSjd5gKlLSj
HMV94S2EBcMBRmj7IFX0NaE5Lbv8ILX6ubGIahh6ghuqzrKfmPjuGev3W7rQdFm8ZMUMof5qkkq0
yL0vCVPGx6RDezVA36fhqiW/2J71efv9fnvmK3dseJwfZYqw7E/bcwMdK04qG9VhRMYmYsNt0jYz
TRFhh5FOkIwjpR+65lYn0/smm3okiaOvr4uU4SnyYdL4aIf8/A7Iv1yUQn+iTNN2pSGlIean+buN
pNfD3FWIL/h6OySC6491s9LSi0nHQBH1NBH8ARyjGZjmTVBot0Ak1oF2YtLkHQUwhRhrKVm0dY1q
sDPISqn3E7kIVHjDiZW2INYjtZay6dqbCXj/zy9fn9/9H75TR1rzTjivDxyTPz/G4D2M2jZNJoQd
/WPTFdqxdekTuz1ICgLpDjLV6JmUAqmldIZd0BBEOyD2kpk2rX9+MX+pHBVrhy1sgZmYcsN05w3q
u++yMsnFHSUO/IzRF1zCt5FQihMq5Z3lev3RjdviKo2kvbMQtGGyNufo6wzmrFnTyK4N7V7Pc30X
imCV0O1eEAKuX/SY9EwoiDsfXOOahfKPr/B/D1J3Y/Htn789v6Ww/MKatvFr8/2JZL5JrM/f3eI5
R/TPfND5NPjP3/5v9vacPmf/eM7e/nEZvuYvz9U/9nXCv9Z/+zf9mftp/O5CW3IJQaTmpEnCK/dH
7qcrf5fcIApSUuWo2eYKJcurJqChb/zO7zBx5WGlrON885+nG/t3dhPeT0fN4Yr8H/q/dbyZS4Pv
3hjHFnivuTIeUVdQoH3anuoa6mQOnXbrJNp9ovc7TgIvMDzjNa8YljkHxDLG+2YBOfqlsAFHdlc8
rwfpTnN7O5Ipk/rWXbZ2LBea3SLmQAbZWeeJkB2c6gDydZ5WhzwkHOJHC1rIv/nSzx/BMTiYWbbi
G7PcTx/B6DwL657PR0g9Xg7N3UOKfolt6+wHwIRsjmCLAL4ewTZMihmZ0IJAa/PLJOdPa+ef18Ee
L/lGFXmcP77vpLQXTm8ms7BA3mJ+QxDCmlnoCWO0aJ+T3BaUBSNMVyNUyAJ774JwpDhYJaZx7Zb1
LyqPT83Cj8uhAhY6eYk2wp5Pm2lthrJK0qTkcuiX0tK8awMcIWX2izOV++lM9ecPsvkxDKjYNz59
bnvy6mYcEVaZYfyil4+llYplUvZI80x77yJGd8GPyo5VFg8F7WSXjz6SrMSc8q1IHWCQ3WpCURx0
xrUe48yEZFgzWipD6xxkzCaq0bIX1sMUbeoGrhCBJvFoPTgkrGlIz9ZEj2hrk0lD6NpPpNPXeHV4
EkTlL8yhB8oV4VnElggQod7rzg1+YKjcMaFjFWYakKYMbdJRu6xz4SympMVdpnQo5ATqlObZkFi2
HTQyZRa+NKSktC5aFQhFe9JHvgRRdBsWEMiymDJNaIiCiu5hftwCj4/QNc3ZTklX0u5ERcSRZMJH
QNfZYdyKl0WefZBmEMwytLbzbZIqxa5t0if4KjsEDVNv8peAHUNW6pwiXArLAo3c1jEh7UJug3/6
XkOPi9UIXbV4SCb/TqNtwmsQnzR0nFYbvbsEpDNx29I3evluAbz+Y534/jytfzpkce8/KnG6jzbt
GJr4Pz7zaiIThxyVYlvSws9RrBSsF03Lt1o6fMkTn5Jj/qUn4WabKPPoL9L7M7RyGSjv7ucXY3wq
tbkYE7UWZRUN0L85BaeFq4oayw3DehMnDMAIXfIGcly9l4aGEaHXdqVbXRhg05FPo4uIC0IvW4G+
2WcQ1TigvusWRmJk1TCYkdXg75DIw5J9Z3Ejglr7lgQ+uhz7pfCLO0uxvhj6HDvQ9Fs/GV6Ia0ET
aXMPiWRbDI77lAdQ8LLWkusJUGtuMBlC0w4mL/7VzZg7f5/WctOm38VkQNgup6RPb7xoXbPDKpts
W9SziyyqztbIGp4miuDBFuB8ECOR6VD4QCGbeIWoMtC9VehIMFovlRUhuMOcE90ik1s7eSoYkHMX
i8FB74lr4tBzNmwT3CNeau8/VnqcRxvY2qrmhbN0vo66cu/G+Ibp7EvvOHetQ4gOKntlqrsYAgE0
5F+sP/qnA+F8222qVdtiYEyr7nOd1cgQwWbHx/6QrJsmV8IpA4JmUW0kUbyLyi7YijwNoBPvGZ5u
+YtL+OvKzxWYco7eJU/Ecj+tgC2UZJz5VbJlylYsu5YJkBtygv758/03j7fNYuPSWOFDsqb/+K5l
aFl4cRI+Z9PnK0PmV+M9lJMAT1WHeXBbecGvXu+Pjs2P5QGp5PM0XqerIOgu/fgz0d2ozo9GvCla
8N5Ekqyi7Bgz5FhYTfMwUdXjTnPv5KAuXb9zlx/PN03HHUWBYtPhNAVSozJcXAnMF11/bc28YzHa
Wxh076mv7w2GENhUmYQOjJA/rAiTW7yEGL/TKXwhuQ8OgFJ3yWw/jrxNmQ73tPGg03LaaItns5so
P0LeK7amyxFAYfYOqm3fxTy6KII6LPHlOjGn+67CDEYIM/Ax/4uH9i0rgvcgZifiMPqmt91X5SOr
LVsP6mm753LIyEvRFsy1BCvzAwNCkMzdluhR1mtz2DmGeqMneJWayG5cen0I2BnDGnFxRitYkNoo
NpLCybGyY2Cz4LSxi5qlePasLe4izFkG6EuRQEsq8XoXLsPHWlBAZbNSCvEkBQIKJQl3Pwaip7nk
iDlvtk1GYdAJyUzmLqs5pJo++ZxDEBI0x5AV7wmgTgm2COTLoa7i1xg92/LnT6P869JPFcraKWnR
24J968dHI0rAevhcydZD78jlVzASDfFgM6jzCwqOiKUnWxl2z2WyDUTihnyWk7RIso37nMBMucXM
9h7O26TuEQhFRxrxfwtT8nJeHPWe7eLn1zxPlP9mjYQAOHfJdNN1PhrE3x3K8pRJfBB1yTaXyXtZ
Ju82N0T02A35NDlHKwx4Xj69VoR82jWVis+Rkv9h0Hk0d+T6IKZL+WRa6L+Umlonk7d1a/bwzPfu
Uit5d0V7GdqbfCAds4QNscAkgW4RENCgPVu0xFfeMILmi81tAHF3kTbYlQ3ZPIw6yW8BKqyKgRkP
IQ80w9Rcp23xUaYYmXOn2dq4ETYco7p9n/rpzhq5RKxQDoK5EH/JReWwzisceVa1C+b1vufxiyOw
rgmu9EQ303Ucgfh+ImVqKWChLplvUJSO1UOp1ZdwFW/ykCDQGtjcAqwfASvWHXaEd4653ERu2EeV
N9LZN7TigS75ynZQJoCC5b2aENDRIT77CWhiL3Sve1pVMD5XTXFDhKO9gufAeYKxK0VQuhMI2qSs
7wd0aQtZ9Nhqm+hlfuutyDjbHe+T7lLxVNZ7bIUvqaDBmIureuSh1m964Iq0iNjobgg44sVpeXuE
m+2CivDZiD8MR+/jnvh9vdaGCaB5+N5RBNfSPLd5bSws56A3Cbzkzv1/nJ3XcttIt4WfCFXoRr5l
pkQFSpRF+wYl2SJyznj68zXn5rfssqrOzUzV2COBYIe9116BS0NdX4RKcOH1xaEv0/frE5hzdggs
vsz6R6vCD40C6ws1p069kypwr3es1iYH3TFwLXXfWhervKaAPu40Z3IUjcUdhdtZ5GzI3PVxx3uy
LX+AfN3uE2ynX0v8zynYandVgqOSCdzsEkylscMsXyu7wyrOCWij6nzfO3RdgfMDs0QyEf7TXqUD
r0t3yRQZ8rVR4RUTqowpayds+O2uCt60sYPaQ65Gu4TJ1yLDYTPsV4OlHzFmuWtzeDa1k74rFRe1
5rv6hp00viDO3duldRt620o9YprxOjPeFNEzT7VMPpBEEFKg5+sBOWSBy40Zcw5hEQkJCnJ/H1HR
mmzlaupWxbAvcLqGjriFR8C14XubDBsStYrmILmYPholt+f7rJJXI8nvgWZxQTQMDBtMKkilQmMd
I0yTZNmyGkBcME2okIeFAeAoNKQ+CS+Jw6c0YGnoM6dhYFH5wv1okVhGajdEgseHJEbwbUkCkHRv
qvvAL1+1ms0fmtCMU4MX69jk9gxTcpnND8+pd/SYW9/J37vO2F6/0SErPjLtW9OVZIV6D4Ug1fd6
f6UQSBaY1u6KjNF/qbt7dchkDbb8oePddC7tTZZcUieHxdGgkA5MnqghFcQu0nM0BxvfgPVKdAwH
juE/gJXeT7DFrcoACOREZJiwsmITIpqW7H0HqmSCbgpLPo4LSV7kyLI2JmjnrUNAqzo9pp4wdHiK
tTNuCQQkgckJyHO1jtfvu4WD0Q94nqHZYRpDfJaejKuINp9baWsZE3KOKQAGDS6Fx8++3kzqoCNT
9aKFxSEP6/toKDfXizSds/c44OVl+RupS5TZjBIXnScAjD3+M/b5KNFiB0qhdW5kukGn9u7kREnU
nKwjBaMNr5qoiEeOQuJ/SDBmRnkafeOIvwEdpSzAFA2swdWyHuNLWfyamXFe736mzrjPmsHFIVN5
IfCQvZ4p08DGm2g2l37BImKi+TwHv1yfjWkhDbMdzo7/luSUvuuDc1/UwSbhEBItZ1rZUzfyjeFL
z/GUj5u28ZAwujtLR4snMnurHrD0+I1lFPJXzPDpem5YtXUovfyEWTZA3v4EP3CdGTgwtdyUVq/u
kJhDgtNLhjRNQzXhLsva62CVL3piZxaQsQxuxP5ZROU37FPQ+ukccUnDikl/ZVOCaaeuBJFwuhkQ
aGsxYHcLoQ3odnBvUr/daXgGXV8CkgyIVQl5jkH3rPhmNZHXWNfz2ZH17Ij1+BakUvlkZaspNDZz
PxAuY/KW5xlYd4Du2TGp3lhp+DxG4y8E/h7ejIuw9jQUkx409JLRKIJMVOfIGBsdn5bkQkAzP6Fy
9uoobqqQld4SmPGCsVsBhYfrIrEFg+kiWPat9x0jUniDYbSGzT7idZNxSY/S2mVt9kPduL1/MiMi
osrpOHPNcGRA41RLP9OtYzdCDxcvhu294dm0VasDE94jA4d7v4pZlmzx2vqpmf03/G8MSIZ8+DzG
fS1WBNI2xRTYtlkhp1q0NHtjurMmeQsE13C9gRaMVU0k4PCBb9NRnUCRXs2bkl4yyRN8yyoYmBri
1dDC+g1S6dmSxeHak6QzFlXNuLw+pZNcALFZ26RXVXXJxZyy9KUdX4Y0WPqO4a0GZCVVacOLV/km
uDbD4ErFQzHe6QlOA0xXOV+ZyGXtLwJPDyVIvHjsIu/kqqLLoVjOw/JIYbGVEgd7V+/uhkJ95eHW
4pGNxjhWLTnwU3CJ8+aszuocLmlJmZ5E5YYIs726gEukVEXaHcIUPWjQyCVpR97SiqG5Nk9z1J2H
YIOZ1Tnq7Ps4su9VFXNtvxhgrWQebDBAw01oBA24nruNdo8z8cukggBd1AOs7ZAtSBJW3t2VujhW
EevfnJi2E0sfGdpatTR24dyPDj8oMVDQ1s2930MY4whT8JA6iJjzH69XlqrLxlblSfp7OoNb8pVi
dPbTRYuHe7UMGh17apGrSqVA+d9qC7vJuWs5qQtRn92o/2h9TOPYlqrjsOr40jbpu6e4rcipjqLZ
e97wq9bZ7LXSPbsmgJ4VuifSntmvDiFg3gDYSUsxybSEa9nd6RY2xCE0KT/ryC4y7dOoscrNdDzI
ACObITePAe7G+F3Qmmjl/AADvS+RE8A9SwUz+wr1r4we8v/wJ5oaMe1q2T7jE7uw5uKQhM2ZQDR6
MnX92qoV18eVbMsXkRWXDpMDMXunjBHaSAsS2ShjTD/jeZe2xY2R1bhrYnKv32d+hrteeOmD4gfh
2iHkSEz7CKlfZJBdEp6asi7sxLDGbmKR6uY3h4nL4tpT9eh12rlceDpfbIuOicvHweHZv7EE71OL
ZrGOzNO17Co8dBoNqoMMSjlV8oePtIOMI/i86v++loPXX5faLIgmT7mHjaOo/bUc6eWaodvhP8qK
IPpnaXJcyiR/HmeOmrCUXGsuxbZL41+u+5nlMBTsdrotvo+SvZz1XIrX+nBm2Nq7tB2GR7eutkET
1+dISeKvqqGRh6nq+7bMfl5L8CpQdzo7p7W5TYwY9ileOZh7lUupupVCZUc3znoeWGLdSBin1XNq
V3HTrlVVy+6JexUEG3LyWN3YgBthXN0Qd8pvkhUrJi5FstL4C8siN78jNb6e3ol1StzwHCKkQl8s
WgY/9gdmWPsk5FlbtS19GRxkGDxEDqXG5CJIDqx3I0TEr4/J+3X/scffhQdRtkxe8t4+KfwR1vy9
1BnZlyYqoQorUu7PIaD2tcsXl2gf3+Nt+rb9XRp08lVTnxvDWJdz+N0xeZpEHD0A0aWNocfCjH8Z
I9nirVf/gH0P1puYx7hKUbltnB6HVbdDxSTVxa5UJOjG7tPmudVxbyiG5KWMp3tMVDdxhbY8kLKE
n0FKu/L80GvzzTDsX73I4Bs6IULnidgCowxezEEtQSuzkZmHI0F/KUPbWTsm3eDyTXyMwsGWompN
hDofaWTSV+cc1KngIKy4sBlNEtITOzpBQ+3ZqickKFKvdprW74u82IZeZR68WDprrQ1uk0JYy+Q4
mhgCTDygGzVbrJlVoC1dUzRGFzv3t0Ta4PlUhetRhdFg8rsPOncGSNQ3IXHXSKawOoeLRWnUzcwG
JyrdkddTxCtg+w6XmvbZQH65aFh7i65VuiUjOOAe1m2HRLySQJ0tddK0VaFA+1IY/MMxolXs4efY
1XCajVnfBQj0yGX8jp/b0ofq5PTlB+f5OMasoEHrMI+mTKiUV7Qun3G0a9dlhblBLqZXrtGMfdVv
FQSKxqw8Z3V4W0vYtXraPzGPnGIjRvnDWZfEM5Uepe5c35dNd1K+Xo41t7gkYep7/QG6F7yjEbuv
SLFlfaC1ZZJExe4bS9eiy7SFpczpon4LiXmbYwBJrLUKuozevQLdsU7/gdfdPmxNfVk4yAlCfLPR
boTFqk+nfaiK1q7yNoSS3vcavkWB1jdLCGWayuVcYyAWLes5R1A4e49jo2GS6Nz1nn5p+2xLmgLq
4hLruJD0NAJ68NtH+XruZf3RF+NDq8xwZxlBcbWYzVoEEGh4UwcF+JuOg8xCOua+5aBNuSZwRCop
jGy9WYKCYpQadmfM7PoFaTLeZuhuSoFjPIkl/ip0oSvkLVo2E/gJzV5OBIj/iJunvxrt9NQbyUk0
D5EAIxukgFwHvb+IoRNr/dksVWQ1PyAubjQtmFfDiKszyPjP0sEGLZh+2mJi7l2TISdCqL04c7LM
tO8F8X/kHCBAieI7oqJuZKtwPNIzcfgCL7NFtoux5V+EYA6rDDsQoT+T9UY6HYAT7rz72Eo2Bl3i
kMvjVNnHxBPHUoV6QPpd94G5Ar581ODXzCXOrdKNVrzhjXApe/Kmv5XDa0YvyTF3pw31rd15P+Rh
Qi+G0dp94YS3QnTfrhWROrknTMCIlXwobW4N8gwPmQPLyax6vmJCThvs4Yr+W9Jpb0hqCemGiB+3
agTSAv53hnfLQ2MLfRiL9DGu9QN+jR/hK43aSabolCnkVLDuKgDWDmTzFjsAavg34P6I5tFL8aFL
qz3aEG48TLJ1LB70GVa5Aq86qn32sbeafcALGGEeWzdIlmzPlRVV4OeadofBkb9qTecyjM1bo4sn
InB+wBKjBsBJdBUYqyBJugeFYHYEsS9aYsCytm/v80Zbl14tlxKXnmVFG1WdKyKZGI69a4I73/Tx
DDH3I+SmnaeqU+zlFBJFf1AQ8gqT3VPDtus3qwFhTDanIDfsCncjHXcwTqxWj8HqEvYHZ3+HV0Sf
UoUEnknGCEcUc+iFMyL/6nTmGTFZJAs1AFGTRDVhCpN7ETXfq0DdgPFHMjt4+cQKxyk1BOTODwXk
4bgzcp86p+tEzPJKWD10Wp6endW/EzoDv5Nv36UdvBOmdjR60BVh4dih0xySi9WZr2lPKyQDvhHh
fwjYHJ7dn2NSX66ONzXNdJL3x9AFSwt71HlEQOPqsMOY66LeVO/qx6YYHVBr6PmNLZhgKBACAu+r
RKAswvdQbvsiBGUe76nDLqQaHcN+vq/mdNPiALbUPArgYCB7FY9WwRNanbfN9VkBaDQgDE/eXUE1
yJj6PhiHYh0Et7qc6IRj/sfrEFq8eV09qwv/HFNSuwH1aqBhOBzc4F4Gvv2eC/s01Kz5KqkJ+8G7
MotWUD4IdsDMp2gAdMqkx98u26rX1mr2TktuWo/nK5iC/lfpuEMwkYLr3F1v/xxrhgVj922jajJC
mqgfPeMub36Eyg/he4CqlwiJQyi0cJdXIfYt6oHJH9nDTXmU6bCpjXTvksVeDD3lo6ovWnUNTGG1
cSkhLJcAGpTu74Puz/AHjlplNCu75NM1hXeKavu+6/hMjaHKMCLqQPxPBQpdLlQ0SRPhtUPKH3Xa
C55d8Yq112DmHN+KhNmRkz61DZSoLkMC7CWSLLTKIbNYc4uNSNK3uumeNIu6dsraCmFG+ewrBz7e
KUMgskyrntAgMW50NQocpvC9GutHl8xsaNgtFYpWPUk1p8dw8wxOeJ5cyglr+j469W1l07o4tnGv
E6lJxf4yEVKca/RkmOIlN6QDE9H43XLYH9jwUsFlLP2+V+IRZx0rk8IY/0yWLJswHjiSogAjMacu
arVJ93K2f8VIaJZpILC965p97hDZUaPbZNoStBCH675dN7kFIO4DAwtj/d9GyNNjnzRPqq3Ne+/X
pA34mxrGrgQbxEIE1JqWLCDng0jA6GVU80bVDl8nw69RwfE5yDHal9HwKocx3yro0kuBp8xwZ1K7
OmrCEGT01O1TUL4VPLYSNR8013O36HNVssnJlEi0Rlz72ujWVxB4oMa91yMoJD7IyTmy+/o8Few2
Uc6n3GgP3aPVp684unAy29AfolSc9Jzo2wpWIxlge6obRLVcQmSFexuHYjnS4P1da/Y+7+W6tMVL
aE7rJkk/RGgfPHMiNFAfVo7HjVAgz1u20XQ7RXG3IF945L70YSCQXdB7MWYJ/Ilf71uEw2lEsA+h
jt5y9uFHx9V4M4dU0lNcnVzdOHRaB4e2tCl6II7QdYQXJYGkmmO851bowrvjrGClAgTMDvF00xxt
N87nAMpiULIersVRp1qQEXptyFW7iBTU4Nb9q2luR5drN6Uv8Pxx3zebK96j5fF7Vav2iQ1eRbgq
oEF6cDoL63nqrTy1n1ycCiDwHYEB76WM1ziA3HVq2nWFyGL71hyt74oZ0Hc8nc7T+VZ8J6NxM2Le
vXI0+36OBBRn485SzIMoG0l+wc9PAWUYkcNzZ+QEyoKfXixw29/WRlVu4jGfFphiBwKA8jrt6xs8
sbQQq8eIdwLRhQC+NHjuBm1zfUvOUM3kXxW7JpBgSJp7UkivFnNeAlPuGiEfAGPUrsur6F0NEnPs
p62Oq8rvnROmyH6LtYG6nXX0YiD8fLt2JlZFQDK16m28kdsk5B7896Dob5N0iHvCQfMJk/Azkb2T
nV6GtCRb0+dZA2xKFwrGNVveVtzXYPSSltAyj6Q+f8kj+sTFVfNs0h9sxzaFoaiDn8b4hutWViST
bguYY5LgbmIfXmlriRvwSmoag8QKZFcjhAgYKdwQYYEkt93++w2Iv7wCD3ERpGBi1iSzst/He6k0
RBclXrd14QYz1a94z1P36LejfTOTSDHomAUac/+cuq73CN0AtgpMCn89Nf03st4uemkXy77IvlU9
UKGoGNpUtv78xWP+yXIyPSGhrEK60gWY/++PaeStDgpIW+Qap4HifI23AiEvk/5k8iheNK9FWpzG
pgZbUMO1eJbK+A3R7GQhmx/lsO3T238/1F8G9dCgeCymX1d23+/PlFEUGG2utVhhBSvn3cACbpkw
FFkOXXaqzPJey57+H7+R89ZG7fMXFp/bYjwCibDdziIyl2YpnIXUAfJMeak68vx6t1tPbRp9NQP+
kz0IE8HyWJLeVVKjpq3/M02tctwtRzdrt8mTP2ZYeUXKS6N1T+kYZ0sner8O5loyoOPZB1Sh1i5m
gMfBPYVctItStXWq7svwV18V+CegQdr2I+MQPBYbwlbIFbe5VAhW9rOj+cUXJf5CHVHETBvCu2tC
3/hEX8JMSKt8vey2gR78SAIM8sQ4qDiSdnttyLQSjLZ0CXaInNt+8psvFDOf+dbsdcviiDEhCUFb
hur5+wvsJIexnyfN1o2c+1ZV2wACB+QVYjKOCv3W835V+CbHON3bwtTBtCv3QSOCUbPuM9e6V46P
niI+djL5NWVyR5oAZlrRgYyGMzkoRA2GXzGN7D+/d8uCtGex3zgH0N/9/tiGO5YTxqPNNsMDQhFe
AO1U0p6qbPuQ9JscLE49rGr5cde6GWJ6OK2eNr5mU8jDv5hljTdNbayuk2YtzAAZtOIMEHYhksuP
jE0z9D+yjFo0rWlUapPxuBJH1NElFKydiJnqdREpbBCO+V7B2tKLLwaBdIXxnGHHFXbupixNwI8B
HS5to4oWozuhak0VA7Q3AeO1+casSESjd2LuHttPUWg+28T2wMQmuMPNdnIaX7OhODcMMon3ulMk
SoTrVDxkxergTVWe7ZFsb21tPomEsuHf2/tKofydhqP4wcgQQV081/7M0vVEP2JHrBNK69Pb1V1E
0i61tBrhDBGpGYExvzti3JY69hWSyqdDl41xFMIlUkSYiRlHwkXWcQK9nIQ9GjwfJPNaKZK0Ai5F
PeZX5TmHVb/oVPZrLEKODdX4SJmRZgnlsc6yg0yd28nGlcoqam+haXitMXbAmPub1nhPcNu/vA3/
5FYhYdQloyYLKgYS59+XWte33E91D8NQeUpgU0st8M2ssGecWQRqfYGTkf3q1mvVLoZqnJoEFFle
iUtpnV3+/VX8ed84FkoeG2sSA8HcZzlPaJeFHRCESwoyb2PgVUqWnWhBf//9i64/6dN37sBs9pAR
6I50nE9nKzQVDLvTpNzO5dEFsSVkq4D9wIb2VOM4Dmyx2lpL8M6NroM1xJZ7qfr2zcGaEN9K3oOm
uj1joH6oec4OE1s8zJd4WcvlUNJag8nFSXsbMknhBZYYAmZwGbVSfw5rqlnRHrJwPCmEhNBoKmnA
OKbgh+usgbCAvaK5YjlCDIwaxgnj4vrx+MV7+KyT4YhE6+WhX7WIvEKe9Ilcl7e9K6GOE8vi0GNg
QPYOLwnAGE6fOiCzRg1JFTBRARbjcvmsyuIp4eroqvAyZe4Xars/b3fHwbDChVtkmH8y5lPZNU4p
RLlVju3IKA2ch6qTJRm25s5dl4LXDNNXv9T886ZyHIMBNv5ehtDRPf++DYxCtK5uE840Da5D/jgU
E3KE//uGg3F+t0R3bzgMWvSJmEfPU+22+ZLjeJQ69bPfOT+J42Is2Q0nsuFmTrsRr5GezRvnNlOH
+VuV4YDnF7u2/mZmAnNjhRFZ8/xz7g/XBrsMoJVQSfxwZ+snCSNQg0rcEvvs1WvG70CXcqkjxbLC
/os3/heWMR8eaSNDN5tb8jOVvbZGaNFEFm4HizEsqspO/2ipXRfYIgCkXtr2YGPQEvidTQ1Ku8kQ
UF/1evoFz/NK5Py8J+Gash7hvVnW592fUvHh4COL7XV8dCV8mIWKQXLlihAXf8f6Z88Em7gp7uIs
I13dM9dNGj1lOtdNqMgpajqFL8xLh5ex27Y8p4ICPYN+Tk2ErtwBI/9BbvvQtUBaRCtQ/u4rD+WP
lZPjppa239H3tAl4zPDDQnEOJuifEGO8j9BgwuCjbyEGVESfXunwEQTw0KbCMqz2TJjQXiud0xXR
zBVxBW2bTJsHTK9cTHK5cNsBpDNqj671jIIy35l6+DPt8dcIUHpMevZLT0h8whtbien6HIhYPmJg
LpZO/C3RcdXLG66XTDATFT7TTLPfl4KbJVDhzrMILmloWsQSwT8YvG0fhhEWEzu9Lba5OSDSUyeb
olt4U/ASzgKiTHIR3Oxa0ByN4aQNXrVMetiCSHU530AKCanB3ChoHsM8eZxnSsYvTuM/Kx7WnmGi
loHpqyN2+H3/le4chTV8zK3h7pvRQLIOQGU4PfkLgCu1QWOamfVZWoQAU+tcR5hxZMp1NzWEs9ft
kjuOUSBFCrAvOzGon3rJ99fB41nzJmwH/QwWmiu/61akFx4U328mn+Amb8vH0XCBbwmnplnPxXrS
65dGpydnUvZuekx94yFigtnNz0knllceXu7xg2fCzEDrNmSSYksGOLJxCsYYvuhe/v2C/nJMu1yH
NGFIQHR8qj7d03VgGkMLGr/NHWACHI7hfjYuGUjkEJi+B7Zoytug9rIlpnmYoMLiMgXmaq7vEHS6
CCuUrf9+pKvC+/fdikG2YxnoUtAIic+CHI/xpQe6VWz1lGxo6v+9nyhGrW5szIGBvEVEyTi3N1pY
vWMtRlqFRXaNnRA0rJnMVTE/Jui9ehXzwcGifFHrfMvcCqQFafLmShtQLmDLDmaYHpLAEiQMfwjJ
CCTSk8zyfwRz4W0pX+B7gqrpMUFqVWHvcqc+xwn+KgVhZ3Q/UdCf2wJUDRIC/o8LKNk71MIQcNLx
7jrLIFdSrmmq9rONGSjhOPDgUv1psqD7wU2FY1PbCpxhOJeBltQjRIcJSdfS7hiSkQOy0gQ+o7iK
7psCnktF0ngckc4CH/8mT0ic8ayJRdlHG9g/J8OAWaUzCPBwYIWvqdJl5wK7u0iN0+yR+tBTCTEu
UpSsNA96b26bYf6iPTP+RELQc+JfgZkHWk3rs0S2r8Bd4yEstmXC5LpnmasZPWRr0uQEbPPYJXbA
T51qoZMARSrOwikZRnJIzSin+ezxpZYF6gsHRl33eGV+zIz6ljjd8rYIn74OOGZJIcnInBxuLrWi
yqA6pu1r+hJM1JG5bZabmVTGL1YnB8bnxYkBhckxqwP3fAYuupbeMssDUlRdk3R2Kjp1OM/FGiiG
812BuCl0jH//0j/6TYcNQcsGWGJSUVNZ/X6MhaLxpzoB2NJ9rOrNOVrZHuDWMJu/8Bpnbs7Rm7nu
e0bcVNJRawPgQGQd5KrCmpBtTcehcK/Kd37IZILGI4+u05yvf+CV4xEmIQEe4siw8qsz+I9u/frw
Fscw54vS96gz+n/QBuU4EGtwrba1Nzw7gX2TVAcLa11SK8P3bAhuDfz6jc58QFu9//eL+3z886vV
8Ya+yMCy8A9lep2UVgMLKKECobFStf+kUfubgMpLkJ4vu57r2fS/y8PhpuA4RZOKrE5gcvP7Zw3J
SLDnmjQUaPHEOFgmjac2psup6GGYmTVJrCbj4IyRbgk0p+uDfgCYRKEzkvObB0yOEtfG6w/iZbGP
rMHfYR5BjTRJRW6kuQsj2DpaVynnPYdZTBOuwwZ2DZygn03i9avKbhmtSqB8KRqVabVCSQj5wYa6
UTiMDf04hTkx96fWkdvBFj+aBH9eQQgUbmNzW5C412Xv0dzmG6y2tzVqxUXUk84BaeFYd0OnLvDv
RTk8wvk6d/MQ7jLjPIEPb3rBs+omrp9OYJa7vp5Zj1n7iv9nv3IgxC3pCWuGyZAqAsIHCmgH62bq
sfEdNiWxM+vJYtg+Nj8D533Sq+86moh1b8z0ylhhklH0MHlEhJQo5FzH2DrkrpOwQFDQVMRL3Yba
CTB6Y1dazIyjIQ51sgDwySrCxXuTh0eSwokT7/1DmuMoErrd++jNr2EWn5GFQKbh6PT0sw5+DIBE
BELUWodB5OhnvLtmDl8xqdlnlPGwQ/p8WZq4O3Pgt0tTRRVZEqeZNtqgAMYQ2yADLrLJlOz1fVTi
aa9p+RbaR0mZ5Z1nNV+L3GxLwHlIxpA3rSbSX6vwse1pk+ysyjf1LAiacurtLIt4zbgS8oZOE08F
kUPiDFEc4kQ9kECyjf1SLlxrLHhPTXbrjc9aSeR1gNK/NR8CDPtXdrjBycW/cUE74DrgRtBVrVhp
lT6tDUvby4xsSgPsiDE4r++Ljfj5TnCkSx8kkUxzIeggj79vDC9AaailnktQZhvgVio96n6aU0rT
I2uLLrXRzTW3IYoOHXXKFCZLhIkErBhuoG36FNv9Ljoa82SubWZnfAqi6QoSeac6+nhyuWZuJUnP
KwfH/E7lexIHPGsww6M0/KkNRCukVv7uQntYUF7YXDlUb0YGUJKFUA1IAoNagV9pS0hsTmbXnJDi
NOJE4AXNtNZ5aFc0zk3PC1qQjlutKxJyqDVIZI2L9qEN5Slu7RcR9efcbPljusGVvsVzv9mnVOie
NTzhcN6v9YJ72A6yL6xmPwMuiCc54DhdERJySXy2jfLbEllNlbibsJ63NWAezf0X1fRnvyJ2FL/D
cfDmwrFIWJ9tJgjshBRpB+5maIZDxkddFD0TqYnx+iK1nCdcZz4sWa9KT/thkCMGNgcZ6t8r6Y+u
kofgIsREBqmkOtc/XSeB5toxEc7OxsOfH2Eq9pJMZfH7w2uDyYC9y2BmWlr15houzo/Ibbaw58kg
0qloCbH8olyVn1t8mL2quZX08aip/vBgmaos7cmrdjadXWqbMnvh1xJA3Wobb4asQUMXx/zqgGhW
OiMbEHgiXj5rD8noPjWioG4k5XHpezjPSmdeZwmRoHbjrlHLjZt/vzz7rw+LIlACgaAt/+yulGhz
7UjMYzc2OlPS3LPXfqpI89U0vB9h0jh+EsO+0imzUFvfikJgppznhPTq3mIIp/gB+jpb94j7BskK
vkXmdhpqW2Ow4Yd1/jMBV/Wy92MTW+vp2cDFWkuceRWTk53VAm4SXgVVW+9FT5q8r8S+wyYWMIsx
094hCzEWmRZ87wQnOSwEgjSqYt2N3RZdU3XsxOPAstpn9KpZGKY7VNiEc0ndXUKwWYhqLHcs0ZvC
muZHOecPSQmw1TEgvclS2yQFXeApFPf0y0X+UEe5YGRKF/vvl3w1P/2tCKDfRH9pYz+LwI4q8fez
bopa26yo5MBrZLzLW41oRM0iZAp9h14GaNRlB5hQvqU+8u/r+3EKsaqoVe7CXLiwbvxkQSz2BU9U
AX999jHVLr/5IbrMVL2sOTJnKoXxJUz6pyT12m2so+QMCU4pYnLwxobzP7uYJY3ROMsL+Udv9ejl
K62HlFeU5U72MlhKyNNGe0tyhbFmHq8v64ka1mGKPc9KzaTS3/Tip5s11na+A6dFE9pGazdBQaBZ
CsAuA0LMm36R2u1M5nChxhbtE0bFVSvnZVbKmUg7+whtBH2Tq6/Noj5NXdrsjFJrFw1k0aXe/2wh
KqxctfRGyztVA6WTM/vfp7n8ZkVI9yMSHohJJAbSrPEFwKZNhaEcalObYL8Xr0k2LLLIRPjvRtoX
N5f1x5bh22SqKzn4GFQan8Gj0vP8aI5ab9Pl6T0oyk3caSSjxv0hCobnLDNhOeYGWZ70WEnF6o+w
MVhK4m3I0A0wOmftL0gcdhAfpnxCrpWcZMRl6oG8wIaFWms1v/qJwKK0uEswj1kXztIrxLx36PvI
JzzrszffJoErdqMsHziBtVVksALyKrDuDUJbxmDYsCQv05C9gXHpDPNQYeVajy21/eCj7N+0kkez
MRb1xget8H2k7jhh95Gh8ln4DP/eA38W/QpzweiLKSPH4x9F/zRGIXwH3lqfogKEWpjqDpNvUqHW
EeodAHSxEPoZA0VjNWn+VzJX8QcO75g6xYprqXGX9JzP4m50zJnUu5ZjOeiePC/ZG1H4YOA5u0va
jLSWOktJewgaONG5WJaO41Pf+hitynrXOe1bNRdkVwUjrb6rFp2DXEvLdth5Y69SZ99rh2Z+7Csa
QHfwEUf1r8xqDkNg3/k4d29E1EECuNHK+qEvE+ik14Mxbs9JHD6OU/bGRGJeVTBxIPVUh5qg4xWm
islSzcLoAC+jPVibFr34UvZvVoRbv3TKNSRV1pBE6xyP9rexFFTFpScBKylr231ncB9TVyGch+Ar
0xGdUKPbWD0aASM17sp4MupDOT4mbRk/ukrcTRInXrselEa0BsyCkH2mA+aHAUYDtnWfmAK3gR6j
hRSX6SLCp0GL+jtppg8ihv6CAeixdfNmh+nnviTRZmXXcMBNG8p3EvVvaRuKnaj1h3BI5K3CNDFS
iDdGqtlw8DBGV58cMTsfAOEvUHfSrzlwCN/wf0pOO/a7urmlhThFOkRF6sZNxHR7U2dODCI0bsVg
wLai3M3IZ90LGBbzYGVrS8unFZz4YBVrOrSMrneImhg3mFpPmzrXf1RmxOyv0+tlrFvT0qrxozM1
QpOnjP/Wd+G8HjHB9VJ/G3j+R9NTiFY2ZxzqAIwIHchQEOoPdg1WVvk+RHCzQeipBcaWpDN81YeE
m9OVX80VP48yWNpsKaBl5V2gyo7f75fGttMkQ6u7cZmKLmPHDDbBkZUMjJdSWpvFisSt+Isd7f7R
S5uCSQUFjmG51DvXuux/2vg4aiebyZa16WWY7aah/ZZ4fG7phbd+NK700umwhoHSkUVJvSFMiMRx
k9sG+WSaT+WaFDF9pbnjXTbO2DnUsIWKBsa15mnHaa7C2wD7jkVRFxbKCKHk1FuyT4kgCX0Go+QC
o3ZGMD24WBFFfB+ruSs2+L7VmyAfI64ipKQh7BwkWPlPsav2EwXWJtZpiW0ff4DrsWkU4yOcpG6R
jFa4GJSHSBg7d55AqXc9sbeuHgP7ZfXbOJHNgPXt89Ab59KQl5pYQM+Bpxj9AjLtYG1apG127tZH
MgFM6WyHMDXWJDE5lEqmtc4r9xF5HAsbcGft28m+DiCEeykJLX2K2LbEm3TW8kfChYie7zt6WYD/
7SCKXZ/kROUYnJl6lPrQQrLHygI2i7TxK/++z/ZrLsW0YEBl4moH5oqR3O/riZl5VmtzYW3MxFx6
U02pwgRzk/cUTzIOTk0wf8yVvZ+nOfs/6s6suW0ky8J/xdEP8wYG9iUmpiNa3ERJlGxLZVf5BQEt
xkIABLGR4K+fL0FSJmR5a3i6OIiKcNmUkkAi8+Zdzj0H4csSoGWhXOiLH7HKqy95XrkTTYYfncwh
zf4WLMXdO7HpyVmpPoJtiAhr47BxYIBwUKBZLxb2mbtF725B9mIoCVxeZCPfXdlsRD0co6pyVufK
ZeQsi0lesDrEATRS8DhRnqLCsU6j4bwwNu5wQ3KSZDJvPirdj3KN9ZGXej5U3OzWNnLkh1YJLz7T
50VSeVDuRxNyFpikvEBjAtlWGrShZ3VzqIb4tXw9MX3mxUiXHqLoAL51jnTVLFDkwbDmdjCBTXUW
CSsamSVFLpU2Ozd575RRRbSKFhOHGxsDQCKiP2SK7bldZdp4k8/QjIrt4EElM4PjldzqzfJDleI4
q3S3jCW6kYdrrfqzAph4uXhHqQa2rmqT4Dzkd4XACi4lyhOOdGfl6Ju6dTbMFvjU2ypQzwJ4dXCj
qEgma5MijLa8lZIY+rB4Q6KsvtygeTq0cunWWJNYXSQmOHhdoWRGg3sGT9CWnrI6pcpcPyZOmcGB
ECOKu1gsh4gKh+S08Smh+mylm8lgA3ofFjYdceGZOnY26ixWfBuOVdowyYEPrU22mYSiDzZRCYYK
my7KrZ6OFjXnwko13RH5MjwkKY8UwUqeg43SVegYwmxkNYE/rLZvUeZtJshAQpi+kCaylp9DyWIB
Q8HrqhJJOrNkBCzBfo+y3IYrhGqUBZ8X+GyNbr4IkC6KdRNrcZk0yXoSJCj46bn2Z53cWuhyDVG0
Ao7MFsev0jhliuK8yfktlF0et5R/aQGijhBC3XVm39fjOCMLtjKRZtuUG5TnTdOZuIKzx8/qCzMs
Z2XuvyN+ucGcn4WyGZwbtLo4ppuPlKB4l68sRBT8BA1vKElA3t+XJTQmFY3BhYmIs7SW5CGB3pUq
Mha+tUVEF4nYLdiuYb3RwDkoF7xsoMxi5ltzs1rCnZzn5Qqlwy1Q12VVDFd18Vl3fF5VkOggT1Sd
fEjI1lvrJOxTdQz4G+3ouNGHmyZ+6/t+PlZD5zMcQR9kM5uXPqeNX8fbkWqVQxyhaCKv1GYSNfR7
IRoywiEXKlLleWXW8cgxYdl2F5agE5Nv2mRYhsbhkMnGbyYGavy1OQ4Dbqj1R/9j/Ijiix6WGbkk
BOJPg0NekQEUQP165Jh/xX048h5zb8d86PnwHp57Nb1yx7SHX0Z5ZnWnEmZTdyOPLfhhcD52vIeW
OoAKF7uswWRo26rIHex5D1V5QOYDiJOhIQdiqlRZ96TufCLD8STLMMRTVAAE8Su0h+IgOgqsCSYg
SQFLAGsg5RSKlt3jIYpKdaO5sTte0/NkAHheLSkX6cFEKdTRYqNPj+bqFZo07UXox/MDXlIUmy8F
08tfu9/nJ1IGPUbhjjHuE4cIYYNzHG8+FvZ1oL0PFEq/cgUasgKtbkxsdHXWJGTLqxCibprGKch/
dLSJoDWDPxGVuztgx3PLau4D7c/YV4lZE/wWCIIKiL19zhr1R8kpUd8+nrH2CXAUbc3gUShAdp/A
zSCGJZfssr8hUF2sZkaN6V/oEym62Ujr2+h2rVoTiJ/HWxMcEc65meNXgo0AKT6S6cYyqNeZ3GJF
CaH6iLLo1GCjLwCsIRjnmtUPkidkSL6+ZVvVbLKVJi/5qyRjAtoCwiTfHRecU1M10me1H/pXhDKf
JOvcgarrZhME0L5JAOZyB3bBGAGzDY0deZkiLL90qbSa24twmUIBv6U/MVrU+mwbpJ+Io8O5beYX
WjZ1SyW+XNmUXRQJrQwdbdDMouKB6BjlaZSJ0jUc1Bi6xYjy67he6lRs0dTA6zGLqY/nBkEO6Czg
DOUnEL5nZYnohr8GKMLpiECA+adiMUyDuo8xl1cSRFPRJONMc9E5k+5VKrRAVc4a/FTPMGMKQzWq
buC8bOds+eQX8GmIdjRJH4meuaSuhxfl6j0LbrSuwJbkQzRBhvnmfoXK25qePZLC87DeTEEanG01
A5UdiqKc7LSXkZ71afZRsvh6QbFJX2sXFF1jVT+H8moq+8WFZFhXfoCmlLq6VYr6JttYsxp6q8zQ
pzYN0XG9pO9h5GopqmyfZE27lFf2TNxUGupTOUAIiRu2jWacWLSOByVC9u6Z48ZXjbsYq2tBLkyR
T4O2V3QQFEKgknaaKikncYQ8qzHX6blPRFJIW+7udmm5Y5evrmUf6nL+TD+KvSKESmx6UGUejyQH
BFXXto2sIqTKUk4mCHKPjT6KYCsuHNrEy2vH2I6ruDpDQ4/WEEIjskcB9BuNgXzc/XrLfGaw4Gxp
kk+GcPGNNPfeX7mc5DXNgM042lojB0XLSNLOc/igUviql1A5wN1FMALPAa3CpHoD3jP9zBPHKKGo
uFFW9xv7wvZvVpY/S+mpDVHMXfN4MHGc4eyMMx0dO+edhE6BDOhaCm+h1zqX8usmY0NG2ayqhlue
pAabr+v3DpQ4gV7PbbrtU/9hZbIksvVQR1jJTijzqwHqRTS08lTUQoYJbOn0hwzBRH8qtilkpWv9
QU+lD7Zk2Vdh6X5KsiVcG40EjSfZGYvKWtKkwdxQVu/WjpJOlYXBTPtsH3Af1AurZTwB7GlNkm1c
zBplCVd8VRszI3CBLNUFtrD+nNRZFIAbsqdGkM4MKVnMUiqbTC0PZW/cDGYTlGwjBaoRCULzPyg8
gSwJxrAjwfiqbidU98+ttX67Qqj8j6yYwE9bz0yJ7s0mk2higcJltK7ZfaEDOAel1U+bhrqj6Urz
RWE96EFNQsZN8qkVJhRFM/SVnKA06HMYaZlN6KC69rUTG0SgWlbMaBGhi08y79QI02zDQD5RzMIa
RQR+IDHs6KIxZOOCXBL5AVf6a2Nu7HcWirmUQc0/9LSYG1qRjlcBW9VZ0x68NMq/aseeuXLhX1XZ
x4D27Cut0m7q9YJ4RYMDAjgV/RhKPZf01B/S5fnp132defiQL4vl57KrftMqqDz7Mf+fFHPwU8ju
iCzft1VrRs88z3TxvnBy9r+8d3KEK0Png8hPckK2yMS9kyMPqHId+T+U2b44OXxCHZNTlDIYCcpj
L0cj2w+LMQ4D1V1N/xUvp60PHB/alGY0HTEc/tMVWEFFLfUo05Ll0mqtp4o+VqLwc2WZ14LrMzPB
fLqIdsqRMo4bUAykK+9CX32Xbc2/rNyf0o4drCu8dcm/dIMtrdXmNAuNiQLFUHQFJu2iXBs06MVj
2J3mwVr+sFK1KdHFJNsiX77Nz3M2ywJO3ji7VEgWg8I31xDCkUFztmAVMdToUc0WpvbOpPpjmCgk
w7SruwoCHW0/yMYPJk3mjO14dWtL2e12gw03NThkl+RUyCCW99v4tvEJhZPt1NiYE0tfz63MnlV+
ckXMfY2c8IeMGnRWpm/p/xhnTTONE0IIuqga1b3bNrFNqUC/K0x0XtfRTULjBAbdSTC++TkN3fVZ
hGhO6VvUGFD3CY36k2hRk23AWzrT5sv6VHPN2UoIoSflg0T8tMqSKz2Kd0HHN0WIXtZL9fZFWlDs
aTjUrBxRsz16kU2Sq0UgS/o4Xq1Gfmq2CBSADDdG09wQW0N8Qpmb9uuxcK9q3s7R8n/FgdVfc5hR
ZYDflIYmEncv8inhyrGX0B67YyDP2wxLZFeotcoxTDWNYYwXAZ187sIEQLx9G62g2kxDMJIKaIDE
1BDePHtCMDmfbHEKIX3QwglHQTKGaPFqE5MmXyFjDBuINJOhskq2BRBfI05G03TddnyAb7PXACQ0
wtBNTEl+6RrnrqNd0ssrULUuer6F+oDsHapkMJhVcjjdFqQt2H8ftZV66SKybkfVJf3Nq4slRJM7
pNp/LCo8Dgr/L4zp/kFEWPeVOtizGpb49O0yTMu75b/3QwdZrdcH2nPp/5CHX9ZMURrvWOf2tt5V
T3nzvVFirwzL6hGqfsUYYEfpwcO67q5/vImXqb//2NIHsgGIi1rc7lOiHb7vaJa+NQ/ff8T3T4gV
ld//me89wFOr3CYEf6HTFkIB/SZBHhBlOxQ0Xp8Ec6CDS6fLlKhaXOrfNAkPyyot8+b9k08k1Tlt
RWngZ6bgxQhf1oGqDugboPgjkgrt1V0Hjlgmps1Zu5uC01sHIjdD1fHn5uGFusXRPCCxB5BQdKV2
JsBBYI/OWaZAPdEJYAvv1uXusHw2Lb9gDFQDMQ1SSiQCdg+JG3RkDGw+Rp6DDfd3bYAXr+3ICpBq
6fnmsYQUYoBzCSbko6e2nIFjQpaugsZpr90SOykTqOgiQdJ77SvoQZq09xr7Nf7i9asDALaqZfxt
9u+br5+u+94Pb2IAdaBD4CB2V2cVIEFDsZ9sqABXiGtncE9pFWAAlTbd+DMHwYupPDKA9kBDnER0
br5mAxx9YIgTgq0ifojrbzoLXzzAF1MAzm7/cnoYQnkAF5Gsk13ZPWT3MLD1AaqNrBaUgNrrFE9D
EX739Q5Ve0DzA5JB5quLwbIGNAvp9FsLEVkugp3T8g5pAxXY1Z5HA84RLDHo/uEY7K6ObUB8FyUL
WaPZ7dSeXyGfIY4GihC9rIImD5ArpZeEmml7MWD3jBSNbJSpTs8zADuzW5Y9zIEzQEwEhAT7/Pip
OTIosgH8pudaXCe3/HcpPOHK9nr7+IWUGSHZEcDr9urMA74xSE2hIrhfHCd3JihkYvraQk0ZEBUY
IhW5e9td7whbSBUXrgMyme11eouBu+vrJSm6UCDXVV1/fRLMAcBdh/jhZL0kQ+vtHWjaQPR8GKSJ
X9sOljEgFMVSHj4+wZWwOxV62wXEF8kICPam3UR0TwXiRTpROTcQGm2vkzseyfWrfQ8HxRnQhi7j
Du6dwRfhI1uCtlWw2ad3NAL762sQVPYCyAHCgb3Ze2EV7QHy5g6Vmv1WOcWwCU9ZcKX0OyIxjJpg
HSIm2F3dI1KjyIUSqQExyeHj0/KUcRVE/qzvbmA90CyNtptAMR35SiJ+1kxZdeR9FuVUF0LvCTAH
NOoB1jpY/27oSPysA7alo2/nJeyTNieUR1BNTVTVeu0GRRkInjuw66+7Cc4AdxERQn0/CbvvO6lJ
IHDsOQnETABiaUsX6dKjrYB/QCWBqIzgob1OL3vAAtZUnLieM6BYA5Y5nVzai8DJGcB+Qv/mPs28
n+pTev+szb5Pr5oD2jZIP2D5Dzb/eBlwJOBBAuoEVSmuk1sGGk5N73PRGsBGRvQlFLjbq7MXbHug
Q9hG78HeUJycr4z3au7ezL+fP8AckprlhD34yd0zwWISZGiy4G1rN9wJ7QNcGr1v7oh90AbOdLzs
rq6LaJNrpXHXwBrsFsjJeQagYpW+SwC/iAiBBn5BJHNkBWxrgMYmXG2HzMovWIGfWCfPkIVhEMaP
Y1E1D5+KtiS4K8H/8AcONfqvB9jX59siPPXnzg8K7MJu6F1iXvz9n52UfYshOPrwgClov2f/6/sH
/PqrO991eKrDP56HT7mXP4CubkEC+9u89hLgDv9KHwPg+W9z7/GpCDol9LaC+OWG/ucfnds9Ogm/
O35epd5D4MWvfQVYfDZ+768oCi85DCMmf1f86jvsWRh4+fGwu3py32HPvbzxUu94YGWXke09cph8
c6b3+b6+X3HhJUn15r+8JPvvN5deESRhZ4ZIc4lcUt9vufTyFEDRojtJu2Rd77HZCvGLgVu8TN+B
r7xFEXiP66en7DADrSGggZDzou/oc+8xaF7fprucRd8vuHkMuf3Djba7aFc27Dvw2+qxegie8rzp
DL6LqfoPnkbefXfgNk7pO/B7L/KKMvA6oCIRn/2G5X0b0hLYMVh7v7LvTd95SRi/ufYeq+MZ2ftr
fQf/oyxp3nrlnNh7RH3H//hUlG/OnlLfizt3v3M1+o4+9zDmGKwy76zxfbqz7+jTKmL08vi+n+us
vcdedu5YjNuCHPuOy8H/DFW/Dh+W97zdWRF76WPRfQ6FNrzfsOr/9T1HQOTadlCNvo81D7fLvOsO
fEnk9R38Lg+zqruC9oPjw/Yd/Jf6JFtH7lU87HOa6nte2TWdmOJVH+66Pana7gaNeLPvk8y9VMzT
YaCjwX/DNM2ffLxJr+nsCt6CyFn/Bmdy9BQH4dd3LoAjfaflZ1pDer7XISfWY0iXbdeTb2fnd2zi
YRB4ZRkWX33DHlXxG95ve854C/EghylvF9AX3Ebf93DBUfDN8X/DErp7Ymv5L338LxnEvvd/5T0y
P8eTQ08S+SSgqBTc+R8V3Mnh42/ZiNciyWcY+9fx5QGe/tqvdYNn8RMP8ZOX//N/AQAA//8=</cx:binary>
              </cx:geoCache>
            </cx:geography>
          </cx:layoutPr>
        </cx:series>
        <cx:series layoutId="regionMap" hidden="1" uniqueId="{1C0A6BBC-7DB9-4527-99EC-EF7675B2B99E}" formatIdx="1">
          <cx:tx>
            <cx:txData>
              <cx:f>'Revneue_expe_main - Sheet1'!$C$1</cx:f>
              <cx:v>1986-90</cx:v>
            </cx:txData>
          </cx:tx>
          <cx:dataId val="1"/>
          <cx:layoutPr>
            <cx:geography cultureLanguage="en-US" cultureRegion="IN" attribution="Powered by Bing">
              <cx:geoCache provider="{E9337A44-BEBE-4D9F-B70C-5C5E7DAFC167}">
                <cx:binary>1H1Zc9vGtu5fcfnhPl0oPXdj351TFZAUNEuW7Xh4QTGWgnlqzPj1Z9GSvKkOQXgzyq2SXlIhjZ6+
9a25wX9/6//1Lblf6zd9mmTVv771v74N6rr41y+/VN+C+3RdHaXhN51X+Z/10bc8/SX/88/w2/0v
d3rdhZn/C0GY/fItWOv6vn/7P/+G0fz7/CL/tq7DPHvX3Ovh9r5qkrra893Or96s79IwW4ZVrcNv
Nf71rRPCLG/f3Gd1WA8fhuL+17fP/snbN7+YA/1l0jcJrKtu7uBZwo+EtBXHnKLvf/jtmyTP/Mev
FXyNbCGYTZ7mvFqn8NzsMr4vYn13p++rCjbx/b8/Hnu2Yvj09u2bb3mT1Ztj8uHEfn17mt2F67dv
wipfPHyxyDfLPb36vr9fnh/w//zb+AB2bHyyhYF5PHNf/QWC37K7QK/f3Oj13X0VPJ3L38cC8yPJ
uZCcwmFvgSDtI1twgIAw+/uffJrzAYufX89uUMznDXR+u3lV6Jyvdbau1zFIz0uRBLMjiREjjJFd
JJHiCAOJgEL0AR/6NPUDPj+1ot3QbD1qoHL+26tC5TfdZGtQkMnL04aoIyo3B4/FLnRsdsQ5fAvU
ekDHfo7Of7Wy3SjtGMJA67e/reGea7xtDS6PuE2psjl+2P5z5WGDcCJJJajxhz/xKrdvqPN/VsG7
+UsqD35EBSXUJuqH/G0rd3aEOBG2IOTha/4cn5m17BbI7w8ZIui+MoVRVev06Sj+vm0l4ohyBizB
O1GwyZEiktvI3q3Cf5tbzW4cHh8zkPjt/atS3YsgWNd1WPlr/YLODsFHRAjFbL7TpipyhBgGSBCo
swc7/mBMf3Y1uwF5/rSBy+LDq8JleZ8E4dPhvABD1JFg4MEgsdOMSnmEMWcSQoWddmR2NbsBeXzM
QGJ58aqQcJtordf1C2JBjoRNJFb8yWo/DwgwmHyJKBLsac4HcvzEQnbD8ONBAwj37FUBcbLWwzp7
QeNN7CNsK2wzsMrbRhusCUOEIaYefC7DqfqJdezG4ceDBg4nf9t//P/qQJ2E6T/k7FN8ZBPKwXLs
NBugpQgVBFMxAcx/sbAJhP4yggnV6wqXz9Zp2rz5P+u0+H9vztdVkIb6Saf8fZtC6RHkM2zO0aPR
gNhrm0Z8E5sIMDi7bcp/ubbdgO0cxMDs7PxVqbnru7AKXlLLoSOOKWKM/idE3oJJsSNGFHjPyH7Q
dkaIMr+c3cg8PWeAcf26dN0HHRaNfkk06JFkYPghZHzGFhvD50SCantUfQYMP7GQ3Tj8eNAA4sPr
AuIMEuNxsM7uXk5/EXokuMDEVo9hoXqGCGTHuWCYEvEYVBru2E+taDcmW48aqJydvCpddX6v18kL
sgOjIwZpcEb4zkAecrEMKQKoPEYx5EkaHnOxs8vZjcfTNgwwzl9XoHK5vguGf6ByATzhVGFIsT66
XfgZT6Q6IkrZgtJHO28kyH9+WbvBMZ83QLp8XR7Z5RoUGXhi9UsaFWwfMci0gBV/tOHAiy0Tvylh
IGUzhA2+/ORipnDZ2okJyutSY5frbGPmn5TJ33eNCdSUKBOQGt4Z4tv0SEFdVnL8vbQBKZenqR/0
2E+sZwqTx42YeEBl9RXVYC/vfSgmrYcXtCxQCueQI8ZUPhr7v7hfREqhJBI/8vjbicmfWtEEJv/Z
jInK67IvH+6Tdea/aAYGyyOwKUIKaqRg7CMEnQlEPfYtIMOm/NRSdsOx9agBxwf3dZEkHHP9olUU
ekQR6CREnzvCm/IJFYjY6LFDwQDjcn4hu6H48aABxOXXVwXE1doHZfWikYk4QgIrCAV3Zlag6M0E
OGTy0R9DRsvIzyxoNyL/edKA5Op1qaqb5q6Bzi6thyfD+vdtOsZHyiZYELo7OWkfgf0gEvLGD3/g
JW9bkJ9b0m5Ytp81gLn58qq48rGuwf194UCeoiMI0xFUHB+N93P9BR1WBEH7juSG+/uTi9mNybOH
DVA+vq6M402TRes/nsT17zMF8FCMYMY3fYXbcQg/gshdEQblle9/Ro5rfh27oXh6zkDhxvm71Jhs
y9nsEOyhLeWjSXzuTUpyhKGdDLxNw1Q+rXS6d+2/2+EjcIZrf7OOoaV0nf21w/IGBBM6SI1y0V8+
+GcbcG7X0bqqIZf3chIHDSBcMejDgbDq4e+54EG8BVUKAjZzp+D91Ip2I7P1qCF+t6+ruvo+jOPw
JXtyoHMNTpsisjMEVuqISUlsaHx9gMQoss4vZzceT88ZYLx/XRr5wzoNkzdX67vm5TgC/gvCAiP8
lO42dBYAgiSgxQ1v8ufWshuN7WcNRD68rpTEd3P/D7S3ioeKN35s70TPc6sKancCgmMIhB/UmmFP
fnpVu+ExHjcQ+vi6Mquf7qv6jXMPGYrk5UgDuW/IqmKOJLBiy5VR8siW0NjJnrJJhivzk4vZDcuz
hw1QPv1tp8Yw/i9r6w1P5PGix7a78+xf/Lf3WQj0eRKOoUdkp5m3N824QkFRb6eZn13NbjgeH3u2
8H/4DouB0dYlFoDrwStdwjWI1fd7Qj/97cSjz25SPNvlE49O7359izHonh+3jzazPwtvn53tj39/
D47er29tCaYFbxoMsYSeKibA8nTA1l/fCqgdIcpspRiiEMJRUH9Zruvg17dUHiGpMPQkKgUmi9tQ
fq3yZvOVgEgbAfOUJBICChvCjKet3eTJ4OfZj1N6/P83WZPe5GFWV7++hXGKh3+1WaYFcYoET4QJ
IHjxbX0LF77gH+H/a5OwFVXSy1XNgyRwxnEYPgVE9GC3fhzDjuE3w+waHvyb7eEjacVD12dypass
8c+qJOLYkUhXX1s99raT4c7TixrXMljsnxFUz84ZN59vbygdY9XEnlilusXRNUlQOSwCupmXJlzq
0/3TTJ3b5vOtaSqBRNT5mVgFQ9EypwhH1TjBSHLI6h1ycCB22+NLu0RFZA9i1eCCXQrbkuq2tjI8
XAyqznrXkqPQTjqUxe3+Cac2BEHr9oSFQkUrNxO2iS37szxovGbBqiYIV/sn2EC+SxRAyLcnUOHY
obqhfKWSIY8+emFA69ZBduzxpaalGoTDKp707/dPh9HEfJvPtxAqZFrFvBr4qvH9tlwoolya9nrR
DnZifWka0UfLgXU9cZpBWhckRoomC8tXJIU04D4MJ3bMgfDbK0j8IW0T3vFVpwhfUJ3/GbTDaYna
ZNn1/uX+SSZw45D12Z4kB7J2aqj5ahgq+dnXWq4GihIoTR6yBUM9JCoKRUU1X8U0DO8RXB69qCom
HQT9i7nD6mw43j/RFFzc0BS51fGiDDhfWb4XOF4vfie8lgtf2OlitEnhNH7jLxPRtA5Ju49x3S73
zzx1gIbC0EkXFQUp+arOrXFcaawjf1nAfST/wAk2E28JIul9rIYkEiuB/KR34jhO/UXP09CbmWBC
yTKDWanddjxqfOnWDKfNkvuiK97pSlvxOS1HG53VVmDLd2AyqDhM/XFDPZFosLK8Kiw3ywcpbupc
jdZ7aTHkz6jxiT1tkpbbh1Yp1KCu58BZ6TG3C4M6caw2iAcnjUq9sLo+OAmikc5MNyUExhHaecyS
hgyem1tqTI87jYt21Ydp3rr7pWzCLHFDG1GWe6orLMCobkh9kok8Q6sxw0m/KsK662f4OjENM1RO
mbelR/tUuQWJxw+xHoLrsqj1TRXlwfVBO2GGwuniXuEOcdslVh+uGC6D+NzuFNinmKu4PwwQZiie
QPlFrGShXJ2w4dRKR3Rt+1gnEBjs02sTeDNT23jhgOCEhNvIkvQOinr2RYx5MWPrpmDYfL5F+aaV
OZSthHDbBGDo465agTHPEifETXHgCRlqpQlpNiRDpFxWtXG4SgbVW06FhnCcOaOpTdDnm4hti5d2
v4Gg1NQ+LoMmQqtQFU19FltJVh54VgbTJRloha1euN6QjpfEHsurarDp5dDyZMYLnULbIJ8cYP0I
Uj5uq+HM3IAPuF5mfWLRGdpNWPpNV+s23n04lKImWrrY8ql0ctIIvizsxsudKiWtcqKG6XBmsgnV
uKlTb082+JGP0g6A52lbyGPUNFZ3kRDStsvclyG+inkr0YXCNe6/7KfLZh87fDdqsDHpfU/mY+e5
EIUE+Cr32Vh9q8gYFCtr1Ll4F0ck8UHpJEF9gSJSkM8Dsyl/t3/6CfyowdbBE+D+xpbnptJqlgFL
yKITsljuH33K9dh0YWwfKG/rPixJabsUwWZWI/baeqX8KBlcvxoa/1NhsS49YaPK+FUPEVx2SSBg
iz6rmHA+w7apVRDDBKmMjKqV5ejiuFrSrjmhVn+Zpv5nZsfve2W5ViyOZdEvSCpP9+98QpKIwYsI
WRp1XjW6pIi+ICu0HL/pBydhRel4o18u7DqZmWpCmeCNZG1pxMzjwThiq3M7i9+Dnxe3x6yOi8yt
OylmjnBKTDafb82hsogXeRcyt5BeRRditO+Lvu/KGYU7RXJDHyaaCjz0kXQZDTvXH7popVWS3Voq
H90+9ZqZ0G9qG4ZCbLAWKop85vpojL5GqrRuvDbxZ9Tt1OiGmJXUzyLLkrbLkw5FiwardHSaUA/V
gerJEKoqLAdOeq3ceug8cspkTcjvZUHZcJKFTZE6ZBSF/61Ix4rMIDMhXMQQLtplCVBRC1coL22c
EV5kUThj7Jf37QC+8Ix4Tc1i6N2RjXHZCIivAj+JV6JOg2VW+GQZ4OJAN5QYelZ4Nsqish/dqvFr
l4SiXSYFl8f76T4BPTHUKOQLA6uHiMCNSJguSI2jpTfk5DDBIptj22IfBKK5wiFQgVRl5qAAf8p8
pmcQnlr65vOtwbEoMtYn/uiG0hrfdW1G6LL1LTYXbkyNb3A7iJq6oHoYXctL7VML0fIY4ht24NEY
jKZFy4s6htFrj7AFS8EhGFDszcjlxNqxIZe0lW0WxV7nUpDOW7vOoxVmeTzj7m9G2WH6sSGSdQbM
7UbRuZiV5Qqk56sVxxddwSKHMu9zlSeNY3vRzElNWCRsiCiu08RTY9S4FeeWk2vKl/5ITuKiSZde
rolT9MnMxqaOzZBXsPheHGNau2UeeXihOakWMujjYLmfbZtxdh3cZt4tkeWeX8XWCPkn6Kcqzmp4
AZXTpnlybmdxNqNqp7ZgSC0kbq0WN1F9rBu/q9572I/9i6LJkvvDtmDIbYzDtvRb0q96vxkXyTB+
kLKwncST/oGya1gjHlkxU8prV2USQIK2aohT2nYzM/qExf7uam1BQIuIES9S7arIrC9+nwVOW9nX
RRWd1QWPDlNNyDA+cTFqy6rE4xYYKYnDWzG3hQmIkUlurrxGBbhd2Z2NHLIZvTr4gDYtlNsyGqO2
8JIKRi/Hynd4Mdz4hbhqVNw4QpBoBoapPRikDhhXOZTcIaHCyH1OM7XymDUeePwGjWN42Z0KfRhc
VSpdjSwYVn4nAmhL2ZcnmNBHyCBxX0P6KRliWDrRJ8zW7/uapU7FxuO2YJ8qieKZM5qayKByGhQk
yylqVlCpcLsKXUVxecP76I+A0hMRpjPZ4qkoY/PqkW3Eq1HXRR50zcoP8TH1+gsV2ydWUi5EbJ34
Gq2Clr1LQ74sPXbg1gyOI49rOgRWveqbAYxf5KqIeU7Vh2sW4/fS7o/3YzUlZobjWVZ2H4GH2awi
YQeOiMLEaTSRM7vYrc6h4P384CSNLD+07HqVM0sc+5aonWys5DXowmRG2HZvACp7z6foG0YyJu3G
HTG8ptGxxjROFmMfSLncf0K7hYzaBt1J2dtpU/ity+OhuLU1F8dFqgALNmIHaZtfpoNK3f2TTe3G
YD0OPaLzPm1c36uSMzuq8LKKo2G1f/QpOAzaN9orqD/wxq1t+rWy+vO+SkMnU9bMUU2Nv9nVluno
qyFKh8Gq3TCwrkDrfqGe/y4u0nf7l7/bMlHboLsdhqnEmaxdKH2mTtD5yGnz4LZV/pkdR/RAmTXI
nsWVpW3VNK4O+WWpUe5AMuq6Fv2n/buYOiSD2VDJ7ooKUhMrosNVVnnvwwF/Ijx96L98qODfPPhK
27XpCWUFObrnIKiw8y1wEQaXeSNyaQ+l4tiLa2fEebLy8yh0pafpguk6v+zD0V+yRqczZzeBkDL4
3vq8CWIY2U3APbwahiRbpp1NTqxByeNCJc3p/jOcmscgfVMmBCVe3rgsjK7jNG4deEOjSwsiHFHa
fx42iUF8T4WlbEPduF1bFA7W43WaFqEjSXEDL2A6yBJTtdnhFmXsTLCwsNLaVTi6Fw0Pz0DhyJv9
O5gQNWXwndSk1rUOQZu03RWu/Gs6tudF098eNrxB95HlduQFceMiXeQOyfOV1+Vfk1IduHyD76xj
fRdSGF9Z3U2cecddlJ9hwmYsx5QQGUTPO8/za+rXYPqsdy0qe6dRPSTY8hAqAjSbocRGWv4a0cBl
6OcAY1wUcrSIBd5ie16nzPHb/KMn8dIvy6uGlDM+yhTUBuutAEIOncNZxQ04dN64IrQ69tJgtR/q
CbskDWKzohtoDxWHVT62J7oj54zPoDCxcGlQuRh4LfICgleK69Oiyk9ScBdG1syow6mFGyQOk7oP
mgYWTvL3qIASsn1/2IkYxE3sSBdjDLjiXK2JV17Ftjw5bOjNUW3phKZs437oRO0OVYQ/jENN3Kih
1XL/6BMCKQ3WQqM7i1Bi1y72ruOAuXmdnCtSuNCR/Y5U5DCxlwZ3fVL7VsGQtQJ9/G7EeGEhsS6r
MXN8VDqFlRwomAaJQerLMkHgE/CxKxZQeisXrJXdjHb+nrDZwV5psFdVrawZb61Vf6zc/jT4zJgD
EbH/VdfOcN2uslVuLZN3+qOXL+cKDFOMMKgc+EHJymCo3aD0L2sUfuV+lTi55f2xXwAmxt+01G2L
VwddD8OQedUKB8VJCAn6pWdFt2GghhnspyYwKK2bBkGtEyZQCb9RRfYHtG1cKmEfZhb+0n3H+IBK
ZVcrndKbnsR/JCS5rCSfGX5CYwiD2LgLJaU9rl27o+xK5Lw6KVkvZtg3YXTE5sy2uB1UrE3AA7dW
dGxqJ22aP+SYL+zM+ohDWh0IgEHx3m5YF9ugQCRBXbhAMfQ6LbnSY7Isyrya8/amcDY4XnQp86C0
U7s+K9ZW137qeP4ZecmMuz81vEHtllKkBYWjylgIKf2NSbYScMdpM9YzaExNYdBbB62E1HUPEQUJ
LvQov0Zhd+ll6uN+pk2JksHkKJWIyYBW7lDSSx1Z4SpkKnT3Dz6xdrNRrvE19Lc2LQRbfFgypE+V
UKukG2f68CbWbrbIaW5lg0/TyiWEkwXR9Kvd4/IwAd3cG9lmwRDgCBJPdeWyoT0PEnqWd/l12aYz
FJ4gmdkWR6BGBx3DlnbjzrsNlDhLIvQhh+UvSq8cV/vPf2qSDS5bTM55l9ktg0lKO6QLzy5OlPK/
iDy9s7L4eP8cm4bpXd4jN5jcFKSKA9xpV+DcTSto/oUW98FhKb+jHb4oW89eZn5wCjXpeNEFQbEM
UfGeWXXpph6aC1KmRM0gemdR0LisAbgCcl3V/NZi8kNl09/373JqeIPodUeroBB55XoWdX3CL/ui
OEXpXPpuwuHhBslbT8UiSph2uzpcSdLTRetV73yqG4eo8LLiekabTFHGoHs4Mq/SfVy5dlAsYjZc
pepAL9lsUessTRLoW9FukLa8cbQU0WUpit7pIgIJwoNwMJvUeJz1WZxzOKihvrFAySYB+2QV8Yf9
w08cj9md1kMjbCIg9wAapa1O0gHVC+hTpTOHPyFEZnOaTwIOvgzRbsLwpy6KbqF7f8WsYkZGpxZv
sD3oyyLWKKhcTkLWrUic2/XCh/pnPLP+CXXCNhNvqRMW+L5qVKLdsbfehSn5kJTFTZ/lbp81q/0A
TB2RQeMk5CVkBGCKymsvS+Vf5k1/UodzhbWp4Q0aJ2rw0rIdtKup/IZaBT6/IvU77HfhjE2amsFg
MpEt4m0IAtp0Q+WUCT73yyJxoOd/JvKamsBgcNp7Vt1XAWyB+dqBF8peewG6DrR9dxACZstbrVnT
MBsQAIV63g7kPA4yV3nkMBkym9zszk+aqPS1m8Xh79Btflvq4r1o/euinKtLTIip2dQGvU0agc+t
XQS1QB4nELaXF71KLzqtVocd0mbqLSZA2rX2RGeVbiXUJ+GLiwE6npK4/HzY8Bvst4b3epbGfhGB
SYWzcuzS7xyfK3/RsOowPUoNKtc0Kq0ot0s3tvuPfT++0yR+11j2x/0b2AyzIybdvChgewMIQXCY
cVS6SiUidIKoBKb1efp+//CbN7ztHN/gcRTZ0dhGAyy/LD6OMr3RqrwMreoPWlrdCuXiYyhJs8hK
yp0olo0DGRvsJGV04P4MlrcRF16qaOmOtiYLXLGrtvPn+nOnDs9geGNlKud9Xro+H4M6cCQt8+Je
2W08k8+amMBsq2JDjmyompfuUFR14WJclpXjeaycK+JMTWBE10PcNEqnXuFy7iN/GfeyaJzGlp12
9gvABMXNfiqcEsQ62yrcyOvuIHN50Yu6WpQ4ukIaFcf7J9mwbYcQm21VUva9Qi0qXBrrjzwcuINE
pRfwQx0HBsFma1WdQONhRTNIbI1jdt+O/XCGRxKv46HP5joxpnaxwWhLl/ShFrrr4ajyIMqdWuhl
EZPbPsEHtdvASyqej5+QvEst2RSuzlRxMlSoOu6SPJixdlOSZBC9pS0diqTbAM3HTyj3/BO4U1nM
Veenhjd4TEHLcjIAxHbmldWxbBRlDvdyMRdFTgmqwWWojsZ5VrSFq2QWuRWkNLVWH/MsW3OfHehX
mj24Mk4JtKlrECNWvw/96l1Qj59sVc1E8ROHZPah+d7Q0STxS1dm9tcs77ATwOu4Z5g8NbgRZpfp
IJXVpAXccbL0VwteaHzaxGl7mPiYbWdFXQeRpDx3PcQXkNFFS50IsdqvH6aWvmHcFrP0YEHPRQKD
q7yuHT/jp3E228S2yXTuUD54M+nW4GXYQ2+hIrkbRUNoffTliMvUiXLt0VuBGqrPrcATaNF4Ug03
lfRkcVraRBQLzBquTpuSxDheMNvrBhcu3dBu2XVDpNe9Emm0zCDfDYYyrrPoNO08X5/5PVyQc60x
CvgNrWKovNrw8uj2K6rhzSrvbS/n9YnglVTLsBRoOO56G4crwWmVfeklY95NzYQV/YF8ETd3SSYD
yOTFdZleCUgRYEeHkRzOa1pn3aordD8sC41tfmv3KRmgX9Ur9THO6NCcQBp29E86u00zuBhQCHTa
ZV5kn+bw8kvvtun7AJ+j0kMeJBkaqrIZOCcUJTLgLLOwhrsQNpw4XFZ1eFz+rrMSO4PX3O6Xl6kJ
DEhRqOEOuSpyV9cl95f2wPNTAj2RXyAsjA9U95tXS27LDc5CPFo0Klzhp7xfBVZY3BdN0N9JC7a0
3L+TCck3m43qtOw8K6hB8lnyJ7SMnnGrmuvGnxj7e5ppS/DTnjUgQDR3LWhBcPIug6zwkC/2L3wC
gu/+5Nbg0Ng6gJeeFG4ioq9tn13b2D/zZHiY344Nc9JCJa9PCKydNx4o++RM5rY7Knvm2KdWbxgT
3kK/FU4BW/g5tt7xLDt2+j66gxcJzNjyiQnMlkeNfCpiKAdDhiuKnBwsCe2sryLSHw46frPpMYKL
6G0mEVAM3o8K916s5BiuSIYnOa3TwzS+2fkYiBA1GRGVK6HadjrCOxggCNdshsITeTpkxn2p37Zt
0YLg9zpaQP90dA6Rx7gqe01OBxqWFw1GM+XyCddh8+6cbSYXTafbcpA5RMq5+JAVafM5Hq38LmVD
92XIaf7nflCm9mRIVcvLkbYNVFeT0h6VQ/1QQvXQEuSijEdaOm1o8cHpAaj1/gl3Mxxk9fnGuiJL
MOp9cFdU/rXJm84Nw/Awiw+/fvB88EJ2XjT6YJTpUOuF3WABdr9DB7lCxGy06xBcxuchZLyyPEnO
ApXF53Vcod8POxhDuqoo82Mvz0F9ZI08CzKKvkKQO8zI09Sxb0i/pftkn5ZjWoErGntJctpkKoJ6
ej3XgrhbWuHNZ89HJzRp7HCjWVWqzlhSXIET95WGw+9Nnc4V86Z2YNo2jfumh+DYtYaM3gdwoeB+
TJu0njEOU8MbsQYnNIuCKIaoVcjWOo3tDC+Q13V8ps9jou2N2Aaj4Way54lEZS50bNXxTZgNg1p4
MiPFsqty64NfpVeWki05FjUosjMlBj2cBRbn+YwMTKCkDJRSy0J+B+8ZcccO2hPhfrqbBeSdCPxL
yycfD5JiZaBUB4n2MdzkcW2uKNwjbzt4xYPODgTJ0FYafmMGNRH4xd1QBmphpRFkQdMgK5Ljw5Zv
aCeB6AjhFKhdj+oovYj7SkGapy/ruYLuhJgpQ0ONqNFws5tkLvzkRAgWvIs6Bkkq1tozIdVuK06U
EVKJakx1RmCCyg8/V3V8EozNJ7hS8u2wAzK0VFKnQ203Y+YWOqsWvU//HGs+t/apwzGUlF+OuKpi
mbotYscJic8IqQ5ybogy6N1J+PH2DE7GDYd8vPAR7pdjbUcfmArIjOxMnbxB8CpiWc4ynLo69a9k
O557grhBM1dbmDocQ/b9HiqcQufArMhiJ9QLwpOkKA7LIhCzf66LRajamKYuy6vQHdioP+QRa08C
2WSHvcQJLlM/txLM7uFVJRlKwTvLImiFUiceJu/LYTxM92xea7dt43SR+b5nh3BCLOguVG2jJdgh
crNf8ifglYbk2108tB0G6x/RAG7A2pzx8TSoIzYsu8TK5Z/7p5mAWRocgBcmeUpQH1ScsKzC6TNb
dYvYQna+3D/B1D42E295AqkVVmVrh6lLkuY2yfGyqdGtj73V/uG/hzt/zV3Az349Hx/eVVIrpGED
PKmWyrJPcNbelCxdoSBflHl/nHN2OVDvT5SXDlyGnZl3alsGwbNIKSuGXspVNVJ8QuPaP24Hq3if
BTw7jOBmr10SZrhBpErcsPGKY1yFiVuklLt1yNWB4BgkL0YrRV6aJW47Jt/yMjknFnT7Dt44k/yf
OCWzta4Z4N1OzQALB6dfBQu4Rl18DSXX12Ni5+1hJkgYPIdXI3kevJ4mcUct/+BJfJoHwfsiGmY8
qQmGmO11rEVQSocrpXCrN/ciR5c0+CCbeq6TYXdEBC9efy6/IamyLPA2ENDIg7sHRXk2BPXnqKP5
Kokt4XhZymYkajPmDq6YzXY5iZp+1LAVrPFlFKLQaVINV/YwvBkL3rpzWFYFfmPs+ZZsMcqBV+Dy
467GwzJsoPfVUYKU1el+0k+JlcF51XZeAe4z7CMQwxLHlF1XBdGLEW7RH4i6we9BhFBp6Epr6WO/
z88ihNEVIQWfu7GxeS3jTiwM8w0/MU16IRoQK7jlkMJ90hJxeCsJvPsRLqpg3h4HfZFXS6i/o9iN
tKfgXlWkgvwT5nD7rUj8YpFKZt1Kv1dQ6hqgM7BeycC2ks9FTnB33BVdUC4aHvXfaMrYeVtE9dkQ
Bi3c2Gs6xx7tIAwclIZs/BBguKr0TnvBOFwHCBpir6IisMYlTa2guqQ51faCEi9vZ9y6KQANvcNH
UZLN2zxWvgdltNaO7YtOROlJx1D06SAZMdsBAyui7di2sVtH/PfKQ0uQv3exNRwmgmY7IASzQ2qJ
LnbpWBVOQthpOdaf7XIueJpQC2ZHILyOJ/XHqo8hXZElBO4PDbpe2QP0YizHtLTGMwl3ttVpZVvR
Yd0SxOwSxKUNP+LY8hiSodb/cnZly3HqWvSLqEJITK9MPdhuO3YSJ3lRxRlAIIQACQRff5fv07l9
j+OqvKVcMe0W0tYe1hCVrFtlVY99BasIkRlQpN65E94IQuHrnvhHQtCgx03oRLvDqGsBrVAPASjY
zlqpKlrn94a2b+ywa6Ag8Wthu8l2h0ha8QTMOrtPmtp9dy3xjn+3w66ikM/TuA702JWzo11UbNKZ
5PfM9G6OYgVx8Z1I9NZ6XUUiYCVqu0SQbqkFpiOVDR0Byg2EAdHvSZAny7sDrLd6BuFVTKob9G34
JLuD3//myRfApEuz09+6pYWb9KkjSQkM0MVM7zXQXuvcf7mQrgXtPKcJWhKqO+zKOzakKSAkk/nG
z/fRZI70ZSDHyiV/uSmuUYMx5V2yyzgtoOoSm1Mq57AakhRQhKhepP/OBn9j6/0fbBDPjgQkRgo3
WH3rBsHy0Q7qQSLDfidveyMnuYYOQtpsFGLDCC2OQ1NFgtS58Pz3Cqe3nv66E/9xQheBhim1pDlE
G02qSWwib2X9+8+n5q2HXx1/P9JEyljygizi7HOasSF6Z+HfevTrz//xd78qls5g7/Bi3xkoU8jI
yXj481/91ju9OusbZP3EDJXZohPBzdSYYzo+TO3f3Ybs6oQDRwnN9AhKnrpdxzP4iW3lhPdYy7b6
u7/+6lzzMIZmLPXSwlmIDSdKzxn1/LCUXvPrz5/wVuhgVzc6FHgnHkL966DU9CsQ4xfwEy+QVPgw
OVpxL7p3S7NkYPH86vV7+/SNyHiNHqyjuPaWwIqD3AJZLQN3ZzIiOs60Jjkmksk7gf6NKHUNI/Q2
h1lqPwnIbtKbibI7vvDbla4lnJLAFte32Hd7puzfyVYG15hC1/qjnemQFuhkemulXpkrEH5M9uLP
L+uNc3KthNcAqjtKplIMwqPbegmrLRy//t2jr0731jhX9zUSO2ksmPRWIZTL8PHPD3/rPVyd7wUM
iX2oB170Ov7M1zj3li/J/K1Hr4Kq4HHZbC7698A0by3S1YnfIbU0L0YL9H5rvzDNZn/zSaXv4e7e
CCj06syngHuzuAvTImHDHmSGNGPlDeS3XfjuZX9er7e+wtWxt5HiKh5pCs75nrnuAxneG/y/gYkM
6NVxZ9FOoDJWNweyeXS56bu2p9/jyAEkAvzEdG62EKheD1Lm0N3dnZ9+WM00jGUMYq753uzrxA4G
Cfr0zqzhja96jTJ03kigDmNey7XJ1KduUb2o2lhqL/+rtQyumgxKCAMfwSYubLp74Tnp1OYqqKiD
pf7nD3gj4b9GGU6ms/vCtS3tAEHMji8PgveXjk+/Qn+t7PgehfONoHkNNETKGFJNe3yObhvkWP5d
19Yqm6137Fn8DjD9rQ+5CgM6XtjMDT5ksWuXeT25BLs4bTt5Tsn8zq351mdcRQPWWKizWJAB2mCv
lNof5nr5EkfhLzRTXv78Tt7aVVcxYOgS2EZSbsolaPos8Two2jjmV3/39KsQUCdb5zOPQgwGBN1s
6Kb6ImNqPv/56W8EmGslUIZWGyXRaErjzyoTEQcmzaQkbxL2Hg3qreW5CgJiWsmA2bQpOVQPPmkx
QdEr8vf4nZzr9Wj9S3FwjTTcw2YdjV2gejxhg9oZ6vR+eBeI5Kg0O6o6eW7i98iDb3yVa9gh6N90
p0k4lyIlfRX6SuXo774nrvfG2b6Wv6NrQHfZmbkch7oMSXhhFFDrdB5/WwK+Wrv9/PM7f+tzXo/K
PxJgu44QjIu3ueREPoqofujj5kbq8Z7N29MrIeidi+Wtz7k63mFnI4+OeDMrIfcTRsgYQz3K1euy
WPFiE++hUt56K68//8f38Xbdj1xS6EyBy1Sk4PPlCPLvaa69cUKuwV87qCdcLNNcxjp4EZJ9gNTF
70HX72SNb/3xV8e76Zt+GDSzZZg2ceYFDNj9nQ/ln1/1G9HvGv0lSQfM5YDybODWNuU22Q0iorYX
fbVFgZwqNungPd35t9731UHnC+WMtPgqMGz4ASn9O/QLvyxBWKP7kJy0e4/p8MaXuoaE6YbHxkT4
HK9HU20M14vTzuZdkxwTYLj+auWucWFdi8CS7MFUJtpNmWkXXFDTuGSJCR7mnv/dAPgaGpZC68H0
YTiVS2eXqm+SIBNeLG/rjax/dwqv8WFbT6Non9apJOgFZCAo/NhZe9vXzf0aLS9kHN5Tx3vj9V+D
VfemZ/uATleZpnLMOk+f+85vwRKq72Mjf6txeaeAf+v9X513FW+xiROuS9EtTaZZWGftrlU2RcuU
Tc5/5+y8cTKvYaucMTmRNsLHmLHJZd0RzEFa+06m+F/U9L/cW9eAVUu2ndupRucEmOK4w7Rzo1VX
D2sOddvbdQVrvPPcc8jcCXTmSyrYWEEAdcrIGFYmdP5f7o+r9J9TfJQFarxsRvM7oomAnJ1+qkdy
pyERGI1/x+qHB+X/RmmMLDAY2NK0Yl6YpYv3Y5Dq45/P6r+nAHDw/t9HdyQgvKNjXI2R7XM2ripL
15Af+dzbm2Wv7WcgxoND1/Om+vMn/vveINeQPiKBddyhYlft3Mkwnwkxw01EpEreCQxvfcDrIfvH
nabnxKJW0WmVNEk5zGMm/b9LKEn6eqz+8WhI2Y1mC/DoJQgOuzBFGs/F3y3L1Y0PpxbBm3jEsrxK
fiU1qEn9aON3duq/38TkGs8H+R2QSLaBFQ5sgVB1t2rSD34Uv3Mi31ryqzTeDwGzon3PCuhzVC4M
7pkSH/68Lv9NEP//sJNXm+Z/rnkI1axmoopBxTv5Fcg1/AnhdXu2nKePw7x8oWv71erpEk37dnDN
Yo+jMt1jB7Gk0vaNn7ltGDIi7ZJLyj7QNAqyNu3e00/894hKrlGASpOxlXaIMVpR7Rc5SswFd7ID
qk/GM4OgyNOf1+Gtz7mKAcLrNEtWHlW99uYjaL2b+hVYMHeOdb+vzZ1B5vNe8yEI/ru6/7Lq17p6
8RZwtbSjLJvZrcrlRAoZ6HIIQayas0mGBLu0GUHdy5sJyFqW0W7fUEX4mvEASD4zwlVjkDpq+kqT
uu2gxzrymRxnKaLxG6UroJko8lvTZdtUr9MKTomg5CZt4Fd1WWa+kujkoPswAlUXrlp+YiAXDR8H
oiaXLQGsjKBX5EOXlLa9P+p8IWZ0utp2TeK62MZlhWUdSwcUGlwMXubipD3TjpoceAD9KYTTXibl
Pn2dhp39htY+GN7xPnrxDRS6e561KHX3LFWODGfIkTVnvUb+3aZSAyrqJhyKvj7tvfmgQs7EtzUh
2jsr1bLaZvEwiTMgWNFhVUwerN9M98G8YZrYCZBQ9qTpYFrRUyjWDvHWV+ju2jpv3VpXobezTDBx
kk26f2mAQH9WZMoTV1cyUqchmcLXI5bSXIrVuYJz2udR6ydZYv1cRqykQSpOEL5aDomagwqw1KLT
4U89bbcNGEI5id0dXccqHIB158t62BZ5GIN0LPxlIrlI4nz2W4wkN/nYREE+jT+D+aYd1jEb3Jwz
iCfDA+4GyrCQ9K/SsTnMozy77RHKNrkiLWgMN/2AGxeK1E2XCQtBy3XAzWUh3d19Y7s8dIE/53a2
2Ty/1Lhz+gm/NZr7uXMvzvsxk/YnvAheqPcC0tfdPgYXl+hMdyrfVr8yEmsF4TALTJL+tiw/UVFG
7nENnqZtOkNPKZsmcRIBVkxPWbR9mlNdNPt8myyf17q5YM3vwFY4ha5/8dMlRHRw2MabyEKxP4A2
MWavsPncALDh5CAegfOFwhePhqNLQUR23jJfiDEsTygfLk1Q8wMA2FRmUSenE9Mh3QrsTXCY6xZZ
KZqQk9lSLPysi20f0wuW1s9W3Hr4DhjPDgP7QbfgNCv31LY2yqY1PPeTvOUby+OWXpZGVv6W3AV8
+Tot9ae2WX7RKJSQzNYFGIMd+LgrSLle8xxs9Udr5odwx5YbR5olGJKVSjYvwx5+J8p7Zil7mff0
TsYiH7b1xvquaLzg00ojaD/3W+77jV/GY/MlgWAOKNFFF5iLFB32Rb/88NZ2zuC8VjIxFtw+9UmN
/LGqNXSflhDc9o0efTF/7lLyRAUtmJ7ibBv0I90hZJu6uzB4JlFcwYigdG14q4IYgySWflpWeZf6
8rGGn8bWulsZJ2WoF1hEjIXXdxg4nGiUVh4hF9n0Ggrb82WG/FAzT0Xd+KfBb48QtCiFTY4rcQeo
ldzUjcrGltyMtbkHQ6UuBjGUtqlPMFLMRSe+4rhlu+T3db09c38u4KOX7+Rrt8cPMXhxXhRnwNPl
G+57hMEGkDeFf7dpehGQlvOTJSPqng3D0eywSex0CRzng529ykb6UmNLCa1KmP6UK1wWyJy2xWTl
fS2mo5W/4uhHQLvP4OcclEjAUkPW2IXngM95NLHnQDSoaJuM9iediieAYE++httNjbIKXjCHgE1t
AabiLdrHVQc/oWwUeKfJtMrbeQ2bzAbJy0baKlmGB2rBONQLfYFUNppsyUug9WV/NYJwy7km6nZL
RTXBoCDrfbW+RoyPcMV6UOt+rHnw1Dtcpc0GEiK4qUjng7QumR8/4DaCJswa0mygoa4i6/Nj3MBJ
NI3A1dBzDzMCuWNT2GJB7Vy4aBFZbaAvZz3Gvu4dV0/wb0t1pozbeWltoD7aFvOmDFCa+MEECXtq
nUuTLF6VfVJEbMXYDHj93SRzI0AS3/jPcJumXEFuJMrxf+3wtPSb98CIhW6yGOG2emg9gnPd+zPY
8U3SxQfBaPPMenhh5EGYDjAtaGQ8ZlGIxfmcrvA6zUBKgI64aFncg1GvuckSauxHtizqc5/W0Lgl
DCG12CGnNmRLo/symn0h84RRZ25WsW0PHNK4tNw48ETncIjk9wRD8S9JjC7bME30wpjx7gI3sJyv
EinUMrpaVbOzk1f2JEU6E+6kO/ReaL5TD1jqeGPiK2R8gzoH1H/4MqjGvrL+Wd4su7rlq0jyre/V
qQnwxCJw0lcnKkcbFj2HwukparclvdU9J92vyAtn+0janj25OgUOJZCepJnRnv4+u8Z95zxQn5PO
+AgTmp0c5qZ3EPTbXKlx6//apF5IMc46vQOZ6kvXp96NieHIV5p5DHHEFi+1hZwT8EeBxaJnRoaw
4saqqWqlSRHLbfBZBEn7defNgGMjcWE+mXkeTiYm4mnaQ/9HXUOAAo5PjaO3S5+Ov+t+pn4JSyj7
FZRI90v07VTwte6KXSp6mryIXTrhgp80WJjGe6TDsSb+dhF4i986wJYgG2emywIf0R/cXw172JVM
DzMupoeeReMjNDvU09aP45HZdMIZZFGicjNE6PFxN/lHPrjktDc1yRbWJ88Cj8IpjSfkDWzeP83A
XbTnJIji09iOooCpy7eJsFmVnaMiehzSSXx9NYQMMh990R/GC2w123QOTmaGn8O9hdKwK+SCi3jc
2IDzxVKFi2lj8j5yw1x6cDH70Kzh+qVPiPvEZj/+OBjSnzEBCCuh1HrQphEVFLiDYxrG2wUBc/ke
Ld40w4pibYvOmOTIavxN2wb82qshcp6mifch3EDJ2KIWgN4Yq4j44Xlbjmtu+TQ5otpiaLdwwSgo
Tunt3ix9mAszyN9uH/uHsJ03aKMvzY1a1/hLTOs+95qG5IBZ0nwNicKnjLjBUAE2CdxCOwq1rF9R
g9kM4l2iYOtyWMdxmi4iYcTlu5oQejcnqX6ESojzcrDnxhfrlsSnGXLH5MuUpuxZCu43dyPMimvQ
i+Ht9qKgSy0KOBKSOE/8miynzokgLJ1CgsMzt8NY5OjAzN7KHSwtL9sXpx9C4H/njLgY8uJ5FEIp
rIJMOqatTefXdRbrZuW/JTbq6mW+3OVYQ3cytostt16jJXmSbDV2KnUANZZergBhpQ0CxIOA5Fif
d1GHSyxN+lwJNfdTDqM7b17yUXuNzRgLgwAJr6KPom2Db5LWTyFUgnJTjx5HwTnyJ5gyLUsWUh4h
9q1x/9G5oFZIAJO6Hk81B0J3j5oQCQz3BCnjcDNe7iPFljdU0UkXFlHwUU01F7dr24V56nY3Vf3m
9JbDYtj3viPhsdud39dpcEiTMA7aHAwdxW6TeE3tL2thYfi0dh4IGCuZTXpWwUomBmgRJJT3fAn6
VNwIabv4w8Bg2jtkejB2vl2XYLtDjEm2KhAtkeUqei89j3YNvQJWj9R/XMdmhZIZFvurRisxQY4Y
LD58wgz9BOOAdsnrjq7o7su+/V6711JujYMkPbB+VEMmoJm1Z74K1LPfIbUoXMPhLd1Lt4fFzJAw
9j4SecAzlUgvKTTrtkJxHe537QSzqIelZc6WbIMpdpnALNBhzV3tyq5PtrhoVjp1R8Wh8VtsgxK/
QEOx7VH3pB2f8W42aMfA3NHmVDS+zTkO/JL74wohtdqfkWARICSBo4ULZIcZ5xLxCjzTeM7BmR3o
DQtMIo8KxBNbwFtsZxcYLcYvclYIPnprm6FUOvL6bNEg0Vfruizh2ZtXtL5CfzCsgHpl0h7nabBj
EY6NizIREKxhwJr9mwcFNJm1bm94Ge6B+V2vlKRw1gkj+WMfGvGMgxUOxQhl7ftkpu2O9vM6qxyS
Mn2QLaBQqZM1NvbzZE2lzuHxFzcVSMbDdgdGzpzk+FWP/TAdUzoHaQOVt2bT8gmmlAjdHDJFL7tm
7rdJ6P48CSJNbtMWQnx4MYk6wttui/N4az0oMHTBfgHlo64MKLNzoZckTqq20bIp9ld5gwx7g9hD
Wns2Koa+4/4NBVk+zMD3wv+pYSohTh7Ul6bSpXobC+sSmMzgiWtXUdiRAAo54+CRcz1OLf0ZhgaF
TYjR6jfeixVVQUe9n2000u2go37xjkzArfEIuwT3gYuo04WUgeheJfUDP4v7AOGtjlreF0EkRnZP
1o5fyLB4Z2C99h+pJJB8WKEVsED4Ic0BM0R+B0H8ZD3XycqCajSEhxl0VOkXxIu6r3gQSegXy2S5
DKOJv29Ii1TW4GU2hSOc/VKxk/ulFnq0R9jGBx8nGEUkpSAM7oSrk2a54AraeabSIXLFRuwQ5R7S
DH5s5r4GqI3YOMi3eolf9qlLQlDEmzEGozuduyzBWwyODfWQaNXQCFhu26CNyc1CO+xYJ1mnq30i
OJyYH7L0Qg33h0ot9eiKmnvBUBIKmGbl6c1PUBDh2aggBkCn2x0hHVpqfIQ089IFPMMIJN0ujfOn
OQfVkO3lNkdmx23ay/kRqu/Lnne7v9SAZvpBX9GaclLEAHTFWex5+7Po5pQXuEsNEP0sIZ9fd+UD
iEnQWm+9XpMz+mnR99dUM8iQkDOTzcLn9ogQB/By06StztOk04B0s4AEGZhHUZftPCT80G2Tjg/x
nAIlsK5YuCxsN/syy342hVkh/VmYWUEXY6Y9oPiRRNJ17tpm9guG68cWcdRM5hZHl5pzbUHhAyDS
h7NbiFvpS5y4RuUMBSUq1yDlD4Np/OasXsVWs5gDOZnPis2/98nyCH2MWN8lEyfIPt2MLSujxkGk
NsbAKvdjtkHxvVbpi6VmUxlDDdefOl6ruNxx3mXOWhE/wBXUfN7cKznck1Y9r54OP3QbcFCN57Um
G8kaxmif1D56PxBKj05KIEtC6QuvJsSahNQf0fGTAkC3bgf0gNbRLu5iT3lztsGQfuJoD5nYqYzs
+jUOrBEXe5e1XL5G6dUuNPwM38cJbRR4hnfdY+vbmcDNWb/endYbjW+rEO/GfPc9E7QuMysbu5vV
zXUjMwcz6PQI1RA0dx1kIOpLiItZPqa1XaO7Ffn3/GGWCJ6nxexrerA99KyLcQ34dkvhtv0AKdt6
/jhozTFp2TC5p5CVQZb3oxGsj272ZUj8C/pOE68U84LxPNaWyQS1ujRrm62OJuzHLGoh7wmFYsbJ
AZU63Q1rZARo9jBWRbmUbtm4Tik5EZrO5j6cR099D4RL5G0k6YzWlmp62fzU6zQNtxawEQl6wFbv
n7lHWvNBdn3YXMD8bOkJ6kORvLNTMBHAV6wvI5BZPMp/7TAKcihqp8W+LLDjFshBE8Lac9OaTR81
kENBnYGxsPjlrKEUky3YGcGTQhJypkFPxxOm5Etw52sBM+18Il6HFA98ibUY+xhKaLBYWX+hL9Hj
2oWNptFZD6I8xeUtAvmjC/ph/cB0AuvXOhGSPIWYz/i/fRAgglPoMTQBzITj+FIngHS3WdwNnXhZ
gFP3kEHRsXNrPo8xm07EW/z9BeLXjTlx3ZjgXu3rTA5wNXYP8WDUacaYZblFjRA13+gyRPzZn0Jq
nn23AcKN+OtZLPpK6x0NNb1r6NVmTUT2yc9Gpbz+PonN7n568G+kAOUQBdZowVMlQpnHa22jG8FV
sL10U6zrs6EJGCro8K4qzWq8q65SUtTJr9BYTj6ihOauWpBrLw8+8RLvoz8HCT+PvWynu1SE3V7E
S+OrDxJiDCgigWmEeUw2R+CcJHftjqt0zaALK/diWP3dhXkyp7jsENw9/2T47PcS01k/iYYsQRq3
oJ0CF0EUHRR9UXaswzVSRweENSuipvG6QvmJ5i8y0isaHdT5/XjRzdgEaQYvEaeBFo0MwhpgVZrc
hESw5Z4oH+Lyu26S9KPTARTXEtI15qNHhwTbLvY9ADJF1LRQNw7pjq4pwv9+o+UweA6tvXCSmCXW
XYv/ELJ5ujNiwt/yioDt6rsRls76IzLToNYZaxFDzxDbaw0gGuo1EtQTmqFRDqvIiJaTzwOdw/DE
ds9tB4BIf6ssn7YUnRZsvM8aB41+ntppo+jo+bi9aR5LOvjPkBHbJC1qE4cIiXG0SFBwfF+jq+kt
U78cOofT8DX0p3WpgriTJEcqN7uzN9SmRTpU29sU+fJqMkpUv5wTuSZiyPuox1B5BRTPFPDaIPbo
zdse3mD+HIeffJpq62dWcrI8Qhu5NX2+ztBFuWXe+Gq+iDF7tD13K1LtNe+5bDGmphts7A9IDxmg
KQZTsPsxiDi9a2idrg8kaLcWaKVwbiTQPhR6b3O2KN3VVYrsJz6AZFYbpChyNm0V9kq0CncVEeh0
JEOvwgFd7W5abxft0jpDSk1F6bdk9PHFjElL0N0sduJrEwO2CNGsy9ClRh8lkx76q3Q0NZIkDTGP
5rUvusyo77KgHkTwQay7nm8WE/nsDPEJu6NRoEZkEapL+8LwUNAzAIl0KtFWmH7yvafJGSlq719g
/jSbqtsH1+Ieh2bxmeu9GYs6AKbxicxBTV+2PvSSHGmYFxy10ILdak84D+4iW7CdgjTs0CQRpE3v
R2opWm3Gs2FJKa0LMhJ6hKqZ6aodxwAC95htY/TcE90caxEuYx4GfhOBijd34m7wQ/MZgAvUlbxF
x6Pom3mMqg3zal729TrgtPcWdSUgV2zNvDbq9w8c9uCkhJt3gpEFOhhjaTdO04+gplp5ine/ET/N
ztBv6Bg4uRnHETVffVBLgmpoQ24euxhFwKeYkGh/asgekqpeUDifYIUGOAboGBp+J4rRHpk9M4DZ
+y5CMxU6Fh5u+Sn1czovm/mMptNuL+C1UVI0yhe8iphcbvvEuflEIbk0HwW4lP09Gl3T/SC2uiul
C0lazTW03ypccN5csAVKLTAm3xM/n2ekwk22DjJdi3hK/OWnsjrqSkyEX2EpmKMYlHBJOP1GI6pr
KyQxxmUgulF1ww2C37FR8UruhtZL/M9u8NL4cxd26YkNFn1SNNXqMo5roFncRmt2W+Ma4Xk3KREX
rRtCUOTctLfoD8Dl7IjhkKcy6Hf16jKJCJOZZfAixOvJOvQRETOeoxWi45+TFcHxCwQwUbxmQ5w0
0NlA9dQVeqPgXDapZF+kwB1fcghRPVqojCDfSOWyfgDGvBs++7EIP6NoQQ3iGoNeZsqpDC7r2Nf8
N7yAHP+UpPXyfRKQpSitq9f+YDFnesW/Y7pyY1wcoS+9REl9yy3S7JsuTJIZaQIf1CcX9ehzsKCv
g0/RWm+aZWm3cRZmUlDPfu+aLRmOguiOg4buN+uRoav/29KNIuaRvZt5Buq+mzBCAUJ1yoCskfc2
baY7i99ds1XSDRgOeGo/rCpC715CU+6xnnqMWhZuT2oz8cWHu9iHgNiVfgjWACOBIFwS9EKjKezO
4MbuI9ouMf01p81+SDab3vZ+En6LUCxX4eK2ijVo2kH3E23hoEGr1qQzRgcEklhjCKQ+S9f5FpMD
aK1sU3eXgKFVRfhZYaI9KfS8gZ68SjhW7hQINtVO9LD2NEWXkrgPA/AFXy2jMZAHnsIvAj90aWQq
0Ti2/UfFN7AqwG39xWrXnAONkZPm+1futqWElZVas0in/Be1ifgmXNRVXjwaFCTrXnmNCG6jBm2W
bMfNe9clKTWYDfUhrSCPtNx4zKcnpQKoP20jg/0diK55nab8O16n963lac/RpYH1+qqgLu2CHYCZ
RpPpd9go2AOHu1WffGv6+0FO7uDHEUqqZmC9q7xgWlpcDLUO8joZMHFjNSxaAXNmW5nGoX8GRjs8
+cEijoGg+tBEowTFMey/6HFfK7GmY9kKPCZrwe4V6A4z2mKY5faTt/VJl6OF7EP5s+4u/SzNbRoM
7bFVFq0WKPeN5TrQsWDIXOqM2B0e0rpHOWCn2bsPdeff+eAP3KL9ScoteG2SmZ08MdOLEtdKctMH
hKDh1dL0Z9tHKFzDcfMrQnpewcsleop3Ie47HUFGMgjioqeuizNm1v08xcSVQsq0hHWegv5mHdLc
KBW1mT9S6PYOxk8RXpetgw5CShncNub2sA09GGkL9s7LXBsQCgXacSnKtCyFSGI51AGagtwljyiS
wy9NW4u0QEiQMk8jRh5Cr0mSjCw6/iE8qJJh9LygqtuklNnUuSRDPaHg9pQuTdEBPPRk0slfwJ8I
hu8e9bY7zA/4t/Q/7J1pb9xWm6b/yot8bqa5HS6DTgPDpRZVlRZbsmV/IWxL5s7D7XD79XNVkp5O
NFlmGg00BmggCOLIkmph8TzPvRaLOBab197XpLOpuCM0MSq7cYv6gub1xdH0CyVtzXczvXJZkvd5
aWdOTY/BmbVTWNMRjN9EUTUDRcDaWkTcB61KNyCplvR20ogqdcvhTamj4ZnpoTBG99GudPNk1fmA
37pK19A1Js+4FmSCQzalQM5aYUzE+SjmaKKj6dxnrvt59db2khTQaFlZuzemthoySBjSzwkiv3gl
Ke0m3UhJJrEUDrYi7CwsZZ5eJtM1PgHJs3T20k1fvCotQt/S12hk6zhpnjHce2wsz5ktibfXyHiw
MOHkVrVGTmFczU2gfXZQE9V/LilCnIK1GRhdbIsIfE13s6dCk9Ztm3tlF/SZM50T112PWddMcAsc
+Q+JZWjvdWt2h52XSJhTYvo76JxqHg9gb1ew1ZSMMoPsLwNz2GGsy/l2ciz5MBciBw2GJTVMYo/m
Nr/YI+J6xVmwF8YikBzm20nbNrRLoLym4CosqpwJWFoFEH5l7ApPFFPQ05US1mtbnwavV7tpWJ7T
Ad2wDhjDttB6Rwd79v22pV/SdVqQmGXkdxed2Gsz3vhy9qYQMcIYK/i8ve7bKmw5X8/FVEH7btqH
kV8Tl2wqOo1RXzeG7o8S6VCYYwTGT5jUO0NsNK7iVAl6b3AOxCVCbWsVJcJ6tsp9V7n9rsIEe6um
uQZUGZIbQyzW9yVptFussddZt3fmr+s86jeqKXToe0+P/XLL9r2azGsqi7pfvWK6dVzfBNOpba8K
dFk0kSN0I2DztKLBreV5caXzocvht3Hm9Afgb/9AiGh/7zTbcvQ1P2dX22qGIX98LzPKYft0gjHa
8mx9dS1f7Xz06eHqNXPYsJ2GrqL5Qlg+rvM+1Q7a1LWB7voGR6yeAYKt8rsh1XuPknVc9IbcZaD1
j2m1ekGXgugG3AgTSHPQVLNP35kctDvdhE0PNjcz8lsAvI6WFb2Q2aUhSkrcc3T37Y4M0+eBnThd
I+LwsnFv93XOk562AoNvUKrMTq2YSUqYxwXoznkWekHte+roq7rVS3vRnpdKW+VuLJypM+BakyV9
J91xSS4W7Uns95hq0+k4cb8fqwhOcNVpgpVAUNHWILAEOE1td64D/N4N4c+uSMsXr2W8/EwA7LTG
vfDorSeua+Ut8nKUCznYxL53FQAGQzsNoGcWmSW/8BrUZrwN1LPaSDIS7sFBP7ijcfIWcv6ebAsk
6WZdtIUJv5sakR/WrsmKB0ez0+I77en4EHWn6WnbGmGmqm9sTdVgBcbay4krPCc4cxq7zlBBlhL0
8oTUonL2CXKS7Whiw3dPGVkTBYf/MFjlJXETr3jc9NVuX91MpfWr7U+yygPD51P2vbEnq2aKn2lw
2flT75jRMm66RYOFSVPJ3K2tLNAPTGV1cDxf9IemKNqSqEKgyCKUOTd1GdINPWyHiU2mfsi2ZF72
0tfnBl2AmSWnPs3a7BOZur39bUbO2mqA05VM3jVDjg4saJrKs1nBstnVrst26X6rYQEWdWCUWkek
RjpJ3Xe6vcChgTTrizwMVAC0oHhVoj5r5jKWF67VsjtslAOsKNdbyEgBuuq/+K1FDm7dmFzPNb0N
aWgJ0egfOm2o4f9WY1UaoQhyKb+AYXUcBjQbkWbfuSSzH0y768ajwUHePvlLTzvuTaXbLJxDpdrm
yDtAmUtkFNpiSVxJUnYvBNgN9c2SMGTmgcau1H20qqZ2z0Ia2vaByEqjv5hyGauYC4O3NUQtytXv
+fyhiaTN6hUVJAzMN46+FPaT7A3uTEGZisp41f2tz5/4JMrpPeaxa6t4mjiivzGJ5EB94FDjBSrt
rb77SZs4uj4THGzXj+SqrAYHay8H9cHTgabRr4B5xprLVX1vSJKGH4SVD20dMOAnKyCB3ozVhZW2
006SfKr1dkv9aj27S1t1ZON5qh2H68pK649V6Sr9YG5JM8RNopcNN/hJM+9tCBrpBnCelnsiWmdt
d7NFFv0uk1TNcn9uS0ddOkdIUQXMuZvGYFIlZX4shtFZv00TuC7zuTssxqM2pFIdMnt2kSjDtznb
jv75NDmsduMCg0K4b8YTUYt+g+5E2OWNzKxlghNW4/zke3pVt6HmO3raHOthZlrMy9Ufb5Lccq3A
2gSRIRmbR/sAPdMChnZenViwfAJyogNYLIvGjAe8YYO4rZQ++/OFtw7R3W7ISBu3d8LNq+WjVq8E
jwSZMVpS7QCjJvALuTlG+TnLhqpARzulfDaLNUnTO+bqYV4RmlgOM45dgv+5SMSkvzqx328pn1UB
wsLKiZhCtohesrYgmwroSXl3le8Dqh+R0bWQBZtVuP0QpZOv9DWAbPdUEc+urbxH0kzqGlSit1X5
odVQMt2DpfTdQ9EXifcKaOxP70WZW+IpM/iAPLarKo13ns6Cz+c5I5TsKwntybKg0awHIC4CMhbP
inThjN5pbqclPZdZ6Tlnw97y7kFvFfmZlVyyOa6qoeqg5XU90cOyadVwWnNvLS6uifzkIRHtvHxc
VZsV8L+DDcWtag9GeRhJJ6iF7k6PW4U5LLwKuMU5y+xNf/GMq1/lAFRfuhD8ydoj6qg0dF6eqdpD
Z+XC3pkU885f/WG2C6gpP7FPXVJOiD5aaxDzdESqkvrchB1dJMFI85MBdAop3Yd9O6RL2FcswAB4
G3qyG4QXtrqslG416V2D1aQ8D6JX3oeuB3wJ7KVeZdypcZxjMkqbJm7KVT+jh9DfFVWGSMbvEX5F
uaEtn2ttRG+0zKDvcTOzMSXalr63YNwpCFtruGI/f6el3GtAYE1zhsFpDJZBtIPN6YqRHG3gspXM
WGWX+5nrvAvUiIHxBiTMqk6r6QHbjFNnSSDVxBwjZ50RFy5mqwGIV6kQHBGAY/e9SbbOrQ/s79+3
NfjEFNoDhRHpHQuU29dnchmdleqwVl83PaRgzNGezDldvrYV15kTZiM6u1sNngEtzTZVMkIfNSeB
5ubsU+b1Oq3CiZqtsyezjf2iYrGnaLjQkaA4VC+Eus9zZLVonJep8lP9AajTznYVgq6PfkUQx10K
/SzZb/12jlBvNGj9+pVRka4o04R/TEwkIIHELdxyqxS5wf2rWmb3sy+ycnuCtgP7HVZMYPbqz9Nj
aljtZ5oz5b2f+jwmthp3vi02t/EOFj6+/BZVqVuGU8PD2W8WJ/q+LNxOnEuH5xOwIg/Ou6wxtDVI
6m3QDzYnDPxYPrDPpNU8P7eanVSXskuMj33FshmmxaB1QWEmyrwzWKyqc9dndnMvdcst9qRW9Egx
arQKt4mfWUnYD7lsX0oaSQCSF4K9DrLLS9zXXccOBNfcVnt3TIVzry2IS0PRuTPKJrgl2UZS0NQS
jrWoiZZhgOcmXArnvd26+ico/roAnmmdJKjmUpFCp2EDClSTGnnUiy5hw3C29b3tyU6Gm2ttZZiA
+jnBylWqH1c/ER8L1ybwLbM1IE8NZ4C2E9zMyW3tjOm5cQcQp6xFbOQGzrBmZRkMdSHMvZKLnN+X
pGSmAZsnYfc256a2yzDKuw+i8TJtz4DK5zVfimSKt9zKv27bsrQxqHaiB4JwBf3QVGO7feO2VSSh
Y/OM437MQAkI7TXMOC0p5b4kcuD/a2tXf3LWcSjjRPC5qfQaaQSyYx0pJGwkWsVsUFuow8X4McfG
4kYUaqjvTtKN9oV3rWTxKIrsxa4MOjzQDqZdWDiiNMO5n9Ym5PaWAIjUoH4hC3Zf3Ky+UO73Ze7M
k3Iyl3OlyWFMkGKvzoM3cTeMOns2s8iDjplOYnGWNBokcFMs19w+2TRAQa2WcuN07IbrzG3pjkQX
Y5adF1bNVs88YBD8o2tUzhK47FPDIwePWURZ71T2XdujQworpiL47ppv0BHMDNbjNrBJhbVZz+lB
SE3/6lVy+MRZYBk7u0KrGZKWr8rYGtP2pBZ0v5EctaUKoW78OwR0tRbMxla8qtaVdVBm7erfb0gZ
X6j/Y+1xnYH43nAUEtWsXns0EWW+S9uAnAYdGR2Ij/7OqokoAJgVHZpbo9cp561mEt/OynRWHWcC
t7/Y3pLpOq+Phh3luT985sQpih0Iso2wztHMl2yhsBFJ6Dw4xV6NQPEhAV9+deppdyHsaMbaEKWp
0sy4nuetpz1j7U+k60zyaKTa+rVvbMaAde3YxVjBt+yOe3yV3kgj42ibDbN2I1QKhWKwgqDnenGb
5U5DK+iFtVaik6NfeLr4rExOHfVZ0W+fM7e0H6gByF6ddAFoCzqMfHVoYOAavyi4Uu+aK0lN30Lj
Gv5QNaFYowIo7R+n0tedmwTgHbpsq7WwLwZ3QgnjWc57vJ9QkNJas4Yyx87b2uWTtnAuBZovk2EN
UicfkvPSDl37Yenwh3pMy5Y/x0YNmrywtML6wnePQN1FIDiMoezthEG4CdCSK3yZs65k58fNYjvZ
p0GoFR+WNKSRd8SwcXsGW0kRvCVUPbqTZkS9lZXTGv0Taew+1LXr7VHIVyFHxIYY1nTRr6R0d3dj
99hY1ASJVamHcdX0uM5yKOtBEzEtOejrGXXQI2nt/by2n/XFG3cQM+qdXjr+CVx3+jQnpn9fzbpR
Bvo2geKUehmnrWPsus5cDwiBmoetIl95GtC+666hB4Xmi7DwVkDdEZoDrZp2VghUHpx+FKE2IJbJ
ixraXrbKooWjveK30j4ARrUfcKG376epnqIsVe6pY7KxggrVBEgv4Ec1LzNYeN5/QF6laBGaB/oE
nfpgTW3yZG9puvN0o0EObK/BxNYSjL0A7ZB2drO5DBtG2soPle53H1OtXILOTo0Wfk2uyHUtcFJp
lWE1GVq4eOBqrsiccEjKHk30ctkw1QSsxFuUAPjd22pZHjvUnGQ+5snhn/rNq9qksaoDEjabJuQ0
Sa2g6zuButMvuLP8tc3l57iHPzKevImBcBi8a9kMVTzu0gOuvoO/Mz/osemEdmzuGdIDO8CQuS+j
KUxO5sk7YOuL7W9tyC2J4O2/eRx/Yph6m7osKmta4ESqOEmfdY8rNjtN6Pj++kn+iYHR8N74yCS1
En6Su+7O4MYYOwhOqQiVORpPyo2DDFLuI1pX4+gZnYoZ88qgbfAaz0RWysBFjnwYSyRfbFB//5iu
RqI/euHfGNAoTKFBfcUJ6M+9Oeyq0bOze8mJDu5qsnMFANKbOBANT57wNKauCpE0ZH4ICSzV37wy
f+Jyeptoni7buORa7+7YKemOzjNnubgJYm8GKPuAstTxjn/9HvzZG/zGstZ3wzrYluXsNkA99z0x
mkUdGTUyhUOZS+jTv/41f+KMextTDcne+fVsih2EgolSyGjiDmbzP/gk3hhQ215MA4mUYje5NYoF
AyggrQO3/buSgT97kd6YzsYu7eo2TcgvApMIcMgcE7+4JXD27/Li/uTleZtSPWL+ROroiJ1ndzEe
ULTV2Kr/5mL6sx/+5laSLHCrgmV/lyIUCLx+4g6ZAdn+h97Zt+HUZtla6HZ5bcytdgJ3BB4dNvn+
r3/4HxvCjbfZ1E5v1DOufy6bDNT2ZWjy63DmrESwwhrgfWkVpnEwq1G0t3/9K//s1Xrz+c+8FLCM
XqgdgLH4aHf9cFsYUK5//dON6+fqD24v7vXX/sY66xar5Uxrau9UkXRuPOidL0N6sET54tQNk1HS
eemI+LEdzDuIu634ZAybnkSOWVjpKbOLNn20eVh5BBs5a+kvb+M/f1v+R/oq7395CMO//gt//ibb
tc9T2Nzf//FfH2XNP/9y/Z7//Xfe/JX9q7z9Ur8Ob//S776Hn/vr742+jF9+94e4GfNxfVCv/fru
dVDV+PPP5xFe/+b/7Rf/8frzT3lc29effvjyUudNBG7R59/GH3790vHlpx9Mx7qGVvzzb3/Dr1++
PoWffrhXL+pb9tr36x982+uXYfzpB8/8kfIPYeu2DiJl2ddktvn1+hVX/Ciwr7pCOAZdGj9/pZEs
RD/9YDg/urZp+T7KYsf3zGvc3iDVz1/Sf/RMzxC+ZbG1gP0bP/zbw/vdW/Tvb9k/GlXf488Zh59+
uJrT//1aQs/qWK5nO/p1d2OhfdtNIVp/1VWruljzBISwCgcPLyHDucsshbql7NSyS3333DbWt9+8
Ur8+lN/+6t8fUP/nr35zOZuF4QKsDyQ22Fe8NEMtmxXbAR7/69yBiv71b/u5wPW3z9Q1mS4tz7OE
7uCvfBuOxdJaOKPdrLsJI1w0twbkV2rd4fT8lLvppa8w/y2eWe7WoX3WU5RYurmGCLgaNMrKi42e
2WLQkN60hCBPjno2lPEp15677I7B8kOOdtNTO8QCF7ad0FKVCLQsAHz6sJo6gkntvptHSmycQy6L
k2EByv71UzR/TjH4/XP0fcPDS2BzQXHVXd/t39whTDQLyLY6O65xY9iFvy8nROeaUSqmUaHBG2t9
kG7pE0yFE2jjJsK5BX4aXOzdWfvsjKI/ztqtVWnaHjM0itpE3JnQIlE+q6+VKMNWr3ZZ9jnhW7MJ
zsTVA88svmp2c84se2/K8qtjQds3RfI4dmMRIEOcEVMErLYFokoWw1RkB2Ap9wY5yHRs7JQ+vhXT
heB2nK5ZTiapd7OWXvU4VHBgg+mjmf0ukRitaJe1AiHmSottlseJOzKIr3tbFAdUHHstrQ5DCdI+
Z6R61VEzIUWqfRAu+ya5NxA1CEOhJVFh0el7CHHkpAe7exmMs7kIeLkl+DzNmTgZ6XAA/NYDOxX6
gRhqCNFR3ky0HR1RmhzzetFReE+RmTnUiqAqjYTHq7Q01ge7Nyy8Zt5x9jrzzin1h8GePqB1Dipg
r3csiqz0pfFiTpt328C8hXMJgzPN5fsNgaDdVDGfCgqJ6jpjzVsCLe2rz7yEDohte6xqYLZMlZHq
X0n/lliQ6DNfe+K5Zt+sYjRKR9d+0l3Ublgv0rAek73QEv9m8pw5HtvFxuVSbkGdG8tt7jhBqpPi
aEgUUAh6Aw8VRTTXJDPMWzmfdPvqM/STc9rkEpfmlYDwcRIgXCH3rTg2jvN5KRMfQAfrGGLj+tKO
9oPqhYyHnvJCv6T4o0uOk3EicXYL8Z7JeHZyNPyAlqdxXt/r3jDshEIITT0uV+J09bWbLbpFHqbO
0goDaOykU6SRV3tzUA21tstzit6WDa9lYaSRvmpjiCmwk6PEvWBMwY3tGA+l6O8GM4uxYwZyzaAe
kn2FNiz3sptstA9ViuZuNp77soLzBCtIrG1fV0/G4PlhWyT5AUKiiNCodxemhnhR8tEllvLvRtvf
T4eYwoRuX+/F/IeLn818Mzn4qTS6dlwRLJAybiKUvFmGSq+Cn//zl39pJLCUhvrs6ps6N5MdaihX
bxuaLPfTcr03lZo4Wstn9MTLecbeHjuNvRzdPOEjb5deXCFWvmk9UoQ6qU68YNYBxdLTYk4hoX7N
qerrAgC+ak5cmV+yZhSXyqzObYG3kEGCDN9B4KrNHO/lmud0mkox3OZkwgZDp9Sln7HWZTMgPjr5
YWfLX1OK/rPHi0v+DbpMfh/fzhe/G0n+PxpCrhPAbw6C65TzuxnkfzYvWf/lH/f9l5fXIfvtHPLL
d/46htg/uo7nuswNGPkM+5rE9OsYwqwBkWI5ho/e3nUEX/m3McT/ERs5s4HneIbD9/xmDDF/dK4D
ii+uiesmMVj/D1OIwc95M4Z4ruH4hOd4jvDE29IHhzKmiaz4cderdB7eZ8rz6K8A0omyfOzvzcWT
pJAYGSCkauSDfe2etkwr2ZFgVcQVcHv0m5fwD4YTxHnX+eN3hylP3fN9RA8W4IFnvNncdIEyQ1t9
M5bGgBUfUV+UOH5yhGFtj4QWWA8jfU/RVE7WjVwasRd1XSNr8QCHYM+XYF1MK6QbtkbEsuqBkaw5
sfVSnFNnMk+lsc1EaBb9ufOLF0urh28LIojYR9aXBZ2m+ISToc8Bl1YJVmA3/4beeX421SYA1uCS
T44qKSL0zalE8NKXaPYViEefOMsX04L6xiyELQBtvYZ016q4EbgCfgArJd6TAHpHfzHKHpN6kpah
jyh/12S+tRvLebjPqxKNwWCWyXdyQOxIb4ifIPhqOCqCru76ssjvuhoToAPljFTRHu9Tx0oiU+GS
WbWlDxU+lststGm9z0e0MtLRzads9rXdxo3wodW9Ef7McGk+sHX/PDOWxfNUfR60jYPUMnH8pCjv
hKia0Jn9JQSqbe5VbqdxO3dt7CrS5cKSQptPsC3jo+j0NvJziVPCNfwTU2UaYDAVgE8bMYzmmu8S
O6lvagQHTwDJ+WORltrHee6w0fp2f9Aqz8eYPHtRJ9si3Ap9/jRPvTw0G91bFv0tcTp49WuCQeLi
u44BlNn2oeZO6/WFLXdurbILt/L0Fsq92JUYlD96idZHWTEuV1HgRNRWw1Qm8vZGp1fyfaqSJk57
Tj5XDQ3Hbg/ruSkNGFsr7tuyHJ9zpOr7ZhhhfFDKhNYik7iAxT3iwPGiukuz+1r4E8mD1wug8qpd
p+tNDJNaI5nWjXBDPRU5cAWXtB/9/by06ccNfTiaCmNaL6CjMiirztwh/TF2Jajl/TZ383kYLdIs
01G70UeekuYX6gEVgLv3TZNtUV5FT5mmSD9DKZvYrvtuEfp4xp1QkJ+SCyYCjGA4/PXIbDpCBbp8
CvsJ1yLxtAsODrfTSBrx68eth5XysL3EqoBOUVnnHJwacBQ710AAymIfWwrEwhqRR1hIC+Nc1kH2
tBbaLZRdy403uG3cLiUFs6WPdHXUvJiJDQ5ySFYiMqt6sz6Tq4LKVNMc7h2JZzFKtgsSg6Ze60Nx
NdavmZsAC/QTopQae6G/dj2kTz/dUny/7adiBkUtx/nQirQ/YX5J7ja9WogSMsrzKvvse52yQvng
3aHhb8mZHD39DqKue065+x5WNeALVIRH9JSmXhoE6seKjpgToRc8s1qWWdxNVXoyWy+/cYpRHMZZ
qW+9XXXvuEF6GLEK7f6aWrs3XCg2P0UcHba5Qh8+Vq1SRwCP/iqtUoqhOhtJp8EJikNNriyiKviv
jXTwx34bTz250v/lkQ6amZDD00u0xMF/Bzv8d7DDf0qwAzrDi2YgYgjLAp0ua2hv3lIlUIuoteem
pvvpmvPgbnb5Hcrs73Ie0mFzv9n1Jl7UiFNRGl4XI7hBQEvJZ34yNAkFpfKyx6tDTe6IG9i2m2zX
sz8tX2pk/vqxz4vJ/2Bgen1EussWLvIZ+HzB5uq0CApV0VKrNW3qy0JCwm4zCvOdj6eLjQkjQTYt
4uTlfnN2HVd9St0ZlXs9GV+moZPRRExXXBPnFGdT0tMqDMlS1f2TR+bBwXcSWh/nNg1qcMew19Yq
3lypAb4iwsyJwgo9ie/CX/krld5/7VT5MPJpRGp0QAsUyjI51bVzNteBICB1XqyvW2p/6lkZzR49
5FHvTOR37eOYOg9Z+tir09wNL1DmISrIKpS+ep5qCRDjPBT2DNOSPTUdIEjrjpFpOud1FaG5mOdi
bVDSYSeh3rG6LNr7MSliqfxQdbgP1vGAO+7oNmU0kkXuLtOtsoejvk4vtY0X21iu3o1gyfw+THFR
NURjtmZ29JY6sLKFhC4muCbH86jtmTfLoDPRS3rJWe/yo7M1oa65oW7P2NWX15beDis7W84XAj2O
ydZ+MqrsZLpbQOsNytXhgTCTilWv3o8lNnodI2HhkAr2vbVfFSfaMD+gdwo6jnSzedfDZCx6A+ry
IMhcyf2nqn/fEvzHWs3S8VjlI/POJ31eomG8x0WLD/+u8PEbl18Kb4rK6mH1i8AS72iPjGpsKijF
qOZqSu+jvRJH52jufUYSG2LQ5Pu0YOfI0D7krd1FfV/wW1zzWqkH7GQRgUbQk08M0N4h2CcQKBhs
Zzn2af71atE/LvroXRzcU6eB4jTWfo1HhWYqmPyRj5It/PczlUUXQIxLO2hnBz7+0V6dPHIRjR3M
rjpolqNuOmzdu6Ey8h3exyIq0I1HYkAC2+VGNK9uiydKXgzNT/clooWgJ63OcJiH6Wge0qBBFHOp
FYBu1FT9l2z0ZKTosrkOS1mkzcZ0m5FjBJxRX717ntfk4bDoprxBwOqh58cnSVqMf0EFvkomZnFL
KkkTEtR9387DK4kn95z2KYJu6UWW1S4vCKFz+1C0cn0l9KNyw6ZM3ecCR2Po+kuH5c1PMCglks/R
6iIndVs0MKgQiIUI0NpUj7+LZBGMrKifKlEdgTn4xpzfi2uh1XduW6JKlAi8na5vuM46OscHLQl+
yWvp8dlaERVH2ldBcHM8VrYeL3k2+LFJd910/iXJpS3KkWuj4TX9Oc1lmQrXDRJEhcSvDTITwZYp
RYUzGr0dSTLGxyEDSWocKz9gDFn2o6Wb3wZR6HFpLdqIrrBkPJZmc9zw3oQaRYmxW7Fbef0KXpjo
/dXm5tkfhai3NurRQUDh94o0V1o2omawcjjtrFgfehBcrt5+Ii/Jt5tAmOgv0RHxsWtrrkdv8rLz
InITW6mr8nD2tiEyhJQfNGfbhiDp+uuiwTK4L9t64FGI7t02Oyj1l9G0bvtE98MCG0psLqt/I4oq
eQCYLO5xnm373m7JEUx1tlZ8DQchNrl3tMQ66p5aSLAxPeuTtDs3Gn2Jy6BNkavkiXtZsyr7AMdA
3ke/LLu6aJKdAcdjB+xC47lH+X5ycFNPgJ7X3a/odRSZGMN1W6CrXvBd28A2layesD3oe5Xoxp2Z
6tRmdwRuSVlrz5uZJzd5zxLECN5figrIl6yC+SRI8iRsrtq+5vq4PGOKX/czCTbH1cgarjVL20gM
xEpgO2l7XhKIakbM9qCR46wZ8/2kmvKdk6I/yqmaOzUe3nnkX7itDDLTWA8n91xvTMN4ALT6QPiT
H5mDj7/PqYqiQxYgahUgTbQOmDv8yNW8fJ9wbp3Ues0+KNAQ7q1aUi+reZ8qY0ZKas8dmTRWcUG/
fyhLFSrzO+7po9m7Er3HMkTNtqmWJAihR0SLGJ80txqOCcRZRB61eCxo3sPMMNtlLEhgOHtNYgTb
6I1BnozFISkh6ImLLJ5czV+REwxkHwTK6NdDlnb+M3Zse28VhXYk66SIVLoM+86Ry9GRlcndYzA+
pmBqNbtFIz+4hFu8t3LdOGr9iGepnfqbujGSHS/j+mRMSrwrt45bruWRSjfl/bTvOWsuGaLpWCf6
4RuFi82RAIP0a7ua2a7hThALpePsRs0JApGjiV8nJ2hnfzhw0rrHPgNT5kDWQhxH3rt1G+gtm90t
TMexiLTcRpKk+zic6Vx3I0hKG0+XtTy6S1580q28ZistltjwUc2OiIhu6vRK0rjeM9D4RS31N5ya
yXPTeQ5tbyzes1FNJARNxsFZPMTO+NiwCG1ZXCyqPvij0xOjo5PosXTNwa1HdU781rhQjmGdnD7T
iFgitodgivRDBlF36EFKbjyNgIHVmZMzXnvnyReaebsWCYcF6UHHVjnjV8ss5LnE9rCFOfbNqJwx
UopBug8Ek5rHChR/LzV8QT5pVAla1CbF5oX7JSjQgd2SudvF+BLEUymKDNvRKD4SVsdM4iiP1K7N
qyW+CW12UPZgNw0xohqgVKP8uClS4nCnzYgkC5TfwAAnhwyirwR7waNZXR73VSFP2eRVrzO+s1vX
1YhlJKtlX0qYppgMmCRAPV+OIQI2+9mZinZf5I7/MGyTFy6tnh89wbruJ/+LujPZjRzJtu0PXRZI
I43N1El673JJri40IaRQBPvG2JNf/5Zn1eDivtED3uSigECiMjNSCtGNx/bZe+0Eo5jQqt/k49Hj
+aqjc+Z1MySsQXGsaTbm/WKAyZmN4sUZJy8EFpCEE83tmOKNJBRwXx5EZA83CbzsoHfsI/Qsq3Z5
DnqBZF1tB9Iy9B9N681zZ7QkJwaaaRwjEUGtpjGstXKC5jEIBhvF2xuKBjR/1XOe2/0fT0XehW+r
DueijP9I2FC7kla2x3m0mxu+uIS3bNM9mgS3rkXsKMNvRsLkdknGz4RrA9Hw7Hpp/hylHZwjUvgH
EwTsfoFP+0YssnmQVpMekbqd25TVYAZn3SW87/DCSB1rV0aN6UfDnfK52ik4th6iS+Kq9Ilbcrcl
yde9wI2KNnrcx1c2FoKajo70ziDzi4USjp+v6V4wBFY7OwN00jbkkiyNl3fYTdqHSVr4q0jvdqKY
ZMJ26pY7qLyePzInib5KhxrA0APoch2BPr5MVKfsYdKujwpn6mdrl9llzLNDZDTeb1zkI16NMTo0
IB32phOXLfEQADsyJiy8ydkWxRvqPuIj8N32axjvbywbeW9v9qZ6UH26vNoCIaNSqjngNuu2M8cp
bh/UfAKAvNTMJtlqawcqQ1PIa/CDplumeybfejGcjX5VoVBpcfLMxn117EIdjKXAIm+SYYwoSPlN
vddy7Hst33lN1e6bYmpexFxkf7O6Km81BswzUR57S9rb/iTmul4715E7gCads2Ev6MITthJNECXi
vhLmI6i6jTlMljiueA1/gC4q4mamFubxlHYBfDjjyvgc72pAi4J4SY+pU06Uz5hxY9EDhG6ZQBp1
hp2SIno3EBcfppa2uDrJB+yp88gjDIRosxpplmw7jRLIiyedMT6nU1u8Fwp23AAmpQk7EKgvnpTG
ssGSn3eboi6zM0Di+OREjbGHKuad5mYFLzsaFpXKQ27yykjWzHjAjKRhVHTMBjjj2ujvTp2bl1bT
px2LWS3g+zL+Fkhjg+/cH2G/UqmFAZiU3aMO2INp3tR4nbVS3IZSxEeq4cQLx0B1zWaj3XVtOv3o
rVI7AXcG7r5ekOxWrV0fUs3Rb1OpFuwy8f1DU/M++DLc3tlmNH+12Mwl4C/SWIzQQz7030Avunzf
x5X9rg1R/dmI1j1gS5hfo2WZbnYDkMfXjaUJ47Vx95yEDoFQqHQHY2zl+5J71kMU98aRGFH2wHsR
TkyemLtCz5lX1j5On9WsMGbpOCm/Rmk2OZbXSAZGb8ZPsKW8g5nN5dmQbXzJ+xRSUDVDtRwHUCkG
R0Xry1Han/WSUbZtjEWDvSVJ/5I8a/0pysuTSOvxxVO6uW/X2Xqoatt6q3hqtc0dBnIocHZupn6e
GjTUaH0URqf2laPFxzyutM2QTOLWZbpOpM3EH7AziZWxqDTK9Zl7WvPhQhc9EhW/y/beMv2sa9M8
YeN3/RhWFNZBPXmZiXczH+SG4/hyWPU9WcAekJoDeqZsXXaZtu5as99Vpbd3Gg/8J+ZS766Keink
xsjdGV7bvA7EnTlwDGcLWHcK6MHhwmi68I7TrGXVqNXh4jZ1At4aLlhjVtmlT7rosV3X9QiUR/80
tU4RXpqjgzOUOju4SZKDsN0QqM90ajp6C+8NonuSm+11GWyIPKjBR47tZU+yJgXtEVVBySXvTYrM
5os1oEGwUwn6Gn6hShorXJyJZ4CVi31JPVP9AORu/vC2XJ8Lp6nOVt8O0Gv5I2cymNRTWcroGdQR
neZWDN1oVCPE1Z7cBHJjnR+RPDyKRUaNl2TPRoVXHvV73mbOevskOpk/wR1SzyM7GKKvsh+/M248
8LG1FYRYhW3lbOS19sMLFu6S1hM03pDDXtpwMhMGSL0jT83FEwf7Zhy65tuCsfS1Vnp9VnQrP2L0
H/eTGORvnTXuGJQsjXEiJFbyvvKKfZfsSxhAsyl5qHqzOUDRbMlVyzrfyKWa34pJ6cPG6ErCWzig
9Z/Vxg19JLXamQE/1VHbtLUAKYHTx/FJNtp/sjyRGPvnSC99kWdwtpOG5Kc/TFH/PsBAIJ6S5tDv
eKzMU+1Z6YVciktOgbzb1SEY5Ia8YjGyahkf127Q3dMo+pS8cM3/gtaemxcNas2TaeryAymzB+HW
GINOHm50oMnOAjipalaN7h2ne4GSWp3bFkAeOylv8EF3igcGKfsZsBxJ8aqUhcPfG7KTdGL5WOGP
2A86AIaNk4Bg1zKyE0DGbO8A/mD2FWGr716z59vkqGTLDGsjpkQK9l5B2Oe3p88Tt1d7TnAReLC1
3QGd3GSPyI0ATAAVnFNb/u1GT/uhu55aIFu53QlqJX/IcmjZt6iKqPbG0aVVQDQhmrvJmpWYPFiq
9GDp/Mc21jRSRSqEAvNgE/YIiNVgMGc1JuOD2azrbhn06joNTvo2VVO6HQeTCFzdkBfsjV8g77WH
CpbFG8koC8HJBUHoeSlP9DpYQQuWnZRfn2JAGJEoTiXTvLWJ+jz5EG4x1ztRpjFDr9DTk/QWCYOd
Bcixp56J73JkyzQAeNrJwpKv959xQiyjA0MMJwILvpOh5NixW/wiGRCdjDrJzkVkVnRW8DgsKQA1
2fBxHvnnEPHj8YI7tfpa6i7Bd9Y7+7xp2hNvqJSdTac/c86Nu3UR3GLLclye+Vb5+PTVFN2Q8ewH
3C6EidgAGY98pxg5bAv2gREN0geeq03h2iZogaO+GH/tPDeKXcwJjlRVpfMxgkiBnUmM5St8Ieac
gVuEmmHaga/MQEuRFT0No9WfyKpidNLlugYqrqIj8aT0za706Ik4Xb1zanP4KWDnbHutiPYFl7sU
aSjnmcwJkxsh3e8EPm0QxSFjUYqElLsAt9dxeAABpQpSLonkhrlaVNQ4gj7XgAYH1lDRms6hNgmg
hK0xngC8eHjOpXQ+JFgtBDzZdZteh5QFYxwu50ZhNXruFbadjeeyJYKerxOaWrUyfZE5NKvNhN1n
v9rImX4STX27Kdwk+yvquPAHg+3oUN5XupJ30xOM2onKaxdU+GaJZB/TxmkSz/HaPF/9yjTnQ51U
cF/meRVfJL6LS9VrvxTs4Ve6RsztyF8ScLLTn8YaITvNa1pvVmD6O8InyVPTMOFksexuszXZO3My
sn2tU7ow17m4c+XaV85ak2alaf5wyUfyo8bXc+sXvSVWzmKZbAla2H3KvGOH7wNonEn775gu44ta
teJlrXIAkSv0x61Bppfc7LxcueEzS8N1YcWefXMXScI2rQ2qHeKOD3TV5U+ju7gmZ/q47NRQFS8V
BqmLM/bphfOQCc/xsg6onGXuCJijRmqaNe6QZEhSaDzSD5mYuNLoYDcPjXTTIMKoAmKVAthwYf1q
8wwn64VQunEkQASfU7tbcnqvrJk58vKYGXiVEoN8ON9yiU7a4kviX4WnsrHRH4PYacpHIVfnYVnS
6VONLlGBwsQIg9nRfRJ6TiHrpOL5SU/piJNp7N2EZs2PmBHs73Va2l/jnZvHbBnvU7dvfubBpehe
jsWvFsvWPhoXtJl2aNdLOzpjMNO4ckA96ZDWIwuFhuP6rSvnYg6USxGZEmX1OKGtz5t1KPK3wqrL
T1S0ztfIWm8d2jQCaBRDmAsNYbpJbOuRKyvbzAEuwB4WW2OTDfKG48rH6WnN8IaRbuy6o4y0+CGi
mebCI2e+Q7Iz9nXeF8dmtep93nbMG0bXXJQL6DOPI/WyZI1z7p3SYQSGBXGsCEsz/RrlfhjSaeGE
ss1LUzYjn8G+OlWqdDk6JrsIXc0oPpOWuAMMT28nLat8RXnPab2AjH2AXzs9oOMs59QQChHEpkeW
btq9o6UVEqE3WrSg0KseVhr+BGVPxTYmeLbne66OUw3F495Jsp1ywm2beVgIzLXopSHPr/fG+TIy
mjfx+kLFivbctEa8Q7+Ve28SBfyeXtcR5RoKJe/XGASdmH+8j+cHpJ5p7w3u+ownpgghTRg3rhrT
VS15+2yQomfmWAzwN2BgbwLoyXuC6fKvPZvRm3f/KtBShsIvjSp/54U1IzM1MLClgAhLeMx7x8iw
HOdqHU51UmsBoUpUpkomB8i19UHlOXjghceGUwLOzABiqtaZI/wqzuvDqCvc+8VkM3OkDGZbNzaW
J82bDFJ4WY1GsCw3FEyH7o51YenA615cuOJheyzbJA4KoCuIdUKsn+lgsfIhdwRb2s7m97xc4OEl
7px+MO6iUspmPqRYYGTgippvuSf9+Bw1quA4hReLz0CWrKA1nBQSksEuGRTrq94dHiW6JQ5SApGn
Psnyv7VhjjdqtcluiyW6Kk8Rq2qbotyXfUbsSNn2H8Nt74pBJKtXASCDU4tzxUIdwVbB4LaBZYxE
iyBj3QDHwQpWOB6CxMTDBw7X+JKgb0Ij5yneVAR1N5aTamdB1tR3ACf7fGAglAw4G1JqThw6DSuT
qrm1yHQC2m50AubPrYiUPck+wJnJoyVT7WDJXHsgJPnZ9OXo0E6ALME3Buks9oBtFEa8PFdRehN6
JvxR4olt2UMcBINqKKckP3V5Mb+mKtG3FjGGwAEP5Etnmr9FVLQBbr38HS4uqy7g48nHaDkUtXhF
Nm3RQDqfjCbSGNRm7COwU0+jUVnf6WrgPyUEePKYf3x4ORzMSbncQGH3ez4KRZChZ7Np0ofub54X
C8u0WN5WZawHKqbJ+lkEBjEqu1s9q8rrmlWLr/AibxbiLjqXggF7BfKHuy1aqW1dGwWupc4AoLvI
A+TZdufGqbar0Ldu3Tg3R6dfu1OamNxqERxBgubUrfxdSRVcSyhz1zlOUp8PHMkmaNI8dtnQXvWy
Ma+VR6eGTzpOex2jpSN2S+/XR7/I6CiLAoH6v1zERkjtxcLGkay9r+5y9iyj4heQVujVxn2EpudI
uxJx7m62mtLMd3my3rCQqidLJkDKtJF5+R8X2P9vy+H/IjOhcEBo/zcr3P/lJnz+yhgfk6/qvxsJ
//Nv/dtJ6Lj/ghPkeIxVJm5CB6/qv42EtvcvyzXxr3IWWLblWjjq/mMkNPV/GYbA3efZgtncvP+t
/+QZhPkvvK8SIyF3FRYrUv6/OAktruz/w7dnCAPnGl7Hu3fPce3/4dur9WYGodx323hWdOX+hQ3E
PkwZ8WWmKT0BWv5SkqRmPl7CHHUahdxKH7Lp1tdVcWtpuqlEszesRezZlHyZqViPJX0ymzK2mnCA
IAO6MhpCN86P4C1gYjWmGca1dytFGj9hz/eHGX2ZtX3MGWF77HGWJpfBrBLufZb3LUmaIvA021TI
a9ojPE0UAe3xIDL3jPZ6nIGd7b2MVALNYGFs6drRWVlKZ3j176iUALq2DIZqtoGKz6wq0F1O5JoP
yi3UKY76nVvasCFWpbZRngG+BSl1iXtgF9Ek6ms6MMzST9ASo7buy+W1fp4IQIRLor1UIAQv/VR/
u13sYZnLWF67dyrVQNGX9pDYO17d8iIhucNStEH/m1V7LpJsuJK3zVlmV+Lb8JpdDTMqBDQx+3Xr
zgFZ7SjooK8HvUyZ4+NsvHLlioLRVQ9kMx0IdOan7qYSLWLCxUehNQvnEXwgMIk90IxNz1v1JzPc
Z8wFzp5Nt3GsF75+V/0aAb58mqVOBye96jgeDqTk5fluFw06iSAvmDN522DVyyfrlKf6t96PU5g2
dvrIcP8rtjLFjlthbI5nM5jXOhAwZw8858WGLE60LQhjXxunixDFOeCSkf9YA4f3PYqxqblHOTeA
yzw73tkEho9Uf3w3FnLByhoebp/wS1aL8GgKc/K+tNTmx8wcVxmkxylOiCp/narLIj03WMT0KSB2
n3LRnR1oCVVlTkEiwCcyD7pZ+bJoDyPGCh8oxpNsV1B1xp77l3ZyyKXECkhUkeBvumL7E0EKGWEG
K7nLU4XJDa/B6pB/tcJCw/PhFsXenYCU62pKtuxZfk026hkkcM5YOZ49dI3XsjVvigt5MExGf5gp
neNYbxFiXAXv01yKrU2ENUBvTu+sel77rg7J5LO3O28jS2GeCm/GaM7XePrnl3aVh4ZyCr9jZLoS
Un3UM1BLm4lkQRiPVXZSq/PRjUhiOVTqsxlBM0XGTJ9LeF+y0d4dGgZI3ZSb2JXNRYvTna1KWvz0
n0G/azsdGrJnaemxttVdHc6/8l543wzwv5WDxQ8qPpSDXlU+wHFiJrIZfaNzrOdOVfK5HKJXM0v0
s5tIeV5MQKEJVIkzS9YwjZ3kGZr+YzJWydlePovae2inePiF5aZ5SPNDsySB6bDQz/r0te/q5Yle
vtd+TZtXh62vtSLyG/Bjdk21jHuA1Y8E+btz3TDWuOgLaRUXV/jUgNHXmN06G24q/vgpzsXwlPZ+
gyrzBHnJ2Ho6WQhUWXyKqj8thfzI47U+FVFTnwgonQXojW2iRw7JHTk9FX0mwIWE1VBov7ky1b6E
8xwMAwKSjvC6Xftu9bNqrM5Vp45yaPJHMUTZ4z9/5XZYdtOiVNt//j+WDeODKJisKRWprmsCeeI+
gpygQFC77TVf82AZgeWId1f0r2CgLQLXhXHBx0wtsxdpBwb4yqfe5cdpvYggDGqEu1q3vInw+bSJ
9KN7yiF/5/Is/aVpu6faa76H2FL0Rq1s8dd2Dlw7DllZAqLmk/s0N448G80z+/zFl/Ww0JIUq8Bj
OYobu7CPzA5tJeoHN+H2OfXLQZbt8sI5/2N22qFFA9x2EWOXGIW14940ouGh6FoRxpKoaIyHf35Z
9dV4qN3EDAykLk0HblgUXAPH3Da3YJLoA26O7Wrx2+tF6s8Qc0Mrn0r26LoIVlp1yZ+t3HwphGiP
fZqX+/ybLozd5LrzdRhna1u1XB+SPMyTIMsB+0NMJOyR9eQ2hMuWH8UJSHgCySEihFFn/bE1Vhbg
HGQ8zWHLNpKxq+93yrWW06gjDRVxP+wYHXGm2JHziEmKz09M21sMyJAiL92f2EHc0PuOeVp0vk4N
G+ujeh8tDJQiPnEQsDCVThZyy6uuTkyXX1l94xJRvrkiDJQaPlMm8/5J8Z/gUjkCe5i9h/FOKs8E
LdDJOv5y+/6ttWYH20++gGSmkt20aR0Uzn0YrQjYoYLsPYcLELUY2R5cUKgvsf5hp/jBkq/R5U+K
/JiJSZfaAVUocFjwBvxV3QBRihc3ajFLU6Ec0nnU+vZS66fadC44mCCSuybbSZzoeQpeQ8+H9LFI
YOpg2NrgfzZ/m26Qie5itXG8i6aFw75szrmm3kUrGYXrivRgp9GUY0Xm0VDirBRrbQsq6Mma5/Jo
cNb1MKcu//wyNFZ/iWLCNNL7KXMvO3tQOvrOJkyw0s7UFdPf2poiPx6c5HsyVJjWdXdQ3OcCp6Qz
cMhSAlQRnZ1WZ50RzQqG9cLyi3ksHjRl+rPlQI/OBrkDY1Td5oh9ItLx9BPz22eYGRbDLR9z4FtP
JR8Drc3WM89PubPKhM9kqYHilB3PszFpPnj+wMs07XwHI19Ms9i5pqftJ8ihfsLxGfYyLi6yNDMy
WfRtEH7gHTtLDWabXmHMgNfKaVZeWKbzZ92pb5veUj9N4vGAYgcNd5gvRZZekqotgPsLRplMPWBG
scOqxJooIWXw6vM2LhFHdrr0xbM6/krBLR6pukTlKmaOOiA1OmTts8kLcky8t8HywKeRtCCR0LHm
hvLT8AUgJ9zRbdVwlssKfGUguUZ343PnzpQaTt1OK8VJM0XxGqXZcopX/HnRQE3GosVvdS7tYwKz
i07I9rQgqG80d35p8rF+KZ5G0RahRFjFWGTzhpvYB0ztW1oXh962uKD+ztNs2CWZ7LZ5M+kbzobP
xaHPaNJB/KzJH6NtHvjhKt+j4ySM9WCADbHNtXKnL4oeHgEIyS2LOEwxLWyGwTrkZP7A5C7pLZNl
emtbiZg1m5s5tWYCir9kJucTDplyl6RezVnVvVDNoBE/kdO7SBxECVrasJhhDpX2AZCn/EagwTQo
NXVwF2SaqF3JwkZRj/9DSa5XN6eZvop+Ude4hr3KO7kS1t0nwUpgmK82Ms8h0d6Xyslx3SUHVpGM
YWyTV5PCVhiZYVLnfLqwEk3FCDbVa8DtUCR3j4liN3R16hRc+ueayvjDbvQufdTveWPvs1Hr8GMV
e0bffE9tyNa21vwIU+ePOdvPLgTojw40ZX3vAY2bYtPps77Po66/aF2WB2Y/fi4rfsqG6NpMZB7A
1hwCtr+vViZto3S8MoCMOZq7z8abXISp+b2fcaCkEU5KysF202qxk10tiG3pgbrqOjDrlGr59p8a
tWVvwW7NQYL/87uWtBlsYiP+YYaF99UQ+ejNl8zF6mXcO63qgQXoyC/SjZdtb06v8yytx9krf4Sc
3B2rXu2MPSw6I0MTsliRzzAWWBhot/QQlMGq1X0Y2WmxLdv+aSFb65NsVJu0H9jf4X5hVeUY5Lnn
4cq7/XUcUwI4q/7YFRRdQUfcdLOFoXWm+HZBBEtNUO2VHvsq89IAfI0WSJBdR3OxUQN1OhfWZcvW
Yf7qxK/EMNeTMdaBjLWIMaZqQxyOaEYJJX06flEaMDCu9MzIbeGJfcOTt7U6FOj74Id3ot3gJqp2
vBSEzMejXlA2xfBRhBrlp7CQEu9SkmuVaj46Qx3UvN+O7MRfinWGJ0w2HWOprS70HL/VMfaYRK3g
kWu7PeHCoP1lZa+Yj3hUzTa6QNV5cYcE3q/y9KOowtGb/4ww6s+lJwVreXMOR6OQx44qDDxpFSxh
3HmF0QrfS3XAxFxKYKOe9cp5adaWWbwpVpr3VhYrs/Oq51Mg5075kzls+6l/qaOEfsuVEuPC7TR/
6NMksDqohHM6bzXCwSwQtZjhyxlPvaRLBnpD59cs4J2hvS04a+iLb1g0RQk63oKY5y3rFab9RlBU
fLAW8wLkcMS9urJJ4KKzK7tuBW2tawcn+gPk6SpdXFwxJgL6DfZUNlWnoScAA2MVF1ZqPWf3y0Es
xuKWFzn1Y8htG9PS6oCUCNHXWgMmlVImRQit3HowCuBYLd3tg6JlL6RFq/FjSLQXZ8n30dp9TLTu
XNa2/KSdgXpJixphQqIPeS3mh7EGREpFrd/plf7aZimPWBLokTHcrNrF0F7NBQMVhDo1Jj4oN5dD
A69zSw3JE3tpk7rSpTsPLkMSA/F4YRUO4c1Th35Fhs0zu9lBQSQOjq+c9NLMF+BQzrykhffAmOZO
2e+I2svnIW7zMM3Q5SBJ8mcsNIMJMJMXFZuYAmfMKYatP4vEw0qT3yJ89W8F74Ewqpf8hG0lsBor
fUKd5piC3HpCWIApz+dlK2h1PCKcLXwIuU22Ecw008jGwzDI5UWNzmtCrjZcG0iokx3TcUXVkM8H
DKeknL5Ga8j9dEixxavJumgjCPRlaGMWNEW/NW1r3q09s1s5EdzvYWru0A7iMOsBHRNWOpfaYBxH
c+h3RQ6fPNZw9hasSv/9lOBOAL2oH3SQ/tNasOap8t8Nbu6iejRkPj1XkGIC0bKSVwMgvNV2MI9i
v4LAzFPSUp8K5Osr80rcOQ4NElNqA+dCwcW8pGgHvftstYTa16g8LRGQ5NLIC/y34o9sxUc/Ecdv
F7t6z0gGZMx5mP3Ho0d0K5YgU11y3KT4pgtg8Hzbd+kT66MZ45rx0gkjP2pleVns4a8iGMqHlT2a
cY8ywSg7w2HYrhW45V7n4EkdboEU3NHjRZrKj3esdOZNHmkeHREdIwhP7TgNb7ViXzx6J6FRp4uh
+DfA8JvTNTz8+u+m18pQByIcjfq85Vg8TBmIO1XzxMy44Pb0vr0Obk14gBESZnqF/bu0f2P5ZDxx
eSsAmWbH5WI0STIRUD1mHjUKCYlwjsbYbbq9PloP8fRTZ2W798T0HLEpIFv/bnTGKxnLcVfE7iOL
p35TiWTfmoY8pcuzcub12Gcmwo7VvKI4V9uC7XXvUq2uotXwMRrx21EvGSmcV3QAXcdU3y8Z2j9V
60+i62m2w7wer+a+swYiBxOhhLzGVLBgW+P+nI43LM5tIPOK4juVfmRsUac5Tg+xEKw6qmU+S9uZ
z1UtUA2y11S/z+RiKLnpYOCZBnNP83q+8Ty6yNTokU81qyP7qAI1hDt1ExaNYD/fQLj0gO7jY7f3
9F2+UU9gbqsSuZgjCDjWb7iCwGiL+gbN1t1y0pZc+3ycA83OSOPfzrJ8TYvSQ91iaLMJs5Y2cdGo
elRSoVckHbI+DglbtBphUFzGhg3q2KhoTXAXLOyN1lnI+89YepwLjhMwxoY7hZbOKoClwaZRSgJl
hUi/WrxfwRuIzdRyF4mQGjfsWZFADDsJq7oxbwWNdXi2PfiZY0MmL9b33EfN3xq2QWrvAS7mmm3u
OgNgnDV7bCtqKCczo7FsWXs0q5pPYuiZqDDo8q8O5xTQ4pbsP4spApBb0ZWKDY9m7DU8aJXy8hDK
J1gSIjtbwEUHa9BRMcW8Ml21GFaG+H5pr3YeXAcdkvlt1DR/NXSkynjBQjOo/STXMRQw+0NRUHtc
LAOgwzRJHjP4Tj6yJIuK1blGHoYmnWJG3+2r9pRSPEGuEN0wEhKhEL99+RXF9sBFP++26yKvDcYr
KrTPmTaI51rAyJVsCza95BLWJ2BKTeh5WyAif7IqH46CP65nllGPiHbNlV2U9mJgO27i5RXOcE3D
Mctma6ppt0Xgwok59odk8K5icuVeIqWA7UtfqKMEmZj8GR28KraorFsCRWbrNKxQWfyHfDjmx+p9
LugLEvhVVipd+9olBgMJFCXj4LL56Etq9YTkSt7QykbuwWDkqUZxILrBHSPPjswpg18MpHLow4Xf
qeUPqqD/hyaEW4PFZ8sLseODki10ZSzzpVvM+5bR1liWZB+AWCkFycpox0HT1fkTtb07hpX6sJJU
slnwB1BYK8xZ43WuBlq3HPyOGqfppmXNvAWt6/rjikJizD/cHXewvH/XE/Bvk1EvdvIInSSeQmcR
q19AxUZLWw8pZYYF1XjcZtj2MsI9Nsl8nEvcTlZt26GjvbLofFpLpfl5f0/kYlMS+5bMBMWDUX8A
DPuZVArBzsz2XHqfegc7pzlZHK6Ljfk46V8UD/mw4jlsU3PGDl3e5FDDceUw6GfwsuThiNhK3cI1
i00GG/004+Kp22zHe52Ntj3edAD61LJUA7OF3Vxy2DKtYMIphhL9Q/a+SlR8Hl2HSevN8uzhoNNh
RbWnCnUbAVlbp8Paiy8iR2pLYeF2yZmKzblrd+tKJUrruHs14Shx0+iLR2QfM5Zw8Ga7VkyGnzpE
yiM6fzey6u7VL9aj1doJmFW3P6Srt4PjK/YxcTm97YZtK+xwhjG/yTrqDUcdiii+gUd23n7bJoQT
ErwXifMxNbxXEZRDSk6iY++oV0FxajAKzOXRZPLCAv/Ma3Wv5x3xe719a6jn8IhtR7bzd8D2Xa80
9fa9RCQmVMWFjbJULQRIa7Nz8Gzos9SXzcZfC5p0hO8rsGtWzctqsoHIx2BBzaC3rqSx3fptFoMk
vMA9MLXHoBqS7eK2NiVjRuLj/mpDk2o+/AUCxw0Z8oEYy9NkmId7Bbwp570LjGaos1/dKMBi4vit
iUjDCCqWe82Gxl2XeupSgcxJs870waV/tHP8HblRv1WaHoXaiM8Mr+av2KXCKe1JptedqeivSelt
0RSpqfolp+lrz0jwUxSYuiZTUjmbug+wlX4URnmuayAfhPUDZMjqn3Lep2QVUN+E96ePjedIR1eB
dfJrqdMNSl2Mb6DaLWPtXOsq+rr7FkeWRkHcGX0A1SHjM8ZVp5vKc2QUE19V4XD5Qm+r2svcZoFj
kWlTMa5xyJ13PlAxoqazKlpqpFL0se6t65RBPwCZQY2Ssjh1it2k0wBcaNMJ76K7z6f+2bJOUeOU
YIRhahnIqb0JL2CWqG9Qg8FNsR52UM0TWAQOTxnvna/JNMnIACpmftY5KOhc1SPvaWjcv8M0ibDN
YJ8z0lNGawClf6ForTpyI+n0VAX0A12meGIPDHnQsqeN6opLnTrmTlvnP0h3h7zLWp4M+UdIOk4q
OUxB33S7dCIraQ/8krF0itM3aALgKPjg7mMN1YuWJiIKXxq69mLI4uTU2aM2qpK8pdUETDHf/Pwv
HYadhXANgHB0U2mBt23BokbOL269bwMX3s7mSaNvAd/xUEveVQwcHR+I8kHgcOedh99p9vA3dHDq
JmzgDON44K0IjGzWotevxnAxuAzCAObrj2c+D8L81eELCmznI4qxbwrz/xB3Jr2Na2kS/UUs8HLm
VqSoWZYlD2lvCDsHzuTlPPz6PswqoLob6EUDDfTGePmqXqbSJu/wRcQJkkUZFECPg/GezMZqa2Bg
KSacaEBNmFhm016RKq5elKxNZUHU1jVWtFJ3X0E0/3Fxgbl2uEdN43BRS7YYw9wavdhVejgid5A2
VfTiUopyoGrjPqSUKo/FMJG668PNACvdj5Si9Gcdk3HrPqu2GVCpWAXqWtky6oqxweDv8xFy3MLQ
yawhy/ymYJKJo3lPeQq2FT2lfJv+BqaQwx5PMR+iNX16aOGDE4Og4W2DTwA7MTgOzMhUZDo7ZHQO
1h1/9YUnoUODlJX9vChc6LD8VT5uCe636T2fSvr70l8a4856rEJw9SOOuvXj4F7ZlE8UOd7bUftT
mOkvkvsxNyAg4GMdbhKz+zbdfKMMMZlFkxuOrRifHJWjk9MS3NEWWjRoONhIh79F2sEvmpVXF1hT
H/7q5/LDRMSgnvoX/eEdlmdSkhUEjY2BEOvxgLEb50SoQlRI3eXujLO98pLqRv+c4TVZ/YBETXeO
nRxFYjyTEErhQkxPpcZkdMgoITI05W0g50qI8mJIvgWRdEF3Md6cU8jvNNF/Ip/cCTjvh2XInm2V
stGqFeY+F+lFVhOc85Y5YF7VAcbi1NMVnGED531znn8aTfPajLiDxvVTyuTFoj1hEyezh4f+NEUN
rTfwKczJuFWq5vhjiWXSzI9A/hlv8Q02upUw3IaviDntdujgU4Lu9znRjZeKVA2leyyY9bBtGzew
naumuC/I3vspvxoVVjJYZFR2y02iROPGcEm9ueP8minJM4aka620P2LgoF5ErSFmPeZTAG83VEuu
KAlJBzfToN5tt/E6eLGi5ozbKL3EqgSdwqHCaeqLSZBDaZULAaryak5lepWg3HmnTYdGTpNilDQt
2BoTyhhynKUXy253gPCTZwugO5lPd4iWEybZaJc72W/pxOONV/4neCIGHJbxq7TEU1i6xh5n0uir
ZGiOfWdyt3EKAOQ12LWJIKlS2OZHLH8B8KAaRcqFi7K+7c24Odh2Phwb1fyFsPPeai30mqmU7/in
Ri4a5SYpOCzK1DD9hJOC56R4avrefZGS8xxEL5JPYUrJGfA5v8D2eFwmLvUL0XLb4P6uIwRkQN7R
/jJnr8ATEyq3emMbNpy7m1FxgkGa2sVlhq1YKzvbod8oiZ0tYhpWRrPnqMPYLaa74tL0zgE74hTn
vwZRc9OODOtywfdSbOu5Ni55E0q/NfvffB/kEwaEbm0KWCCjN6MnO9PcOhVFC0xGGKW01K/jpYJv
jSDiHmyO+W27Pm4A/Nsc4d3W4XxqhSu8LpQZFWT0vGZGf+ii9rdF+FApta9RME+mmk2rwsOYhxf1
T0ulhCiVJzvraG9vuh/JFFOb82aGHHwcAoFiw42HFiE377dNDRfboZlxU3b9yWzR49JWHONK/4at
isuc5X5SKKvqLdZD269G7dotjF71Uf22MpfgWluR5J1ihJgLrUWvSoMi3qw+pdxGS0qInOdK9Ie0
8kUFUOTBQfD6Hol71MkTJn29QX9meyKf2JKUj4T1xuKgozMjW7nlhWZ4azdzNicQSrg77qOjJdQ/
rv6qLPUfY8pUzwmL9VNeBK9PZl4YI73jWAe6n/rGInGldeU2FXicLftOP1ITKFj7mb9nUPoc9iic
SR04+ViZt87w6L9cF6FsofA7WAOO3IjHYS8RqPG+JKdaxs02dloHW72R+fWovBjgbvaDHO+N6kTH
Xqt/cCkn/Bk6xH2EPMdjByGQk/0Bv4P2rHb1Pl3M9DNfoxb6n9lmAJbHhng4NODsyVdYu56ECxcS
ug5jSvLOAHloQEZVpMM29xoph3sXotKm7fRoGQ6eF8X4ECorSYqo5PfcPbyS0895Ggrc+Fz8A90k
o4hNmQR9SOMXHsWrbpW0p1dGEliiarcj0t6Knl1etND4NDAWnLAAhAGUKZ01NW9JeZuzLwmEFEai
XIzxqJDLGni+Tl250AJKav5ki2VnlxXNMamMnxWmJhTGyYC3jX3eFfD6SS7cjebTdVEpO7PMPYqU
3oBpjqe07qogSV1sjKpiHQX9Cz0WtWuYdEybsbkFJDHmbdytY3vK5I8V8xCpjXs4Dv0ndCy4iERN
gUsm7MxTsVbWzJNPjJzVvHDX0FmJ3ybEVtz1v2Wi6NeI7Cy2QOZGI/Qmi5sfghrDU2p1RBB3xFKa
JbQPbq0PnhRjGggGSB4UxOFALkvzhdsCLV+H2nlu7tQqu9DRB6d/7K8pbbG3EdcsxgSUYyzXj3LI
CezYE4ZAlxNIrv0ww4q7SDZ5tpZ2lJ1B6KJC/MzY47PJco1JqAP34oyPpX4t2h8LbypQoI1Eh76W
avYdZgx5TZNXtHAPFF02nxJUOHlXveV2Fo8v9Hnsu17f1o36WqrmzyUk1UhN9RsmzxJZkIIOZvIm
ldltt2M75n3EkP5URvPy3DHBhp9pyZOxzLEXLtoQYBS0CdUSRJClGV1Twz0RLur2JHLqHSWqOAhx
9G04do0kKO1zbI2/FJqh9mqP6iUmwz2mpsT62RbNNgF8yU2Utilfh7flS873oBqZJXc2u4kyVw6v
JnJ1HiN5rz3FWR69sGHJ52Gu/YVupJdpCcbO/aXEOe7jJbJosIM2tTQaosgMAqMuDOUd99RT25fm
3oAzUOmVFuiwOHZ53cw+jaolI397Z/3t1tMjEu0k67jt1jNsD07VqVs/ymoQXCW5aC9d8UkwDZ9A
S+8TBch1noaHrM8I+9cLDAuh3grDpfQ7BOOQSpeOzll50tsselVc3GpWT/NED31OU+vrzOMI4Dp3
PZI19maOqbZKeqY90jBPbRLXx5RVkgqHySKbThiO81vtNsrJsUPz4PbKvZpxFk/9QKSmKQ7JYLVo
OwYd7cLASZC1b/Yam27HvHpyiQ+owq7eGjodyvqqWjJHJjrjgVu+khRd3MXLLDstoTRoYIbdcgMI
jULhxJK8pxa8uwb7DBoy4g7vcTAW03wXVsoZOMIMp1jaDoOt8FIEufXwTrwlN/YVY0i3z3Ka7bm1
L/zfaWRY9xqLzDLFP4W+cbls3CGtvkSQ0HZj9Ql/G0LbKiUbl97sDqDS6iv6JkUQkr5TzUUezVdZ
v7OwFsXYcucc13KyXrwqbdOabRrUU8V1sdainSnDzIPsT5FAafF9hZVmtsnkKQo3WYppwn1Cf/rG
Fml+iG3Bta9k3Gsa1nnMYaHFWe0RnKtPcYHuZ5O9OFnq+1Ta9jmXOs+LURt7jOcnovr51ZmIt/SY
0Z86LNqzYcBYVblRN/ArtmaPXaHT5kNHac0+6eLh2obGa9Lrjwym3FIuzZ9sXfydWnlX9fGpB25G
M1f2K6fH3q9V64SiptIFC4mGzsD+9PcLhtxHZbCztNgU2M1xNP4IxyE6IuFgZh7DA4fz6Lkqlt+6
aUOLKOOPuC7eB0ohz0s1nyeGxmfd0D9twl1Ye5n90ZxxiBakS/JaVhDbWEvYxAiFkWhE7HVfGELL
tUtN7vqFQ6TZcNVOetlcHS5/T0o+nkSKOiHL8Skpne9srYDLrU9JsmQD2JCLZaxWxz5mnCM1B9dC
Fd6GwTlb2qgcarV+krSFAg/BSTS0qd9QNuVrNq9H0QSZgxxsZEtIVW0X++6kpoHS8STZGG2YxVXK
ZkGTu5YL9BVLf7VxtVlRzdJVq091nr/ChV6Oi9a+1BbsB9kNLT65dwe9ystnniCDcdkF8L9g1mw4
7wU7la9Ly5N0U97oXyTx/03Cd3mEc6d6+dK/uRaLCAoedSYMhE5Oal3Npor2vWv6kZpnT4ZjZU9/
/4m6ZfWqFYgCZnZFxh6R0gZ7q3d5gLHN9kgvdMc5ovaHtYVKuLwnmaz03RkxbPHjxuk2y0iTsjZK
cC9phiJZDMuzftJHZwsOhO7Z9UtpYSGIpwAkon7plx+KjJcPLJH1Pp/COOiFs5JeKnfbu5n9rA2k
t2qBZPL3l3qR9mcrjH8h12wFro7PgbIovyZHumFrKz0c9qWnWc1D4IXwBAEqQggoL0vlHplalo8k
Xl7yxqkeAHepEjOnFxyuZPMFhB0Ml8WT7Gg/DXcFG/S5GvslyFXMfCmfGNKVflz7ffa/F/TmB4Xg
2WVJ9M8B7tQOgw56A2w9ltKzrbXxJQnZ6Cc7ueG4Gsmo09CkAtaLVHN4cuvmKXT48cV9Odz7pbo1
DXxCsfFd2sYD/nCcSRB7fUvaaxU4Lg/bAViDn2g+9+jJmxzkvpcMZR0YvI5emIvhiIM0fFII+QuK
lcLhYdhhe44dIuZ2FXbnIc2aTS2b78piuN7klrLL+24KdPuo22xnrpKGW91a9Hs5jwepNt9hpH7C
CoP0t6Ari5gGSxZbgFyjDFLLtjHJlfYuJkOKzzjyJmYmbLzde6QVzblyiEQkXFiZv0WgEjTBMsWs
pFbfgD1JJhqqc1A6BkGiwTmZRYbAuTj5sSLQ8hkDDO1ieXrH9Cou2s95jlB3sd56WU0Tm2EN9qnA
HHWwIGnRf5j4Skd72pQa30vcapdW6efNe+YtqiW2pZTdqR9BPjlYOWOu2kzkdbtNz/UInYj9LNnQ
AgrWZoYRw83/1LI8QqtUa0+CU9gNAiZn5767psjPkT577TL3p+XZ1gnjNlN1paanCpaxp3swNPEh
5mK6zZr4qZfOdNBbNg18JmfF6m7JjGpOYm5pcGWiWiGGQasvxFOMQVbtrAfh2iooCVdvZa++0/k5
H2wLH+F6UJnVgS8GdqN2GsANWR2jprHnc6fpcXDcEkhKddARdQKht2qAeAFMMy6EJ6QdHVqLFiY7
pI2MgEbpS5O5j0IuArxMceiY1UrHrh6aE+FjrMZ9MnEZ0saVZfHhEJvblcQvd5TbRGcy+v/6ElEP
v2UOoXut8VFOmXZnElAeWVLJrnZDd43qk0BfOCaa9i77q25yCIiaJjqM/CdrBWQ2h9l2aKE+gJUM
aKWatwy6dqSSJsrfIIPHVm4emvWhUcMwfWsiCqG7/lD2Scf5xS7Ql2E1hTlujtDMA5jTflML5yz1
7DDI3t00Y9ZuW4SmU1wbHF3yGX+GUPWgrjjRTq1wrg0dlpiejNbnHG/s0BN1LxpAL3Gn9LtIqXja
IMmhz9j3sRo5fi0Vu2WZ/DbbkHnHPJyq1YIx9Mp66SE/jvEg7n2V1q8jBJrx2NDSiukAgzbso8Xx
7PVZsiGUgvkUAp1kcePA5Z7NkQr0SjrMP6N4nI4EH6Zjw6tx/PvLv/9katNH3zrO9t//qhqi3+Xc
YosqrPGY6M3NGj6iFQqxGGO+1atm3yoD4wZa7PWlQnwN22RrRYnESDUE6Sjo5KvsIGzT8imPoexb
o1E8+kzjxm/iykvMHUPjhfOjAGbCpCJXz1RCQampm1fppuGeGIHhUYer+o39wyYNFSBcngtaEo4g
Aq8FXrmNSi8LHWgdKkausKqlDHIJtnuww17y0nFYi5v8kPbVN9aIGquykLSwoaEClvEJoPPohglP
MhVpm0SdCw4AjrZTJxMXlquFRMVECHIu0n2nMqp7GmfyPjT1HzuK3lOhdIFlTgUHxMS+6fLnqK+R
gpbjB2sGh/82wUUr33SxHujMJOHnIYHkcYpp8JYq1mXhrHfq0giUyGC6Pir1k9OO6k0pcvWWIGic
55YZcpiQwCeZYbA3BYyGJaHM5KdmckKqF/0HPbM7o4+WC7PeoFB7yOxqhDeB34M24oPLLsNlFlJ1
01bmNsPp8ewkYxSoYFb8bj25pQWFcmojLk435e9gG7CgFB3WND1A2dU9rSxYb+kLvg4mSywNih5C
3XbEU4xbbWmONYzjA36FQxTSvt5jGL5ndQuVQgwwogmN9VXusALh9I2Wd9Usio/cUdNDEZacsBTJ
26+Wj9pci6BgyLUSTO/SDeWbRLIbSHx6hoa8s5CZZOqoaZyV4ug2oNazikzhCY3/F2MWE94DPvRI
sMD2kSiuStktgQY1fqIFDxd9/nBsqWxTxz1MTpw/U7slXjHkHbUErc0dc2qESWrU8/JSRcXPlOJW
n7NMtnXb7i0Ji6+FTkyP891ptobOb0iY3ZlnrD2Nv9WhB1ThZNF+EgYmlHmZ7oJxcsKA8szsud/j
0WeBnyw2hfDWTe53nY3Af+qfyYB/pWebopNOeW7mz7hVJaZzq97b7rVrcFbbDQJwuKK7Xc0d3hmd
mT4SJlyBsP+ab0qNjXHEbj2iFB/4KcJgNJ3PyUKKZfhK/jDKr5ar/cBL46Xho05G2g8gT3p5i5l9
BmAlB9L4I3++AQLm1mRcSqCB4ZbGyTQVdRV50mpxPVG/PCjLdWzlgnatfEpdTfBeSOa9daTcTKfP
AyGkcqlJS7I3gXDM8I77Js2ozykXCMryBIezMhkCpYjlzcADUQhFsHHxk617nrWS08d+nsyYeEz7
0oyL9Wwy4z4wgaYbjeY/LynLL24ze0aw5Qri8FWrnq8RusGk9v0TrtUiKDI4Xzp1i3d7SaItoat0
h35Q9Mbyztga/d1gNDcmoYoFbSQC69TCiwUYaujgzNZQ35wZP0Eq6SXIWjcmhp+BsaDK6RtX2F6l
19ztm+YeR66zG7QPSjNs4E6O+TbrxgWGHrZ4lImnkQ0omtmA6iambMTh2FvhfC2WsfM5xf/JLXt5
xIm57DWjHndDOaR7Sl8HNkF+B63tmfArsafPXLDmaOkOQAOuSTymFyzO2SWm5/tiVCXfiJoVtFei
37Gi2Ufw8w/4yzjQ45kOUIWY2BTNH/WsRfdFN5JdI3ma//7SmWd9R4tHRZ9KiPrAd3uD9XNgPOG4
997ZZQ3doEDWpUzImtwb2ylOf39hM40620O/WSqVuYRpEuaaDeFu0plyN2VCpsaZgbOeAbPhi5DT
NXsF89NixctrMR51fcRHCEWV8KZDELZ34Bop02VYv8RmRB9LMb1wKWAUhTt1p/Uass1yIG4i7q1p
949cvrFDzwDRR3vHJpW9CITyQxIlhcedXZ6tzvgj0WoeBQpvWA6PUYmcOw7VVsG3oBsjm1BR1484
VWcQn+U9NUHK6oP8qgpcaIyvuhjzgxYh8E5w80eNcYpFo7SZhhs3w1DrFvJnmvb1KUm34aQvWx3I
46ZfTVHV6P62u5SpQdS4ALAI3vX6fRZCnHp+5lsxuSd1RLyhDCz3RcH8S5vqh6IMXGqbJGil9Ydk
MnO44ivWHdtrm3IKDFvuO9KKnA5K7YAftMpTm/szXvvZahlnF+niG0KMR9YAuk5jt9grMRG9SScG
rWWfzH69euyssxviVrIhEFTuMn8Y1VeU8B+0StK9yDAetolTuRtcwWyrSm/fhxivVGNmJ6ffpkvj
HvWasZ5G3/FW1sSXXbPmsEd0YgtPU/WakXwsYWYHu1vm26Wsz1WMjUZvpmy3uKLCZNTmxyGUd0UH
IjP3pCIA16D503QSGSaIs1R5D3VntQS36MhMoDdxhpoqisL5kXLp80CHrUPihit1xaQJPwIXii8d
a9G7oo807S6feOmrN5UOX0gv084B5nBrVF5bxeDpNubBeHXz6TY5Vu8po8N8yozNm2kQB1er4p45
P5XSdh+OHlE+ZY3T6e8vyW4TeciwMVqJrP1kvQxy2pCPhs5B9lfiEFGJO19/aQYuYE2E/Bhb8aVO
GvclG4HBCsRI9uTpoiw432NJWmeFj+DAVmA2oXfhGFPK27SFnRX+6gZOjXWa0NBAPTndRvD9Gn6T
Shf3kSmVzLtb07rRa9iyNXc0/ua1fqQAotv2ja355pK2MId6+4qVe/BwLji3jjEjvDwZ2F3ZPpyB
5zePFNIWHKojNLogIlmDXNl0vpIjOXXASriSGPJHphFwqN22YRNZvhn5R4yx5n0Pyddpk/6QE+73
cpvP1M9AmqMdKWva2VnVbSMZHxKjzEYO+McyQchltUgySzLxfC71XpvwddFDKXy5zhN7ORpkUkzj
DGoo34+9fbOKrmUA4yyk2u2fU0sOQwsh5W5NOTXXdux7uoPmH4W94kITrgRMzCiXKDjoxPYlN8Ur
gfTkAHUG+YSZUlOjQOpMu8BniefECa2NQ7fwAbfigqiGl7zDJ6RqxqYc5682tukoL7TWK6E9wWUp
cATF+r7Il/yxDNxyErt+6VDqDZaNHW0A9qY1Eoz5ansHcHhkx8Zpo6ePTlO56OMvpRgIQtXIG0/n
BoXIQ4nBKELFqxx9AKHjEBGtqVHMw3AXOv1TXlXdDgDxPam5Y3Aq+jbB7tF0EZVUBeUfWldwirWZ
6rmDQgYMcMWc/SlE2gA/qZZtJwuiwWHWneoIuFC+ynULyB89etXBlARlqEKg0BIMyPkrHiw8hLhx
saVWeyWtwxcn73ftrBgBKN/fqgMXKXK6PagSZBwOKpt0WmWKLAFAYw/D2hRUewaeJiTTfdgPrR+T
qfWINPd8y7VtOOeLn2Sadp4+HaFMLAW0k7X9MGw7RT6V9NZveMbp84CLAjExD7JyfNX5xj7lQG0O
sSM+ZehSyG11aHDJSj1Nf4SlQ9shP6Yk5e7BvQKBBGPxE65Oxe8zhR/5QnzJFD4BHeO1VXTyzm18
QL8D051zSFj0sT9zrPe1Yag+w5EfacE1a6lhiHOnSKy+8kpLo5oE7ENP4usyul2+6UgrBCQASNfJ
auc6dgt3qf/CEFVwNEtgcYfWV1Ko5aUbeHk5Iu05XDpe5IbpNxSfbVrMwssbQwH7s2j+XNIyNpO0
ectjKreIc6ifk5heUrHqoC0ntRTk257I24+wv1Vav7z2c/GnyhMeQYa7O8ywWOhN95b2BYN9WBG5
05d+BtZ0S2Y2UFuVHELmPCuZah3g4OGtQHi5wW3Yp6Xi7PuMKesA2duxp7uFILQRg3hlM0aqhNYE
C0Tlp9kpHuSp3BumXvW59897rZjOJMGxFljLPhqhqFhAwtcbqvRDQsSBWGZJE9207zSD/rbIfAOw
dVYFW7Da5PeOGRWv4qBtrIH3VFWim9WYdaATTylmTCa4xT+mTtQ+6HEWjZIC++kV2Eu1y8ccPWSd
4pIwOnI9187QexfyDbzn0CPMfShDzwwTLk1FDXYVwGDZWcuZVC9gq5B31LWV+TQmcjmt7EUMauV5
sQBSMEF+y+3onkdD9mUNf/ou1t5LEy5dnukbS0zrFEFRNq2eya3uUiaNPMWfbGdXK8H8Zav6dLRw
txOG/tSg0n+YioFLQrWii4b5daOUqIllmhLaKA2Gd1zSnnWkIG7ZU7rJq1juI4LgQVn0CX7gHtSj
3i0eN+AutLNLCOmZpOSLi0tkX+kcKkqV4WTZ4bsyEyRFh/sUjsed1j2aMR1ubmK7TDTGm6Z34prP
2Q3Ad8nhm/4TjpRBUYtkb/apvTGNGBtu0UIFlMUlXZLiF2OorzKdXsc6ZdJFVdzZAJXiFXRf16lN
Eq0jcmlZ9oa9B8IJFzmePgaLpqWoOxCg4XbW28csHeYHVLj3yARUFBihbyAiap16gVTy1Q36W0Qz
ut+jngLRzfQnQ8jvNNFcpC7UIxVyydEkk/GSJTbzSDzisZJVgRvnw9UQVn+1BhEMFO5dsEvnTJSF
OjDVEfhqCVyNtzDvthVVbkTan5uxsk8cLAyvYK/EE40rTXOWFwjXzr3G0KgbGT7+SD7V6zWQVOkH
9iubpZlzWDHjxQb3G50NHctWGxXSL2rJoma3TQB0dQNt7f3v57LiFcofqxido7bdExrLvGnR9tih
rV2YcO0rnRIfrUJIfeOOZuhDIUg8F0jscYwkJx1zep0699yo2h0E35eSSfIiVUtZInF1SZgfX7/6
q17jtN1iyY0x1d0hNPpTKYWgLKcR+1FlNxtckFpGf4tALF/+fiGiHvpTb7cP7VTVomGnCPNd34C/
EmXYPQP3VHzyOsUTzC3SF2KOoYZCbVgG4zI7Dk+A0JVr5pQ/1UHOJ9UuHqk75GRtiqNt8DxMzDW3
Q8afQiMzHlh42kPnaJfCzTO8WcmZvIp4sniQLrPuPtTw1JMkOBb85W0mc0VIE6PSTNoz1e6Uwbl8
btvBS4U93ia96U+5WFDUFc1D0CO6Qn/TXsFG6K38ss1omK2fjVCZzblmsu9AX4W7GQjLcvyWkj9p
ja+Q3BRUSkQhE9X4Qug9aCNO+rV8KFNS3Css4q8xHY641raVW9SsqU51Yby+tdNY88AUVEQSeF1J
OK56O7S8yGj8tsT9aAqHjnhMuWaNi2npXiF0rAxnrtNZ5077SRtYD/BNht2V0q7+o8oq1owyu8XT
XAVCcds3/oVplLA18vJHw+mGEsBiZg7dx3ulMVCoVglkyAh/irwynlsbGamtU7GtkjkOlDjmeN+E
GjIAtoc6UwIN59Ze6yAssottDRHPZwnJdF/Pzq1I9elU2ASNVjzm2QUnQV2Weea4IzgFxz0Qxea3
rFuGd6sNLp7XsTCp6v3Q0Waokhip5r3jWNo5gr0G3nWnc8L1Y/AIGuzr0xpws9QkOw3DuzHl6dmR
7rdSA2clHEdK1VI4OcyrrVGt4i0z+Jih14zHu5C7hUf4ucbWh/8lFvtWN/1iDf7//UKdhkv7RVwe
qq5RAwabnEdSpz7iqa2J7vWUYtIbEDs0lJgI/55R3pYKc6/MSAc5lDIQoImKU5ovL4paIy6EYNCk
ppFLKtxndxbAnwqcaXNt2w/Sdj9Hxp+bUZna53Qq+AJxgiTk+KLaPxe9mJ6nyvAy6ItHKTnc2FZO
WFG2RkANETzWLox2BHV2blKkb5Wu/CojFDUwWgCTia9mIRWbWbXE59oqte2Qdy9zpYgTfE9MKWG4
fOgDrAIzg0KoNuPd0HiLcb/i/9vSmB390qyWm6aaChbSlN9vwuSN2R0QIzvoBoTNV5gu4SMPMZin
3Q5V1DignH30DY94lbjGW5g15nbgXDGxTREVjeUjYfEEHX9dWmU56WTp3SkzPfKE+lU1fruGKR/w
j99NnUFePGD9AbCg51e6Xb8LqB1p9N7AT1ihMdZmSajHgFZQvpBws3gWwToWjnxWanmejRCUo5N7
OuRFT3WLwZvTLkOoAKa1lEyrWHgHXy1Se79k5Yn8irE1F2UI2kXY2zAt7F1XrkstLiHSZBw1w66H
l615Iuq+Xb0zWUUo+W10KjpiR/6iN+6HY721uFkDpZLfdTkufmlYbKnsY2NDj4WQ7THiDdwX4cns
Y/d3W9qvKA3VDgtIgv3DVU/JYtyiugdBkbtPlKuS6FOtDyiIQOczOyZ/oQwbZRitU29h4ErrJ0vz
odHqTC3tbmuSrQ8SOlg81cQ9jhoGOXKZSQk6Armm6IHdRDg1mvGrtnqSBblC1qn4ShetOzOXvJpO
WJ1LQnAtOWMgfu4jVTKfVBJz2CF51sNpi2U+3Eca33HUcd7HmO/AHO3IP1oc3KU8oxc6+FDg6Xfh
jPfGQOhoOzgrZaUTdBhi80Ag45EZsCxISRShwSC8gGk+1cSvm6T3tcwYAjWqnw2patuU8xV/3exD
zRUU4rB6iZkFH6Z24Eob1VvsgfMF7suaWsG1ZySVs9cwNs6AT5Oibq+OjQ2as2u3J4G7H5c3ANly
PeF3TvwUKkiN2mykOx2qIFB38xSn4cIxJSLjrZAWQKfsNnVsvreJ8jPk+n3q7K2ja8ehUxkzrLw1
t4dumaHe5FEYH6PWxrlTYmiNUq06zDAtRpsDsdHyDjmqMu5ckzqhuMt1lvEeAEYz3auUQj7baK4E
ektag4xDiMlmDAXQFGTRgTn5Zq7G6i2iZGJutFs5IqUsI6C/AvENFIOub5a5IH/KPVda8tNplAQH
e5zskqk8upFOtAL6e2mQomDg//oXs/V/zRr7H+tN1z/o53+qZf/XH7wCvv6/6tOFJQxHM1T773eC
zxf9/lvS/l/qS704/uowc0dfzX8tL/33f/xP7phj/MNQVUM16fCmmFNdy0j/CR5z1H9oJgQxy1YN
oQpz/V/+BR7TjH8IVRPEHVQs8LYl+Cz/Ao8Jm451Cj4di3kpAytb/9+AxzR6Qf8beMxai7eBj2mO
5tKMqq5gsv/Uvo2RmJNWCgdm6mlkWcxcAPQgIZ/EeFWHvvpRz3QmzqaoDvFNNCTm2C17rDFDdFK0
5k5smGhZLNJX0+2fmxjXBXR3/Uahibe0jbwS+zjSBOk8jZmoztNUBVIT+jHVZBhk4x/XcmmwMRes
hzazEpTd75xx+SkxIJa1uXab4ITrzJzOGXDUzWRg7TDTt9hk4mB9hcsAKrUnn9jcYiW91kkPsEZR
vZCgsqf+menH2Ji289qEjrXVJQloG0fVLsEDGPYW5v+FH3QxR0HMEKCynm1zIFdcUU/xH5Sd2W7k
yJZl/6XfeUHSSBoJVNeDz6Pkco2hF0Ij58k4GMmvr+XZF103u1GNLiAhIDMjpAh3J2lnn73XDkPx
B5N5lcTv/Riemtx5daAGbcH6kbQpz94IPSGbrHpp2nVFvRW3OjGutJ1QndkOJ9/qXjDNblQyj4uW
mpcppsCK2oqjpnzM7lyeUA3Qx1o9Dfn0g86LxyTgrhR3zxbWtV2b39bhIeEW+Et1sq/bXGxpRoan
NaA+D6S+krTDztoKWMYy+8jTpl7FbJoIStpH90SnKusCDxujJdiSjzFszLL6TXErbpVa5WX8Y8ue
Y4JgsnIj4W30wCvp9saj3zZPIG39YxYWy2yaKphmXrxAzk2ce1IkGbGTad1PmLUBFi1MRd5MVbgR
hW0T86p58FdyGwmZLl0klArk7aJ3ckkTZQXmtgmWwuWDNt4SRA6R4Ki05eLGIOqDfEt1WbzIWPou
YgwikGSDd0XAE/b4h0nLMyZEv1zWDEfzfNOwftEtLgJ5u2C+xNTNGd7sx30Kx2URZclb74DUGCqa
7Tn9V7zGAVLHwHinTIRNml3AgxfeW5xU+zwGuTDiXuisMD87WPF4l4F8tSVNsIOwdpZJnyo8ktNA
3v6T6+NJBNmek4t6brI6huWdVFcZyUtGbzELeWDZxRrBv35vecV5gtVL6VjhRxs9NEnzBBgrYhX9
5Jl2+mlXCQ/wqjmazccQhc5VRZjHKXCwt53os2PXFp9NyK7ViAGUcJgbl7nTGdAXuoIVQhRuAOlR
sSDAYvv4AY75lDy0SJTYYmRMO0uLn7cMoSSEEZQFYP0HA+oApnU2XlhR9batrBUAagIcdklbwYKm
F2vB0QzEC3oJxUg0tezyMv9i+W9vLDOPlh6dUZiDxAKkx2+vND6V4BTwCuFVqlYyZNuS4JBaooej
/fe7CqxGNIFk68rOWdakmXpmAAIVI7iUHhwuH/0FohUkoKIl+19juvU0Oc6bVJMQTuMD2oFR4md4
f/JMJVeKyEguchbiyZow86MGipDEZt9LnCwt7RXgb5ds0wAtJPUblol+mQT9m19h6IUPmr+7Nuv/
0KE9y6BR3GH3e5+GwWNQvjEPYMeO0yeREsCW3pzuTBmqo22Pxq36peXGICsCr1kDelQZHxzJj6M3
bvSk84Us0ML7oGBhSXsIykSaACrq5qBbdIbc1gFedAOgNOIt6wqWgYuxUi9zmp5LDzxAdR7t/IZt
vJ0Ao4E0h37h/Kaou2jlwZPNveGY0SnOOVEn9MDtamriYYChNeprMYXFpuWdg0Z1H+qD4E+3HQP3
K4jT6L438uPgO9anxBW2SLV5jJ1x3glie6Jpcdv5IAtYlut9lUfUJLj2ETLLI5kTtrDqrpbNIZOy
uGNEkcsoBSowOphnjJn8ba70CTjll6HbvW+6z/hi/0xMRMsu9o6SnrU8V2yiIzIUSfwtemboWBJT
9G/tipFFmUtIvWHfDgsd5HI1x9vcJYWV6oHxEiEUy9cF64qzqrzG34TlfKC64ssnvV2W9bsahm97
zM7NuXazL1iWYHRbFMAmfjPFzTwv7iy/pPkpUD50RXCCOvfTRcY96+jXGgJ1hP1isPibpwhStHm3
q7TnbcAkw+qE41g50dBE8PalZU2x6JE3FiE+Hga0aO9EyaH3yA7DkvmGifmjb3yBiS0MFkh+cTWS
tcrAFk11B/KWvd2AG2XFOmrRud8zO6oAtzPObP3bxXo/WvlLZtlXKraQ1QmVL9HNlrWhP538piSU
Ht9z6vcB3qgw44DnVmGKAZBgmuX5z/A4xdorZh4E/VWAuF9YVv9iBN3OpjCZDmJ2MpRhkI0jCo5T
9YkkrDqE/niURkOnWQNap2qihygZzLupJExhO5h5GFuc8wyIxAR+BEbchYmosmNuNdDx3PGbyZHI
I0U6dV05LxDF8aH1Y/THkdg277pyuOtIoF+VRp3DszEeq3y+uSKiH7ewjj4ICGAVotuYBmi4xBEH
fMU4Ag19qWkQ2kWoOdsAPPs+F2ipLkTO7SznHJequ7K9yr1zbl+sJnTuBG//hPjd+vFT1/brYeBJ
b2Q8K6TdhLvB8i5+U+bHKqzQ7gabhENZ+ms2xfnOSXGdDTklRA07i4a6l11oUeFGfrR9aT0KtdKm
jTcVNLGdp/4qWDI/48kqn8b4pw7YIuCExQ474miiKs/ZWn4zbSIkMd/2ww2skOxo5KV5KqWpMWxp
zCC2KY5ycvEqzx0ke7zkleFcqH0KjuiyP8PsbAjeYBftB6wGcM94+yf77DlM46K6BlYy30l131hd
f8SM8d2nQXrgMbcMk+ZShq69CaLsE115MmfakAbKP+3s7KmIpEDj7uA0661ZeMvG9zI6i0oisW10
NSMEZF7rTQI65Bwq17y4bv5HxOVH1sT51kybfln32t+IMcAxlg2PthcY93mL4y3o55XF5wpphq2k
nZnfLlaQGf359vBbZsJY+Hhz3nIXApUx8JpULhnENHpL7FqtJoOIaB8RaJPkCZtYwGh0JIHHfmoQ
iRNyM5ghlrw7xrHFdAlgsIIjZTYn2WdqZasayRAe0TGIzc8WvPnWwUh57Ah0lhJ2fWoy8QYA/O4y
IS7a8MvDdBtLscGrli0gufNtz4858QAjhhVFm4TPyTowU1b+LI54IRdykJ+paZw6MJfVVF1L1EI4
b+fCl/TVlFTyfGZjtEqc6ebe/VOk3hvHJKw7kUl8edWMrGKl85Nklrlum+ZJWBACte9JIDtOtJiF
qveQkfyL7Uxrp/VgalBct0g9NsE3Y+clMGwOfwSTiopVf1qMj83MYa/RYXiXh/5V4SC+1r3dHkoA
GLgTR4sSSnxMGZD0J8F/wj337Nrt+yx9faBwPr5gKfrjmWInU6t48Gc8pGXY5isWiOG6HkAxKm0Y
66JowLgYSUAXHGZBKnUfBzfxLjzADyIAzafN4YkNzZ3mnEiXi9lT1doP66mdZo6wlF0mjU9sp+jr
Ozp5SwL3zg2dURqXrspx6E3mW1DmJzwH7XmkSeLc4EEg2jl/i4zI2tgbpMZl81AI6a3zUcNVyirA
/Nwar5Fw3WWa+eNLyBVBQGC0DpaRPze6f8rrgdAqFme7mq62J2AYWNwfacVcYov/IUcEMofA7Kqd
Erb7NXQ3Ggs4t0s2DfD5h7dirJvFzIHBMDhL1oZzSsiFLUsreA5Kn/B4Eb/bEVkLdwY+OJl/CvJy
4A0gEqEkQlsw3Reb8N08ORzLbcXIaSWL0QwvZmJC+Kyfw2DaSrIg1jhnL9m4yk3MeUVUdnjbtL0M
5cixnW0+jyRUn6DI7yJZfQQ06fBQ+pEphaT9cDNGIJKUZrOpiVLdshmLGeHUTvQv+yDorLJ/yVnH
+T6rEcWAlOFwOCSl+GKfDYIInGjSIEU6UcPBcGbbyyaWg5/lrwqq6HEggQox2uTyElBCcWr9NN42
AdewaAe206NFHrkmIOm2ylvFicn+2Z/2fRyvwpb0GnPFqrdn/87QUB7QPMrYei6nutzY3nA2E2L5
twdmaFdkY4DIddDkkohxQov8rQvx5EdsAaeOYGEZ4rBsiqvopAVZNHzLgIbIyDslU/GUWeMhl9mT
LfQjJ794G5LbGmJ7g5uWgxEntWzUeNb69y4UHA/IedZ8/v/QhgipwShfsenSymqk6RXy64PTJN3W
qjLWJCQEFhzguZfMg7fNnczkLr+izwAwzhh0WxqRntACR8LBcFo2aQJVcHYkFCJu7gcPAM19oRhT
iR8O1CkQtwJKHF1gf4JUCVkig0TRR5p18OBhzYJvQmxEDmc8wvcSXHBK3OWgeGRtC5sGKuo/hnvS
gZemzqC5ObO+6LRA1W1/iZN5xzIKrEXDW+waCV2+2PKu7u2LssdPPCPBEiAu2tYQYYPDJ/xKI9FO
JWF/Byb9qbH96h5C3X2acRXzCRxOdEDuRaPdkzNMhPCxuqzswhopYkT+nGkV2lHSrRkAvHM+jBSF
WG15j7f1aNE6KZyuf+m3smmtMyLFtBlGHAp4JZ6UZ3FoN961tF/G1uZ/MFNk1fSSuvFHbbO+nbGz
DLHzFoYFvApT7lqr2GpvTN/SiC1S0eF2lnN/1pXqTn61vbGnSEp3NMPBtGF5vO1SWlRJ6SMosmTM
gnJYs7Bnu9FA7816Y2n3ut2VbBwgcTHdOpYaEFURVrOhXg1oOksemyYsOub9KrLonCzR76LazPck
FNoNZKdkwXCYsEuaxifWdX/iGDRpY0BLvn0ym5KqOAkSTOdWtm/NSoG3btOD0c43wRZoi9XQSVrH
mbUwzdr4BBd5wLzqvbiuJVlTyf4JIIK9sO1pVxjjRHhGaQgb0aYtmahkZDCBh7Y6WpE6pCHSRTNn
1AfGs1iwhkNnzMlqBeawMrI8fuzSPyU2VpKbxsCtT975kdPsBfUjGytFW9ZJhy2poVqjTvHttJk+
YEQ5pnONgNxpfU4jzL4aVo7hhtOpavt4TR5F4p9S3X3n1eSjXGLLbngpYOfc0SXuP+Zk4tfs29MN
hOiPxI2o8oqAL+gwyF+VZ7Bt5Xi/zQKaT9pJ065uMeeinn0AqANYSvktVuux37szHkLFzL8NvcYg
uZ3Z63G6EXy433amS50QjcZtrRk0BH2aJgFF2qw5LOAymHkUsAMFFHFWXXJQIy6+pHD/eEG5jfiw
xFnenefZcYGRzLAxqtAh9K2aQ2Lm+R6Y/QdJD7qGLQWYw/TxiEuMnTLYepETPNNxSdVGmPoLurmK
Zart/rUvuSwNo2ze80FTaTKXe8gnzlpVBJB0bhyaCLwjh3YnWKtidrHRfVlp471PaVJu1Ew/LCt7
mwvdXSd6ru/buLgvh2TaphPeukoSlFeUJN8C1QSqCoyQHhaFZz2tpzrajBkSBlOLWrhYtrkn3tcJ
Nx9ds/KNwpt99kZ3TQPjXEwshEaipQflRKd0vEl7HdbVxOaVdBzjxx+ZS6oOH0ApvfuoI7lWkAdF
uso0PK28ZXzyraNd6TVxh+KA1lRs5oYhU6BjLyKWrPdoEdccfQHUMHkLK+sOGMFpnQ7JnJQm2wQa
+wZOp7HJcYHqmshK1BqsOutER7HGxE1O7N17occGYlyCKuDHtB64ackaHGmGLbXBAj3XW8fxnkzh
Fo+Sa9pO8aAP0yMpR7QIuBzH2H+wuKofpxaBzwg4SQpVPow6P/yF0BYJqlFLZRH2i+aqTMbKWITO
jlqm984eu2PXY/pHGQQHzMer7wrrJaFeUk4fVj61aIKaNZdkOqN1gAblp67M3DtCwYCBufmfXDrg
vcDlPh2lFMXU6alOU73gGMK6he/rlggJoQ8chBI14OTNYw/zLDPc6GFybiOc/Tjguk2AphBiwWOS
Cx5VdDPeQctzVtJi0h1V5IP1aX+MGxm8Hk5kVa6pzL3t7OEsBox+P8HU2cY5FeJJyckNg8R6ULFa
1q7ZLShal9s0M7qLH/g7qUV8w5ETyB7rie6BmAOyIqhKaJFfi8HvlKT6khqgcGTYlNBq9aOGjENH
CusyuiHLUFKjOUF1RhBn7cjrpaPiMUrTjzCT2YnA8KdtOril5FH14/GGEujnfTMGX1Ve9muzGn7G
oSVHNo7pzaJ+LLGuEfXeANWn/Cu3SYqFDn9l/7tIkjdICxenrG4xktZcQaIcl51Oj06pH6aUx66N
MRKZCTtf4PRXsBLgQEPUixRwQEVv+7rgNjDUwFb5wycCQoCuHwlWPkYx1LWIXrjBMD8sBmg+ktFj
VxSnm49oOYsE+dILP4WiQrCv+7WHjJUQ8d4O077s1L07hvdW16IYd9Yuxzq1i+N2K+evGvMtwy5N
Crrc1Lln7qKqg16fndLMgQJEKWc8uFslqfZG5Wfv3n6PHsfeYEisVZLH3sqyrU3iNYAgwmHimaKe
AowQhI8JtJnFoXgnB3GRmBL6ERuC7pS7YhSCWWrYG1OJx7GjO8Fl0EP18P60dGsutWVGAMbCZdV7
1ToAfjj6wcV6LSNVnNJJUltXkZ7D1rBhqX3fO+ERDQYm3Xdcf9XBlOy9aL7LjN/e42jjQQ0faaAA
ZxS9sKV9TWBNHFOP9Icgr8+P/pjxOuCmUohbDbAzh0h0Y1jwxebBOjupuhNO+J2keXshKKgXWY3y
zowLnLzgOcBjJX7ISiALBZGSlCmEePPkABvHQNCCaTw0ty9pHe3tnAnZV6z3mVKHOHWO0qmYxa2V
3bjVKQ5e3SaHeis9k7m4fg9Tcuu2BJ/PpuU7GCqxVgMpHUW222/FwzgILleOZj3SimYlDowTDKCD
4tKQ6V1Z/qw2ySTo6aAemserPrKB/Jk9BgNtPxNj/+jr6eBhV4OfAFXUcahGAzDUTNM5ps4hdBso
QkUL2WzPEfCuE/7LbKWPw5hCU1fyPPb6Y2rybTr6b54jMYuAnesvdf2VhbdDWpkvJiEIuPPhyWpz
L3mlqSzG8jibX26REnCzdIBHijd6nqyF1cSo7Cn3DzLzC10xTw4+Hw4+vLElP2lfk0yKubea+j7c
cV/aOxWgXIrtbKxIyW9iVG/ZwD5F7ibnpTck38x+gJm8bhXZXwcHKlI/39Cposdgkk+enZ38rn6L
rOzdF42zMbv0uQn8+zj1l0AAH+bIfzIEU/qxcfRn5xJh1tWbmkfgCiUnsYz7i70Wo48GDbbS4Q5P
WJqgXu2vWKyaK3KV8RiusROqVeo9+yXbpY4sJ/E7a+X3Q0EAorwftIHx3x/U0bfIWwUmxBSqv/Qd
MAKC8R1zaZS3wYa9PFkTmhH2k1YnpPfxSQW3DbixsCMnhFtfvYnctV9Z0RFcjdqvyi2cTZZDwM89
wttJ9tHW5YfnW9nDn05w+k8bEFZppD3ihDSMevaHaYFcSdOd1SblE1YMoiwJ70Gs562OuWj8ADK8
xV31QNvAxGeJw4LR199WV4ldkJlqbVkYemTOBt7IGWUCck+EKsRzpfpXwoLvRIwVaBUqkkX5Y9S3
BGrLLijJkCulUSvK4G+fnw5S8V/fVNyKv6Z0uHW44ycE4XIf2w1PtWmycCIgYIaZYMqgbqNjNbnD
T7Nro9k+sfDcKqNwQBEoQy70eJsCMjjEPJnZJxUY3IFXduxOUHZ4OaY7lTBmDj3wEFfBqgwxL9OP
42NZfCmCcl2A+6GMEg4dhrM6sx7os4vOk5pObEXSM2apNeOatdUtOxa38jaTO2G9at1TL2Ea97HU
D4Ev7nLSDNsxtKwVKv6LrY30wZ3wAsusJkDFIjTAgESQx2S/14FGHrtyFaZUYUDwXilOoDuL95u/
8tQTNS0hOuMx44Tciz2fy63DimWH8+2L8nccYLcNV14gryLdL6EYW9z+qbkV9a7ptPVW4avZxWZw
9W41BnVOJ4hu+2dFUhI01khU8ea6mGoTt7lKH4NKfOdiCPCzgKRNzP4FGG/8soLdVuPEYyFRRxnn
R8zt8PVvI5vJfd0L/V9Cgmh4TKLtEM7fWcZUrLIlKI3pGaYz99ZkyBh4aGGAGiJ2FbEMMtesQEMx
4COb6Jwp5u6AONXiC4sUnhuxqafmESk/vNizGyAnHOraGu9rg9J449AWECb9nOx9nMbzWtPnRjjS
zZkYckhn9qD9Q4b/ZW3Bq4SXYv7OUVWtvYplAaCl+95X2YU140sjeuukAnBLQ239ttBZj25iocKk
/aFjZbX1XO44wMtO1alXdf7HrM1nKtrXk3KdV/LLL7UkVoLsXu/rqme8aur+kLH8XzMqrjNdnZyI
LM041Cdj3MspYXmcFpRc9lj/LGKXrfvceg0OavTRED357NflsaYlb7Sn6hAkOr/QCEAlnbj0fXqH
hCjoeQqAqXlAk8LWCeizc821l2boJxbVyoSRzKWom1+/Gn/Km6fMEvH8CDziFV/WC5zB+WJQlCTZ
87TYfwX0HKAzZCR8yRm/m5yCvDWtsBZ3+ZXbuR84fYvlWOe/+J04KcXDoukhDVSi+416g2UkJtMt
kVEwZJYFoIFJEFmNJm8Mfkv2NisCd1cC+rBG2I4s5mUDP2Hh8Fgj0QnBFR/BEgcLgWfITfj9mIwr
NPpiVj+ZN7hrdp4+rlfXS8SqjYiMaKwuAAS02IVduCV725/QQ7DSR/W4GWgKyCy3AYnYLMLcRBGn
g8zu7G8S/IynY0STk1smG03uCI8bKyXl+uXG5Q1f2CCCWG8NPxDn1kHiJ+uZjvcc7tLekOfSqeic
ibS1RqXcdeJeQNjcmTgeryBEyFF0eLPoBJjzn5zr/lFgVoscF0qRf0jcsNjaVYX7NRQ7BY4I/ypU
XfDg+7kaiGKP6avK4wm0D9l41yekYNiNvWpDhcuI1XRiRM3WC4TeFiaC1WRPlGJ2Cn6jZUIK1NF6
mKU6uDdJ0jPNI+IDq7EuvloZY7sr53DVMSQDSAo+4aATzEeGwowcrZWHVanqzHg5w9xZhFy0QV2a
Wy+bf+ebtyFMbYZdmE4hpobF6PJKKd0Zay9YNKbjvIrCxbxWfNWDnhFHkatGr36NgnI86ZufiGAa
el2sn2Hsn+GQN+KxpVEPWjpKaF1NkMDhmuWdqbayb+RzmrvfOXiytE/YgJiPUcT6qZjNc1Zk71hw
X8o5ddY9jsNl1CAaBQJ0LY7MqmTTJybcAyXMrTF/Ttsu385I33gKbu4xMvYTuWI7lx/VBmCLWjWO
RBrErxH4SbLUEJbOJKFWYLg/+5lLOGQ+GWMgl10UDqsskxuDSpWlEdDKDh704FMEt8S2/OhOtCoR
PMD2ZwVvvuZwFjfF8+2zD8KsSFaOxrXhf4qSTR6MaPCn0fRYm+KTCvG1sCHcm3FKv26HN3psJTy7
wdiSPf6S082UTTrTTsIXx0/1Q5Q2Z6/iInAj3pSWMuEAPhVeh/u/LrOcYz9/6HYf1+a0ciTneQJq
FNpkYptFwjkXg4nVTYXFPp8Qh8cXW3JAIZVbLm9GTmdQqyhpjs7/mnr46VDOr4DCJ3iBEyT1+hcY
BwZsHdPUIEh7GMn06mYmkS5T9ytA+NzKZ7reyiQHqzDqYzSE/jmr3tjN29t2iH+mMpLEajtuGhML
m9TchvnkcZjUu2Zuw7M/vCWTK7dW4QL1pKNzQawiOGUD61gT2Tz2uZV09VDC3cTzIKLwYETOh7Dw
49qpkx7ZBtnLlit3F3lkho2S27Ow6nBdIeMf3UFllKiMhLuGdHiVoASquYHeRGaAA425aWAqb6da
WG9GYF5azcKqSLJp1QGie2wLKFlm9RnCLD07iAD3FCPxsBAH5ML+ye6Cu9yJDTYeI3BIWT5WRBQO
AakEwqrU1aB0zZB27DtiXcHWzNLkWHOiD0KgdTHBZpAB8cETeUU5cbpqVdpdOuxNTQZwANXwjd/O
A6Ub3XXk8fHXPUapvu1vaNPwoGTTn2fuL5ltwkgyhLme0ogJFe6P7REX/OuLk6U9DDg0vKkPmSd5
MTGuPk6J7Z+UX1dLs43Za2tOSTVhAsFtwLHs+YEmBKpBKAQgdlpuqTRmpcOs0RSJOLZ2/TmQiCG1
OLQPCI/bbnDkuS9z8ntzh+zZA/Mc825rgoK4QtMXrWYf1pp3TAIxZ2zu8k23ysPMOpF9uQaxN5+p
IAKukNf9yurGbhOa4seXQwr/9aGSE7d2C/pZXUV6lXdufarYx3qWlZyrpjiDYyFhOJOBClqim0jd
I90Fw8FyFDCW2THh6ffNvjA5xiVUZeRBkfxURvAyoKSe3IjK4baBp0s7JOW9uX9ou4iGwCR4wKLv
bGvRcbZ16dpsKtaa2tbFToI/WEJruw6zTfxviLeEghL+i2PuBtzd++EmPIUDXoUiu1UiyPYXNwJF
hoglK1/5pAcMJdYOB5x1rnHjg2yOV/hfwVgHWLOAkQGWLdHEivaQZq2zFinobamiisrsLXiM5B5g
Icfvnj7fHDL1vZH0FPH53mtqtljqbl+SSO2bzml3vjCWXicHtFCTJuSBx5zXnLJAtrscF9Mm1jgE
YlIVIPTew32kqLyMb8GvGT+WV7gcekRX7Yh0+MRusvcbx3+XTfkAcBAfTMocIUeQObwK40axpvXq
xNw7YcEKl7po0P0gIF1V89LKtxwrVYT76alLuExGbB1RGH1OzdnOgmccJxkqe2qdUTklkA81rFNV
P1BcL+//Khrqi5Y2o8ADOdh9oHu2Z7olE8J8zY8NmYKllg5WWYIPhXtIfe55/NyrrFz9VVvm+TOV
Gl47M8Fnau9BeWAIvSFVCOUYgQG3MaQhxO5C9Sq5sPEn5gV0LHPjimh+JuUM+czIdqPJ2iAppgtV
GsmuaSqWtFmHb6ChtUGNzrT0kh5equ2gh+fXOOG03FrtsKHgcV157rQWPUfMFszRsqAkek0XHzts
Yz4DdUPjKmd/ZdiQanLJ4nuo2/DgN1HxQlojxXtSO2mLKat3lkylLKdm/jRdkBzMdsQNJXj3ClfW
a2THfGM2YXQhgL8ewEiCFImvBpv5Pdl3MKvGvKOo6lpRB3pI2vltaup8O4k+3VLR9gflvFwFPqBE
yufLs42A3Vn0M81DNW2VWRereo5ZNzaVwgU9T3dkkK94Hbujmtp1g3uLCdM8NaDmhRH3TynIUveh
C+fwQkrqAgX7NuMoBUJUf8F7gBEOn7qCK+SO7ZKbaLQhLP1rcCjvbPdV4HPaxbd8ZBR32NqMF95h
5jDA16nw7W2h8QYURvjKHHcmryEPIWJwxl6afkmbhmmIgQ3LyKmE8uDJtNr1jjorq4rvG+meU4iQ
DC2zXLdXB+JbVgGzjVsKyDz7yCtMOQt18lnjgGvvYZl0tzovaAbd8EkGDq2T5+eNCTE0LD1JlK0c
lpBLHxBz2foth0McfMqdT6YZ8USSBLdY9OilaiIL7nFp74IWe6kR8DAIs35hzfM5hWK6ILMV3VOA
k0yW3rRxcigs+eZMplwlYMjWdZ//2pBjFkaINdOwo0s2l8nJo/lWJFhv5xug/eYtcq7xhMe9nOJd
TapyGGocabJ4AYCxIKT3Vc5WRQ5i0WieA/HstzvXiHcpBvSVdtOnKSfImk/I+i09fjoYP4IuxTiZ
61POFmsoAI9W7dajTALdga7TxgI7THkXEMiJvHjRHxMcW1xexyoyHFIB1t7qq5dAOcxK3w4Fkpsm
EO+jUBu6TeY1d2C54SMeg04CvoU7lPD5RrmCe1Az3jqKL2acjKueN3iFOYXjrYPuT2cGK/jpkE9K
HVUafAvE7Zu/4MfUdDNG0/BKazrEchveVAKWiOaJmaYPGTcLI7V+3dk9zDOQIJhv/so1Pb1eUwKq
N1POA8TuxXzwp7vGSp2lJ5Ieqx9vJy0qbT2wg8nKi7ZbvCIb3TfVLnDxuIEDv4GUn5swFceg6D6r
CsS75W+kW105nAHVm5LizA6TkzFRAaiUQOVj/5SmoX3OXDRlMwHpnQdIJUEzLPPm9sJrPGkuIE2y
WiJn0GZ7SCsum46OzoEOl3KTDlA3JooCBrmJBu8qkvdhCKHtaE75OSvKTPd6ncMC5tAOrTga8OgG
KsMfEchL7on4Q1Xph8zw04jOfe1T9WFlIHFlZN+lkwof+5nARA1RM0I7KL10F8RqOIad+QW4lpcw
cZs/fsgTr99yriF+pphGb4ihuy4Pdj4zwMpzibHFg89KXHTdmsgQhaQx9YlDOm5bl4xSGyKkIOKL
Bfqls3YUPkltxqjt0EvQj4fpIW67eY39zF799a82HLMH0ZhIRGFBV2zMfsWn8IaRy39sg23c+8O3
h/Rn2+wsXGFfR4Jnhs9qGWj1o5QdIjGVMXVjHa06IH5dwO1Tuvirt24tTPywtcmJBgHdbarsQzBk
mM6KEObw68I34DHK/D9vK8y2R3f01a5Kw5CgSn6yzaGkFRB2TKjUrp44VNfVXXTrRonQB5d97R1c
i4ZC3bFxgVq5llgUEDZ4vBTu8zBjHqPRSRntb1Ip3Bz12RZirxPLfgoR7MAGRtzsgYg/95GBH6zx
j27HJTsRLb93SzzZ01yvG9P3dxNpuX0osBj51KloiaPK9U1/E/fzaYRleD/nlX6yCpktIwLmexpO
MNVQ/kuwvzGOsVUDfUBWWYoQ7dfgELdI0da3XXEHKsUhR8MXPJWky5vhMaHjs1y0/pmRVxx9sjxb
MbE5/e/HUP7LjMm/Rkz+/akq+Off/pY7+fd/+9sv+S+/0d9+U/u3fMrf/mVddkk3PfQ/arr+tH3e
/fUD/hkj+f/9n/+MmzxN9c///B8fbKXKVdJ2Kvnq/rXjXhBs/X/lVLDQfqj/+zf8M5vi/0Ow54SZ
Fniuj7fQ+t/ZFPEP1t7S9jxbuDjxXe8/synyHy6P2MBH2yabIe3/zKYQW+F3YPAWpunS4WMG/61s
CjmU/yObws/xMaBYjus6Ad+Tv+q/ZlOawcvbMigEghYWNK03PhnqVRo5EBi4HLkKe2C0BoxdGFgh
9ZpwwQyUxxIarJac09zscJsABm8yllT9lIigugUt4jcLxy6AKmb01w4+dTpGK6ZDpTwOzxgR0/9g
7jx2ZEfWa/0qguY8CHpyoIHS+8ryZkLs2oYM2mDQ8+n1cQuScO7gArqji27UOY3dqK7KTEb8Zq1v
DROG1sWbbRXw7vLYvOav8tDbrX9QUOMYKyYY6ElrsEwrP+e5Q3646CB1TA/m6A4bpnzzbWpRB3np
byUq91UVFsJkFghxMD8JpMGcvt5Z/TWUKxaKQo7HvAsPZZjwZZy+M5Z9B6BTYIyBpcuB1p/tJoKd
MHsII3Xw6Mq9NhO3jtSJFZHi7t1Gs+NE9XtodS4dps8sl+EAPPAtUBtelYn+zNLbIDoTg65wJNKA
Bdq+dM5UvlMyPvYzrstO3AOngkoe0UvFQ8HWLiNYQ5PlmXljzljPDg69SK/hNMm9P0jrgEKU0pyA
VgGWjC4fjEwz1OfQzy/5KC/BJIFS1yRfeh3gtEgxHUoAAO5nMruJv8DEaQ2lS0LIHB+gbwIANcHK
V6CUNuNUBlgU7OSifNWuXcanXBpdfLak+D2gKNmzYGiIicjQXiB5WUFD0pRa0tkbBilHCnbEvmhI
l0HjdVdd128AHJL84JV74jZsKIUwOQgquVNemQvd52dBEbIFD3WoCyQDwzgzQ7DM/TR17bbG3Liq
QMKclIAXrJ3Bu7YLNbucOgmaA4i2ysDgALDe2ZPxPFYwwiszjjZhDnR/CjOTmE8nPeD+xN47dxyO
zAtvRpX/Qn8ynWBb8cVtFuvSdKlTis2I7Ghl1gDjGL/0ftVfAL2vkzSkkBfWtM+LiBKAi6yduuIQ
iXzjJcQhFnmWrQuD21qWWXJsMStTATvfXob804YpwiinGs6j7JdYPW+nCJXcJBohDL5Y7ugosY5h
EPsc/tDJOi8IVp6OHjxduIRQuDxH1cwcMCGjjtCkUyQWrEyRI1QKB0o9m0naFNvdCeULkzs/vmDy
z3aEQnpIz31/zWjVXGclIzjTnRjzpYTApKoxj96cQJAY5xt7Xm5qFo4E+LBTjKJryZSLZzsVqDnz
+ZKUwUNd2t4JFCSxQJVzqYT7DeC+2fUsb3YKQsbVzM/ws2BbQ0pfTNDjYShR63aYXZqWe9ssPf1r
6QMkn6N2TKY/qssO3Zw3P9gQEqWDavVMqFB9k6P3C6IF6B6mh0+jM7yDeEbawBrMC69WEaTXyNQu
QSNde5C5DDeM6WN2zdJgv0/KQ24aO08Wah1kxQ8m3u6tatnYksJ1DmwmG7KVa0k27VGh5va806gR
zZvUshdX+eyTmwsaWOuiNLkUASrEcSI/0eOzOzobaGP9AWgV6lmApVpTWBr1wC4zpRNAwpG6QHUU
jYAnT3VLPkGRaxJFW2UA/yOurfFJj7Jrhmmp3+HYe1G1i/ZbEu+MiDraenO8Lfw0PLSFUFui87oV
adrWPiXBUDWF3HdsIE9WSHEaBkb0nLhLLJn05L7MHX2o31U+Tpe8qV5Erx2Y6fXjX/o1dTZ8OtjB
yMwY7FTCPNUj7iWWTqghaLyaGmp4Uo0/wNp0LwSC5JBK0YN2x6FU/WYwnZfOlAFT8pkIOFdlGwtO
2MpHEUR0aviTAe50BOFe8B7wEsDr7M9oDN2gerSMYO+GxVtTuehw3F8QpaeNHJm228yqYHKEH1nn
wjkp8u8eO+bWjUQNwcYGCWISMg+ltDkkzoQaLSEqamSU0kA8sjZ2RoAF0mfD4rOjUDxuGCvWX7Mt
3qpxWVraIV4mQfBsylT5jKvmZ1pwp8i8Ls5BLzZ917tHpHhA17qIyMJY3cM6XsetGZO101LmeRPN
owlgCfnQXtdAM/sgIX+pjDfa1D+npHhJ9UM8s3px5hqIHlLUPHQP5Bl/GSbj2Cl02VKAoZb6husk
OUkjZFVMxsNKQqnfovshL11kh1amtNa1WmPHmg+NzyoElXQAk6FDaXRwyC9amxUzeCgn2G0cAaUc
O9ja57beenTSjH68EEwvXxChyyVudGZt3iIdimuAexga1/XktGsnn1LQBIN4mEhAJh14wuBX0P0X
RcH1O+gV15w46cplMwjSgfeqj9ZdaU4bhJ1kSnfE4ZE5d7Ci4L0Gs0MObvZZQLLYlhDdhoFIGQeS
KUslzIMUFvE7Mk/vGqbjCToyzn+DpkarRXvadtOa0AhC7posowWdgNkX8dZzG6g8pHFw/COeQdwI
IUvNO50ybe8CzGtLSpIixnftQ8k1xH1i4nnwbadaDxr4igFXOSsN86wYtq16UbjAXIyDWZXyZSQu
mMaSfeG6mxxjzRmHG2hMw1tU/SqcFo1QGDibJg/sj9nr36IUJUPRRWcDgTaPkLiy8l7AOPfBTL1j
RqLug+wIBF12kn+/xMP4qHsbEUHfJycEMMdqdA022VCWpAgPM9r1B2LUZBsdmMGxOrGJMVy1FqJl
n/HBHfUES+xKHzOj+cyH+rMEhA3Iqxiuf78UdoecxpMHwCuwuUyCLgE0wV24IdrxubUWgZ34sNhw
0dyrp8EqnrSTWSuNEssFprMSWfYsFrmAcRb5jExceXuntbyd2+l8x4SBUTn2FB1WJBRNI8FV8mN6
D8OTMt98sBYsWADJCaYjoU/4A83w3oG6zVgVdzwS8SJ+nrnpoLUX7L3i5OB6ouIMtN/GaRyWyOXz
IPRXhwJ15DYAneQh4vUtYMJiOHoi2IQ16ZtGfsiTcZ94XsUH1X61J/0a2qXEScjwuM/85x6FjVDx
S6OQuXVV/E5zuh1JrUJFYu40Oaeqs18NxgZZ9jiRTu2+W7qWt4n8gdF0x2+ucW81NECSHSNod3Fq
gymom48Md9+mGDr77o5mQIxXDwNlsAd8L2BpjM5z+NU9iDqdQrdaz926LVA6ToAnUXfKW5VxUtrD
8htlYEtrTgyC2DcaiGeZqC+2xHJjEJtjRlgVw1m5zIDqjRLlzSjSnQV3OyNdNIFqvWkCIjNa/MBt
W+aPvhWea+x7k59+j6X8k8zgWKrKxaQagwhnNnpMI4kViIDGLGWxS07NFaDej3TxUpT+OXSLt9l3
rlbj7XsSHLeSB+cp82mDPTZYKLxjJtIkh3CvkpdawYt1O7DETsYgMVALwH0iIs43YSNZ9wqtBNfZ
eMYPdB5SaumRxQHmy9w+CTG0gAjL6WSY8dVTM3qg5YuNL3HZYb5a+neMAfPIUXIm9BPcDWgLPm+P
iaWmRwUfYlNGOEJQ6mChQ9/w1IsaeUTq/tZav8ZPXQdltBiEuv/9Uof5Fyadu5HZ2Y2kTibknSZ6
x+0hC7J1WCuyJXYoSdzjZH3qZLZ+gtYv1xonG/GxG4NTHDdGJQG8WhWquGydWhYVYayC9JKRcU9/
EOR7zKGIwsayOtgoOx61XbCESvtXntXxQSiLOFerTZHqkNgR+8N0HVjswkvj7WhEMN/TwfYPOXv+
1d9/LL1S3EuRq10f2OrEgVJo3zihB9zUEa9BzPmwHsl5MT2nuPQq7jchG95Ghl+yKEmXRUe4zpTD
qaaddV3n887G/ymMmcFrkl3Hov0UvSO2UgDRa9OXoczFBhE10D4+giR9gAr1xm43+4m+sp5En8YH
kiBGtbct9wmb95eGIM/jHTIZzz8qLGuctNe6Lm95PB2LJM/hZ4bdwavQOwh/HE+Zdp6qgqlrRCcG
htxst5iZaw53hJfsTdTYV5TC/PejhqFj07yRHkCgDAqm04S/f3FMrmXmFy+M7quzOZGU1amHdEiC
Lf5/LP4YfmMecszGd2Z5mi1ddKWQi9aaOPONXbDAM+V31xGwQscFeymp1gZG8V0TRncwY8UmwKu4
bchuW4c1cKQ0IsWC6mS0JyqtgpIpoaIhO4f+ICEGNzII90ooOVk3Ibo13F82q7FrnjWskExvHybm
3aKWpiAc/zh2+V42+YdgPFY0w/Q2Yd5MXfwvuvzqa/TdroXWeCSlVMc2h9b0MC4E96ba2YkgIw0Y
6zngSvS88trLkNj14pflHnmzrxR7LqFk8zspir+cvHnIabAxYuRPCDtIi4gZNOfT6ziwC0PXzXlp
EjxDrtoDsXsT3iTnp2hqPi91/1H7MYBZeoBJBnt+rwoio2uAYQ5+ggztucSY0Iu0JA5LcL9mds8w
HCTnJN8K7SAKsY9uBiEJJt4fLZW7q+34AeQfJOKsvUgl5KqzUKpwNVnsc1uyjP3msVGKY89ov9tK
Y6f15yeHntvUbX/QhkDn4TQX+itTU6vMvuXiGKsANJM+CqpSEZ3523U8yoWZhLXRqVB0prG8En7D
RE0wPZvmcNr4IwQLdrxIKPKVZYBQ5Fq+DJbbYw6IPhiycKN7/FHov7smbDfAgufUlVtnSr5x8B9T
rKYHzBLnAUrNumy5eVydnYbIvbCNrN5oNRFQzGj7RZcANbR6b+f0LMfjJD94dvti2WlwtmLmCiGv
IN+3+SxTBKX4a9klDe2LjE3zAHy9u7Qh8GIwpCgOu2rrIi3QiNxOkwVnMwbeOxiPA/mYNDLIDdrS
mFjGgvkrfO4PETvimGpuTUPikSsvdTzbG3JpyEj3DngbOLeyvtrVXmLA9rU/QnaTZqhPbRB8plOJ
dx12DWlsiAOqiXjBKIYj3MOpyiQc6aYn8SLIMGm7clPbVB+hrUKenrrmNa7aXWlHyabwhLtKJPjl
qWBNlcSkIZKl8RKLm+wSsR0y7GdLRk+gQWfKwTwpOUEt6CwkM07zKVUOeNgy2MnHB8mPqeNbn4Gg
ZKP4JNw63ZFi9FDDImYVBGJpdh3QTSUVDDTzM3K+W2ABied/E8BGn2hbN+z94zjG+5cuEZteQWbF
q9+jl2sKImzqZ+XiOeQQm06TX8iXLCrpGk3mXHjQ9qw6kX+SU7Jl+QRIOX4yvysU0oOjDroHLlv2
pJa3MYd6X4x/8tr8bfcckChXiPDs0uA0xD9hzHVHAGQ/Esba2ErrvduWaNrr6i/kjShUusHciTvE
VTOJMA3uASnte0maBQ5ueBs9wtC6zZnZjHBDSqvewYVN4DuTMeErNzh4FikVgceyvS/3bTf+aVy3
f63HmnQ+CTgD7upGofHDk5vek463q0qYoyCuQkTcSHZTON3XMg/jfS+9Hy17gGXuvDBFiYsnaJHj
IEa3wkJyGD+1yJJtrNxbN47ErREZbYieZwT/Fu8yOTAdysIoYAwTRNRV6HT7KnjXyfQ0+sInmrHf
V/ml0NYC/WUYQPMQsWQuKPh5LxzQv5sKcRBqC8Jq4DDxaUez7bavWLA4MdL4s48SstOcY4wVBncy
HFJsJg0oZNodqG00dw0pdbkYGB+B0YZkEa6HgDQof04filki/IbXtvYbyHd92hq7JEbGpNPpPvNZ
SmyuSG+56CdnWk2e2A9jhENu0YuQqUFScoCrToPs11NG/VRum76JdpSNbz6coX2Ses8E9xUbLdDQ
+MO97+36UIWMw0KIfGXo3me3Ta5t53Ovxv1L/u4kb1EeMSKkJ84WRXbFpPYYNvAQMw6uPtYv8eJw
j7iP0XEkX35e7gJnJCgHRTyvr/PLaaKvpHLfF98Qa1xMWKFiGQ1a2DWxjqGQwgtLZriHIBy7Dm6J
LOWpBLQyV280c7/NmFcpc6gzdNQfPNyu26wYfuma3tOob17U42WrkIEosyD/hAsi7nr/kIXOHpAP
+hwjP9ZFIBkCdA84NKjmkeniQzWccznmOOUJEjLjAYFRmbo7zy2CvYntC53CkFJ4ugD7WienZOwv
HKPFsRiRyNHJMk7LIyTNDKBKyzjjSIYdQHfDvZQf0HimT20LGMD02+IwMqOjriYOO+Qh77IjSnEX
11RT4GqzMpvP7TcmaS6UQO5arHsV7YRbretKesfR6JpTC9bBJtSEnyNGuistiWPCIOjK42jL2wuQ
vxu7TVzMNigRY/40beszCgq26h35qsVI6E4UkAIPLa+yooPvdr/8rqW8Svpj4qIKwm4ptN8f2GiZ
66lhyib6q0vKyS53sFEi6nC8LZz4hrU7fFHDeY3y4qmE/MgticM97Fjawe0Ni3iPfQNvsMPGlPv/
GgfQngfNenDI8X/Marx1spywW54LglbOdogetk8f8JfFYF/LV9lypg1pQMePmmuN4SvcBqro9mYz
qH09UmLi7+w3vr3MbKEM++E7Bg30dCXnYD8XFxRjn+UoNq0OP3uZ0CLgTE1Rh6+tGXEwjaPb4Iiz
ljzjSGwc1dZPdd2iLSPEcOMV9rNlRcaT5Lg9j/bwEYd0cw4nbs/4tHXD11g2FNomUdQBk4PYHL4i
m+NJOetR47AQ6LhLy3p2tX7UhvVouNVDCZ2AkqBbXvuLLuy7UbvNAajJQfAUhDhNfE+8jjTfq26K
LryPmF3iZkNiExLFJavUe/YqRh45CQR9yO0qweF5cfvkUrFTCTGLk4PPPSLUZvIVk0zY2lNobOk0
9bbkYsOMXQzvE3+47ge3OXMVJte5oFl3YASgwL4VViC2RdKfTAtPveNznmQOFFBSvS9lbpbbfiDV
u0PvfWmNzNgGFq4O24s2zBZIxEu6O2yiu9P7kFOa5kbwceCu4xIxsAFE8EY/dU0FQmxMpQxh8mkN
MJU9qP3Tb3x1Ya60L0i1gRaYn8xS1/sgBLGiFCuCJMV3Ux+cpmrWg0GNOARvOWYfEnsiUnK89lJl
yNliUlA5D5bIUAjcWYPvBul75zNkiC0mgJ0ugGVjrybJSNxi090MXXk3Z5CAJoVIk+avXZpVh1Yw
mp1wH5UFM1MoAy/shRCrZCELfmAhm9lqVwgujnClsLUXPHV5CiBA5sNHAf1pyJD3h0wFJ7maCHc+
Nkyys6LngWScdBJ4tDxCMTIfE2tvtQ+lJtcCYQOBcwFoJcXohxmk8LurQrq58kDwr/l1qTX9pt0z
tVixujsE3fC5pDScB2rpUKjyMWh5/JphS6Q1Yu0RBpjrLEmVJJvOUbfxDefRmBdnIgsJkPoQcCcS
nyPJsmjIqT+D1EGmNAoHbUTF85B5B00q5gYX+bZAgbca+U+jdmXBgUh+5ugn74I4vnkMaa/QtJmu
tdUNYETWDRmi7f4FRscvSeN2CXS6K4zpGDQE0MLjIDdKDztKc4BNhc4ZNPz0ORsn2oapM46IXVmx
efmaqSUnZJ/tRpmTXIvYfs9bAW7LOEruQpUmDZild/Lmv3N4n7ssm501XLZ4D9v7D5BLlHqOgzKo
JnoihdW3wuNTXSeimsDUuG+NEZGbA56ckUl1sxqbIIwqBYPnisXGCqURBJl8TkEHNdDKFQPOo6HG
dN37nlqxtXjQJedz24O20pmHzLYN79St17GdPnMbZaRpvhOYgKG7LE7JktZLQou1aduQyqZ8IH/l
p1HxLhuefYBM8k4tifSBXy1LquQwpCEONoprLjsmajU2gdDcZIGrGDctEibkPCDbLJ9FZwrq+yAN
44OPFeYoUaLqjgQ7wOGgr+ZbVkTMy6lMQl0jYIkG8jmrG8NzPo0ZAUBWeUmwh2FUee66grnxiOwQ
BDN5sh0T4BIrquc+do335Qhr06XDbqTvpWUuj4pVxMok8WctDHk28X5PwUJxn6DwNP7vQUDP9FE3
B1wwK0bSCPG/gzrVq+UD0xvOt1vMP+rReLSC9muwmRB0DJ5WQ4+kaxgu89QnNzN8ykVtwxvlIu5M
/wsH9EmaavxkfLPRSyusUGW9ZMm9KNAArmJbnwKrrA+ZrZONYqv55KnoUaKWQJgUuTedze5LwuIO
M8KrTTV0wC/CyziCA3DDej47tBErqzfw+U+t8WQQ+5LlHKmUckc2McHRb8DKl/ZwncpkvP79f0xI
x2unW1TtpD/9zx/GForQcGjQfBStfxNLY5RTO/TO/BujuAtUuir2UYeMyhnbGKBiT864NdS3Ypjt
fel/uG7bn1u6uN04M2g0mzQ9VhXNUROI7ikGkPoURfHBSlG96vhlkH57Ledtn0L/gWwHiyopM3FA
woSyqe3f08pE4x/QCtp5+hDmg9gaPulxhG1aDJ94Okdiq1gjpxZpWGDNUBWRAJiMgtknlQei74NT
NMXed4bkIbAOdmlYD2OTxheZtde2qq2HwhcXNUz6Ysfud4v1YteJbucPA1mBLvm5JMZFoZ1sLBbK
5WJ5bNm+dn7OMQ8+BI076i7f3TKouVZVeSurhepIoIKrbQ7IXkFzN8tjT5TDCqmud0/QbaZDbt+Q
/KaPkLmvim2P04/WMzyseMubwBCDfRFvRfvNTvBolFjavPwrzZ1i746wcDu3MNakPWybIrGA8MSA
pSeKuCzvnkG6fhhsaYI5y3llmEan6fQTiAXmTVW8TvXWNSLwrcj32MgEAjd2DMm6JblViVNqYJZX
yLdr3a7TUCd4zwCVZJaPOK5TKwQ32B+LFXEL/g0MWFumb/PoIHiwSUruRU/GOC10ojBYxgoVWnt2
7YapVb9I3MYXpWx7j+MsJnXNBNvRvaYmhkp7cPoDK1XEESpRbFnK+a4JgWRAAjJrIDFiQiuYiu4j
GbKnGqn3fqGuRBp3WgdfF0/ZQFGd96foB+Fg0Y6kthiFETCEOpaIwEP7xbdndVb9ETTYM36aEckR
03+vMyu6a8AX8dDtnCl4aYv+OXPbhrqRoCSYBT41Ow9lwGtuDIqtgZVlgP5tQjVKh41CZ1TY/+D5
BL7DYkJeqFOjh9H3+zW4pGZXxCyBDbUxmupHn9T5U0nn2fvGe19M5aGfxcNYCPbW3kQD6cOvcRmG
7dL8ZjOvA3WF522OYu5i443tP82bConWqJB45ROJKOXZ9WtONYZpQtbY2dy9ou1feW6PAYQkrXhk
RFIQRLAKZHc3Y8R6flz+BDTI9pXp2QT3HgMPkaoW975lLNGlmER3pkRW0Rdbl8DOFcPuYd8Oc7OG
yAKXIHForBgbrSxkrkubb278kOlumyTHOkM/IUZv62dmc/n7pdGTQnMJFSrWMJ0qyaYLINRjixPi
NEtwfFGwmHhpb3ObdXIYf3WqShHdwiG1cn31mq/MjtQ36ugT6+BbPWp3PZTdBwKCbCk1wXO679PI
z2Ha2XdrLkJTmn3k9ZmD3jbrrkP/KWOmIG04PbAEg+es1Zbc245ahmj3QQ9MPZpTg8D85KFtqIIM
OEGGqJxOGUPSderb8BmD4B8fd0LKVHoV2pm3Fw7OMel/N3W7VEKi2SEppfnymjFckcHeoZJl7mkt
cJ0Gu4tHzDVY0p6HX8JCaSnD7ORqMsiGHmSBo0GNKqqQz0g6P80Qu7ZRW+xEGNlbwH/kjWczKB25
OMUd2sEaE8lq0h0nJVNjuEJiYwWU1kVZW1uOYSZCmPXMkQ1X5lRfAIE/u77xkdjUP8MqfJwdgJGW
1z4PSYSmpYvfDUW0m3TWBi8r1KvoFy8tSVyZEazARK4DxTvouN38LAUgBs2EnHxFosoSDZc9Yihz
FOZbg1mLSmz+BRxtXpNBlVGgubdG58+Z5zOpR7475cgJGdCvDKrpdTba9xS63aD9j9n6MB357Q2Q
Z1k+MwBgbwP7ILz5cGIPrAWiTdY0kF2bq6W4YZy+IsG1LNiJ6ne4n8jPmYw9YAD78Ga2E7ByL2kC
HidEcT9O4W/wZYSzSIh0MnnL/K/AD+jbSu+rL5NmJ6XYZg5YuQkMARtRxTh523fefkLiMjoWRJkc
XI3ek0V4lU7yHhlMbnXHD5m7hO/ImX90B4KKBiRNcTu7GwK4vyrmNKuqeQhsxliFvncOblxMN6uG
bQBiIquYb64EV9nx7ZsGvlYk07XQ+hrXNRcNQ1Q6hANpGZuGpSwKTYmrwjhYHkOl3rAJP6vfvPDV
U/iEaSk68rltnKypFHIzJPFLDl2q80nPsIXvMUQQxzJuIAW47/kcnHOM6Mz316Xo9DoySMKbnzCZ
XJeFkHTQdBkeeTG0QoDG9Kflme9Rtuj2zWDYSLveoDTmmhHxlzQJmQr3nlltmKxuyhh7H13ReczY
MLMJS+dpO4j2OKE5ZXgVf0t/WJcGCnBjbG7hiITba7azYCjaB8ZLKpCZVRB5ueZS/sURCj2+fZ1C
+rA7FnHjlThoVvtmRL1l/2ytp7worq2pLspJKCAfAr5/Yuu9meM49F0bbxv5up6+WeiEkglTmg9L
DUoWNaFv76vOZPfH3BN8ZYztFzLtuOhtEiNCt5EffQlYdTDzTxWSRGlHANA3VL0AY5lmeB2Ptc2C
G5qi+zYvuRnqhy3ILgwHnawjuynob2kefHHNl31mBYweLUXMksukNRaHZqaf5k48hh26/4j5lyij
dZr2D31a3wc/eRUWFm6bxYwzGJtGFY9WiwmenNdLnzfcyiPpDWw+0biQ6ufELIqge2gwoJmmajCw
KE8tEBKrelCdR0dvtF+y7pFBz6SfzrizGK6O+mKY0dfoNPrs+fjXrBQbPz/NforrdDO35pbIcqKI
XKqnEYMDkCj5xJHPJkh7b2UVzCeb0MRUhiQxefY3UlwLIIXzyhEBm4itlUo7fupy8au7+XVG+rHm
mlq2lkMsXkAGYHLDFcziubCKg2ITzKuLhTxwyvNssqHsxl1cUJBO8fitAwhKlOnmplB1Sb2yiZKt
n0JShF5W7oRVWnuoRWLdNMfRe4dcGh/scahO9tQzd5QDc4a8xhsdyL3qzey1TcRX2XA31A2SuUD0
iBH8Rh6EHZC3Wm9mU8pTRpQTGgU0/V2ZGatpNImmqadsMxE2sOpDfXPG31VhOs9mwVZTefOJ/Ggw
/aPnbYC7WZsgYJTrIp9MZ3Ft21HeQpYbE6G0+cjNEkmLfSYqtg6kFkb9ByRPLQaH1PoOHGJkaiHu
YQyiv42Ipiv1g6bvO5PpI4VmutCkjL1AHFQWPTgIc2wjXk/zSNjOGfLCkPb6krOQYLRIdNoc72iM
DbxEwLt807h3qTp6lSaTZ5iXGFOJczk170WIGtXmVVFT/K2ynCNmtg64pdqrLzd+F6V7v2qfTaSH
Z4A+GUez/JNmY3FA54PMsejJhyewYoffN7+QoE1h4LX5iTGrGCiyHTwqUKp47gzTbE5p7wCOVgJV
gAOTnWUd9Kk/aVGczHaGnDXJ7zEJfvoOAXlMvVjxVs+u6PdOHKydHs5tIYnKis3gWiftToUWTHWG
UnaM8EWYx4ELiaX1q/YYI6lLufT9ej/V3rkX83dieG9kL40TGduqejJcdAWoBNzbmDBYJTZ07ctu
rZl57RyyDDZ2Eh+7+n2wEfBlPljWyPefdFbt/6pTR+mIBWuL207mP+rUPDpmc43bgpyXfiJqNbB+
W2p2t5Xyc1yF8Ibcok+w8BEZIkdSs1vMa+AR99UY2g+VyK/B2CLrQch/cH0+ePCs4j2ogZzGSv+Z
MkVHmhTEq9sI8FIXTVB9wJ2X7z0XTIYSGmy9/a3w0hxw2JQrLyGXq0HP8OqmPHBmV4C4mOKPmIQb
t2Hj2mXjk59KgjdCuWeJS+mN03wrCLjdSwrryreDe1NWPu7gWB0rn/eTfUGeWfMz+jR6SE/9KsoF
k08MmKGXuUvLFZra2fF/L75HU8/f/2+y+n8S3+9/V7cfxe/m//xW/x9q703BX8jd/2/6+3/XXfnj
Z/Ij/5e7/vHrd/PPYRH//Q3+U48f+v9wmHRAZ0K4YIbu/+jxQ/MfKOCdEGym6ZuBT4hDWek2+bd/
tcJ/OJ5pUx07pme5tCb/+l9REZb3D5T9tktHFPIveE7wv5Hj2+Y/q/EDJ4BBIALPRvTvLUEW4T+r
8Yu86YRN8OGRBbg/cSTmNcLvlBmY6xodTvQhH1bJWNEpGt4wnnpVUiP2g/IuHb8wRtyOptEZzOZr
mHzqssie3zikFEFqGJP2TcaylJmQCw3JmELNVZ37FpnXxMssie62j59UJiaSTLvOiQVAwXQiiAu6
j2l1ixeo1fD9bWI7QBtg6UqZ/SCd003eTlsz7MS+SrL0asrJuJZBFPGcVAPrcXANty6q6/s0Vj5r
4MRjF2l6PncTLfsqbgrjVxbWEDOToQWBIduXZmwHg/Td1OOnTIoQnYqUD5nsoPJIGpzPuvLEXQK9
y1flOOrXCUnr7wz5bLDKmqH4BWgYX8xgpzSxhWF/plaU/CjkwDqpw1pfOAiMQDu5CRIrMinCLQdR
DJ2d0RUSkXL8wxyrY0DchJSpfa77gA2WMxEf1RjvaAWct9Kp+wcuVTgdA47VXcwLBmSQwxrBKM1m
qbg7HG2g3oPnii8WStPaRy+wm/y6/ewtU74YSWO9zVEavdVzwRs9MM9GvegN/UtBeXYY4sS/+0v4
xxBm8FRbj045UGPymZKYxc3YetGFj0jJBrmDWx0nYfekcsO5qiwk1svmXkhGK0DHFjDOLered7ho
ctrO2uBnR8xfiD8Jg5B5W8dBiNDLMRxEapFD5Fzbzh9VDLR/pcLMIppS021BBZ7vitDHTTMWJVb4
VEH3J0jDetcmJ7sbuCiuC+XJT/DcabCpHdQZG7uECoicf8nWy4UxIe/AWYopbmZss0pFNDOlrIPi
mayMzMOfUI3mXsooJtq+GdVppotqbwBVOvM5mXB8MMrGaXpkIS9IzSAhoVtD1TeCdeqP+J9a7Pv5
nzzG8XOsocWIB0yjg8q29WyD8EhzPwlejG5Kce7nBJjHfUyraBGqN3qMExRaZGUSPp/MI9By6IHN
d+EnvfkQ+0HcrybTttnzozs2I6oRJSv7D4kUaGWZ+qybhRhYGV2/NhQZb7o2rf+g7jx2ZEfSLP0q
g14PcyiMNHLRA4xrrcJDbogQN6i15tP3x8icws1qdGMamE0DhaibKoQH3ewX53yHxX2FiYEEwDVe
CSKyAZyw3vSCVWGGGAc8s+em1UPLWbgpvicrSEuqc5jNTCessNwXPFm/IniEaxl5FRVqTxR0O0ZL
nsBmS5eN83P0ARUnBo6diH0yG7nS3isJEyw4rNhj8QlSLXjTerBxjnhQCH2HsX8oPZ7u0XWiT6SY
0NREmjwHtZme1IyVxVg71c1sK4Q9NsPs3LZRXAo1fffdUi5yrS/eu87MXvwyJrlkWsPGodLtzIS0
mcyG7w7i3lpyIKek8kkDs6jbrLqi+yirtHpzDC8CH5GoxVvJVHHB9qb9Us0SwTGBvGe+oXGetYJm
hFwYsgtC2N+ZInlQsV7R9iru3ogNey2po2gQRpXl9BDab4x6ym+PXMivprFdQAFjBQu8HMArh3Ye
v7RK4+wTxjjbTLXyD+p4rI+17511M0mfu1K0ezVni0GqcPvt+ghTNReJVmT06ZWZJyFUbFvR1LVQ
nQZzmrVrBNZ71G1bZ5J1uBiOZllbZclGuCxChEA3jvCUoDHLiJRHviA85gQhpUUKJmIsPVg6vml+
Fr3eb9XGLkDBuAZKnc5Z1owRMMYa7g5STb/ISrXe6eTVfrVNOKxUM1QQ61hRenLBdS7iVrU3Qmbm
ax5r6mMRq9o1VwJWaK5L1CgJ1hgU3HHcqoqIDowOWT+zGV+xFEsfYttkhPDblXwhmYwsif+RNoSV
B2ld/eu/aAaXZP7n399+/eu//LurzVD/frWpY9xEUDnkVqL2cBFTeQ5c28w7uVVGkLlrcG3P+6Tt
jBU1Xf/o+IaP2ydGrzh3W8Ci/LprjN99WkBExZ+ieMsikfXOHNFWEQQSxdcavYm+BlMO5JA6cNgS
SxOsWFM5sPyU+quLaVXrNkEd7CvktlGNd/BXUu9NZ9uLMMJpkagotKGWog9P7JzHdZX30L+Mzl2L
wHRQ5MRlBukKrz1jQnUPjsl6AKKAwQctfkxYSwC8PUqZM+lhu/JNQ/mYQOjG0hhisYQ1HWzJWag+
c5Xh+phMXrGoqPGRjQrcJywbGoKEyktJxPXbjDRZ0CiVBgTMiM4N55R3jJiugBFHs51+sa7vJFxP
8D+sxhh5KsObARifXmLMmo4AjIzJRARXQVv6qldtkTex2yX1p7XYosrajDZ+LvAPGEEas8osyCWY
lSMLN79Mmb6jOvrM2GRv1RoWPSDyxFxq1BfEY0iQlSw0ljUSwaUsWRbMG60lwWJ6SdgWansVcsw1
SdVsL2BifkgrDNaGM0aMMMWwdkQi753lMs0uJkqDTtYCpNHiaFsmUskB3xZrcutLqRRrMw5+vlVs
ML0D45S9GLlEfnCknVKeXKXvIC5Jd66ZOMqLTPtOptuI/JRhr/S9cSx/LiqtVSgjptsrme6xXMR6
s+ZSRlKa0W9ls46t8Q38GLcgN7Q2wAbSte/8556MQQWj0v65P9UumpwMLZXBnCwF9xgNjdyapYNp
4T9/45iT2fNvbxyaZNtSVXJcLJyomjali32+33gqp/fZ/8yykiRAH+KkrSPEWxCQkUAEIc3zXOHB
eewyAlbyKgtIpewykA3S017Ssk3v6aRdK/1Y+9JsRqpzsptg1Lk5u95VVDMaVfRpmVhqnVXPM5vb
ZNbh5c9BlMC+XepNADc4tTV/i/7b7s49IM0SIeHYkc1hRDcnVOG6zfIuzLxDHow26OYmutSFydiD
U7hELGFMcd7kHfUrLacGm/uRyh0n89YpUKbDKgq6ZtiEcU32FrzQRZYrXyzfglVfgkQYjbbfmD0h
QwQ5s9PUm4kkQ0YLzrr6qWNij/EGv+Wu0Wi8eTAIRW95I6eaBTZPjEw7O9b2G9sqFcaqRM60RGmQ
SY3mE4WkPHqV7gEOdGKBRW1UVlWli23sIWlCSKHI05CP5UbxdXfPAIKp7lAFAHIbCGoAngmNgB7B
Xh2NN866Gb5HyGZKTChrUuYXu9SsR2aBxqI1bOISPAYKXYYZ1lOhXeqqNVzsLtfhlNRTGZwnxJi6
fHUSlICe2A7Z6UncvhGWQ8xYk1kkZrmefqMhtu8Jb7GNouLWC0TAs6oNaFuCabhSlLZ7qMLBuggq
w0srDeW90wvryYd0e+o6hTFj4Q3XzC/KbzqN5uQQ6RXsdK+KvoTlZswu0xb82Fc8iPwlJuhl2itI
hF6OaE2kJjnbVRlrDOuIoUzE+CAH0mtOw3SUdZoesBNQ2+QtNxtN2/WNE5BpRsHkL4wgh8ngI84O
dgTZjmtAMOyiMy2QS8cowKLiRRvM5dCztllXP2e5NR3r4ueEx2zLYa9oPjqQWIlu3c9FwAPGpYBM
kQsi+rks7J+Lo8gGYrF/rpMc8Qxv1nJsWMa7g3cixdjZWT/XUCRs95rm5fiCU0z84mVuQKFUNfpF
g5RYWIBsR6IQA36W6OalGTq32AI3tXu0rVr6hHAtOo5eJE6+a7EaDh3npUHZcLcMAGcN0QDHkWB3
LLNqmT6YHaFZyOSGPRQSZW4XAc6xUcTqzgJ+xYJ6qMk5iIqGgSVhB0LT1HWcGWyR86HrNnVsIYRP
umJr+mh6WYPkDkmCRX9tmRiv2rwhlS9qKj1cQBYx11E09G8l0njik+gN/Bm8+uQdvCj46SEBQBez
32R+m7QuaaEUwajqEPEXs0RnJ4zzOQhvAQaV97wq+rsm+vQQUoJw8KY6GWFjqpmbngSpgKTWQZ8L
NWZqbBrSuAZQWRLy5wZoaKWwfAZAQVBNPrZ6eFPtUjnh2cBAqBCYQ0+iQtpTBGA20UhcGJYRfoV6
jkhVrSv7mY0SjGtiymznjnbLPzCeD12CZvnMs5yxC6swVgGvdlkmD3lPTpxaCtNf5a0ABxZmZbpW
GO2pMzJL429sjOmrOrR9jOSrIPC9QWlJh2k0KmwU9usfA4ocaMu1dN6AupufcSQBG3V1bqb7gfjq
HCCahBsajb79KsHncRQAU203ud9IrmINwovXK49pZfqX2sK/SiNTP4Cvz2NmShFSWQODr74splY5
cCZdWuT4XjdPsBIOqwYKpb7tTQh9QYszaVbkCcZHWTmv/Rgr3zXbFtYzAfI3DuyBZDrK3/aIbqR5
HX3D+PCUaqhWIuS/wGTaBbeUd5SzinzJ3LxycuQJicfWHdhmbWEcYdHlEgvUUkQF9qcZY2ybK2mf
LJmvtzet1PyzE9koxGp0glwz/ljvAas5Z2bzzq309fQkRkId2N6hKE11wwLMTKwGqi5MIRjv7Zo9
DN1F+F4KQlqNhD5sEZomX6dnVk5bqYXo1Xk82QoqRjXF/zYJO08Ztz8ARySDHGns1hKVaDkRQExb
qGNSpsuQOaSYIeHGDcCvpt9QfWB3Jn3LvcPVSt+iAuLvBvcP6nLC6ukOu56/g5u/YUqpK4bxamNN
es17vXppCqP67j0VM7ZSS2TRI53rk9ariJNC8DBsuRrFVA5VA1BoHoxewZ3JtrCfqAiBe2TjwJDb
aZS2AH9sdydQA+U50ki7RGLjpe5MdJVPiDBrAQqlUjVORexO5WlvxFuWi7mzHhvHA7OICV+eC3D2
IDdFil+fGlTs2yEtGcqq2UnVEFV2joSxKErYXDTWOfe9X5WTnxp/yQUPk79mX1o9ScOrvzyGAkid
3N4r6U5jpioDb8J3WvB21iD2lnMGSMWCH0QnJc/sJPTPcHjyuhC/uTUqgNYdh0XHzMj9jqiANqKR
KXgH4eGctBKKtIttODb1HUptqIGIYVBCEJIBVN/Ia0j9A8GhtiJ6EgRxLiDwD9BhjTGfTNOFt6zJ
O4gWkMk4jeCcMR/gkDT2jF1TSAnJ2A3zPCqrdtmCcQnWfSGGTarKjAW5Y0Hlyn09W3LJdGiv4ylb
pqi9T+Bzxr5iNaEuqWWJCXVSkC/zBPfMxu0jE+SNL1Rg8rDRgKL3uch32tCgc3JFNrzlWPPmahMm
j33hFL/MqLPpmZz02TQh/Gqi0N4NXcaPnapojOxFvSYMFEVnU+UrzPfNt63lgLdyiGHhCr8z6X+I
CeVHy/O98/ym2mtWiK0m8aT5KaRXsRhycvMu25IgFaEaW6ZgeGDaflBPMXvYBe9WIOROFky9ZRxe
KLlDokLHXJ8VNLw36WTczzkl39yrQHuafm59kd1VfIy2Kele1RS4TyT6e9L0DV29X76VscVJzzGL
YhsWLakQTvGsWxTLrY1gn+YWNmlmS/TvaCWjmY/SCTF+qzO/0OL4UUkN54bUTp7yoss3fN+oHRLV
cN78xsg2lsgDtPKBAPXObuxQakn2y6+w+iI5SiAIK5bpw4y29UdRlg6YNjPAOVF16zYirZtKJfuo
+xH+QDyMqMp13w02Qgjn0FjeMHXciIoI+Dv6KVhWHQrExsnstFk4Wer8WY//FYr8VycLeOb3ifk/
/eX/C+Dmv9GMXTqqYem04//rd4bO36KY19n774Cbf/wXf87UJUwa6DaoK+HcWBJizf9l3EjjD7pT
oUvev7SCwmCQ/9dQXTP/sDVhOY4msVdxIxj/GKpr4g/bNh1NVQ2h8ens/9JQXeMT/dY/wfTmO2OU
TmtoWhI2GgSe3/snXXZtyp3G/pZMO2EPdzfvlo3DvjemfEpaXElCzVaRo7xXYU5f7X8gZZ2s5fnL
by/aX4/O70OQf5cD/fOd8K2YplB5qf5puh97RhWhq+mWo+CyHIX33YLsmg0dpo3//CsJk1f2n39q
kFLS0R1hmJIwnL//1I1l6oaBamRJBjZZWLIdZiaI0zVxBIjUC0AydpyQBRzqAD0nSHosdhEhm0fS
gZ/TAdZebRu/XGn5pz571XrJvenXyZnNxRL0o9woBNFjsiQJTe2DbO0P9kZDq0x6sugmgQV7g+lD
Hhsb/EDaRolg8ZCytbBqt9s2jM7noVoBgQEwQpy7j+uhbI4Bvf9pyuCLorLZuFVEoqyTn8y2q9dR
SHa7LZr9GNScZnn3S6XTVFJdnDTN8c8arqVt3bv2JkyThwTB/alja7ikn1NmjMYBQYTNmzZtQOhK
KsJVwoawvfo5tUf/EgRW/TQQStFVSIvVYFhxZGdXKE3jtuvYjtDiZ1dik20IN7NYCdt9NnTXXFTt
lXBrfZH6SryUvXjSxqqclaH1lduB/+gMh5ZF8NS2Q5/SDGa7mb9Pc8Xb90l/lE0OmKCXBsQU8nRc
HQ2/xyyZYiBAGpRKRIhsjuey7AX8PkVd9Iomb61F1SOHJfsk0hSt4jGrnfhQZeV1yKxoq1qwPBVM
XMKE5/7zoddNe9dOH+iJ0RK7mbqehtVSRqdctzXaLr5+FaJ7682ymTel0609ZmVsGHLwdR0jfS3U
xr2CUHqSCIql1FFX2+6gLmACBkepl2ufqISFVjnluSVA2cOSsAf3IEHYOvXNGnLsWGQW90qeXaLe
WTl1pT0kfoLKr80kyxiVwadbsYWOOgJuKk07dK7/GGVltg4JMOARNSf6T/AhK2srPZ+pOSo/DoAZ
MtIXRaYHKsG7tBke1JKRqJMr9z5NN1UcXDvf/25DHIxMtpahMnirLrlGISPVnNRCaEvvToOYtC3E
dajlNspLlEIl7rmenYagDpoNbbUns2lKLnVJ/PSC/KUl8rUd+Uq2ql/56UHcuK49Jecdpm6hAdEZ
u1SpKuC6cWZn3keKhxv5/LfL1Yeo/4kt1kcBiA8H1mQGIKIolVsy3Z6qnMiu3K0QKMhj1BkGD1K8
dfXCWCkWXygtgg+7/RVr/WeiEwdG0sTMlahcEVnqGBGmjVRqiEdlqF4QSaKkI0EYlUa25QI9+El+
dLLuoW/ladSjC3XCF+3oc1xhYQTgMq+k/xHmFlGKCiY+Nx3gX+vXhkqLnuY0FO0CGcvcUMr36dX6
+QLS4iXTnGTC2aQwH+aQTbDw3oHYXO3B/ESAdsTwj6Cxf1I171u2yl3VjKvZhN8pPSSGwUsRqcMs
1HKDUzk9jC0PZYlWf7SHeebDr7DgNLAO4WusY6u7igCquvDfm6wks0+UL3pGTqbzrefQd3mBdQtR
FlkCDRpozeXVNVtSfX1z1yv2naFaLuWR4QT71FbeczOuZwQnDBGPgOk5kDcRdVTps6I8axH4YeMx
LMg58mLB7NS9T0c4Mbmf2Vdvqtc2ci5y50NpYpBZp2JRZ8NzY8vtdKXoRWkQnN6eWjJQVN2KwKOX
L6YafkP3Phk8D5ETHFoURtCF8Ztq6QG0SzDXGudJvGVDAqbfvduKhRePF60Q5H0RvkeKUDUr9KmV
xsi0QeOEPheBzUxawAxRNLWcZRZZGlk1aZdib+Z5sO8dJr7rMaubS9OtEg7fk8zd4qzhhcKC3B0V
2Jk51uWiZuJT/GKRfrY84xohOAr7i2fbT22vrqrSubvQx0MoNzok8twjdJ7sp28N7i8uHJ6dsrd7
lITmUmjKNXUJCzPyixbWV/w+G1fk+9HGDh04BcxUYfMgSkKT3T2DDwD9loYHYm56A+HffvViM96V
KTG5vFh1w+cd4/FU9f5uekUMQjTY4L2llhItFT15sTFyGnH0MeDqRbcvrpWEQGy30WvtJQe+dfgK
qJeKZqfmmFroQzjeQNEGH5U6roktL/kqjB4WeVu+RMMDs8Y7Kyp+NTTvByNfFYH1wb5+m6Ttyums
N0VVfjV98eFq4p43JhnEAmmrqUVHO9UZxLWXxDORP0f8svrp4eI9vvPV5Fqqzr2N+XlSCd0BIdAs
J1rO7JRlVLvLGjnYrE2zp58K4f93Hfsfghp/r4//93+jalfXBAP2/7jU/T9V9Z78Xuz++R/8pR6x
/uA4gl1KZfr3Std2/gAlhLDEshBwmIhB/lHp6vIPx5Km49iWLbkWJ9FHhTVuUpaIP8CcmPwTTZoM
xjTtvyIf0ame/1b1UeKqJNYgYKHsk0JjZfb3qg/nNABXpSIMx/aLS3TrGaXj7bfw6CGbO1pvnjr2
C6lbBIY0Y7sZis5f54l2F3lkP+KHRLarqK9eXDJdHBV93+eGQ2IHWME6P9ejnpxCdLWOThxZ0Jnx
U99hKalrlJpiYGaqUVF6ZU9ni6GzSwem2aaDMqqLMUEWASDA/qQlyMthNJCuTAlKcNc4UpJgdKYu
dDayjVFmp3Vx14op3aPWVi7b8FUtw/E5GcW2ynwGL3qwtU0tBtNWxYefP0mBbUvXY5uxRtTscqw4
ijHqnPcy/uy7a2117OQgPgENwM4BrzW1rH5hVpKULqxYhhkvEoP+PHaLvd0J7OAMY01RsrKfYugo
+jJ2dnMzL56yDNVtp51RBgWrphegDi8DyeNN6CEDjWttkeftBylEyxF4BEtZMPrtktAodCBmyZVn
rowmLRdU14egw0Rpth9IleVKFPJV4lGpRMZK1Gtydu0EEtexTrxnBE42cj4tdCzrDJMQEUgVRxz7
Qt+2bxw7HHj9XpLU2aPgX0Cmu2FkhxamXAqH3VZhEX2TlkcC20j2wVLkQx+fZdlAOVcp+wYt4Iy4
k3etdQ6DR5vvGO2Zjag6xQgs0/Q6WBlkCSa/HRTFOSvnYxjrz1iTyaDxMczlAMxXWaUeOrOfN3bo
sTWRpJP7K4hW6ZyCHNLUmvKVpy8alplpfNV29M12a92F1UEh15YFqTKwRlQSgqK0+ETg6RZrGCPp
2P1k4PTiFPLigodx8BqvpBbj5hwTmIQF5hq7Bm7SFo5YULIyaMf601XVy0g0Uaj4vyI3Cme+ITAP
N+1J2EhmOnuEq9ZO+6DJV8Jxr85HOyyRlWM6MN11ZBqvRVDaUD4qE+oz/7iW19EsvvpSXyUeRv6h
eGfruBLoMIIYZIbVmgZf5gAbYDuoE0qo2sJQ0oHK8MB/pSmgHuk6GAZyce81gqCMck87tHWE8jwW
8VlOmmhUj5Xi4+PvvLMfBGs1oiPAxqJd4sid7CnGJZ7UJTXAv7wPsMXyGQxV+XDJbVqyadXmQSHY
zrkoeCMFCGkG7SfJYYr1G6VFdUFieI+Bx6sNSklTybHVE3HYngLbRo4KpCIrooLoVusLADqXGVL4
5BEx5C9pNa9Yh8pZqgOFgARNPnIQbFtCYq8UL5uowsUYjfbF1aYGe+hAHzjb1iM+MbPhVFWJYCVd
q0hle+aakFuwyrntLikcIqcH0HZWbdxdH0l1xW56zmgnXnRwjffAoZ2F1UOEcBveqV7GvwuT2iU3
HBON1I2HauLr8QXAhqqFhusNfTX2f0jZjC/JPcPmTlo509qRbKeofMTXlK4zpf509IApcWAogNcs
Iskhky+IZSbxN0j2KrmZc6J8k3UIEQfuPuJ4NgXYQ9w56XHJKfJtjaWkQS8w8wfpIhQjEg5lxgZ4
HfHkqc9izl9lUqUWzp9b6TxoZTUiY9BWJn6URTFQroleXAlAqHHQJhFMuvRLYXOC9x8reI5hhgd1
BA8g0RugS/W9ZtZyYq3a+Nph0YAJH73q7ptrJSdN0dZ+FT0gcwAwIHGnlsp7BCqcJjumv0PpVKTh
R4cvK4YBs5EBxTfT3XWKCGluGgcd0ckpNJxHXZTozvtkZFIPvmBIxyOTuT1JO80c9YDOZBK1U0MY
CfNWkxzkjsRKDAmMHJoEDQHRi37zMc28x8DwCYkiMJte9ujb/am10uIYcHJZh6JzCnwSz2WJx0VX
A1JJCnszVpjKUSBNVnRln4zGMI+cis1xURfrAtzN2HsHW2fYbnf2orWC8hrXcDHMoHBvTmF5i6Tq
x/uQ8BnogmBMNH62dpWCptNqu3nrDoAJ6KhOoagMgCvDOtVlsR6mp6Uvi+ECtRe7uO6fkzpA7VBX
RxlJaIKx7s5qswsPXTg6q9HEnlDCl1lF3jASrQI4niVCRSxjK/aiDq8QQqO17SoEDtcexkBkWWt/
LI/som0yTxNmHXVTzyPeTNekb3G+BvDd67iWeyfMaAy7jKF865LRFVXGMYvMKRxbHCvT8J81zJeZ
OwxXPXRylrIRFk0nISqtgHrl6amrzAKbPgG3oEWfS32KRY/kE1ZtSqjffOlUTM+znjFMuMWMHW4L
0uUiM3uNwrRcq5ULed2J+rVSLKFkTLc35a2wceZwnvT58C2GZCmblPmIh3IkV7X8WPpDtbBakj+J
K6H3JOXyzPZFX7ICP4gIjbwsGqhAiSHe2UQOIWQtL2LBmyBPgRG6hgNg7asgGG7gcg27orUK0nCP
sjvck21F0mgcHlXIiDg47OahyXTSurzqzYi6Gq0o0JEiIa8KPxAwMV3Up2JaWNAbIXMfZpmTB1gQ
rRwvSj8rh9A8O3kb7knm0XeqmROxV7oWie15TgdQYQGAi8GOZ96PSffRgRiuApK/fEgdCGcDd0o0
taNlLWRxdABe7NkZj4xOGvFQsg+HFWIqX/7IVo5btismpqffQ5AuLRJVYl23SbxCrZqEYNY0tChQ
WnmXREMSc6VxJaH4ql8L4seXGVc3tAv8MsFQcqS2qbeqx8DZjVJ7kGpmz10zaIj9Rk/Fjij9TPMz
ZBfvA9VFvygHS8PYWG2b3EODH7fJqvFV9aGq+W2qdjOc61g+2yXB94D5i7OSwRiwoTwh84uLM3JD
c+I9kOlAuvdeBf3114fKdKA3Becct/HZyy6GTuKMQbU6t3zPvg4V3VVYDer7oODuhPgMISjSjsiU
jIfCabYlw8wNGSv+GhUiqlu/L5+IKhLzQdXFrRkLNkr6awLt+BTAnNxaYeRsuoBxoZDmBCU07tSU
8hjijOAVMJunccSdX8ukf47c/LGv+/JiF5jVfj7gO6uHPUJj/QDgD94vb/z5oBBwh+KYZNfpQ8L+
1i1N4iDAie0RChqHsER/3RlnuoOKcZG9MdQWPu4QKgwOyRKz2hqOllmSNpdBabBKYVyKCmRYNPi8
JMmTXxMG0HDLnRqG4mvT7LR9SH71XA000IQADvYBWk8gSASD43uAFlTWDwF466Npi3yOqWVuhaG6
dU3jyVZH//rzARDUezFm9gPd5T1umv7FKzlpS9srLjIRgF0HH+ndMCrHRhQRIzSjOEeRsx2jxH/K
B+096smxrkt0qKxv8rVWZghCm8E/xTm3h173C4p+ppke2C5yeAJo4Mse4xUyAfmRhjlqB5wQFJvy
iCKAObom70rOXNRpBWBLh+NVyhcE9uXa8FuKy4FAJmaOz7lRJAfXUIApI+nY9K1BgYaIeefpWEUi
n8u2yVHP+lni7bw26i9OEKNm0lP7oMViYnRhaCHS0TiNUXtLdN1/QNiFk5K226jbM79981aG4oiu
+dyUpjzDdxlW5uDUew1wEf5fgmv8vNtDQly6VbtpYucCc2uWeK2KhQelRNZVLU7CigDJ+EKmCnVx
tqkiYwZXzARGS9wzgxTJUQJA8Ny2ZXzwvdhYJoimV4T4cgBUYvwUsQA1qGSLRrfKXdC1457BCT6w
jLWWnRTN9eeyLiy1uJHnSTy1GbjrgVC4hzbHs1hqIydBqkyFOoCGKjP0Pz8kJf7FMMEVr6fEt8/5
t8utVr23XlbuvKqo4hkwWX6kBtrbykmUX6TXeGuVk20lorfM0TdIJsgknboYt9LAX/EeH6pM2WaF
vHbNWreAIXWxDZsNhNN8tAiVM7/GTmFm0ryL3n3NFBbZYQyTp6+J/QL+Mm9qMCe6SJi5mkS/DoLR
u8ooFRNxtQyywtppJm4C3b7iichPduYs8iTWd5HXsDqY/vTzgWlwMlPFssbPzoVT+E+GhJdPJilc
isJPmH7vGKg3HMRdcgz1wHvuxnBlhzzzvoQZoxKA91hn3ao16u7681fsIF91n9PSsnUQI0GgHQaj
1A4/f6o4GID1MEDtPMhcmt37a10Z50F4GCCUNQQCYuV8lQGPhoqemxoOJVoLUcbVnqyHcqyfQk4G
RExYmeuMKgluKqFlDITmoJYFBAJXPTwqIdZd0FOn/Fbck3v55JKRol4YL8U762XI1BvMnbMCmXkO
drsKt0PuzQ+hcjGvaNcOxsm8cVHnydap39XzoFxrPV2oEHAKnGqB+PLwglpneVS3Sv0EvSVmqLyS
ySnei0shFlzVBvX09nYDOhlMN/aj1mpICMl0OQ0K47e2vjlKdenBeN11J/MfKKhnMTkON8xZiNr1
4iHJSAHtVTPee01QPmixQy+k6xsrIRlgwDJ57+iEjp3t/SKAwN1pMHHmfpWjdonoNgbMvAVvm/o6
3AWOXV6I6OeFiORGnOsdhof4aTHvH5uzAfrmXl3ym5WfzW/7EwV0+G4/jFf4RsKgW7tQgc2W3MMr
At6B2MNAdR8GfJTcq8zGI1RVaMqZOKzjcEcy7Qw3Nqfaxhi3tv8uXsonwzsOL9aDHhyq1docjgR5
8sbpZqe0PRTBwpzLgjDRV/O7Uo72Z/8t9XuyhRrhJe2M/4uf9HMKxv2gXmJtqYcwneNZAXC6WIfB
2QqYssqttYgLqJEeg4F6QQx06G9LTVveSKmcwz5YFi3lpcBLjrJjWPi6dTNNdfHq2DwkiKpI2cG8
+wqV5wElJEjnFe9qwznxv/K7Tvf62TgaN+8x5EvjMTgFobJOjiCWNmCo0UBd4/MIRIOKfIaJ/lHj
u5wU/1gn52i9Hsmwnd8Y6k4I3qNpbHJ40P6iC+U8A00it4yA7iGXfDPXa63ZdFn67HjKwa353BVi
+nVpo81JiCaTV4sSYpir53ivGW/8VDXf7h5Kp/5eP/eEX27yp8xc+jdUgzyuLlTqnB8vVzclx3f9
lPN20M+1Txob3YN4qVYArLJ+FT5rJnifmXUwbnjkX703A+zPWTWfCQMdiPr0Fum4Ie1tG/Pr2+sX
jOXBo3LLHrPHAvX0qnUXRLOuamK6+tUvx8mWgLeX1qXpd2qRzgg2sgKw1TTxj8Uj0IlZuLIm4+jk
bNcw1n+4sPJPTGnfg4O7iRhVN+7ndGjyu6JUttnsvdfv6bv4bKOd/TC9AO6dnd2zoi2xQeZTDOz2
blLWw97ZhD3CvGN6hjuZF+42824+p3VWLVsAEpI9DoJmcTOP1kG/lM/R4/gcveUP1TVl0yPO0w/f
PTbWaTgKIlf6bEsXEsf146cRsppqPDvdloO3aFvoCE0w6CvT2qcV/awZqu+w12GbcLGQPrsYnuMI
v1A3Cx50SCzhNTl7pFflV6/cqbTm9VV2t/4NPKjzVN6IO6acDveB1NfNPe3lDPEtZZu3LvtFWJ4C
KGCRcDc56dFad6SbeUhUd6NvwmvIhWfLw0bd+AhEz/7SFlvl4hqb4cOLGSrBNx1b8FrKqnxsH6sH
caguxd3m/Zk/2Q9UkeaLr73C6A4eifDcY6xSWOqEib1Qa/eSWIXYs1s7scGIt4pKwh9sg0R3glWV
85pDivQQps3KfF9tE8IPApJtbM779BRxFCHcursPpWGunoPxYtlr5PCquzLS7zxMV9Sk18xAdmjc
iyEzLiRYURYgcry6e7Mmw5VvNOP88u4aKVPTZMuSH6aaz7Vje8ou/VNyz/kUWMB29ZKYu62ukCKK
xBQBl1t1W4MNSYChZAlbfpZs+/Sb5mYnxiFYF6xZ1p3i3P+NvTPZbhvZtu2/vD7OABAAAmi8Dguw
JkUVlOQOhixbqOsaX38nnPfksZ1+9rivfTuy7ExbJAhE7Nh7rbkYL5P5BgoBxqoevFDYHeI2Ud5F
QmKdNpaPjHMPPu7oVVAbcj+NvnMs2kFfo/EdH4feAhhrGsEdMn6kvQzIFuUw+A+z1gwZACjSyBqb
l1FOLrpBk3Fnbl0KSjsQsMZXHLKvSdipL1756PjlW4I73tVh7yz3XtTT641Aq9rugPB1HjQpva7s
i/vsvrkhfgBU2xJuuGhaUKDWe2RyT6p+DPP2pWZwZ4VuVpkXNVZvME4FYAyN9m2Zf8YVebDz3ngf
2vYZaozmFqntrL0cWJXjhNEOpNADHdxgqTsDvNXJmh4YYe7Yn8oHBFHr2poPHZqn94e/vgUsAa5w
Cm7GxIpod+Kw9tSbwOa+2PS2GNaRzp9N6iOHZjAqAd3MraGBn+1hWWyYTqZbEmtQm+y6diQwQ8iz
7uhAMb59S3fpUmGIWnlEtDMKlP2xmr98+87B4RYKE8kEaBIS3Kxlt6/HhMwJDbC+53rGN4hseEaa
NnjKNuunR2tlEA26um+FTSWp+imeM23rmER+NgwmN52FhrRA+3CmpQaPvVOGTVZxn6dNHK0JaXwI
IjL8pnCCU0aIBMEGLteSHNTRLDZBil9E19D/p7oWsOMBj+sGJz07zUwNPGpnrRLkOqdv1s6okds3
W6OInrSR2jmtCWGzK+PA+NHYpzRTRw1LgK8+IFxbRlX9aWGLlGPhoXEAYpIB8wz428Mtw8nOstg2
Bz071VWZn0C25MSuJfegX7Kd1EyYc705gSYnMbLsmoekhhOkx7DGDcJhiSG3kjzcPofp8NXQjthB
izN890+iyINVAkxt/Kh9r1hDQZl0dSHFi04j/TyEogIW5XwkihnfoQHmylWodz0/o6faj1vDrqMT
IX0405HNLQLMGfsqxTVmhipK9a70jpNlr0KvKVmtW9oDk3dKevpJxiIUBgAE2Nbz5uQ/2a/T5/hT
/1RfmztWkXptqs88t8wV78rwQNyutYRWhroijxBwZgk4/bK488vhZAHrOECZ9BzYGuOjVPJs7cmc
4JX2lFYOrSKQZwQczfkMGXAWnR582r2bXUXidJTTMEXJQU1Es0PMBHntS+3TbAFD05wD5PyADMZp
GQ0D7QUioPIxeLa0Hk51cWdqxmfAiiijNbLxMGO99uSQJAUKaqPZ8yLk2h6AV8h5qmLIG6cl/FME
7njBxknIGsxMf4ftbqtk1SKUyYOdW9tsnmqrMgGPU4l33Sm2iWzphAQTByiUxqZ9Lrk7Vw0Hi5GO
+NJRUMTmHXh24ksUW/0kHIsQUKXJTplGTFbsN0cpeart2repsZPGHbNLpZSfnEbZFD4pOtMexxo8
PFpWy2kC8GejULb0e4hzi7g1nsa2jTfYwdgctQ+jbHaaExVbW3M+jaW3tKRSrwtHhWwtCaRBir7y
ZqI2I2S62nCzAGzfh5ZfX1rvk4LkZQFhHIJqDtPNTDUA8eHwojXqc1KqHmJJZrlzUmt4JxUadE7A
NmelNlpwq61WaVSuQfC/gJRzdlZxTeK9sNtpXfRpsRpqDKSGczcBBlmOonaLOn6j4sRbom1z6JNr
wjbCrfgINALcPdGGb412quzmXU0Y0ePqRcQR9JtBqbptjykWDiTLgrQLRLoesVVZ/E7WAh1PZiA9
7UAU1rM6RoB3HxLSPGOg3FNmaeRFh9HGz5gQGnR/aklKgTa3gAyEoplFGwotd4NA9WAByVtGgJfY
W4Bxdbl57chhfeX/dpVJIpPHOAFqJp/2WC6Fm0f1jZHpl8pqMk7mk7anV6HtufV5nRX2i3D+gYOu
+wdKN0b+wae29R8S6FzuNP9ppBS0GrCPMQAyOfL21ZrATmAiyBi2XhZ98p3unYd4WHIezJZO1n0m
gcCCSWFQlCmW26slBSFuJNe7E9O9hqbrooxYdzFNyZVZ9axBg5+unTQ6iBrOEurvQ9YUr4Q2s1OG
0nRthWYyFRhuaN1NIogZISvxtvObg0eW/c2ZPivQz7APjMG615PjyIkRgjisvxxkf6pUt9omXY9Y
spjeDwdpA8PMNOoX0qPwNoOtXuRNdE4nfSMTUaIa7hHUOFiU7KQBfY5fetC7l2lgX60FBkmjw69a
1fRSoqBY0b6cll6Z32eotUojwAxmlmefdOlFWNEDdgqncIu3rjVhsMPSJPZIkH8OgdUvtUVJquhJ
pAhk4DJz2sEXjJjxyZrPmgWkfTgokKjSQcsv4LCKS19cp9wxj8D8fLegulim4ktnPDITELTjC4SH
WapdvN5LHmtTN5ZhYFXbpC25ipVqrR1gSwd8Qv3Bq/rXtvQwm9hC34I2RcVjS6JMxXhUaQOevn1J
A6xNwdjvJgZKB4mO4uA5JL4ylWQaEeXZUarOC2EO1wR41l5OwlhMuiALGuABqB0TirTebAambbwK
ZdpN0jqaWetcsY0njwX5X9gdps3k1bU7DTFA6iR4RDG+aiOCpJjKFqCNJnVXEshCi87ZNd1Thszq
Af1VUdgI54O0w/SUEM3RGtGtoHEbYCK6L7MYybgShBuMLZhwJ6FTOiJaLHxnWJuas1aEg9KMYB0w
lY+FwlA3hF3mzyaiIEUe08lbYhpwDHJakMC5UNRMfOadzj+Gmt7i6PVA+ow5IHSSvXUz0pYPVclH
Rk30w1XjE6gBcrDqFpSAk2Eiqu5zoMw6+njAyFweEWO9q+MP8niumWUuA0U/+hhG08hfVjlsoXZi
CYuV6gBhw0Ih4EBtglYU4kIgMWwWyLXZufJ8JHyB2KMlNZZSQyY04Xo8Is/LVh3RjQKZ6L63KKCb
oNpJQsCbFBn6pOfvSoI6VyKe87PxU1OCXsSKBPtL8aoN9jTMdWEExRDqwKatr2UXmseor0+NjSZ/
gEidOB9TpnDQpaHtkM62UHPM8DDJ2D5Vm22QPDi0foyK1InjgdaWWBIMqhtEBbzKZw+U8wp4BQID
KvU9iCF2+6g9CEkMMNlMdHCVV6fKddAIRP3Fzixo7IYDyZ/9KVdhu8dyn9R31nQaApPQhNxnaBRk
b3HRjs+ZHowYEgJiadFSrqKuk/tCH77WoylJpkIw9SqmfDhKSw5Hp0cK0CGjndQk5VavN3oGicbQ
0l2ptOWTHpRHqI/GJnV8bZc69h2QtvGRkSN5VIJsYj7t4i2gG0dMXPc6tAqzzrJyLQMGbqAHxoa9
GFNKVLVnM6jgfiW4ldh/madL9Lc944o6KdKtHZNcohRhumnVgXzGQDzGibYh/CC903vliWOJ5bJL
vCsBWMSyKlZQzc1TXubNrsuYHmcjR8UxYxkKLU6gFaZkb4LjKEUWPDYzSzGedf/fxrch4et3oxEG
W6SSmEgn1dj7ZvX9l29/lsQ29J9v/0Uzh36bs4+yeaXsbar5pTab6QSJYNzoDNI3SlOI5wb4R+do
r3HmOY+5RgVrlkK/y5pNq7TVsWmT6ui3sVyHPUF6zAasA1Rb88D0oN/3AIK//a4J0q+ghEiwg1S4
H6Imw8AMnHYs920huj0wNp0SIyflp3MrHqRHR8HdMwpygErpmOdvXwypfwCsrLd+oL77+GQfispm
wNuMW+QH1Pu8UFYeYJGdmjT3KZNZPrH6In35PqhgDxSNEhhv7E4OSbfDksd5AFEOHDbZPNPeD/qR
OJWhSs6AYVWWZ3r0DSEYD03S3SVlfuzwo7/5qaNzYOKuGXuQ73ojxZmB0CfyLIgv9DPtiegNhiWp
R/droKsx1pOCuA/uoz2nFsShADrWNK4a9v5XWHRvRF1kV7zpJ9An6c4KyLAyWOzdykmNi0xbfggm
mGusX2GGOGumYeo2w6f8WtFSiUVKy6qtaSVoN03z1fu8FMVWKehhYrvPi4VtyeJA4OlSFWO866U3
7dv5y7fv/vNbvYNJ1omCyQtc6mbFKMK+szPkfLZun6wWXz9CBsz9PfCGIa/ETmbQxG0nX+o1PTL/
VYj5AI2UHFGBuFMmcdbIaey14VAAJwSe7i/pRbP6Bdm0G4kAzb0MR28VJfthtEJqKyKd8HCb62co
OdUuCJyUvJrqSN2i7NNMMVcZpqld5WhP1phA7iH40B1oXM8z8XecpzCrZx0q51ytoh4cn4sSmC4n
trVFzodXEUbiq3DEUYEsMG7vnRaPTazNUZqRvB3T4N4uacf7Jkd/qC1sAoNjEMjLIwxulgjSkS1A
jyOHyRT2vQl5p1LRM24YJ2eytM9BRZRhPARPYxRaVwPJ58KHgblXmpVPLPVFkOYktAQeeJkbbphR
NABfNZfo17cWmgVaCQqhZ9HKNO+V4dlH6bMMK+9eVcnvUR2xtTua+Ziv/R2Boeey8Sq3bDEf8EjU
AP93XZHdM0R9qfRAX070IFt2ua7LiSXSTo6mf9EK67NSyc+WoQ4rhcPIDpnIua3TtVF6MU80MtKc
P0gG9SPp7YUMZMHgK0zv8OnyusJxQ0lT32VtQCZjkhvvMAJEIN49xO13Es0XKWsptMh8S8hIe4/h
07+r22GNPj18wD5Ni4gjAVACHd8WYFgkKt1//9b0KsxhfDCrjLgPfPaSODJrb8MwTHRxGnsj3gzY
ZQnOUJ78PKXaQTF25zeleZfa9XCp2remkBmnJ62a45IQj4tkdFGgB1usGw9+HRZndvgGaH+2zKnc
n9Gi0hSzEjB72NkfoVCtuwpFUEPQ0CXLPXOPIzRxw9GZbmbutkTpYVkOzUtHvuE9h7pHa+pWRRSl
uyhvmr0syDWeKNOWQWvupYUtcdlMzWua9aQFKjb/BO2ccynoVbeRNLjSPTncuYODuFWPY8s8rIFK
7amfsGAytZWNPLWcZ11CRsgrVg3TnRx0XgZjdPA/dbqrsgB+/+S51NvbxAv9u4Sw24M1ZR966AXA
1nVzxxZRP9o+QL6stcN1gqh7KCT82HhVB8MekXl9RL4zIi5mhpMqsAQ76hzCwtAIxUgb5Rgtg7DZ
THG4jAlg9vQMMLECi4I40GsoQXd24yEXxVJkEbDwoN5PvCwjfxw5YmrO+FhOYDnrTOwNG3NaHKpu
XNdyCfZLW/R2dM6r/sYtwOpiFa7pp/1mnEa4mQLJdOdgo671keUxJbCgKN6gQHSrcVQwdhalG6Xh
S2RcsLjZMx/dX0Lz5JwF2GNlymrncReiRR4PzZQboFYRFAxBw+QiXOYarU9p1ocua85qAjPLQ2pE
k6YhwaNY8jYvGaX7k7QWjmIax2Qrpa/sMsB/6MsNDlOZc9/UxHF4XmMRKuoNGy0lmKOWuTj6lXgJ
4XRCYg/vmsHe14Ma3zQPTglCR0K4iC9Va2G4bAipkT0DmyQpC40RaXvziFhvKLXbxgW6lL5TpLIh
Uoo8mb09rDrFF5fJLgkXrdE/YaHcRJUf7ZzB1jYlIErXqKaZdPlZKSZl17aa2AN4op8W4A8PKCGt
iQ63NR5SjkSIKYK7qJKPiaBZ3zzkev81KMzBLTBBuFaBW+DFqA0BA1I2h29fWG/KtgyvQUNeSmUA
kmAm6NKHCh4aUiFWhVmwnWR6+zgG9lIQnLJNjVZl5uRh+R9bKkiVE/2kN0e0NdXqO3nyL0xls1Pv
O6fXPzW/5Mh/728TQwtgJW+GHYFs0bPfMyJsKEzQzuG09tme4zR61bXYHTtjRcyxjqABJcsXizsG
0Y7DoaJUrPXvX5X80XX316uyDXoyhm5Jyb/546sq88xg+VKYmQxndVPMmzZDolu9RzsB0CFbjNnX
kcmVKvJFQcpsScbXdbDf8jlxYG3c62fjJC7OQ1deX0qobDQOduMyauYGzNW7WpV+X74BiyavWup3
6U28tLfx1jw2d9Lb+VigP5vm0Q/KRVYs3LRF3eZCyUOHoC8ghM1xGGgnW84fjcU0MzhVuXu9mjvd
IemKdIMVO/vh95cEhuA/PikN9bhmCEyIEtjgT9cErYHeQBlsd9NFvw79YYaQgkHNL5BnQJQXDP08
yl7C1y1mQVhqUsJyOYgtGgMauGnfAxqAxkulh/5wXJzqhPSXYnktGR+2jBEBnzUrex4scqgjXZxh
oxmegeb5JY/HqeYcgwgnJp/mTj9NscuLeIGg24Ng4BcaZdET8Wzqh1qcSSAZ37IsWWmrMltJ4/gJ
FwICWLlx7NNBZThzDG/h21SexEv+Vvdvkb1rp62jrlaRki7owMTqRtlW6rSyT5hDF7O5S1+lt44C
lPg3D76+454sg/Cd8up7a8RK4iG+ifca+RWQhsWoXprH+t6+TeGqu4xPLsOyG02Qo4Fnazd/4DUf
ONFY1dK6tQTuDgu8xt0WkgpVWKHKEyoPseixouPM2c5GopUZtRlk2ug1Z34ZEgiSPtrMNDNywOQS
KRWzTp58n8knbJvrtWYWSiT6U0zd5zAjVZmVTk8ZlLKAcpdg9UtwJf5osWUl3yangEmrd6aS4Tor
j/r9728f3ZqNqt8TtBwVMiWTBMPBRzAbbn98pKijY6WgEb+LhmKdTztrHA92+2QTefops+TLihX3
hcvyNt7q+/7cPNB3BkKhuCj9YYEQYKWc6EDxBq+OsQvXY3sJ99qWAHp5hCUQX3HjM6F7dLyV3p9K
5nYJ87vSoKVG1qu+igtEEEsfdyUGrBseqY04BgwUEL0+Fq9TswQ9Zd+3VwxgCD/3JXY4b5Fd+Hfn
aeKDxWQxjQ/Tc8mssWFFhsyQLRtdf5ONjuw+PuosJm6Eu39B2bVq4zjfRQS0LQCO0EpJcrcnFGMe
cp4a69w96c/Kq2Vc4N5X1/wh+jQ+R0/lMxGcJ+1Sxg/GRpEjPijYTuMad+TCrzk0eNj3lyD+TiFj
14bxq8G++NCbuzwgthzf1bp9tu6dR6LgrvEtavb9h3wPviRf7OLgIRNPHyg5F2H6JZrHvnvr5Nhv
q2Y8t/v2s2p9Isxl6ndmvyVxeEYQPPniaWbYzwPlNQegRTPszTtrHc0nivWXhgE0QXhNhOhmFelu
ccqesifvPnhSvK3GEjTITb8nzElu9WQ1FIskxlLw3MaX+c3LV1z697xdjYHePnz2DTdPv6ibLn0l
5iewSee5ptwT5ktm0ce0t8XOtosl1UBPY2eRPGIx0l56rKeL+rnW34JTeYCNs2hZlT/NF2BMUKdf
lQcP76dBUAWmtxYJJaMDCkDkba3ool1SGq9JKSQOjyE++0yesE+jgC/6yoUyQXSgN1rLRjXuQOW1
iPSmbO1kNPJo0Xw4vqyBJdfRllCmpdkhCghGus2ek8ntELT40v/28vxisxT/NMjgjFElHh5VY7T5
zTb9HUyLnl8giajjQvg6ItmSIWOn3xhpXDw4q679yX+rqxz9P361xfgRlDDLkfiEU7qSdLTMl+qx
eYw6dLyInPkwtVO8rfoG6oCnOssL7XsG68Q8uZ0e4grpoax0Q8X5QNqoPEsyXjyp72RcRvdphUhi
8vr6scphNoYwRzwvcf/whufd/8dFQ6iWCinI1uDTSvWn6qAip4ZEUgeWuvhATQUi9lSaClI7Jmly
2NWph8cVogJ9RnzDg6uUw1550NhNnZf8vrobzxbTa6t8b8pwE5DpmLPy9qy85b2GRMI81leF+Xeu
MiKipRz8YdPUf/n6NdXh8wIcZBj6j4semno9S+y02fkw8pQHokuBgUzio6OPDiA33pZM/BeKY7np
Lb9ZQbWobxGHOKy7Avn3JJe4nsdDRSZcrLj4epjRg9L5UxH2i5fJtm5iAZPSwnE/g32/u6/0tIbz
UYbZzrS9dBsg1LJOPlNgTYliYgY7c48//El4hjiAIB7WB2n6IFLD55OJxeTgq/E1d6KboTbZ8tuY
mjMr6RmkjSzKxIcTaTUmrSLs2YyKTOP8+7vE+WdlIkxAAZaumUJXuRl/fPl+TCoCNF+SuGmbLeuO
7FTyrokwX2qsIlRIDKoH+6SkmX3ClrRL6RTvv/3u25/rgogwVIrH0Lc+2rZKEPmCKDJTxZ0kNWCc
KuZ9ETj1GfDQAelouVExpLE5o283O10evn1XyEgeDFXZtkXY7xAgmUevnszjt+8YWUFsHPyG8353
8NqYoIkBkp2tYf2YJ8oDo+V6njHnBzlPnFchw+eerkk+T6PVeS6dcF5iSi0rg4gIOrs4ntBOMcqu
t2Kea5u7Ln0jdrtZqZSfRYHLbbIy2tYUUpyXbLTJIZoJh4p6EelUVRiZSTbOg95FPZyNer/w5zl7
wMA9mSfv6TyD1+dpPHrtiOENE/p2ntXX89Tenuf3KoN81p501cyz/auY5/wmbdLpsZun/5hkSA0A
lUhUzub3n/o3mvQPa4Om6SyEjsVaCCNi9ix+f9P6iuE3yHzDnUhey8zCKbKpbbr4dq19UOtlTUDg
UPdpHOPy3CtH3IFfkaTpHWpiiR3CuOpJmVAvExHC0g4k3yjICFaTcwR62DX7akTdEZAHyvQNn+9Z
i2g9e5jPl7Ol5Q9v5h+3MLU1xbOJ0RK3pXB+egKtMqhL32+DnX6SQIXpLw4rqmBlwvSmOd7JJ5av
jPQSCHOt7oH7Ojjza2RDpE8cA5Hche26yZ5h2kCGP1fX7omK4rN8/buS+1/rLQ2cr//3/7x9SRnW
hHVThe/N905aTeV2kwZl699b9god3A+kmdXXJAh//Zf+GzYj/yWEYzI0sS1VzL/+DZuxZqKMcByJ
/VXQraV+/jfB3YYoI1niLM3RDGAw+GL/bcG1/2WApmF/sQSucmHq/yMLrvrjbci7s3WANrh8LWFw
xLN/LtIzEzuto5ebFpeU0035XeS80UuONzWTuJMxPKVm9VDThVtM7NmEinRi6bUkYUXcjmsx9Dz3
Vbaq4Bq7lfINjN3CEQtkSecFN44XhQxBcLmZfVs/9V70tS9k/aSFFWeZdImynUZkZK4TK64RUbT3
elURDcNABBUzyuVrb2UQ0BNmeI2XnIokA1eZEcsudG9XQexYyPySimm8BjBXF4h1o7JzLl2K9kQr
e3mGwLKutVldC/W8BZZCwwn6FytwGTXxKjNqQAm1+XlqjfrM/YCkVJs+1/qhCcpVqdXPvUywRxik
/Ez+4IboZHH8jDiDB1/StKlfdezXR534mjgs114HDCZPukMmSD2222dyv9CaMOGgZCrHtbokpj5h
alW9Z8B/Z/w5tiOxolGdX+z0NbKsFxgrYglsPF/sRAjAurYWHofmVV/QkskGQKVwCpGICzfJhxcZ
P3bduMPXlC0Hy3+DIBTsWqGPyHQWGPzJ5QZIrVTIpSpiY7pJAqYKehZ1P0qRITqLwKfmr+dawyf2
atl7F5pjJQMnjFgDq7yjBOLAVrVOgbIzg+tBWLQkrbPhWm5tX4ZANIcu7fHvTQdhVs7FtmCkaEA2
sFVH9hJwJOgCv90nukHnvtXTjQYwzbUFfrVckKviZS0EAhlby1SJ42OkDu1RYwP2amXatFjSF2M+
YPNoVB38VoIRK2RD5kWU+9r37/wqvdH+fbQMxuKRb6C9dS4OQdF+ojuY93r1pGPEQsZc7ySh2s9F
MO11UVl7Kp9xRfBi46KpfB405lcxB84k8p6dnk+DFjQn9OaxzPERz+6EcRqydVtxtubJqg+INrpt
SgaI0fYYvSYt21I+ndKR4PKyaWN62qp3LO32HvRnf0ff46npA7Yb30w2RVjqJ6Nt0aj0NLuC0ToM
Xgc0JfGuUaG6zThWp8HS4v23Rep/l/Q/LOkzCUwX1OT/7xWdYe9b9fbDRvD33/qbH2ZIE1CXZhoS
r/5/lnTL/hdoEY1V1CSxg8f+uyXd+JfUdPZ5S8LT4u/wIv69pKv/mhslNkZGXdfmFf9/sqT/DO2i
PJI2pw/qJA2QmfxpQccX3Fl1Msh1wzLDoj2N47MzIjaicIhW312ZXxxPfzxFsHlAgoCWBthBWjpv
7qefVVugWno/s9Zjj+qVo1juzlxlhNRNTLBjWnR/KAG1X/1EGr2GrUKOEICmfywBnXSK7Tb2iDjU
EHwuilRNgmWrBCkQZWbwqxZxw3PkO+kmEJEJrJbsn3lqL7RNZnQhqemGf9DKTl+j+VHPCjBP/ItD
XJx+f2X+QXGbLw0fuDEXeCon+J/KuwjR3EhErkQEqTgnS1dRGVuNDcUhkPmxb0ZI1H3fDRupUvbD
WiKzUOHjvPcR+WFbH5q9j9fw4/cvS59/7H9K6L8+MXpyqpy7utyJPx1PpVOqReRAfGy1wjg1fRKT
xKTnwYfVN+EB8bOzF1lMkEAc9U+g7O1V70t7GwyGfNZHP72MQ3DQNPDqgXKNNIgwnuPFB69rbfaE
0Im/KBAodkKPym2S6/nn1tfiDT6v4v7370T7Z+XyF6CEyklg3uH5+fFWQM/Wq0x4zXXRJsGxGnrf
VQa0BokWeLd8zPBzqEmZLtqsre5p2fRfMqvHOJekGZ0RTgIPSR8cVUpqhpPIb1MYn0brvynYAZfQ
Nbe+Gl3yipHulFVrNROD22aaSvkgwxOYTnjBwXSXGcFqwtEVGab2GIto22ThVhklASG1Q/QEp4qF
iMp9RM59A7NoWbcB4HvLPjAEctvuYDrXrrSf4yYjr7mkF52P+kNbWYexy/agDR6iaXSVlvCmRl22
penm6KtCmpw9ZVbY+o9ZeN/IINkDKKZK8A4JtdIi65tLE6ovtSYHJvgIEp3x3e/nyM4a1eyY4pa0
+dCIw5luedEeAjoSYK8RvxifUy/5EtiIJabgMSrrQ10gKNC1o8hDd9QJa7ZAZBQqk7xEFU9lP3yx
ejhIBG8FFEzxcZq8+wam0SJIaTpFUsp1O9oGeaI9Xp+2JaOekW8MIKAVxQHN8nRqopTnNOCwf8By
ieEiDgsysDKfqfZfREwAP/7X/BeL1rzc//wMSApnQ0iIM8KyflpDQHjWsYlOCXy5SAnyijPknL2K
Md/eiHSolvMk8cHJU6QL0qrjmt0+6T+sMqk+D2XaPbFFK18cmPpbGcCBRcppwkxoUiC8HrioPMjr
bdf1+YuPMIv0kCIdvzhtrz20UOwORBcrL5qI/aM6jRWBYcTzLchBMdeS2LSDHbeR27SW+qcH5heP
/rdOotCZc5ksAD8+L4WtFp2cH32O7CNtnKrxl5GuGLuCU8mdMlqOS41JDAiQkisJuNUxhVdQLHqp
gJidDPsp6erqw/QU7fPvn+VfLOr2vJfofBYWc+WfKECJP6ZdYvbmGlm4CWs6/wioZ0u1QxU++H9Y
mX9xGZj2zX0EVdgaO9ePlyHHoNbbYwO2fawlruNKrkckxtv/j7f03U/5aXFCVBJatajMdSzC8Kua
1/mRWFHyJIVp5cjSs9H9/Q/U5r32p5Xddhz6CNQQNgzTny4id2hUFHppomYXcJDsOIEGVLfRvhon
82bnBuq1vkdCHeip+iJUNbtzMu9P091fvQzHYORDYQQ1lG9/urwK8jLMs+Za8Um79gbrppugmn2L
4eDk6CSs+q2/Siz68iQYP8WAf/5wIX4cO0nDtGmsqLQ22d901Zbzf/++tTlwcByTyFrDckJ5iwir
PSGfDCAh5DZVUD8CvIbTZkWduJLpS9970mrPxR2fNX9Ya34uxkzAsAaDU+BWNH6JQvvxtUxAdsrW
4hbDXB2vrQa+OypCHURmIf7wo35+iCgzKDgMwfJoOQxXf/r8g8nTZ4eCs5YMMfZNEsldqg39SdRe
u+UqOX+6zuyxP91yFp1XlVn5vIpKgkB+utK9Dk8l1XpvDYJqvKt9A5uoN/QvSphPNcB3z1+jUwEU
lKeEvUhcYH7TVKt41Ly1Ns6jIp+oRVUfoPqERF02caVeatquyw7c9QG5NS3xmci7ZPmINnY6qh0Q
eMcCfJCE7zq9gGewzKSX6Uqz1ibN2Hu+M97GDvgVgOtYw7cnUmLI0fKdaK0GX7hCwbkxquJr2gjj
1TNKCzCe+bXp1PEdIUm/JhgN3vRkpZtCIbO2yofcoDhAdebgutlETWiuh8RMlyVNuPNkGtneEAFJ
6WQftaRhlbySiJDusLODR1ChNUqZ2D6lqcTXo/naqilSI0Z8NAuuJ6SFhMEZYAkgscinnMRq5oex
hhHBA7PgLwaCVPdq0lfE3VoYeMNxPSCGGhyn3I1DvVKxWEGmpRC9hXoeu70xIjI3g9yt26ZDDlRq
tzKKxLULR8LOyWdq3w2EQkxRhY+vWdWPFAytmyF+WXYxoSYLbLU1KGocLshiw602JeZd09npl6ye
6stQ1z5iMTVmdoa0fFskhOqRtaXv68QmyaUs4PHq9WC6fWOMWIDj7k5BU18t4NQHJhyEEpdw1alP
YVN3V+GN7VOhg2jNgCUiShpyLJhKfFaK0t9OQ6Xcx7IKzy2cDIRDukpTJ5Ubf8I85U2kg8T9oK5h
MWpviqdVO7MK29OsXVmhGcLPV4zi09Cm/tIYZf0S+TTQ/XFqX2FcZmsF2CIqAhlTVMX5O6klHbbx
xvuAg1HeEtCwQ4ZNCpm98txafXmawFM9KLnoXitRNu8DiF0dG49e4oY0jYg4bB/AgKLa9Cc0+TXr
CXP2/Mp0Pb/XF32Do2RAN4TYktv2NEdwPFVjMqxspUtIhMtQUyk2kJ6h9laVU1lbgAf2TtYkspsC
1qvhBMMrU8DpULRwWCS8tLWq0c5vOW4czdk8S/g6y41ZR5s4aeBRDN4UceFoKysGQYG64uOKHxyb
OV+ngFe37f+i7jyaG1faLP2HOr9IAAm3pRdJkZQ3G4RUJcG7hMevnwd3uju6Y2IWEzGb3tSm7i0Z
ApmvOec516AhZG4KBEekgdq5ZeRJlguL7Ka0031RWTOiDxUeQdk17mqw3fhU+1H6Sndc7IkHNLa+
0Ua7yCfoqu9EfSnHkGgwm5BR0m74wiYMqbKO+lutPNbudpHsbEVc8ST8auP5U/MShTLEJDPFN5Kq
sgfl5tlucJrxbIbtu84SJC/YHu4IawsPROZ426DAioJJYVxNYjT/WAOg/8EjHrlFzrBFFd9eTIGc
fBXwm3F2ZeioI3afCPNoYyMg0TmwhKwgM7Ay5Xix5Gissyk2/6alCB4mL2DZmekaJBwn7rRkXrks
98NyF6XIkRFJEcSs0Fm0EV4I8i/wYMSVf0G019/3OSkSGw1k6hoZI+a6PtOt/Qx6t+HLtZF5IM+w
uISdD7XaHIx1NFgzjgRCFJni5Yimx5rwKrbP9t/SErw/RlwjP7PbswoMiERafYHDkh+kkXTXVEh9
J03D/Yh8qQ9G4MavqN2Iog044lbCGHrwHSJmMLcQW0YPWqhTRV8+u75jRsIZXcMcHEcIZ/s4lUwy
ZekmCPBEdpqtWmCAS+V90zOx3TgIvZ+91i3WjkAD65qlt2+T0Hp0wtQ74b2fTpPIwy85oouqijE9
xpVdv48uofO+mRmPy3L5JFghbtPITPZKt/GnRzAnTyj5eXFR5U/NXPl3OVKOSwOc+d50ib8t2iJ8
t1vdXzIe7Q8x0bV3lqSPM3qzBFRqDWcSvdWWC4WGzaCp00FGQm89sCIyRg76ft4QLkZeuaz2OfI4
cEzUCTRBQ3DqDU/s/SgiXDyrKA2Lsu9BSAmv3g8Zlr0kxMtrZ5Y4p0rjzvXT+DwbU25wyqNJGDpp
PrtQmjdRYWNuGr0l0SK19jmZAj1msrI4ug25e3T4VjbeEUpGL0cKT/FRoC7gZ8/mv3xYS6Yiavh8
wzy5uk9IqcDBL9+KAgpVRFf+JirR4iJxrPvRQnu+tTJdPMHGMrZ1F6XvaR67v73Vy+faZAM9hRXb
2MGDZg0ZnLswTeRLCRb80rZN+EKfgMLTcHS1d3mFwpXb9PrCwiJ4dbVrPGoC7M9GWblHERTB/TiO
DWaEWJJLVUfRM6GR4U2ge/2xRun/AR1eHM1RRNsyD/TJCDyxgRWludptB+xtOswf9WhNX8QtFg+e
LATMYUcM96PnOXeGGOddVts9iB6DFPphdLpVYonqFEYecdKFan8L5gFozLzmoATBdYQkWcHGCIuQ
EOdM7wrZee+0LsE9IU/QJpU5yBPvEozpQYCatBu2nbp2Q/KlYWeuSHWCOw3gQmwSVeqPhEC5194b
EWJOuFoJDrPZgW6RcttPQ9dapxS/DOC8tN/JfMi31RRo4HmBsD9Usez4W6N8xy4MOykP1XMj4/42
69Df23nrdqvIy/miaMitLedATXlUi/k6pgzYNnM8Jkf6MXMHoTw7tn043LVmPBG4nSNYCd222zmW
jcBfmi7DeybNgKFNeoxz6mWsJOyh5gZrgqMqBuAiTSHA8Yxp/kflgMjxPUS/CJi6VzcQAYvhCMQ5
NkEPnkebRhhO/MD61eAtS1KlBZ6dDH1T4tloz3QVPcVwAddVFetjBnkZpUzvY5uMVNfzrXhekjNS
YRriDWZ342uhtmLyBct1ljzQepAW4/GBpNt6br5ICCnWXHvlrqgq98BGpIBqhryEBtkkJlIhvlXN
wIdkB77G6jYNrwYV89aq+AwL7QmXsXuQPrJi0Z+VNKurNBU/R8tsnfixdNtVdYIzqJyHv6MkbR3W
hQPhGV7YjkhH83NWlVEA/R6xjdqkEZJdC3/7ETJBRSJbb96IOurnHSSQmvgFS8134JvaXeJLLsRY
lRZo+RFWhBjdnH8nztV7YVj6FWkA6YoluG5e4ix+Lql8oVf3I6J7SuHf1kyrT7T89W0OasLJWi6m
Fbz18s6eJSp62x7gDQinezahyP6WRgbARLT85NR2j0nueV+TKtu9jGp4USaWf2QC+idTlbcJot69
1U2a/9JmmZcuNU3OTVy8/Cvhnw5d62ceQsPphry2uTAN8zgTfLKuEuG/uDNq+UpoaXGoj/UmDQSB
nCKtDlE/jC+DnOKE/HKldl4sOQyGPgUgVkDvLCLCGENvPhOHF14M0oUQhVToBlw5e2+k6Dn30eA2
/2R6vqlu9P6E+BShifbg2dIq8DJs8kqA05gKEH6JIn6ni+Irwa39a6qYmoxAZY6EQ8kb8L7oNkld
PxgzNwWpNV6I2rvH8+FP8rfyfDJt56SIHyyerIdIuGooVj1QvnCjTUXaaaoL4CSj4BVZo8/XH3VC
htrWkp2L0qGeQXVSvSUvHbEhGzIb07ti0uhP3TyneDVq4LJ82P7bYHp8hjLEJuylk5mcvFma9wNj
O46TwHN5HazIux+cdP6UUZjnx0FlCfZeo02GnR0rYtNlm4zgt6z8bXRazAXlmJebKIzrP1meBwXL
0AKUDxryJX/BsKnjPKtKgy3gByaQ5GS0+AKtSG7EPOFe7k2D8tL0gvqR0UAwAquZ8oZBg/Ancnn8
KUZPNweGO22yKdXDJkVrLyDQMJGGINgvVEpLpa8x1AmsBn3ZIgt0iJJbiyBCRsecIOR9ro1DWw81
xmKCE8GklyN5HcKtiOr06yAnn4y0sBujhUCundh2WEGwIa0dt38Jgia/EEI7PWOBbm9VVnfbQUhn
hVXfXyVTCw+0oPMKV6VTjGcAZ/qx55M6B0NRTbgc3Bk7PmSmM5im+c1ka/sbYdy8b/suHjmSDPs+
ok+V9PJhd4aynOkVyz5VIBvNPX2xMTdAVCRzG2FMWR57u5dn7Qa5e+AmlZSFRAleRayia0+434cn
Gyp5d6i97yTRaQ5aHx9A6Zh5DI6/8O7asg+f8kKN1zmiQ2zGOcXUJVz/pYFeTIcThy9hxxPHGCve
SicuMS8kcwa5ebK/4FiCeVryn8jXWss+xomjUBhLo/xw69lbCdWOe5TOC9HAJyzE8nv/Z+zGdpfS
wx47rw1vpEHhmICLiATc1GN2gHbKtZ+DAtZTgyeq44M6s6HGJlE6SI2TwHop2XpT/nKt/YJt+nIH
ozkmqra/HdOFPeEB4RnI6DyUUZwepjh2bzJllMWlIxsfoWsWP+Y9vliKIstAZqnnPieeZuawHPsZ
QKhbf8vAGr5kapSHrAYkHUbtiJyabX/e6PBoTi5uaUa0u4xEyLVfJXxXzVSfPQzdZzNxxA+W4hjN
OIyPQ4wZcOdie8Szih1hBeJD/mmzqjxOjQnF0y7zbybt+KnUDOqzC+KSBNsk5pBXLDX8RznEYOtm
fsXWymGvxBlgyyVSwKfTJmJr5Zsl3rgoyN88f4nJI2VyNylM5iRTFTRUWPwfvQ45D3RteiaoyiHp
mWQjoIQVbQPKuO5RhGNB+nUVekqzM7Ib+kLr3aMOOzYaVJRnxLxGpLBsvWG6qrD82/v2oXPwQEuy
5u+soYRlIANIxITM1McwB5kxFXBOMHpRRwRqE4atD5vErjdKkDgiC2/RL8NroYHUW64y1NxVTn73
mABVzQq8IwNXN887QcaXokryX/b/8y5oiXvhmTef21HYrBHAYTsWHlbLDdjDM7xZh1lYo90l0IEy
I7OsTcydT0Xd12iSMhd+oBnmgPL42NdTVZNm4HGnr+vAQ6cci+agPctakVlmblthiCu++YqsUsij
GlH2WzkSuL4ybLZC29AuvKfecdFBKTJRq2RKgHp4rt4PBgl/HdsCPM4jAxNXLP1C3rywt3DoGuP6
vSeM7NSM0j2FPGyIpic2Gp1H+gAs8IiFAmBuUa56T+Kbcq3R39M2t7iDA70m/HG6DFZg/upWVk9I
seZHIUL3lYUpKbk6mDFhEAZOhE8oSwyo/LAHvzeMv7Npexsjdow3jfvwmjlyfLFF3X4ShkIie5NU
3RqKFHAdmH38NLELWZCeJ4g2PvuCdR7k7QtJP63ciTAxgj2WsenA2o/PAIphle80pMVLh1HklEVB
AMiFznZYdSOgwJVvD+Ihhj97QfEeHLM4nZ8AkYU3w63do6H57ihTzADiKe/Py7JiIZ0OyFaNahe9
X5uom6IuZ0eUTvIcYtt9rKj9ACxb3rGc2IuBnSoWyLuor5FZ3ZAfquccXzAPveUj02CIZH4Xg2P+
BGIOn5w5z/fIq5wdi5FvL7QJnyyADPYsb85y8iEm2+54q9q82vuoiHdJ1P4KYeDmZCY+nWAd6DUm
7pgutoQfLavo1uQlivvMSvrHIp/Uz2Sb8zaM7f5OVT53lNe1mmfX8drLHFjqIDo7uu+mqX11Yj95
yIayetPmRLs0WOmyRyg9OLadNcljWwfBHueFfQeZaZlHN+Q7F3wudRDKh0SAgFOVZVzbPCPQzWXn
RS+K5jhK/BHDiu0AQTfSTStt9mgQZD9yFahfHg+Pjj0Bq0KzjuN2muLhyUYpvJIjU9vd4BVQomlX
mxDrX1HdBbXX7IZOBKu4tuNDSGsBlH3CWc7e5dM2hHWOy4jhH0yJfpPF9nfJdfOUM0T+ZkgQB/1a
4z0Iv+AN9e5LNvnmvTezSSmBxwAywpsTU1pgtfWAmGH4f6V589dIcuf2p3PrrBLr0Wcl+SckWHP4
cE3GphcviCt3S2XUHFFOIuH1RICl15acVCrM3WI31kr/xf2qPga2W/dVMGLIddksauV3eNYJRFz1
7Rg2W6U8s9vgwYuMXZ841ocguL7eaeBBELhltqnoLF+J1uJ8VcIeV7PXRpjM8Ve6U1O82+EQfmtl
dlQcZc1HPwpYlmmOCYdBeMRzJMtjbtcAPxoTmxKpkM3Orw1MfqpvlgBFUCUPLWoMRsQ96fGego/q
ldFsMTG1meOQWABGJrbqW9sCxiHqKj9lgRu8Ft3EipXRQ1FyfZXDxoYWecOw237GRtLka+1M42ky
KrwMpCuonen3yXuXCEKq6hSG9NhW3qrumugRz2/5Xg8LZnJgcBIzmAYXMP4kJiwdn+OJSQHpB1Oz
MJRtzS9FMXIAeGa+jIltkYiWNPIbrzba8SXXfoWjN93lhJy3aK1tyhwiZE6EPFfOieME20mxHJU5
LKmrNUXNn5gI3hOdZ3CJifSs16OeSKWJc/LlHoQgXHQ1gkJxVk3t4kR3ukE8TmxIWR/1FAerJDXa
IySQ/BOb//yaoOWi4ByTP0E55DnatEBsJBCSY+Bwt3IYhlc0guQmOEOX7RiyVBDa23IER4mc9W8S
8gRvcigZVBOtl+5mbwATrnKK3Hri+qSUcM8u/fKLOTqNBmFvzlgYDaviG0CeDBU+ffBDf/kQbRBD
Gxu/c7JSSJAf00Dh2PGKJt6YEY89MZrQS4qyQ9U8Jcn74AKqz7oqe7bR264LcjseaaNoPHvdAy3N
A8I2+gLh2L52VdFvTKO0d5NAWccqmlsdBOgSVQ8pZAFNlT2ZPgsKB1Wa2nTBkBMQyxTmy06RI+BQ
99R7VBhigh2dFP5qSJvgWqYjL56Xj6ewaP31QDbII0uGGQBaXG6jeez3cz6a186YoIG3ACukbRo3
ZMv6VWZE1XrsKTYpeJEd+lAevyhA6Zcyv+TlJ1Ijd3Ahtni7fEYCtFnS3+alj7MoRWuW2vCRJgT+
yMBr0rNykgAAPdTujkE5zqMKEZ9NpOo99bZ4xaHdb9IWwPuqj3W6HxYvwbYNgyTb6Diyn+a2xrgj
RXPu29jDPFwBVmPuu+8cB6myam0Kr9I8jq0Bu6SKYnOvRTY9J7otunUpLTfZDwUKAexzCRGdRG50
2WVc5rh1J9SjTZ7ntdctkGpmzaFclX1lnqEHUUoQ6uF9ZdJnzdhJlYH0NRkOY2pI5cKHENO9P7OM
2FeU2N0+IPCDWzgET65So7ktMeXstnMvujMSSnW3ls2EnoH5ICLybBrXwnfdmzHO/rnojeCgKHl+
hqktH0vTFY/ZUGmxNlrDfu+0a93y1HaeVOXKj9YaxJvq3QRYlamJ/XUw3yCfPzlFSeGUxyUewqGP
9hPQnUfh2vqNwC+9UwtPeQUjwbsLpcgPrdMZTz5C9E0VyHTrO/P0hNbQpuHNqo0597jhLR/MHWgh
EFTjQABLS4EctNlwbFMjPIUKDzwmTmA9SYCLTKXZoYtVfxKt3zYrX3MYiLgRW1H4/WXszeluZv/0
lYah8yrTXB/aRvrXUM9/NRs4e6WEqa8RkcgNutJuEbOEs7ubtMvrBQ/mzZmV/ihmYfzCHX+aGzk8
Fm5D8Z+MZj5tgFz21aqImRcPbm+2pxRk8C3sYSahnHBmg/mXBLw3GZQf8xzbb0RNOd9ysHgAx8l3
r1zESFNsKPYrj7r0JMll2RQYTA7SYWgNFz8mRhx53FsPjmJvus0IYBoCZInF2Sg3zQBFs4smDQgh
GZ2V1dW9pqge+7upC13oSBC506SZHqlGu/e0dJqbHToUX0ZEY7PJSon53EqVyfi4gdYaRvktL8Jh
L+u6+u77oNnVA1IfnffxjkV7dRzQUW9GXAY7EjVoSse+7lM6s4HOgEHkKXUccet4h/G+h3OzE3kP
ZjYuUb+oqRyIu5bTRoNT2YRp0D1YRmhiyTE4vPKw2TWSRC/HD53v1k8H/LnRMoBKYq4P2uXCYgWV
xKcpbqb91LfTnkF3vlv2yHdVL6Nrod2Mk245LDINHRzdo/clMMOgmO7UxzjkI4RvSExK++h17Nhw
H2zMN7+11flvru/HP9UgRQdwa8Jkz1m/V7Wf7SfDcZeeSR0aD26BMlqTrLhEPNt56O1Fj0iKUzmp
nuagJWfNyJs3u5jZLaUm6QJkWW3/DXiMx6gCPLFP+uUnuZHmhRKVmtmdAcCMjvP5j3Dg/7cm9n9Q
dphh2YtA8v+udT18aVzRX//Nv/C//5//NC/Y2BOUzcLSdhycCP9pXlD/Uo4FSZLaCbnBP3/z7+YF
S/7LQ+zAXp5pNIAziejhP5Su7r8cC2EqylQKX8u1/1+Erob7fwgQkCMhAvVtjHaS3txalF7/ReqR
Gnhb0zQq9rE0X6qRyeLQHaTXDs8lXeg+C7JqP+hZf5rLVD0xV/lMqmou0+9SpcPFRYlnMbULbGCu
Lehk8zzH3rpJM+LbveazqzxxduinIK635ykdWZ+XzjY33wO/I6xnAgKnG+gSGNyfJVudbe8O8Hn9
sr0Z09Bdmpwo2zK9L8bG3mttFJvRbFkzZuZidu/vWFmULNoGjJyMF9es4dw7jKcVFIySjiEjKchh
2okVYyw2je/m22H0Nvxs1qXpfoQ/QrKzYXKy6gcTEDk2RGd85c44AZwUmJOLkSGFduwZ66vTfEm3
29aqnO9Fox+7dsBXBGxq3ZfgegEqcqc6iDeE9dZqcB60ErfBNYprKKtynWWWuzFTfzwyenptpFiu
gE2uX5rKJMGBisBjjjy4c7SqGaaixO3I4VJkNWnnFtibuK6vLBqZkY4AQRzGYFD1uvar17Cemsgx
125bHtMSveJcU8ZD8tjxb/wq6GUcZc2W0zLdyNi31lVxb8cOVMgoXQoYh1gYZUHHpYXDDGrZ8172
VN9Duh16/92P4aj4UKUmp4ALBzLQr1y6NLd4N7CQJJl5ZgtgcHdAY9cOVEVwLBguTH7v6ZsT+v4W
4b4DHDqp14OydooZE7lP6c0mkDGrsURr8oNGEX9OPbnBy4io8q+GXYVHpbufIOnLDV+735GSxk2I
wqIxBjISQ/EnF+Yd6fNn0tKnXQtkDdjbBK7DeI6TGz/4t7aMt1KncKEXgy9xJ0xu1MaV4J2auGEi
Jf1w7VQgulWxH7Cb8OHHZ3NmAkIz8kAosb03O8BnzFYcbz5EbrxmujCdXKJPQt+BZaK951alH47t
gzyPAJ6r5G8TmMk16fRf9av1fRFVpDGnDElzV24Zip8qxtorq0XcEpihtWrmDsmsfzS89pq49ReZ
BA9x7JOml0C1KrBHG+zHZ8JR0GvVcBu5v4XHSo9PbuDXL9ioE3Bn11WyaQQ1QpAWx7JagIdxfREW
xrzG6fYLXCqyIE/0UlHAdQ9ZpcGbzWIz1ln0oELgqoH6MwAG2ymB+kOh1ak888gY3yCrNpg2Qat2
2k+STcCWlPxNKrH5ZYjtmxHO2GrC4uoxSSADzsOtyevUZ5+IEtMjom22M8yhVo1ObonVeig1nAef
yUVve7/gfe6RMTJ2GsFkc5bAMTToJ2o9sAxhzUNkiGG0wGjS6lctRiiVR+xuouYF31jI9xbf6IX1
nkREWK8SaS9xyC0Nkhvs3C4vNonuni1bkLA7k1oRLy6safFj6cWZRdX0FGYvniGr+0FSU/fdV9WV
5S0Y6tO02EcYjSxBetyeOEumxWIyL2aTaLGd2PhP6sWI4iyWlG4xpwD5f1GLXUXjW2kWA4terCzF
hKmlwd0SgLU9hP2SbFR2h26xwKDGA9az2GLgghVbBdn2WMMIihfzDDHirP2Gj2Cx1dT4ayZ8Nmme
veX23CKLElhwZumwqZDHYgiTt6pv74JUY9jBDXo/1CELaNv8Iaen57XYxQrlj1e5zyShvzZBdDPN
iqEpEBPeD8xB5mITAj9Y7fvFOhQYOUwX1V363O3OhBylZ2+uHHrCkR2rp9mqecyLx9a2djC1873d
IVe2wwpggh/wjhO7MRZ5f/I4xVaay+86GvKk9fTkAyA/NcWNyYWL4klHp26xR2WLUcrDMeUt1qlo
MVEZKLuixVY1QEy2awIrByrWcLFeMfFZgQjKEUVgy+oWg5YZZRD4mp4q0KkW7tW3qbLnuIvenRFU
Sd9E7joqzKf60uG9WFdSkDloq/ehSx+x0LNTwDAMiIVALSiibWL8saR/0tVgMM+AjVI6nVo5SH5i
isyVjFhRI3f5brkLGBGxZJ3nJ5OktNbuoLC4kCq7gGjjMeX8Dy6lXwNl6IPvJXBrjWwZrqXr/SbO
J3PAZGNmxbhCrbcrLch1uC+YxWhSBCZZbbkK5xVEuFeTVnTfTRaHI3I94epwzQzjVyfdL/Uho+A7
uNjZ2o/zD5L2nmgbphUN/9okEo7ylI1eMXUPHE3os0l3Zp78CxyXvHYZvo+T8dTGrb7To/0Ssmfj
b6snbrxyU+LIni5WG37EpFGNEh5TVvW7oiFKcfIX8gSDxqRdN+Rgr90c6FZpc7hVX54s32xhfFUV
kG3UXsSLQ4ZAIjEWYNeQUkEtKcuY53+YZkQG9VNjnIYoP7v9u4rVJZjyVdMDpgxrM926S/hQ17q/
Co4Z4gRW5QnLzdAqcT6m7Oeh8T2S2gZEIAR0zgk28UMv5mZdb2bBik8yTVqJjKH2OLR45EgFS3om
BN6f3C4ecrtTaxzyKVpb9p0gbFc94uH1zKJlZWc+nzIPe1iZwSYz9VsrdoYzftVD0wKF1fEONQGE
OtLG6lDEO85OBDyieOdEM7Gw03GmrV7rLkr2Zg3EbybJhgkpkNRe0pIpK602MtG4LYz8G7GkVxQk
sLrTKYmLB9qegbFFu4+jH+h/DG/q6Rgn3PztQGYhyKqrGOp2zVwe/lWDjJS911lIdxN7sGpY7ZCc
mtOix5Z3CkpxiYi62iCWhimumnLTM9ZfKX++hL2Av2VjVIEf1vbDsBp6FxjMAp+G3rqOqugjIVXJ
i2lzgsY+Z8G8yXjpW7LG2riAMzT5D6qqvoOEHZHIBntj6GhdeNHD5NukLAQTTSc5gaoUPxSL5EVa
GMzmESc9iZ4UaPD7C+uKHvJmNVW0c8sgXJdZcxfZP8pLUqbuGA78rMx2RQJZo/PSO6pq/Jpejw3U
S0CDhfdR2pVoZGS05GA198gaiIcly7HPBWb8kuwH4d6Vae8+ReOTG7YFGxSQVX4vSBPoJ54S/VeM
0cTYyXtsvHcw44KnLGAAmQa/iT/3K8Y1th/96GGeCSuw70CCXhmmua9u8iW6Md1GsNMmKHtT56qt
NbXTB5BbLIvu2Qmq/qmSyXggEs1Yt5W4S+g1P5CgH8Z0Gb1Z9ngIGqRKOUJXUnOvxlI1jFbaAbZm
n5wEMSsmTUKJv8GrclQMOlfW4L2gWDTWCQkrGR/VLoiyx2TCh5A9SId5lwtUj5U7f2QU1yz7w4Om
Ex4GXti8K2L0hdNGFHO1mQBmWu9RnG377CfKeGxKrwKLM3vNfQ1yvwatviZUCsEnDOBo6qZTUw9I
6QllsJIwPhTOfPYWLYFikkfkmkSY1ilY1eErJXJ0FxbZoQWrbZvlaymm59mGMmdH9i9BJBPLo/iS
pVNyIPXQ3IR5iBGZwLAOugsmWxjHzZxVz9hZHbu+95tzUI3eczRNh3CyUcWBx9pLJ/uIh0yfvJD7
P4tAV1aJivet45BNVhMm1Mp0Qyef7X1LMbNCb3Eg/Dw/qWCAoku6wh1jrQWQHhyjxqweYvUg9V8d
iPI09uR/9csfRIaAT2YvEUcZArLQODZu9Z5bnt4OEDJPwOoi1LaD3Jae8YH5Lv5oYvkQ1MhcmlmR
5oSs5Q7hGbEgRjI/uDQ3q0hE8x3RLOt0YihTG+nNLOhEyoxu3kKHu2ZtHa9SW07bmuN8XVk+TBIE
0Vi7802Sj+1l8HJzl5q812BtUzZmJbw6N0rPgYOcg0xQorJA3D82G/XGhvIdRdL0TJJn8twxbIUj
fezDiviXOa8pjpj0GUDPL6FRXUIze2Czlpzq3KS4EfIbHf2AwAMRn2yluC9dV3IieIexY3sw59ay
M431aTbreIWPYXz1x/FZRwVBDF37LJkhXgA385wnCP29hkEffsMdFy4slMFHnsOkaTt74hPc+K2w
A/MG52veMVfjjI6MA7uLHAEKQg9tkAotE6ahorD/ZpCy7xyTs6UcqnsBppQplqYntOcQ1V1zizyn
3pdm5WyjKHRRc5ftWpEO8skO7NEUd5Sa6RUDMndlJUj1m8MKoR41k8OHfBhQfe2VareWW0J5bylJ
U/ufx686lGk8H/4hn2/ninl31dj1H4Z//Be+fqUTIVOUR+yuw/PyOI9mvTKtaF3aanhWo2HumU5T
3EgQ7LFfMI+2I590puBzbEibZXXr3ce59DakB71lvfQvRu0fDK+wd66G1xM6V9ZZS495Zat9zCpm
sj7y+3tzXmLPYHO4k289+ssf8YAwKS7/mpWNhJqhMYICJK6hF/Hh2vwOMqs9h2QYZmn0asQGCc9p
bN/ZfZK/9Ta545V/kr1tnnw0wGsTk9RhzBKKPnairDG8bOc2s/MQhsz4Gmef9ab3QJZQie3/BiyY
LQrbgf2YuBO1M8qswAjhWZZfsuq8ewS+963sLdDFOZug0HL2TAPNfVEb1h0r7JinWzxxTMmv1uUY
tOiTYIdA4jLHnogclRzsJvjUKQccVmMkzqrsr46ekfUyx0DyIz9qV7xTzbp/mwSBe6o4HbLR2VdD
Ze6clMuAXZ6xiX066qqe9bYLk2JdLdF1Y1DF+0wt0XWFrE/DElLUx5X56dPnQcx3vzEFLG06gnKW
aMUWDZF4KIFxKz3usY05z7kzj4+191IYQHz98VJ6xXQpY5RtFgXqZRgemOLnnwQtbEfdlGs+AP/N
zIaHMFLVjz0VR5/f03vkhFuEUueWE3+gsqTA8EvyU/y4rO77qnV3+UgqRBlO1b3R+dQ3RlAeuCck
qN9o5Vj1Q4qw7K4au1eIo97OV6XLdSGh1qTkVOalfo3Ys30Q0CVzWx65sh2Q+mW7Cfwwf2Sycypk
g26+YvxukF+AzQC7xNAjUOeNgsjZW/3e4PbZS9bT4OGG7NlVyKYVYoP3ZPGXwBX4Y0byMJWZ8Vcn
tLCQWy/lsjuxfLPfCieuVokRT6+hgFxjWAQ7jKhslmuhOgR8SxC44nMrQ7J60C+YodNt4twp+YWB
j4VIajDvKq2DVeVvALPhkrdB+LhoP8vxwZ6t6Nfqxk39gypSvaumGHdeOWbczSXDjLRtrq3IdrNu
p3OnDEKKYUJdKw98oQAVdAV6ASR7TiAW+dOHaUfYPYpkH4xJT8KuvcTxhGdk3/Uap+NB5Dp86eAd
rAov/eiLwmAP6nX7BMX92jJZl/U1QKwBw82VBStZt0X8W4d7qr7h1Vp0DcJ2BB2+f5jIkNwS52Ic
qOSHvVlW/EYQhBKEm7ttel50CmvmGUtl/sTYIHqcKQpNhzWDNsp4q1Nh7TmEcerqgEM7i8+SbOk9
1sxkp+scA0iOMtO1iLDBzOrcWVOlVuP/Yu9MduRW1u38Kobn3CAZbIFrD7Lvs5qsdkJIVRL7ngwy
4un9pc49hvc1cIw78MCA90BbglRQKZNJ/rH+tb5lAwMCI4yVWlXzvg7jyzCjxjHJnArYqeuw534Y
zCgLgYPXqQKk1KfwvPrUoCnVL48NxaS0x3hb3y527GPSaxS0zNHQCgfb6VZgAeiSagtr45HyWWJz
Etdc7ni93Icu6bKTKbyHXhnNw4TMxl4QrvQ42RjIanj1jG/pgugIhMisojcIVPZACcsu0Ha4drsx
2gRqzrYt1SELWwnjBXsJbWPmRDhBDOvG7WqGPTXsgjJMdgOT/SJGxDwamZiRAVZjbAjK162aPC6F
AwSOGRaVWNas/LZj4fQs5JRaTnjyL+QS4UAFg9jgVnFRfcx7dVreHekf6dYZ/jceMNndPhmcKmoI
qdgteNDfS/Igb0fomDjw0+EFG9O+jed3HUXZK6USaDnl6O47pw/xYHvzrnWMLaw9vQ4yAzWw9zaZ
ivJ1cLdIciSvoVXtbdep1/V4SWz7LcmFdYiTI4fn4RK2bYV+hC1dm4711LcfNfUoSyp4q3VjOsbx
zw/d/We6dksQcwCvxYc1ufk5QbFBUK0nnkJcCOxUnhM85WOMboLD8wx9wceviKAoYpWsAk3gsbnj
v+WQ3Ivs8zuSsDc3NmUrG6Ov9yP+VOQTslwRg8ei8L1h17HVUmVZUHFQ0oZsSrL3mfkNG07t69F8
K6dR8S9LG46WwXMh08OsZ+s6inJt2rFeBkQ5uoUHBXoXecODUwwT85tYaj48+7Z3vvA/qIfGQCGs
Qh69qrfAXFt+fRH3PfFz7tCNYICJgVeB0XII30b47HVjU4k3mO2yM3tBERvrJuUSlzCgoqf8t2Dj
I1as1rKTo4Z8HW+yYDC/B5zUZdMMR2VyY6LvdkFDr8JkhBc5FN7PCHFlhbkEG0Ah9oUj7b3wpH8k
886fYlxfzir2GI77T3to5cbPqbqrhuknkQgq76uZ6g9a4l2wbQsf7+tiMoNgb9+vmjBrzVdUNHDk
1iL34mRDOmXhOBQxwFXpTiR4hreQxKXWcDv7NtoFlfS3VZ8EJDHbDTEKUImNrIkrKXMtSjRsLACf
Vtz8BIO+1+Afn1w2HmvbL5jY/UM+DvOmLbhj1T2Nlmk4/NQ97VGGV42nUFV8Sod6OJXBczNbq2jE
y2h50bWUvTw4IQexRFbtJndaKORuy3iCOeskE87IHStX/FsqP3Dfp7+jsDSSCXn7hblou9bjlFE/
4CuVT2EA7jZou+sE5PKacKXzjtlLHP8cc/30gZXivPLsPjmjnbrQ+nfTjGo7ZjUE71R8uogDZ8Um
+Pk7jvxyV4lSHNJk3uSUShLYrejJiyOP3OE21MVvPI/QH6RBeWw8V1uDMrebwOPW1FP93HrTDTmv
elZ1eGCJC546NORqDpmYS7t59jUmQzdpmDSyGPDtTAuNicnhkwMEpV/Jt11m44kVpv+Io8ZZYZOy
sPPxS5XUIf1jgcvlFCUbjJbtLgLe8zHo93CexDm+f8t0+MGeSF7+/GBPwdo+lqXUj3GWx1QwNGKl
JgbnmI4p9BSlCTKNw6kpxmmbI22weZ3K1Wz5w8GTjU9VKMdxLpE164Bp1fhjfimjfVnBxjd0kV/F
fZD+87MhdJl+6njnZ94lN2FoUYEgKHeAPEwTyGuoSPq0LESevZ9wKQYOmfH4wIi+LFzePqxrwVvR
xNaCobs6sw9njzNxBJqpKfWL/oRO2m+rqb1pw1AHvHTY9VvzGnlxu6F+MCMB+FLqJ8Vm50LIx1hQ
M07v10BnAf+6bFNZdMu5uY72RRCBxhrLbiN8mE0T0/GU8sSzoK9HjcXQVF9VRX9y53gUlQUhi3lq
aCLTppCkqw8oQ3hNsHnwCfvMRg+PfRX8tJpqupoZzYEF5UfSBzE8Nt1lkB1GTMJqO7fumy0XTIP/
nf16FnHHUjY1cn5tLg2M6ZSkGs3amfV+zjM6wqYwfNeV9TlgQD5VajrB5fJPFJm96bRKGET8HYyq
X+yo40dnijB93Q11k4wPZdmA24wpbT2TF4I/IvJngUZ4/PPDlJC3AEtDe1YTHPOZWTBO8u+hVOVJ
i+nqBa3xlpGgxUTd/c7ShhJF8dxX/gt6trwk9eDuEHTV3spBYJEXWDOWcktxnGw/Gu1Ktiq/hjN+
LIcF34Vw8rFxWmfnzsiFg5EHHAPegzhMjyndIYugqdqjkzA+cbzAKM+LXt9jQbiKj9Lp6ItvuRGY
UwZS0RkcBJ0SJP0kNu5EmwtGuHGNOHI3EnC7bmbiXR2ZTz4IXEFN2j+OqoiueszeKS5LTm5GpbAh
eMjhfVpaSpW7mZHtElW46pxz4AN29Ef37NifDkycrZ+btyhVzlPh3dsvWBWcjA4HPpYVtpOmgYwz
z32xd2gE5d/M80d2AM9AhGZDQZ4R6+mWTq0NfCBqAcpZPXlmFm1iVnGYtZCd3GFaE/96NZzS2FH7
ma/ZG8Ur0pDpGsl93CdZc5i7UP+wFe2FDQ/JqmX//6h5fuFLog51KuqrN/vRQuT9a2kxBTixk29S
2+hXOF/K/TRKZpDJOgWj8WTWlbdvG8s44h9PoKAsTM9l9huJ8pg2y4Owx6FjBPnBM8dxE8keAnjQ
sGqxc7Xhxn0h8SEeU6zH9LuNS53M8Us9MfoFaYREg+uiVBVcdst+INFW7IoxvzPnsmgfVe2ancAm
x2xCIqP+TDSpyrqW1j4PUYkbc1rxK7WsIgUxXbDGUm0CPC7EKjFBwstbEi/2oLgTCPLGECWwlmXu
zlfBlTC58SZVQOlCZ9sXXJR00/IgxfBEP4Ycwu8QTwmlObfOalbCaZtHXOd0Mdu4UdG+2QW0a9/m
mk6wB3OrQN6su9Fa2UySq4yGi1UyCHDbgsgM6lnJNus+qQQ1yQQ/cctdkY3fE+jTJjflzYdWg75a
pjy6MYP4fTLsUic81nQsXogK80QGKLWJDIreajXyd0UTvbYFOQki9uhFc82dtdRkedgMbfNkwOpG
ioFrNuKhk2WvKgoUgTL36/+K++OcfnXAOn4P/3b3lXzVjepS4gv//d/+9qv/lzwi6EgAIP+lTeSc
6rr7Uf7NJvI/v+wfTpFQ/OXg5/AsACZ3uBn0ielXP/y3/xrafwEIIz0E5eePGQRIxL8bRWw8JPQD
m/wnTJeGASAp/zSKWH+FuHzuFDUiTo7vef8ppwgAkL+jKqBwBJ4QLOa4kfIt/uFi/S9OERFSHmch
0uycXLw2nvlqp+O8D/W0nxwEeLQ5ToQWDjE6lkKHwnedHtIA8H8fGTczo9A+1+uCUhHKo6D5hpW7
KCdzX3fz56RaeIAqedO5/UG43N+V4YZ8oVpZPrGr3FNXCM7DwqbHK3PoE46JhxhmaR6w4ZF16FMb
ZZugF15CDOYTH/8ISv8+Hr94Wp5Kdk7gMcAQML1sJsmdz8LVCfbYcxODL6IAOk0/W89Pt2UKI1J4
55JtuJ07+5wycmK05pfHWsru0o9GChaK/kS+v++g0bCxnnsi+dzmeUAMEVulJCOmDL5sm+BRqNiU
zk72KSJOaZYcKKP2Jd6HuyBmKosZriPnT93KaFRfji5opAyiaaf94Gfrzqc8HPNlWQKFDIFERLgy
NpM90WswiatXRL/uyrky+4dS3UjSudxzgAkn7kvG8AyUeLDupab3aqdFDSfDjGzqZOPmRebi2zL5
blKOUm1rfw5ZaJEloKPGp8upbddeh6pJ7ewyVGS62fBi5zTbl5E619LwX00z5NDWht/WQNGUO7Et
9RRThJovfaV2Eof1wml5VOBZn9LmLSRrnzkW9yic+uyxz/fzPmbYpySgaK3vHwndP7nZsPF+mL1e
O4KZWc31sa3HmqCATLeEJU5jDcFB6vLY585jNEu5ld1zokoa00eazsz8IJziV5v3Cv2WfizdcQav
sOdPuDxrh7x0Z1A3pbp3gK5HzgQkTUfCIRxzBsYxkAzf8CR9lCGWiRJzr/TnVaKDdYiMszJbNl8m
ObPZGMxHCWkldlNk3tldgXHpWbYNBc+QJiaOLL/abL4GYd/Qh6ioZ2ePr/FJL2rtsPNB+l8aBZwz
nYQnq+BB0AgWlTbe6oQ0MFv4J2SiL1juxlZkCN78P3JIhWd8bNJu9LeZOR4Cv6enGVc0MApWv6bi
AGe8iARUQJR0vyvBYih1QWdO1GzP86Wqenan9XMJ6E3J/rFwWGxhZAmH97C3I/ZZA3PrxAXUdyeX
vhGlsSB3950qzpYmhOsl7cc85iohPnsTXvmamEebDEzjROVGhNASQ5U9sB8zgAXYXbUTVvqepjm5
cZfdwOjUrMvb+tGS9zK1EMXVqJslcIrVxOaDKZ1LLWp+UCB0jsKEki67eCFwfqlzLo3WCjRb95Yy
IIHlaqZiCbsnmg6t4JzP2Ye1/D6h1lZipI7mF1X+TlX+PTnRz0I3kOjYXNXieXTlc1wyKVcUnocB
9q0JJygWaLnLbeDnWcCc1uLshXjw2sXPMOqnvXHf//YOXLVipseLTsysgkMuo/SA1nTARRvDIHHZ
1GhmyGbGn59/qLxmLdegUuaTd55+U2tWrVM9tWue6Ax55riTeOy9CDNZbZh7XZi7xLL4GtZBO+38
8mQKjzzViwoCPF2+JzNVBa0VXQ02t71xopgWbZh9NLH7m+UtfRPnqas4cxOmBx8bGhBO6GNLrHAr
yqORJDMI3epldHnlTTz965C97zar25U7pxD4sieP9fZaGu1Ztf6pyCPS3xg8bPUKi+aHzj+INVyV
oGwCWla/LsyVa+mn+6dOc29ftANeGmVTLBpWaLuRSD6NVj6Vd0eJSlsyBjPQxpF++0yurLHE6udR
tAU+r16ImUPzoKI9OvUzg2i6SO/Bg6I8SJMwM6fIACCX45vW0gY2s+mgElnT74nVDSXf1pb0qX5g
bxIQCli0pdWtG4kBqIZysEBlCfhZjf9rztbe1EEM9qNvHfvjCqcgED/nFvs8oxDUGhgA3dZoKMgb
Uoe0afKJAfJHYo2XUIpki/5zGVOd00QVoeR4HDSy/hJ6fATBOpREKoq1Y/M2KXr+aJHJPo2GsGvJ
65Fgu98gx96yxtj4bURFVMBNKWyfvNRiT5W07w6N2HFX/5oIicO7lJdaZT98ao02OfI9NLx6UfWz
WJtjewuBhu4bz7jWY/7oJslvyb6bHOZhUiCROfHbFDSk3LMMba0c126oCSrw6DA+jrkJTwoJU2WO
uzBz8UZAGJoSq0TaiKWJJwzdnkv8F+dj1rytRfu3QyTOHTxwJvFjUBPuRdrKlrKAa18C/3VYzuNh
iKzqteiwTdDc1CxEMH1RylW7yIG4KOt1ZXMW67Th8Qwrko2iipbdu9VdG9sVl4K0aK3dpzrz+zPJ
l9cmdB/I/1rPKvDlMmkBC8g5Gw9MREcYV7CZTWJss7+a8jDYcMzBXQqVbZEkAKWaAGeCw4Is8yZq
gQ1dHuIhvGMzrOlAlcC2vceNGjCH6852bILiNd4C0czIk3sHweMJgEW6NBNyQATDSIsdLAeQ46Yt
Df0A04RLLLu1jvrCxsDGLqVrSszVxcvJZc+dW26SBHlmHmBT/bakwZtDB3hPEGbREMMAR99uGuVQ
f+BNGQjYR+S84oujl40FzN4gQ44HYReI9U4kGRMQGVuC2ac/P8uIvZChxkuhnT0JfP12979tzHqw
NnbLaEY05xbIYsJ3NIU7kNbQM3pNn1pQAI9uqOKaHa6AMJsuoYrTE7249xM3CTfKwhDwxwRryP28
ye7VbTPFsbjYw1NOVjw8ilfoDfgn2B3PLcl0l5oD1ad7K6aUktSufYw1IOxhUh9ca/pS98J/Gdjr
p5g4tpbdyZ3BlACQ+75hedf+mJ59NjXckMv0kD/MHrlJ2tkpStfUqAmzefRgBtEPSsUaq3mT8YLa
NU3/mncvYmvdhszMvZxN3GvaEvraMItCDP9T4XYvcxP2vuv94fjnB/de+CZLL+C47RPUxWyA56pZ
dK06tlbnH7krJWxOuwoLZdhT2tq+0TnRbdUiz5JXryZFpiechmPT3/jqGSbTecrEqgzi9jDZ3QG7
gINjkxlRkfvH4zhdXMUajvUQkw3xKlwFNwRDd1uW1S/XcdMtjhEg71FvL6Rhi3XlBNt+CvFy8Y8k
6U7LKI29NZ+VjdMmP0z9axwjF1ee8SlzmpIBtfWrdGKXavWVs/cMe+kV9t2zMewFqcrE825YCm4V
w0TGvbDE/gTiqgMHTnKWp6GHnZihmvj0zz7F4NsJhIwMZ8dpDHD9GWMhT1in8dP99sYYSBM7DCsu
l1J4cDmMjdAj9Hi6Y8lq/6bBMEeeIvZvJiB3EPTXtgVhK4SUWgUPcFk4gzcetBuEcnBd28EOH1vQ
F22JAzxky83Imr62ZrStvJliI+0xQDS0YzhM4LPozhY+Q3wfzjZI6nFJjp+nAo4rUnFlhWeGq5my
IWhlnWOSn6BBcsRmkZPph45fqwRDyIyuZE0vTT2/it4+Y0Uady4INCGJB1pWQktEvrMDFOvCMjNs
hcAVtOwXNmegO8IhOE3TRTSRPJa5uaMAaJeP1q1Pw2TJ5AgjgC1BmgYbx3W+O0tvzJCYDSqq64BO
mXpOPZ6KFr5fnggTsfu80DKwnygwW9hN/ixtDFAuLmb+si5MPqK+Thet5AE5tG/x3H8CBIBZcUyj
USydjkvK7LmUI2oP2z5ZCJ2/Eq7dAt/9bBuf5rVgY1XFp+PeTwVzd6srI0QRT3a6F1/IuZKCS+Ol
hcrhyeTodCg8Vp6/crdF+WDOGhqPZ0Yp3qrIoswPrAHdesvMx3oMgmmqjefWxK7vlz7mvtTFUtSY
61I8TBCbFnNUPAVB9d7dawuZRSrHJBtVUq7upieJyoWOMcxrJnGOxqy42gxTfihvqu/fqFT98qL5
15BTn5SGtHCNmJXoHqET24hWeanC/UgSPi/78qQaOkx8mmnriTauoRerLM2XTTPKnZ68l5ST/Kpo
ohBKAZUGc+xmZMoBirSTXho4mdjkf1VlvY3NAFDBSBEuCc6WwNPCmzQHu7TixtXv2k4/6BhrlfBu
+Gae58H4mK3UX4BRRnxPyr3pSvyXXLCW4zPLiJTC9PxbkypYqI6K+6S75dw5Vx1a7cLF1ZKRO1bK
fq/jF0wZRKhealuV+Lp9GsTTh8kK2TO5X4lV/8JkQhldbm/vOpFO5HvWO90B5TZeuWWerrOmPhsB
Laim5e/MaqbLlBetX9QGpWJ9RyYx5LHv1pQIc2FzCxf2KSz6D6A/HWMXHQIjOjVH3DLZtLY5UklT
/AxmdH7T+enYxkm62cFKgCr5KVlhI95Y3AxkvYH/9ijRc4PRY1KuMiwu90OB0O8yf4DQwwsR9BEC
WCtAthgnnKVHPocMyFb35TchbkUZr/2eOPscMBjX7y4zkNT9Cd7ntGTz8qBsvz47ZrQPQWEs2Pk7
VLcCm0LRX3kWI4dPPNJKmKNcTEmr4aypBsqbwN00o8sryfm/yCQfFgRlJ0/9szLc56wA+ew4DXc0
s95xY+yPbKqwAHtLYnrDkVPbXle8vChwPV6Yih1Ac+2K4EgXhcm2ot0b832IzdJV4GuN8hldrTy1
11XOYoB3q1CjBqUa/SSxXKxiO+MdUbCdEyX2lv0uKaYLsyTdx7H9A1Qd90k2aCkVdXUwbixVxVu/
Zah0/SPnLG8xttlLmahNMr2Ws4vnzOqGTVL6F1LtH3k/X1DjwRmOv+zOfkw7BditGR9EKsSFut01
Pmt3GwgOTFWRbZM4YsYjXcM7fuMBxTwF/CDiGWg3PU5W37tAT0MyzRWe62rgDFNsDJtlDCu07yEJ
X2Sw9ahwWEE/wT+cyGZ1RmF2Mv+edGAL19rRT6+534xdYJsNXDZyqYR06E/myfErgLUahnW81hVW
XToicaFn9NLVPc5shRs5MT+0pEW7MbsfXByJ1sVRMD2zRC9NTmzzajKxa2b0sfvhGSsP5Z/s4HN5
QKw+lYr8ukVr6krZ9E0Lbe4a6Ba7OiZpraMrDRTfiDP4LGfOWnVovSdwRkqwf/1cATbvOUh67eeI
PkaL37QJfbzpMW4FusSZbRMFtTER+wwTHfYXc1qQbB0XQqH5+tNHHKir9vJzGDfBus1/F9I6zlXH
VSP6cFm2BlkY1gbu0FLrzBlgZdv2I/hdE2FiYBo3kq3AKC7pw17nuJFkJ3YNvdmL/6/fVljU6av/
1yVFENNAQf+LjF9a/vhKfhT/5aH78f2rT/6m4v7ji/897Bf+ZZqBS04jtOlXcDy6CP+h4fruX7St
BY7FscSxqPLkd/4Z9hN/2aCW3T9hvn+qt8L8S1ArRwrQs1zfBuv9n1FvPevvnGF4vrYg4WdTiRTS
Cui7/4EpDcWD+F9OJl9EOIahirQnx5PBSgVtjdfIij4GNx+PYV0QDIMsDycgYo2BWO3sC6Nx4KaK
8r6Dnzr5zp/vftuJ7z9P3dyBpm2IykZOTS9iZgGc0Wpe9/XdIiVAxdAphmOuj8vt7GXGdcriaHeH
cBOacepDMiftyQe7hdM+4SY0xjL5SNPEJvEsHQKz0ZTzgHbdbCumpL8GgcKoIKT3zSFVAjgtqp92
KUaOXEO6NQ0TG2XVyp1dDTM24i7ay6Rxrrnug5MxELkBDoNNZ5aThos8BGuhgdLQENTwIWzhCJQE
bQdS7Q7sLRLJtwTGIYC7ouSQWaTlCrcihPk+zHccnvSeDemI2qAVdJ7YKJ8H27WgpXljB1micn4j
mk8fKoPGm08Q55YjmI3XcfZILuaq+Y1UjFksbcUjCy15g/wCHIe4wCshfLx1Bi2VDrDeKw4neTB1
ibUV0P7G7HL1hGXZW/p1NyzBoHDE5BkRPqaDTB4IHecXOVUcuZPCosQR2MKqEaOmTzRunjBrJSsT
Rh5WECv/KgEwMv6YnU+zdyOuopJM7YZpbGaZeECI+tB8YmnJT7G6MTYn/XwE2+PR3grWI68K9eC7
CiQSZlGxiRyv5c6F/wIIqC4exsm1Dsps0wezbagzma1Y7ejS8o5jbxl7rWq8OjK330XiGcTDA2/E
RcXcwdFZNCvPUykwXt8+VDI13kOdc8+cchYNC8rf/LWMu/7aAAUlQWDBBFjYUeAxRPZl+MHZbPrt
chYCK1qYBSFw25kPUxTWVzdAOtHKcQhj94Be3dZ6rmSD8j6nEYrO6Gnq93IPl0xSs8K7hyHCS0tt
orHzCQdSr26n8A55I6pHO5XjR9Lw2q6VWbvXvoF3s/L7xhkYJ7qBwLzRYPwP0Yp3AAAUzYFNHPzM
wVKQ75glFFFhDni3R8cDFIl0tysH8HVxn5vJqvMKXGpNAQc41Li4l5WbEoUcqobgPaTpA/E0UnJo
DuGBYqfqwPc9MU/nHAlAq5gcciPTINrbQ/Gagd+vipDzfRjyScxlaC7DvqgPZu07D27psxUh50V2
ryYP0/uVdY4sYe0ECwWAqiUWMeHnzbbrk34zjqn1u3XC4WEm2PGVZsZ01RBGXo0xG55tvgtvKcdi
fuJuYiCJApG6elY4YW1PE3HBvzfuSLnlYFt62Eg8BaEEcTt02Wc0yaGJmvIyjDK8O6b87ifFK9FW
Fy2JPN/y33N2YpuU+vNp4cdBsM4Cets7o4HRlGSevMWQTtXdaM1Reir1TUshNj5nyecyq70HRHN3
WcgJ61026eytNvEMAOwyu2Uz4mpmOCCmV9bVLrR7F64b6P0inLP+7DVVvPYkoooJp31ty0BtKlK0
xSK34brdH+nONUYA3qVz51H24cXMUzEj8pvywSuEyJUReCNbHHyvyY+5oRAIg6B78AtoW0tY0OVa
Yf5/SGPD/IC1lT2jSU/UmtrxMYG1T1UI67rHaDSnlyJC4SVTgbFRdOXwc6hN970cADMOTT6vIJB4
+AOCagdHZVxzdvGPdhOyrTP8oVjbCv9TZBlcUMLGlFDW9nxWqhoPhAgxD6WYdoeJOlAr8Sdc+Q6L
5d4SqN2Ma3JLcinfuETY32t2MoeaSrvNkAv1ZuUEkRaVxpQ0VQENk4IukF7SDk7XCwyiNuygpioM
+3mIHc9nLjzOncV9jGRAcR0HJ94nqqWYurmnpC1G8/eoC1nsYH/+mnggvEU99M58oNE3a8NhzYhF
ZMCxXBw8fgNzEHMCBgk6Yci9Y47lNkrdxICEiTALT1DOBKFjN3IBurVy+gzQOG9mlLuHIaT3s8qG
ad9gudumgxGdaydwD+T75p3txda7GsbxpvGK3DuIMtqDreYFaZSq6tQT5XeP129LRqx8crBEP3IC
rYj14NcnoVIZ9ZNnSPumsScdAfgnMQ7TwiFPlE5g5tqKdzIpKiK7pelVb1mZl5uIl3eTmlOxE0qG
BbAPl4LpwArlSfjJ/C4tm3io33QHm1QDHwWSzbMsIiwcQXasrIk7UQuQzyEDlrCEC90tZSz5XjYa
gzDPma2LZ343+h52rCi3M4AnzvgMaI2XqoOFvcunZD7Nluo2Lr9zNonJ3becAq6NEdxfGYZ7m6DM
uNDKdbayGLlSWinaXdxF8LQLg9KaIO2rEtciB4RlfrcrEyfxL+i0HCfGLlhpu8Ls59rtumpLsVaJ
mLfm6GWrdC7MV6yeaLmj7fQY8sr6hBGiecQ+hS+3iFN3OSdV4rC1sQmeBKnNKdDz63rlDyUbwiyv
x+eUUMoqBn79nDTSJD44pYO3coYuqLalGQ3PYcvD0DTt9lpPxP+c/Cd9tCvcIM5uQgflmTDaEa3Z
tYE8kZlo1HVVv81B2jyWg51tdGlExhqwoP/GLhpPLZEUOE56OsuaLQDblfCpc71wNbKcSBYyp45r
0btdt8PsPlwn7ccQ66rmfW55AKsm1scUzBgqRG50CF3Qopdktp0PApvZazXHd4xa7+xJ3WSHdO6T
E1thYxkkxLXHqCjXldFzbM5AelfjrUAgXmBX1+cU6e2pqKcUk6p2IthMhrniy8cUvdVNn5zCB6sW
wwf7TNm9I2ab+VkCbMMBVmr5SxH3wq/LEzDUAI41BLVFa/suAKOUqJUegxPcJbWsh3y6hkYGNMxT
Gia+1YJbdAD88DkvpqcWKPYRVPVIB7Lb/TY5ZxMk7fplHg/jlv6A5OxaObtp4EMcDI0uf27jUq+J
MGTvrVQIprFEgqjvH+HFYKY4wu2QJYKhmkPugC0SWS2uQ03kdRmWoiC/36Y/DFeXtDeqolmHE+b5
BThUe09MXbB7MzKPQ10BwhrCQIUC3TnEOpDBsqOq0p4WAO1/DZXFyAG6Qi2NMcX7abNSI/RhLn2z
x2+Q1U2zmqY7MQk42iXMxXDNoesdRr7JK/dSc124Wh00C4kl7IYBD1Usb00WVA+eEZUkFgFdcAT1
V4E09Dqd3WRe2inmgZReC2TEqTwlddMzVmFDBFKfQWptaXBoFoaOKkqlvWB+HTyXzm62HMGz4cXp
oUaDfnEGFA2S/ePeVB6SoQud9BWYIPQmuJJv7OxLZgyIiiyO9cr1m2yHYznYAWOLVn0zpeGGAig6
aCLMS2UYRc+sesqHwciwheHERkM1UYX9BPXWdTeOHIpn684VcjpKhV3fql/tpCPNhou63VBXkv0f
6pDwx/zNrfK/H3j+Q3sQ2o1upmAImFNAfg5Oss7hRhFwJFqJyaLaFl1NJljaeDF0hoxHNBEshbxJ
/q5FS95pEG3/BCyYCUYDHQomxNj4TtiaspakpBNpJn5UNricFGCdW8UhSIJ73iP6nhOZZbu+QSAp
jXtO3QtPY0kqXptIcb0ndvY03+Tsv1eGSjal0eEenIe8/WpJ7LJvaPul6wfzMg+I7not/oAwkP0h
CBNjU6f9tCE7W51qSDErH50TZmyktnPS+zCGRfmJEJl8d9U0LwGhA7VtLdyKegx73h6Q5A4AJq8e
CRTa9LBaTareHD2rjTmm7S7x8KxOneMfcMiG3zk8bR5HiYrgjkXjhhaWBFBhb+OjtdzoJU3y6t2U
Dc0GKUbduGBJ2dXtUol4ehc8JffKNqttf3+Ix3ZxhqQcXAmGT2vAz/WuTohS8fAPwTO48zode/3g
zvNW2xpxKZsTa1EKT20jtER9z0jjXdE161HQCZcqn/oDGZkbnCxCUJzxHoTfOtbCdikq5HQS4SNm
tGRuGzoqhKKkV5rAAPmbQBF+9rj83rH6zQeGk+FgoYCnVktTh57escUngI8zbmtlZv8suNcRc8Fy
YEQajlcQWcE1dMp7biaic6xNe+ekp85+9izJKUREBp6b9L5967McXIyZT8c6s8uzZxD26bR/04Vx
KFGMoYH26FkLwFzVoSPd/YLsKr7bjlo6y5oRnnWBBDhEnr8kOk0DY2a0Pw1iDwtY/eGKnjnzXcYs
19v7QSEkasFiXE27HBDW2degLxxDulvkqFtc2ShUHATYYbRNuBEdSF8JQyMzWYsCpypvjokHqQvC
T4im1UfJULX/H8ydyXLk2pVlf0VWg5pBhgvgorG0qoF38J7OnsEJjGQE0QMXffP1tRBPqtSTZWal
ZmUyxXuhaCinw4Fzz9577c4AstPTKHIXZ7QirWs3Yqjt2c/lcQ3eO7J+5lk609Xu9Usy8ZcTG+Fz
1A5sPAVWj0OKp1cGfXhRrZ6fh3L2fkplhc9jD2p6pQTPwJauwz0IYdigQznCBXWpzUtzg5uEmRf3
ha5HaPalVecAkzv1U1PJXVNrES4CXLLoQsZ1Nqd8Sbgu/Aez9pXJqzQNe3q1DS5hyJ3Zs/zjXJeX
D5VBv46eR91z7iTZE9pKckJ5GR5MDz/YbNEz7OVZ6M99Xr25paO/dK0378rZBBnWTX4559F2DHi3
6MDwrlECbqWd23Qtsb5sxSTat2oEN1xFSXiVEa4JvusuFHiBmhZO1i7IuggsUTlc6pRLRXGYNyzB
lJhyvZZe4ayzsj4zIxJgBEfwlf2+SaipsbZxWr7nDH2udA4mpg40B80lDpjeCE1zfquwIhQgs3Nr
dMjOQBjNRrzAGg6EIaGE0Gx8CBgHtPJk3RX2V4Ffnk77/kGk3NBd+tUejOUw/g9Ls9sfRWp/Ifd+
K+Oibf7X//in8nnHwiVp6BYLMyGFxzaMHdg/sqYCh6Qa57zABxthwLLIQqgSUD/zdpMTvr0buQTW
Qw6vH3KpIUyW2CYmhrd27odvBtFuU0Qo1Hbt1s+cp7UTNUATLSYQ1s84AeCqFjx1t5zZrXzbtjX0
fkad9AHmLSObGTWmdUDktOxDUrXZRVgLxBggOs/NDs/2HzA0XKr/cUmi8c81eeK3V9JyDeHonkE5
359fLiEzIwgs0/U1evKQ/BL7qw57lB1yJhPnFpz+fGDSHxIcx686pRECq4nS7hswNz8SOFjuNrMk
N6EYoiEMEmV9gYQxoRh7escTCx5SSJ42ApMZhQkjbw1m+0Dqyz3GkrI6ODuD1P7oSPuXEG//PQfv
U4lolv+zyfdPnt/mf//+Zb6fSyv8n36y/b25ve9+1dPDr6bL/vAH/+13/nd/8W898/+v/S85XwBr
//n+9/hBP8Ff/udHrv7tL6ePJuKm9qcV8B9//m8rYPuvuHRdbhKC99+lr/j/roDNv/I4xkXr6Db/
sF2uh7+vgOVfBbXGcHRcIT3Ww6xn/2bjNRfzr20IVseWqQOQE//KIhhD8Z/mIs1Aa+Q/rr3MS//g
3sUhEQoEwNmvjRE3R+6Il8qKloRG3F+VlQKvYPkSvruZnLxV16fRTteWRcu46M0hWRk4FfJKswAR
fE3o22JMdLafJUk6NyCamxhu7mykMY6LOpKstAj5zASRjKEP51xVttMhNzguxiDhH+3lsGk0g+Oj
yXIAlUKcRWekr5KUDmOON6/MJsFVi+8AWdPzDsU8sN9YzrY5iK1jHnMSVGUsfnjLGZgHjoOj4vfR
OE5Hb+eysPTT5eRcLGfoAU+wWPDU6dcw2uY1LlzO2zoHZjyXLVtL7trQ3JejOb1LKLRMKJzYSX+W
T/PcjOiHOUVddW740/K0G5r0ytMne9OKNsFYBsJn+r0MABDQPSV2PELXqpAeZ8s4yVFNV0/Y0YH+
QdMHSRL7YtkzpE40PXUpIP9TEzYBIv7vzQRdymxuRWa016K2KL4xSFiUGi1LcllsWGByeGYbFU5K
1h7JsgDxllVImRTpK2SX/CugJmGrLyuTCXrMC8gXbjtOlnNQy7yuXbs9CGGOoEUQ7iLHTfUV5TTY
94CBszHTtNwZL60MLG1jc9+91VJS3xB6rfXSG6ByWCcKeQ8QnG2fO47PBr0La8fQ6hPXb/kBV8YR
4KnrdtvwZNqTDzPuTacPwk0Yd8ZDr8R41bB5kYZIM/MeI2zOgO1VKnzOG7rNVg32SA3jY8PfU0LS
D7A0CwCueRXdpMEGVCja51YlyTkgVY5GmoRchVobVO6cqsGTJ4u/zbjViV5+dMnYgWwSxO9Yv9vT
UxGaBbaDWccao3B/toRetpOCCrVia4x7rxcRXx4TVBlt4X8ZDzhjgg/uurhkulZC5M1jbAN2Tpjn
rNHee5NOOzSr2VOCRuIZzX/qbHFBFcAW5wXxF8q52lK9AgVQEyYePnArJL37EizQKk5pjvMbgny/
AqnR7zThunB6ZbqsyRLjl0UR98Q9XmLTrMcIZXG0F7UTTaWaPiEWu+YmSy2AIW5msO8Ye2iunsz7
pavOca0bwium3m5w5/CjS6PmsRhbaFWmYohctSzIjW3CJUM614nrb9z45UFrY4EJMJ/DelOFxcJJ
0gOCypMT4grJPO+ht/seT3g9N0SughF4XFe0DzU2dbFeiNUvo5aEHxEG7neWHMDb2ObedxYP26ym
c6agr+VnphowOuYcGeZy1OWbPpSDOAUILe4KALPrWx56AaEpr1PbLLHMe0n/wCXTqmJh22sx87gc
zZ/AG9xfsYfevNJSuBvsNuP6ZidGd04QjwAS1ggxKAST9Q6e3hzxcdTWdYaZsS2pQLhzUtFtDNhc
78Sd+31WhSCHTN30Rdua+yAx+jXGgWLtdjTSNmIMqc0MsgaCXMKqDL4BtvggGvE8srtwyGtBSoua
4qQyCnU2WRXg3HJ11Gd0b2pUenNWwOdx1Gc4cFAKtkHW6h+gC8OXvO48rgbdvSKf3DP7wNN2Kp0h
z5K7il1rQji1KF7doXVAH2LO6LqOcjWlkdMuxWICdh1wSnJ+ogKEcGgDkZNmNJxMMdhr0TfVRiH4
byt26ltQLfEl8rpgb4ej9cNMaA5D7pK9z+7J3NCYad1NnZadIi0eLz0e9lXqchSzcjVvCYWoh4Hr
7dwYnXat5OA+VlPgnK0OZIT0KOowuyl8DBN+5wpepBfRMOTB4ABIuC+iSvOr3in2oCgpNsBDfjer
2dwOaBTsL2YI0TxCiEZiK5YXr6pduTGNyvwxWRNOcQg+WO3G9n60WFfjkGT1WzSSDeTYWeYTj2l8
nLNhvevQoZ9nXTUrrO4p7pPK1l+nrM6zpfSctyAZ6W/PEilMHx5IcSdjVmkraxCsqVIVAnaiZ3pT
1O2wBgUwXqSBg2SxOGu7wqa5loPe4Nzno4lluoaDYTcpxAlMrg9BNjYtzDeZX2lWH+7aqG/uGzsO
4P832ibIvfA5IKK1EzQgDit2afUvXZpxdDWcfqYFsLYPXVfJa5vSkYRRt5TrgvaHfa2acBty40Dg
6Ipr07T9q9GECXadQb+NsQp/qGkg5wqU65AMMId0IFU+pHx11aFBeBSIt/2j2ZfFNXJxXtEwwoJO
59dWsjHDR6tqcZ9kVtm8G5U7HCYvwk7ZIeFgu0cI+8DtatWrAhP/3VwhyK3qLk4ISVOEEda2eaAg
ByBc7YbDEZMGx0w6zGBp651fz/FwsFWVf4HVig90uqbnHHfuvZNHatfOrDIbVulH+lqqZ+qL6nUT
xfMxXoL8pnC0G47/wdfcwHlqEq+/ReDK9nM+aRtuQfGpvLgahhVdFAeAIdZ2nBvQ6cSLnbM3G+Ef
u6Z/aSL+j2fdPwXa/tOh+f/HidgWHFsw+v6XU3H0UafRR/HzT7Pwv//JP+Zh1/mrJ13uQrwvprsM
xH+fh13mYZPjoGWaf/M+/D3UJv9quHw4OSHqS3yNP/EPmTbOkB64YvkHTvlfGYYNy/zncmnbM0nU
ua7O32dJNOc/T8V6ruNGoJLBj9WVZ7G9dQevejW9+Y4ZrbtaWkimDERhXVryu7G9fdho6lfSuBdJ
X6FynQFWmxf49oSLtHTaj1nhPEQpCzfc8Z1d3JKwoTsYFbKQxdWNwnfgBNyUElI3ycdUtOkm73JY
VpY530vqC9kJQu0j2fxeVE86Z4KPKUelw3wufcIID9K2vhX9vUjgo7aqC3nQPbLueo6Tf6YEgCyK
ArE7nGOt+yi9hpgHN++NEp7DX0vpEfdtY6O9uXX91tdsp4GXjZjKcp8DCwkmDcsSJLA20/ILxcOY
PsOJFZwT/RROuKtISxHDwJaBPZkds7UF/wI6M/qhaTyWMs9NLrUBi3IIvZ8RbjlvjI+aIrVdIba4
dX6ECJNuyjZ8ttw32ExfaaAjmSGmOAquZkBEsJxU/mSUfUSivY+vOQumodXGLapn8JZ1jW+Jatzp
raj3Vh+/k5+Rn9RiXEZ1DkGxPFLoOl9m0ISNa2ZrG1X3FFfF0TCz5I5ALzn0fu/p5przSXlH1M66
B7ZgXCBRHMbRte5//09U7R5HKOmrjiw/zzAE3rLMxY7uKKhptoWxXzOJb+RUaCBNDa9ZRjBXpWF0
IMUeUtDS09TE4Pac0sCynRxWR3rdPU/M8udptljaafEx10L96EywGq1OPpc9y1VpP7GxPluJjkc5
ad5CihweJ1Ql+LMVkEhokZTHVB+O92KaPIvRnDzQD2IDvw5EJyHMU7UAKZr0HlEUm25e2L4Vw32g
G6OCXqDZd2EUwFi+NkEbX+XovcxCMgLYuQVLmBqVsK72o4Fg0EMfqkW+sbohOSWTaa9VLbHEGaV1
+/2DNaFRZin1vMDd0msRzfmWtecP7O1iV9YcIpiQX1IB9wWAaXsaidAQvZiOcFuJqCX9h8oclqHQ
0lYg9O+DwmFsnLLnrHYuuIGnM7ophLR8OvLYWdpY9fcWwKHUR3mntwop1+xnn+yijnMviYCsDaWP
PLMxWyTETpo2YEQEp7EBd9StaXXpDppmHodUboXt8SByzk3Dvq8PMhbYvb4bErVkBnxYVTmxOnHL
OgDcgKYhny/hGfJJ1coZ0T5J4YMYbekcIxLf7/N0frM68+T04L5JWsS1bZ9pZ3YgoozS15tFHmqN
PZeIOCfDUgiTpudaL1PC5jI66kCwTp4odlhYx71gDNlmXZe/e/FdkeIPzvLsBWqZta9wa62TZpru
W6kIvJPm1AlCYrUiGAaj7TngMe+Z4bhjseShLM8KetMYr9vC64iSFlRbGMC7xza5c638bFHm8oQV
+qGNuvwggonYp05tCnirR4IvhW8bXg60j5OWWaY+dXZ7KHnBKVN2fYUlTf3clG1F3ZwjwHRMcdKf
dLd4nE3xoiNDSdowd8WEwNVp0+Ly7uajnff9iRkLbucgSsz11osak+FSxOmmyQE2WcRYtxCrnJg6
wkzXD62jjEcB05IrTT9Fw2Tueiv+Oc2hd3EkkOMsjw/QH+oj+AZScnm2txIJDogwRdADMbXnRW4N
cWracVT5uN+2vcv1iKmUmDG1caRZlXWNsWeDK0NxriCLrPM2SfwQJtYzs+xBNPRdjMQCspg7qRM0
zSHNHUAkabGVDJaXuTLAH5dQVI0fzVhbwB7Fwl6xkT+p8pZADa+5k1/BZzt7LQiumtZZ1z6AP2UR
Dc1IOAXluel7m3xOTi9X/i2q+kurtUMfGl8xDU521sC6wrdRlCe+Cx+q4jng6tr33M4Z/jwgZ1Rr
TRkBpFrZP+t8+JhrWOeYGJ6W4u1Vi448NAlxVXi+o9luZIvFVeWCtB5OcHy+X5ZJhpXbzZPeqUe+
Jrrouxpq9Pj0GuXGPj4m03xra1Sp0yRqtcXuvofL4SuyfpXCjDulM12wdQiuZJbYazPoTAOrS2No
yHLKo9LITHa29gzFKlgBwfTD2rqJEau9GKGkA5i4JQZLi54HmxXEhy67Idi4qXdJ6b+4mMD5YehN
tktEEMYWTIiG68uujhHM3KODv2frWiA9zMoxcngpszjK4kngAjl6Zn2LjdnZB9HglzGLjCQY3h2r
JqdVTW9JLgjgsr3e0eep73XZbtKN4l78CAmH5fkSck20Rp1nHFhrWHdEIGVDVKCYegCPPbZ6qgMQ
zXkVQXg/41eshvA0Kq99EhVQns4gGyFS+66LNedUSgnxTZvA32yzHvRE5fJ/O4glcGrTGNZTFj+l
nM4YruUuqtxfpdIwS0bcpvLcJewWQQ/0as3bV571ShhTXOBTQoIPIu/iJefGrKtbPpfPFv1g6zEx
HHY6VCBg1cz8ISemtqB4gyUfmZdCbnXQyUdPwFp56W37WC+gtyFGBsslaRu3c8kZBQYvMijfXVQr
syo3uGG5KfbJrcsy6oOQ+UOzWjth8gR+rtpAYQFeoch2NM3GkRLufenxOYguU9YC95s1HBDOU0sn
DLE3tdRQLs3otOvk+xZ+PJZqzkfI5ivhGeaKai7OeZ6swSw9d0VX3oyMX4L7v0aanDeYsNdY1PTN
AiPg2unXbYvzpcZGwVkfNuN8lw2FvsY7eia5tE67T6RzhfTnjai+ctxod17SsmQy7JQkejX5jDG0
+dn6Uyj7Ny9o3pgWqGWgIQjNLD6YeEbXVUhpJDUXn3Ioz0WKKZQm85VMe9KnFR1QKFuy1PejwyRF
u2if4gOx7hv+O+iDuykkZ7wp+1TMQmPtHEv6NTZtlLzFq2aPExYMQpI+CmXv7cbqadHD21cssQcp
JjJzTbTBmebXuoM2TSEOUZbY10RvbsE8fhVa9MgM/Am2Hokf75lDgHpKMZmhba8xYKU419ha0ShM
Eywy7Q5IHDQV5kYg0tTNnr1cZIyBRbrTAv5FlD81u8dlI4qfUm+TNYCu6CiEzYiIOU1nhayzN6km
jQVD9SYVPo3aMS/kiY9V15/0tj/a2dUJDKL86liENn1IKv02+O7rur0dUMGHAuRCEjL/2V6yrTvC
WvSKfPcRG9cWz5QZk5QHdPvUedVbW3sg8ieWIuxLx9mneH1yTJaSL2Os26xlYm9VFOyyguizdLRt
PPFmgxo+j0YTr1FQFF/Hwdi4LkcsiKW57ZgM5zHYAnx+UqZku2eF33i+CdBr1OARb9Fq/oykj4BT
s3iqBrUKo3Fbt29invd1W2/pdPsR4c2ggIUqVTP5NgL7UOZuTNWF++SE5v3vl2cOLqu7kVo0M1T7
VE9+Yc5BoCWbbFggCpImeKINjyhJbhyIOx+dsfguXfPZBpPPgffTZS+6Tq8Op97xpYrmdyww/mDM
TzkXFcz5c1TnFO2uUk1e48S4d3qNv9C4l13yXdPTQJb4Lc35kuTFfb6LIOR4ZVbnXJ06+W5F9mnp
yTfd3286WtuqGQBmmvdFHjzNSfpd99NH6e5Qwgvv0wmDJ0ljhrK9p3gOdzztzmGWfOoVJ4vckFfR
WNc8CZ7qHPtKr/1SS4NFfkfp9VNcNG80QeHGSz6BLH12lvMQ8z6y5uIzBTry2PCHUEvul1eaDfGn
Zxr3gbIpmB03WI5+Yb3xUV0BGUCmtCcek8vX92z2dtocrxvov4qxmDmWhta+hy+Q1T6VY59l2PB5
L6u3oog/IZdQFkmhTXY2NfWmRkG/krZ1POMeHZinVXtbXl5VZd9t5h6yGhgV27HPwvOeQBZ/dlF0
H6XDg26VV8O/hpNb0waeH9kuwo47FCyJ0YFpUalCCra7Uqr3xnDpBGWzPE7xPcdCylOaVxR6nBYD
t5KSol22nTwpWciS3VOwGBOezDpUH6v+HAFXLBpweCAi1RsCvDbCItNO1BA1+xRYigJcoesQo8nK
C5xbqgy2lNTDbRYXjBnr7z2dJ2O6oEgNoCSkUL4Gx7vNo763x2HEX9JsE2KsvpfGXxaZy6NrDEep
J3u3NTltZK/RlKHPJgB9g9zhkVCP4pJ5wHzjyK8oMr7UcXo1O7NbR6WRcAIj3M8Gs9poUdWs3By7
L/xLSmBU0Z3KPEn9NGBbLmcXnEM3HUHEo/8EcUyzRoujoU/mXZZrPs8ruoYRdM8qnm+iHQPfjdNq
Q03seINbvJsm1lrAkqoTBbKcZ2e4DByUB7v5MiGm3nktkWxBWPVIJhI8XqbNlFqmFVgHjIFG9cjt
9q2yOnDf6pjwLecT6vWA3CfnFHE6akH9Hl2OD1q3mPG8jBcP836JvRZbM1XeQeYxe1WtPytD5xQu
p3QjxmZTpG51G5py76kh+2F0xTFzBLstvGYdrPaNPTkvk4rFwRbNvRuWw7lk0NUH6Bseb9JpjPr+
PKj+gPYcHKgxBrqZ75x8kFcMT6TteyHAGCTmbhRpsMZnBnc8jfvNMAFhiL1qOPBwuhYx5Sb4Hz1K
DX0FanfbTkl6x0/cIffbDJ6Mk1f9hWVJf9HyxUNkdMHBMrhIYz3wjhX0Ng8QXmpo+nocX6SsnReL
t8bjI7kdY5s83TCpuy50X2jXrLcTwfWj6uJXPE18/UBOz143fHZt/ZiKqntgNfSVR0F1pmMJVopk
QrTTMDg6pIQ36WxRleuqync7wpnlUFsX06sOSTQkFzdLBcXTA+HQBmeT1F3zENttvC/tUNsrQTOH
sJsDnqCYNgz0HgcK2LXpz7aI7IdA57KOlbYxtPQGo5T8mKR8QmGwQGSUW5pecUUXeuqXlZ/P+yqJ
6BBqtO6+xP5EeVKzTVmXXE3oEqmZ6qd4+UFb0t1wZn2rSUrsaCpbsbygraWkI84cnfiJFVSyTaBo
1h1t7l4x+VoZZPsmLS71xM60DtL2RtZhZRPaOAemtwJgKDDMuuIZpmm91kz7A0jzJq/UeJqaDuNR
SwcyfNz2HosLaUNFPDyOrXVpTQ50U8YQ1XqQgKCHLQ63QbjpuulDnoYWhT6Rscuz9pmiPG3N170I
STl3M/V0X9STe2aHzlsg9PSAJPSrNCf3ffkXqro2rKhYwzBOPSZ123In1z/iTHvOdEpycFSX8x0D
ykUbIXQMQRT6CAL6dSBySRTQeeMGuFRLgkwsRtBB/UwkM6mp/TN7aHwB6zcZPdK0SLlpk1KDGt4B
ZANHjYrB5mlLimijk23aioCM7+xm3qpMonRjmzvDDRajSDvda2LmOaCX27RC8YF6TrTDoURQN819
aNNfX2Fb1+clG9VfDFAkT6Wr7Qed/E/FFpFMqyZO4USbYo0zC2pXua4Sr9zb2nRzB9xoS/ICisOa
pdGwapLxJUbT2Il6CUemaCZt0mpYdKofsk7CbSOnddCk6S5kebWeXEWriLLFetL43sdaSCKwHo4Z
R5tL9EoAyPRDA6uypdM0NqjUd3Q/CFKq02diU7zzJzYur15vzZzHQIbnCl3K7Sd4NX1AZGUuN1oy
1X7fDmyevApsbB7vQYcy2gfsz2dqFA8usoGkHhtC1USCpR0Rv6AaUJEJimKPr3KmBjqL/RLZ9/r7
B3sQxtoMaupPc+KdCPvNWu9NZGUdzI0VeYCn5waSI8UCG5tmmnQ6wd6a94pDNzVcycXTm3Rvd9UF
AgAVrj3xhCpx2G9FU4QR8YogbJ9tPN5J4PZ4FOv3cbD2uWh8E7kLihGR9D68mxzwBqH6EnMMhSmL
8OZGaqtRLeq7zUKfKqiEyJv62aLqgjCpBtNRL2+N43wkGsWJuO/kwaHANMqqHMykIhyfzV+aVgPg
o8AXerI+nCw30Bm8ppcaatQ7uatiw8XQndy27J9gRxAg5YFPVS3zcTZvhMfn2m6rhjtQo+1iKpC3
OAuqzeDZDkNd9pl1cPOD1HvDkoTN353qI0o/71r1s3Gb9CnT0xdsRn7fjOX9a5yqnrM/poAcOg7L
ZzkdAsP+MoeUy65YcJNSpRt6SOxVL2LuwcJ6sli3UdkVdgcp+qODazmLuichug8XXNu+lbO9rqPp
jkq0/gRoQxydNLtQr5McgE8SqnbgmTrWgm6qLT9vyqcqY0FXvyJQ1vshgWrRzlhk5TQHj78dq30T
F0cC7pxDJrZP7kLpz4xuJSu03EUB2Nv0jhUh24/GINrr6W344GiPdTt17NBpM6ud+hIHkmqhMdXW
3ZgLslEoRDI+VlO0p4mXTXNBNFxLYDkjxOM36HH2ss2WE682V/0etLzGN/s2sXsiT31f1bGDn18a
rFmaMx2CrLCn5jxheN049rEyy4ekdWg2j8m/e2Z86Vl+kshqVkCxJD7u/MPhuljrGeLfwHqTpJLm
GxwOYA4XHnKB0e5Zb0k+fGzDUaK8S5LAv2o/RdO9irzIgduMoZ+M9k83pJxNFVw6y8oFXlnWfFRd
uu/GaPpOkCAxcmNNt+ufbcvs0pdiMxa6RslOMIIxpiuhiFpOCsDg7SS/DNjKqV5xmp3S5WehlxbM
DibDwrSPOF7uyjybz+WQcB4PwZrQE0GuhZFIxuUqyhN3X2TFfK1o4UlVIw54UQGK5U2302mI3Oga
jpjIcAivDRoDap+lO9MJz7FB68gcmh0zmqc4ow/Wtl2Mu9SaV6fULcPj8jP8HuPZcCWDZ51Lfgju
ejQH4hxmvoliRsUYxOEBsxsatQWvkmABh0HO7lSp9MDcy+FErDuAMVXxkC+MzxFZlwU3wK+OGNs6
j7hbxtwiuZKAHExdvndA9aQ0UpMeMCY/pKZnv5QWdU7Zn+n9xrjALh1n9i4OOM/bHCPOuE2+OQhM
R2OIcOdP8U/20OnVnQnDQyeFamfSITF7DBro/yBxREj/UwapM2m9RwqE2l1m5m+jAqPl9HR8KcIn
xLpz+wJtnmVW3Fe8GWwFkESgygOuGsdZkJ73gj2NHPsqkM7WtowvOenipoiv3+zA22VtZJ5zGye1
AhfRUri1kXF06wpPcYOxLL+WuPbrAYMRFjSGrILVmEWn7zmdOsAP1az8vBp/KZmFJw+UDWJB1pJ0
66IzIgJdj2zONirTQ8CkLhME+vLeMFm1tFlKHEcsexQuEj9A1l9PBtWQ/Jb4gJ+73+ScHqgkOPcN
bXkmEKi1Y05iS5kvDQ9y4w6xsZdzHfuOG12AArv71KIULRDWhF0mzNbWzMRpQxZuVFzuJGvfW6Ku
VRDcjDYrXlGXzwbuXuKuqdp7wQlZv4YVEGJ6F37p0FHcw7gjKUubYicvMqherZA9HbLZrcfLsqL2
QL86MFyCQO0t4aV3ahxhgBmk8HUWjqQQAaJJJIRx+iy9yNvnnbcvoP0dKhVtOWnYJ7y39imNx19j
SlF6jkCQ9fNPYTrWs0UPV0VThSjL+SoLhjY85HcOT+RDmlk7IfiIFma7bA41X8R8TByZOXt7lz/H
WSguZt6TeGJ6SxnOTzUrQVXb9SFszek4uAPWNQxPhGncRemXFVgBbCY9cxT6BuNECmYzaMaUJau8
UVUDiTNhJujxt0aJpa2V9A7CCtpzHxC9hC/FTq5xN4iZww7QJbJZeiCn/RpSzbgLyWYVdKvtNVv9
VFRU+jmdwo+SgjNFOrTSQ3VoC9pASN26t0SMWyGSzM8QoLZZEw57lbEKRkDFPp+OD3bT8DzvXzsy
g28Uaa7tBOdT24j82YnaeU1Cr0BMmViIm5+tmsbdpHMzcJb9ZBvUwHG5H7QmF1mUHyd7MnH0tN8g
V6CsWW7o285yngqafg/9JlsP3HSx+Zh3eZzxvFTwBvUCn0fdrVEdooMjYszWysm2RFTlFhfjr7Jt
czhUAbxjjwFEp2lppIBeYJFpO10H2sEF26QoS47zQLNRtRnN5W7MNRaFB1lY4aaBOrRzY+TViYXa
FGknTpTyGgKF21TlwzTR3DDM9widL3NpfM6VfWr80qyHXanODYtIvgnPpeXdjbo4WCHrehvmdeUZ
uynvdkMXII0ol3MUTnkZgrzSe7+Ny0ecdMXKXbSxyP2apvgTRGqySvOc83n1TXjKtTiwecugQ53L
wG26bTjs0YpraZm7bSiuWzvUeZRZhigG6qwyVHbOSI/BZOP2G+mMrcWoYBR32q9Cgz4RJao7sXl8
dLsg4ay9qVrVcgGLvVe705GY30dtxvCfuwrTpsWTF693Y3X2mjjwsO9wZdRjpd0mrX5yHOopyAvv
HM7Ih6glMYUt5yyKY9JO9SmHib01EMNXaqlvmVUFx3KiVKaIdexUfNcd+0RQ8m4pUg9CEjGxmG54
ZgoeBq74LFIPrJR37Qh/rKtIOwSIEJsRzBZPGElTAO1sR9zq66xObExIMEVKugHdwejueB9ZREeo
j0H/QqEK0nqs0rXnAMzU6gEfaBDTuVhb84WKMVoh3Dq+HyvFKcxyOpYgUt/lfGScMjJ/eIVBrVdU
vulBh/iyB5jT/ehs59LXnnsm430I9WV1XpofQYkG0ok4uNq4vkszbHfzgJYwTGl7JE/t7WkX3bYW
GXdew3jX6vbwSHrhKFrwn9RHlGcyPts0rfMdKwGchu7woRdAoPupgp83aCciHK+k1V6GhJyOslN2
Era5TrRvGc5XEdjxIbO+0u5ngbjdWsEJoOEd3XPDbi45Tk+UReVhnZ/114GR0LVB6i7J95kbVC/0
cFuHI55KYf+wVDeg3dcEWGrzkfl6V+YQUPu2lps8TtjSW7CUlHfL3qdIz6l16D9dyhpKyEgebVC7
yEZt1w2xizIqit0+hs1ri3Y1eV+jhuuqchz4PpnlDxqHJdouQC6mZyy5d2Vmw+MqdhaxUCAyEFbs
+Yt1mC9Hrdmn3KmVh+/BGmmUaOs7xz7YQZ350rB/dJ2CVFZrPzs7+JxMeDACfuM6ogcrHuNHUv6A
wDS8epS/rLUwOU5G8+jVeJqtcQN7c4fNco1xH9J4DImdhrmlfOQE/3fB+HUPtNmwaqwdgDs6dYpm
Mdw3jJj/h7rzWJIbSbf0u9w92uAOvbib0DoidZIbWJLJghYO4RBPfz9U94zdHptZzGbMZhPGMrLI
jAjA8YtzviP7blwrrzU3Vlnx0gePXhgf5eR/x6G9VUSLMYGO461n0Zzn/j5sOkSUY0pEMNnFdFx/
BnZBW+W5v4sGX2/8E4Xm2ZmdMxCPE0nXvwiD4NNJ0i/Uvy9YktGroiI1ETSjbaTvX3742Jo2OgSR
PgXDixuS/5Isyo44HdjOjc2lKxpcvA2ACMuP5RZfyXS0C2hcLhKzI/SRAxvU7mHLzNtXbAYQUMQ8
M3RByBrz3QtpvKuEeKY987A7rXR/1kw796YtnwMMVOYsbvhs/wxN5G9dUddnxw7tzTjDz7BYyxtM
IZBeSOsTIdqRLZl4WYhFZh89heGwlqCLX+wRsUM0qyv0d3nHlczwKNojbSFdJYrSizfJ5NKOJiJh
vGqRMi4yQ7A+Wr1zg8ufvaIIhGkYvEU+TtZ8at8Nd/rC9MZjQrCDhwnEQeHkITwA5mXdGWHHT+FK
+2A4jXVScfXsE2e+aZo63fZWaN7yiOGi1ZRPYaAuYwv6ylSO+RL5T93sJWdSJtS66vX0ImCTkmM5
W07xYtkuYWCB3sOroDJkIGinZXAho9xf0cOUCC8m6xB37rtZIUeI8FZuQhgOa3usWD0EYYckLjaX
57LG20z8UAt0eyOd3tvwJXankLX1PsvSQzglzxAIirusYNPDfWUkggd5p3jDJ1ENW2A3gg4lpwca
QPnmhR3wTbTphuX3HQG8t2pri+gXw/8zFdiNkbWOoA8MLmg7QnNX+yd01eZFpyHGbddE2UO/Fw3S
ZoSbU76gW7nTx8Q5E4lcOf0vNze2xKshJuzflIM7PQDNSZdPAAUBGjanUM++UifTvomLezxA961r
Z0sqinyUMmNJZnoFXALP+UnMntHSjmGNCDibWlYx5YD1rq3i7xApDv9IUx4Jsj7ONpP40GPVV/KM
+8BTSWGaRFRMTNp3btKAuZJMXJyWmT/BxALHA5SNvr4krPE2uneyC2xN3k/WzmubtOcQou5TNGjz
VaXddWBXd+pUcBnGMX50E8p61NgfaU5+yxzfIUfH9yyJiIfxrEeFnQoFC98F0u5Fk2+3L6hyAD80
+VLy4hQTPcuYqAYQDjxNQf3IrbU0LMCVOUKFtp7mo8u2etszTiR7ynQOetGYikqMRDKaT9inyytk
x3UdcELkEz8lJESEtHCwYss8ZGX9YQmyL8RsMt5FT3UCm7JmRrjjslXcyywHkS95e8T98a0ov3ue
4BHy+itNzrhGXgbfN5IVfqTsXy+oYatTsXRKXW/tYaDGVx0ekjI8mugYYt83Tk2p26fZPeTSMa9/
v3hqWifkPp6XqPYiTcKTWb+4YwVg3ik4QvUxdofiiA5r+lyaFS8e6JPcZNha6mprd/iO88palcd4
nvSDs24LvDg/aaNWa5Pu+E3CqjglQYNEYyLmqfENtlJZ8FZBcDgMfXTOzCK4cPeWLEMHmDe5X57I
VoPFW7TYUNkn1IIwikqJjdUO+RsFR/WYBYxxj/o5MCUk3jEMV0Qij0AAlPVCp9Yfk66IKPU4tpny
zaBxp+GZ4ApYMkF0qWuZ7h1TFDvM7T/mHm3WNMfZdWTZlhKT9KoHn+SNYTwFXlNe/DZPcSZSmI6W
RkyWfXlDN96HCVOI3nwO7aOCnHEytLFFIOZz06R0aXlxLwhbPqL43bWpeMmhrbwFKhsQ04W/TSDY
Hei53yhl3szBy99I+PHoVSnHJ+F/qDn7aisW/8y2ca8weG6LtLxnrSQmHWHRxioM5CImagCH9NLL
nKrhGQWRvW/jmlVV1PL3DygCmTs4jMNSaKCGyjejbXc3twZHko+Wce9ZzKxNrucTfogz/7jxqEu4
oHhqfnRusrcltsZFJfgZacr/MSq2YRWKc1v7JngAv73NNVLGWTKCDPCnHmILqknZVKhSQjIdHS9i
Rtie2hHsVN158DK8XTMMzBq0/JmRfTQA8EN7cAgUdKKxqdku2h1zNraY0EY4tZeFq3+ru/KvKSt3
hU/2ie2VvykPHx2Mg3WajQ1Y9WDT5PSlTDyzPTmwX+z+KMXt+JkkGtCwY3pCoYKU07AOPAiWuDSq
RbNIL3HxK28XwB377Km5swkad32EvrrVlvFquGPPBxkPDCA+8zomhZZgVBtmthy8oxC+9aN12f1p
s/ualD+eCQSb7lzUxTZ2F8Q4+jCUM+c4GvN/uj7/n8mj/01E/f9TKgimPcx3/2dX4fmrKXE9Zl//
rp/++//6l5fQ/4dDxQm8TQLp8cDM/w/ttGf/wwwsl0cluR4uZiuEy/9STwv/Hzb2WtP823jq8X/9
T/m0EP9wPIn1FkuqzS9c//9GPi2IHSGWcIqq8vj9n//h2a4DTk4uqmnuM/A9/4ud120do/Y4SrZO
6xwmric3zP5i17zTqJq9zGVjxAHgvlhzzv6UmIj/9mn9b+3Ei3b8338CFz05ZmKfoCGHN7X8/n8z
NUaxY800bf22qypCsHpOGTW619BmS5/FAl1052NLyPqfE9GVR59Byr6hZWTwpt5qTaCukbblJkmd
r7RwvKtnynITtvl1jG15rR1prz2VFQvpyNnHHUxhB4XGBjWF3Hle8Ae0vL8p6nzAdPGWQFf6gW7o
I8Vo8LT8Aq/QDCHKBEVkevfYgUaAcWUXNUCZmQTGonuxkdVd6mI8eYuFJSH4qXAGqM9+8g1H4HOy
hX2rCkqjZUQ7W6iSq4JC0GmcY+KoZ4lUfYd2hn1SFF1dq17PVilQAWjomMuL6AjSU4CqQiX+slq9
0638rvJDg5hqtH61+SHJbX/rxF/Q21mIuJW76f2kQ26TPvfO0mQSu9RMyI5LArBEBgS9rpx3ql3v
BDMFjVvgZKAwNUor/GaEX9wwDkLkF4hTR3Ni4gvzCGDhvHSaCGWsajeg3FkRXiNWs5G3GzHHB9GK
Exb5UGBCHDjAVuCiI8gKDIoic4uZxiGOGXsbAlCbsfqqGJTAzGMFZGXOzjrJ5cEMNz4ucFgHqb1x
b27nxGsnXyInk/sMh5n0rAs4L0g4lYdgg8dP7uT6aI/iAatoFSTNe+TXiAADnm3mhCumHvdpPjpn
nq7YXenuFMq6tVX/tLroZrqAkIJuws1IcC4zWRA1HgpHfKJfA3ouuA7U0o14SDhsIFvQojhJBMdH
84digMCeajpEEdYTigH8AfHQUoQu2OaBz9gk56XHvHKx0a6vSFM+I0LNT00jvmSaNKvUtnqwxdO4
okVG5e7C21Lvce8jmMvfa8vfZa3eg+5nSurufXIkV4b2/wJmSJRjqhgPhA5TwUwcPXRxSGJx0wrL
vLmIBhHIcK1VNoEK8ktPjDtc86s21jj56tUoj+hG+ZSMiNl30W1FAsE61XzYUe5+VDzkWG9txqCK
6ZKTR27aKwYyEGG2Q9Ai0+6IsUEsfx7JwNrhCbTWZnH3RfE12TLfy6n/WaA1Me0m3Ti1ztd1LlCz
MmjS4FuKcAEEt97vKckYc03pO60k8ph0HxBMiv5ebHpMl7Qd/ndkG7tWMPROJ6jVcdZtRCrjzZBO
5dFDkcMA2+KntRlLFH74y8GoxnoQW4MPgqlIPgR9x4XhQcCjOp+R+3TE2IbQSPycRDOKFMn7AT++
KkiXW7OlnlWPFmLAF6rt7w7vX0hu4/FvHGyEwL1UBWqtiGWylTOaJ9UWkBBytzHzvtlkvMlYpKA9
oHj7xradVYTmWizSlnwkHpAXJclt9Jpd0cysWrCRo/FDURRg6NIAgFncyhGgQutVCzEElWU4tofg
g5HRumH3f/LN5FJXbfskaZNBkk2slorGXKUeuAjLr9Shz2dqGjM5W1nRPdfqajWJf8sTJ9gxnoKy
x/x/1Y/9sLPcbIQgOr6HA9vE2Ml/92hEVhCEvR3G5QQqjYkwxSYtKMv0n8xjbhksyaqdFsY7ZGBp
bLPImRinit+YohcaaFVdzBEZpimtW5gERzwt14kA1EfTjMRhoNcrU5YDXqucjcN/2YGVXt0UEYiO
w3erdIdXV5DBFMTopNg2nwrlvLh1BxKNk9u32+k6qluDVPY5Cfd1jbQ9TIXkJh2yfRyzyyldltwi
kfYmiMQhTbr5PE+Fvc48XKF0AjlqvHvv9iSYG150LOgXN8ky8bI7jJqV19y6GgS+R5DJOYQB5fVN
djZG92GEGjtkYZAwtDQ2YwB1KwMWihn/KSbuplMICLRqrmnuBtu6NqIr7Ud7pi85oQbwdsh9O2S2
0FT9Mn1ygVkBiCzqI9HjL0Hbi+uImnwtS++GsdtdMc8ruW3JHEJ4mewQUtcXT6FZdpaXlBOfSKno
STa7oQ2Lm4ZgtQamKFdjR6EdTx+VU6GlHFFyC69/jzKyswZTqlPxrPkdsFcCaLsXhm+SS2VFdjiE
KKN7QY1kPDtDQzJRhjZHtQS7ZoUNimfw1mFOZNTsEIQpwzr8SAhZ0Ro4n1P9cDCVbzDCJ1tpEKSJ
zaFBRei3yL9/MtnSW4lv79D489ZwjkMZZrepyCGjG6xmMmF0yAeo+M2QiMVqAWQByj83pXsuPH89
mbX+XZIGa0T6uTEL8eEP6iWo5WfppjP2Kc97os1bzaMl777n7dgA0VM2abAZXyUJjivHIXlgTkbv
glgCN3RGQm8lmftELTJV6aUt290i29ZOXZ5Bqr/FA7w57UJY71u722nZ6fPfL2H+gxQcFmKORhzT
s1IM2VqvstH9ACnuvjLvElVqv3HeiFfCY9IKA3Eb/PBsSDROOiHXibLXKW2uZur9iLUZ/GiYjjO7
NNbkFQC0SWRztY0/UFUYBSbVzYcNzoSyxNDNqir1cEOWjntI0+QpciGeCXole0B4jfxT08rYYo9f
prD9nzoPNvMykoBh8sJ+Knk4SxZb2mIzEXny4bFFIvaFnCOa1pjHsfDlfO6n8blM7PQ8okE4hC0b
WsdDrKa1hYWdM35buGF/FbmzZizS790YApjZEbFl9aTpFGl+qfqrl9mQwkvlvo8BancL2iKR39hP
I9UnR9uqcEr3Z8GA+TXwOkLUREoPqRWExuVlsuSyuk/OTh+X1xIV9IaEzaG229PoZ09h04Sf0XIz
qSI6Tyr/9pdN9d/r6olZmzXXzpF8AnXNZKiubfEVW2LaEvcod0lNKq3onDvCBvo4tu7o8GSBB8at
r3M1/S6rKtw2Pn+exXSyqVhc8HaMbjM4EWw4N6IOAGNxL6JfbJyYWGJQDcL6bmYsREvb3ph5MW0Z
JI4rpP/+kc3idGi1bW/jhkU2nixvRUx1fgoWwS7zo36PMwAXO+F025g1y8ZAabkZDJ+SmD068p/a
v6uAbUZd1n/s0MyeJJfATWWo9/MxEUzPM3ttGtZ4lGk0g3yvnqQW3Zk4DOswzNOvPDWDU85zZ9UY
g7upg+xPTzL73jff06wv3oxrQ+bsa2oQDo1VjkjVIOTozCYFSN55meKZ3BB7rqlZS58UhGoZ+Zn6
MMb1DduW89qbbM1U5pVvetQfpU1Vmw4VNifRjKcqy55lEcWbXisFtwHZeT4irbLx85p+/IYHujsn
aEf3cF5Qr5mh9cx4jsW1zZtzwxxdVZVQ9bcMyhxyAwrhfg/O19SQvoPi4ihidcHFHePGStRmZlcC
1qAZN6VP7WuhW1kvbEvK1PyzxLh+tKyw3+Ig1DUPThIyoMQiNVq1xnCAluqc3cmXiNo+Q2MeXvDd
GAQjRHfSh+W+szDupXOFzq9hhFs6wy+Hi5uJqZS4EARCCLf6IYbhWEb/RHsy4ZzIqcAHo5/bBIYu
UVrATOtyh9g52Xq9pddBndmbKiv6c6RwJTK9ojjy+YwYgjAun9OHgY+QClgTQi7t7mRY5EbV2bHK
jVeNoeowmqYgDmChr8ZNcu0GvF/omh+13bDLkA74wTI6N1Z6sySPiV677XNfCcbHDZLUShMxSmrS
ytGMR9KugOYIY//tMHynikLN8bLqDNAKRaN5suc/GYC0KK7ml0CHb4OiclmAAyuqIUQYTmDckhlL
gT2n5XmQWGuGKSrOWeUjwSakwybpGL8ZpEbbrHs+sSi7st0/ExrQHRMVbYuo49vm6t0WKPDXMbri
c2h66pzC0Ni2XahRHhRMi12uMxEv6p9s+GKiymWUEjZPgsA5rg02cNIMb2nBORLizMpBAx5x77Ec
GGy6tjL2oNxVjGz0dAEn1ryLjKDdqjs1Sujj0E3XqsX6lxIT8jb7tIoDGgtK3E49x1PyCAx5LnIP
rGZFO6CdcOBDCcXOFEyr7SYm6AG7ytavziMj8S2TqnQ7z79D221eot6iDazZ6EKnq3c6ng303FrA
FSRRJ26d17qJ5VvXmie+l/4Y9sFv67WBxc3ihctBRTbRSaj+yMrI76M81+pV4kndBmbdHKBMgxOH
a/coPDKuMMJS0OmBpXwSV5uyj5FZDDzyI8cpN74fJ09IGHe2TL/gnvfIMCyxD3pSkcAHmE9e7T7I
frbuCPkzggkp2IuoZwUT+eamcHx0IqnR31vTig9DmWMHVpZYWwUaKcqw4aVk0rJK5nE4ZUY+I4Ia
WOxju5xoIPoqCy/OEuJhzSUx7wVx8JMjxI3nMcobtDMec7oTsgLEGoZqtkVuD0fPu5FtARbXGQhZ
Gkq8tYvVjDUF0SXmqcSwXCQshFUN79Dpo6OZzUSKMqbZKGzQB9cLTmr2KoK1GzrI3JzhL3fio+rn
YzObiMvh5exNOrZ9hssYnXvcPI3JR+369rXlMhujTr4P6MmnwlPfyvFerAiLSzm3EDZkgzQt/xSO
NI7GoN5ZejTHNiLEpulJziNguV1TH9+x3MxIOsEAZ5H7JygK+cdQrxMCiQjsyz3kknvBfvcznoLs
OAdElxa5PIE7+mkYfn4SDKyXDhbKWA7jT3b2H4YDP1FeUnqnuDlE5Ke3OM+yzTh4T/xw3hF/LZXT
8Px3NBpkpsbLbeA41kp22CBnTaaIbfrps/RIhJkddolFgRFKC3W0+6g64UK4hrEKEGNK/1zNaXSo
E4tAeW9E6suue0NZV+6lpnfL7DHBTWyemznLsK2UyTbD1rmOHTNaTuqvkR0egY3hJfCi/GwOTnrV
nfoTwuPVynCeemt2nlQNFkdiLU9UNxygpYXHlIME5XZ9qY34VdImXpN8IoSRwtEuxfjmwpaobK/b
ay/p8VC54WYI++Rc8Nfs2DR9l8RrPfA9xuvGYvGJiH6vZNG+YXjGdDbuMf+x/e0z8R65S9pIZWCQ
lgHqRBUV7wW2gExW5sMy6IM4mP2D1DQLuozQwfQ8ZIrRe+36ODuJxsaqhiCog5tPxp93Bo7wSFDD
nFwJoVTqxcWhvE1tcP/lWYxktUoYTWn2EcuIJzUNcYpF3R4i3UGYHUWNARl7dFygKJT1F//6KoUG
8ruN01OqQBW6ec7dTWG0h1YJTg5GOslIztVtAVZHY//klN4nhgL7FMLJxHsdQ08gcmJxViFUy8pf
I8UozyYihhCn7OzBjx95mhgbm+VoHo+nXBJ+lFI0w8PeNUFpHcEM36ZuWsLalU1ibscWsBw/MpiM
BAnEWPom7vckQP2fdN8tnLRdMm3syKezJT/0whx8n7rRLkcr8qqRugNYnNELqZ/4tLDTRQLHlQDW
AOHz4QTJTbisg1SiPoDf3FC3f42iTBhLEGPVJgQysNy9RtuBgzQid0LBD03Y3uuusCDP55Ip20wm
z+C4u1zpN9+wKVedwLWQjhDIyWjI2DFOyzeqRYTTIDuIK+MuDJcgiqzhXVj0yknMGrrz8q/e1Mml
IewL3sTB8utyPyAx3FkkzzDTt51tyl+9bQzqntqbIKwAcHLjvDkiXgtv+UjuGliyvK1f4tg0rvUw
/E5Ckb8hK4NUbm6Q3Yx3ojCOiU4JgWsgMDna8GhTI/LG6vcyxAQpBlqloh4gvCURRuf00w/rVzYT
N7sMv4cxRI8NW2DmA913bptuW5OlF1yxYRuGmtpCtjwc/Tg+gKn8bRASdFfdg1O35qly7Noc7C+R
7YapkVzPWb6zrClf62z68kO3ZGnWPHtCfXcK/IXoEaUGnn+LEa1eolH8iaD8bHMhXrs8D3gcUkjX
PEYCwKi7EVktOnu4oGYcZI+ilUT9QiBbD0q2ZzVCLkW4i81Ul6da0w3HtR8uk8z003Ij8F0ByaBc
0IC6Gp/dzhh8gl9GtmWmkOgc9rywDvJT3hF05xQo25AE5JvKGMONjclo7XmU1mVi2HvGIzzLkgkN
TWHfzd5y1tSi/tPkePkOmG59Tb2enr1Kv32cjBjssofL3fwLccdiz7kQTSZXXcMqTuTZSYW9fNXz
dHQ6o14XpWNczX7aWnY7rivXZSapWjpuG4Wg9NeJn82nAVs7Jkke4X39OvTEtpBpABzbTZ888Wab
unzRYbbNcmp01VOk4I9wDnLce+y6xka6OO5Bcad+7LCWtaotZy8D9JfEW8qqJDppB3KpM/zV+qbF
Aj/49uuESBIq5mBKuXgTtZOF+hOxSLoswmHfJHo3IXjE7v5eTFW7dmiCE/QCf5XhtXsSYzCtU+h9
uxab1y70K05HRMKrjq7xilnXSpmsRl7aPLwYw3KJuDhAg8R76jt+EgQL9oiRJzE1iHOJ6h9zFhtc
oBNAEppHYwbkNzoaKwgIv30EDn3lQuXekNfbbkM1QyWOjZOQ/XgoJ6DNRTq/FMKJz3xo0T4vscYm
jltc/n5JY05s1GvHTjTiKJEQbROdbbjzfw7NbD0ClsfsgI1zAmUhnrMzcqb+FEvAZpAp9EanmXmd
MWL2JQmcrDpXhjkZwDSCT0Iso4M3i+4S00PvdN0X+DX9+BZPNUtMr/9I++YV3/0zDMR5z+6+xwSH
6tAbu43dGvJGpSxvQUCIeRl6sM6W/+waJLGl0fPoixDLqtDctv2c381m+mAvUh9yq72ryLCeB8c8
OuqpgY54pjToME+5vzu+711ja3WMp+oE2m1Zosol7NMw6ZeRYs5yOvq1iE/KG8pzGzTDwXdFBICl
Z2brduENuYa3jThVnkg2sDeqE2zqHe/TmuLhXk2WOlVR+SKV5pQUYQKxJRpeGJJPWze62r0AJ8GD
4F6DPGWKiFso7r+CGWJWF3twYGy9swT0hsB183ub9+VmJPdg22JVeEScWkZTBrcobErukvpnTITE
Q05Jvm4KwjwzfHRgIIuw2VgdbqZmvqRp4dPcWbSPk8HpkpKRGPn5fCeBJ9yxCIFWiR+nan43M5L9
Oo+uZtmKF7c0kPxUfnKss3lcQVKWh7QnEY85AsFKaAU2CY9gByvVH1b/X7CFmPliAgPQg5OgqF3K
eGtw2MHYHs6Tidi4sioeYyh+4wSYHsjNmiVI4rO0u+KoxeSvM+U7Txl3rUQmtukRvRKz+VUgEkZw
uFdjCTx5SN7MCXJYX9GfWQsjpiIgY1EtgNVdNRPa6HgJ1eVLakSjV7OLWt6Z1RaYmdhapB+sh64E
Kwa3bmXLnSXLnzkCrJ2bWs3aCbhVk6bOt0bkrOa+SDfgDb9qbZGGTaZCFAUvczj1DJoQUGWgCiFd
clQTLI+eutH2a2bZn7mKvSujn7U2hfVq5ljtchRZTVmQ3JsisUt6M6EjxjqHvp/MvD4ab3WmHHrN
Vp1wl0FG40TRKbDzqOXij2Y2RYVZ4KmLMempMigfpc7ro9uPH5Xv0IcEobkzo6R71cJ1dqPZGRvC
CB8hDnIiOGV3KqT/W8nOOjPGhK2r65MVvUeh5z1KkEhe7p1tz2lv1Bzj65ScWsP14bsXiuWawsMY
6bVuBAYXn21TqssUi2LBFV0yN8L32Dznrm0T5T1/aAcxR1GGaATdQ1Ej+A1cW+0MXTHDI+IFaxZ7
HGsYHCjA0C3MwMQfRKQOH07OvAf4+cb2FpYxjzY2LMaRzKxqV7mdcY4keV8FCwrpZ+Z7oND9c0He
WqSblxrnpk0271uShGsfecEG8LhPg2oPrz7JDhCH1si/65dZWMYak5u/i5uaItWb96GrIITMelsb
ff+MXuOQiKa5yyJvtz3U4bHISeJq8QjmpnydsjQhiLkiRCTjoZNLeaHCFOeu/a5HYWImfNSKpW2f
C+cj4GmPnrFrGP8k1NgjBWmTTw6ynnpHzHv9CKhj0k4MD6TdH3FqunvmrwZFu0qAmkLI0wvykV1K
vh0iwzvF9q73GAL4pkjOpFDRkbTNHc8HWnQ53kaucWuoUw64LiMKuGNhGLS3lHpgyycJ9KdKrlmX
BecmZHQuFjluXDnNyTHVz4iB7r4N4WsKNB+jxVqnNgQRoKTlgKx4jpQ2Pj0RbotTmtR0w7HbPWU2
mQQjsUyV353sQmCKi8ubUmjn7FR1WywbDkQUs1m18ZIb2mLsTZ0UWfhQI4LEMLJS0EfO+ZK3Onft
bjAqH42c+dl6Ag+1aQ6PWHJ5IdHfm5wS1zJjx50Vw8lyi5FSqq6+Fn+BxuI7NMVMhir11GQaw43J
4bSW/Wdf5i1RtiRNkQ/GYjv7lc+FffHZchIA7pvrjJy1Pcbect85YJJE/T6PJ+1ZOAiqubstI9w0
KzkKpRcfPN3PO3LeML/mxa4Okb9So8PnsNC11k7QPAd9+7tAxlM0VvdsIftZAdrP9oE/vLVx2d9K
LWxW9XIftr0kwaoGBxMLxTDBNOO9VP1PiZjmzMFLdeZnyV4i1J8cGZyGyM4OgDH7TZhYWyAr46Ow
KnUvkG16BHLEFpHEQSEuY/8+0AxfqcxZ//K0QWeXGjtNtMi2bOOfFZO4XcjYPKH+wX0QBVuPRrkm
bAobmIX93bXeLeiFA6EDBwZb5iqYAqaRjeNuyBZOdsVMYi5seWPnlthtvIZddl7p/DT3bNDhI5y1
VxzJIl3H3ZJiH2UBFiiiPw3xBOL7K5jkcc66GqNisZOleLCxfNUOfaBVaToY031iTsTIrqGPWmq6
sKlfDE7+YmLXMghSd5DXR2ivB01oj+E/s+5+LVLz0U4nRTjLuonqiYaCtR9LJjrnZkVNDsluCS63
cUkWGG88O8KZ2Qx/MRNa/BXNsK4TpJleF52YctqbNoC2hWDvk5Sd+WzmAzAXqLKrSDLYzXxS/YKC
42pcv86SxktmUX2KEvcvBwEndgbc1X52xbGUgoC8J2o+da6BUyzMoxWVOv4Gdohxml5k1V4g+rP7
ZL+oNMzzLv92DULbei8oITQl9WoWDJrr5GfLl0+zXqMEAKmP8PBjdvm+8a7FjSb2bUkBaZJ7bSW/
W8u6j9a4OORSkqMw5pplTcMUc5wjVVzPYvirQLG2slpYyH30RxpDgFS0/GWbww/Uu5ooBoov1293
XFuQP6CbJKgJ6uR10sPGGpltWwm9hJ7Hn3brXGUWwifJJO4B7zCCV96o3ID84UxvfQR1tO6W+Vy1
8sQ4nDN2Gb4Zr+N8IF0ClujaDq+5XRAwtzjMhoT2TNSKIzY/ClUonHSo8xIfC2UGKtvJnsyhL/cx
T6ksJM6+6ykZ2WSRcvQgGOpQzGija8ujFPNXDjfoqSRTYXSYk4bmt4mic52NTrOqqwlMlf7MqCja
gTFOHGD09F37ijL12zPLgazuolq5WFDIY7eutrrXuqFgXPTjkCwY4hees5s6rdci3zZOh1ID0UPO
+nlNhEe81yUM4zY1MKJE2d7MajZQtuqIGZ7Zb1Nl71qT+n/lAIGCFROO+0BVdMwZlJS4ZFvfMLjr
HUB4rWhgAacKOAPZbqE95U8SfixtwZCsCb/IdoNp3t047a+FgwG7islMpEDJdpoG/Vxrt6ZL6sWP
Yr5hxbk6tQs2xP6LVlmvWLvpG2SJVxQg4jNfxAAp6OcsqMpdCgx5Ba1FM9ErD0U1HHVRevfczbBC
mEC1Bh83dCm7/tz9Ipak2hkT8DdN/IUp7b+KKO+IvvUoh5rbyAl6mXwD6xNxSfjJmclZ3RIckKR3
Afhtpywzu3SJZgZipcae4eydaiX7WQqmhiRJbYaxL969lrQeYhs1lKFjU1flvg5FsBmiyl41oRFy
UxW/c1U7NyboB69qeXxVg4V1mRQlFQRPOAeak0VI2dotgb759pjeKi/Go+G7IK7NacPmzzur5WVU
kAva+GjoVJ1apXpiMzx0llOuLtqO4XzHLVcYsoyGhag/RPIsMmFfBjAUK6Dbww6IRnfNO+sGdLHf
42xSMKSn9JxMivzzlEuMvUr3J8oueJbrbzsW3LrJODz3ZTnuJamUR6tpOfDR3yCf+fBQbp9N3PTn
LrPaY5tZDzUF3nkgOtns/OriG76x+S/2zmRJbmS7tr/y7I2FMgCOdqBJ9H1E9iQnMCbJgqPvG8fX
v+Wpa+9KGkimuSZpJKtIJiMCgJ999l77Nvmdf4DJ5l/nfKm25VV2ZnxMSxVjMPGBJjf0gUzd33zs
SaHZq7xrCKx6bXWNC0DVDuHUqVJ/OIGuI9gim4gI7DZAecmcqaCKM1E/auenbfZ/jFJhR6Yd4zFI
hb5sWu9wyIP13JnLGWYYmN2yrp9muw52ecuBibjxsiObkqxRpfe17RbfCtk9J0P+Pe/MAHq8398j
th8vkUe2zQz+zDieP1Jge2VCZr2yMd0u0o4JbsHCWYyhw6Kv7SYyfSM2lZIaLcAT1vkbnW4AfZc0
uhHpHKludhzgoqV3iFUKJQ6iE0Fr06U/Ljj7EtQ0FvS1m9TVCfMdFeJpwvM4j4cLVqpqT2b7D0cm
exclqJ/43kmVVhSWl0UdXr++qHYJr4ZwuQ6bDV6i+kyX3nxi6brqjd8jnWvPSNveS+17kE6jNSuT
/GD0jvnskTtpQLvXpk/GJ3wVJP45Ss3FbcKzwyp+QHhojPMc1vcOdfgo7CE90I2V7FrAWBhvxyu0
JMXkx568bBuSTY7j80dJTn16W6+ctj2y8/1gH1kd4piKLxZROEga9aC0Ljj6mf9uaFTLEGo5Jmpu
BmVlft9397gd3+nN6QjduRCyfDOEft9mbPBGco3oPgM79DzNOswF82dtxtpGbNTnuG64+1AGmunV
djj3T3Xb5j9y310XvqI60J+5ZdSZupZp9nvWNQtu42xrmpVuZmW6hEMBc4CF4GmekyTNunJ4kB9Y
N00pNtTTkOxWeXCzdQ0Kdp5r51YbD9g462MslHArHdQbEgRGlVTHEE7NetQ8eHP2MSkPNXCMAtBn
bcTnsKzkWXYWCWw4a5vBa9eBujATy7cm9X5jymlX8MTf0wrIPnK2hbNSjk+lmp4yIx3PsIgyIcmU
qqF6GicQdwSKFpaDafUEv0khuXYe+b0jW9L+vQgW+bD6Hh5CytHO8dv97NBANqr2B7v3Ysd7ZKxm
ldXbcinyW1YWL8McIbeLKD2aVoi1gW3obXGnlaqnPyrpm0/fGc7wep2jM079XoX1LWRryQOlHQ6k
lbdeC17HV911Cjx3q0YZoF0C8C3Chc4rpO1jrRuWMss7x1FAJtKxDh7rBWhnfCkX3Q1e5N4elZ2t
vl/uU7ZVm4VVwKbGYXJQHvCzLik4fyDqWd63yJzkbQjEn4pgwH4M84+cQuLrkDsn2xkEni/z1PWY
2KhsCrgTkP1hae4D/qHJoegwuskxqdlq+9/txg65FDlpAtvlIO4sr15HSc4Y9X883K3gJOLiYAUL
3I40q1etz/sfLXiyin55eALeSQYslIHDKNfGsViG9yBqoxUMF6yOkr4AwMMtPnzvm1LmDcG63yrR
/WhiUApeBMzdjcNPLygREqYUJCwmvOk5TSAAE0cJNwS8hzUm3Z2WkEICE5juZV2/A2Fx+SYNQpJ0
o+LAJeDS3MrUTtfAdcADB+6niWZJi1D/Htnmwy1LPPRtuJ6d5h0IzsMIgpElk3Hk91jnEpknaZs3
qcxH2MLm85eBf5rW+ZW5bBd4P2mYpc8u7jXL7l8NdMGVr+DCBfiLMQIod983GY0AtD5Hqn3Hukbf
RRViQG0ROGR291Ei93KVYazcuHYfvSDc9XdSpKelDn/3ZfyB5X415uowV85PdIsX1XIVc4kKvMC5
CYKIRrjS5bUHv/L4+gadkBe3ouF7VTsPTgKfTZm8izi+2BQlReO8ia3w+yi5cVoTee0mjz4KB0sB
q1r2T9F+tFmn6HcSwpBJmpW30y/rkwOcjpTco+apoQKfB21Nr3DIgLujnsG/dvWClAq+cOcJELPB
kL2kHp8ok5KB2WzCJ1S+0+IPHuayFh1oaYDMTzy7CDFsvt5Iql/4q7JkRxUe2c0WCJz2mSjaJ/fO
WOU31JENUWAXzTWC++fiFQ8NPHJxjxAwdASrOwsN4EcLe/6AvW+TZP24IZX1S8F0iZvijUvqVMIG
YyLk0NcnTNU0kG9occlWUTHr+YqTjeQFyIrwU9Z4RKUzox2zk9nULVklB06fU/CJY3XbbkPmUhxV
sFOaNqP1tHnhu50O45Id0jlcnmYlKAZtq2PbmkfMpfW5pz0U/mROGj6K+htSuMu+Npw3OJWNC1Zw
Z20lbDr8YRrWVH+FCPnDJijbjyXhTAgm4Z7W4AyC7JlWVcwuOVV1WeQrzhmzgsXdzluTTluC8Wlx
sVVXXKiBDiiT8vGgW25+yRyoLkHDK9OmfFLqycMjElXNOa6w6NgszXjeLBuDjwyEcOBIPR4NJBdu
Cj53XlDKnGs8/yCcQpwKbcNLClYm3KzKBn5HGmQpb1eGVlJkPTzZ4ckrknDfzWRgsFg1iM1SHukn
Bw+EjbCsEJvzGGNwU0Xp/evLHFTZvR/m70nRRxvTHX8PdY3bmeTqrsr75jay8IcDJ3CLNAEqZsAC
CazQPrCeS0hkl5Ll4oVU+Gtou8GR5o7xBPToJTfT96qn6GBqqC3jfjPCSRHHMh3TJ8f8Jc2+29ct
O0EqhjDcOvMTwvx7IsfhGne1Dlkt90IuM2bhnfkkYX1sinCIt+YS6bKX0tHlzf4m51TfrmxgiEDs
KPQQXz5PcErU7b779TjBrGPUHWTD9q3wH1EoqNmN+4Why0qwr7vTGVNRAiAAqLRLaufKMQRLnElG
2iist3704zv+6w4zGyKTKMOHnKLlsliSkHrDXQZ8zMYXfXeO/IZLIW5uIlraTTYio1BLRaiYuNJZ
5kZ/ENCj2Ww/gjE+9ARqf9sTY1fQJxif88TYLbQCM9d7f5cR7uDUb97opOXvar1kCymeOryKjksW
Tf0BDas+skDDydTz4mVWmW6igOy/4S9aqDTsI0+TE72l+H1lv7Ndg7nCD5+456pzsizVajQKdUh5
zFn9uMKXIm955fBMjQNoJ222n8J23GGU7LGzLS1M5BKiihGD5vaXpygLxFOcdPF56jN6kufW3Bpz
HB5CTFzrpZvzmxsux54d+lqkWW/AzGyGCxfixRkFPMMlbY+67Qg4EMJD4CWgv/DR71HQu10qseRb
8GW2VVJUYIEJ0nN+DXBaE5MdLYL3c4zZh5qKktDnMu9mhGwQrgSKYRXtiATOB8RcTBqUEs7SVTCO
sJmUNq42HNfJcxQAo9BGeVsaPZEtrBCN/vL1o6ALwmNd7RAzOuzPTHd8Kf2DjecV02rxh9m5wRUD
CmTwzfbGxpBki2MeKrh89Ft63ipgFXUSEFj4Hg9zMHqneeJQUqvM25R5MVzgWLxn+BdWqVVATm0U
eX2DBayVFQEF0u90DDSbLAPXmg8kKR0yjFsWS5jaqG55kB97UuQzL0RN+k00u5+VH/1yU0ysVVqP
6GZqY84V3hAUaF0i1R/zUP0cmCdaCiQvuZEWQHjLbidNf9oUhfU5ZeoH1b/mNcBmSVkrgBknvYeT
JmUpEW/lJLtrSnEYxzRaQpMmY5EOuo0SoQSoxZJcl8fkFs6rlWLkn5Oy3s6T+UizkHNRQuwoDHjT
/Jg6xfEaeNSGDW1dH8ivhowkTX+mEuQbl/5IcObc6y9VJ4zT109JmVw558Qnl+56vBB4zTN4FGgY
ROU67QwM+hTedDD69ukr1PS/abn/roPPc0KCav9FWu5P+zP/T1G5r9/yj6icT7mezVzMgohPo6v/
sOlP1+uc2l/c96j48DBMCYfE9z+jcvZfvhlYfuj4ItDF5rQAdhXPpn/9v8FftsNdPwwt26caw/a8
/1lUztJNIv8+LOeH9PtZrmkTzPOE8Pj+/n1ULRxSeHAZHWYi6jXeTl7ERyGm6FqQ+F5H1kDFeRMZ
18qzvBU0MeuQWew9iNwW27F/XSRXfyJfKXYkZ58Y3SaYPSShnsGxLTvM9VrbgXWdHhpPfOBSxM5A
ljtINGmxK6yTKPK9kE2yjSOHI/syg+mDz2ab3dmYUCYRtOOMjYE5NzG39cDdG4rtJe0jT0WrnDsq
2JZ+F+SzZtmmAAC6IOYJ6Gr8B1ToIHbGR19jKiQ+0vjcOWCDYsFYjHNNwJ1bJ1wSLrO1M129JXFo
wO0BewdN8uYFW8wvw6uK1a9Z+uZd7Ay6MQd/6T5aVxJxFSFoAu5sjXSz17RmHpFJflmaSaGZgsUB
VxsxFvYLo134zKbb3eElc/Y1gWdKv2v53Bki35dx84TWZLO30XVdfVY/LaJ9ryh/uvHwZzwbjcPX
frtqOd3nZrXJ5Jw/wgRrZiEgT40Yo1ggTOVhtGo8D8gOKzKD0OhZQpxsImFfPl3DMU+z+oBc0X7I
lj5vE5l8qrFTVVVDwojhY0fnO7fSuMGlHUQ7I0NybQJnuAnWJWs504XsY9Kdapl9RyDc5XFunxG4
5W4M8S6FVSq4z0GTCCr5rbAJYYzjLG5jbou3AVNXSEbt26zcluAY2sZCnxaIxRkfLKuMEIQctVp0
2NoO2fdBK702boIZ005ol2uVGGfXktF5jOZ1CCb/nDowc2pqNsw8NG+W5HNmh62HoY+Qdz4E7ybW
hTu7KOcaxGaG8DZeKdcpt46fs6n3phpTX/I9DOSe4sPiORbRm9HJeYfeC/PI2WbPzjyV3+lBxkoc
kBYjfcP8YVDgTD8zRmn/6raNd+jN/GUuNaCD5SAqiqOIXiXHitKFPTVoBPLlJxC2aE1fdEghcWac
FNbmoVn+kQ0QbnClv6w9wGZbsO06CrmZS8OAnbkY/Aup3023V7ZrFHSPU/fc2TTUEcuCjSrEmv3e
FkxP/OGMLCNU3W3x17aku1xaFfIquxFf/+7GA1GZmasiEupRpXjCsoTJv2t49ymxGD8E04HfLIGu
Ap5upYPLR9bRS1BHzd30aV/oK4kjMgt/d8KufigSDG4+51RzQWTcUayQbFMtbzu5/ce36g/TKRkF
ZtM4hTaf07zMvV3fpwG5II7ukes9EqaUm8BkS4tG523BjmZ+gyPOm/0z+R+cjQGDddyyBiyxlx9D
IihnIBQlu9e+2lqljXOlzcpTmfvYaBL+fBIuR3I04mIXJWn07kdgZPN9rjhXkITA06B6CpB930QU
QlyaMjDYnfnaBCl0BiK257GHSUld+ryWVguRMgX3xH26OlUelm4Gkqtv9dyDuAhXsIrQjubwrVzG
bgcA56aWaXwKSBavioYzi8Rs2MFUP9qcfvfQAtTOSdUzzs31JLwAlhp2QdHzqo1hMp/6LKMAvZJP
phdDsc4wgNiUzkTBHThVf+xMOja7Xt4MDsf3zEl/OukMTQbWPLCCknlWcUnVtlfA8VvoKlFkpdg/
qE1uAwQUFhDGrh2vCQanQxZ1n5xAw82Iqrta3NI4t1aDQcpPif0l48sEjCerHXyVLskvs+jvfZQc
uhwnZWb7aue6rngaDL1eK+2L6EITPSmu90E+vXyBrsN05mHRgzaXuWutwUZWT5E25ubZReIVZbbV
9/aYR4pKy4Z94lxrGYVIR+UEd3S1GMPhXHNFlcWZFjaxwatGoZPCj17k1a63hmmbuem3shpeOYWS
RJKyAUQN+6X0ndcoY11lp1KtVRQpGD729kKm0LhSePfbGubl0bXZc5CgO7Gw2NVjZF8M1thzCdbC
IeO0y0b9JwAp2/N/UsTD67310MVR8mGL4lPL1nE2ffPqSnx3J3WJUqJQVjZYlzqnKz6vZP3ad6iR
UIuBUyQ6pOeZaDtVplOeJVYHnKaZ3R+bOtolCyCbqfSOphije5TQcOOb+VsS8jD6e6Qz4S1NeSaH
4Zzdi8xj1iZwqwpgQVh0MRBgzjhZQcjYmupAXzyeI6yrfgrf3O3qA4dvA0f1teIKMz0sZNNov1aQ
ttw+wmTfGHTZk5y99Qm2YCYZWkzDNtrPSdfCnDvHMRE3iuYx8E7ONQrUwdISLesihZEVn6mlCndD
YSj3uXE4jIOor5BifBqfWDtbB4Pn0aXGD8zK1+ZhJXkhpkaw/WcnDSJvnca59dv61lTENwIz7l/i
tH5y+NceGZN1cwwEcDBU8Ky7K4wi8zpzXqch8DPRB/hBH+ULfajv9PF+5JxfcN739cE/0iOApYcB
xVQAdxq4th4UaiYGg8lB6hFi0cOEzVTR6/Ei0IOGq0eOQg8fcI2MLW1GRLn9d55swcXUo0oKzG9r
GHG8ZcIkbJ0pgjQBmdy08Tah6Pyt0oMPLjpHD0JmU9Q4ZSAJVinTk2JeSvXgNOoRSuXYkOecX0/r
9A8jeHxK9ciV6uFLfM1hPJi7aAmPTJ7lKdFfvn40mF6/TpnkDD3SNXq4g6pMAlsPfEqPfr0eAn2m
QVa1eAr1gEihz0rpkdHWw6Otx0ikDTrPDL87DXq+VL2kQaHA4gvrr2QZDbtmnBdYS3pAhaXY7kM9
tBZ6fG30IIt5vj26erg1mHIzPe46X5PvoIdgki1HHvf5DXkyX8eKUVnqoXnW47PUg7ShR+qJ2TrT
Q/akx+1RD95Cj+CzHsZ9pnJbj+eFHtQHPbIzn68yZnhwOeqQUJ+B/FQv5zI0nlhuuccO71LT0i1E
8OwUT8gCcaAFAi0V5Fo0mLR8wDaDNDlsmWMzjz0KKDJDowUHU0sPoxYhDEVhJ26Kkyedvw3FDpB4
bbQLv8QLLWMMWtAIUTZSFI7UqH6EfjEcVKfEOdQyCGEdKFZaGgEzzhYGtSTQskmJflJoIcXUkoqV
VeZlKY1HoeWWTAsvg5Zg4tJ6K7UoQ0+rvfW0ULNoyYbGY6DAWsbhiJKsWi3tGFrkQU57RMLO30yX
+EfwJQWhCdk+qbRFwGGwUw7LWjgqvjQkqeUkUwtLlpaYaOaKtwEo6jUIg3kN6ozaaV+Nl7Dz/jYa
i/CJVMW5rDz3ZSHZyQu6brgR3LqlGm7RXDxM081IpEfkJCs7fBIjyxN2gOKcPyHS2a/dVISvFdjJ
zC7zGybztepsdNMehLDxTHvSLynr4S5NwHI1RAA3Ffuo96pzEeKplzyuVhmFoWeCfsUrhseEmFIz
b8Pe7w8WST/uzbZ5N8p2FzuNS+tXImr48rmvcRfR8yLq9qnj4QcXKnr++qU8M2ldjrG2f/005pOK
Hj15Ows+28pMQbi7Nns7scQBbl3zKEMKp3L83URAwnaz4PMSosk/KVF86HDzxgOlcqwXHB1DUBqn
uJvmR+wI7gBQ3t8MlxNEHyHu29kInAm/S7oYW0mc5miNcXSwmoDvwJZgqQt7zbOZ09acQhJp3QAL
xWC9+UCyVwTGeL/bFna6430ni/8ictq+ighsv/4rmEguWH+KjWHM52QKbKCsPr8sTVbuFDPW3dxu
p6Letg2Yv8o9QHHH7vfR5+JX68Q4wwbzownLXYy6k1TvFZ4oGZ/E9N0ym5esRtATuEcC+TLKdlNT
Yx7hUZdWbFFI253yhT++8ni0pq3QzWEAkAa8xj3N71TjRHCSZ3lM3YYjAVyFdYNgPlXF0zh3ks9O
1WuvYvvMsaN5brrSXUuITvt//prBQNoZy8AyIwF52sq/Y7v5w+LtIyzMI4tWAn0KEVzHvHqZvbqK
u0DaE4GJRfAa09JOKFfexgGgfp4XJ54QzZsjw+jZbBpedat5S2iLQqOjMdsgcMXdnDaRgH2BhG8y
/1FDzFHA4nEs54Z+4TApnnOio+TJijdYXfxHiiuAI2di5SS40yxpq7Vj4qPsp2F8h6dhB8mVrnh5
TVuu/SWoYDAFjdix6s9Ii9Roe/pYblH+wNrdPueqzx8I8AnMKCPWBsn8YRoYGZavfTcd3bemYL/a
NbW3L/rBurHNsG6zZTQH9F74qgNV0fyLWcN1KQ4odG2ewsSZ8e4dpUN1eNgL63VYOuxUNVUoXz+d
CnJLRuLm3Pf4r4zo7TGIh2799VMkvfTmdc07wOjoRQHXD1r77ljJj7ngGs1bqLQBbAjFIYwW7/bl
60sd8E60ozmdvn7K/a8Arx+rlaUskhesuvbDbKcPz694itXP0RynDwtx9URzyFtSz87DmNEg2t7q
tp5XAJuOqHSLzM8ysGoC98v32I6eEN6nU4RMd4dUndwZfs6tnOWm58NChk6ejCL1rjzkv7l96hx8
33u3cHbu3N46QVffMo6Ha8tPgw275oH+b088JjVugw+nIpbYskgjzuecKGjxrwoddBPVPrGjjv85
ZcjeNdytrgGxgTPqKcf+0bv82xecCCvSDu4Wx39zCaVVHsqJfEzD+zehF+wc/evklPtDHni3gLHo
+vVFymXdAEe9sOEKT42NmdWIF5Ou6ebHQivJUQmrewhUD+7X6Q3YC75jE82xN0v3MibJr17I9PXr
SxPiOTLhbmLjTvcYCtpXo2Ep5zYWm2L904Qc1q5eCHjCKiywjU8AF8KEgomm9KkMxzlNkUx+z6S4
e4UtXr++AG4eoTG6g5efamI2r8ClC73W8tauyTIcfFq/R43AaDDGy13leXTClXyf6Vc6UazwEfJv
ep5LeU3ol13HtGCiMpAA7LJ+a/uskYtJMNhDXXfVLe6pBYmLpxLjylmOlv+wiHrgwi6Xzxk3fkEq
+t0eEGJ8PZHF3G2tUPUvuQ6/BG7u/ZoTPn3gKr+5xM9iBj6tY9G65DL/GcD36NSxSoQhez9E4jqa
8/xndAc2MgjDRhfGfLqWngMQBdi0o4EFDNKBotbFf2UIgJw4RMkfu2U4cJ0F8CZwXnch+pJ3FpIQ
2+R9WHAS9L3WAYzE/X7xmjtclBuVxvSyeyK/9KWbr23KK0ecH60NznlWehKt2S4W0vo5GckOXgDG
31l+9JUhuHW46mzxmL/lGJY3Yz3FezE3wR4SN88x5omERMw6dGW2NuiUuBlyCjf/wmLazzKzw3jf
WOg3TvwrTpeDEXeYFTs5rP7FrUNFIePQbDFu/JKhf8mbYd65sIrwKPb+Om1GgBIaRtOL7/+rS9OM
1qv/TpcOveC/pLhdf/6W6uf/ebQ/f//p5H9Auf3bb/1HDbb9V0DFtOdbKMAcAQNgav9fn0azNpGF
A+RTy/6nPG17fwUeGLHQd4PQsizxT3natv4yfSKjoQcbxw1E+D8iubmuE/wnedpjCkVZtsG5+Y7J
9fUf5enEgg/MTazbeUxFJxW18ZYEJgVYlSefwWneMTcQw5Xnwq0fluNOTx663EnaG7l4AMciLMBj
be5911an0Ks5IpTi5mcs3ELLgSI9O5t+8AltqhJcapHXu7hnYrXUYJ6nNifly+N9hxG3xrw8hBg6
nXxT9l3K45te7kkPRH5HcsVP/AemfDAS1fAZBp7xjIMGKfs9z78tXJvPGTZQsBN5t8+WstrCt3Ev
ZDryi3TtbG2r/JWt/DGKSCTRCxysedI4B8H5Eem34lGNIwZXtcv6X3ZibdUS+EEU2C99Ruw9sNqd
JIH9w/1lhpydAzmkH9ckGMvvoVGcG4enWsLD4OBYVFDQPhjJQ9fNSNSu/8tefmaGMwNPokEhyA5d
RAFuPnfpyjrGnjDPQ5f/LDGwrGhf/HvpKhSPgPblyllPpXqHx35tnIT73cywN3hkJjB4TglBPGW/
GylaQDsfTLoyVVzaRBtE/Kj6S8Wt+pBVC4d1On9aFpm0inA4domDleklFgucmWga14DBSijqBev+
q9u11vOsBYRsBC0ZuSglnMjeuwayp0NiMojBOlvWEG/ALWfHgg/qZnDaBnprdINzSSeGP5l7boZy
pZLhIZMByruMHxiosP442d/zLDAJDBGjQ6mqzaILq0RWUZ3afqO36Bvpc1w3lYb5fBKN/i6hjG8j
wK2bTvVQ4+bUuWr8IRu5mpArXUIIsZ+8LHeyRs6b1ce/A5XAlqWGpxdDdTZA5VKjoeqVyJ3kBpkU
LlsPZ1roD6HtLx8lFIwz7N/u1fJKtpIzzZS9DwPXC6i0AawRyCe/mvyzMRjWcfaYU4YkKu9jjvOE
qL0uyIw3AN99ciooQF35ghNHnJy6BK4VN5tUSwXgTYJb3FAdZyoozDN0HGUPcJ6oqMRTqraNA5Qn
YeN4y8bhpSJdtpuE9R2omXzExFHayA5R9bx8S4mbvZ4sEdwwpX6YFJ8EGR0JeLcs0w/XtqAPUY7e
YQbB8qZ8/1LpuKLLnplCEx8VPhEXw0EvSMdCkHYmBt8WAeHIrAbVVkbtvXbHRxpDCO3mmjKZbcDe
4tSCyUYwWYaDRzyi8cLi2oNMPaYTKBRXJS/A8BnRXVhCvjB3IlusK5LimmI+694k/aEt55/kC6OD
O48mQw5kMoeXFEsaphm7zY6WqPcAKKjRXIxpS7XhtILqKrYlvlNhleSVbYVz2tExX3Z7sLYdEH5j
HJ6DKjfXVVJPG4/rnHXKpYUtsqZOoty5CGY3XBjoQnWz4zA77auWyA8UCQjQVB3cXN81T5Nfnbtl
TA7o0fZ6dIaEbU6+5SXujiNwk4NRjDuEXevhEWYjGyAMKPQowU7cQ6YSVnWQVkZHQ4x4aZXXbBl+
NWgwRwmivK+69sPGJSL86c6HoSyzi5k3h4yb8ylrPnObsF2dXlI5i42fRPZhYMakO8GnBc8iw+ng
ZwQsd8qPrVd6l4XBmcsifNDrwpTZuu1FlISoOdTfeUkvToWLTZJtsCoNrksikiiq31aBvu0MHl3e
GiClm0wBGVyMagakDnOSegj8Kh6FufbTyNMAdXw9TtVtkXCTfKp7LZ18wXzwadGBsbhRwvaR1aVI
eBKE7FAOKaUvzxWCTlsJm46DFAjuBDy4hvJ79cNs7XT+D0iQzmPyhXjInM2EgO4EUUAc8NE/B1Bo
riZMgo2sC4VxSvm3EAGqrpV7xwLLbcvaOJljYeVu7PPXj76+dDUaBL0H3d9wY0hhYrTv6za9d1h7
41YE19bLkrVrW9N71DxD/wz3sUvXpMh7RpExvdqxDF/8RqzDkMxL7n40xOi2PQYzCEsGI5pEdhv0
U8ta2EHOET3BM8b1C+P7GkPhsp7rtL9V9pMgjntME0kXhImap6J42hWsgE+xH/qki9UFUxgYJlHQ
jMwHbT2TryQzom5itrd2W/1JINntoDnztyREh9J23zrk39Oy7XcwbXji5s0Z5jABvjbm5sm92anK
U8VxhOcAgOjINI8znsUtw80L4x/xn+Co+vjol865ZwpeG0FIsJtc9HNn4QUfX7mEDLzZ+bzpta+k
Ri4LaTMmWp2Tr7KpiVOkCuE4cxeJ39lnwKiP5Aa7ta6fsi9x3H0zKqbuEM15bbgfhoKMblU3opbx
AY/hvWqHvbBnb9242acD2mudpnSLROpX7qwcE8GdSN0HO5o3M/7ZqV1hOeSm1Z0hEst7Yd0Gpgex
ANJv/ZEpIXvg3xeYjDxEOjrW6GL4e5S0PsBOXc9R/c1FEsJNDjEpLWeqymqnXsfpTJOOTDAlO3dj
HH5kfPZQzJ2aw09N9IAncUbOf6Xc5luXApDseMiV5GzIl1zqNrvGBqhSaZ7Hyf9pV4BQKdNEBijN
cGfX7ombHnbGPkx4E6poj8XzEy+koulNoL74em0Y+O3GL9332TBBt9SobDN9V5ag/GXxSK4H/sNw
MSpWJFrWPMrxo/hhviMGqhEMxfPilHLdOfXNtGpiYgoVqM8YgvvWfk2Ey466BMkE//7Td2W4Sxyb
9hLrLR6d/Zwhu89447Zm8Xt2old2fApyh0IhS9xzIKqbqMmfhVB+toQTWAz2hBHNWO8zyOZUcd4g
iKTxKmAhyuzKx7do4dTG5vceossqTneKAphbJUl81QydYJZWLOhHvRA0w1f6RX4kU0MUyNb3/ujF
seeOmyjRhmAIn2ZJl4N8pQ6LvFiXvyP/QNWzhgeWn6PsInhSBS1hDh74wanZbiHW7sHlfcg8OWVT
0YNSpdS0sZ8jb0q2Qs4f5HzqnV8C3mI/vsKcOx1k+hgK0PNYJqOrIyhSUESXW/vNXlR+5VrFOBzA
WTVj86pqanM9f3kdi2neyoju8N4/0O2CKFaRtaTznC560m5wz1KsQm5/MajOGX14FqPrbzKu4ZUs
rTPkGZpMQno3TEJpCxfsauSWVRNniJcaHCKY/qGAfEVhX4uNC/hcUa4HUD9lHrEPKN+nT7ZbfEb7
Tm4tNzs3+fIphP2NKmiavOjBtOzfISQ6vkkILym7Ev2CVH0/nzrrJwwaOjc4X5a5Swo1sr4JqP97
r4xeXNn/Dix8sHFRvie982pOD77/3wX8z7yxsXJkobfTxR0I6JwMM8tm+fm3SmlDqU2ITkmZg50c
Gj6pQ3YaQ29ee+R51qkjd2FMV6NHB6VEzs37D5fijf0yp8+xpcA7zmB20cKaEGuLkVQPth0XNvwI
hRN8dSPVNaGdBVVRiHddSuNQPozM2d/nzFvWBMF0tYMjVwYariM/OCE9LQbvdf3TL4IzS8icA+UI
z3nk/FSMeEt9l8MbQwLcNwBH3wADM+0X3hOEwO9+63Gl+1Q0Qku/eXwq60BiVqUKFP0XAcP3V+mc
/4Lvsqyi2v6BMfjomnV0ynKogA4HDssMHMywROM7VrM0oYQXY5xhRhYu/BnYP3sz/MYeJboKdkUR
MtdRddY+cVl1jDghvIFFYlZmf2ZsAPu8+iYp8LrmZACrJC+3FMphkzcVLc8A+jceD1kuOvWhBK+U
0ou4YmDja7l/ZyZme8cmlwVu5TktxnTr+nTNyKTBVTK2mz5bwy7l/M8OfxV+q0NixDFBteOAgHkI
JOCqMhMsnOcUBlJo7XrTVbyQ/RHrNUe4ghtCbtwJZU7r/0fUmfW2jaRR9BcRIIv7q0Ttki15TfxC
2LHNtbgXi+Svn6N+mQG6gQ4wSSyRVd9y77kFdSLhcgJZcQ3rOG8vuh/1TQzJe4++G9twvmmX+l9P
4bSrW2q4QY03K0UM4EBEQLBdbFrTJgTEfEaTwpFQWV0Ufrk6JBCaYPsoyquKn6J8DZE5rnor/GNZ
XHwkYTprRiFQ8EfJlAecfqfb1WJSxgW4eVQSw3ZOZRWVMTukEeok4MevkMVaXerxkhoyW2PQ54r1
q/WCnidqtnbpfw6pN677e1el+wCZvn3FdF8iYihfraISp9CeN3ZdBdtm3VCtgeTOpjsEEeENJ9PG
R2XEtuUD+8cFvJZexckLboN4mwYgTgP/u+pt/3WacLBgPbERTM+n1JfTGjgIsBQl7OeLa07gYwb9
6kzcOQn2aE2MyJl9yLvr1YhbMnNZ4Uj6B7j9CLTcfUdz1OuBtIcG+ZJKYO5VsIvAJilxqeCdebH1
i9TZ3EHrAZ9A19wMuErt2fVYDrGQgtKxE/EcbsM++dcsaM9DKHWRO7gj8XZu+qQcMEbMx8MFDih7
9p4tBXEjC7eb6hdaLy14WVNLrQgB1rs5IzeZzXMUqHFa5bzUUciiZLswCiTgKJ1Bd+TvgHoY84/T
gcSrnmzdEik7/B6FuWDFG429i89kcAKiYKd3V+TqubJ+MrlLTXs5GZiAd33l9E+CqOp9bz9aS7+f
EwbpEkzNOvYvXNnBYUyMQ4rZc8NlsxHe+COb3NijB+SCqmEnBAHXkrZx7sEGz7YTSaNRU4mYq9v9
rtSYE8VowfhtebHTbr8wOemscdp2tapp7bU6S8fYycq0907ao/zpdLd2PHp1vyBQKv/CMg6AsFM/
jpORVQwEth1iUDtT0IOfqtbpnSipCUwDLdbkqzEaNEfJf6/Z/dkf0z6awpwSuJvaLTiPQ6s8fw0s
342CBmlXMuX5Opn0b6fAmSHYWpWLsrdhVv8moOLQCQefFAQYwND7racyqdDAACqHdCBCfBHtK49A
hkXQN3bLmUSz5cqe9i0P4vc0HpbnvI0Ja0zNny4ffj1XmWsjDHBLMIPcmElibXjXQuIkfXGgYp7W
Y1s4R4XXo29wr1QoqnOfnUrrI6PwvS+csicx5zVuE7kLpsna4vh4Rei4XDoFb85rJUlh/ETzYR7B
GDMajQL8o1Ye3h2VziZOCI0d4gkQiBDNAc2IxybZfWM34L6n4UgYgXhVtV3+TR5ULCTIR/+t93Sw
6zHmH4dSbMyxmU9L7vxWld+t5t6xsKeWb2PQFde4zB6xweL0Tep6gwz7VwROikQQq7U9avKNxuLm
lSCaMAhNQbfL4KJt+kBmJDFRpi7nEn7KsSWv71EjlDcJ8S70GF/buX02CxvMd9LtY0P0q2qhO+gU
Thp7tCAa2hNLPuo+qAE2nHmDpMV7E98PvLXCr+fXqWOiXdjRMMbLt1TJNY5949GPg1/TJIkN/DzX
WBbEO2gCLjprbbBZYcVL7Vekb7mp3swKP4y0x5AAKfs797v8eWnMizXcfxjWQbueIcRx6sliKkX9
4HuE8WVm+NTkOb38gOV5tps9E4VtLLm+ENQCAEWxczFNBEaTSZhO5vyrtZXvU6PdJR6+NdjnkGM8
Zg9ZDcoIl2G87rHV7Os2NAmpdrbeMnNQk2q59gwcadPdhxA4CXbQ9iE0aHGJmi5u1ei+lawNo0aE
7o5P6kFNcropC04MCdLnyZ0D0KAe+RCxILUKaKm1NBusc/kly0zSwLoEHDECd9t4cLLFhL6gNmVY
bUr7rXec4ESXRdzLCI0wZ9t6bjPM5DbanV5HbJeTmzETrWXXPFLEeNkLClHH8V/QVhosagzpkFrk
QRoKxBkbwh4wkdhjTBSbmjaAT72maJytiMVYBkUymB4LInsz5bYPvqWW9dj19t665wTRvzf7Cp45
J3fgraaG6PJF3OOK7B85NQViYbLgCyv/0Eb3To30GogsBLtNweGxcqAmbPMN1slu899vGqvmO9Gk
ZhXtNK+BylTHgEhZeFo9GsyWYlqGFH1ClXj/VcWNxZCiwAcyuJ8UvGtbe94DjJoY7Q5kdyqOOi1v
vU+1ZcrPmsXhtgjmbz0PDoVf/88nZgfmnyHeNSM+QseMh95uEFc2L/Q7TOrlcPYJwYY+5/dM0ZZw
mwgdYsKhLVJNOz24DcKfwqZCIQ6rO1m2fArn/sNuSMVo7tpIWFF6+VakVwqW0QkCpFgaL8Wg/yTN
T07WV00VgGzlXE8wJurqry2dh76DT4CB6RbQ0Hq+8SI0hK4q29sY6zOTNRgEPJkj9QoRNsb2bZk8
StL8bBn/hP/3Tl6hFn9AM3Y2R283jQYZBfigwT5SCJfA6rmYABvegjEPV6Q9bLJK7EXh9Ksk5Ve4
en/LcDp1hvxX3QNax8q5Af7IGNm0f1Ij+6LhCuDzrybNVUAcMbNax++hsWbMl9dlmf36d/0a+VJW
4zzIhDVggSo4icFOBMFLSJqpesDbN618PiJDiVtpM4U1XcyTkBz5nSokw6rG1Tv3xW81EYbMBAPw
Y0ez7R20VfxynGODsN1b0HsHp8rQjS35VzI1I9XsSXb5F0FgDynDcY6M8Bti7TbNs58+dqIYCCfd
NDMvqbMv6Uuae5vuvcCLlvbbJCVXgoju7JO95Zqg4oINeXsBWmn41gOxD/J1cu48vTl5dGtI711D
09Ldd2uIZ9YeWDsKpeTXadG8MI+NDBMyNqtgPl/d/0kT3ppYfkIswCrKR4sjiKAYPizEJ8cpra+k
9fW4cvnkK2BTawozdNQDJzGzO1XH+6HjgwkXMj7D8j6y7LBGTWZ+8jPT2gSMOBki5AQDmEFkGWlC
gpcwbnPSQHvIUsYZ2CgJ2apDICnIJSse5VVcNNahraniXLeLUa7By645hK0cpW/ocZqnqqzPxsC/
nGb55HH3j/19RT93LkAgPjxe9zvyyM6OGRalyAbTfqqtEESWKOuIUjmNcqhQ+2CczahtIPU6SYHo
n9CatduG6bPGirmRKZEphq4vnkeiQyGxhKGpxDOgAmyW4SReR9Vba+0DC5yL8rkFx3Ri2UheYuX/
xpQMDyi/rrYKEOHlyc8gVLzzxZ3coPJxU/ZQgwl0gxsQPgNdXXaAGg/pmA8bZwROruZyPnSz/xJU
Ng1UOvDaLIy3Wt9j0GeO5oU/i/TpuWrpwkoND0s0uxlrdIeX/jqkNYJT7N+bpDF+ufkfmD8Au8XM
hqOqwCk7kETbEr+BqoBEjDlIWDAszcyyY/FPYQn3vFts8JyZtQ3BD5wqDeAqTJtrLkR97BjJjy3B
H1OWfTSo5R/Dym35lshnBr73EFTPfBSXCVv3viO8XJfOsi3nX6UF/MZeAWjXiSLpIh3h1xuPZe2N
Z8v56CBgr7M52LLxbnWuHjzttDfUGqAhiJ+BeUSwilde7NYgyCC+B1rIQvL85fTwbTpsWtqQFsrR
sSxZCFDPbPwi59v052ehEbZ1tedsctZeRwXjITBn/9x63RWP6syMe+U6Tb1vYdRs8sG12eqLW0u0
8gH3SnMKgT6vqQi+TOEeiubFDbkMO3MOuUuNU5pO3k0b+cYP7hLnXJ6TvreJCYJowQ8lWzs5s21i
+e6ZDFNy1vDxZG5Dmf1hZH5qksQEpJN+ugE5EqFvHRB9COoJMiH+gI6HgT9yhJjK3yyd+iszBuWk
rTltcC1LmwChnlzYkZgBDSQuI9c1yxN333Xeo9tZRCdX9bUpXkC/VKukMLqdaTh/0qrDRyzpekaG
aDPBFNViRDbKhFXmxK+Ek6gVA+C98AaY4vxvS2NF3jPhFClzmsZSEL9DrC0xm8uFoyo3t26f4mL2
CEwmk3ldO+9mYGBu6ajhe1l+wiUrMmtZBRNdmUniXJ9fTSuRh7vTh0iKoqT1IakQ9kCx86Vt89S0
7kZbqAlKMwU44nyIMOO3l+Zv6yJ0l2IBsDMv4s0eAC8X9wzmIdwTLyuiZOhgkzDpRIHrEu9LpKdX
ENSo2Mc1TgzsLpvQmYWozO0BZZgJrfQUMvTiePkLrN58kbZ8s2tWi6IijqT5k+amcyqAkQPjqo4I
w1/zyZiBh4UHLDNiayrg3gmDpkPd6I1krf0YM9zdOEOUjaU+O/1HGX6pzq/X5cxWThvNcyBuVnnT
9bJKISfupYyNqK7lxJiAsXkRN0iWzeaL+6jdcE7T98qaC7sZVn1tvjqks4a96GFQh9u+54Qr2blR
aJkjo6aEZSz+IuuEbsYBR8OajUHM8OTeT6rSZZpYF/RYfRlYkcDGsDU7YzqCaG3WFOl3nAqksYoZ
zVx112HmgyeG1GTVRHAepDe0VVUYeXMTXwf8T4QBg9XXU47+kWDvDiXWamQOQPx0vDNJFNn3muR6
Ktn9DKYnG4LkqTYUVCiKGpSHmK0r/aBAVD7R/q0g2WWPJd3cGWzWrqNzPBJT/GmHVfUiZLDWWabv
/lrkeV35CJeLbRPxrHlHMG+poJQJ01EMDVLu5DrD7Ctywi5doLKpXczbLOsx0DT8TCMoxmhICals
hr7eTKitkbsh/kpnTfZLPlmbjmL0TnYmT2Iad7033FkgYfbIJ86Pvc2nXP0gTVrZ9n1BNFXedahh
9Y/IXNYkwk27amnvJWRnHWMgXqsBHNQmF1TQuK3ZUSlxdq4FJtprqP30cSCr6D94UJrIq9eyZM5m
j+X0b5Yr7taEViDTMREsJbXh4pJiXmHMwCaKLN1u03Vjk8jqDi268xK/QJXXyyNbpoS/kAAHAvis
7RcQd0rdFHugC5jyN0bjgidIKwjn+yYghTGBjhFl8qUlCHinvIrFqo2zCznwLsl5K4LRiQkKoErJ
8uXdilOeYhjtlv0gmYFGSjSCISqUKs8B+dHl9rkDxgTQZ0g3c62bfc+xvxjGH7rg/g+1arha1MPA
DfIYGk3ElMBeKxylx1aRRB8MvTy4XNH3mfOOy2r8FANCXHaQkVGF4SHsUhB0eQisE13JY6bp8khn
6x5jjw7MA+lgXhwiY5DB+i8OAsyVqIKXoZgfLEPFkVIouIOS1dAyI3jo0ievzb+Lmol1EQBh9NQ/
VEfZoZHWsFl6BsoTthoIX0CrlZd/62a63Y8XEA6atohfQzsNfRgGnaIKBXlFjpqzKnzvHJcu5jSc
SRprGCyATW7OH2jjX8U94yBQIPUYDDq9OlAs/GZBq7aVd4HckK6haTXb1upoQEyogTHX6d1xy7Im
Y9MF3xWzf7cPTOsss9rF8MGaM0jA6TRsNw2cwhqxFMmrMOh73tY8bC6tX70JHkFGxpSvqci+6QLL
3X/lYkrJWzfi0UoA+YSRMpvlIWVhCtv/1RPV38AIGype69VBGBHj54vYZ70nPgl5dKcH1U43hKlq
jRLSjrCleLCfEfQllhMcMjwLc1FnOyOBXdqim9C+ZtX6D/Ui74WXiZNeLPVuw+ImfflPEpL70urC
jP77z0EYr9ipyoNPfM957B1qJLtCoEPA02oUIE/yLj22U+NHVRbm3P2sTAN4nltPHbFJMCQExJAi
zrQQriCa/a1KXa0HFAuR8Bx964cS+4rkWOqYxYItTt6GwX8KZR9eq5AVXGtTfTWEyth0RT1pTysy
JvWekrM/10ZMXiolVCgGJgYULoUrkjWOjd+YOvhK1MjZnFnd52E8rYw6ffezR9o60tvRRG4coV89
ShgDZyUXwbAZPVJx+H6ao5FfoDn4p8kDs8wjNbJtMdwnlj58Zj0VmBzyLT0WTgvuYab8zkfb6k1G
qxlMbhp5jfOrc7FNwjbeLwZtTsnZzC2fqr9Zcmqb5ZZjgX1kuu8+IwqweXlPQVU4O7ctAtZjzkWC
BFo3UG0iw3JaGJL9vs0y5wChjRFCpoptloSQBykNr8U888Xm37Zb+sfkvlWvug41pxpZjCTucoCS
3B8KyamlcVSs7cqyX+PKD1jYqQuZLeKuAbBvRrCHNQU4S3bdU93Nb8pQxPCly572Q277adja/fLS
0jMckVvPkTuTUFOyvzaWcgJelB76dEwuee0bq84wk21Vl5j9pHeW4SVJZbLVbplv4iGWEbl2qfLm
TW0uf+ykrfZ9wXfmZtaNwOOHlPXDsWMPBkgovzVTXT5XUkTk6dExjVHj3jepFgY9ncWAKiijNEXG
buiHxyQFtGVhZWBusuNbGFewXKMlq0yUY8FlnFliUmLLbTtA9QXIzNyFPHVPZeXOY9Szrkc6oTrJ
o7lnStMZzFYK/x8/BSGcBRNsVRUnQMtdJElTYx9lFHtd3FXicXkkIaS+DtYTsuIfjT+DNJfxx4UH
JE1NJGmyPCTCtfekiZzrecx2/gSiGS0lPIT5XEzDjyUVYueWDrTCzFdPRfxQ9JZYA+b+74PscFwT
AehuSsCD1664y77buoy2mS36m0iHMErDcNh7xdCu/MWsdoGiRu90Y7/+959dXbCWmwIZdUZgX4Qe
3Qv66HXCyHm/MBcCHRkDpiDpJK4O0m7JKIOHwF0Cfn4kGYah1KGrSnV0w+YUqOw9Xu7iNT/Qp5FD
j8jEJTgHYXbTs6ZVoDRoa4nsq5A+yRrLR0s2CuIeFCoJSin2SstX2Lg9MWceA6WFEx1pi9oVqaFO
YuiiqnhNlPK/RWKQXNplxlPAHGGnaCurNgd8NrR6Jwthb5KahDCQTIyk0yXeNBVrTgaj4RrJf7tx
mS6yYWOWBxT9EhcC2nxn9ae+BbsHC4hn39pXOX8SquldEBvbOAEJQoDqg5hrCxQyWxb8qiGXN6wy
y3LoCUIeNZTWMFV7l4vUUAQ5DsU27aAdk0qmj6GDi4oGDX2ELzaWMVQb8HvtWuvm6quweqj85CvL
JX0hxD2uD2VvlOHotSL15JTqccJnB/sVu9ewptszj35ASdk0amNXhnicRWw93gM5uuA2eswZmiRN
tkMtfso7fs5znZPv985uVKq5FKo+1E76CWLXHJqDpAdhqX9Wo/2dkQm31dlEcdSihS+Lr7hNblqQ
l4pTfIYr29wCDUAdQ4vFX4nBj+m5R6kHnEMD7XzlDuYqHvLpgWilahvyInDfF8E7ARwPFkgPu7l6
GOnQ3GC0b2P0TzA+68F3wfsLdYJhkD4BEnq+Xw5ZXMQfThNu9D3ZHjjsqtV0/5k2YZj4BjptSYaf
5ULdZFV6zQpZPfz/X3GRfHWjKvblzAHC6GPmdSb2x5f8xRwLZr8Ez66tKaH3tNA1GVhZMG++OG2q
HyYkEkB2wBvMdU4J3Rs9LhkXaeSSflcVpp4q6ccriucNGDh5k7p6KXXx2kITO9nEZNwWh/aKvQGQ
1ni8Ng27kpA0GS1YcQSplV4y0s3GoTk5kh1YFQf2Q2ha8wMGbHNUh7Ebnio5MHAp2XCD41rIa3DQ
MXFaSsZKTsU8FDCdGU2CZio9BtKrt3Fa/dpieJSoi3ZW7G9deOXbCQcU1akYuzSqWHEx5oAbXd9m
K3gzeOIO2mXAn9E+D6SLRipnHtXnSXAG3YhAbgvD+xm31V+ty+I5cRpArFX5iJOj5tWfWPD6mWBj
Gpk2VEq0DucU2choGXnETmk93XWzbkheOgPknRAw4B0szKQuMPpqvFvFTIhcCatCIzQ6EdiJ6VLH
2R+yLta6BrKGAopxTWJ9lZPbXHipkW4xiJBJRcPRwNn14vCoBpc+hOM1TQVnrHODxBEcKtPbu10z
bugj8V2MLrzW7Dp7Dbq9e7BD5gyHuf7bk/u0QbJBP6ODK1qz02RTacTZgPa92BYFqEdE8KsunwWB
6yL7JDkkuKWj/ZwDN+u8gJAL08lYLfiCH6r9JXLPOdHQ/Gvd3DnLwp62mdsVUVs3NjG68xzhTSMA
wu3Isq20sS9sxgHGPU8zmdLV4Lnppat7CZ3bvg4gdV+nmLUZT4l3S1JamrEg/DgpmA9McJdZJV86
F6dPbg4zKhjxYwdqWCeqHteeOzm7bFraaESIsspYX7TjdIJ8/Ax+wF5PEMfwnUHd8GT8WQs6rt6w
9mbv0pM5bFATXDmor8VT31PUYTQ/D17KMwmYzC5eoX57LN/G/RKHn3dJ1YIojZmL8gFyXX3RfbC8
P3UNKrgGhNi5sdgMhrbBDpAL201VjNxw3c2Vvxlq74Mr/0uN7nIigG+TtBMYbXP3NA+ML2uQwlbL
l5VfYwWbwyKtcPLdH/TbiOcK5x8n23GAcTqZfF0g0zz1C3aUXJCwWjUjZC7SS+dLH5SHlCDSG+hX
l6zIL+JbYY9U8Fm7+QPNrrNOusDfE9LDVCNjTmsk7KDb4cGdQijMS53cQnshy292TkuDtKTMlbGt
B+xRaBCbE76YNyEhi/rB6L+O5CKtB23W7+3dzRcLzOVgFtBl5ANHWukDL2xiNyc8RePusHG/UnQa
Zgs50TVZrtpsYbSHKckrVchyV9zdT1syfLFfDfrJmKpq19Wxt7pjjlZDxgO2WOLDKZmclNCSiY9A
1hUUFfVz/pl1yUfgvbdpQQZgYo8HAUQC7VLB0+c5D+3CnxuDiIh4pO7qpYfEAOlIOJdxn5eOTfpT
UZSyOWC1iJyBi0HcioxoQydwrmMRG6txCt54koI1/vCXYDHiVRWzOnNbCMt0JyuBT/qUOfPnSOUx
tNBR/JiU09m2P32QDihvSKN1oGM61vKn7dQ3HxLf4JrFA8OzuMS6Yr/WRn4Lea7RItJ78zk62vR4
fwAvhgQe3h93enmEw+NQ8VYA/jR4X7CtQld8jmN7eCyy+XUyjLOBpkYUOfzVJnN2ttSoVAkt7/yM
Xbwzym1pIz9bnmvRmHsrHZ4ZDX9Zqv+DN57vhB2UE/LDIqhETQi7ELA05Nsk8mwwXoEj2DnhYOfc
zczn3tVoXe+TfOFBfo3j5a+hkxUYUGbg6Vb3Qj/E6UV0Xo6KRca7NJu2hLy/ig6wxDR0j+liHcbJ
Z6SAJ3NsfHONuoer4W5pYqkH1LwxqVSLhjt9zirUf3clsEIFD6yFyIOcLGlvDcJa3/44JQumdumL
SPmTtXNsd+tS2OG4TP4tyC0gtNk/kKWfG4PHPZH1P+rJaJZ0inOO6iJn+dNU3bH30ovO/O4ozPYX
oSaO3Kofj20ZoENX/q4evOXsWpjAVBJ4aL3r7JxLe0bDYxkbYNPL3q1c4JdWvjxWaZQa85WwHHK1
OvdaW4qEH5mIQ9A2UVHhISDokq0dYUskx1ERL5hqt1OiP4MsQxeRzv/aAS2nuGsxxTBYjCqmQ5Y2
Bmt7E9jLYN7UGyb/HxatRBGUMELAkuwZv9e71nXYNtszYbqUvHY9kcDAGM+xmuHAoMo+8R7nG5XN
GXxPmJa0uVHCA0uNbtn7nlZ+Zdp9G2X3xaGYvYu2zCUS9/FenB7xt5OLk5EmzraneWQCel5SfTBa
aijmRedY5rypCWUgT0ZHJXvqZ4P7gUAhWbUgPgnxQFj/zEgm3hcD56FiXNMQuTanyA8c1lIs34yL
M4ESHUAxov1q9KVGQpoU43u7wPzsMjCL2uxwomEmrsGUxbL1Dw1ekIiEUhZ26ca7A9GA5G6zlNON
y0fRXvNmebb/N2Nqsh1HQuRIgBxZA0ZJZeqou2/TywmvfCG2jRTvVExPS8HW6x4pb6RvnVOzDhm5
U5p7njTQcNKFZ1jDVLW+A/OdwFRpMMSZSM3ZtMFQbqGUzPcA9VK95GRxYrumxaipHYtief5YLDey
hup18ecDLlnEvjOWm4KazjYHFeW9Ma3hAe6MsvsxbPLfDCfczY2FEXC43Q2ldH7rzklv84cgQTSS
tqGjpk1PQ96U2xQLyArt3XRO4oXGUU9yX6umXrWu+2h1yj/K3P/I8QirFHPuPAXHzinnTebZ2c5r
53zrwiuMLBAk0ewsFsmrmmsP59HRrOVJeIt/5LMJ1wRT2GsUfNnOleoK2tI9uhIGkkybg+fPp7pD
PjGl6lQO7CWKctigVPjykA7caluz2LZ3rh2cm2k6NpxZjAjRvczYz8NKbVxn+s5BfYrWeKmkfppF
D1pQJh8AK584tF9zk/QFMH1rScxQWJaQ7BwPdtHUH8Iy/esv0SLKN+IRXnooRq3lPNPOAYGhfyFG
ajBI6u68cwNvCvkzf4H4va/Uy2KTatRMPAlcCt9mG589V7z5/j2juodblU1Zus18eVxCxOc9r8g+
6YSFoT0ZnpSXJnthVciP8p4xiNMe3AYGkmoYGbcsMM1yAqZQW5t6aBWRVka1X7zqZWK+OKX87rm0
6kjUxcaWy1OApLUvmmfHn29lwKw7Jv9AwOVxRffeeN0ZXRpJM2PAfNFlKJeCARqH+ICg2qmL/Fik
7pen7nkqJYQjRqYiqmKC5EqcPxfQGrJqWN5o4DYZmykoN+2H8ttnPyc+yxGoQ5g8AqP+Nv3quUcq
nQM285k8rXoDCoeLN01Mwa0vWgRBx0rYGMcN9PtQnvzUEJRzAb4YYu3XhGWBdin1I8Ur7vjsw3HY
ZPEc7BrfPy39zCoNMJc/OU9TmsNzUYgcgdvwdc8w2fCTTsLaqincoMh9J+SypaXZ9yb7CbkcFONX
pGQ4R1OwDysE+GqlSCc6+CZ9UDfCJ+qCjlkPCieEiIQEOD1G4+yalYgSisQoIrIZ8gtGjBy+WvUv
IOeyFIxzbOaapIfzbiNirpq3afAP0DmQIIOhjSdn4/QUQH2F7l5RjApa5iz1tk0FsdFls1YVjwJ2
LjOq24ioYqUney/ZUcGDPdLOksRqPKSJ+ckG5mQpUrbsZ6lR42Yp49qJECDkpWXkyPgipllAJO+B
8EyRDEpj23X6c3L8p85H5Nf1bFXzcqqoUDF1ze24xnZfHpI5PrcDc+lE4/WdUw7ZOX+o+L+PvkPp
oNGYMhNJEH6daxJl5FwDx8h4BhECvfUZlE3+IXY2WZv/CTAMFHjiruzrs1fkBFzPk/sxjdaPb5WS
ZU7zlwaaexrBpENlu9UzMok255tHuLpGo+5hCEjQ3MbNJnBkuCtTBBXsmJkEhwPMu572YEvOgtiA
zTgmUxLsa508KTJ2diBJUBirDu6f8zM1JqLM2T4oRE79XKW7qS3+Io7mbJ6/x6T8Uk6KULuHtEQW
q4lUfaBcmVtQ2HK5xlUBDKZwX9q4hj2FfxAFFol1JIk4LWpx76Nueaw0CgXIxPnf3K2S7egJRpqu
vRsGTtOybF5RGTLQI35rBcoXG1BYfaqpaxkppuOGxWcDeR6xPXs9BH/E4cWIqCj3OA117oXrIYVf
PprElSUFDy2byZULfxelYVS35XDQS1qtUigxSzxQ6Rg/DpKhdY3RX5NQs08MFI91Ur93o9vuLPMO
+N42ym82cRCC1gekLmpJnqaJWyEEF7XmXQcOTdfpubgjw/it7vmCBo1bCmKTyj0rkoQg9xN58YJ5
0U7eXGOSJ1t6x6CtHwRJM1CSCAb1kHNl8i7IZChMBsCmsIEuJwkubwdRIFb7X2XLfM+M4mADe4l6
CKpBLdM1M/uEOq2EgFuHB2eSrKjc+pLjPOe2f9N3a0UtkBfALnsUQIZwqDo308+OJhBRIhpR/YU0
OsT4YnVDAkaHSlo3fU7LM8iYBNGzxNRTScRg0wJvHfw9i9DQJN0iuw1z9bew/e80YOMHEq1mVRKM
jN3QCqzsBUp6z3uPDzI5EU76Ubt8wxifvPXAbK4tuy9vksh9RbZtWh7zOEu/e7H8Sjk+yUeUIzWV
NwylgQ+1gQJM8k57Qb793bhyndMw3CdAsoOPWNWIG8nSvjGU4muZw8s0IPZ0LX0ZbXRRdD9hgj6c
gzYa3ByYXCcQZKcksuMnMhyf43FEnsPjQ3MEk87jp5jvGzM5sc4eQQ/gT5y3rclfJ2lBQsU+qyXF
qX5PBdiSE7JtqRRBoTMMT6soN4laslGn0hex9WfIAJC+fCL9adwjPb5USdDz8Lma/bG58yzE2S0S
ptLjKwruapkFDpBefplAvuYjQlzHGrlBjBDwth79te+Me8BW7Todx5phCjJEKDeK/cXd8UYmFaI0
teKX8MioP0XnyEg0f7mfPHSOyNBF11GiWupSdDyAZH4TAcmMhR5/0RuzTliXu916WYyBJ5lIAXVO
SgIezQAxk1WQC25Buu2rBceBK66mGN/k6P71B8DebuySJwctBg15sembi9e2l8y3vhxnaSK/YXzB
yvTqmbo8dTJ5tZePhJcbEi8HWsktPsMwgHhkvFbiiPJWr9vE1FzJIIxY7xJqwN9f+eIHh3UHvVod
oL7/1LiwdjNXj0c5RMwU5WTFpqYILuYYNlHQRn1G+GL8kkj0AfRU0DhmeZQ4iRHoBr9WDK2olILd
/HLIBsG5bEN3kN6nZ3b9DTHS1qhKWHic8GQu/ZldbnbEm8VWxPnVGfoKVZklN3o89UP35Jp2sCdY
8EQ/yqGYotL3DWhyiZtvCqOwouLF6DvaJiogMKXPXZOgrfaZwGQkOyHG76gyxizq0ksD64W94n2N
Kf/H3pnsRo6kW/pVGr1ngpNxaHT3wudZrlmhDaEIRXIezYzT0/fHrEThVgEXuL2/GyEqCwop3Onk
b+c/5zucRQNIZ9lg9qdR4cIb8kFtOpz5GwdRsjb9L28KvQerLFlHc/BMiaHElvhRVtyOdGyRtQ1/
W07KcNe7N99Vj8XPwbC+WxUSkuKe6QXGL1yDt9ERLYFHvCGGo77NYCqYrooXP6UVC6/5OU65KlLR
E9DheQJM0P+RTR1zJ51L26hx1a5CB5pr8TEpXJm2TQlZzWNunaeaRbCTTHi8MeGmpftpRswEkYh/
mJySY2rlDq15r0v7qBtrfuzpPtI5V1pWsIDNGk5EHWFv0jzY9bs2xhVv9huLk27WlOKgKaqErohJ
H9ylXepNGmC1mQbwzByefCB/iPHLUpB8qz3weTCV8FaJ3xvblvPt0d8LbvaruGAw0VH4ZsfiTx3K
koqdW9I1bzImr5T2JNxjPhARfTuzTxRPx6g2zVy/hvQSwSNtwElhSW0T/8N3gT21oAoVo7/M5js8
LD4D4WjeQnugU2cWW+kWEENKezsNI1HROdwjn6hjzb3zXPv2vQAEzu0POAwblZh2X8xwkYXQGE01
cW8be53/1Q1lyEY6OJgzZz7Atvi/PdJgjSY+QofIzvDmr67oj2bZRxvbWj7BARelTTFmTacrfsTU
osihiKm9EuALGVupeJsFa1SvuYqp0hQsk+KwLfUsE1RRN+NX4PCArZL5Di7DTMHBll0Sxzts3bys
fzUZEp9yyuc2dUb26YB/FrE2SxQ/klQWbwK2KJ8pl73LY0Vt7iGu2jNxpM+4jcAk2jVvR8OrQtki
C6GeSrI1XgMMzwCbTKAM5ahXNY3eYy3vIXEXWgRJLSRk0udM0dtCG7A32WT04njYGl4erW3f2lZD
P93mnBnV4DA4fus5jFAmKqY2inqxkNPwNvPeYdbURGaT/qFgctmRF082tG8vOaX6OEUJolv+GJm/
ugyhJpJWutV59hFoz0DNdIZDy+r7CgZ2IhdEkqRGZNo5dWE9ezAUxqItbh1jV4N399gUEdaFivNG
gyF5rHr7KAtr4sJQOfE6XPmEP3LGTJqZW90erTr6U9hmAPprbRvzcyFL87l8Z3sz3pFzs63XzNx8
snkn7Mp91v5SrGpGyW+fIEKdviiPzmhb5d4h7IyHoUQFl9BDNjiO402oYkI0dtrsGMzQyOTWwgLw
ogmCPMTBeLes2HxKq1yfcpH/tmsn38kEZ4EUFoYkqiO5ILBqGABEnhYThuV0II78h6HqoDbGcb8V
SfkFrMAmp6ULak1a21MET4funGcjbxLB+XUbRP5DEAJLaGFDRIlM7rTzUaxHxGWvU/bfiMTo+r6m
hyCevo1M5ic/M9YLDvSZ1ogVMZO95WHOpncjX2U2LhVHA2eT0GVhDc27MQT+wEoq34LaXM0x0Oso
ZSvXa2HvBslpOPEmE9otJP+JGI+lCaFjDx3PbhdQ7SnLq1UjmThjaOC4sYClmjyMWLZX624MmhXe
YefXaE6HUhMQqhOqshJc3+s5Du1naHvJNpoJXmPiQYtFMztQq02AxO3Uoz/RON62LZRN0rQCxxz7
+2DYzphmVzyjvWsmn0gJM4zEqr8IhI3VaORYKx2MBm1aGpuhazdUHyX31C4zNgcPWmlz06XMrxYx
XJJnELWn6SvRIY9obK1QjT05letKAtUuivpZK+bhbha/pMEwTc1GxFJ8V9vDG4rioUmAH4ctlIym
HClxMoD6s8SJ9+bRQPs4tWlwYGFDtJTSBEAEJQIZzw6LVuEdDVzZYbRfwKq4hJ3xiNhzPV6GAdBm
P3LuZDGzSqw2/XCXY7JLQbLhA6odueUB2DKD8zxIQEOupgmI0IYxx9zXCoAQhf+YxibnKJtEZ2g9
cKD0V808sWIgLNK2PLiaxubqU9YP7lTVLnGbV5057bnzx/mEMiAdiyYYOznEYly2TMG94wy5t6X1
GvXvtoG3OLIHwidld0iGb4vnqToMVs+JjIBX7Zyp7nBOJYfwjcYQEELH2osAxyDyFf6J0vvVNxUz
P5lsRDrsXaw9XjE4JweC7qQCM2bVOXWOIbyp3Vz2p1oZ5ZYbjScb9NpAPmdd8MvCPbDS4dmNaLDW
A4omsTWEeI5uEVpOlNe4XXZ5lS0pvB4AKSZdyJusyg3cehgzsh36PGhT0s1lS6tKwz5iPbIyYc90
RY3JT4ZlvaCej1sp00cScfnO0wNYElluDZaAzFYt/VpNf0rhL6bcn/DwVu9yiIuD29kfZs762UKX
bvFOkjYpz7mRMGeJot9AnMCrDwUt9tE2+ITLlWOTKaNw5supIqhzmdzbcLbQzU1zj4mtOwK2i9A3
2CgnhttDCSvuSj21s5v9GlT2Im2e641jYiImKVzRUQVApV0lRrMrWQytYCKpPfsu68R8xOmAQKsa
DbLbncr3bOC6lanc6ewS3d8PrcGiayxjiCnokmY7uNdEpxRYuhqtTAxfEANzIB3JQCjej9CE6HW3
OtiEbSleo1BOL2iE+lhZkpz/hEfVIa+KgOtMJ8Pm3MMpnXJdT8iz0cTcQho3fQwp8wrrCV/JgioL
695943T4bCXhMbM8k4ZaHJ8NiwBGGHHVhNY5Z3HFpLzjpCeKfGsX1viUB/GvsL2lowex12XZBil9
qVZLQKUIk50EH9R9Y+AOc0jkHFOEnGx5ufqAw1kwTJIt24jfjoLER0n7CeUTCdlWDmprA9WDuukC
cRO/vYWZ+LnLAC9g3VNmZb4GPQb6btkeQwq5KUFrLqhBgD1RtTX8+pNbfHdF5F2c1ocYIjDb3A75
TbPkp6OmlM9jwoFu7v1ix3Fs8SUIJMjZm/YYDWpaaRDIZWDUbFuz4rn3U8m2zHpyClGwS89ZNTVW
dVYJKH6ODV7gjC9MsA9B9FvAlDhWUs63CeL3nqdm84+rREzO1cHDeLQSzg/hRBMPpJVNVUGUGOa4
YVFKaw1ckeelh7Cn6laL3tzW2u/PE6brbbaQOlkYDjsh44de4TMqA2mA7GyMUxMlqPCDehkd0Kij
bNdmOm5GL3yN2tleUYbEeJKkEnqkeMmb+uKnuX9HrkAHJ+6b1AXIB5j4O8k/X1vYxHC4jyBxcQP5
7O4vWdH/jpItVSbmyRzd8NQ4CfNVEtHCVTPNdH24Mor4AhqdxFLCeS82upT4m/Haq6G9ctyrNkmo
FmRt8zJkbnRio7gBCz6ebJLBzsIryUoM8tayI5czMn0W6JPRsthHRmwSMLWiIGZWB5juWyi5RmPZ
uC4oqkUMCpBfs0dtjv5xjJTNOSTpmBK8aM1YCbpfz2dZ/2jtcPgyuh2jPpllgBOnsOWoo3ph0CYV
ppuxMuO1hb3pNiPq0tyyUaPrHN0GtD0fuRNhvTufuGKvJvUaBaN+MCWzXjMMdL8q3e2qCRErJbK3
Jsn7qBWdBn1CDAQCYrlxqdZjP28wvJvJfKnSl6g2ows4JQMYICHNKSy/p1G4d+3gFwxiRrOemQEp
KSOmA04vZ7VomOKlanAtY5PaQLb+xhPIs1vECntqSz5s+t0ixibdiIhU46mJfJ4K+C+PHJ9dZBZ3
D8Fkn8HTXWmWfbC0xvc2HCjBzeWnXPw1nekjX7L++utvVXRyTdJkP9pEkkO79+Wq/hMdON/kix3S
1MIkA8THWre0YZvtN/nF8aOzgqeUo/PUEuAQbNCqPC8OxPsOaW9IBBaoPH3Nkw5ga024WQYZu6EA
jaTMyDVgtmvwczQExQpWHHZisBzkbNR1dU/f3nRsceBvueespMqOqZUUO0t+8FBOjzYLiYeWAaS0
3feo3mI6pMtXTe2D1wxfjkCUatFy6E3i+3EH+JOH7T2qIE0LVTJDwBEh73bMdG3SByXDvbaDcyOr
8T2pSm6CUr/wg5ub9JxyH9Jweh6mH2z0x9NQLPe0jjpKUabPxkKJIhNOL5R2aeWDhx6WBZgh24Dt
ShSCZXq57ws4w4m5aZLK2uZphOpSdjezg4dgmj/x5xHK77zPPJwh/Fg8MnBdanrTvwXuYg+bVKPD
7q3xR0AF3tnD9LcabDrqyscWBPBLHI4vcwMhgk1xd4YTdmpy4Z1mI34zdJufE/60KhtJKlhn5Wvn
O2fPVey4fOssOyN8GqKSjwjMENaN+uL7HSSDRlDQYthn0DvyeSnaU25oUOvKgZZlVe4l/aXNmdlK
tP64HB1SC2xu2ep9lSGDWQCEfS0lST4TiETmL7cZNZBlztpb0NuMo5gbN8LLrk7pjtdeJ7+zJO6P
vmwjBsf256D4BTC7ltcpoXzdSEnfKoI7JwK09aZZorteSUc7w11xteKU6FQWkFl3ivjo4oZmLxxf
8bIblxp1s7FICxdCWresJHksyoVZGolyH3OevlSUKbFhcB8nEwS1kyd7jM0MhX7/rays43Joq2fY
RmLPxoFqlQGo3tiTAS9RRscwLmj5wJ0zYAzuszQ6BiWEfAjnySbFxXuszWYLsif56QZdRFBL/RnO
WEq19KJjZNDqtfTUeuG3EdvFpUf6uOpW//2F9MJajGNJh5Ptnzuk3IPd2hdur85JUTQQ8MGCVtUJ
QFpG+56y7TYWrjjxr3ix6V27dGsTSv7FT4Q4Rao/z0V6z0NGfM0/tIIIj8ELpb7BdOVPtXnOYVyj
73EI8yOYoz7q0Avp7gqy8ropcNIEdMEjGXbOeg6APlu/UsuVO7PV5ocqTZzrRc7NCWwISX0KbDsl
YGolexdHFwaDKtqQG2I91jb+kTvCG2GwHyyiJgT+qsZgMmLYnfR60jZ0+nlWj/bIoJlZbJ/xPzbr
qax+gg/maT9UD63ws61dhe3WbmDfsS0nC9AcLNhJRQqsOM4nIvqj9Vyltcnd0kadtsAYhqhvvP4+
MlHOD40Vh0F6XVdNwOxmGKaisjtQa9NbrJ5of9SqYSvK1KlrkgxrSJFi5sQORDongCqtMe3KZu/Q
Ub3NS3odtxgSjU3fUz9LdHV8cNJ8X/zU2AoPuZ1hcYhnbqcmIJ7VIFkGDgn3JWU5cGmmBBd4O0xL
vzbo/+Q2E+3bjbbTr3y4ZjthibWrgoXW0wCQciLzH1/iyrV2kUrIzHBbWJc5CAmTOjK4WAstiHI2
/qJvZUfjy0i7bshbdJMVOXhGu6yleDJq+Bzk4Nc2Hka6HS/HtLabpwm6zCUG4/bopuUIFTOmh5by
MNudiQvFC+8nbH7ODSonNzj6/d6NWBAL6sjvmak1nU1tP9fcUNYkcKJ1H6ffNUmVtR9ShToTLFwj
MpmQem1SjLp7dXz7fdAUfvYWxBtBwnxqrfnsRIu9TGbVg+bqRRbv+xtaYQZxrWx3vqRd3tVNfv/r
v/31J7TZU1r11WVSEqxOFsa7cm4WjkxbwGkk05WBwsBZtx0dwE2sBodHyxOUUKlu4jwHG4ucJfGx
pj5PMImEQ9+aShXlQyxyoAZbSK9sMTjvTGOhH2eWTbY20xXcUgISVVw8kIjPaV2J3gerQb9UvbyA
WrrX1dQfiHkOe2ce0XViphsaCF4Tx3pNuFweKeV57SoxkkONESAPPU3oNz7Y6sco/duUf6o0ii9h
P945ieJ0rYtt3E8VRrppIJYoxIUOE/MCOPi1g3j2xBDjPnGT6NeQ6RfJctk7lQCOWlPiVi+7X4Gu
CLqV6Vc9wQhJavK4lW3Z6CRd8i7Nb9GWyTWKCX/4ouGeXBIytvq3IgzeIwdzJq/E00y8bJXR6HLp
KEHZMjx+uHrIwBZkwNa1DRk/9sZ7l4rwoW6ymaYc94ho7p7/+jJq1a9djrln6ckQsxXRwXnDkRr0
VMxZR4y13gTOVOx0ANGhDJkYB06mD5Ab1LEhJr4pOuc5MH0B4r6/EOMn0eUZGJwE+TeAKTsZD3j5
fTQDAHi7ZtoW5GcPqak+WLNxoMth2FcNNbGxvWlBKiWSjByHgyr50FlvnD11CHPlbelMeyQ2naF3
3oIwe8HajL+Rx0LlAGzkAZnZ8mI7uX3GbPfplS71ym5x7TMPg6e6lhaeucZjYeWdcuheX3Xu7opx
PbfUtU5zXLLrNr/BzPwUHXZpGlTivWLtc5HHMpsQ0gJwrWqRvNi6ltyOmJGTNE8e8JRFuwFle4Ud
GwKBXW3IFjgbu8X5Uc8R3WpJ94OzdnqXitMktJ2fQT64Z9FPPObUcAKYqteV5hnbj5rLSB8d7RVv
WYjQnFHd+0mL0g9UYzoFaGPzo9I/9KP3lBTu9J0gs82GVgcyvNF6TFVC1LZ18AOF+HG19Yma69+z
tLkRSiWPULs0NbhgEDq7qDYiGDkAd/QPWWE9QrqnHGqk6B1F0frJeQmNk2fjQ1dG7UXZIKCUcllj
9q64xt4+uo167n6UAaG5EFmZOwJbyCTvfs7xNF/HxHhhnGRKwHf5FDku4RsZyw0CaweoKWkeDAkI
0p+C6mobhKjaNKfcDBvmZrAoXQ2gE4p4PGLO5YTSY9FV1eitHUg1Gx4v5sYdJJD3GTOj1xkn4kb2
dpTRZYrn+ZD33nwilQP8JPObw0TnygU+0kNQUkjEwPNNh/hPJQATYAMVGz/E1UnpdL/1vvHoUb+c
0pEuHeOOO+65zEdnyyGKWN2QnlqUBAxiZNN0jm4WtRyas1bNp65ovmwXECp+Q1K71lnXVfFsZM9d
pNKbtCTMMyuftrbKFl22eyl4RJcjEJHUWf75v4Y5l6SlWrmqBZ/GEnV+FZSHsVNfQ9i+T/BLPII5
df+n64KhlFON2gZ7g+VbyKqydJ+WOza7T1JjcKGmNY//v07CwRGA1qS8x9AYzLM5YJ8Ke/bxaR3a
d0dtfFijj7IJT1OFOtrzLPoBbp2q3yS+TJHTMPJh3mz8rD7XpDBWlA288AJ7DzwbRuJGMjkMKk03
YETI+7QNTXNt+TKWvCZVll4CBQlWhTkbj7k8BMNMWIoeMQ1WjgYb63nOkRqnGYu3Fap3YqnHFsE7
Hir1j0GtnMr8IuQ9KKD2pYEYcX42j3VXuZspEMNLmvDWdFyzdOPASGQlyDBAIfR5KkF9qoplXJmN
4y7B2bxDqGyJrcdYr8OBhpaUOLisqnRvqZvM6VGp51LzRPTSU1wmv/LhZNuCMntA7a7tcU0pKlKJ
8m8423hYIM0Gor+zz1q+1TIdl8lw1hvLawMSIZiPuoQwQdpCT3Goa+tCzjYxCdfcC1d2h2VmlvF8
6UDxlU8qw1vRVMRCqwiTco8bfuwIUdqhhKDIAQylL6ah1E04J3NLHHNavnxFRo834yPHu02JJZCL
NPFpfExecxm0zzjCGBymSO2pSOKATtFRbXfweryHaXRwhmXGIwDYZB8TS2bWqsYTc8EhiSZr32QE
eZgq0KanMaLkrjhTFxufWuxkaxV51cEawow2FLPc48GBMNEZR5owdmlV6Z2o8vgonPg1KQp4gcjn
mwa33swofhG2mIHdcGRLhRvvrXbipsF5v/HaC0W7J6PBwzgZbKO9UD+ZQbqdZie8pLWfo1DRyWqp
7mhn83h0pYF9aI6rnYo0rUyiyS9dDOipyu/g8crHsG8Xylzu73QxfIlee/eEzjW0GT50XWuM25RL
4sUSPWbcFpt8S/UB6YTYX5EfJUWW0iXuqNw64JHG2+LFiwrfyDXJFUZxNsDbUsiOfXMLuiLG1zIY
LYiUojO/mv4al+Utyd5UgvNKOuZjR5afrjR6ieCICvpcAhGcpvK3W+KrD4JwglA3SBZSw+fIbJBj
ajVzRrxavnNQbY5O3tClHOh90wPLlMTFKshqJeVbq5adABiTwd8MuZ6OnggPlHEXR9P/QGjhETqE
OyJL7EXL8mja6a8cX4ts6MZJVJI9l7xygDiyW46fr5H+FQrOvV8cjU6v7KMJ4KOxLQdRG+TflNjR
aWyjmy7ROlt2L8Ql6JDWDF0mj9GroCV9V8hfOsMEH5wz1nY1Z0r2rknLcrOk0+8ChNllex/auxr2
8T3sGgvCQruuOVxSpqydjYvlRZBkPzaY/XDOkyUwXICEPdXe29Bvo12VdNxGTPLwoUnsoPNxxgKe
SQn/+5XCqtnBapvJBK6MEsIDToUfjYrWrKmDbWZFxjoW+XSXvk+Bkh/f7bFsNglbX/TvdGe30/AS
xdAoq8D+5UxwMojmQ9v08l0tREL0qUw3vpxAZeZSfNTVUJ3m1v0Tk5q1A8qKrzAwzY+QYNTGK6Q8
OsFIeaGXPSFvPfsFyfYpoRCCeKo6pFZxiMzIvM9SfXmGivae6sSRZM+080eExqrMX0z5zKfdOtAB
6YNFo3WGcuGPSVv46mKLAKxDy9OQifTdNfcYTufjINMPGOQHaRnw5pp2TzQNh12QzJtiMQ/m+PDI
jSctm3WL92vtlPFTJicmC7aMntp6BPiz0GixVmDIAfNKyST+fiBVdc7owsIHP+BQAocHj4fg3HWh
sZKa/UVmWM9mEKXnMOTf6OEl0kWLl8Aszu4EgTNxQoI1Kdg4NTIDNvRMDlTxYIGiOJbpfYg+pIid
TS7zrbl8XgzWDcLJPnuzMlauSIl6dL9a2w62Zooi2LbJTmdYh/IIF6IPwGqDmlnBSeW3BzTySgQY
m9+cHgBcMY+Etbo7InqjBXbE4VV2917YW2DuW/Qfg25Vq9kFltgVMHixKXbA0rMOgrD7XEcdCcvY
8OmK5ovbZZRWJSS0W+52t5AV3d7T3Z9GNalz0PHwzqV9mbzoK2kzYtyzbveYbt5zC2xYXEQQTmR1
HQx2knZCz58u0ZVCe7p1mmpYHkvPU6VIPdZc60MynYqOEz45CKpJyjejSanHmuJ9XLDYgtiyFPwZ
r9KPFJIdGRaoR3AXU9NdE+Bv7rXv8FEsol08Oua2LGx/2wW5/xCbQtCOhxMerYKDfKMCdjM/Mx2o
u5IIBIq/MLcwb6wIRG2NPoKmVlzCrlX7lqJyFo5teQq0+6NwmuQChOzZbxw871n/TKj0V8Xnxxyd
7sp1lXYtvmkTJ8mSnR7YpqAMEhjrwLphsXZvcwtM/K8/jen5vytJ/kuVJKaFrcylDOQ/b8teJ1/V
dxp/df/aSPLP7/y7NJuCkcC0qb8mrm+65K7/WUri/eETjDVNNjQiJKn3z85sx/zDDy16EzmLO/SO
uBRZ/92Zzf/lBT6cVc+hr8Qz6cD+v//71/i/4t/1/R9V2PLf/vf/qHR5r1NqPP7P/3T+vTHbRFkJ
OXKG/BYm+28aU/5jY7ZOPL80ObXhIQCv0aO+UU/bNt66in1BC5tp4gAND4OZW6dgjgxggwHZA2on
7sowf3alrXY9VVbnxC4eE6u52c2gb5BDEGcMle6UXQQb7AP5NiWa/ih801m7ktAbR0G6jqvnsWF4
akf4mmKuw/2IN6UvqeaN2rF+cKR88xyHBFOu91WOte2/r+7/ytXtctlxJfznl/b1K/nqvmSiun9p
g//7+/5u2zH/oDDH4ap2LccM/mMbvP2Hh4IuhO+GwrK4Wv95Zdv2HwCtTBH4Lm8cFx8X3N9XtiX+
8CwB58pzbNtzrMD9/7myif3wU/6lDd4jd+H6NPrguTUt1/+3uh1bE+LE00PB7SJadnMK0Xb5MtiM
kX99kVnGIsRz93Pt5ce8UY9xUJYXrEuv6RjXJwOP+Ry4qyJKgicrK6yNtJfCRd+62qLeBtkQ3LyM
YT0V0uEoDgC5n/SdF4CyHDj+K8ySOcxeExpWnZi3QrTudkDeLLP8O2ry6crapF6MevE2sTEOg8D9
hDTxKJcmbeUSmU6a9lwFRnNuTeb2KZh/Cmj71L1r2B7eqk9cAiYB9j/LN8OtKsQIWI2hmFj+G3ED
+UBvyzYW8hZZnLszcxwuTh++WfkcHL3Bmu6CGb0md7EByVMf/Kx8n11auGytK459CfBmXuSDX45w
l11qejTy42JG7q8OtQMVaZxdhrf2wGg0k5hvHlh0Gedeuvo0LmiXJZrvSgsxK3zBYCwPaC7V3lf3
WLs4rCIGOdxQrU/42JgD73nITPmkje/CgsJmIOk2DvHxqgUDKjTl2HN4Xdg+//jCUJduvWju16xg
CghLqb1jSw6pU9RQ6mN9ybKUTQ4MjbXqeUfLgoKUpU/QS4Nz5EkBBtydNskEzYWMDUNckQryal6/
xnDMyE6t1LptKCpeDtblsgshePJK35LmzKXlyS67et37RnyNHaDLc1O3n2xEuZ8OxTtg6N+2w/bQ
Uunz6PYPSViGFIEE1Y8o00/onNWHjt19V5A/cZg1dyMbyH1B/GgH/6B55BCBiggt4UyTW7DmulpO
R/FBUwZHMmEqTpapftfu18AW8DNz4cMF9JqVtZ6B9TL8V/BzU9Sv3yFhuaESj6Zj1dfR7seNN1Bc
XZr7ZgAEFbbzjpXS1amw3CsZxMf6ihez3gpD+Neasq3DZ0DMdstV3VxcNf3wAmjvQSbuAhvJkZ9K
c6pTVOdI5+8RYJ4uddoHzSV4XAx7ROuCgaIStqLY05rvQV1EC5i5bHB+prW2wV34GayRoSWsaOj9
WIsbQFx9HdmO7cYJP5KND/0SDrF9llybtTNVRzORJIqJOLcTnOIp8seVaqmMjIesPfkyQcwhyLK0
r5vLl26eKYer0dYrP9n47kiDYFWFe9+LObnRGXOivucxAQDGIXJwQIHJaAsp7pC3jbgpr/zVRkZ0
4ULiMxNZYOGbutprpEKcjBNFNeUdXbJ8S4pmg8FSrksU9k8/AMHlZAakLA4KUxGh0Exev+MPDx0a
4iYYff84UIC9QRvlvI6Af3GAcvZRttIGsnow+H8SwT+TIK63sMM4Hv/kyavPRJamszY7ZytUbS7J
ff8hssejoJ4+novhw+HWwXGr59aRNWqXd8XOc0AJw+t6yfsYBIRXkoQiVoPlPfhJlRNk6lsP6f4H
qx7OP9rsz+1iUq4S1uCF8Kw1NYKamkDzYQ4H/ntOWy+wD2rKqTp95GHBYpGlVGfhKEQ2tFb2TBpB
hcu+zKfNDOGWlXgxoWVPzkqZ7rgsUCvKh9OZ7TepXeCYDCOpiWbgSIBfQxXtCt0kezG0ijo/YVyk
UA9TvZ1V369V6YsdlrxhFXYsF9u+m4CpPmD8cq8ehRpDyDVW5XJYN2Xym5n9ahk2FRsBfkz6lFd2
03/A/dgDXugA6CCUz5H5PQl5mXF4FrWRnGABr9QUrO0gFGd2yYc59u5sTqmG0Ok+zCNCJu2TSVv9
vvLKR9sbLp6DY5oa9fW4VK6mZnkcjQ7EJSxrgUP5Lzwfxl8qRZDHLZMMwBgAhi/EIbDG4ewQD7Fm
+aJiVkepmF69jtGskEvuJjtmHZFUm54huBuYpObx005hAtnQw6G6D5u0SV8gnOwdJ5OwhVlZgGZp
PJveJNHjiBp+OGn10zJYqWGb/O3jWrZjR6z6fv5zwgEGusPAVql8Ai1YwXq8PyFollVgiodCFr/a
FMA2dUcxXXKHHrspFII33ITvM5EMLyRT00V0bnBX+uyT8dAX5ExLUBhrL4DlpYvvrnd58cAEYC23
dhhMuedm9DGVxtuAM1lFhOngEPDhXVwN1q1N6a4sgvzq49B39XLJJN6fFpnN02RX6eoZeEwYUtud
5hh0YnzfwdSyOk1Mn9+cJN7QiQ9ySXrtp4G7MUCJWDwZCLkN7NLxObM8nv/sZ3pW0tJGamp/tizK
8fykNBrwIiYNhGbUlVsbNxPZX6vl205FZt6HsH8Zfe+pDlE7R5w9WXfpLRr2JoSUCDjeEHUNcb0I
9aCDABBhBjG9R7+VKS72jptEbL3oer5zwN85Idl6kRHnDmJ0DetxVjFeWwpiYlVhHy6Il/vl0Slt
cZ50v2FVUZy8LqDtrRIZSwth7HSdOuupN6Fc0kOxaYbGfaLqnlSh20uqvItFunTfStoCawj5bx6r
BceNQ6rJAnMbesDkUYh3/KWffmvRjeq2LBR9EIjsuSqovUV+xYoJ4d66sNDVsLvViUVS4dTtQ96P
gHVSSsQs1FkWsPnBs+kSYGu5qf0u3ad4QzZlMUdnHmKf6AfJHswOjn46sMkys4jbZJm9r7ncoChW
FG8Hw6sxm/neZREK7ssBGUP+BjgGy9GwexJ4KhdmJ67RJa+QtxXoomUDWFrzbuKqO+Q5Ho0CbxBo
XHWjCCvbmeOp1FbzpsV9nKgvLqq235tRbOHRMPjMgiO7NE750+4D1v+Lxcwa5YsOPmq8eyh6cLIz
DOWrvkMlGQZ8OKlJ2Ypbf82+BJGIaHnKHP/L1KV3DXO8GXqZI4Ux3M3S69bMix9sIfFcKbnL4c5C
XlE8PEcIOMnQKMaSrOZ0jwKJE4a+DNPpUGossY9T6G+e4LJNg/pG5Ini5jpQJ1+NwK7clZd46jFN
G/ORC8PCZNr0xgc8mCfTH261QchXjWPA/ot6QXYsTK3IXJ7ZfgL4Y/M/kEFwSiPY5q4Kz0mcL6os
vNhiCraVq29CuunD6A05i9wpO2GpIOiMDdIT8aYtne4hwBJOu2N6tnnLzyHKSVgFJ0VKdesX4XKf
UQICF+mfPlDG3up9bz8Zzbszxtj6bfZ4RtfcAyRMHqli20t24pVNGlD6FDny+oyY9FIPQGSEfBqz
E2diEv7/4+g8luPGoSj6RaxiANO2c+5WsNKGJdljMEcwfv0ceBaqmY1H7iaBF+4994+naussMVpc
YBMMx1BUIL7S5FyY9qvRB6TdJV1IxBULjqzttklnt3ccYweQof3z1KCyD71mM2eY2AfsTkAxgl2J
9HHtj3P9EjGu0nwcG/v/6+wqMmUqBIQzkgFhSPNX6Oj+oYgu6LVu7ohtxY5nk3esX48pnuYK4/1Z
mjXFfihPlY+CtCpTBuMMwTdkHXsb2KEQShC+n4QuRNLGJAkkclDDRT2TxL7veT+Nhu1y1++WNjgU
gUFGb1lBZLLe4e8jkq+Ry8uM5JIEusU1GSApLP6Urlo+l40fSDjIZvM8m0VzaA0P23lyIqt0fB2R
Jt/KyT0vjBdHa0QD4P36J/AI+aVqWyfc28HvsTDUCe9+fwSK+BhNZSDW9CBoyES9hiBydmVAMLjb
T+/+AnSLoPPqUdZwa3L+l7s6DKHzJPZFEdTg8OT5xnzvTQoeHGQHM8a1vWC6DTJrfJSuyyCXfJS1
38hriOrveVIHr0/ru1MDAOmq/1rldHdG0Iyl32iXnBv0gpNqMqKqJZW4g3cDvBpSHLtFwgZclOK1
lvOrLF/aBt7TPLdIuIsSdaHbG5eJBJCzH6VEyifmLnV5qibZ4nRuaebSil4r7tFlIVT85dg4NMOc
ncEIG2GVSN6gySdUdbj4sO/vg6HxZgDWMXyNc7yPY2c8Fn8RMxirBpfg6PsDQtzUXrMd+2uIvwth
Hhek5/O9C6o/Mv4wzexN4cA/uvE8HyLwU1tpO+9oTl4Zq9j7lM/nOQI5zbAVsAWlubvsiYVmsG1k
L8oY37OC8L8ogto7ptDcU18daquADK2mfZgjD0KxXWTW02Q1/6Ue9n9RYPxJ/M/a4fTl+UHCmdkH
pqH5NrSaSxyi1tYbj8Quh9sMIAzTAOEY7I2LQ0/qC+mxrrg5KphxnkIhspuRrI4leCujz+Uda1P6
sNTsbQYXd3GdwrMJckHuiHkN8WY8ykESsMz3uOE159ctCKcrsl+uGosrPpYTSaT5oSXrfmdA6t6b
Meb4OgjfQIk7T02U7mcaze3Qg9Oy4oZia3KDdWx536DE4runKC/FFF1wOWN9QfLxJGFMrl2xRffn
XOyusbC6VJjs84zE5xzWh34mexUeWyKJDh7m+0Qt+bFi/3ZCUrWRkx9c7ZRNm1ESHQ5kB4dtSZsb
jANs5B4shEiuSuJ2ypz8jKqQKXcMG6Lymwfe0r0x1SRZoaQt9Mi88GDwZEl18xZMxVzh+d4JyQ8a
ixe2bc5zThrLiqOGNLSxCckSx+LhBGDga782bqTxnVFvgGqNquYctywY7QxOa+H6+dkcfCqHpIPt
YRm3RtTNKQ9NpORgpVa5yUkiX3ksixsN88AJS1+Ilp+NOCo+a2ZPbZNOgXCs58y3kemHjvi0hta6
llbcP+pi3HIny+PoBueqjsNLEHsfrl8uJ247xNEffVaffNsZv8NgCNZIvHIG79U7f9vp4prwl8xa
PZg3km4Xw8tLogHbVk3L0oml3ZeQrC5TQf6xTFWGx6rcpz0Jg1EiypdRctQ76DOQGsbp1Qoa99BY
6j9sUHSpNBueixErGlG6+ElzLI14PxAFfRq88hLXnbXqffRqoTKOHr9vFdQXy02KjdPGF4fMv30B
QXNlzRnIHADfsXSOQ1JcajKRo+AFGffF5INb9Zb/X1Y7PdOY8Wmhs1xyiMvdiACtglBIwqsHle0w
kxy8gYrxyOENrg3P+pWjPNjnwrt5jkpW2LxfsrH2H/0hGwOa8yZwV9VMJGlsprTrwbLzZXB1fc/c
GVZlgYE/NfnQbWl0a8Ybn2xEWQE6y6EcXqSWi1O/59gCL2MZfM52nqzqWP7R6kCV4UwHB4cVYvCO
E0U2VH15Vla3MQozPCK22cf25K9GDBfrBCyNa8//WQEbK8SS+LUzphFBxnTIy/Aq2E66JycVve2Y
3BKqy80idO4woUt+an750gqQtU9vROTtTQ8ZSl9vjd7RCVvtS1SUcA9a8RNM9dOgNsNSfzSW028Q
sL4Nw/ALjxPzPXuTtVjaGQ6cEWf+BY+0kykRDt2i7A1V5NUy42Iflc5fI1Z3dyKdN8AjPfQyPDD8
+ItHcyFoyzRWBfbzrS8bNvSu2KOMRJNrdNcpG4JDVJg/lZrIpjB8cKRWFDCkJl4VJwzbv7mbN/pM
WIvBJYx45rDpe19dkW0fmRPmn2UOcdRAuEcqVNNDAFy6E3FqJMnQQ+bZ3VHVjdl+d01d844ESKwD
8hq2HvzHjYXY8waRo0V0BnojALO9mlHHnrM+Z5WFHOHsm5O7EwON2oipi36z+Y+pfrEysmi8Q6AR
W+PTIYVvxdN+scbppemq4IybjNTnAN20M1IC1SrnHY4azMpIlFDfDIqtly12hTFZD2A8Uhr9PaNx
77HcMGdTy1pZUm2LbBZoL0K1EV3FSdgnz0xHv50sLy8qMvEKph26KSBd9P1tuml5NRozCl+TPnlQ
4579Ih0+p4D0j2A0vDWXU40Gs0KapzlthV+rVy6SDX9Asw0s7DA9M6KTmOBc9MAZ+oSPH3bJa6Kc
Xd0J/0Oq+NlujefYphVXadQeWti2GwtS8hBZn6mGLNILrGyPE3AJ+GDYiuKlyA7N0gJgrcedk0Tm
uqynZQ9mncWnwTE70/9QAGJabFUz8wgVqKxPxBp8dhYS38HEfxvG7LWNipwgI2KuZ9fuxnbVj0zq
B24U/+qlvETLn2DiohUccuscUZzVxb8H1x/JB3Q+MxZ5tQzIv7VluMrj/FwSBrYNJlEf+D7qDWqp
kGIK+UQ5C/kCyf+jwEGLqSP9QHv/3MDNJYoxJVTMubujKG5tpxaiTwxmSw0WTb8r1hX39vNIoKZE
+M+TtBtMWe/asnoqate7J0E3bWClVeYoUC96T1iODbIUXGRPQQfk0wvOQ0t9H8TNkeKZwD9FUPEQ
56/4KoCbm316MLof20MhonNa22JIXnEokIGVNQgJE3H3Z998QKo5tIWKSU/lu1bjMacrwitHBiYx
BLvMg+HIibvsm8A7B3fsqN47y27uhAl98RJlOQqQLv40XHfnO87FQjLCq1diLmVqw8g5JJLKW4kl
WRlqSe9xjA8KsRGJK9uMPRIlnB1s2llbgh0PaxXtK/IHYiA9yeSzeo0TJPlllhCBXY6XAYTlCitj
eeDx5lClClzFueGuVWtNu7EPcXcEuGss1/vrMHbbKZV/TbIOjtlc3oIIdXhVBeGhWm4YFm6tbOdt
VgEbb2RUn2oD5xQqZXkFODIDFQIvXalbUWOQcUP/Q7WDs/JE9k71juUkN6B1QK9IzN9+KvutEswF
HT5XSR1MMkVJ/ii6IB6ZSgZ8eyOGlxL0WNaj5cU/ZDKqXGPxO/n1chmQke2GJpx3RlGcpoIajvCI
cw5wfC+hqVA47yK3ZufWQBicE9wxYwCDaRheyMV0d43mPYWbipEd+QQuluIe/VZNhIhVorEalXeE
60wioelvcUlyCLK3w2rerRZLMsyOGyJ4mcowqXjjTsDxboGbR479PAO2k97CZDokODx3x3Xaw4LM
UYljIQNmAr0lKtRPG6XO2XD7XzTg1SZiET/1wBTTnQAitMXS/WjhYAJVWndITrbsJPo9qcDgjnhG
SmmeZgPjdKGCcXflYJu2vG0B9x4HQaip4pn11/PxURlyIZwk6sgHsZFLeYkBrHIe3umPjB3KThg7
M2q3NPxToOY6Uxd6GZOiWuQMC5fOWw9F0WwsPGaoVR94E1yyIXBQDTUmzn6BX6E8Tt2QwVUa7CxR
L0hncWT23pfwqmznewQGu4d5qd9aQYSLZB1V9PWZYDpyUQeGv/LgmwAf0MCbq34hFNgj6XlVTIqx
AnCWgvBMYkIALemQJvO7DeFSxKCIPTVXSK/y12yMrI1HkmuyBN0hoa4i7GxFrkJ1ZkT7u7Wo8vP6
bel1jnkG4F+QskIS7p6cWfc5jk1kJgtfTvLww12+lMmFLcjD78FM25QyPBLV3yZZyq3ImFNwn3yY
xIV6BR9905IUquTdAdO3mjoLVksF2chIMox66VeM7+AwOKzcKosnoQ0YFWYtX6cxWJfGrxNgS7k6
mSq/QvJ3GL82A61DQn2XsjfynsdimAH+/UwzqcEcPn7AxstM4FdmpInP6HRBwXn2uY27G13cpmLk
1T2k0fnbZMYAhq/g2lgVo3vRUnOl1QFrDzgf11r5kXtsQS0DYaOtDdsR+J2DsCW0r1GLFhsD3saJ
M2evCcqWGVgbXxpvpSRSyJry1ZKbzaGz3feozj9VVf+1EkPuDIGDxWWXCJYCCs5IBMvym+1Ty/QC
Y7ojMUxWRvQIX5xO/dXzgNeE1NYRGOslkcxDF0IBPFud00G+1E6IHsbqWmrbjEvCBqFoDsy4gbxh
QvbDveMuJY0V4CbDa8qNU+SfjQM4E6hivofU94FzpzjhkHvuqAgPI6P5VBbhkTf+eUzUcA3QTllN
JB9LkOe70tUsKVCSa6ubsgtt2KlZIEZUA+bwKuzFuhFp95YJllgVqTyyeBvrLjpx6bcbQgOzbVwu
AXojtmyKPEr+dLLjIvpIZcWEemIz3taeO2/bIt5Spg4ErpDIOFjlMywdcW784WokCHFbsJkgsfC8
eUYHBYfEswPI8QdDDyKzTAD2WMDPDOeXX40yOc1yojCNSe4cFbXvBkLNtYwMVPd16m9iP4LmzUA5
EBnWbK9bzjxGkL/0HrCDNdtPznjHzFVf0wS3+yTGcGNnhB+jZ/6vKp0EdbnXXbtcfauQ3rcAT/7P
YVkEsX932vZpCaeBq9L3KV2UdW3IFDpEyvg1m9dSu7JyXK8xpj9cY83rhKuJ0IgPryW4geKH+XvG
WU+U75k3wjx2hssad5l2wSS9TUbqIOjBFJdqPiD6xf7I2octoV5ktBbZVCEkkxmwKlqPYGs0fHvh
MRdp/oXZ6yqZdGS0Zrs0ZGtboDYV1DXAeGCjmcm4N6ERsDYFN9B3x6FH7fjvB9ro98WzhoObuMm9
Jrl3zQVCSLmdpneH1rhlDStS2LFZBsONKuuE0FLLyNP6SYTxFj87adwZoVDFWADjC/gIlMGKi8iL
gAGdwawM+gmMBzI2MsAFoAyb3ZgBSEhFGhytXFoHQleTNVue/bjYzj3vx+cBUuiaUXhxSDIHuj1j
Pd5GSgYF24CGyHgKlkodcRGcIHThB1dhtSfpTQKHVNalauQ7aoLkv3mirWaqCz/MJh2AWf2jDsj0
WfrpxFGN7dm0pn2xLMyxa6Ii66a4+paVXOsUnmQIoJYzAM4TmZvIxoL0kpD2Z7vp1Vbef7YieAKA
ODHT0gaEHXvLVWT1c730zNoxmCyluQKKnNym0mYC7RkXVdIbCKiXudqjeR5XrW6I7Bqov9v0/jVs
qQ2stHtaKjs5KbtGtJM458C20f6mIWkajL/hKDA+L51fogC52TJ3AGu7L3yCOTsjN9cDbAGEQEZw
wcjRv3ggkfqovaNSor0mGW7t8NRd//2IRGWs2KOsBwPFXA6n4F4S5O14Zn8d7czA2j1sZM1sQTYp
H0E/kcjl065X/vTRZJ5xiB3iuCvRcWUiGHXy6gosDVYWA6oo6mhqHBZmerSrRALsVIpbWBcmjxqv
SW1WYiNKSfStwdSWF3tfsB8+9AxJeFb6V691T4LWgr4WbAahAwDI2x+zc3bu3KqXQtWkdwsCb1v0
/kmS27xsTPerxDJ3tCT2B+KIdbnYe0QXwzum+GSbtxZTctxC5xSd3xZns43FIMDPE+fBAdq5vXZ4
Ms/C8jVSWnzPRJgbRJk7bH1WZYC4OHJ0q80Qw+BRtIFN+gShS7u8gZbxYfnwzg2+/wlc7wlzTQ7+
ZflQAHlJHtiiPLvDd9PcEmYvFYfPoDPY6XbO7dB90/D6RLSD+nmXCYhEkD+WIMOdMhzhfEurrPPd
Mze/Q4t4mzsLq1AGtKPQafCD0bMftbKLTKsHxkqu1okLpPRGsgDZ6+Hu8jLS5RNi5ilPjz71mCR9
PiOG3td59GPosdRBFAzQB7yVTq1vkDhsljTs1/H8F9kojHXyndaSNaWtU+8LzuQt4Tl8GskfRsGp
Eq9iqN9Ci17Bi9Ufv4xeBOPcvRFZH1UOqtJC21vGpbdX1net1HRy6CVXgzLfQr25nTpjG3Tunylu
NiEmAb82P5pp/LHd7BypLibc2MOz8BN4v/zZ6XaDh3OggNgxz5QbkiTXojNWpB2Ts77Unw20VXZi
IGwqLJYme05IB1xwBovv0jrnU8TYzvVxytA5MI89KFcRW5usi5EHIJgRlICtWvhIuec3ueKyibz1
WIzT1veX1wXbJcnR5pWx9cQk0GeLCFHpmqXmr8rGVM8QZmhAH1ALG2AxHiBjxkMVOhjw0e92ClOJ
b/XvrDkS4Kjm84Li2swQFNNOnSy3fg+Kcdn3ErDZlCqm4oj1rBlnYWxBm7O7R+LU88ro8je0HzFD
uVf2XS84A58E7NSd7HrQF/OLLQOiBRTDzzSxvqzOfx3N+CxCgMjkbHsWwyZuzmURJqL+XW+gzZDF
ZwQDb6WqBk+OortbRsmM3JaNPl12pkGVtzRLsl4GpUD96MqxZvlphsWt6Dm1zJluvqT0mkX02jm/
gdIrYp9QQcec4rKzfqVQfwJCt3dgFX6i0sOc67gElrT2K0amns9fWivLqvGsCbbv9JxrZRaou9oU
egeBOWDWSNLICDHEDgjKnpSHduHEg30Ng2DydnPDMwRL4bUM7bfUtlsyP2vJchhz5ehgzkwEZtqC
KbXkSVqFdrXa2o5z4mULd6mc2SNrztUSiu/EPMe6a27a7ArvmTk0C+haeSSHdRuGNx+m1Mm/ksF+
bMEDdXFRZZNkcDb2X764g6lsV3GqCTAsl9ZGiVIYK0KyDYlcpa+sP3zUYusxTlaoXf7WGI+ZvCDy
BmS8kkP2CEwJ0hM5y5B7v40Cz22MVMrJzHvfe9fM3WXDd90hBm+Wd9fMvMs/AOXvLIU97npweFo3
+xHQWte1DrIx2vsCwe0QeMVtCekGvPeoQSYG4GxmfAogYWb9A/9hN0WQR8jG3YeLfJsLF9Ysq5pG
TsbGhArgerG7ETVDzj6skF+gTq9hm4DwfyULae0/g5TiSQlO/QyxJSipACU3x+QdEWNcKlm8zBZJ
G5HGHS4YtOvAJZO4IisgCQMK/1bucFmsUVU1AG7qPWhVhKzIoQhhrfc5ueuEjKW87p3YWW31X0pK
uL+MN1WNrJdJkV67o06HH4AsueOIIsrmvoxtheEHaQ/Nz8hu2ENUFSzJUTRPeSRYselYQ1aBa6LB
ANEhEdraC93I0ObmOY0da5OQ4w5Ah8yupELUh2BAvMfI/Ebcm4gwX9BzXZc6FwcJImgdp264D5tn
dL3jW+NhdJO0tdeOHelkSV1uEdWUR9ZholYyXcUDLMOeNan+AfAWgIL+N2fYAOin01YlCZNqIDNu
9m9JTfVFmLVmpY3dNXDGZ3wKzsF2erx0ufMyMYd5CNgCD7djBcW+qQnT+Jqx3tqD3p4YTjj2pWZ6
Oiy29TyNiJLapSDvp6LsGjw3wQYgj2Hi/dg+GgTUF1eTj3A9jti+Uc4seL1qy36iT9sSCq7zy8Qt
bZanxB8vfksCUAKLAn0LpFmfkIaFUDoIBx5cbK08DLl+MH6v8exefCnvC93RGsFDe8kjltRF4T+c
yJnJM4zci7snCviEbmrrQ/XZ+yNj96Fd+vUAveOAHJ/EYPfs4q/fdf53RvF3AlZzqMoSWeBa+CO5
gMSFB1HzbhHbV8heHvOl/11Y5dU3SYCyCI2bEe4fWAtlNxf0OkcRTzsAMQ6/vrAeS8xil635oe1E
ewypM/2ySNhVFLYek3J5V+WZkYl5yqtmuEVZUPBk4aQC5zbugy5tdsHinMLBCW+O2evnlNDmFqFI
vEwoBdJxk9nSXMe5E5yN0OxXkxP4mwlrEQTL2dkKq2QSiAhylkTJdZNBNsTsjls3sJfDBIm1NNPs
GHDXVa5vrTyvSS5hyGSMNzo6GGb/7dntoUMteLd6myXBYl3heZi7wbX2QD8ZVGsiSTYiWSot/9h6
IbVxqs0jXX8oPds+8ZS1J+B5ZjfVl4xki8YdHrCy2nue1ea6Y3JATBHGUZosUrBgLa9jJ3Eu4eI/
e11X32qmI5vF9y8zf+tfCXMgxzGhbJl+uF4IVmeUhwAG51+YvEuS/G4e7zAnvZdvST1mmYcoqBZB
/Bgc67MsO2vHsu8lTtV8q4VkVx3RNyinCFdeid+Rz+FszeoUN1axqUQY3DIb9vQApgAoXMNrGpCE
M9Uv0PDwr4X+rhAdb5STkuuYJ7shiUpg53bCaWxYx6AaCUwOYtRB0ZNA2gCawH8PCJc/2V55rdK6
e61Mk1fWX97F3HNqoHDc9tbCCE1bZ+OC5ZmM637XU12eG0zYwYKAf3LC36ZrOr+KcLmHBDz+JB3L
wtTcBL6j8eypuAIVYv2Tj2RSjbXcVrL8nLnJHOIIQqbii1t8sHD+yJys2pl1sYvLGWBeD14Qd2Ss
65+/fsucMojlQ5GdiKCvf0B8YobkE2+D/CLaANgA10ViLmwnf4MbN8Ms19Nj+fgFBfD5bmE1n03F
G8WNS8ae6iFHwTtVo2E+4/8tGD75Pf4/PNfDugoYECZzfBHpPO+hng156K1qQnSzUpFnqKb5IGix
8o7krC5BeeWIXW0Q44M7biypD8fE2TTGfvCsh5yb/tIKuJXlNFyrcHgbRSrWo70ZqozDjQR4Dh9z
NXT5d+w55tk+xjOUWjZQCBJQkRIhjBkS1BDZxG3q/m67KTiEMTZe882x8k2cLeJQi9QjiLA4Izor
P7edkOk7ry7BNt9E6GZfAaFkU83fYrZH+8VNfbG1WxizxWzaa6LJoodhsrdrbU7T0rLEQfH69pET
U4H045EK4lW6doZspc8vbVS4l3QpK1qsvNunqSToZ5qr5yz/sJI3g5FnzG7l2TbbH9nCH8c66vHo
i9W4BMN28oS3pYBI96IUGoiDoa8sgL11cwz0Q99a0FWpYRR1YsqkkCaqrC9979O3Vx3BRYjM1g4i
oGwM7Rvw7q0T9/OplcsePtm4VtVsHZEkEbYjT24F4oKIlIeZwVplI4br4y6XPn6GmYb3rS5I+AwD
FH8Jewl8T3rjdfv3b4H2QtGjpuQ8dWdL+6RYjH0htkz2zszYQ7VXH2lxgbWK2IrhJcBsFWC6KrT7
ivHUJ9DG4tRqZ1akPVoRZi05RjdQ3lssAXj5an+4o6Ck1Z3K/qHsn1h7viLt/kq0DyzWjrBOe8NK
7RKDSILuviD2STvIWBnVDyY0dAnaX9Zqp5nSnrMiNn6xY3c3cELaw4gxbalADhAirfV50yXmQ3QF
GsjIot7RvrYcg1unnW4RlrdBe98c7YKTRIeyuErKq7D9D8AR8CldaoexbPaK3E8yl4PvRKtv8KC9
ywqvnY/pLtLuu1b78BztyBMlkPs8s/1Tqn+MYQarSNovCy7uW6UNfTFEmW4QyNNxplqjTSQUFsAR
KyA+9vZhaXegwCaYar9gqJ2DpfYQKmRybpX9chjDrArtMwz+OQ619xAqET2A9iNaGBOTfgy2NlZF
F8viqL2LpGR8edrN2En2hZTpQeMTx50EH512Pk4U/z5/dIYlssca2WqPZKLdkq72Tdpxdi4Kjc3S
nsoIcyWrzYT9wfKitO9yaF3mFXhhTSyZUwxUM0G0ReBVzywRDNHCoYeLM8odc1Wa/PbJMLMv7bY8
V0bGaUtszzORBfG3NbFIYxOcYxKF2wOIR/tGB+0gNVEImQaIWM71w4TJFMU7blNSsLT7tNM+1Ew7
UhnzEL6nXaocOeugwbc6ager1b3QaGWvAdbW/p/HVbtdke2ihMEAa2gnbIqTojfwxi7aJcvUbHjQ
q7+wkEmfBVZaDoDuGGl3Ldom8wN3K1EV2ns7jNbfyizLUxbZHwaig2AFnyXZyBR2a5iY2Y7YWKgB
U7OtsPYa2uPraLcv9WuySzAAO9oJjK6Ccx9zcKxdwqzOUeVr53CDhbjRXmJJbLyp3cWu6Sdbp82w
3mvC0Mg4vWJHJJKh2trYk6sYn3LERwUYFNlhagQEkGo/MzQZ8idtPM4uZmcjxvVca/8zNy2vLY5o
PMvWg/22DY4Fv3SpndOJ9lDLFDd19s9YHZ4H7bOu/d+5E01AV+bmyliBZ4ZSb+UtWiCEUXvGsL1o
5zYDBQ5/7ea2cCKIAX/3qJ3eHGSPqsb7nSNG1cqoElM4VJH0RWmfeK6DEGL5exTZsRjiYqdqIkJB
TW8D9dEXKj96XUDdms9He4TcPTdATjCLzCvojCwEAXaExkQ4jeJIyIw1spz6CG/3vQsNZAM6ddn4
shf1NdRNR7GGi0VKv1gnzh9hEF8Tso8ntKSs2HFrFUtmz0+9dtYn6VuM0b4Zrpb23bPng9Gnvfh1
VrI8auP2qbboTHLPg3frkShTtOMxc9gLqW+ibgHvGxGsQs2F0JQht0fMOEnktSN1A3TWgWEsyTvE
d2F+VK/uAsRESjGceS4V8EVYy66wmx0My1GEveZBfLkOixEn89uTidNC86/czqPxCEkZJW6MHN+B
jEsPqAYxUZBBNyNDd9BLk7PJk2lgskC3RuoBi0oPnTRacty5+RekOV7fcVk5wxhvcu8BNe1YzAaC
gnYdEarWUlvb5YnF5psrptdmGtBU9wxZCcUpYWVBILuxtn1toxyBxfAny8NTVqTocyXIN5tsN0aI
/O8i4ytJ1Hki7zVrsSMUBfKxDm/cmmih17FnwcfevtguSwMTvA68e1vCCmFptTURdDIiQ5qut3GH
JkIDExEMRnNTYFsjtp7tqDMcz3OefBi+ux/LqxnVHpJs84Sv2cbyAiZ+chSyTIbHgKSAL/BXtsOt
34/xLywwzZw8Jn/Y4YQ/pXn1lKcDUnnDYaM3+y8ATU8V4mn4duPGGFzn0gXEewlzmTd0z+6txiOW
iKB+bvBurgJiV3/sDg9dKsQe+oWzXzLiYLA1ibWrxbO2aPt7iN6qoIqf+nI6ZgPwnryJbz7CHZ2g
u+wCx5K3CXREBUGL+FefvxZZT4Ddl2Ngz7QWk/nqjJyTXHtAlkSSrKxmXI19b2xbLz4g/ewQtObm
yXPEsYAncfPIdew8J/oMlLWKiw0UURcRjFG9OkO9WYjOWPsgkqAcWd116dvuWoYsXLLZ+kFiRKnZ
AcrvneEzTOJ+1fgyOQVW/RV1YbdRPbVejtwVM8qYQ9FpIJQOryYt5LliyHGsvOJbwnhgbjF+on9i
ol5XLWGYXF0sMT8TlFsXUNJwkcTATk7Kp38/+P75tTL3T8g/604QxsB5dIQo4t3K8FLgxNtOuTQ2
KRHYB2L21j1Kry1Nw/yeLtUn18BuKqrpzXXdU0hVdh7zmFbQFOSgVC+1jRYknqx7xAoxQ9h6QxNv
rzAwOtfQZkAeLCPrYxmiKhvTU5/L4m4wgthxNx9mNegxA3CzJU50logEQd24FVUEIAF367twfYWo
mSlJrBlIIC2Gr+gkl6Cd9lMnX8PeFBuWssaL7fYEsk1Dux9xNzx8InuY3EYo/127OrhdhqVNr+rt
pdmOGQcEkr5Pq3NHlBw6FrcyZ40h8C8ToeyXSTG5yxbijIxR9RdvwQk0TAkZluMpxrRHSLO657nz
Z5ht75qbIISZ7pUbA3C/yZKLAb4B6LzPPoum7Z46+m7PWYqHnbOdKQYFGSLM7vO7E3tHPGf+t+Wy
pRKQ+j0KtyNxRslzUV5z15zuGQl60ZxGxzwjSYYEJ3kpO58xrKvdHEbuc4YwHQgjLbgb4347zO50
Ji0FMQpiTVbMy00txnIikPUl6Mt671lhsTO9nODbpA5Xg+ggs5PxizTR2bdJsqswqR4lgd/6BLYS
69WOKh/gL2uvoIzVzs7j/9jzPIJSesfc8kneqZcfTk4eediefFSMVAeHyxg8gW3DomFsi1Y/Bd9Y
HgYsaa/QZ3y+jW7jamVZV/Mxhr6HQsdvzUtghkRueO7Rwnn2+PcDbd2nRzYdR148bVpsJUyS+c/E
Hb1DY2TM0dPlVLpJfE/G7o48aD7TszOiCn/bS40UwumovsixP6cCtVAF6HPOxdNUs2RegKjlQ/C7
6JUBZqh9Uz6eUhq0u3AKH2rFMKFKEvk+ScMv0gzt77z/iUknhriXvyvcb6j5eX1s8F0fE/KaWDjz
l5VjXTSBI2VuzDJYUNd2Q37JOnBFboglk0W3WzJ0t2JKltgrplseNOKkXUlLm+Y3QzrVNilof81c
EbsMBjYTfNXGROWbtmJfB1REvptcZ6rmtdG2YEssZnX9w+1JpMDcciz9z8LucAbKnnhy80/cL2hF
y4SeoDwqkcOqp2TEf+azYD5PXnIvO1QXIJ8jcm7JRslitTcSRlrCJ/5x9tQeJ1qxnrK/xEbt7XLO
NtRM3bbmDKxQszs01eTMpVv27t+i8WH1F+Zf8hb3xvgaj/IRjWiYPO2hGUBZGHUqH30rjPtoyPg6
uRFCQkX2H7/wirRWJqAuiLLUPLiG99WawsCSSJKliYC2D+qvf1MahF7DNc6aByqD+UBeiUdBad3D
WCZQRd8Ns0OmGgK9rVz1GVFTtjHnN29BSehMg8UtxpGQpXBBSJLz/mfvTJrjRs6t/Ve+8B4dCSQS
CSy8qXlgsSjO1AZBkSLmecav/x6wfaPtu3Bc771wR6hlqaUqIPMdznmOb7y5GSPlGas59meX29q0
bHR+DW4YwhngatcxjBDnUfp1cGIlR+mbKmbe0ndvbYBpjLCgzbVst+x4V8wRhLc2YybKtr72a7HJ
8IntisDOL0EBWTSysmOVYfBu63q8iwbOHtRlBMmhPyGgi7wMAnCP5khgOKM9uKR+nh7LipVUlYhg
m5YDibzAYx0D1SsqtLuyBPJdkY1TZn21Nir/dfaRnFWBIgwiyhdj6LY3WNRbOf4Xv3nWSfQJxB3V
ZmgTy0iri5Bg6T5g+4WNcwNSacH3EoLQaXnPYKDZxhAq4cJ89XJ47eqjYboPRDhylcvpAUI1EK7Q
/1Bod/XIhIVJZrkRCT9PSsllaOZjmvZnE811cG0NG3Dnki0yuBPSEIJir6j2h70XsR1GncFNEFCG
dVK8BSV/xZLQEkYpIGd9AgMLsjr5XEz+yGhCI2cAgQSNeD158YM5sPAgY6ztPbVN4xFh0uIAzAYm
lXXT/BjiXd+N95FX/0o753cWDy+BRocQRujpW7DFoC9WC2vHza6RcJgOuJa5zsnD7cAfEujDeWTO
n4R37Im8/PJjAqsQP7wIdG7k696Kpr/xhDY5faL73p+TbTXkw36A4wdckRemIOrNJ49BtxVmFApL
G9vUfvkMRM9fq9ADamJHE6Tpk0YQ18tfI/wyywUHyU6kHvrhHOQAVglYZvPg3w5z5GzbljppKGJ3
pSdD4zJZiYBfrlHeE0JB8hZIt+JoTNU2tqqtjjoD1hDLumLUn0Oi6C/K+WTMqUaQnThbCM3n3I6f
PHvImWCzFXKNND+14JmJfWCUTYTwRmqa0loH2TGxBsUOvXqtAaUJeO1tXAXb0Y/hnZNHXDCLACNK
TxeH5YYzEsqhtdPkL5XjA6G4o4ddSk5hTwOQIExMDMovyqfMJRQnKbtLY37ZOR5b1EZiY2Y1FNY4
uGZJ8OkskYppqD7aQqNfcbGBOhnfUW8ziPdQ3Q3h9CCCWPG4yYe2zhEocwtaBakedBJLKJzDUekV
18J9zOr0WUU8ZdbyFnRO9DmYPqozCyExo5KR94cpI9OoliED5yOwqk97ih6R0WJ/GbHbdmOOLLa6
spH7BZpMbJqqywhgZvPTkZ/W2A8ogrOj/50dkac/8Vrdu7UnDknzxvQDVj6iZmCNyYg+Dq5RJEyS
jmNB7ER+tSD7hgCJDpK087XESoEc13wBkIEDeqahCvLmzmCou8Gei7nXNeOVFTCBcZVxDcVwWy48
fE11tJ0MxssWS22PTmTNdwstiwt1FOLQki0xBa8Tft+15y/zm35kexVqguFmkryzdt+FAd9lgpqP
1coNg8Ft6SkgaBG0TsXFsWa8xYJqpXz7yY3jj7HKecny6uQO1Ly8k1ffaD8MP3/Uy9dXkKLbjF1z
bZ0vQqYJsh3dbOuicwzVXK1zE8tQBoSzCmuGVj4nmU0qUCnVZfZZVwoNC67JxUZXP4KxKR/twbnM
0FBnLyNt1gOL578ZliNuqorhM+oAbz/U4cXIHH02mY5lkjC6Ijv1WRFTtGELzJL4mpbBCSWg2giz
gHlrpuWWxghzSrnzJY+HErY4oJRbC83+FjdEs6WT3hpxiHifokij2jI9Y511al/VRbBVukWQCHkC
8gyvPgYjKjh73pDc8skkjSXOV0eSTYZgadd2LpKQ0rnPcResNQORld3qXYMSZWsLno6yzrZTwN6L
9yTfYd9ZVZS9K3YOSGBqk7Q9p1mNQ4k03Ypeke+G0BXp80Xg/BgmTQgxGZrJWC7DCUDVI2SsLIpR
rJbMCfKa3VjEG955iML8pj0HJduSqXEJ83b4pKmtaX9aghRkeAgnSFxYRjZy5p5lZLjuLKEOmBPr
tbAIifMJNkdeiZgjbxeGOhGAo0sQjWyN567irGftmOyVq8wdF2F1cvL7iD3RLqpj9F0ifmL3vYhE
sPYAARtXlek1EBgjG5Gjc997+QF5D2N8zc0nSWbDeYcNPfwMlWEzKgvuhjH84KMQm4QDEIY58tYg
Bg9c+UxQSwflx/LS1Fn3yyyGPUmyXo6Q2IynRbbvz4zzwh9VwBU5V8BPJbyU0XKT/Tx0I6JuCRWC
qWtr1tvQO9td6PyAmsgtRXZzUnRIzh1jouYiI95tY8Xuextm1c/W6eQd5epuKpSiEgaPNOMrLp0S
VTfW9L1bNHvtGWRxYPlAinqT9tabwWh831OUrhJv3Li4vaa+OKIneRgcdsTf8YMTcW0AJ0rKHeme
EmE/k1Lz0yjrHV6dnkenendD/wmMjDxKU753yrsbCTlbu8vr/v04L881XO1wbau633XOUt8G04rd
dgPsex/TSi3NLeNOjGqEJKoXStC3MIo+ahF/ziM3ewbQexM/zV53WSaZFFMO1iLAretw5g5V5IlC
z5grD9dig5SRWRP1NazThk9dk4iSE6w4VsPraLpIusAr+8NgM5kJCFSU4oF+lBBhM98g5Q22XseX
TzTNidnUm5Fz/9ohmztvHF00RnO+y1EceH37Vvjj6xjiuKhK/7fldxguJNuGoOSPXLF/W3VVtecx
8TboIcopJCIYq72ewYJOA5YkuBDQA2yq3g44QmBRQamIx7qt0PCnScaqHO8hnB9sd5Pb3w3Ycyvu
oXZEVVx3Ec8bvwS+pLsWlXj8rgnY0hL4s7Sutce1Qk9N0ab4rVLF+6dbPLmoLkyXYKmA8U2Q8h4m
hnE/mpS9HhLwNnfGPcP7Yi1rdKOzQ0iQKxyuhZRPK2AxB2ML68G2/02Qhtg3nR0g05j237dyEU5E
HdWQMSakHHPu7zGcxmuzkI+GW1zQA1FaKtKhqHxLljrft2OQ9cy4HYp9htxqa1r1z8YN+V45HjIK
PUAcp2kkzkkg0Imi7DPyQ65BSsU+4jAyG/ETIsLeRHfhdRKTH6uQ7w9D+v4nTen3vWzEteYl33iA
YbaBa7HYpkQrXAgYbAuPCZl+YbLIkMe5XhtqfLWM4SI6ojpikW461RuXxOY8mhvsvUuta3B8hNWE
jIpzqY7FqzNyyXehxe6BDr08jA7+GN8JjN13R271rX/Tpub1+0dIieABUOgSRIATZGx2gL3ViuwA
SLA7aS3ZYW277qbq5FdkHhkm/01fDY8TmSV/1nkTVFFPzeWRkS2qTI0iURU7tyr5UsgVXZtld5/M
+R2Zcp+oroGtZMaxC5mowATi0mEljS2e4FUiHKGAkKKFCW5VDwTzUmHG0/w614JlQl2cB4rIjQqY
dkT5sXJxfUeSV6Iht3fXqWPMzcwGglMeuRmNf9gw6+TjsZeqDu85Icd2wh1SICQU2riCXf80TA4n
8oSYhposmw3cY9g5cQHpSqO95Ixbf5d4iRBHmLBY/xF7gwhHJyITloA1ej2ZAyrMBVm5yZrSF10d
DgcYAcTSAhit3D3kaBX0HRmX42tS4jfBbb/tbd7U1v7heiMwH8Si9KvGphF0Dy0dQV4HJInl7R5B
yKetKr32npxgfg1CypDM56CaAu8eu+s1hD3SdcW0xie4Hi3q7E4uZb/PXhUmP0zp5xhkU+IyLSB4
UbnGg6yo2w1F6aJCPhuVuGcTm2Q7UOPCfArX6LQZI8p73o7bFqTL1sKMxM18nEqG+SjuNg3gCORW
iP0pCneicIuNEWcs+Dx9X6nUXprfkYMx9u5IAnFzJz1mSfIzMLsTS+fXoqSWDwYwPoUKd4ERgSge
CR7jdHQVD0Jb3yUDPOieCfymlm9kSoZstFb91DM9rSnIDTf+NMgYqzVvgU9R+/1+kca6YtJxBtuM
DQGHDxO27fJKKOpGUJTjUxOjK7ddIvjaG7xsPCdex5fc8rn1FpdpRMgqckJmEnV/yELno0morOeh
vRPDMk4KeWjTMvr8vmErg0+BzTtUCbXU1WMFJ6WfP3RJsghnKKJCykMscnDHH7ysp04v+XjREdLu
5RyKcLc+GdSAEMAKX/Zcl3nDurovEMRMNteZy9OwHgtOmh7e6Aqfu8FSa829y+dHUi/BZdbOiXoc
bZnLHbF0mnUCUAAiMdpuU1JkarQWkuzKpShuk+i2qEjlGdrsK2POiuATkD4Iei40DyeIC4BuxQ4j
s6fX0tNn37ZvK4vyvNaajAs2RwQlUHjw0/1s11vpRo+RyjEpdK9gKG58cKMLwu137hFtSQwoE2+W
h1kwnmKeNvqGHr0pxRWolmZrZ9nOCAHRILYCHMcYeVtASrIJRloNDtsBMeQM5nHUTf38NJL+TZbw
Jcmyd9UKJuY5q0yUeeOjp26jXpFmykG4HYLwXXs8jVBwEZNioDooCIs8RB85ITqrOiG9I8dnlk+8
Td6gzl2bPsw2j1UfwYMiscj5s2VNaCWZw7jos4fkthrnpwyy3GquuJxLf8JVDHNizV0BqAR8ro91
TCY96Qy4H7djJ0DUj9K6YsXm1qQj5mV9yVTBcHeooRfbqj8YYS9ug4oMuWR+dpXlbWq2XNghaadF
GZ55q/6sP7TL547+kXytr1qeOf0SpLfI/+PVqPjLyjKlkLCOZMLsQqeej2OJC4joE9xhTWhsUlHz
Q6Gb/RTxJQy++4zGYOQCmB5Uvex/J72b57gnF+NRDHS3mZvzGTYtHKMe3lQlvyo3SCBRcDZF1i8A
fbxc2PiYnh2jCJq/VXaPGFC8e58Ci9D4j+9LisEBX2k35QxdNYtixlI2MoAaPJoePhpXi8NYCGp9
oX8j9LrwOnc7YCOrRHaMwiKD7LKh3iDvo4qwaZlg/7OmIaNljyX4qYwMk3PEsrYNTdc60u54jOqG
Z64s0X2atvlAhgcNpwmzOcAqFImKpSv3Ut1l7t4wsu7cEVhFzkF9DUxOMlRa+7Guo4v2J057i0tf
a9veMnbzSCIhzsQduOZTIphZTGXBrq0Z9QyqZiUeY6wcRw1/zXLNLeve5NaiIyRJbP9fNuf/hc1p
fvNjpf73eM48Krv6b//v9/fvePz8+9/++mV/0jk9+w9tSwsukAKqp6Rp/Q921rP+gLGpPeWwZfUc
95+4s5b6w2HWZXk8NJbk0OQX/YPOack/XDwaSghMnY4nIcn+L87sv+POugqC7T/DOSlmNesoHiuL
TmkBdP4reFZVTV4aIvEOHYNcphrsD2ObtdTQaqoKrNddlQ2rfCQsELPNvieldF3IWK75W20oOfG5
1ZxhHm6GBhiRyMZNwKoSsyyzMZK1+nUqTdy4+YtvlI/W0K1NAh9vQ4PzLzMX38VADQ3+a9sY5MLA
fs6wQtn83n1wNefU3uSzz7x4mNjBJtEptD+ZXc5bBGbQYV69JfbQg/t4krlLiNfMwEymi/HUZe75
DOH/Po5mRXdIPHc2b5lcuZu4g+NgpOWr6TPumbnVGUGD+kom7ElWRU4z1qVNbEPOj9PmLn6bJcCU
2WVPRpP1jr6P7NlCPNHQXvPoXeehwUyNEVFJzdmYmi66aMwHBaE/Ny+qjH70uQnVO6pvaBLWYQli
gwytdEM7th567q6p99NNrfyvxEF9zTKmJe8S6E7fYf4FkMUgd8oChJPU0Hkt7ps6RMvTi2eHTeAW
y0HwKr39XD+6fhfeUV+QR1eA3LMzjrEUpqpTV+OhkjQkg/WWy6Bi7cFWu8JgwDyl3g1RNRIg21Gw
JAj/WsXnFwhkkvMN/Yp5bmsOz8jQZxZp2vAePaOpVjIgGmSe8GwblGqObhZ5v0ZUrYZNCE1l25c1
E1qyZDKP2AirIDwkKiUlZK+81aT7jF11fBr90aCZt9qNWigersX6QTcSXIPp6p0Mm5c0wDzZSa9n
StcwPLPRYYjQnLkQ/I+E5BEkSYV/4yU4IZLCrI+1Dp1zlpQXm0AnbA5SMtwuH0wS3jdTM38La/DZ
znaMBzJf9FEE0ErrYURdeyhQ9q+Gp8EvrbNlW/4+70LKXw+9Lzd3mBKPHplxQZ04ZfDISARkGup4
6hSkSKDg16EKxCm0m/qUmSuQ1Vny9yZuZQXjYbUQWVYscm/xnaDodJq9CrgLgnZxVjJcgnBnYCNJ
uGkHhxuDSd6xtIdDQJgeE/SqZVjiynNXnTvPTe4yD2DHMD0bZpvvJSFUe761cDfxqfCMUe57HcNF
r46Tq+pe0liiUB6661xT9UqTTHVqz5WHfUzPiym5xcaYjASpQg8N+jwjLjMEobf80HdQswLOZc+t
020x+eaxEVc1McQLB6atMNMRzA3q2YekptERuaTWroMYAbeLpJAuuMVPlgqSaPweqEUEm6zwCfZK
w/FzsF13E4aWsYqtcTX1pntAILxhb07cDUq8M6DSyurPKaw9ZbWHSfqPrFZOPvpLar324Nr6PKtD
0yQ/CkL9MG4RAVKX/mMrMOSMnYzXjT8+U0us2ry/cUbntijblzRHiq4zeYyz/MZNikeRaDp8z/Ah
0YQ7Yf6ubEVfTudY1JStvXDdI9YAkzEfu3pH3bsIDDH9XiMvnk55j3Q3cSl2oEmeSyukBS/C4cFb
guGU9+F/e9LAIF/jAPkmy6ryZvZi/ewhTkSldIHtESKZNJNbsqkmsfIKSQaIhUZY6P6ExqM/QYBJ
jvEAGD+SlFNIPEUcmmc8dAZDNBLyzEw4COJD3CJqoX0ObsI3CEAgnJPohni6d9Kt9U6lLC8JqtWg
kkJ1kXzK8yrVfkRh3yLeBbJ/wphtnSw85gwxiua2mEljBjvEU7UN65wYqBAChwtVORGH2uWRS+o6
wyHBFLMxyLbJHkzeRieOL8gKnxICfW23OYeY2bSRzXi+GahTKLNGS49Lhif6LACw3QbTH5NUNmlI
l/L3PoS0IjGM7L3afSP+pD3iz8CLgJ9yVVVoiyOnsrZYdL4mgmnRErEkZCbbKUTkNskNH42KDyVn
uC+tglELWgliZT9aQbnJ+oGwliRY16Xzu2TvtPAlpg1kbLB29XgO4C+h2nXlVhq2WMtgMlFKlUcW
HP7LBG/hWJNluwFT678gearXIdqdJpAXp/xpZol/gWpJ5QowD9Vw/kHgWvHl4u+u+8/J6vW9xxGw
nU0z337bBeN6UDdAatN9GsRkUKZpvh/d4knHrbm1SkOva2vG0tHiaDI8cibqIDvLKuaTkrzNIuZu
sUkIezAALfgG/IvAJUU4a62llfexJpidt7EH1z8bREgD80l4ksIaXGhmPmJ+I3EYBtZKtKTulvZ8
gL/HtV4yocYvCDfCNXlHIaptRpNl0ze6KUEtMzt3aeN26zhYAjvm9ocUwTEoyVepNZI/S8OccBh1
ZoX+nT5pG56yt9D5pPOJiId5C3QbQu2yU677W8Fu1lPlNkS+jv6avjXHZtc3P2NjPGAVQ8ZEUpTn
QH8Lk43DomMZwRBQ7drh1hLGr5AvqBp5F0IcKonR9QSfmXcjkqRVXQGMHXfgtoIo4iwMrrVBWCNu
hG0PalhU6dW3jZflK1ayPg8m31tpP+a4DrY6jO0tVKBPC5IyDQzO8OMsIpxA2bGFpIxki4FfATB7
jreCsTwYoXeCii5MwnZGVHwatfohET0qh3cFVzKzzNJ8axFuIbTZGmgAwdT2PGUjNKGyY8cSNP3I
MGUEHNz1t5G0bYJL2PWRbv5bBNN5bJrXum4Rz3E6zQiwOH4QMLLPUVjmXHmDqheNgo2YyYvqTVmr
OzG2r1zqH21QVVQ/3TFCq3Tbmka28ywm7j7uGCQizU2Li02Z+Veu5Cfqvm3cI0KxoO0EIRoo5oMh
9q1MIrZ14wBcEXFs5nRjxtAViXQh+1i4GUUkDonYuEANR68bkBYyOsVNlv+wA2sbdqO4hLq9zoEG
LI1xNhX9uy86zjVQanmBUIwGHBBbHx7S5aLN8vpiO+awZjUE2+TOiRnxxUV3D5K4p2gM7+bi3HUi
X7fsOIgoL3hGADwGfJYq5jLXCcdwIhmXMwDB+kh0FSN/qk86cMfSR3ZabyjS9K5Q/a/Ig9JAUuHi
IN8Qlbkr5/KROSxzi5nVq+uyDDNOuF+2Rdn/ctLW3JDAx1+xmnblbeYKmlUJosqurnafjAeYb895
KSih+R16VkNmngM20gwm6hYGfFWeO5M31TSpDs3RwZWq7ubeHDdC8io5ydpK0WNBLlmhtGdNzZUr
kCds4uCLcs8kX3ELYTfbqUUKP8v0NmvYbtUWhZ8TDR9tGT7mPoVGZsx32iJumG32iZ8mxyl2r3HH
apTRvHVfmsdcluPFM1kmVFRBm0IuCdexIfZtlO/V6A+nwOOPUBhzdkJKgGHL7pe1kcvWizlS6uV4
HAYCxwawubTFnM/gaGZrrn5BRDgTL8+MruphrbuayqZPzYfCUwiWQRXGurkkxazuk/zopQluM6K2
rpGp7V2YTl9otJhqSDeA6ded22Be4SuETx15vwCInk2TogAcxTFLWUNoJI3Yd188ItdORErpCAEP
fi0yaC3vnnk6ouaZLFYvql4pmqcdQ+cH2wdm3IUKVF/qX5OptzdYtLVpVJcc4Qv16F5kA/PJGMUA
8TcvHkn2A2BHE67a2iRg8zSbaDXcOJ8YR/jXPMt+dzYKwSnbllZbrCP0MUBnqIuTETxtu3KEHraV
l048MkW2Znj6yZ+CJEPGupg0V60CCMiCF2HJ7F2TqPtsmYsZJtjFgNqZ7mFAAOR/jRCuuovGhchZ
NG9TXXU7VLDFfqAQEiwELlkMaaS0yN0ziyLBdwc+pzLtl4nepEdc57CzNhKXhNfEf3dSda7b1sYC
Eb2wcvVvvcDY5n4VHYm+W9kDxLfFSwxim3lhiud0nQA7oRSCXDYEiteGNdyc2O924R9ru/4RedEb
+L2r7TpEY6aQdmVGrhaJ4LyNN6LJT9j9w9WYTd1GdNOAFY50yOLYwzA5ktP4afSsu0bfepAhdCXK
HWaU0LLGynrnfy9ZXcLd4T6hveLAkNE9XDHOh61Ff7Ey6zy/MXCU68TFzZ9SjPvZ4b8zk/9gZkIA
yL+JNPnNVDR9n/4l0OQfUxN+4T+mJtYfWgkuf2JLLElaDz8z/G7av//N9f4gvcpxEF7iiPvzZ/IC
4Ojf/2Y5fzDNIAjF064jmTkQ5PM/UxNF3AkXrgdGF9S99vR/MjXR9v+KNGFqQsaTVIKxjc1vZpMl
9C9xPSjWXJVp5zBa3mOdRjH+sZ5c5Rxh/VhhmLMSqKZVW32VfYeL2m2Du6k0YctgsvQ5SaweEL1d
1PMavGBN7CkrocAze8j2bbiTrFYvXRK5l7mXP2spIMFCAiCo4yaKJqTIzfTYzam6rWY6YR89HlNp
lJV8lCNE6eENfSMigjTQJyNWDmY4ICYJIXjkHsbZUc/9JmvbxyHJg3tbROradyQPOAUqdG8GkARI
qCjglHVqrK9DTZaaj4uKOsl6dJ00JzrVsc/lnDsvjZ+TA9u2G06HEmdS9eAJKzzopoFrFgMhBrYE
RW+ERWK478BpxqstTHVnuoFzF+SshphpPONsaM4R6UL7FqnfRcx4hE+SHQPwJXZFYnGbOhhLdjqx
xK1ANA/YJWpW3z+smKcSa5Ej9lxcrW03bp1gDLBA9Qx/ikPiZ4D+utFGeNd4d3YoPyJ3W6eF/VF0
NLcTDrk7JyJ6ieTPDdGtGdRr1jTZAN8hHcUX59Zt17GFc0VyAzV9C5b7lnFAfKw68jtmaf8SpfNL
+fPnRFCYncgV3jzUe8mLEWJ+xvTzCnHjvsXBfNSh+IgmBM1a1iguqtuqrIMj8DLQsKN14N7H5JK7
98M8ppyaL15778/xJoYnx7wEIqxlHNJWqjUqJmITxhCpLJLwNcJk4i7c+EpBE6JaPakMnf4cR84P
/k9PUT2F4K4r91a1HeO0BhIu2Xl5EhOM3jfeeXJCBi5xgoYgUCNPDFc4TqYJ94EXINQO9M5v7l/r
eNTPSTi/KNtBP+8OJ1SOy34P/INRj1964ewDkMYOzWapHl6MHFmQ4Ygj2Jsnt+Yn3I9JkqUwibDe
6YWI1HjQIkojP/qS6I1KCsQIZXvTgnLCh583x2wFoMwhu9qYwVD50Xrw6vRU5HTQESyCou7nY2tQ
CrUeM7MW4ywV01koZg496SWUvGYcd5s4QSgwvFvWsojjTjJA/7PAiuSRqFDADN3s31UwgJHGNi6Y
D2J3M6XvxnUbZdk9wads/VvzYEXWfGJE+o9//PVDxPHJEUnDmqkvSTkTZSUZXqjkykqWCJ4DcW8N
JsExHT4hf8Jw9zWHhv1WpYE42KNHIGD1w2p79aPvF1FwCE5yGLFlR42wbmSeZse682/kXOXkI8l3
MxpII2tbMuyl+OklIc1uaRGY2szGCnwEaIuCyFbhKxrq1BFPSV2xXtHtz8wf5G2lOLboMcbHgQRB
cEW6eR9FBuO3hXDmZw+NJOTCKAcBojdMb00bYHwPPCbp2hcQ8hW2dS9aAZTvjzaNI31w/TPFTvzT
qOwPMiXqawfRRDuquY9T1P6KW+AkZ2zeo2qnQ1W7P0JSdx/A133ExtQclLa+HOnkksqV1sQ3KAAa
pkOPgwvKwSt2JcXxsS9lfwKugXf5FdpJBsYk7RUeSdyeYxn/JipBnYsccWJNUvX3jxRwwrNTTItM
13egP+kKc2xak3Oxd0jTvivNyVylOYzUwTPfut6jWC3lC6p5BBVmPu1b+tPLKNRn4ZjZ0prN4MAq
5nTgj09gD0Oom0AiTt8//usf3/8OXXLELE4Hh4n979136y6smgonkM0W0F3wCNEcmQx+PGLc+03E
qvj22+rJvIV2HrgXENMcDl5X8BRbDT0oUv3KdnZd7j110ciRpbHyBqb16DvDWhc63RO20GzhtGQH
Y0aQZedTd56UhT4lYmE0ZcOaoNvudspxvXiVI/cVuu8tDXW9Q6u/Yf3av2H5BD2Qle+VLIbtqOPw
hBVvfOw8544QHHG0+8je+3VxU+VR9cT7kR2zMfvs25rQehfmdW4Nx9GyEAJP400dGAAjnrOi/tGE
vb71vO63MWX6lLdkkkJ4MZj8qPHADG566fsEmxtGT7Ob2p1Tkhajgq2dduYKdkuxzd4sHVlPTOPl
KWyDXZDqh6kdQOxm8qlpA6SHBScxENuddNDqlVBJdmNaI0Ip5dHHFmew9AdEbh4ra2HLeQ0D95xe
TLkoJ00h9jG3W2jjRpjsLl1L+8OeSgieFZduXkLiIovUP2HVdVF73DC0nHZJPAI2XvC7uhM4+UBQ
dbML8QYvTU5e2dpl4o2kC+u7MlW4CY0WPCY3/B6+6Qq7XrMpwwx5iAdTtnL97MKjhttMV1ewJ+Z9
lM6bqsVm2XCqbw1yqqAZC7x2f/5jGkDzzY1+yHL1EJfOeGmKYbxMucZIUQPfhRYKosfBNa6FMICn
AFboUdqilGxXU1u1dywQVsxMo03uTzcTq4r1HA79je8WI6xvgQdmITLzpeG3NKabbmBuw4IfFyjH
9TRVX1DgkCqrpWX1aqKb6HAGRxQ4OuJXg9CWYxJx+yFt6aMw2nltdWzFbG/72r0OhdvDZkaenp7d
1JIbY1JLaVW+x516TJqKFPsZFk3GKKjNiXQdYdS3mJUgW+R3AWribTU1KGRguXgjnDeytVEaXnUj
nsPCJEslRk2spJffmhhzWPxm67bEU9bkDOECoJRHx2BlZRKusR4dFr+mJIo+SaBwxxwmse/H6zgZ
mo0kU/nkEaljVhWKp+rGInfR84s1oFYCbSM8ylZnosCYgq3B2IymMd6jBYv35cjqnkmracwIrQks
mhb7m19Dvp7o4AYW3HuE3NBEGL0wvYztXasn88I24d3wvAZTJz5r0++xa5T+pcQYTxgb3iJnAl6a
ksos5ndWRs7KJIBjTV/lrBoQxrB7mVvHUGePU24PZzsmoIy7EoHILO7YveUrhVtgM/TBqRXu93CH
Czrv4E1bBN2aPbgBBa1lstaGUNm5b4qXprd8wKgQRYrQqOn5MLDl7u2kwnnH6ptM17nc5BrwUBiF
jMvsi1tMxd6xzC0S5Z8K2Siz+YSZPi61Ki/42ktGe4M53HSzDSbCDH+0iaajTs61pTuQtiM5sC3D
hjBlHlqxBHfpjSuc1nHI75oSErIXyETSkgY1Db0Sg2y84L2DZykrABvQQpA8XIuwXRis+qVWUfdj
7LaGVz9bQ3PLorCBRk2vXaH6RNLg7WTjRGdev7cywMuJeulYhKFxMsgC2DRlBQ1tplKJJ6LDGzmv
R2zg6xnQyKVwkwN+TbYTwVBTUs+Atmr/yWgWgGkfBogy9LqSzsGym3IPSo9BbeN6nNpb8BvDetHv
VEtcnqoqC1O1hv2Q2r9DgAxH0c3xXTVPJecd1hnvzUn765D2IHGt8WdpnjNHQducDnEys650++ey
yzvMSP0DJe6wNa2G5SOhJFGOLqYxw3BrN+ZPpQKGUZNMmQ2QKBG6FP/SUNTbOL3znMWNNrA8C//G
KYwdzItTOQC+a8L6EGL4XJVzhv2dWIWkxF3h4dlwEEV3jFXIR1/c9DZbNHazVv1WhYDpioaoIyO1
b6o5fa6V2LoMwhC+5M+hHdeEQ23TIp4eIst5haHcLjCuYvPfbv3/1K07pistJf9tuO7j7/Q9D97z
f23X//qVf/brrvmHtFiJ0Pjx+1lCEif6Z7+u9R8oGHAhSgsdFQvbv9J1TY/gUnQHnviryW+Kbmnl
TYXKAQWYx9qPvQX9/n/Ur7voJf5Z5cCfCuWFY7naBP0j+W/+a78eJW7UyHgIcOMq+UrwpEPyStVA
Y8XcfIDLrO56Ht9DVzKXT+OYjBUxNQIL0KDyK/4SKIksZcgSKdr8Jmhp88tyNnAqItXdZABZzQ1G
xbndNULZLEh8n002yTFBy9lEL77prJaUuJqR+FmPs3uMhqHFx5BY1KN23Le3lWG7eOGnTH6I1ocR
pTBvN/+fuTPZjVzLsuyvFHLOKF72LKBqYH0rk5l6TQi1bC777pL8+lp8GZn5IhEIZEwSOfHnwnOX
SzIjec8+e6+9CKQMP+NSQk43HI8AgxmDLV0GPjAm6uE5OuBkz/Qb8ZfBXxSQmjt6jCJ9zl+1+jeg
AgiOuhowYGWkWJ6swObZ4qRV85BQ97SPKyeCptaNHUCaUn/Jweu8GA0wSTbVlJWtRDwlj5TH9ydm
sGoXKCt/HKEzPNNezuHUzxXgKYRuUfLl+AHAgMQSHBXaBjebNyYGuTLd1L4zSzdPpjYJY9Go1od2
rqfJSxs0ONLKuBkeDH4bkS/wiGcNkJSChVXoOPmweHC8UFkhD5Ykyc7eqPV3rGMUy/aGkSvP7OBG
CK66YmceaD8IuUsN1ZSfsslCq2364hcObfUtwsk5DyDFYHS2E/x2dzA2pLqLVU8t5cqfamfHXjJ+
JpTZktMpEe4V1jBH1/MDDQqkC8OxvvgasSBAjtqRBTdoVZ4tO/xk+hE7YbA3cEZsskli056mCb9K
GNwXZp6cySXP+Y2yIJmcaZCAWpf6J4GBrk6Aj/Pwhb9T4XgIiEfsDb8un0qzCAgvz3Jwh4i+dEo/
pQEw1bABVv2zqEdWYEFjKsAPgcDLMZEn2sDZoLmEyL1HKsXCLye1IX9RcAAvWijKq5tguMYOOcI5
r+zqYESN/yx0v/mw2qSQKP3CxE2cOQgITturNTvP6dzAoceSq4UH6A7VTrRtf088jC0MFoca3cqP
2QeaJcdf6kWR8D3rzs48cwcwqX9UGqlOWwMhHbgq/tV7GEWKzG6/8N3cfddTADp0eHj+o5vT2Ze0
sY5XOozDs6vnGUtr5e8jK45AX6IRdLbJHh+YkP1RDqjfq7EN49vgeTglhYzMrW717Ys5Bcld5whx
GPXcvtP72n4xqrTcQ9MihT7QAreD18Hup28jajBKu3/EJm08dZmrdo4axk8qh5wXksaEL7vAaz9T
fSix+jNudIs4qPOamhfdJdFsRB+m5Ztq/gmNziKIXIyHeZNt4j6qjYXJTFJtYNFU5FAz/wzjPtvx
to1ABcv8EsnEfOwzI8TPYBsPXDP9bmxGHJVRR1oLSidGFbYCGCupaeQ2gacDeR+jdrKuNF1tw9xs
z0qUybszxiNnN3YJ4L2DvjtbfVUBdxEWluVUSPbqLhrH0QmQI7tc9UepIv0oPCjQ+DRsgSleE+Ix
o9qsXGfVXF1hJxqx1za7wowGY8rPmhtjm5UMr/o4/JoJ/GHCFx3uGNtiTJfJbFvM5EC2rdVmhIbH
hbsPtEJuOXqASeH6n+2kSkdxK03uNZGPsjJ4Irv2CHuk80fNOcAK4LrLLfcXxyvBubggJ5+1FccZ
o5gOVd32FNtpJsxsQXsg1zwgaQKXkzxqTirMdWF3+MpgVZG81yDijY37NlBTCZkxzLgCa8AfC68h
HUr9cX6qxoBJXXfCEtAwzFFqnLWRQF8W/vaOnt+0iWAi6QCL4p7O7U+G2ZtruCA9mTc2f5QHM/H2
iU0llMGi5heNMX0vKtaDZKLqBEXThgzceBid8ppVcR6wSK1wMsOliDx94qjE+L1o0V0wyuTyEExT
eWxi34LLVpUPHAkb8DxpX89MjDGy1jmUjmIBryv7xdxB10vE2+YZSq9x9uRYfRZ4E58sLwOIVoCA
Xg1D4l95epvuLo1U+aZavDwk5HpgqDFV4XS2RCPAgjbs43UOqZ5ErCbY7Xr0ei9w7/XYh8PSQECz
5toRUBvsjlzY/nKWp70jXrvgu+BK7SnY6o1bU9VUZZEQG5KlI3T0XuwI4cswyvDoyG54jZo8edKR
X5bc4DEq1AM87p4cNrGPqdmrxIDmqoVs60I3HTi6t3UNYNJm6oE79OF60v7ksnJ/4sSDfVh5xQWn
hDst6pp0DAK2gxkMtqrnUoBHQ5ID79H2lPMDfgwhLLIjJk3wjoiqOBdUju2AYEVdYvWbpxmciPl9
TRE0G08nplqTx70HjIx4nZF8IvZNL2npYBqZTJUQjjZMamYiixiP4TDngxH/VEEhnxOzfwpJI2o8
nuD0cwtxkojuTD9/GafmiW0qYIi4dC9W4aGqGKO100Gv14s0ZvsOByPJX/vWof8679NPnJbN2QYp
v/fHqITDVzfXrB/KftEnASsAMx9o2yGTDylZDnWwYaBmlRlYeECQ3s42ts9hjSSFqmGUYjpLN7W/
XFqHr3maWyOhDPQT1Pr61Lij9VjintgHfpd8ZInzppfS5EY6h63ypklvym2Ca9YZ8tkOddrXYis6
mAR5F0YzNIeSJNDCyUfqCR3k8uUYTMGV44J3ynSYnT3DDCcCUBrPZW95n2UZ1SeOhNk1sg1FtI1q
VHehkYEzFkXeWm85FxmzpeV92LpDfoRdZvymiayFyEbyDRx87+/cPEkpKk+6u9YSHoVc9M41WjeW
+0Q4MN8qU1l7MxQpBgjIPgffDXDewSzXV7i8043dhsamBp12GmrZUaKq+fnBHOT4nDUKGShR7SOL
/uamxa5HFwPSf5HqaBpBX4lTiPWe5E5h1k8OQC8qEEoIJdBTrUPVVeOKg0HxGuWx/e5TVHXgR8DQ
pgILb05Ly2YQ+zA2UhORLA6ja2ikswfU6QDgyfDVcvRmCx3eXddhWJxSW2ifQuN9sGFzCl9fAmGn
zgE7JwA9Y0uMK38VhVe/GvTmLXmGdPu2riIiSX52aCY86lCFHL55ldZfmo9XcWXFKaWJvUeJcgAd
wSu4p+cQotcwLZxzkpgxPzvDu0QxngQZl2Cri6J+0uuquuuk6Pf8pMV7XPnaDumiPWc+e9ieQouP
xIN35CfCvUWdh5PTIu67ggpnU9iUuPveroGZePPqmsLk7jqWBnlQQ6/EOXEVpbNuob371I5u3dZx
uCRHH52EJnSYokOWfzqtJ+7rPtEI9hn0xYQB3ctYKTWyfDy5jxNJ5RA6d2ft0U3kcorr4qFndnia
pNddpaGqs1FNxhJ6rXs2jW561owWCkyp/C0MkuTcTl6EINLFO/IE4SaKA3sJodvEbkBpAavu9q2C
rfaBZ6Nei3EaLgH2apZc4HKQpqDv9bRmIXaRpe6d0MIi1/MvTZS507thvDeZGTzV2ZyQ0zksdKYG
bjeOsuIUDNTTQGlmJbfIhTaguAKCIDue+VsXxvuhAYJ2G4fC2wQ15jbdH4FlBw3PYAAl7rvvaPOF
hNXtGTUfK4c/+netmtJXT+rjBTC2WOeR7r3he+RubstcQJq37V+bXeJL3CXahbQz666g1b8GDWNz
2TfcKvzMrz/CMYi3qVGIK8xT/sEgG06eCAZOTVWNp9IoPlJWQzisFMZqvbXudYcUI9R24eASmTz/
Ka0GLK/AWeY7m4YZytAZKfAoNjfH8+K92xi/scTCAVqZnkEJCHOvJJR9xXP3uY6hSRHg62C/F1a5
Ie5rPqWEpfp1pKXyuReUK7rJGN8iazYtetxFUHFyRT4c6Mu9dNvyUqE2Ev0AyrirEyPGW0hHwi0s
qprJytanY0rAcduWgX3r6EL/DB2UJT8zwx2+NFjfovJORigwzKR58+ToWrFoAUsuyfL1T/WQa5Bk
nDkfNvXJXsHZxR8TZPt8mrjPstR8raWpP/hGYF07Q7mYjRLzua4te5uborvzCkBjQ05RcRyo6c4I
f5iMbJ3MoU5rKeWK5dIW2UQP4Cjz+6gKYZjrMrXvkUxwqaSw86DbZv1DZaVxsdRJpbxasudZaSQ+
F6PZ5clLZ7OKWPA+9o7JiJHLBOEMRj7QJiaGXl6nIAzvR3oSnhrpybu0C+AhZ84IiRZ8t6qS9J7q
DnrBPPGufNdaCcwaR7samfiStpEk/se6pw9mUmfBVbyyca9edJaIrEYNjKEGSJq3aaYW2o2OnKg7
wR2uWfoIuENgGKxsl16VzOuOdgQ2nCij0ljelW42v1N5G5ILBdHOo23YFdCXOZhYRrQaCByFKzQy
710EVUBXVVm67LNccJeN5gwPJT0yn9SdBhtn6uK3/16J6X9/Df/nqyjHmht+S8Bj/pjd3uqj/fib
D9Z/6D7X7qcebz8NfYT/lg2Z/+R/9X/+Nc3yOJY///dfPr6zec3atHX81f6doIvzj7wedx8hVo/8
++//vb9aPey/oBxhSscZRZzF9kmo/Kt05Jt/QUuC0iQMGx2IHNO//K//sHpg5UDL8R2iNQauxz9b
PYTPp/Kc2T7iGsY/Z/Uw+Yb+LB1h9bAcigmwlTg2ETGBWvZnqwfav1uYzAt7KAkmPWUrh7zEMoxT
7cUsdZAhRuXuy9n9C1V+P1U29mDqm5fwhC0Oe2aw1rXxGHSwE4QifpDO3QoAr38YuUL6/jgjzzbk
lFs2nU4SUzl5UjG41PKkO5I22VfgcGCs+JRmyd2iyoyDos6Ua1IZ6zGxx52vW9yrwJtBwHLaPbrN
G35Sf5uwe+XpXX1Mei22zeypthD4Z481s+sC50m6r0IqxUx3ldv+CLAX9ggG7RSjNmcETMfU4WDg
jmDsqNRYB4nLxIxZsBesAriX72zcn/V8Qw2xg3trtDeeTrNLXIu7O4oXMY6XuoaRfAa1m4FyFnJ2
mBt/mM3l7Du3Zge6NXvRg9mVnmNPD2efupwd6zDgKVmhOGYRBm32FEkPjvgfHvfZ7T7NvndnXLEB
xAgfY4lPbbIuJKv6g1dLsOCu3+w4VgIxkBNBRl+TQPfc6NjY0RmPMKRL7AwDp65TXsLMDLMmvmSo
lYuhD78jUbIfb9UDs6G10sMhOCZY+2HSNatYNOPBxRmY8bpCNnNuQ04QIgEdG1PraakSXSTj+Tya
DjvsX6eON8j+GssvZj4W8Y8xgYN4Th5AyGab2L4wYNyVQ3sKeDGl3j/7FSyBstBZ2kXeozYDtS0D
f0NNxGG0d67lHkOCDzzheVqXHcy64NEiGiGJSLCFOobylBeGPHKbII9bAW4eWo/TOR9EI0VW0OdX
ZdV953MGA3EyPrJUQizKaDgn+UVWo02Z8CSivvTJnOM2dhZdRi+H+QyCWLJfojoPjmKF6fNCxFWw
PCMZYhER8R12cnJOjdRzfgSMYXbM5g8twiUh7kBfajunxekh2xPgffPgYYfxJgpbM7sqQL7c7AJc
muY9KRGxrGLSd3SFoAj4dCUdFouFF2Ogp0GKoBjFdXVyI399LObSPwEy2Y/jSzvWjP/NseVEuXIj
Yl5ULv0mTikfyNwQQSl+NRpadjRDAqVC6oE+QdFdo8uPvHa6VeuitzbijSYFZ9+P+VmD0LmyOuZ5
WbWXonkPszTcJJpLsZHDOF7Yzimyn8eyp+sz4+lVpbKCcd6hYlGrjSVWPFVhh82qFBu3wPRUkhbQ
w6uThuHrlGeChzA8gWCkjjeK+wOlqnw9rU44neB2gDCS+fwU4sG3+CTdua3Zbqe185lEGi3YA+5q
/AnxJpPiN3U94LS0L3IkkDv4a/0iLfCI9JNWbqE7E00HZV/5kUbc3iu4O0WnKgEFTm3CYFrvaa5d
BvFr9N6K3jDjK7CDnhFs62ZNu3Fl73ATbEHcQVpCyusApTt6TyO6yKmds6giK8xXaqCCY0SpFtvy
YJOzld9NNMEBA4lmLp72SbFzs5AqGTGwnzK/03ZxNmBf9/vgkuTdfeLIN6+E1ACQF9CL6V57YmTn
DEJOg8M5qKmN1roapmwfHYaBRrXGtbGCxiNHm4lS0glf1XgWdfWV2gSzHLNZWY1k101RFF3lzU60
dCpk8oH+InsfTPrSQae9BKlcmxl8dtcxtsgJxyQljKwZebqkQO0ZmGyyUHL01wAcCKcnY4qR7yMe
wheVdvLUNEwNIi7hxmVDse30eK288Faz0wP62LJ310DXjvOBPPFASRN3L2uNYrf8q+Hgz6K1+m3C
DM8xFgZ6F4drzFNqEbef0oCpmeJL2k4iWtV67qwIOVOPMWAbjOhlnbKf3omDtVVgEqs8GqvwqtQd
L1cjwJ0GSSAWlZm5e0GPF8I/72fzcf6vJ3mQserrVmXiQZJIFIV14tOz9Hvf7iDbxnrJjna4ykH/
KVK6C3FVIM+PAqpx4rl7H2Vsn46wLBo6j3j9977RqbdR3kO7k0+DP75PpRIXYZs/MDw5aquo/IrK
yuEtbOonPRoApInJR01viQN5xgPzpk4DwMjrRl5Uo66O9veRnWWnu1c0VRteawMYz79A0jUuoRNe
SHn528YlEfrHL5ON0pTwEFzIfkIbZ+S/+O5A4G7uM3JrxYfzL13qvshEjpfGxCRlAGt6YKTLNplr
QJM2qj1vQLHvNYrloIlrH1NwZ2NQ+3IC6gCyzmrvcjfxlvTQPAyG7bGqoHE8ZupYmVWtMVLL6Bqn
9gC6u3qbJjNZSUQwRqU8Gs5RUQ/nLOZg4EtCsOimrOZJpNEISHHAuegai0QgoQjO/rWstG8QCyih
KbQHTdPGDT0DEiDlUJ3h9IIRheh5IO/LWl5WvPAqmDa+ZfaftsTfP9D1w17qARwlKIR2dG4N0YSV
RVPzgXkpOTYcKjCe0Ypa9pfSnytlPeynGcf2UbgkGKuuvSOaU69GUwF7jVnb136FqukN9XuW6jfM
Qt2DlNxCs5SZeX62ULKQHMOYXwyvcQ+0DMvcGG4WswNY+GELP5VVglBmcgBWsS6hERfWB4qOvrZG
mR5C2ztZpNHW3B/B9cNRwt3eWkuTsOzKN+ryTMqat0jkYY4b07Wu28OvvyUAa+CAA9ofdKz7gmqN
737YSoIOrEW0aoun5M2Zd9CjSPZanEAzKIZV6uPMqllk3dwUPxYHrSQmBFTojXOIPMWdgHwfKIMK
LyU6SrZrAknPq2Oh/rX5eC2L5tyoKnrhTXy2NEwQeDTNc+qYw2bSeNmDBMgV53f3SO9MsAL5pPGk
csU1i6hH1GYKLgmEWU+tUXLBPiD2wbTxi/BYS0dSLpVeR47Fx9CN2lVJO98qZUtzbZyMma03a+7U
OBdsLK0n4O0BoBeTdB7dn+esjDY8YKJLiGmtzTQwmnOYLDPcamvCBIqtxrzDvlfduS3FZ0ZVs260
Av2haBzu/hMa7uig1HaunB4HinuJvAT+rQyo5pm4eq4Ea1Y6y4AFRa3hyTFWGUboLSMm9otowt1R
BUd9DqXpzUy28LE/0JtOcRyRoTx/cTD/rYPAOsX3rueXZ4Tqu3zq6WXUAJ6mZMP0CnNXC4cSyqTu
dphPPFEvHYbiZVUR8y5KfDRDPi3pjiHTroH0BnV5dDryLLE/kVGLcTQ3ebNEJsC0Vinm2BOOC5JW
otiag49piE3tLiSbHuvh52j3HNXrFIHH01am+vBqVj20bcBDa+SDroktWfa7rP3oevnW24qbbnrt
iEZt6ohVkRt596bjPuh9PB3akpQwpUeSLVG6dof8O6kQXGhpbVfkvq7lyHLKkoR6MiU2et1M/Kj9
Bw4zL0VsPpKc2FCWdqCH3uImMRKaIAwTjsRsQTB7JsvnyBOkGXOqv0TARkZF+1IHAxLDiYwMK9tK
HRdU1stj6tT8/U6plfB0dEk4YKsSLXgXVvWXnPOHxpxEjOdMIrtVHL1zTtGbE4vDnF1UhBhdWgfn
TGPPzZD1Cy/BnHfU5+SjXb7/947Rf56i/9/2p7j7yH6aP4bpfx+u/3Wc/vcP/2fM2sQh8fgzJDPS
8hu0uH+IpTh9fH/I6M9D99/9BH+1buhYNzxstYJyxL+Zv13jL7gmMA/SJMVvjP9wbpjuX3R3Xvng
zsBD8sfM/lfnhmkwtLueJeBT+MzN1j81fgu+ub+ZvzWDf8WymPX/E5jCSjmICgoFdyn7+g1+Nuaf
OE/Ni503gG0r4ZANnZpS3btazj6cP30ZGbUPrT3FX6UfgSrqSoijFBT4A1Q8CgcXbBQbEkZl9l2y
c7cAxAw5PR1DX62iRJk/gDDcl6xMmqsrdWtYugkZPsbjqSDuXYahBu3RC61tgrWYJm6byiu5qLE/
wphn2XhrsNscGpLB9OqlBGHrtPt2HUUHhMZO7Sil0n9IfzegGNLeulMY9Rt2dmZy1LBZtJustBTT
oBoHfxMNM/emmXIazLtSJNUBsoRzc3N/prjZptwPGcmlKR0ErYS6RiiUPjKegSEpzAEvfxFecGeU
p5kN/10z2qQbH3EP3qRVJzHPnDCLllD4XWbXGJemzZLqK7G14eBjKTukWdQ9leFcGe3FxgPCtP5o
WXV11dw8vAdKDviJXollo6j0ssDgUt435GsnTkcWMBDBfwE0VmvJ3LWJRB5WGE1ZBC5Co4u+9C4V
ROiCNjU2qeFALcukmo6l5pi/ORV26wSO89xUY4HhURQBs9bVqi9DNvornW4JbQUqszjJpgRW8L+F
T2Ut+FOhX8sr3358rcFVvyENworGUlljepyP/XhD1FM0tvGmGdSwr+gXYChQrv7kQdlAzXaqUWLx
M9pXeqGcWyJUtS2zLl15em9vBmojjoMe0okLc480tA1FbkVhoMaGj1E2AXYBsrAuWzyOILMzRQcL
/E99AMHXFPGbH7rhW1RMhrtIStiZMS7/pehQj2jOGB7tvgBG2Vgth3SvBZvrBp13LsraYcta9fAW
7VyO3PdFBonKqXzzMqYV2F4OxQAdbFnT6hA7jaYf1QT6cpGNVWER3M01c5NZk/tj1UOH1yFybR6P
WWKz3KDnVSw1nxA+GcO6fJ8wBB4lSfAdB/wBfK4aBKKyYdgDP6o0U3S42yV4GJPlOxI+6yPyuR1f
bcOtJFmm1NTx8OfnyXLfN2crQGMGv3FSulROpUbwo6DN3k0UuTLQJ2bonFHYZ7o3z1xy+pE7PGke
0e+tGgFHNrLsflKtGYdtxEz80hHkDBYiHUh1u2WYq12UBam2o6oyvIPLQKKx7zr/vXeCTJySYhg+
aD3wH6yBfpvegqWiY0Y9J/nknyZO6euKBdNKQD7Y9LN9ZQhlgKFbJwTZ25NY6qarjoQvYjDSswcy
ztJl0ltfMTtKNJ/7aChgBjD6rwt/KO5QM8Yz6OtwDZbjg28GCxMO+vCbllzAvDrB3ooGqo1WqZhw
TQvmO+drSkVKv56BbcuwGrqW6FHH7RC9h67Rgp+y31SH7VjWpHzrTHEUTOlZIBGdLga/6pdt01Wr
uu/zVRa79UKg96wzeLebVLMOpaZx27QKmvwglK8qm82DJYoL8Xwo25l6k2aNsysC/V/EsI1HY7C3
Rgnjvp6IrqudF4F6Uz1cwp6THxPAIH9CLchOhAUAxnCNuqwql2oENd1p5s33wLypuSQJISJcos5l
EEude9NkRBIO8beYCvcm8Dl35rZHVV1hA9myIk7NWFRWlkFqJmqVouu9GrZl1JhzrBlEmq2KI0KX
WNWTMPeFkVkYPsZurviCAtxMT7VJkb1Uw4nl1EV4/srurMPE6nbhjEhWsXev4o4wDaT+vP8ZIA/C
qiMfPNJENHpXdwRt3KK1DEb5ihvjO9KMO4dI7+gNBDZsTCpNRE1N9Nj7GncHdiVpgtRADZjdsg+X
rrcxYv/ViIwzC9RqbXMBtd5wFRRkEkBBbqCcBkucinfw19YysHz0Qd3f0pG0TnRSGBU3Vw+JoHNv
VeW/KiAzoQjepQsxmMuRhWv9bHrR2fIp1gPHw+VOVObgKuCW8ujljMNhvKoFcLTnEoWhG7wtizPC
4qbYTKHzTUs2vIwVWeE5yNIeGn6wygevrIiyu1hsGsWbtIfvxrvkaBdo1lG+pnJA7pq6cBcy8t/X
k0VFffJqu7O9UAtpvsa6O7dAlkc0m2vU3GXjMSQ8rtXGErEpDauL9D2axbkLW8U7bj80nwrcAK2M
zY1H9LWo8xuj+A6fdrYd/QwAJSztVerWx4KkHcfliHR8iHlvsiLOAt1vlshHgY9/sN9TV7PpvoW9
3VvMrspguCGtJS4uzGsW8Hx/WJipW87cfguA0F139vw0byH38iDBeG4zKaL2cr6v8LfkdqGWqsbf
FzQ1S2YvMM+xP6ZfTqRXx4CmkaU3OgLuJWFrRk+wm4qO+tgJi72ra9/cd4h4IBcstJ4AHa/eZ56p
cWtgNR9sfUSPUGX52iQBr1tn+XiwW6vpPoxWH896BjW9c+HB+Ki70WLURfLelPXwiXMgokVMuVub
nw1W6mA4RlZevfQ+dFmQvEG/D4sufy2KyF27Zgm1EUVqTkXmMfjJfjqYnojJeCfYehzRsyXHJJm8
J7GlH9PEx2LGuJa+sAROHgW9LnwDnj3WGykhAMCubEiBxeakZyurbo10xRsG77fb1AO5hwgvhy6d
6qsrKztEvu/UK6KKnu9NXdTO/MiYwLqLwSf2HsGqX3qqVz9BmhSf1EI4j62F0YGXoeCaxCvQvAi2
ua92pZRPomKU3yrg+9x4iVvfqpRd7qJWo/Y6+YQ/NsP8OBPzKrFJRCJvk2G28TUiZzMts3IAlhkl
I6ZeTD48uIq0KG6hiLzxKcl0mIQ1ll/zUlZlfU5lbr8B+gA/5tbU+TYqT1FpgM0PURj9VkZWnj06
7G7dNMpD4mTuKjQEt3E3lR54mIBCuzTkTRaMgtasMHfjHV4HCja1xEet07Fg4nWCncRigSakaodE
FW8GP7ZOirjgtKr5umqcWaWIH6yyQ7G1kJoHvMQ3eEDhs1G0JqhwyFJWreGBbV3nZ+T29kstojiN
cqKUJPHMJtz4hc/QqSfqKaupDVoWOAKv0jIkVXIQGdS2M4R9ckKdugYe+plHGmbgrIMfkgCjPng6
u+KMDfzUtlSUCgohriQijBcPwDNHCeVOdHtnUYyOkKTvUHMtsNSWPW1Lp/LWZuVxccDD1H8Rt6Ax
x+iybFvEPmUvu6ty+rll143vI5HTmx/WGIZ5Lzl703KD1zikq4YOhnC8lKEz7UcWbNOCSJbE55Hb
G4ML+CMqtPxmxnFdg4BIuPWHeKcQi/v4NroqKlaWFmg/YmCxTxhXaBTuYjX0F/HYm5eaLTTFP335
5gwcn2f8RXnGK2sdOzwqACXTPofy1hjXZhReuzCMsH9wwM4+WFnq3ZQ3qlNZOoIXVcTNPZ2gw05L
PbdCi8ryLb2ZMx+aI9wRINt41XM93uKjm06FX0WvAv8ehGOsJu8jwVxGli465dJ3vkTckoYYLFv/
Id+dbJtI+tfKaJqvARPvvdMS7iLQzCwgJ+xfAjj+dhBjfw4pdH6AKgQEzJjqp8k23PcMwXFcFmyC
nhwYsdhWMTX+BFEVXTIMlKekY3++zFJcWTmPWN6DtHvDTeu6NwohuJH0lfdA9wiOOHzQ4RssV4sL
tsQMqzmR9q5lFYD0gva0u9JPnG3kYWVDxAaJJ2NjlXo2/oI4tp07N2zGT58N+4yANTObr95uYBnX
Xvvoj2reoTWcqlcmvZIAT+xxvHph7ZEUttXzxLIYZHKeffgGOyBAuOlw64pJPdtm7t4I1s9O5MoM
t35oqJMIWTWtXIy617g2AX12jcHxXHSdENDohpb+BdBH8cFN+Mox+OAfYM/jhyOuR2/QSEkG7iP4
IMTMcCKhbbKgwlXUTsXBhJoPVajva0ULRtA+xKHLrY2GFdh9vfJr2tAnfTJh+ld0+gWQUHBbxlg0
294Huq1bFHTG7LAL0EdOBDYwR5kqMGl9QC4jNqhIId5wZ1TdAq4SRrcMh/gl9Lg7WVZU3ZTwrXcv
EOpmmHHDu8mOTkTPoT7F+FCwOtpNbqw5MOUUboEu7DjnRM0D3iUj/LBLTcmV0Bjk7wEZ9MGGDLC1
c7Hw0MspKeZZ8Lb3zFXRpy3SW9xwTsI9IxKOgRPZTox/03bylTdRNOLFv6rz8HqMYR88dV1nfNZp
FP/0/LV2N9RxXm9rK8WpCgO2IDaZJOU61qL03PbUvjatPz5plVPbp6BSw32upyNLOxY8QMmIAdKy
IEAFZQGkc3yAwQdWf+NGI2kRrRkyqIqomYZSwr8Ox7wmtGC5ePHcRjDxDS2mvio2yAx5uqI+hFY+
0GDFh+lXpXGPJyRdSyMan7o0K3GlWGbHMrZQPMbKeoau1BxfgqyK7ok6gUrhGBOsRuqNUNhii386
bUabEtWwrdmeTRN+Yp6kfBmCg+hzkBZTva69argr0tgAUE7Z3NIFF4w3NB2G+2Qy1KXKgzSDviDL
jzEkksoTMGBBWgPNyUO8LUHkT7u0IDEMjbq1nnuUSEysQRbdNzSFaKtAy9zhLJJYe+y1XmeSj0yL
VkREE2Pbmny2gnfe15j6XcvTXoQ3noIlkHFOqseECW1Nttv7tiZVnXStISQGXOkjo9PtpEulZYxg
5viSJ2a6CbFgHrhd6a9lOciNHds064C7CUHgW0x9Xj0ismL5WQIio5ySsPjNmVcwQRGO55oQEfG9
voi3RUqfoatPBG3RajgqpAn77Fx067DxcnDynr/VY/43gSHUxkbW77zKwQc5ypZSBVYfGxrt1FPY
FO41nERD5c+ghVgXLBf4+hDcj1Er3mJS/feBaLM1Aji1tY3ngfxuMW06rIGPAxvkwzA2YNIGN7bx
CurGS0UUHvumUw4NDrCOc26lWRe0W43XTo3gH0XvjRv8z9Pa5lLfxfDe1tRKIK5LMUHbVhko8ynM
dzxtLNY3bOrS0dOxjeD0I/ozJS9OK7sfQFrehrOPc+84g/XA4+j/M3cevZErYZb9Q8NBMOi36X2m
pJTdEFIZeh9B9+v7ZKF7Br0ZYDaD2QivVK9kMknGZ+4912I94Ez3qnPoeNyqYxWauv29MeqIxt4H
ICFnWbULyoLw0zVT/yOlYPnyAwQpiw7pa4KNXRQXMtYQ4TLBuPU0Uy1WYn9CVOmK7OwYlqaTiK0L
DIPRX4Rlml7ZI/PUc0SBRk1obx8W0dStQvIvXqyojN7i1BgwvkTOL1dM6qbIdPrbdDHrqAB8DmgK
9li8h421NgbbfK8lmV9LTwg8Tk5t671deC3sPK9+ctwUdStIzVVI0bbLCFclrs83SUGx56MhiIJB
tSkeK8XKOftFMF7mildm0XLywNYvZXBLhMpfQpn7d2AK2JkmXRNgyy7d3TSk/xBFL8dzVeFjWGb5
oJ0l7yD2Btfu01tly7+e11qPnhWP5soDCrSbbHQgmYan1Gds4J5zyPRvLsejwnbReIzAzdL5yuxx
Wv6PuR2DyMHvC/d+jkFN4MxZZZqnPS5fSd+bIP5r2oZFKotjTy7/387A/z+UkknbCf6PJsTr76SL
/5sD8T//yX+OsL3/iepZBL502QebjC/+S0KGL9EWGMsQwzjs74lt+d8SMqbbfBJZlyeYVvOv/peE
zPRgDEkTxk/AIfqYif/fuA+ly///3zRktktWM3NyV1i+ZQv0bP9dQ5b0FMJ2peYNCs586SH8XQww
EhddIV8NPMizak8RLvAWM5g9SIqDUu29ItyOSfcHceyyAiSxsEVYcm+Um0FE0aJIUP5DJTxMnkLS
zdSk64Zz/iF6xfLKoTP1jWOtoOR0MdhZ2+hRPLFbjNrE25YBQNlqDhYdcDtDh0i7nfIZCpENJsh3
l2mYHlVVnrsmeu2Q9i9IpnuhgsJzVLuH5GHJ6P9B5+dPHdmfAxGamwZ+z6nsPUYXoxHedJQ+ThwX
BVGT8U8owO2/IfPkxfgiGG5skkjjqqaqWQzpfiKxb9vBYN8Nln0rZjO/gnJ2zF5SdhYrklg4UIZu
H5meXoC7xEg9gfxM0+6K4yjc+s1b3PbhatwAKU6eQj/4gaja+Mbr1LLFr5ycV7se4d0rQpDtICRV
mxc6dQEJZxiIqF+dlU4/UAZswpCYOb8i08AryZemaMCx14o3MxterYAwxqZ9V255d9rht5Ob55J1
ZMlp1qM+3vkN0zDtKLmFmE/zVTAcZ4I/fMzYpVqiHX2kvb/YQF6FsPtNOxr1LkDXsIyIC7s0wr22
9jzuyQYt9lPmiCV8pEWGOvg51d0f0yUZNslaNoVuaN3qzBfM9H33lHSwo7qiea6JoT4rXxws0mLP
cUDgcV37/tKa3XezNz5gtfU7RmnVWlcVEA2P7BVll4dwnM29H3pM+5HjLDphflVBmd6nBgJj1keb
3NTiVjXAKYVtd5doHK9JOAPq7Dk4VGb7y8Seo42convvufHTXDt7UrVmRtB2coggeucpMX+tZROK
U4O2icq5XM9jVZ3apgt37LFLyOIFsjNlXK2AYfzcIFgL9ew+9eEiHL9ZTeKg1w3wANWjtfSrfj2K
ipFt/xMWGh6jtk/Wo3cdOPhMIHfadlp8EDMtZIhI38cnxqtkHeklP4ihOFIToK22fwigX3t2/BK3
BCj6jCUiW151QGp0Pbwwp3OIKETaZrkvE+0HogFQeuFMswILuwOFzgamdD1vbZqgDKtIAfPCRw9W
xdnNyEhIiuGMmFznyyXQZiN71S3MCfycSY22sIzgy+icL1HwVY2mDbHDxDvdCLxudb43i3ATVsYt
IqvDyttqY7T+AXjayq69H87IbTdZX01kfSExnRaQVDU1rOvpS2ZxBZREz0Vl/IdV1SdDgkPwAJww
hCbMpQ6fiAwIjZB3Jk1f6/T3UKS/UWdkt1rDo/EDvXaMrr2KCdaVxDi7i21FVV2og0kKL2xoTI2P
gYSBLy6b2Q9b0JsY6WM367Mw+hWFLyRjvUGlgMU4zycTWs+GndFJkpPxSGup1zh8mZ4jJHpu2/Z3
0N/DyoJc6QUh6B4/ASafuCvFru+YR/azrQloSLRsGdKSxzrQ0Z8GRhhpVQHGsNN0JY2EgkzUv6NG
2zdDAzJJ0deitgl9iBlVcPr3XzgSaoJmDIiLeJSch2ZIF8dMJsWfqNX3CpHeXLYvpRFtQw/8GtfD
+5jd4YHNf4vZf3DqL0lVISpwJEk+AxMmF/jqSYdTgOilLzed/8iZd4MfpGTdBefJ92g3aiOMgETn
3uXh5OGUsCUYUfQM9WF2508QRdZZJwPz6WmEMKzYuHsWYd0IZ9cDkoFDwU9sGTr6QpvItok9vtkp
4yIngLQa9+LSnUrFU7VeDpbT3qxqlKv6EfIWzVOwINOFoM3wwyHjFCsdTBxJUm2f9OLIPm7bdE5+
rCfxWSudvXYP6NpTFDXmTziM9oKx3ngjP7s+DoqxszR9WLxT/cMBWuzw/iHzzPpwzUH703XOfO0e
0x9QGDWIDp7XY8tvk1iDs9Y45Y+BYd5kPfanQbn3rDXNdU98x1GhuMCEL4hOM8SWZ8vREykoL4cA
Vw8wFNIFrjIb0DBO/WrTsatTtX+xAqPf5z6Gl7SNfnsEH2EzkP26ocHm8LBDfKf1e+Zbv8AAODvl
Fzu7Fb+L2bUZvM8ps/Gyg+/UhzvlTNbaMo+m1WG507xQ8TQRr+7AQ2YoFPFSOuHB662PfC41zzsL
WbTVXICgxsT14npdS3emEK0CH6Py4L51GROtzvo1psV46WfrpcNWfDaGniO9SHcqKJuNx0MPh3Kz
6zsruXpNCKOtQNBdx2CGRMIKVXgkI3Q9jxtf+Wqdllwm/z50EkvjOHb+rh6JYUhq59vFRbBoXdJI
wjmZ90XrglBWU7JJBzgrEXHGjOxdTNly2Q6B8VYiQ7YHFa7duKw3zID71x7vyWZg3Qk7nj/GGUFp
ylO4tZC4rPhi9pE26R3XX36mJ8Ztxhw+TDARFeIwt4OPYmscjolEkiq8mOQF3oWVDORnkVEKEHd2
8maLhNb527V3jfjpi8xZE2ZZr5CkykXfi3kb5CliFaKuGjchDjDPfupQZisriDgpHeJTfUzxZE4+
ZSJ8yjZiTj5Sl9eBHCFiBEoSIo2neJ5XJFXhoLXVAtn2tedxuGKXeoPcjGfX6FdqnsYVTw+DDAOw
rypK1ZJFGcD04czrBKOQwMMVzJe3pIiOA1kw6bZy1K5T4TWfkeFYjQ7WnUie22pZWgIxcHd0DIFH
dY5/oyZy0bpOR9fgr5kuv/hsRjfmR5uDWHbC15kUqCYkRfsfVDeIhhGnsEWpZzXlAtp3esLKEyIf
by95zbrQkL5cOjRKOx0H28SFQ9Bm5s0UlUBuzs0YSfY2ZgREoPT9J2lk/tM02tbaLWkiG7/mGXsx
48b6bsOeSFPVPYQRj/nFw4YLeyyBIIEJrg4zvXMoLzb0QMHCDYaVbg1vy+jnkZIX5ZcmIPFez3+z
Kc/2fUtulU9M77rCFrzOLC57yETB2Sv6NxfYE1gmubQH398j6zq1fvo023R0fKvgo7deAvWg4ojW
WUptkefbFsmaBLbxmKR9dwsGUjziR9s4+rLbcqEYyCniLZqFz9zvrE01JDnmemR4s8W0zCby5MiW
EbuDMH5hjKTdU/YRnzUk7ZbtrctDPCeNkc2OPgWN9SQZ1B6SmpBXEpcwYAezWLNmn9YyHsuDCfHM
4nO8i8VeuIoCPC3FkzcQOxLHjINwI3vowefX3SamvPqRWn12LkW+5xQA3uvPvnam769ZUp5Js/7s
woSHaNoad4PMp3U/8pXj6AkYerTKKZ7fRcD+HpaDgXq5B9hZMo0Yh/APRPhvmE3yzVEOfj6nXbNx
jinnw/EzRiprKgHjQTuXsZ5QiAuEeCRhVIvRSI0TlvdnVNQ/PCHfDDQk17gj+bTT6T6dkdRyrWKz
TfL6t4Xv0CdOApNb4S1TcgRQfXHktJADYZQwLC5T47tN9Bk3m/+q00Dvqi6I0T1wAzRlj9M5eJFK
DW9dFOBWI5Zl4TWz824nTrIFgqeX2hc3JQr16ntxuYlsz2BWVrmrMu4IRmqsbkeJEC4zoax7rGZ5
ql2oeTmjizu/O2jryDuWfXwSbYmDcyqt2+NPZu/KV8FT/NZM0y5Whyz3h1Or069HVAOq4ZAcXKM2
H/I6QmXqEHOA2/v15t9fB2E+s/Mc7oYHg6WD6LHyIWtd56D0r1NpJMdMFde0K94IrTX342QSrGFX
gEO91savoJuLXQUQn7rqR0xZc/n3wTEX81CHV+YpNFXkrfTNXN3U44NLGX6LUHoENkZhYEmAo0dW
6DBDzhGhF2MBoN722JNOmz5PzadgqDiK8gEKIMwP4JCPsMHAL/fI/tSuyBuX0GGoZFrO4Y6RtAgS
7pdWeqtalvaSoGgGMwwgPdsA1w+l5u5NqHCmMQygD3bV1YVQIvBkArVT/W+yFQciff9UWUmtR85H
a4/u2atx2qoSg4oUb23oTr+Y2OCTuThNy1zL6w5VMsCuUhWTroD5d+d+ecPAwubxXsX98OOgVL5w
ouGafHLqUuwBKfYGh3eY48DXqFYg4qlt52KletBHnfHB4HHRH9t2cu3A1jBsLMtXX2Wvrd20myI3
0nXaZvm37L/TeLYOWT/Ma1SP9iGo46tWrnewAW+nEQblZF55XuptgwCfJ1Lkn0JX9bKVVbZh5AdP
xdKPzYJ3CO3yaczY5GtaBxu1jpoCazVB81wlISBAF7EB51NmHkhjnIP9UI/jqXBdb6XiZw4VNpS6
MBmp+v1CJt4pGRjRQwDyAKMonGCe3PnYMq4K4PepHejA3fptrPPiMxbEL/MWPLfxPJw6yeJVTL34
KuXw7sjae3abtjyx2g6YCwfiS0f1a5EA7iS8MTiKFprDv//fT4JtbjfV70erVJeQT51IfoB15FHO
HNYNbqCG6U1ZQRukKJ0tyhT8NOnOtMANeZW9ASaTrWbTjldD9wbAhXIDQUghbX7+Mfc2XMcLGwvI
PUHUFSFgXUI+cHdAXVJKChVv2+bhrPe6cqO0NT/n2s8h6DanLtuOkfcoOItLX1PkIjlM13GeTR8E
2rM2TLvm4nqx9VzPTOnOSaHrSydnfUkYf2yY1xO/pqAnIblCx1VpZxVk6F9YsYz3OknsJ1LjkOgv
00ab712l5NFPopKbjYaDU/gpH5JimY/p8KQNOGW9eKzBRJQeG9RDRwXLYNsHMffEjCi9N8sar0eP
ibuU6a4JW6zXoo5fZTG9STzYL+S4XcaYAEU3gS+EaOFhjTctZigkNla1ScPv6GZfYAGfdFMQXFBQ
nmG0eqnblD5sFvlGUWyATdHNdip949xi1jpbLq0CW39isSKDPVSYd1fGXSXRfv24qZsJQNADAI3Y
xVtgLKTQjoIXLeIP7nG28h8JhxWs+1yukgK5uUPvyZM33rKIj84pUS/bYhw/WZx+erFTgLX379o2
g1OtyF0OZbJFR38mp/ah8So0fJ0yOxex/9S2kzqkpD+EjGIA+Pa3Ah1/v0D8327sBLNz2472IVUY
f4VZVi/B5JUvuV0fHX0pw7nB040YGildYJLAMYJoWPArw6pJhxibkYm8J3D+ZE65A/IRbEwHUn6Z
36UhCf2bP6cBVAFMu89rHspvpklb00amlPFeZs2AkdkbR55YaL6t4BP6HKw+sDtLfvy/LTSbZaKu
gD++B7dQF2jc44Y8rXlh0IQegGidmrCJ31IezHVRbGcDsmUiwSyCJsAQDWYotb9cI7RXXXIJpxFb
m1P9bk0wYIRjLxnXqTMzZzA5qnSOEBRhnKq4WbOSKe6TnX2ZzoyF087LneD5fBq2mdMGV6Rd8Y20
tMWcqerQoxo6iugKACt/mVLshAasgysCa5SryM/smZzfDtTGe2aVbyAGEBWx3cPHmeQn7/GBAXh2
+vdH8LO7xB/aNVoOvQlH174x3IaFkPbH2p/2mhUP+YvSPY5D3K7smIB5sDH9UtdI5IqhyrcqFRsn
HdKLH5nO2iGceDMXpbvNmsBkw/jUqkC9oPDEp/DQF1kFQAfs5b9tC1G8H7wRANB8izjd9lNDtNNM
fEbsN+kLmtsPJxUj1qngBNHLvdc9QxTtvPayuGq0iwdMQgkoJ1wGscxPZqtfGRPMmzyCTMGTmbus
6ovF0Eys+LIoJv3BiVkK5cN7wf57mSCOeSpdu9iQcyvIKygeOaYscvrWdiGSznJRN/EhgHBGuezb
T4VrIFsZ5fnfpxKwSddQ8HX6XZLn/cVCH3KFPnLwKtHiMQSZKNDAYKCaz7GRWi9TfXJTeR586fw4
ffJlKrPd2RGiPCdnheqGwQd7nnGtUcENYNfo4msgjHnA5Z1Ma6ATDLpYo4B0wTUvs19R/2Hn4f1x
ciJLKQ5ew64vrImpj+OD4izqo+A3CmCNUcRPz6T/pICFPoFsVkvAOSxWAuxHTDOZwj7yyhnqefHv
LproDnOYG11uFGfpg0oRBnsbpoY2lFzJ0GOh2wbrWlh9zG9WUTNrrlkTViYTsgwqzQp5NPz4rvuu
kv5UeNhgXFTiC7Ng8uxn+Cwsa086msFWuSB1IoLzbKbPGWPtratK3DqPbgSTQ5zgGYCCoAhGIeK0
7OYnNlHeGjRoxqbla0T1cOxYDKON+qpKp7zUjxjnWAGiqIkg3tQZyUS9nEpyhNS3M5nDa1cH4bby
gZDmabkhyY8omr7+0zFbBEnp/AVetK5GjxGRbakL+RLcgEPz3sYoOt3wnERjTpTnEXdawsK+T5a5
KIp1JMvpOjf+eByE+lb0do+JiPVpDd7eRrVmlMZttJr85PsfjqmGF69ifZ1B83uVMzlSlW7GDayu
9hqmQGWI+i5+ujE+6aZCHV6yzUtmuUu5Mx9y1YNtuyRMS+MJClLIvMz46hKIsn2NtgzSHrBexC98
yUeNMt9QpvwKI1AySUSmz5z9jaaLJzmsoL2nbcG+zmaJOrV1gCOKPjeU1m4kfjWvyZPq5Vc3DNT7
Jgc7BiURzeRrlN3BczxY/KHcIEIKDollETNPp73r3QxaEUKPRdz73YV5DIFoFcF4U1Ss+VR6HpXx
4cghxXLrJrC23M+mFOTqWb1x65v0aNbTfOhHFtzO1BlXN6WeCDpcZlWYk5IIJ2tN6Juzcnqu/CHC
SKTieoDS4tk8g5vh2UUhSSU0N5jRLV62EQo+IBqxyUa7YEOAWdOizxFVlrIXTr6T2n3He41R2vS8
rTl4+Wtg6leyY6NfKDWXsRH+Yu4/nJh2BK8qNV8UgX7o8uc993lxTeDmahgZ12gw1jVC+sPY3U4k
jlRu+m6BaLwOASkYvXpV2kn4XfIUgyfO2AwDUBqiQCq7srojBdm4us3OBs3yCpT7p0r9YgPPJt2a
+DNPiZN+puhFga7Jee3a0HgbxboBIW2/nzxpvfiGQsbO4mRRp77EsqyKrTDtY9d61c3uhvy1bsxV
Y/YmWQoesvmiuyQuUu/OzioskiZpZUQgPi7q4DTq6FjnQbHzPPe1dNxylRc63SSirCFOyuIgHr0V
y5lHKrGbHSx0uYEu+5u3xfXKyAp98m8vOqMDZxjPOGxbZM16Asr7kbgDgRf9PnWIE2XLkhzM+qWE
s3PwCbbEbimPJVdvLXpx/vfBmnb4PbunIJhxieNuSstwP4S7oZbxOaeM3JYqeJk6jkhyJv7rQyT5
pZrBXbphPhJLJ+VZQ8ILrV/0PPHFyFF1O7rAY9E69Skn8EulPNhGugWHDf8KZnZ0ogh857cS9NT8
aKMxHOp2urNKo0PxCWBj2Y3Kanr6Z9vEBYcCiLitnXyUcF5A0pHiet4nObA2i4qac5x46Nxsm0Nc
k24vNVOP2mM5PbZMXSf5yK+JnIc2h8dY76Dyr22gCGSd3HK2ZOR60r64LFt4MrGgjt/1hPZjHMf4
phvetcoxD22qzvHQi7uR2umTo7MVY+cZLT7wqH8FQNoR2JoF8htvSQZFgp9mhAjGGgN48TQDmYno
t85G328pLLd+gua8wZBbBtHBSbBcJ4nax5mglCpbKnerhBSZpRF1KAZB8+9oAwVAMkaDjrrrWHW0
2ZqebNXHTAVQnhJPltR6j6IlveUtgyzReN+SoE7EsYV7yhgircOxlNs+ZQtViSF/b0PquGk07ZtZ
G19alikATY8rqvG8l3CoaDcd/xZH4Tk2o4GKI1JXERFBWkm0QV5OGlmUAUUDQwpSshjOfQoyKyMz
Kpv1QdlDe2kHxCfAp8ZzXWEQIvY6ZNTKdolT+xJ1LoMX3I7rLv0Mszx+8UUPcMhO98IyzKVu0CXQ
iUyLMqqwq/T1gRuwPRo+yUa+EPkuQW+UMTQ55MZIqGAz7mbTwNsR9fqOOcdbcUS6b+ox/xe18VOB
ROZ1GeYNuiMX6fHM3N3o0gNA9nZNdGO21w9UayOyY5JZzmmajHfmIfmWMc2niXf+nqKPRcJVs5UQ
GRipooOTZLtYYybWILNUJ+0VFBQEmLhLGTUPD7DcV5oHipckOUI7BRTO5hTyMaUuo0FfSGfh3AjK
fl2hP1tL+o4uzZOTNyClxreynUaFG3qcDz5yVBmrkz/rM7dnvMkiFOg4k9MPLCtbUB87bAP+bojt
D7R7EAlMouZKAwFLj6mebbGiKotG8Yb0/auMTCLqrXv7aJVMM5g2btOZZ7WdzUijbU9/bNc69riK
rw6pOxvm/2czJv/AQO21UxrPo1mY8NYJtFtZ/TTwBuBkLEZ7jwW8PyWgMpjzpddagg30AvfeJKEm
5XKGlcekKhacrkSncj9aJhmHcvyBJlo/248PrpH4q9aWhyqi8i3L0T1a3d/IJpUlnKvh1jzsqpSQ
17Ds+8fwoWFvEeXbHrPS4cG8s+cK2c3Yk+qAhbyzA4Rmw3HK1HD0ga1tEmcYFkGdRgDouYntwe0x
bRLL3sxxc/WVtAloNMm1D1Ii4Z0i2wQhyqNFKNo7LGC1RfOjT6hfCzvjIJx7l2ZVdkueGwweaYV2
TpMo+u/kKTHS9LnpCIRJu6l8LzVFjl1Yn1XjztBNrJXr6i/fZU4aIjDyZLVtPcFuIV5GHkQsyxpe
WE7dRcHhNhV3sn1OPnLJzPU+WtsyYfQVz1Uo17OC2Rv36OxDlr3Aoj4arp+FQwXpBInC9VucuxjB
IrJWHjj6zBSi3FSx+SoTVs2kzeGv9y9mSBPUtTZxobBUhJj2QBwoP1t31fc5VIix74GZ97S+AZM3
5afxNnSS6HSboyS5eXn8gdCZoTszMSLdIB3OzD64gzCdNNREWtrbNvbQEZXWr8zo5aHpWkSULBAy
wGaDp9+KKGmWYaX+UsdAzcCRJeOI2qneKJYG4YPCZRBVuI698HcdiJXhVt86KMjj4yGDFBJS4EBW
KMYb6AEkTxzrjpLFbyF0FtmbFVnnUIzbIS9fRTldTOHfggQBl+HBHrKgjoYWwqzaegsKROeuBBQt
c0oI9O2fiCfh6+Q2nw4/6x6kT9p5r6TbD7A9rFNE6AiO+PJY1OyvzfhDZlim5arnmmT8wsOlnZJy
YaK8XflM1le1Vf8RRs7UMCDbQhvmRebDcwjmIY4bvXLr7s5fv1bFaB6MhmUNCqrxLcYbiunSbZ6t
rGqWxUj7V1qeu6ZnaJ4eASOpn9KOVOPvibPvjF+zO+s0Zws3pSdDteKjq/KftKWODns7WpHvUq69
x/wnbvxu6/Y2oIQO2w5pKSz6WqGvXBzdCdnM2Y6q/j4n4sJY9zCPlnNDmPrisg1Z++yH4Wc0etcM
hrGu+gzqgCrCdQFdZUUTmK+xRhRPjrDQdwWfASuK2+QRdGTL7ku56rUdchbotvESWRMnKnKEDT7r
fBHYqjug4CufR9d9rocwvNQzVH0eyi8YM61lhtqUgYqgLfHEjeaMQ0lPrDM7VkymPa3bWPm3yWoh
FDNfXFSppNiIUv4lwcTMMQW6+T/JXKv1uCwsPXDxQh4tTOuDZdUnDO1dZxrLyv8Gw73Uo/OGhftM
7wufuHrucv2UCLa9nv3TMOMY0e77AntHbPVy7URwbMRA9IPPjDJ2e5bBvN6WexrrIroSMVkeUsu6
+SyML4lox1XhkarZBfAtfF0dWwT+Wz8WPzqY5qPZ1tnS1RnaC9GcsNiYjBdVttWQ/Y5dykOo5dss
Sj01PA+9GS5bINedNQUkFWJAGA1nFUuMXGYafYSUN0xksKtnJDpRNrUfWN4XtvtglMZBSwbHmnEj
g+NEH3BnEPCi51XWTcze3MC4Gmn/0tZofEwwNxt8tBo5YJxvPfJl8pZzPUfYAqrFObOOgtFscuQC
uXu2VH5uIQdxhjBR79WwVRo9h9cyi5mi/MxQyZVG8UKdVIviB2mvtTGS5gbOa9mnAbnmXc0wSOmj
T5MHRh1BRvXs2YAfp0memQsOCw4gY9fH1N+oWjdGKf74kwiOtiFvpg6ao9/D2ikLezdLYR3nYdB4
iocBz1QwnyR+YGxLZrgh8pzdGHmS8BqtLeTiB0q4ctnPGbR58Z9kMst7bIkf1D6Ef8Ln3mWoNzeK
zN+NdPKO+PDh4R903F3TJBwnfR6cHAJUpFPmtKOlv7Z72e9tGxF314TZ0aMoo9EJd9GjzB16hi66
AxzFjPA+lx+2EgvZhPblkXR7sR4fmsBh5jDnSzdK+20B2XIRBgwNo7n2tgoAO0pxMdw0+d9YSKyD
aSgUrJbaBEy9VvykRzkZ0R/y1Z/5JowB0MfinKryZ2r1S5JeKsYScxp9jo+hO3Ji623IUPwCYlv4
YzP+Bli7VHZy1Ono7LvSZ9kO0S0NLTQXgV+txxIyD5BDcUHR9YS5Nlm5RhOsApr8vMnbQ8qEu3Oz
dIPclm684K4FYcxvoXbC1G8pSgyobPrZKWYSJtluC9d/JXzpYXgjOCbIuGzxu7JB0Hu2uGiM24xc
8Fb/JDDf2oFuw5MN99EongczfwONv89c9RcRIy6s1OV0+j1jnCAsl2Z/ohVJkNYSYV5Qd6PkJUee
mFce+NXEcyGd5Z84A+Y8PjqzMT3UXrzXPRWDMqd40Vk1h1AbvbeBJ/ePuGBpP0RcGoCWMuduBYmN
BKNSDXv6TDBioz6j46iPdu7wi6eMk3oYPUtBmbgqZ8u6+Prgzu8MmcOl7GqxqJzsV302x+zc9HAi
ZPElWvGsqvQX7/EBHrm/6Y3OXiXRjUMBqM/QZ4vMUY+8pk3Ecg+lD2bTMpQnGOcQXejUchsVxJyR
ax/Hvym6mYCXKEJc0uq6mLFlLbF7q+DTE85riF5w9txfYzydgA4ryuAMQkwCVqeqmVylnldcKo8c
Mc9seaitvFG/lOTl4vaNng3yXfcRm0muY9bIRF8tSRqad4Y3HQE5u+TZo4zRXXbkjDUuQ+D8kn5L
NspwMHxPX1uSS+CgbvpgeEbQ4pwDuX2gpXbBHDL47Nro1BjVVSTQcGqGALsg028hK/RReTHOet4G
hvZnjFATFD4TGdUYTUy5fDdezlG2RJ1Hrr2J16Z0ETYkg7GcMuvKTvUQljnoNyo1Sl7OJTFg6w2P
QWt8+3GzdSuTl9n1T0N6QnFmILYK2yMe13Qn045KBuXgPXcHOLkfSRi8WJ0Yr6lBxRDYgvJ+0AtX
zfmXVzFejQP94c01/Cmz+JhijaKPfnY5dmw3oZYcWodRQyxBoUEKjbelj+cVfgAb6TZ5DqX7OWon
Pdm8+3TA/ZEK+VC5wy6xCoQBUXP34oa32um5JKPtQERs8hiYdbsgoDob2aQZYwjRi3dp1mrHCbaO
fb6/YRPWgP92FUOQZJIZnPixL1FZ/X0EKDjkyZGzHTP+p+jZ1FPyS3jkpxdnwi1wpgSEd+eeidsY
H2n5himGLWnFwjj2++34CMia0bpSCnkVfnYAjKqCYutnQI1K2cdPCHHVIp6iJ+HJ/lhaDiqzJAGQ
ljnBBsVjsXJsjOb6gcP2bD3tJ6Dr/JbpT23lBB0x5to2Uf6A/Yf28wy/EZ700ayS5YQk8yfT9wmF
wD7xyzu6Dy7o8Bt8Ur2kFlkZvV99JTErB6oUBMmHMnZuAa3zM4x2gF9G2b4yvt9PVXdPITT9yMY5
jTJV60H0JsfCgwaqjOE2WMwnHJGfTTdaxZUQB0ZEe21bH1NTBntOuXQd9sjuw4Ae14/BXLMfcBb0
N9kqzpIPo8DrMRNlUagZV4Kdo8niqAAldxPDX8IZVmariOMmR9xPu3mBiOEb1+1/sHcmS46bWZZ+
lbJaN9SYh0XVgvPknCfnBkZ6uGOeZzx9fZCUnRGRqpD1ohdl1mZpSqUyQkEHQfC/557znZFV6w8p
sygt9+hXEOgAQVkN5rCTZm4MN0EJMZWqUo0FWBBZMZto2zQZRq2ARy5zqQgT5UtC4I2dK2pPFSQz
8gBwgCw3nImuCTwb410FEzbWu2ms2AN1S96JE9ElVkyNabIpEKm5e9E+o+SMGneqa2xMqsNzifVl
PsaELE/b2v4WRxOlqOQ5Z4UvoeGwJyIhmyq2vJqvy7G9rjpxXea1ipAPbctMvadbY7umEJI1VoYr
g+pTIsuxNZZcG+nD5G1N4kuUOfY8D+ciAt5CcnFIsLUtAZXA0K0/CROeewsztsRKmODv1GJsXXOz
dKPCXGCApSNFBqeY51dLKjcOhIAJnsxJw0AZtPTEm0kLKxiHxQguuegX7oR3jm4GTbpFPBiSzn4v
vwRbec8TGpNNDfutm+gHDxAJ88ss9oSH7GFWzcRumLUzYAEMSJlt/r7AvZCgYzn/QeNLw+5eHMMR
DqchC456K5RcSId1dpgUtDEWtLxgPr02Wrfy82qhwC1gkIs1FjrEthWvWgplfRG9Sp1FbfWkog2G
OcpcmRTE6XRlQjc8tr43NmH1H0GLP8i5+yTs+Hb4t7iK9okHM5nOoYHs+sc/Xn77j383KB0GSGtp
hk6dlWXoQwfx9+RXhN4s4n3q2cMWxZSKD4KMLfl+ki6txZJFdenHrHOLzaQozPUABpdSJzebZnS9
9KvRd+Tcv3o5IH5+ejmGqAxsHdC2hiwpw8v9eB692Ble/P+SPSnpbSMAaK6iioEb2TVNQqFqX5dT
B1ke8GbwyeKLLwvJe6gkyFPaEOZCoX8a8OsnYZzy1hEAzW1uSVma/M3r+wmUy+UyhmgD4B/SFhbf
BT++vlTTkNEjYoFtPIRSDWxAKQXmC4KB9ajJ83jmovaN9NTfl2wfgi4t7p3xkn1oXWbdZnyja1Pa
hBosA9yR/z81w335y9TMHl738/U9BopQ7PBb/kjNGPpvFn4ZmYQLbm35d4byH+BlQ/nNJHxrmQhm
fAxEC7ryn+Bl8E6aJBuqaUikbSj04kNRJL93dsnWb3AOkCI0hc8MQRz5/yY1Y0jgpX6430VD03lZ
WEJVjf/83LHtOE6gewQw5jaCFzRdyPULam/tvZPbzRKckz71wEjuY+yQq67mCWioQBoiiRZN4g4w
XLRajM+52zIdkXiwwXZkYBeNEKQwzQALsIPCwsRrOK/SADSaJGqYu3JhrxMzoMQ3d19lWMBJRUPH
8aEQ9gqlxp+3bHNW2LuTvSt47dbOVK9BAKyKl+t5yoI1vznr8xgcJfUAWPwK65HqqnNlUe/OSQ26
SN8Upi2USrVmmWSku16N4EJZBe268IHyb50pRFNTbV0ghcQYV77UsTwpMv/cQNGdJq7WKqOiSHBH
sBME1dS0/ZsQ6PE6Qa89elWiMNY2WC6TPnSXXegmFzmQ1K2gdOFEkDFMUNSXZDAUQy8fdjMYZerC
wdzbhm+RJiGs8zIpUUmluyAb6SxC058mgFiRczJtycGAVTUmmoCeP9IybUHYs8kden+dBG9Ay/ct
vVTYVYq822Ye4i1DiaOdVBzVb1JK60MosiUuKj27071tc2Lr0g+9t78IPKvPxq0eNI5Cre96vl6z
NKIsgIVnsCcFZN1ZhqYbvs2shTjESiu60L+ZMvgnmdvgWoDGwF5jBbtMyoR93KcmipfKAT3FfDPH
+zFsFQBqb8tAa+dFgD+oslVgGwS5MdOITId+junDjcmDc0ht8S1LxSYvSvzSpsqinrz81EtkdBuw
rRRCCClDBdy+aO+Q4926dou2nalZf2uU0CRNkmQ3oYLs0ZcZYUJOE1hLJOCPZckKP5IICGcJv5SO
ZKIfaVmreHSKvkCizKxZLsElaFAPlo5IGiBUS6TcSm5mHu0js4Ji1zM85XqGaSx8EsdnCCw8xRuj
tgBKYtQ59bEgjNsOL7nQ4eRIBXNomzVkcSES1JwbVhkeYSr0OylVlUnWxPnKFfV9llAa7uJp0vD1
TqAWkS6xZeOcor7OtTABAQvVAwnZz1YYQ/Jn4LVdDWWnNw9C1rqP2o1Env1USoKg0ve9HeDOFnKK
WEm1rFMPbAQOhUCZZQYL/pTyt1EUkm5iJeCviDXTxEnbLp9PWwYXTRhLwKWWjjOi10cfiZ5aZVWe
ybEUTZIultYiVcmryA36hd2X7FlI28RvqU+8l29niwaDyiRBh9FA4WefBhF2brXQICNAuZlxFwE3
lDqOFH6NLDWyGgMPM0g+bcpAIs97s403HPD1e6w2FnaoPpxXehAc2AdUEwhYLsRXxxh1qUZwJefi
Qx1hljNyf5h4kuhNbSr7M+tVNooAM06Rasiz0rIBkoo+pCnqhG8KBN1J0CloIlZTr8QM83EcNibq
iIpOVEAIgDDUsPrTsxS7PwrzKBF7rgWYNDcF1eHaeNi7MJ0CzIC3ZqGWPO1ICRcGiWna5WvH3IWw
ZuaR0KWrQA+TJYBiusZFu4ZqCchxWHGCb+lZY91zPM3TzFWDU8gzDhy2jaBvRyyt5XhYKZSdNi48
Klk4guhfYJmKMRwHYzuAA3a1ktmcdmN/wNvEqT5WWo0dfV/Gu75BiCXUYFIxhNwY8GlaeQmfBisO
5JMmgf1occCzQ+zrz75J6OepMeyyeIS6KdeN/gx9heVh3GtgPgq3gnlUBhLPd9z7FTv5cgyJXTuW
ZVG81Yhjoyz3n6LUruoYpbcTkJm1kJoJty3cDVhxBDtwc8sE/tdE7izvGqS5Cv5CNBUow5K36LKK
theprpGyI4IS97Y3hmC7DrOsyvI9EbHyE5QE3tpC00kW94V19PrWWVaN32/Zq5dzGGosmMzOuBG1
tgXqtmtteI7GjI5s0DZ5guEntF1OyYZQesFBgUG6Sc3PuAHEF5Wmc6EnsthlbWCOGhutQitzinrq
BojrxEuH9L8rdMkJO7fJGjCpTpSP2JShQwceVIy6P4uVyDKlc2MXAGIdumCiYxxCTejBhcmgf6TA
C9/yGnTYCLsbwcdK94GWcZsmnIinlWxmU5EP3aRnQTCpmtwfJ5RSb7RMUk+2ngff3CqNlI0dOySS
8B7E65w7YWEQUIK5TxJ2wXbDbEdp0JE19DK1XuHJQqosgmSfEpWfhRb/DLiRs6hAqGeTTHV4osaU
r72sIpU3riFK2G3VyIlYoiQR458vIqpJ4lSLW/IdbaNtATZmM49mhVmgyMmuZnU+EwWPIBThduch
ST4xSJCI1TZVXVa3biVdYzuT2WzJzkuB57yhnKvi01STSmdWiJccrbeK6m5xknhroS2EiVc3yiLr
C/HQ5GZ3shS3mauSIewrEwJ0C2xnXdVgErOwetP9IoF4j6mqsgr7TukWPlyStOMuhnjBzWgvLFc3
tlGLEEtDXXmx8LZfeSOyFU2hyVo2qm8yZ/C5qtnFTO1Fd624pXC0SmTlMGflxaDtVhOvdTVCdmpP
ulAf5NDONItHLmvlPQRFDW6AsxD3j5w9DdWHaqPRGDBOWoFmO8vqVpwn7CkSlLJvus4Zo+RKdDA7
sn3E7mUvJStpNmVs62vbEdK9EBbhTCnj6pa6ZbbRPDN/x4+UoVEqNg5QPRNgIgE5CrxOmLshObnG
sYQZLaQlq/POzQ6iIyP7c6hgDe90BwPx7S3RDA80PatQDk7KB8UK9B9xtNjapWaOY1Gy3wLQHCeR
qgCyR/h1jlD4oJU5GAJk0GzcIAKsGIzOAX4azK3HSKxIswhxMKBzvXSquuRFEgxF10TVLKrYKueA
mVmcE+6UFnpisewoUn9e4dabYFhMXpEV6SyHguoIO7hHPKe6s6wg1dkSleeBxPAXUIJzSpqWng6T
aAaABTXGhRN6U0dSYbuz3MQzhExEtXdq+OIC7JZzrlxbXQhQKbcQteyxzjKXN7jRzpGoGVM2Fj21
266bjmyVnsg4JM2VQsKbSUIgvUQhclcOMa5j0wPn7Qs5PRDSay6QrsqLIDeUcCFjXg3HrKZW47dL
t2PlHbdFvTZFr3niloMWDiODimXby6uTmPsNJV18/ZIYCFkxkB3nSvnhKlQk2gJKQ1I2WpMHX4Ss
1VnfSLjR/KKa5HqN9yDXRW1mwRfhC1UUd1ii6xVEEA6shZ+kpOCc6mF5JGwwtLaLsChaimY94SYY
eX0vRXrWOXsq1BpZPc+5WNOGkJXgh7AEXeueMgkfO5PKvREdFXI0MtPCxUjg0ACRUdJ0AfLmLeNA
bCcqDMAR0Mn+nsLPgXkCw3Fp1+CLVLsotiye4JVAh1unvSmtUdfpKid8Oc8qQ7kN1WukT22sOiIl
g1v+Fdq0txVax4xGTBc+oxV9jbnorLy2Yp+TcTwPZwC3IBJBN/QxLnoYJyO07oAuqxaSXO3l7dZI
anPTI7SeFFeyP3I77tmGuEaLaOdmLfZAzoUsMrSojJa5WptA2NgT0JcWs+fA+gu7g4KncQfgaARF
35nQQNUvqLOSaLTzQF2N6YS7t1KfXAJGK8SrWK8QeHQNpzWJDPoUMpglMV8deoRXAJCmfsxjLMyR
40pL1FZlR7NSvKhSpf3kPnQccqRS/mz80HgpZU9GoZKstZ1J8O5kuzk0nDj9sYi6MEl1wVnUlRed
NA8YCakWr+Q0FerQ+IqknerkgVeiq0RwCDoJDFHGl7mq5ZumkLJVB4b/KIK6HUrgNEoFQVWdRU9z
wOnRFdxKPJBAg/H4L1Q/maGtF+tEkvQ3Kp6rh58IxUSGOUICmfJwCmMKE/RjHaw4vuczjWlxl1ay
TbgvKfQDvDH9mmQxyS/fdQ//T0SH/0EgaoXp/pfo6ZMXBF70vebw52/5k9Rh/mbRBMw4z+cfLMbQ
Bv6H5mCav4mSqMsiEfkfWsJl8zeJ4u6B3aFKmiYbCBj/UBwGDLUlcwAzfi+Bgu7xj76rPwU18N3/
rd73u4D2T71PtzRV4VXJEvoahzpVo27qe4FNo7i39MxOWsRh4uC9qo6hFu8KOFkiZZnEFjl+w8U/
6rE9aTQ+yoE0I9VM4N2I14JFJs5dd8s+/ujfslN0Si/NrbhpItV1mLKzs62gaGKKELz9H/fZf/vK
rZ+kyn996T8BRpAXopTnZbdoPHHja9KmUJtgLngNL84EFivRnWgTLSLPm0ydI8aual673dZuojnr
/20ga7u2ztsRW89oIiqsEIFKaKa+lozYnsl9tBGxCIzkgyUQTAhC/YLZYlykLS6e8GCqPXBuUe7G
mmBGLODqiaDoL9za5aSiUoLvrHCdiZxQ1Y7tiWfBaSx67xia6qXG18tVfwlajFgZGfoituylm6v+
NKE/FBFH95ZsAWZS6ERvfeZ+VKoaLwOiniBMQ3sCZ6medthzPQWDcSl71SF0BuN7lMw7cljbaFgs
+cQ2NaWdG1lAwzvzYEigR/MC0vcRKxXTlAE/6C+j9WeuONhzWuySPTlx6pniNyVkneBWDT+O1nwJ
OX13xgDR70MRObYdHx1/r/PWDm9xznttftN538tbe8su8Sk/iW9i/EHBEsBhrk9Qp2tWLLikS18Y
0Q4B0Q1Qkm0iVIE2WalsyNnuCHtZdKxpzrcW8DJx2NYbI3XCoZggt1F9MBNNXDqVR0GpGhPZTRos
vt3cJUtF+Es8+qrB+tDRJnI8ZJg1Fnd9EgOedjL0EUeYga1Ip4nsX5KDV8CrLW/VI3LMlX4NivDW
IB4zq4jKu8yyrNsI9+IZPYOnqo3EFTHVu1rEfAEErL98HcRh1a2YK86VNnNN/OwUc+RjzUrX2SU4
JIdSUb5ofJDKm8pROfUgE0+SktW4ntW849mmugyXiVDJqj2779bd+gi0grMKptNzdFV26luWFmyb
/BzwoovbBtiM5G9pXx/FoMpG6tV9Fz4Ev7gVV5akFJ8V5qpugLNRUxQMcgoIqUY45Y5tj621skk4
3vAlEvlUU0Ur4Y6p6+nLWj3u7/U9yjW+kEFIElAs6UKVMBCy8+mtl13ZMmF3b+spOsoPMBJsCwtp
Q+5Tqm5aX8xpLN4E1MJ3Szv8EIVR0a7KV/uSXsnDZPuuJ2PGr0TwJ822PGfxSeBnjZ7e01I/SC/O
s6Nwb67JU5dsbaRy5JtSjjf2gU9N3Katx4A6mSplRmal2gVs2gmIeAey4vNeiZ+BE7zHgdKPg3W1
VfNuF+/Ts3f0z75eTsOaU9U7lsSDYc7rCY87Rve0xD53y1yrHuusXza9/tTsqmCzUomYG7uRV9vO
nAxDt/CqfgO5ErNVuEkX8t65BJf2VlyqS3bAaDamaThbKZti2/kgqqW2goWAhueOU7c9twYtII5K
X7RFlJCzprF+9WCN/D7Ad7urPrFXxaQ+U3eA8+BksKxzQc2GFLfNVEirS5xmK5hxW3Pf+oI+ii7e
owkEfBtZRMUs8QMbSxSVk/iSYbBXTIZeAcbugmllQ6Z/2jNcwULXDEj39PjB2ldnCi1sSeNjfmDJ
PObibogkZ8JTUAtSK5b2hL8LcsbKU5Q+QvBh9RQuKoY3pFp1712iS39TbsmhL7q9Iabv3iPjfuYM
3qCiBdscM6jdnbhHA59519+Fu04Jl32xpiguh5AaWiNXfziP4rO5sLuZ+vCIyMqNEc6WsANh3lZP
lCxnYs0zFrKVGBFK+cBaeCIrxcTGSTv09YnTJo986i1Fbm+5m+zrBkti6A45hs/IDDZ4D/pQ3kmy
i/kN+BTgYjwRvr3yjxFISqwk8yBn+xm69GPhpsvMERFIaxGq/as6t9foLN/tk3nSEd19vM3So0jz
ZB6+srx7i1pIHTd7KDCPW1MZhal7QyB6w5m5a9X2XaKHgZ1ytXKI3IRdOhFTONBGqk+AOpucpQuR
Pfqx4M9R79hOD7Lj7pyzdpB3VNOdFK2nVC0Nafl5V+QUjwzc1JbvJvplMAfQf/xpjp5GkT+sOoSZ
cxYO9inqO4xKkzgM37TYnLnPyHSvg/TzTT51e0xg5AvNL9Sh23AbDc+eeleMrIRhoTM0hH47mEpA
6yaq9Zbcixac0EGiK7lv0klzt5A0EPSoTndo0RSlkfXm8I1ULWovWkKP+LJj+Ru6gVW8LCM9d3f9
VGiUmREuFe23+OpflTfXobU4hRwyLr/aBIW9QGrsp9HeP7pHmSUt5n0x4jqou8gEQrP0r90OqPc5
LMasAmZa3qrjadgETwLg46BxCRee5J3ylqbmWdmqe+sYXbJLcWla5x5gNlL3w/eRdKsu4STmc1ou
vAtFkbfokZ+KA6EW0z1RUbhobz2/BvZNHh2kNVYdE8BpeGra9RTDzFj9EB6SeQrSs3To9nVbLPPW
f4l389QfpK19zm+mK8yrOpygeK4KWb1aIqHoesTPhmnCYC8jYqny1JE6M0A+huxlnvaHF0Rj6yC8
NQZMp+Ja4VE24gY74FE5gBsK0hspx6Hu2Zg6AkyXt3IduTKu9vo9mgOoghhV8DeVG481dd6pyQaj
3hLk8tNnBz4J8GFQ8jd0WfmcywhKn7JdsUu79oKJUOlHxV66tleZ3o3MPgzEp/FTWTVC50whHL5n
cuGOSdTMEvidwS485OATbXMm7JFFEcfkdZjgtFFGCLFT/zP+lF8OmkQH3PU9/vQf8cNK44XnE3VX
zXmiLeNDesjx3udRjksg28fHiKRmG/M4khuyZOA5gDajC5t9v3ZbWZsUsb/ANYQFRL2YpBSuRqqt
yXefax6Pvmj2B4qwr1EpE6O09nJKbRlLeZw4BBylZO3QSj2WbB81tnRPuqI7s8bw7xUJJBpFjbEW
5+5bYED4l/G2BXIdzfKQ15F18SRQLNAGkbbKu2QA6TTAdWyVwD4GYtjTopZyQmOP5LbCCpOz+Kl2
2ZuSt8SHLJW+p4qWrDxaiBF3vs84Vkt5NxLylxYSJTcbungzJV4khmRMKYXYlYFOmqliHYU+teyJ
xgJ1w05umbhs894jnayk0KPqAk+AQRUd3jrbNFJiUHulksD/qyJBeE/GI5WBoMmI0EFmnZg8oWai
E+Ei72s8PKUqjAiw0sMEfXCsm1DDpGKROUQZSQGt6JkBeOWr7cwsqaKIDXEjCzF+hMgCEQdvNKYe
gxqSsJuAl9y6qi6tdTwP9JkUk7wtBpyyQjivN6eNiufUT3CFMPOPxSxr+UhZBqlimgY8YiK0m66I
iLdToS9vHG1PNjzOeQO9GoOQMIVsMGmMxhznqRGMFRGMlxgcK5uO8YNp2uK+BhYRqcpV7C0wD2G5
a1pxqxrezHHave+3a6sovGXSZF8qIWXeGg6bqLuS51MTGVWTQq7J0LaWsdE0ViJSR4+jEUwcA+tS
bqvQTFHaRqGM5wfjB24o2987VbwSSxIEYv+pK1RyV/jdc63bmx03LpSNhUMrxDhL+6PqceLwlHjc
+rYxLjDNtghdoxDlYmJmlHF+awQf/NxQRlAQXQoaNZn+2p4gD/aIn6Y7U5eY8dhfK/g5IEF+P935
mO4JPWjSQgCuMDKR21Y0Ty4dSL93+W4SbA3tZmPTvCW9y5tGJAIFhKU7hxyIy0dV3lyOyPGB4P/l
16+M+favXtrvFEr+opr64Kz4ztkhwGyoW9zeC82r91Yof5oiCIVIIqSfPBSOjtQ+Jps5Gxmr6Q6W
23Pif/GMvHbXdO+tC9HX587W2hFMGheKOFHuHtzj+Bwdi23r18nY7aKFHbhEqqGnkIIZs4GdSkvx
4F05dnrNLrtmz+4qjOqZdcowAytrMVhYH9a9XE7YHt6V+/D/l2cesepBODW4gXG8VX62EQbyrX6U
lXNwjI7pHjtk2+3pBlXXoYg/Byb/W5uTrAAUHAXLQq0oCXZm6rHxD3bJ0XvtbpRdLH8FyTYBvjRE
I7XsHZsXZjZzzrqR0p4zP4stLi2/WkRAKseStC+48ZTq5ReAw3DO8pkvZlUs1iSVGXb9a3ylVqUe
y/fo3F9laxnRjWHluO2TPabpNf4qyuQy64QZTMHJw/axz2UqI3R9JXlDVd45V9Nb/pSuzdmIEBoB
NIxyw+WC+puGj20lJKd8mEicjfFmn6xD6xWkwvJp+myv0rVkJKR4BCWgvESMN9ow5gzzDqdThh+F
Iajn2J3zhtF4dPAP6UVlWPr1raUNnpufb3pTkzVKDyQDmeQnT05QtrErYkxfaGmyws/hzVgI3PpX
/dLN6pF5X6Wkz1LxGvTKvF3m6bm9lyqzUxzoL28YotR7wvXL9gphYy396PiopE/+gXEkBrVhSzvh
a05LxgaDTfwQX82reOXtCjXTCj8CRiB/KjEOgdGeO1lx6zYuk2+3+Jsf80fr0e/yB/KQpFP3bZp8
hn6SP+QyEXKR/flCbcJzDBfUTY1Z2MlLdjSgz0fqtOmUOaVet4Czdn0rwHWp8au0HuUpegQPcl3v
wjjSDi6REUkfY5LDzSZRQkl2UN/jL5zW1bI7aKf2PtRGIxBvTcMpl7qMBjCupTlttdvauKOu1iq8
h4O3D4/5Vq2anbzJV9EwkImtS6VE+Pz1zy7jxfn5LbZ4hy3dRMk2qUT/8eFRNRY+kNhRF3HgUNen
csZhJPfr/N3Q55JenWWsMxmeV4TXzsR0h0C0TleZPUNHGbMmuOQciPyLcJb2yd+8MX+lS/HCxN+L
02WN//7xxfEwUupQS9RFWBef/A0ktvgduvOsYNLLH+Wnt6tVApgCR41LL2t/c/+bf/HQx5UmyaJs
amiHPz9Z+ZmrkiI2dYHzmvWTYy2CueXp0xeVDycFccZ+xxnb6jmT1oSm2UN0yC4uLpVopr2qMHmL
TxkzXnChgnSk8CvyUziRFtklucD7IASzKHf5CRAFJ2tFpqXdlDfaK/ukkbGXn0X9ptCb3a8gk8n6
tkEKGv5tnc2klGd8xZnvoSJ+M5lKu0XBhKowqYYXl6m1GMZXKoMwzwUTi7k2HAbchkm3HkZe9xFe
mmEINvb6Vt1GTMY2E7I4jMq/vr/+4hKqIj5lPliibFlotD++hbbbNhkVCsoiv2vmU0oq8nEIWDiq
GIxtJmR7GJULZma4A2/5RG4QEpI0RmUL7HAOSXTcHpMcM3/KUROEx8TehORvs48N9pSpvenVDkft
VnkLUbrG+ml4xuTPunP3flROsOpgoHGlqZGAtRSecAGHChNrY7ZknZwDhNPSOw7h/lzqljIusTFU
r6MUBKehPq++5J/Cu6M/Eibtjomb/uZi3TKDBztv5w9DueGPLGZ01lspE3s3jO4pD2v3oTPPd8z1
8UG+dTfel4uy74fBXzn/+hr//hj+8TGtipKlWSZiOZf554+JIEFLjfpcWXQRHFKC1fG5koUVkhLJ
UJpu3ZYtI/TJXWpTIBRt2PF+peEYW4E6umbDxG9eulXNATaHDgVBjWFEcOFN5Hl66r4io9CnXQvR
bxnnmMD7pH061LLRoLIMclEeuXBzW2CroQn3Tus+C0HigN5mX1r3cFwYtHkPkiNTy5Xb083qTBIW
35WLegbBYqoXKA26pxzSLj/p7V1e2osw/KLUdK1o7TLxNvRR8CSthmiGxs7WneEIeRjaSDdlbxqJ
t5bl/jrX/SVAwfHfXNvh2f/jtcXeb4p4CEWN7whpeH5+d7iyFVeMm1iWF6FOi1/eSBsKyE8I2afk
KpveLkm0Q/K07uK1Pgche3beYIzUWVHrsN/te0o3pKNb0J7qFUNZOrFi8d1H2rAGiQOpIxo0D14B
DvZbiBQCK+AteOWDPpJ+1G0w9mRjGlwj5MXqat3la1rIryxcKmAdLaD15QEXC+WvCAo+EVqOI7Iq
vSdKcXS1Jtg5QTXl0pDbDcoKjZvTjVJki1ILLtm53qo02Y/ykdIcYUTR/lVwoZ18Hov6EjqKBYdm
FBngMH99VSXrX8+smiVi82Qvg+GALeqPl9VM4sYHzyIt+p18iK5iNaTOgZO6Xvyk8VlWxyqYO5QJ
6yweu0N9r4IVzCx8hte2wYsxkTHY8WXNIdXQpjbAopLgD5tjqTQygnulNe539b2/m8lW6PA9qc1+
OK2mXnHW4Bci3ArqN9Wsv/ImXppSvWhWGpAEzEm8rxQCjlq9Q/t9YimfuHI+1U5Ba+7Vh5NsxUHY
CVB42kHqMQfRxx9Vu+GoNjxYi5t69FCHIIuM2r19MeRv4YZ47VX6IJQ38y1CylNMkhj3rv65ulIi
J0IcKx/ZSASf6X0hWtO/XADLqfJJrHRzbinjSya44/neEmmtOhrpN/cY7DOvf9QRHj5+7i83avdW
8hF/JXL4LQHr4I9qO3hL1XQZ9iwKwnIQeuaWyqbeyhAJ1GUMkbmjfdN8RggqIT8wqvHJAYNmY/HU
DAiARqLPqbKQR7mS9pNeSY/YTAbHIsWlFvg/qLozPu/OwP3eGfWjoC/jVMQsmzPbIQ+iLYbIXIal
ux22QFG+Jy8ZjLIqJzmwr40RwyyUZebiAiQcmtFwGbtbc7PRkgz3FMAv5J+Fj+5mvbuXYpGuolkw
KS8iv6a4KXsfbapGo8ov6SW8mEdlL28TNKxf37HKvx6FWe4pdNyS/5FMDks/3rD0Weqotpm0SJv8
5m7gRxTHumxnAeWsTUF+XDAJpvdOb4/TVz36rPramYt5ujOi6JxbE1Wdw3ePx/KgMxUITuFcqN7D
QYMq1sKGtMREJ+WKQvV3o+vvj6gfH2E6m1FdNhW2k7pi/jQfSimMlb7XxYWsRJv8nB01EipMDuhH
GasVQOtNlU+dbh2ZzTdXEv7mCCAPl+Zf/nxVAaagWKIpyz/9+S50mbxMTHFhI2IlnJeTT/29Tyiu
dUfKK/kM4Pn2RNJHIMpGyjpCEAtPzkHgvkYmiw4h3V3OuEA+U+EIOpL0hLf9biRW/TePpb9+pYZB
ikzCkgvB4sc3WWqgS5RBKy2UU3ANnkoQvSoUynavnUTp7Kbn/mOIHsXjN1Vfd5r6cPuYWPo7nhnR
Pkqh5OO/iMYl6qWBipndeHptf30jytpfXU2TuITG85NV80/DioSZCc9OIS0aq5kaO/eso6rKX9DX
FQFfzwafg0j3oQg7m6MWAT5l5nClUmZYvx95BPujfc5e7uQnQPVdhTWvdfv1a/zLD4thGoahDpeR
r+Efr2OITZKSZE9ayESirbv7XhxxuYwoB0Aw5ci7G06yEOcuGYJqgrAasmINDCjLUfuMNXcZpvpO
T9Vi3GnTkirwJBNusj7vKhgSwctIwajm7tfvr3ooLAEvuv/jjvxjo/+RcJbwHLf86X/+5zmJ+M/P
ld78G/7P7/jPN+8j5+H7Vf7yV/1PMmUw13CT/e9/eB0mz/L5b58ce8tuKDj/j38/8/QP/237/Fb9
YMz447f9acwQf1O0IVwkW8NxSR2KUv4Mg+i/EeoAvaIPTg5LGSwbf4ZBJOU31RJJR4mKpTN6a9wm
f1ozcHMYdOBYpI0NgygJn8R/vLwf3sh/vrE/RLGGz+0/n0BDnkjBNsJfNP44prnhNPLdIS7PgAzo
jGlTz0n3Ce7iqlAXipHth3W6qglTVbZXEgxHQ0/XqStoI859oyRDB9b0Wai0gJ/T+XfX8M8X+f2L
4pgzfAy+f1kgfAxOQDKXa3jg6ENk67uX9V/sndlu5EySZp+IBedO3sa+KEKhNZW6IZQb6Vyd7tyf
vk9kNdBVPUAN5n5uEvnjz02KCLq52WfnTMRN8zFU5dZAhVxNfg2lk+XKlZ7snwHZP/Ln4RPX86eW
KNggfeplAMEbEDUsflo2O6N18qv184i13q45JsWpXez5xu5nvUdrYuNW60/enFfHqPpl5zCyLK8L
H4xyuQumojzWsr6xYEJb20K7MSTfpVr4m3wWHqyRoEbgOjNQj+aH61aGhF3rbU3S7SPiBdrEEDxr
Ov9ASmcGslVhkivGCpaK3eDGFasGX2gzz1zig1eO1dYjL77pNhMStWO30By6r5hcTN191yFxdb9l
OA3F6VkoapHu7p2rgpgMRjuY19qa2VWRhgmrwwA8Rnf+HE5Ve8lb6zE2qM13BNcjlj9jCfC5J9iX
TT/UAKGF2Bjickph0vSGrXuwcAMXtmuh3wvsEcRS0/DVxDg+XGzntJf44gNttnIs5jWKkoGGub6R
TzTE/HHwoKwOFhIM7Z+GbcvRzaxjWJ+iRnyqOT77GMt2qXTuruHSP3ULUZAQUHuc6G2V0drK+y0d
BSrG0aoPJnTeh5LmWVR2TMy91xRjVyvAKM3seZ7aagMd9CHyourO/rW2LUefFPbejvQJIBhbfDTM
RgGozy0+hVMFN0XaxAp+g3KK917kfSbBfUBqoYk3WZScguI57n95xnmA//djcky81j21cteD+i5G
CO29z1iY6qAo+2WXNwCzwX/ebFSuhKolrJ0QxiadySZPd8IbmV0+thK6ESYavvON5a4nlVoX6cFc
Qpbza9HhDKB7jLfoo2tZvDVVzjtQep9NCPZf3BU/MDY74u5T/pK2zXc2efDrTUCEQsYMffxU8oLu
ylHA3AiHd6J9IfJvOmcdAferxKKwAsYY7d0RoEdb1MXKzeJ2n3tSklURHZAYrsCNbT0CL35TYZDv
O1Q2m7rl1jDFFhnvmpmE504kkZ34REhTrcw4nPteWme34kmga5jxXuMRbzblD6u/8QWk55Y9q60B
SdKb3mOfl9RQy6VhP7nzGk15e+cdJKxM84bqIAdtm+LoyvKka08/gdHMd56ZK7ZqbessWaABiwE9
I/YY7Totp1/JlQ1K/f1/8WA1+3agiLd5EB0zYF05INjadk/9qNiniLPxnEPGZF3gaqVMlFEcv3Oz
SRCwxhiSAlQp0xjqMy0Els2SUe4mt4FaMJpknwtcnpWTX8KenAzUyVNGv23t9szAYwZpXDhg2IVB
fNXRHzYOku3Sgutu65AGQ3+B4hCtHLIffLdD/oWW/qgKtkzwM7zVGU8HFrT0UeBs22QygFrJO3GV
k3thne6ldQH92gOTzjzrn3AtmidPF8FKuPk3PAf1W2ZXIxkp4P1LlZ7w38nDxN7etbPY8DB5cISf
N3+GCbuzsTlmKbhcNVDVgLU4m1nF3A2CBmxnomA+JeegPAXVEpOECPEZW6DX2qn8g6CcWXHyERel
gzHkG0wK+1zHP8lg3IHdZbSNOz2v02SpKZeGGw7ab6UDNyOwGfQUEoABKKad3xYA0pflG3ZrwhCp
90gUeuF2BsQg9SJIfj2sTcFFe9Y1UdTQfpCdp49uDyerTt0b/7StpzOWbooy3nfoItZdml5NnIHE
dliGcMBMb1NXnabR2UWLeFHdqI/pqM3GZwckmh9BRbCt1qhl72YVU4YpeJjFZWgaghUVH9FssLvt
EvJDHo0HlpLxKVfqDWKJq22YmM5t9Bl8RIL9xKI89aJ8tm1+NZsE+cryxfeC+pkQN4A35WPYy3ri
CSlDFb1cWSjE/lswJHah9+wIwczPVlvote4SvVZWueza93zsh10gJ/wDHfE/Q57k76FnErY0uR1t
RlpZx9Bn6d/O3WntjJiv6LDibKcB3AU8d1ofsHtnP1nee452akpdPnkTC/OAzn+4gGkCHx58iHoq
sluXB2r7yK7FVxOT4TKDHPfp6LFcED+6C/+WqeMDmi1kzrIo/EB3+A6o4xIO07Zb/GHrisls2iG7
GaN+B2KMvrsqOUd2sUtSTeYjGs0m69sQSS/nVpKiMEjpl/msUa2h2yc7tm7uRL+AKTST3Tomh5P0
DAd485IOgKV+6lnNXCnQPlswZQAG7z9MuVcT8eZOTR3G4I4desdE4UPgZwMD6ftPOw7MTrjzua2j
8aKGhhOq7BCQ19WEbNyfH/q+TcedTo1ATwRad4AfIvwVKT7/1cuSn2ORuUe/zGgCd+3nPJhpPwUe
tlU+A2Ms1IPPt+LhMY8sdcYQjDYpmyFJ/P3h/p9BAlhihzwHkErXL+h8Kx6tLHpq4CEa6VLVpc25
bpJmnQs+G/Dve77NrNScojKU91nDT2oIs5PYN9ZYsgletRxFGH7gxA15d1VJ359lEP3CdGLWvj93
O9l8b2HeOuUDi/k+0a3xK7YjBoHNPUA+ABqZeSvEofsm+toDWD2c+UMBo7Aed0qRAUMZygiG1t50
HCYfC5x0poc8/UqnOjguDUzGKkrVPkn98VoNAPXF0j8MdvwbockbRHCWtvwgPf/9WRrws//5z2QC
Gu4MlrP5++2ai7A9L64E9a0ZVfAefZjuP/D1LZt0+FStk69n3i/XhBvL1h/oh5RB60ELZnHCdmuC
+TNUSCAnkEHDgehcugkyRe/GbZzdNJHAw2XZb7sGw8PAkOs2yRYIVX1w0yV99vr83YrBR1p2QaQW
JHKWeeypxQJ9urHvezxQ6DCNse+cUV2QnJXGHMMuyy5Mg4kb+R0K82qdWk5yUb5JYNONlwU+6Dlo
2/ARqBzmVjs7RlpcY+rWS9GH9gVCebpWHT2mdKDhqGe/uxlfOixhcFDjM4lK3t3sk76yfL2tKtNe
cIfR1UEscWApG63Y9EbURR2I9O9Y4TwkEHOhW2yzqqVYBQoJzIqNvHE3pMNumKunkSTlY+V7w0pC
bF0J/WHKsFtTY6bg1fnFAWanylQWTr1oXEF/TAFuQom2g2UdhhDNCj51vqHiDHCvrYIe9aFoWSGd
9PiSD9189mKEvb0sm62cYnIpNnytlg3fAn3ATHiL5xN4Xe8pAHV74dtP8pu763bR8WdkLfnRzgiK
dnAtNymFaIQqg0L0wfYMzcalGM9TJbsNC1zthrOWZQ0IIazwJJuAdwWgr+lqhmZBzkuxzcbPtC3j
Ojn1rrW3QvpvS1iku8B74/F9BOoBhy4k/SjMzDpiqGHYhr/Sezaigk8M6fiIaZowXu2Xn7z1KC9Z
BrUNfWWIXfC0MRQNY/EyFfrQ3JMn7gA40S/sX0vG9yzjGH4eiIMKOb/7hXgaotZ5LK3oyCHC2Tv7
750axSbqLKzJeUbsB/ApDUqxB/R81KblqB7JdzHTYO90EtwQJEx1uz1QHXnnK4tnPZ9p4KUP4H/3
VRMQovRXNuny0UP6rZEMO9WmLj4LjNrh6J30dM9PeysTdGet6dwu9UHrjwZ23VrCzHmF1nEaR9rM
nlbEsjNzrLx03pdZDZdMROGJkPimT1siOTNkzrv5zGmiHPAuGpi6lscggi2NrUaeenQ1q+wOwaNK
extU6cIWot7FU9Ws6sazPl3UJqQpEF+bd+Nk4ZndbntFUbzN8qX62csMK7RzcvmXvjDd8A9FYoNT
r4z6tMkJt5bDB0xZpN6GyHl2nOQLCyHmrpRBcd83R3YI620PcGdq2+Q5R90CQy3tfgn0FjZ/XJJW
6aGawExZ3RLf7FFDOLYiUDZB5K0cP5nPi03CqXWIPPrTwqi6qvKLMDrZw4Tkehj63Usgq7PoIib8
Up/wloSHgSJ7FctQP1XQkdIkPTlc3lYdcfhNkMrxyk/oJDbOk58717p3/Ie//xVy+XxyDMc0Hbab
bP9A3xuuPOTTbOlAOZpi1yTptM7JlVPFOPIhq+sVSmT3BG2JhBvp/WOUIhamWMUR75kL4JRy6ONN
j/1kw+ptcS37gZ11KtKi51f79fjulVS7YdQJGkw859HvfHANfuSTyo64rP+MiwQLiiqCx+VAgWLV
t7o7tMB598uSpGAnK4OSQFMx+J69ShFNeR5phjB+o2uWbu3AUjzO8r8cXi60nEPbKYLYTegsfBBt
kmx4XQFJE9F5nC33lwX4bJ+X/SHkI8l7HQMTkS/mQPaji9VhqxVVYTGF2MAs57QAYkAPADtazeD6
LYIvzMmsVdH3tPrI0J8YQCSn4sRe4P1iHSWPEDNtHhEz6kktzZtyT04hIAY4T0CiypPLCoBDOm3j
9RyBTtHqs3DU/RAIxldnxwag99U1Gjs5NspmkfqJqQGQIA3ok/W4ba/8B9Cc47dh6fMNSS194+EC
pqd2Xjilg4/M2kaVGL/3VImHWroz79LWYXWCSWklhHOZI1q9yh3WY6PowXS825MaHHxmU6e2RyNL
RjFhVW7xPM2bhlYCyWCIrrxGYeK3x1hNwVkl24x6+VKPziakvUQwjJsHWIrqTAawncHzdf3NNoV7
q9CNHcMmpxotyb4puojUs7uFXv8TfdJk3TM0byqVPeW25ETwFPyzoQIYCFsPK3XwMSeXNImj7xN4
lD1RtGmnXBBStrS9owa9AJjPWTZdPXUH24pObLi1N9oowG3Hyd4ai9qnjyDFhiRG27uPfQTiTiB9
RU8oPA6uMXtb0zmeXe5b+cQ1QaZcNxsK9ftxg5Ir4oFDblqXBzNzFY7r6amLEn1YyiA766oEa4Ck
yJ9DYoK+CE7d+BV5Wbt2Y7c4xm1zKEBkEzov9Elp/3dLBJOFIzpKg37wBcjtSfh4Yf3B5tBuvZsb
l+mBV8U9cn3YR0GN1i0v36Uk2NeF/Q9OyuUmLIr/BgyW0uUPQN3m6JSkMswUfSWx7k/Av9lcLvwd
Pd75UTS1uwGK5h0a9b3LQnYaikoe7LuYT7bMkCc1YOawozcH+upxbEb16CeBekxwrG9yDEikHuoD
4f7uqGtge6ws0RFqVXC9m6dWI8fEc5mnFpaq1L+xKMKugj2cgCe7D1FNt4mHSsHBAWrpvrnHlH84
pv48fJKrARQImiOh9bEai5E9cjZ61xHau6FYOK0EWfGgMdlJEi7cFUQVjbs0V+PJ54Jc7istO3Ue
vJFbROvUr3X53pCuv1+dqvM1y+r2NWjg/bOKzJq5Ailmh8VOz6ydehQEkx07WG/4GhhofJeRzPdw
LJEbyDWHlfUX4GyND6wpOoeCGcuG3XWWN9AKrfArul9+xYJLmv1YfMoaJGDjW+VFP9p52EF7anZj
4RfQXnEbD/QWdlOa8GI2PjKPLJjRvKjgaE8L3ALb+hHOxVcwKvdpTCzwqtbW76v24AHIXeV6jq6N
xNfRRP23BWRXPlUfumGe78rhp8VOx27iznRroaVv0FXjT7IQ5HAapt/rvviJlah/VZ358Mr0NaA4
+nDh9rJfWxii7/KHallrLwc3vSa1YIG/mAYsUvq+KxZvw6HV7BfxTpbqq9fO9GSK6qUCTLaWXLYO
cRE/6Rw8q5559/ayOFcaSvrU1udeLXzSYlDtA8+WO8J24yyASAZrSY8OjODdRLL0Mc/i6lCGn2Ku
cFjLbmE1nfEFg+hNE7TlThLfpN5UxR5WLD9TSb2fy4OLbvcZEgy9bTgy5BhC1elT3fovkUd+r7Li
eCWLehW63fi6OCGCHeWvPdnnlwAoZ2Ran8ZXiJPb8mF0zv3vaZrn21INl1jGR8J37nUBtlbCT0TS
DDB4Kpefoujm597f4tGGm2exSivdtQlocUYaybNX6jUOvOHoV5PcYAsPyWpBtymL/GcVmIEyaHjX
dUhcNSIjD1CfsZWT8WYoIegugRteO6xOOjDPbZadcViQKYANegAXw2JwxSRHSmbFBGXNU9MYgnFk
9EAUeghOuHN/iydzmEu/WhF516uKrZOVbR97v8YEqQAeFYSfOeT4SLf9iZD2Tmp1EG0wPs73H2AB
9wDHaX4I4BY0DTcJDPtjCTy57Lxfumcve+K3e9gJVjoV1iFHwEyH5Y8FrHIF+FsdFSra2bN/aT6c
m8E3p/vQ2lm6dTSgvGHgLvFFoe+MyrUK4OnxINThK87VfA9FJxgaYh7vgDjTcw/XGsoeoIEo+cH0
zUFYtBmKbQBte8hnXKg5D8EgKzo8yAQ0Bb3HBu+v8ri0LrPCImFzUiYkamk8siC/yuf8PcjJ5SyO
RylIaN7MuaQLStFd2htPDeWazSamoLWBOtx/Tp5T7ulJfZnp0SfHs7bLcNj5PuuVHTBVGl9I7u7K
SXOYFLtIcXGLfTq3aYO4lKbuOEXfLIwi7FGBsmkqYI0WwWXjK70dnaNqeuo/a50E4mupBJQI7wsw
zl62cUMtEV+EK65ki0GC65Kvh2vAMS9gmYSTwkblWw/JEP2hbJnBhOwZBOltboZ94zLAdcp3nBkH
UbTvfvANcVK5jjJ6+dJze/DMiLtabX9ZoimRdLjnManoISyl9RC1zU63A3Y1QjKrMqwZwwooLFZK
3wfS9aUDYMiLzzNP43ugR1dsHSvlzyOB0Na8wumEQ08UX0weyYqjgeBAcJpDx3v3WdgtvGpI3+oT
syMhzGrBudNWWzdEtYUSat9q9BC2Rc8y4ruU+c37WPaUyvat8suBXYF1GtERS6rQOmyNiR4YkawH
+RiUjFzRqfMouPrINDZxXLQbG1556Rxc0XNLoSW7RaJAPQmzZSUETUhCjGyWhJCfZrSMMNQLLGSN
YlHRAt+4Kv1Hx9gnZ8kOtZ+aDeNhe4XwGDJxgXE+5mQjwwtiI8LIcc+hc7mH0Jj76ZYn/yWVCgJD
02+SyGEMYoCDI6UIT5w87zRY2CWbKh4+uHV8A4c5ouNdm4wFgchsO8V+GPut1rpbPoNoAoEe70f3
B1OKFdAQbGW/NB7jZJz/tHl08J3cZbZRlee/P9SdJY4zJRBdD+uhyegquzi3cp8Qgq/9I18hsCaZ
nWKoSarCa754cMbapvsoqvRXTfFPuWyvXQnNORbDyfMq/UDP88XVnPmu/RHME8x87iB1pcJHW4of
ca/hN+UsQuRB+HT/SV7b/XftsAFYjjsVLtEmCuPfUlfOLnBTteHeS7siJqLBZjMBTTl7bGp3DjC4
/GJNLKIM2RBe2tH50txLNrY9VFsxpu2bW8F8W5RNz2BQR3fRn6XHRaGwR7N22CMB/l0HeDiJv4DD
3sVD6JziLm+YCGgg6DK5+6ByKCaJz/OfJjOtAODhp6qcL2ObotMxTPXp4uENvv/QKXaUsBTnbXcO
ojGmMlfqEAd1tSVVeekybASLW8Un7MVFEXuneRS3ss7o/uu22DZ14L6KW+wt8tJi/rooXj+eo7L4
46ApJAOMWH5y9aWNpxTciD0dR1k/iVGYF1nedZ3v9WILbGzr3IuWdbP042lhwLtJ5VAfYJDyQB6j
5QH/xcEabLYlfo+9qy5T3h2yKobYNFf+ZiSlsgFqNa+nLAzZIp9Qro/eJUmI0VhxcTX9eZRGb+eY
+2gy3Z9VkrTDzCtzjVoLfmsH/KguwjXOGudVCDDrNNQJ+3sXrNc2XwoRxH4dt8DYp5TlrTw4iAih
CHfq5qR6OChMD62HyucxVBZ338RUPLpyyTd0O6o3+pdzmmxhy1RvTsAHhI/RIwiyY0ajZqX4OFm5
0x3dwj2Wwq155eleWbONpRJDGsoJBhLKig9cR9E0eX0HEr2wH9DQ5a9dMD4EdeB8H53uY4hAamW5
kfugJOYF/Xbaao1wI3GscS9sgEepXOJdTGG60dDQyhIJw900GEoeNPzSZ9FPy81kILLlYl0+ms7d
tkahzBXlvO41fwJnvfcaOZR0KBdWgUCUFfbjK/wy3GIwj5eqbAgyzfZOhhCAMkUlHtbV2ZlYoxMj
z4Taw1VVarjwrL/wvcvrdo8QKVzdI6R2XoX3ySBHpeuuXG4wSGaFzSSkjNdTA7ujW+zxVmT9iwSZ
xNUaGrCexENndWyr+777lDvhvGNhzFrjNYbuVLGCZPsUIcr7GCQM/UwOL6UJ87fWbmmf1gzd4vs8
PCdalSegE+0ppt8zAO6hnYzFLcFLhTLHghO1UWJhHXN2K5rSU71GD6lXi/LajddUziPCo68kIR3b
my67anZAxtbqjnESPTqdE15YZBIQ2bA5AWVC/nMcYwl/HH4RHCg3Xo9qjlBXZmsvHZ+jBc+unZUW
PfTUPdJS3pUt6qqQ9CtdvnF4Qid8BWdjMNJO8Ztk13jK4LYEdoeP3neHSx0QSq5tGjY1J098/5jQ
uJjAFOcDi2GZh2sxZ+pkxOuAIqF0q60V6ewMMNHE7EVra1fmPedsRS3VmU8eQeygKYfF6iHwjlYl
A2S34X7WRX0StSMubdk129oT9SpaYvtcWb46Wvd/MB1XxZCZ+3JWsmwp2gEJCLdtwx7vIlKP19MU
VwLJt1KUWADnLrpMmWEnRBt1YCJnnSKh2djLzDens53fNDypHTFzx0qwYlFVFbet3ttoAFuf+LF/
mYY06wJOZhMi5HtMFbu43jIfu3Qer0G7RA/EltaTVwzfRFmAyJ9p7aZC0en0yVqXU7HDJEucvS2/
DyUsxcrXe0dNuHwm5kisE6R06Nz0G8MUah/XXS+OlA8RsL3cKcyziWmEbBFb5FtQ7mK9WBC1J6rC
Vg7zg3Y8CHK91gedhpdMZP6pGlr/xO1nj+w3OSkRMwFbnGS9zF8M1WkHus28p3PDJQfacQd3acVc
j6pzzF9wWQaHyuctNrM0SUnrkiLUOxR89taWpDAbIevvTN8nfK9YgBKTYRh1kre48KvnCFsSsNDv
FP5q7wID25UC5UJXD5cwFcXz7F1yusKL/Vj00XtiI1vp792BbCFIW4javnaMotwm8TcK8dq5Tyaq
yCw5T4y9FboUmr4TaiS8CPbYh2uc4d6bypt9FeMBodLm22SmsxszHqgYJJTDqM8+9KyPviJTrJT7
lqe1e+0XBpFlG6LiMHTY+4DGVgVGXXc5z2MvtM+Nl+/SbsmZrKljPCwTvnPq+3bs++sStv45teNd
P0HrKWYy/dVctLsx59X3yr4+AjPI1mgDbiwC6G8l2q8aj5DJh2eHKq+g/Dsh5HBh93Aa6IR2lh8y
IMnLsgLmGDeHbAl4+6RVeVMuTc0Y563bmeqKXe7A0gkcLqKsV7dT7zTD1JMnQHjP3AdPVdo+aQt7
VkT/6LnB44cRq/P2HjD6ne3GzyNf1aESEAlQqOOLZCBKOBz0hAUwr6U/9Zp4XcpILnzk0F7wM1Xm
W2jJx2Vb1iPr7+mM7ED1rz4T6KiVb+3S4TpaJJ2z8QLBiStSym5fkyN2axfrjPN5rRjfgOcTbPap
Q5h6ww18IaQxNlR1lOod8Mu97xTLFhTihvAPHbrao27V9yt0swsH29/jHkOZowXHp4rENmUhM9Pn
ig5itGDusdDagDyAA+JVJUDbyj7FDONWpkqnUwrXTPb2N2di5ThJrAa0JTmhGgDGKpxAiVDMMTL1
m4bJ2sugAH/k2WsjsT0WAUdKQqrk4NF5WgW5sC58/TnfvoQAszsCZvuWom16ABFybcj3rfqp83fG
bbi4ipR1UVN4YLTc51nl4li6LAQ0vHHWdRR8zxeSXrOLkbwK2cIyASrTQbEf63bRaqHCe7aGo23g
P9p+lD6ycctefNOt4Z3tgIHp40hGaS3rktVtG+cFrCxyBd5dME2LkRnSqimBAVhxeGRV232UiFKg
KYbdzmaaewm2rt9Fm6UzMyLyRl61Xubt/yVUdo+M/VukzHdYsmG0A3k8sj2PtN2/RsrgPXR9Kb1u
6yTlp0uBUboWuYOmfogn90re66W11cdI5r3OE94l3tMyW18KcukoeKSj92HTLB6e7Z4JC0XRalTZ
j2jxDl4fXu+JjzDJuS/X1R+udiQ7dLv6z1/Bv4eFQ49OSRwIEcHTtQWrQ/9r36JIjFMVo9WhUWhu
FlPCJAm6kyw017/5Pbfzp8lH+/2f/1L7zp3+P75vsXPP4Qn+Xj/+X1G82SyDMy5sl9YmefdqMjP2
hBrAadzh2MeB2ftj/93KDMtHGQ3AwqH10ERO+mYRU6toPQTDRUvn1ndd/WGJ4ZV2+4q182A3WQQB
ButSjSlEh2K5kZiPNlU+dtvhPDpDwPif5E7PrYQ8XUr+g+wNl3ybWUntbyqHeyFJhnyw8PPw1xvY
EaMM3Q2mBtJX1InwbMOfUN3SVSujS9KSasq9w5hCRpAjaTDOduh2rjvcDOHCxv4iEXOaBBz6zK1f
Kh8oSs32vQvvhstGiQAU7U9fVYfYDl+dXP4xY/rLm/xrrrFdaecL/+dNav9WJMOT78OGHpzfnhU8
KoPgJl3e/cpiQb06YjdGNxdbr8uc4IFNDx3kCWDPuIVdd69Sccim5Kam+o7ffEufxhpvhK1fsqq+
BSUpr7H4nJknxXmwY6z5FPaWexyMQNNbevtFAPZUU4T3rAicQyxxUmde7WF8LFqmwBJraJERIMoF
OmD6dS5xKnid9r2nEOElyBF4kaaOznWxtSxCSX/fVP8/TwyThFTw16/q7vKAeid/dv8aDLaFzcLf
/RP0HyLFXDt6za7qP3PGd2HC//y2f0aKY+cfrusENkR4UPLe3+DwPyPFsf0PmyCvAwCO/w/ujWfI
f0eKHe8ftL3I1Ab8loh4Kv/rvyPFjgM7LhY8YFxWOIje/j/R3qL4/iD6lydtxPZ54JFM9oKAs5OH
7r8/adMCVISA2XTA+fnitOPHUNJTyt1PyTlE+SNeZ47Plut/Rzm7Sgm/MldCEZhP1gZywRn88mkE
kMbuSB5FH/lMBT0Y7zLaNuNrehwr5Q39RnHpi0txLlrUN/x3PKJ/pXL7lTLtrkHuZu5rNwX3bpod
n6vxK32OHerzKBg0GlX2jfRvVpcQDk3VmkDt1mIgJhL5WDrgzPj48lCa+hUzKSOqHVEYsTVR9ybZ
I6QXAfim/q58i8HcnG0Xf37KwzdB3c5Nnm727J/ZH95xxjxThto8NNULaQxuRkLtGudTpO4PPZGB
KKxf+E+ubqkdLpj0OuYg/MaiEzkcmGmsIay83v9F43U6FNXBt5ZllXQuat1G4AuqrTuafviUpjxY
S/Mw+iiHNIP6PQv7LfA4OGW31P7kCd5uyH30ZHCAZOUTLt2EOrfsghO7Xjgao3Nm9YwROr66kMHk
CHVpTSpRHmR7J/Ul+z4aFpbDcrhZhcXi7OA954KFrDrGJpK3kFG1bW9KVGqRIjQ4+FhTIKQcIFTq
eDwnQXMpERnT2mA3ZAkNL+rQNesmAT4/TVhrBH3EuroPSViDLS3/3gJlk5rIE2MvKddBmD5hLSZc
KHJE6JRq2MJhVs9TD0cDuJPNNvg9b38UgYenS6Yc3sOGJtC4l3BZEXwSak+Mt+Uuc1FZfl38tyzK
xQNFB9kcgA2cHVC6Z9Vlu1i5HYf8PSqLFWrkHrzB03iUAUleL8A03rV0EVoZ07EioyVV+LteyqOa
YfZ2DoslYd7ELMUOmhsbvKq0LrK1KVn6pBv+Y1C2t6crvoMce5PhcoIYeNYBPPrclI+mq/ROqUys
xFBxeyTFkgdFD3uvbff1wC0q1c5z2X3oiea1W+Hndpr+W9zn18raOvHdIx3Jfl8H+M7LIivXXvvu
dNZns2QIX2wD8aSCjO3eZ4yIv+KRXj+mTYLTyHGWiQ4o4xNeCEpXu1PMGMvgFILBayLePDbKvlTR
2cgWKtTkLoevAd8F1s9IseQz3lOHZYa02BbcP0RDtQDnHkU5s9wCrRhZOJQPbYQ+zQ3qct/58k0S
5xn96ByZ5VexBBEJfmitQrTPg++M61hkqKpgQPOCZt/CrnrxYPAMHE5b0uhyJevoRjToXBnxgK6l
J1KOi3phwEQVx3RzKP/4zEJIOgwrrA17dqQ+bZtryViR9ajkxQNO48GtododHpK+JBKIbOwB/fu4
NwYtWpElP4YKcFsYmHWumwjMP3V7P8sGYbaikswYA5WvMghevVhzmS+7Y1g6H6EF5s8bvOOs7XDF
H2U2+Z3bEeMscoKSqfvy22+zLxXaete2mqcDvrqxywjYjvGfBq7RUsTuNqAAXGWspUKiTnM4MOp3
OCc+LtPltR2ZZ9EE2tMynVZazJTeALDIi7JFpClSx7o7EYhGTY3ybyEb6DfTOhn6VzGG95KAHG6Z
Z+8Ed4aGlCM7hjPwmpoHKfsMTxRWsyXCs2nns1uqFb/b3YDbJj+N1miVf/Ac/2GncbGj+0gKwBl/
W90L96rnYY5flym/1S6b+zI60xZi5JXkuBk9JN5igkXUJC46s9A6lsmPVNNr16kKdskU2bDTADYy
y6f9zmNYRG20Z0DjPgYjzStIlvHbnNEnmlVQ/SQ4Q2+wQ3htEcSWTv2sFx8IVIbpMQ2YQAJbh2Fl
8f0XFkRpx3rUoYJvOHgcQNx40pjRqFfLJ0AaXB//i70z25EcyZLsr8wPsEHlzlej7Zvv6wvhHuHO
RbmpcufX97GcwnT1AIPBvM9DZaEqIzM83I3Kq3JFjlTjsJUZhsDAaZ9Y1o4HXdjwRerp1vhzK8MM
sq3KXRF1AZ/UBCuNnuh6WloMaGn6rLObNT27/iMnU+4h9vgNL0lDXVfAR2ejOwyUdkGowAWZMokP
Xtugp0M5REbHOAppiqWO275OIn5J8jTbWQKOi1kZhCA674F6p/GIv/9QTRBkHO+l0DC3x3BCTiue
Jz4SV8v2nmXK5a82xpO7UHsRG8kHKdhuR2drcdaz2HSdeF80VBn2HXg+hr5G/YliwGZYsNvkqICc
GHh7Hjyt0k3a0pjcN6NzzlK5p/+DGltFaEMiHvex/qFz3r59KK7j1DFRL0ggfINCRdODgdjKWcp6
VI7zFLGECtdQxN0oy9TGUNkzpWIfXevRdRjPx444HnT2Q5NM26EDIxXE7rIyjcqhCqL+NLPlgSZH
YpJuxksp7SPKyvNt6Hczr4LaewlBpBn7xV3e0sU8XBuzIW8CmX9HKebKFHV+NyCybbN5eUiy5Bu+
89/ewHJh+Da9Z6F5vB2IJmV4ZgtZSQpUzBxaYA3e6QnMeTRhYXnqqT8X1uRxde13rPqCp4zkx8aA
IrbJZZMfyoKtndC8Oporux6cbbv+pmTq1rmfCVCuw5o0vA3dv096nxc8kjRApZObufR3mX4cmSnq
dtraeE35RUKGkUVOmkbx7t5BKyXtFIgob0akErc8JsSuE4aINUoWBerut01i79FJyycWXPW1rzAZ
l0sDWsgv7ye+KcdiOjtZlWHVx9mRDFxLrDwtN1aT/m0Au0VYWNGGMDh55kQZPITOhkaMpiVRHUgD
Jz7wWjJHzske+k1RiwBINywUT42PRpqLre8MxqZR6CRC0CEY9799mb8NpgNziU1m5AVcqYyboThs
r4ZhtSeJGkETmhrXpmQg9HHhEJFgpUxxMkSxOt11HcvpRXCsBj4Ab7+Q24YZpfcVq/Tljon11sWD
sVf11k/XVqyRBzhfMTUDaWhGMmDXi+fsFPh0ZuQlZ+RsVe9MafqqkpzXapGtKPeMwRQw3oT4ATYU
tjzZA6tDJHq2iXMQrqc0Pwx5gQPLmNstpY3OCscFHxGzPxvhhwJVuJ2rfF67Jh8TpcqQANj8zGdg
O1QVvTNjdd/OiT54TUULRfzdZwLLb4tDzSIllABzaO03nKxw/ZCzFggkakn4Q2NEWikn3nVLleyM
vMdeyrRjLurBCuiOSJSHS3PyvqSkXgWQcLAwu5Hh26GBheum6dZUij32cukxV4Yxzig+s4yflyXr
HicIU5NC8bArbBf5vM2SkHCPM3/lTq+w5g8vQQAqrhcsHwLQKBWWRCqjJjyytaZLaXQhEy+vLF/N
tu/A7jIMkHTEQFRZFFer9bzUT/Yotzcd2mfiqNr8LczteS/9oL7AWJCRMwzrrECJr11MmYMbHjoD
P0gMIm7HM23R0EBL/KoFSsm+qgmMD6NU6GNlYdKuipHFrqz1krk/S17PuMlK4L6L+7fU3h8XR1Pk
axlgnAPp4Jf282TTzmzbb3KgB7WNAbZZ+imh6YJStTKW+Fyq+NV06oJjIHuu3epoFa69salTAmX1
o1eU0rFvhCO0C4tqT15uDCpeZvjV5oS3nNW6b+7kbq1yolUiz8FshSDbsjZ0TimPGGEmdhLg0LZ2
rTaioeQ2H7x9zADgEJ45d+FZFfBuVIPIUk/VEVK0sw68sNlZ1X2hEQ+6bG01YDcREMqxBxldDT9u
0B2MuHkKALMPNigGd24BeCnPCFfx4GbUtC7Y6R0rmn15DdmRcaMKfyZfeaw3JAg/I3/MvWohToPy
xZSoin03uj3LR9J+XrFqAH5vlAXKrjeaEpseZj5RPdZZWhJaopy9ifFqkDAsDvymHzPSoq2EDbej
A0jS/I1z59scqSVORvdJufI79mlDstUSpUHwFpCd4eSxL3ggtn3NTisYOoaXGe73FFNGNP3NuQwt
8dWMobm01IJEzS3fkHh3c7ojefvSN/iojb3OqDK1B5alARYY3kHBsZbkdUAyr/yhva35jGrnGv2T
aLC9Lgk7qtx5MFxBRamfbvi+/8zWRlREGJa+Sddsou9FmB3rMJ03bYdhzTeqn8S2HqagvYqJKvqZ
10GUFoFFf3x+CYjVQljEueuqqo/6esGNf1v1y7q7JnaCGQXqPjaHUFQveV38qZOSSYflraZbzMfN
FVbVR25R2dnk6g4+zd6cqYT1jI3sy1MNuWiurD0O8L9CYwcH27WOO1FFQx/8/f/izT+R7v+LeAOl
4daU939Wbl667kv/j3v99fenTf9dv/nXP/mvPLjzH8GNm4U1kuLL0Lrprf/KgwPdvzFf3NBBbrUQ
yv+XeGOb/+EIF06Fg/Bj3WLf/yXeUCnooAaHNs2QwjG9/6dyQPt/D15jbHGFQ98kLYO+Jf75+/8W
vL5lMDzdu7TUZ968Kp3yzE541bevt716Ne0Kn8768ad35C9r4wfazJ9v/4lncWwoShbSP9z08LQx
7rPJveDpoySCVM1G9HNyNzsOJBRRvLCGuwq5z6S6VGphM9l7kQs+6MtIcFyxMm63//ajuP+f6tO/
Z8pdx/zvyDLfEdhUEM0C1+db66Gm/3dZqmerQahpGHb8rsvasdojl/sRr28lVqViEWVPdyPWoW3b
uw8ExaCQVPnJNXt7IwLrr/CH5hgSLj2mXfPZz6nYFl1P+ku9kz9szqa3rhLTudeqdU59xQ1CTuu4
Askpm+RA1peZ9vYXpFYC4wEcnwEc6Kn3qRd2WCdw7KYPM4D9kz/TY9NqUx6wzo6rrBzbez2mP3Xc
Xk3hisvMG28Tu3a5k2F2yuCdxc5cn9MG+5IVNkdSsNNTOsv5Dgst95oi3kw5pKVplt3RHG/Y+6bq
toQRQIt28TVeHGiLvvuFAa7YF2Z6GHUYnAfPvwSkzD5qc98iochlqN+ZagD7pPYHBqYt6FoTB4Tf
k0Vv4FsHOntIZ7feJmxqL0vMYast29pNpOdPN4BIBA2dO3A9v1KGcq+8msqDJh3uxpredcXg29Ta
2y+jF9Hs5CPFczPynOKxof7RJZhKvDk0LwXAODaP6w6f0jolW7tunNIjQ5cztqMaNSUDtTv9jKG+
egZUz1KDR5lLz6IQmBdbIGGlF1NH+QzdOMcmwYZmB8+B32Z7rFQkNtus39attKI+NT/VIORL5wWY
wAr1QmQqXDkzRngH3hLiGVVas/dmwmI2CKMGyWDtcmqhtwN1aJFVbax+DWC9OhBhpdWW+oLVbC7f
NU/gajTnrR0vOBaak9/D+1HQvJlpyCJycbShtlluya7TfMbTssI2ago5RvZEkt0kwhXmEyoXC0f3
ttjPO+cFb7S1RZ/95uIaH2iXIeIdLMdZe6+FaIEMmNkjfh6WeSrQ51gX+MBHC/gD87Glk2An8rFC
TXCxiLb6RC/VZ9P4+kyqpl1NQeKevMlFYxrHz6Kjgapd1B0p0Z1mW4AoguXZSw8WGQAw1bh5W3QQ
GQACnurlwV+YR0R6Zl1MtU9TPjjjDctesEsM3W2dy5c+V/dZPtxJRqTADXzs/d7WGgkTYEVYTb65
l4u1llzlR37+FFhoxh6SEz0G89BmVxSMNwOPyjGp/aHwCJE0DV5ZaVcr5dbJtgPBvHJDEO2bUDHe
12yNall/eBllQ2FbHITHEdZRgB3IjJaCHHlssMsadxhFyIWLnDYzbhqsuUKAxfYynWtPX6Uz7z0G
QpMnJ0psvWvFBLH/rpjza6P1WZZwrazHVNh/bAFpwNNt5C3LxXCGjcr9XdbH+xxYAk1L5EXIXm1s
rMmrXGYvsyn/MXqTC5zONKZddUxUaDa5Po/59xJjA0/ygY0l+1J3Hc5YdBIY+HWCFyvBYsnXu/bk
3qvAVsj8s09aAZRbrbUIoNVWXF7i0nkjjvghW58OSsP7h6eActcenSYGIrE8GsaJK42O6gT1JED0
q+OTVQVv/Dw5/CwiYj4ZtNHlZlJnlJ8kz1lm8oMB01BTkbklaoXR+uyp16zsXllUbYQ3mSvVJQe+
zqOpNFHNggIQCwaSlgRAFGZHrS9uiq/OLFgTsNqnXI3NY7lccVCY03iwHIL2lk/je9Xc3yqRq/aO
sK+98q35cwwdl9MoPvERQ2QZPYZfgzRy1fMyY8sKZMJJ34p5vOhF72r+9bNjnT3sodqBt+FB8eKq
N5s+VgAMy7MUmx7f+Jbg5aekABHX7afO0leR6Tta2n/nOfwxwgUZhNQwI+QZrCNqdE8AfLlDMvkA
mBHot7oqCdoMNenzLHFXUHcvpnm7llGDS8ip3veVcc1nvsZSFj4NlM0Esi77Nq33SfvvxlTug9G5
9xOkT2EmK89rk00PkD9iUXRnDtWTNfrXekYXH+LU5Biz/gbDxIGXveE26A/FgBwRxpQb2AhbEXdg
Z1fjSngyW8b7ASh2neYhtakGpQ5V+rPUwsHOHfl5ShOHm72NKW6+3hieKof0qquMh37p/pSdiXZB
Na5Z689JaT+qfcPcDLBLes3xYgUJd8VwwQypM7n2guHojcDJrKIPdv3Cy89r+Z9Vjj1jCWMbpkDJ
1ZnIf58vj0sdilVOTyD0hzFK8a+zesgvsuN+rniqsdo8cM/mbqpvCksrI43lfBUuqt+6oLdXFV02
Jf4bs92izjB4qz9Uz3l4e1pvNygaAbi4QNEFl6pcN3waAdkResCJjeEN9XDnQaQzxeBy8dLwBSjS
9nk1cODQ+5Joml6CcduG813K/Z+dxgd/yP4iQ+lscQ/BsBH4Mk1bfk9ImugnwdssCP9ULFqGqn/H
gsW92NdXw6M2wo6bbxdrWqEvUGUQtrUi39vln5OHwbj17FUQZN3GuNW3lCQWHO0+ODjdMH7yI6Q8
gkemd5sdO4L2/M9fAtPfZNSg7to0PdA1DlOx5+uAHoEEo1Ej61shsUNpIwk9m2bcDH9l1wK5gfXi
OqAJoFRAhA8oGGIfI+hHnnRUFLcPWHinBu67QVL9sZKcUzjr76vJKQFrhsvGvSVMfZWthebHG7r2
jj/SShgA6D1YhCVnYQX1VCEKtFQ2Mxw4PuJg+GrGCZrPhAHXwgcviyuLRhK/Ph5ey5ttuAymG42L
eTeWc0UoznirLXKeqSoek67+4n7MLMZiS1Ttdvb9AUQaLlWpszMtJriaKIuSYKbPZgU/3i3s4izY
H1H20QjgDyXVpX1Mb3PmEykijla4XRv15fDkzsFzOvbbscPa5NWk0li4/qajmBgRQXYMh8Be4CSF
9rMGdYMsuFRrFuxAa8cYZ+xXEfLGXVDrSgoU/1mI4AMqLzMYmh1YnUdp9u/WPIOE9qD308uE4Xfe
BGO13NcNUkeJIL5yRmfYS9GPuzAkdp+Lq5U4AF4arANqelYDlz/PbvGld6e0QWhoBrodxsVej+bw
4Nl1vzUnBwRalb9m4yE3awz55aruMfdbPfN3IInfeXW/kqFOd1p3EZY1sGllHQ32fIyHIj54trGd
x4CpJwOpDnCWR1dtArfBIsxLRubznybg/houstgmJJ5bt3xnL/hUzDECrJ2wgKRngjNAgVXiW+5N
NxJwaZQkoj/zgrkVp//RleN3IF1vzandR6Snkk1th9YT2uFD4AysbRr5MBiDfU2S5UWgPN/3If4d
lwj4oSmsBlq1sy0MDMGSzMCYNVevsS9d7AEbmphpgDIMYIii1HP3SwyMA8jersRBuM5dzKEUwe6C
kVsC6cJ+GYFUCv+b1Yw+32oL+ppwdy67y9zmydmpDOsutPaBM6Z3Lon6HVgmlkJE7JyUgHc6eKCo
Rm762FSt3Txzp2oFSX00EIvQxBLcQvkmfpQiv0thx5xkLY52N7yFOrlpOpIBiIxySWLSsLba3UyZ
T/+kTp5RlTZ9k+1H7QyPppUMj0nKG6bpdX4I2YGvCHyx0Yyt4ZQ3H3SB2Tsz8dXVJo6xTfiuPpS5
D2szH8qdCnh08sn6aXR6ltZIES18s6urpuCW2LEwcuvpMlXpdFn4wvZlwPp5xpe/+q+/YZicQGMe
HsRM/DHglF7KervMrvFoD9Rou5ifV16olpOcKBkLcwKdOdt98mrLSzYjqsjFfeZAxFqD1XKF5fVB
ZbF+LKippK+mUpiO2WgFARs+2d4rBx83HlDGO1icuWimD5fy+kH4n6UzlAdA3fbZCh9tXaTXaTxT
ycaqt5jVCqsSD2I3fqolfWRE/yJ09m3BvqBkViM3B9+4dEPDJTTZFviHTDyarf+TZDMjDILW1Ccc
y+nJ7RHrw4JvYpeXB2qayLGHAK8s+pB8+3Px3Af0HzI5gMoiB2+UJbhJ3/ygmUdAmJ6xzqrOs1D1
xq9MIAv1tWvicUNilNIiUUCzSF7ABV7icU9OZhPYFpXS810P8sAw3oHGFnuKKoxomNtnsLSGEwPd
z7FrwQqjvLnTkYeKryqqYpIqZkPFvnKcnHlFowakwfwt8e39YvvUq+v8jx/Xd5Sg7kLS6mtYFpKb
THkcpcY+kTpvaGU0xpofbmJc0qwL71t5Kx1CZmsrkl6qFXcjxLhVoiakb6awQzcWW1k161Y32VNO
TxIGEPIyWYGT226x2w5gWq6yN9edEauNamoXzaF8zInUIgpD8mrxxG9hqTC4sqSLknD5tem03RVy
ocBZ2ASZTflNV67K0/ac8ycLhWJfj5+pUeUu9Akx8ZrA8Kl6UkYxwGouNeXc82uG/o7P6aj7bIPq
yRzFy0FVVD5rZU5n3ljDS6GEySgxwfDPAVEkhLqfUMO9rZ339trqc+c+8a1Nm8XZFTDPiytmtlLg
dPjR3+MPB/nKbu00Q4Y5ht6HMC1nBGNjUk6U43ADxGGDlCVfEwTAY5Mk/SIAPvoQhdr04lcp3DRY
JPu8XthBbLxyCFeMVXeCDbiZo4tz0hO1Hrxd/jNiJ82r6RSn7LpaiGBrrzO4mhgttphhTfHgX+li
leh9a7/0y89idi+EfL5Mf171wTdJvD+COhgkVVjuJbMFLfdiVdTBMQuRGGjSi7k35Ncgpztqsc/K
drZ5kD7HbE8irJUPbjhehwD0PFY7+gksY2ag9x5mF5I2nAj8FdyQmlE/LLpbItJNmCzmAj+CmoDE
xLK8Bnix11481xsZEmdWOzx9VAOmhV7Pod3tVPjTN1Z6qQv22DYksQj2CUmWRu5x5oP0IH/HSU7/
sgmSOCbYBbctKrt6ZM6V3R/udmxRrW7e8tvROZFb4W6qGVzyzINyZ01vtaPYp5Goo3ORfYS4ZZ+r
bWVx4KDmRlU39kfDa0LcSm6yNpa4iYYy0ScUcyyClXsJAuKIeqGmWchvOAGH3HL2pZxdDO/OO5VN
EUXu0IMn61BjPsigSN45LF3nSe/imu3LQBZ3oFutyIZ1oPu7MG4QUBaxVaN66w3/GLa3SWs2L/3t
EOvi7r0zO6xPaWNGgIdf4/BXwcYLZy44PWJy1GYpcRTlEaaen+Z4ztg94FMdPRfPz838wuNtoaAR
u2Sf5nTmytfLSc8DV0R5AXGw7Ute0lgJ1wFLHj4g8TpMqotjaGznCRc6byJvxhOdVCx6jGnnTsFz
ghn9nEOYSlKgp/T5Zitqw42z8J/yCvtMXXH/4WpyZqwVJXWRNNZGRn2fBLgx8QtsY6n1nZmM/qpM
WOED0+l4o946eHAT+UlOYL/mvgFzlTxSHj4wW2mW1GyQQY5hC6OXwDfaC/j6yyxgewqp7l1b2Hh6
QeDLkLevmWXdqatZKlWiiEETYz6x50eVNOJBFR7jVkyt4VQ+B2H5Z2J6O4faCNbCWZ6XztRb3Y3i
XfneR2NQIm1ZVU0GMMV9UtCoxLr4n/pTk48nroVi2ShJpzpNR0mnAlBcacUmRx9uH3XSyvles8lC
BsLvEfoip2BrAd8yqqfW73+ZlgueK6WfYqI8Hk1tt/1xdXW9I69E/2Q0Ac2+c0uKpX5sK8IPoc/Q
WWPiXS9D+MCjkW7QmJdTK1r7oHJz6+ngosGl4M1bvhdjiiPZxNQWWSth1y8lwSOWjq1aG7d9cHxL
lDmSqveqxGA0/vLUw8tUNuWCjlpRCM0SwxlPwUy/TQXFyr5BrU0ECr+Sf0PZtFBb5i+zN80X+qhq
ApItFwGVL/QqiXydaSJJqfYcoAjmV5F23Rk79J53ujqovqVemJAFfZxA2LJ4vkucNxocYEU1glvE
KLEwlIKaDl9pAPgah5StHhlR7nUb0oedBxhzx+VGXmqH9bRYnLRa7u2QwstpDjZEymxyhyPnYPUw
a27oQZY9jWN2JhkI0ZgkO8Z1S0aGlvlJjs9lfp+2JZiUTD/V9XQhHlrs8nTZutL30VAGPPFL9TLw
aza3onVo/c5Hi337Bx1xg30rOAnJe77F5zvOacdBsOG3Y5LBKBBJy7IPVcEEvsgJvmlDVBcBEYhD
uIEg624hPizroLBeWdNvTSQvOqDpS5tkytuw9e8w6sERkmxBG6NZVo0FW90gmoUi+JwgaUd1KbzL
JOoIYs+WylnWTi2kfB/E4S4DRJaE5Rkm1akGzLYGMqjWJtoeGcHkddYlPi/NPxtICiphZIgmPtb1
nJ/CUNGn4b+HLd3YDvWeJKuapLrrkuakRf8oGAQl164poYi82E+CSoVe3dMvz2t+2BqL+V2ToY4c
J+TgVlBmk/IP5oAjpsBhBZFxXyuckX0tT/PcPurhPuh5LPhHmFjKHwYkoLHhzWsNDxnDZImsatr8
UEw+VnV33xBtwsRH62omn7lHa05PpoNaXzLe7XXtlWus/Q2/gcItZTVRE3s7/rYfeWjf0eDuPVl9
8HDiM8DAlhGxNHDrUAJB94bkiXbunNYvIobmGcs6vpzEhoozeZzTtK1tLe57Od/FzIWJPaH3hAdJ
g/LKnngh3VYCk9+/8D2+40ob8C9gZLZmduWjEVxmlg3T7DzbpHFqEA1gmTBwklpmE1C9GqX5LGoh
Vn53ssrmaFthtXbDjjmPqK9vGn/z3v2BGkh2q+MMwnXEESzb8b31zN1CuTonUE9IXzvfo/XaeoJS
d74/C4Cuudka6XNXQJTJA7FxO87hoXQugACK1Q7w05TjUAv6R/yzohPbxOn0RpbBA+kdLlbQ1Nhx
ocShfP62JuUk7GqioH51xPCuwuBtaLyTbVt25HMjjFRnPnC6Pbe4lTqnOeG3vsd3HDDQ4pXPamB/
vE+4nRcpFwjeujSm/41pFl73o3XsGBk39CWvJAMqpatzNZIUz69hXem9A3CkMM1rnGavSiH+Buy1
Vh0sU4xIIORMJP6hmJ5k4PzJG8GNJzx3XfOWI8zymaABMaS/Uf/4Qt6aEip6UZsHEnxvPmaZVA33
9Kn/KAW7LfN+B1+ya0c8GatzswTVdgnNLf3tcsenEP2k2nC5Bs0adhR4puOdW9SonFO/L4z61Uxc
PnyGkTGsFB7yJMn22P8Mqe9al+byqKWEsqe9KG4SPzKkl20mfFg4r8Baxj16sO0KKiLin6KzGAZd
aglF7btrruSruqO43WQorVlbY7+Af9r2NqLUBeKNf7LV4KwVXmnD/2i7fjxpH7Y6DlS6YONlPTRp
sSlK77MngL1yQR+3IOumppvAfNyOyQaiXG6oDbYDmkvSGVEjA1g5d2+ZKZjKi5YG5VxuoO4cF26Q
t+vKe99pZwPGDvEButGGuPWwxXDSY3oOaJ33ABw5qfGYlxCRKvlWd0irYi7LzcS9Q0DyO6bAQFYg
jcxt0psRWlhDTglbYFgyclg+ds+QMcvoE+fYwLvYiV4aBJg4MvxWkso0eKrwehRObMIUSZwt3MP+
OC7LgeYqmu0wr10IA66ntj7ZRlvSCrw8YXPMwSZQD0Juv4qHDqqSoSjuMBgVyVKv7C9DAFZNcXFG
PZnplfBH4uvFOyyhLs7EJmnGeNWY8sd23VNXcjF032aFgxjLk15B9jj1tXh1tIHsVvNA1k27n8I1
+gc4ozhbL0J36zkem8g3y3AtbqwXpB2AcY69b8AvshfyekQf95OuTXTFevwa0YR9h3PUnbCLCzyk
8/iNY3+lvfm7mpZh5xi0i3g4WAGRcHuIl3IzGs6POwT7hMTWDOFFK4sg8exD1LV9iytc8wQB7G/d
Wryia/MunRyGrEnSAVEWAlfz7TitgnJXWSgjaQeOqZ97Cplk8gpE7HcopxPXeu9SkYL0ZgfVUAZQ
+ga+0IYBgKgjlKYgLqdDAoc16PL8PqizL78sd/3Ns23Y3MBTK3taOsvcsWRVxxF5EGICqByJY0MY
8dka6mdPx+a2NgO5CzCje6DhEDDjYg2Z6B1iWcKki20m1vMPb4grQhJ24RwO69LDn0YvzGqGBWGM
6It8OiPyN5vK6InMOGW+M5ImOC4mwmdmBBsTCPS69bW5U+AjV2JR2a7MWyo5e3tnJWtpFs11TPR3
YmGw7u30rhv/YvkOXuX4gIxqjkjUCGsjDN/l4GX+GUxCdfTsSRyVcr4KNjurnOFj7076iHmuuXfM
/DeNxXtFj/GGGxne1oYJyOwpxpW23P7hsqAwF6EfN3RrljLlhT9zTHVi2mtVHSFlLIfarpxj6+N5
car2antDv1Wk4VPm/Mm/QQc4hn0Wzh+M3t6xmFv1PAw+d6niFkyYsH07seZ7E7eXokqGS8s9P1qG
EqIrZi2Yix1oj2w/L1XxFNc1L7KbkXBKQZsomMKDNEMaI4Jfr+PktYLXMKOvoWdwPPSNvufCeS9h
SmyVM6kdA3mDUtKOzp3Fpufe97nBqJ5VHg8LlcKVQw1iXv4J+yY/lXXYbAcjPPpMeYhr3aOMJ0g1
Bp21qIM9W0scVH+ytvBOSzzUmKRBW4oY438hhIuTCcmUMhhCARDM5yV9pQrQ2szl/BcLWhrVnOXH
hqs1A1dKrPtmIFS3NAIvlgjC8I+ZsqrwsOhCC+QS4DK/xOhSUeCwvHN1zrigNnVOTKC6+djNMYXg
xnMcwV5mCXzbh6lu4aCqquGYYfgjy6VYNAAkfwiqkdG+c6MiQ7jt8kzCzavmXVWzPU9iZ7Pcao0t
NKOuI5MCc9Smu9tAR/HrDdYKfOA+zYJiUA3x99blE+XIrReDJIeE4/DEYiQF3mZf7KRfWA3Vy6bp
GDfp+XPsNNtzFUPNtMObUdAMAZk+F+Ac8iLpznHoIypjSFhJ1oL0czI3yeEhpJTsMW9Aqmqf/H5Z
m4eejALBDQ7k1BIvN2pz7Pi//tS716kyHoZ6YKMtzNfQk+Hulr4M/GI8xssUDVJ11MTq93xpLm2S
5S9wRFcwlvonndHOLYqOrUqhmOV74zWvmMI7bJ7Q3mX87tVE4aFUPQisHDsDF/KjZyXBCR7DS+1R
MVwsb7Ffnf0AOvDU/KWbisfKfZjJIPl9jHbpXl1GhMh07Af++2KmBpUu2AFxW4CK1sG6JptoWnzT
ayhRa3goqymMH10V3o/xzhicd5yXO0KC2ApD9e445At6O/ib0im+qrzxqCFq4Iv0DwEn+2oygudc
tu9Z9jfu668s+SUkBY+bjKij/asxz+9jtQGkdgPo4dPgh/9mueFjHtKBt8xY3zMumbZ4CAZx1Kk6
mfApAWRAJpR1c8po4Ert7DdYmveQLTg3nF+9pL82B0zMLpfWxvyjbRmLfSCS3u43M5FsXX61mZkB
YQfzV+TTwZwkqPT5K2xAk9twneGYXrkAPY+mOuvQOlgUNbfd9DR9tmAHeXMv82rU91bjEYCAqVMX
HyCsa8y61JKmOOtu/2/YZn+cYLxfJOQq2CzREByYlOcNdt+tgykOnl8OcSNe9KUm2XkPixeWCoTN
3vpmy3thC+G8xnP+O3f4QMKc2QhwQXcpyDRHbjNdM4AmiF4zQYuEnScen6chNS6F5eafA/fiKI4T
b20qh1ty5eu7XHjiDDkOCL1HMS8XtC334fYOhaILZypNwcCcIDkdABJ/5zJXr9Rq3I/Lh9vefLc5
xPc+w+/QjHVHlLpa956TPTWOiNn6wckuLIL6ymkK6EVjtU9C8W0WxbzRicyvbTKcafOTZ0sAVXH9
9llw8qyEA1e1o+JrnVMJvVnIeIxsLFeWIY217DtzQz2xs/WS4CuxGur/hHecyKZcJD5kLoNoDJM7
YlLt0wi2nNzydbvH9Fb2bEhrpwjPdxoBUjrNvsNEsBMxi/e5npqjl5JgSobgbhmdZNd7I2F+nt61
auluZI2aBDMAcy9Y9kWtrsBDG5aOTKHkqLZtbE1Hs/s0LPOPTuHjgD/JT/WA17fM4rWDcPg45M5r
MkLo72E4YpfdgSZhsdmkB9r5+LI4v9dEKOPVAHGcj6t5AZgTb0SijspPI4MrxZcSYMqo1fABhv0n
UWeyHKfSbtEnIoK+mVbfSlXqpQkhHckkfQIJCTz9XfyTOziOcNjHllWQ+TV7r70nrUAwBZ4p9UoW
Pm6pMaM4dKZNwd6t5OTCiOZdFRzMF49IgAI82cEHXJFkY/rhS2KQYrBawkRSAyxmhd+TBdDSpejk
Iy2t5JAABmaV4j2GGcdIBlO56umTgRlDWxk/7XhEIzSF4pybhO8a9iValC7jnM63VJrP3DUIaCrD
2GchWgEfAftRBzrY9HPg8trqPZlp1qkPaCZj370huVDnYXJxF+Hma4ig3UQWIA1BI3e0Z4wRtGZo
RnvFYd9a5caePIK/iyh+QKdgXUcYQ51aC6JAPu2KSsq1QvVAMVEdR5te0KsSpp6UKiRWTBdb4CB2
Jyd4C2OWs6S6xuuWNyv3CAIZYTrk/TD/wYe7qyE/5WwfLn2kxEsXDsS4tUG+91NWRVlPBpeYkJGk
kPo0cuUm8X96zf/ftkuxhlfjfz/M/si6EX7hFL5Gonii8GP2EU4HjVRuzfrqVUN9xfRVnKw+3EyI
2BnRb7yskMSLJ4txJCLJdQ4e/QRIsV1Th8QjhVIO+ipnGDcQFfDJNIF+Y7GyBIFG7RP1z1PjXRyv
gkPOr/uLUmJy/8H2Wwd2iwDD+opHx3/TvsNO0Dli5EEzHYk/LlinR4XQNsE/CCPFOhsoUNj7Rq4P
rzhCOjTUv1UHEEM2Ee89/K8hBCAf5c91kDJUm48xcpvd3DrWwYt1DDeuvXOjdVdQofTCSKrIS06u
A2vGE4Slj1K6MwMrBIVBKF+kK4pdE6IhcV0j41RAuNwcjcrHYyAouW013HIjtB+FkZ7tAnlEn6px
W48k/eb2xR3CP4NVamsMGbcWe/kyFPeFnMTyEg1SBk2ttssf/D330cyw2zEuu4zFycPnG1aZdwnF
cB9kd7b8+MMe8N6WlTjwxISQo5UGt0aYdOu5dx1GJ5cSk80Ivia3qzeSIL61mhJnU6roAXP/2Sqx
EgmLHSIXQrGaLdZQ6NUCWKnb0SuTZe2r1kZQPnqQHvciC1g8TCcugZroE/FXCbWXYHtJRuERYmdi
ssAhLWTtifynKyAZuTOcjlniGMPg4CLfgT3d+wXmiB6rmmnCQ2VkTKOSkzth0DhkMP0Jekl3vRwe
cQ9JbtcWY5fmHZL18D3CGm3ku5A2CkbPgU3jkhPExJ0rPnLXbetw8vhsp7wi3xR82Rg0qvtchP81
2fCGvU9rNe/ZXkf7WXO+8PhRAkyIKFpr+GqsbCJIFN9ybrNoTyoEXMBfV4ZNEkHaNveoBALvBgnb
kNn95wgmgggZqQ9bA5UTNZau4FOnH4MgEs86j03zLPU0UzoyeshoCcve2Mm5uBknb4IT09MTWzxB
K9ewvgOzfnfkd1HzvvpltmudIl7XDTYlR7O0Gj4ybzABviGhMPH4CaD9tko+ratGKxmT7EkBXz1r
By7mUDtoLRVskcl69szkA2Wc3njyX5/j4VRtR1Tk1GM5bsKVVbXFNvW4WdKESy0PnqWZfeLKyNfR
HgENWynZ/lNa/osD0Ksjmg41OfXGQtC570f3TXeYyyK7l1uTQVA5UTRXjiPhtZs7q2AX0yqcDKn/
xULun8NiYpVl7BiSIPhJgpJNmflQzMOp91xgfb0B1IxNMyMLGoZ5fm4zJi9DPa1ZtvzMgtlGIzpq
fHZylc8C10iotBqpra1tRucus/4z5uijo9+duxADUoK4cujzJ4w6H7XJLLCvkWJMl0iYzzD7fIaS
0bxvBElwU/aCUUKRTrVmwICQ10++teSt6Yfp6OcveT1+IK+1dzxvJHVib9JzywE8WBtQw3bKJPow
thSK/exj1PD9D7a8GfPhR77QjZFElLgzPpeEyPIEsGSIXT2ftsjYuOT9Ci3z2L2XTgVdqB/O0TCR
IcEmbrLxqyr3okT3qdHrTt78wOtRr8QWwBO6OlSBLGOafRmo907wKNtk1FjzD5/lq+Glilwy76dk
pgpAZomUJ5mJvTOoD2TduAjbTZ5A5HEUdQx4DAbTdOfNED2SoGznrMPtsp7uVcxWMixXKGDi4zQn
akeXeuni4loWPixvv+KNHO+Gibk0WXx77Qj/qn/KffJB28zbVsOU3AKNxT9tX1hl/GMQj92RccAF
Na/XtBDwZigauDqaXTiqbQ7jfZXH6bX3wn/wv9ZaRHcDjP7alMVtpiRGd12jAwM/ebKG4isIXCb1
FMgKTmaXF6y95kXj6dxyPb/qBEarbb84YZ1tesb/85DNG155a9ExnJzU2zpG4a0GVeBdlfZ/GjVP
kfjJfcRenctWruykv2emfytUibALWUOeaTyRAzdk2jxU0nGZNRWnzsXEp9hxICG1eKM8nKPavpTA
Cdt/QtJM5YkNsx+1HhWHOIDCXedzNp8EcN4+Te/ovr5Hb3h0y3PI4m1tM3NYEQyE1iApy9XI0cJ+
B5IAOsYAJQYktGvyOzj1b9d02aMvxG+g5Bk9HjGgbv4ZtuGLxg20MaacXC09nRPGaam0mFtmyKSr
Q+6AZ2I/82TNbN+8Mb0kA9xqis6JGh8hkkdUZstY1DejmrLTwULFi+2hj3RBE5LgPL+PMcC87GZE
1stkE2PgxZxU06LS9ggQZ4zZJ8Z/WdT/r+fJoDqhACvFsCMdod7wJv0JVIQMyh+TaTBYlJsHbaRf
jU9qWBOMO5dB7TDlt1pjnkenucvcDOe+0khkGdRvc+ctVuNe9yh2Or9hlNVhzFaa7fPQmxfTjo9m
UH2IxG15oh1JQVFu5pi0gBDw3jBEH+B3Z+59LBTevJcjsVAJn5wLYTwX/kaJ/N1NcW7VFWa/yFmH
khCMWYN/m2LIm6wXQ9iRu6mBjsECZl1F5anrcFryu/HPxl9IdjrEFptwdB8N7IirSdWPETCe1r+5
Cacff8ZVNkg94SXROSj1kvfIBFppvxTta9SpTQjpLlLJG1C7EZwnqK2kQwSelG31SJjJjTp38UqN
zrvbsb1jYd/KNt2j5UKxYFYAEhv5lDrxdA09te3B2H9XvYnqx28RR3LU7NIQ1GDZsF+taptltitt
PMlRvw/dKjgH4TRuKDvYzi+6lsBn7prHLXhYV/Rf7EkP1ewcsPmLU6JG+nRRcqO28Np7sx7WfV3b
yOW4cl3bPzWVh1C3gVAI7FKf3c5968gJWQOIsp6d9ss0M/r6iDMhak1ujUTIHfsUtL9w9f2qDg6+
Ne87J+G8AyN37lM8glgQL44+FW5qXOs6hx0dT8CPkWOiNHI3tHUxDos6uTCN+kLiM78MGQ0jwcnd
1iSLbWf7cBtoq5uHIbaPuIrosEqpGFyJcKeHEmfP2GYXFXCxgNxzN6ZJmTIZ7mdLLgs47fG5i60Z
aYMcnuaMGjUMoW+Cul8nhedf0GDSvtsi300sEvfMObqD8FvrmXYBrWP1L9fMFGYa5C6VB2IErbvW
SMUtzHNr4E0XKDb1kQ9IXEtZ89CaCeS7/snpRXPAR/TiCyYTSdihjiqRE+AhSM+1J68hcU+HEn/H
ymCguZP4obfxRx4+KwGcBTWEZmnNpQkMxpt4FXqSHjm8d371XE1VxAyP6ntmkp2gQ67oMyJnfPda
BznbhhIWhlf56Yx0Z7NS/0IHEY/5r4jFqe0xBYwBL4vgvt3LqLqiG0Kj7DpQizFXkNR+Tq0TjyeL
j5QeY0TmT/JT/0H/uSYlioqyIdbcSP75Tkgm/EhDmnABBmOBtA9+YOdeAgROQUed5uUROhht/nRc
UvBb7YcULSpuiBXpVrBkgk8gLv06rTF6QD/2uxmvverPeZjhxnZzfNJEH3m6+qrX9D5MjLbKw/AT
vwF+OYGP/Ahz5aGV44K06k34X9KFV3iHx0LNm9HCcGHN3z6R3LKWf6ZkDCFbhx1omu/7ybXWlQeA
P+xJ7rMoscOMLEd8NWs/WwIsE57THDcrozmfLWtnZHoTlTO3J630ejSG+ey1mHC7opMMDLu/sfTk
Jh0Sl46FNMytwjR77a3G3GtR/LLocmL/GNklA5zIOUVeT/hLnzG+TEW47cIYvFiMfcxZ8pgG+zpA
Otrxtk3bhozcrkmtl+yF7ig8dCnyPNjd4cYxzBdbgu9wrAx5iZWcmG2KTd5Kc0PwEho4SdpjbBkv
ua6Si295iPtmzrk0y/0Drk1aFZp8LzQltuHZ2fmAxBvT+/UXrYXyRHsMJncLx24GF4/gQrm/gZT+
p2cRdC8kqmeSm/HiR8HnEgV0sgP87n1OQM2MDAjg5a/pmmKjlfwP5AqI2DD/EwnB2eGQIJo0c3gO
x65p0jsznn2uIutqiMRiQ6MQoAa6gixgvafTUhmcXXiDD5UBGFAbnXFFZI05hhBGyOiJKUlzrLJr
4yctryX5NmD+toPvn4COyIN0ncWkSlfWMvGvA31Jybxbw8r/cBhzdkZ+Hz3zVecOoyUjYYOYc5Ig
rjh6cDKm4iEIg0NZJa9D9dhN8Q5SAa0aFJwVZkIFo/QqAhRpIdRwX7AdxGr7msQU3EAH8VsvGlav
OLmUc0kV8kiN/s1ipcKmhDfbC87oMNfelLIUlulLojG0NDp6J9vyVdWkysN42NlG9KwQ/K9HBkxc
5OnZqtthCzjnqgflHSBbT4xOhvwepNGBpePTnCRfedMIxgoo6Sa8KcLA1lT3zHmy5l9iDTgBApY2
DU4nNik4PtjPutXMXy6uQ+MzikcfeAia+sEu0aHj3DgXdxjkFYNv7B8QTQC7GdjBFq6yB9meHBY2
wPGb53vhJo4aEKMuMQ2VsXZMXBFWTTxX04RnHMAuk5pAIgDF+mCum8GDCJTU7wZMcojhOj5UDH+W
EnetjL8pVnzrcN9xYCBfgWd7DNMaadewKV1IPJNafhjYP3eCLweX4Nqlb0KWTZfYpWh9/IXoXWfh
WmsM54tbb6tGNKleVH13Gn4KebTsVsJSraRqX4kLhJuVevuAhLc12shkN+jiU2N5R97Hv5JhxFdg
oHCQM+SkOdgRTQB7pN5MxAzYU43RqLBuRL+dlMKhMLPGgdNET7BSrvD3fVL8pNMv9pZ6rRvqQt0L
5HLwIIR3VEskaZG7f1bfXjHWFWy6SvYnOnkydBIeGqs5DSO6ynQ3MNtnygcFM0/qBOOOfQ/cEhFg
LLecY5Spo8XB3M/oV5PpccBhsqKnA7TK0BNQOdzbXn6SoMudM1h/+Pu/XFdTTuTJK4ooBFP4Ds3J
QDwsEOeDQj8t/7FfwQbls85s2RjWGkFscg0TDOOxQffQ8zWwtzB2Y/YwCryznJZqgzSQiHA/vKRt
ROoKub9rxk3rtBirC8Uy7WSwaC3d4IkO5JvsB2OXlHpDBclMnWqlBj6MDKrYhFYc7gSq10KT7TY4
z2ZfnbDEnK3J/u5d46Ff5pDhCbQhYvDROfR2aa66vL9btKlMDh894qF5q4jmc3cW15fiAiTIh4W7
i6CADZq7rdGlmO581io4tvZbPGDwr8g2WZkG3K+0IKwlO3lz9d/kxdl1jM3syoCCmxVzxFqmN6db
BoZTvXPjkWU9tdzG6fFvVhOSVAVCjgWM2dM3TcsQzZvOKuexipsjyMyMq5RapGTQ3Pvvaoy2bH53
0odJSRV3mFzkzRUiX8R7S0ltP6HndFZmx10BxTlI073nJqDE7fQLMc1TVPc0YCB62F9Ua6O3na2P
+mtFUqKliB3LgLZv0vCIhoKJf3jHoL1ujbyCJNchcgy9vaogYAXVszDUbwCCdV23dydpS+rkBr1Y
/UVgnl4x8EC2WTGWmPsdcnH3WseNsZZNY29GmVEFFYRVhJ3949R88+rmJ4it+JiIad1qZrVq4EkB
3c7j3lyKVr7bALc9kytlhNeeROY9rNvngFGhXc5PVs14MmWHohr6Okui1TWLl2Bw8N8VBdin0tya
WpI4h2KEQV29LZrJIH9Swjvpwj06fTh7vkD67yaKHFNGwq1lzoehYXE4NcUpLUMy2yz+9DAoEXgM
5lsHoFoX9q+iGN4ZzmJKS7qXuo3fiQY6Yew7Va1/oS18V0W9iqtq28T+KdX2M8lE+yyRNGTFm095
4sQfQsjuWIC3YyOBBgWgRUEjs07N4aXBNSkm8STK5Gta8IJsd5/Qgb84UbD13fE3rvptakUnxC3R
BgUtKyRjOFmsIkEhMwvU3OX2fEda9FMUaiuZ+PC+d2fw4UycmRCW8+LlBQINjtU7EZt9i/i092zG
6adMcqPJTQxOrGHPmKDyU+8Q0Di7DE1IijE2fo1cKGimbNcTFLE3bGPcNoZ/UkIVt7QmjsD3vsah
CE4QvB7BsONOi4jlS5IBYUk1jRfYUJJanyhsCyhpCTQfcl6NmPGrccVdKlRz0XwKjebewKSKYRrH
cIU3ZGv/4W/Bk2IQHWsqPueaWdfYtPtSSiaQwUTgafE6EOzzAJJreq7jR3xOBaIgA3xzjBJrshiJ
nae+Ije8YcK60NrZ0yHjkPiq5hrDWz2Ry/w/hnOwi1yLfAK3jnCBG6+jy06/sr+yznhqSvs9C3gS
smJE8MFpG/V6MxO7TS0A2icot76uxS6tvc80Yt43kjCFrDJn1F97uyBAQ8uChGkdeeY4lTe2J4Ij
PBLgUTNuF7PddFSU6yajShMg0eVSbyupkUrTVnsMYJGRxcSc8HIRXtQDwuYO78UmNLPmQkZUfLDN
4Dn2xLGfidkA8bfLLY+IYeMUi56WZODlK3GaYQFsLjNkgdMk9DEcCfMAzUZiAqE1YuZMj8TJcpN8
r1FuwBl3r41qoq05oZAmo8RfaWZIhxqaC1dBgTlygtaTD8wHojTbaqd2WHgJdXSDlsJkOXlqrCQO
3Y30XJvwm7Let6ZzyAtFUcl8b4tE8q98Yelv3hkGP/KyGBfYmkdLKetoGSjlpAIYBKHvP0687KIT
/T2pWOyEbsddK5182xJyj5xEm6egQfZZJvaRpJD0oFsGUbD8LpGhb8g6/MCdEHXazLiNZD7IBthT
WjpQg4Y6vaiE2aRrKR+1vD9fyh6vc0MgPTrB4TSaBgd1QNSgmtpTmCZXZYMuSP3Fwe1bZ/qn94Z0
9mQs/os6TIbNqJ6N3vwzYALtONp/rHjAaco43R4bC+5alW9qZE2bSxIIfZekYQLV4kNoQKt7YBDk
yDh4QsWbIW/mYGN0j2OrxciJ86xLmAD3MjDXOJhP/UjmVkKCslbto8XY6ejP4WuSjrvMKOO91frZ
unQv6N71Q0bXFkFFiKlWUoI6PpXN1shrZ2J6WCyQNGU+dxQ6G/TpzEso4FelB0Stfpxi6mCdev6a
0i9EHOk/kPbBDLrvPnx/+DGFeqb6N4lDfJY2GYiNLHcDAlnCrRimlbpAj4KVq7fjHrISUpA6vpje
8IqqRj3yZz6RLBxQ3ZAYsupVhUA2BQYnRkJOJf0a7xP6QM1cIrIgdjcmxeFIuWRk99BzXv2ZLYRH
0PQ4eNX6ezLbX8eaP5xIPMZpUx98QhNWo+N8M55An95Ael8UIQJWFICs4UywGWtcdC1bZr+HYCZJ
IBfpi1fyb+3H8G1GxcNTbt/CCIW8bu6gOSknG9rKzJcNrXH8O0d88l79x/Kh3TYJyHwUWVExDRuS
WmHc+O4DlTvKv4mmfkhgUkuR+6vAf2e38DU42XeGlgzlerPKTVaGTqGq02TZX144OjxtLH2rLA1W
wdxXe19PTx6xWA8G0eTKZ8SezNE6sTu5TRu+jpQrdZdY/L2TEZCFhDzOspINUQMsMgNzsX4pvpHc
3S7LBASIcswonzRLkZ75G6yzIXjlqhvW7lSgZLLkucI8cMyzZZYgOdwyb3JJop/hA9TJ3R2BZXBe
PYwM3knLQKnjTQ0IwTw85LJCrROaX9iVmsesMLZWPro/Cbt7r+nubVgcAdROV/hy5Lox0Nc6yw7Q
cP/VzfME2pXEqW0Yo7z0/f/0LGtKq/APq7S7sf3+3eyLW5Orz6q5jAoR4t3SJi8ECqJRbns7NcG5
Rj+eF341U0UgJhy8mP06kbHMTPFoKBfvfvfQjNtOLsqM0D3jdf4a7VucesFDBbF+ZXfBGsbFT4As
jR2cT79Svpb9pfcFinGABwsrcwfx78mNHTK/Ju4ZItRtbmFYRzWNdKCt+NuZxEZxDHLJLNMYXz7j
JThPXvfQ9pz+jQ35tmF1stdhh/RMEnVWtfZfbrKd6WBTrUoSfK8jO3eRMwIYkDywGUSEGjr+3crb
Es/50L3WpXfr6q489QSNXwU7Bdrx7LlwgJwhLjYOSNOJwyqCjlXaNJGcmDgn3y3zDdvacZdm/uI3
mf5zAss9E+j9r561DZp3TPcOvePa4F5KKcnBmYYo/orvAYQfrEyAqyZZ4wu/fxdilVqRSXTIUveM
f+CWDzRguVTFdrI/p5K83iVkafZlwMeZ3sJhSQBA++63kvBx0z+4gRce2/xJyWAJvbJ6sDf+vhmN
E2mP9brP8I9jg+JLmWN0GozcvMT6IYdXbceaSG5Yv8sc6MMugvGKuc2uMHbQbE7beo2w556n9a0m
EGnt2DFqykLuAUTH+ynovFVPwKIGLUDFHNxSH0+F5QTXlolLkGKc42ZYhcKpz2A6H4Uru8uoi/zZ
bsZPgJO48m1YMxsFvesyZAH5BkTUbTJEAyM7n1XiduaRlMw3PZZ3K0DkOmbvzoBbNB+3UxE/Fb0C
JgKstvJsa+/a6tEQ1b+IXmzHgG+y3XOZkXPsVU5zqHT3UZg+TI3evTgGgiFqAHsLHofMg1Y9WebQ
H9vHMU3mh0BV7kOiLXMf4P4ibvTAtJJdxojbaMgTa7F3rLNR6hsKb8LEqCGyKs5wFUXNWbjla2/L
lzxR5b3R9bZMuuFWVg41zCx+Pdfj3UGAt5/caMEPM7GKBG1QjZP3YbAw/iIzXvjA8J6tMbkXGOcd
i62SX8aY1ZI+vdSpPW2kaVHHCTs/GHmC6KisHv7/B6CFt5H2aB80PezXwCguQptqnaIAOhccaEPv
5RdHRuAb8/gr4F3M3ODZ8yzxFJdGf3Zn4W/Z4IJ6Kg6JXVqP2MDkzZhTfFb098kjEorwnQuXWSMx
9Dv655H8mcVfpqJ2W2jFtUsLfRK28ceADpwqusRjklZ3Q9bTabDZPUdNcle2nf2IDqdKNtz8Bie7
GpzfKLiQ7BBzrVryGH8lTf6dEQVNMyuvfoCGz/Pccz6NuOlr+6/GGr3rfZR0fH7hHY+WHVuP/zNv
owfvSZkz7lYHAdTlPVh7dL47y2jGdRnJ4GwPpubTrB0u437egv6e1lkdfw/FXD3ANr1FBsxQJk0V
i0/soI1n7UISzXfCNDRZbqwD2VXkO6oCTkqCdHDgZXJnwlTBIg5WNC6sK+F/0SqIq3BnTSQZqMwM
HqJE7XGw77vR3wfcC78C82Y7l4fOLyRq9rg7xxMWeaTDD6w61MHNAkxwxJRuc8Yc67pCWyDFHOOB
HbsjAjsOPnzzuPqXBWDoB0cb64RpVfZetXb8FI/0ytqI/d/ZeUHiv+k4Lc6mn/V7p2dpNwwJk6/Q
6MhUsn9qWKEftZfgbS9jk+So+SsxugBK4BCfJpdDhdd1l8c5QoalE4xMZ+MmKL1ti0U5C9Z3NwL8
XhX9ibq7Oc7F4mdhPrIni83ODP8+kxU1eJARwi7eTTknvS3EIRnpr/XgXRuO6+sy5NoMeU03TNO9
HzrbeQU/TQzU8lP6EigUMxnTsTlFkNXt7r4umrrYNDkaw9yrppvFTbEdqnDdTdq/NDQ0AmpUnQ1Q
sir8dqLpDibLztdsVH/mdPFnBMeDPfdnOQ24pWA3CttzDi4nA5QNItQq5nBi+kNp7Jz9wP/rrCcC
qusbn/RpWNIWmDLnB9T67S73bDBYvHQcKfbVqcjZ7ppfBujNeu5S8yKTbCMH0oCDsQJi2afFvqT0
xlZmYmFG4cxKrdz1U1TsvHAxClXm3UzJEcyYaEPYSPc2YhnREBHWqcdRAvZMNdaKWafxrbfqXeEj
SxcBzrhZrWrgWg067ue+K+6DxQFSNEQjdqnxQL7UvesF76OvqkNlzh9Jz2mJCQJqExmgXpEBwS15
zaqH/30jOVOY/gUJDR2CsVYMyTXNxDHw+vEsmVtYFQRHHMOcVFMYn+xufmlHtVMR89vM86ZDqbrv
ROi3FBDok2Sov86sQ1i1zj1kEX0QXQcHAQXRzIL3tdYQoELeFgYjXnu0sD4e2Rr067Jt7ZMRVNSW
Vh+ckPz9hoxxUh3bNxa33CLazHdoeOVWpqlLz9MdYsttDrVGe1Kkqlnr3AU6kYd73Izu3nZD68wU
oAUv+jy0qiKn1bqn8kzsU//JrigiCDekvaWrw3Xk7NJ8ETBD6YUV859syD2OmIeafroOvNY9RtOc
kUSPy7EtCT9QhvdkBAjmtU9fJ32qTkZmld1KZLpUWX6ttnGMGQE12wogwKtELbe1NMAcP32Ma/EO
BmxczVPpbCESkdzKZ9Z29b/QQ+0lOlttizDpIbXtXVmH51an6iIRTCCyQzGJHD89tGWxyauo2WZF
9RqWHV5/FQARG3FrdOG6NK0euzBiD5v02rvEvb6Z0ZqvrUb9K4Om+BrN5iz9LXf9eJmcE+bpbscg
ONmUaZSt4X0Fi5NJnOZEv3l2jJ6iU2CNOlwjfha4l2oyiiNambe2c4MPP2RF4zYtVczy08B+0xCw
3tO0s8+69Rey038ih2rspN16trlHc6hUIkm2Bnuh4wy2wcwRezxXdCcoDEOFU3i4I0s9JnAHgdvX
75Hpi43TWk9IXV47GweWZ5M2Zs6vCeBhuzSmh4KkGs96TDrzMYHkEpt+t2JKCcu+K34rEMckJZFm
IIPqDUXrtQ1xMZnOtBmIKd+zWl37clLbIMm3I6gfDDAKcWvrXOr50AbeUWCe3wYD8JsopdI5llPA
yWoxTejmUu7auhaASq4ihHFE+N0/p+uP1aDvYRx/9mHrMTcm1DPTX45BoDVhqrjvFlGA/QEU+JIw
FF85XVrtmOOHLm52bnGCOBo25hrBXrtk0A93HCG//KYB5SFFt4NSecUohq/ayFKArj8hwXhoZFEx
TWZCa4iwhWlR57oL4H8gjauVuKQYL4qcAGG/NwBLeS9uOhNh31zLZuEggAdDSPUoNLCfyTRxC2UI
PnBc2sfZBjODKZfYUVWfh4ApRUieKAU3fsXRLI+NZvq6RIaeSpO4Opasm85F8zP1D0Sewrdp0MRP
wDFaf7iM3CWQgpQAxxST6JE5FyKXiOGMM2Mz8PdRHnn9ph0s54GMYzMWdy/N5ncT6k4w4Fs30hpw
MvrgZhjdVUnc2LblTdln5Qt5FgFxBo74tpOD6jQuq9a2d33gvw1Zbl7Hvr9LPjhGQOOqH2yGcBor
NfXm/BgV5FqyCFNHiwuJ8fOisB7c7mpaDs35jIk1IodA6NhdBUxyaT0rC+LUH+Yb/+Q1/jFJylvg
sjCAv7wKdSBQoIfzzblhu7cvaTLehnnZN6bC25Y1+I+6Na0TkRFi5XXeuO/Zuq67GkME14p/s1EQ
gc8hqnfM+r9kx3FBB95G6WPrq3pT2eOwj9qagTkwS400bEsAIfqKBOWd7tFG1YqJMcetxUIQdVLb
oo+bpmGEKYcsI1CNvZaK+UVAsNlBAhxb4+/u13k/A89v7WwlzaraAUWG9GAhgMKjpZtG4yCEfQ4G
98Udje+mdElQpBbJoyy6dJZOH5ddlD3n8mnJQjUKnuMmjm6VwbpYqDB5Gonzg8sZHQhtuptTwToI
CbXOK5vgQpMNgmLbl+ox26a8rSNgK5YPZnyLBhUhlUu6Q1v4nzirrQNPH3rkUt2o4habB9M9haHN
6jH7W62xyG7anKBuYSMKQtI6Kj+6WyrOsDg2/VPgspkSPklNorHORog5cR6w/3RtEb4kHZp1dJB5
tCPwgUqtCR7y0X5lDKFWbQ+NkFC6U+Z2mINM+ZPFcokvQW1f1SXJBGVsbBII74ehZv9U3Lv2TtqG
fB7j+idOHaSp/Y/TfYmh0JAYcSNZ/pbexnus8MQag2iOoYlpyxnQ0czgUwZZzycGn6/0kdWpiPF+
ZSbNvPzIKlt+tyVtZCLfQGBbLxT4nyPZFWFbe2db0TYxwwQBBQn2ULsxM56+bXjpsS/lDCP8UBFg
2OGgMDqM1+4CzCoKbkzdneewO6mutN/KRrNY9PRwJ+7nnx3EXOqm9TUTRnDVo8AM2Hhbv3ScneE5
+V5UsFMZUwO88KCuz0R8HNvsNnviEIz4WLIU52nnv5mwZp02plcOgYpV7rvUGBPGEtSBBdmEGYa5
E1zBtFcXK4oP2kEPkAqxaXM8aprrhU57Z/mAtw08D6C0ARO48attMw6oqtnYjB6hhaivYJRek6rl
FjYWW48BDwUi2KrOX5yqvrmtZR2b/2PvTJbjONft+ioOz1PxN9k6bA+qL6AAFBoCICYZAAhk3/f5
9F5J6cQleXSp64lHnlBBSWQVqjL//Jq9165tzr3AOrgRAIp2Gqxtdzk3/bRLFu43FcRZcZ6lzKmm
uvs6d862nlhLoEdJCdMon00ogatihzbkSFDytEI994rJU6xCiZcyi569UXCAGTC1bEFeBykwFHM6
OA20z2LINoFEF1fHyBhdQmJ78H9Mg5h+dOHJaFzMz2ZcbIV8mJXFs6h8czPOLwnPgrLXno5Tpm4j
tMybsrLV1qSWYNAAmRvWRmnXZ4dEpBOujKt+srqLvAssapQQc5oz3ecFpUWm0q0VU39N3MAXU0qT
XoUtdpm4xTSaMPR0U+gUVA00IClkFSLiYtNDOKCZPMdtdTslVkts4LqqWShHiNGF+UIMRA92Mjy7
c97v8KCz+NEjMrcBsWUyffapOe9o0I6t0wwHK46uXOdOZqkHIapduTn+n2JW5s0QkV1YwaFYsn4i
pYiIC2rEmw2D9KovL1ujkDuhGMSOgbWOA4/Z4MxGZXaDYhdnFpMpVswXRbtAZQvIGRN0imMVFQnP
OEUuhPFJE9ht8TZNHDmoPUblMmVRJZVCSonIqmDLcU2jrCzsK5XfU5yjo24dkFzulOoXbXkPHdkX
xyIiLDNtS1AqJoRSVg57WT5UeY88s0Fm6HZxv7VxXa8aLJJ79EIfqnMxhNCRqL6rr73Q/3SWkyqi
sby0i/y+dyRJfx1Qt7Sv1Ze+c32SGbjM6RkxXnbdeIrLisWKD6+GXGoe7l54j8l8XusAc3JZYpJw
KHw22gRghOcgRFQaIEKYUCLSmmg2SkOyGfIeovro75UaIMbWSMjJJ2nXvlk7F7qcXzmgi1PQ8Ytr
JyCAYzqhfKLbdv35EmaMvy0LbfCAHSWLZxgBjD4cVt2MLwmtaW7SCO1E1Yb5YWIheDtWyrj1xZL0
aSJOQXezyo1Wbk2kcZek0caXMmeZFo7EfHok5CIDJdbCdUklJhtSAr4NK86/7NRHIewDiQleOt5L
LBWTaPKKMWaivczso59Rgxd+/ywqOMvmxDCW0TYOA7bYs2UnW1/ZwH7Hp2gEVqVo3Vaich/IRIPY
3B5LdiqWLm666py0yPzIxb7LJqQygU8hXYpnIYfbmvHGteUx1OhAqRAdkp6SsX5zC7A4VJETWZXc
yFRBKtraFVQDQLEDeIely/V4w0EEcMHz6nUTWo9eBZfBrKvdbNCYWC2/4IZGosD8mi2+QL4IfdZv
+h2ummPWhJtsqg9ai8tKxO9gC5KLQH7QCZkoaLiUZK23gakIq46ZoQ4JRQwQETJm9NlznkUQvlkw
jzmWsRJkUfSp7fhT1XG4BtCGvMywr9MeaTmc3NvBfpnq4BJbwTZFFJQUdXT0awkPtV6lTnZKIWng
gfMvRJydc8A9bMp6SsOcvdS0OKiJKxqb1NsxQsf9R58U69vkiGH9Q80jRu7aewhmix1RS1iCB6Su
iz+l0T4vZkqwPpp9jnWrinskV0yO6u45b7M3fGhvoii+EVN530f22xDJG1TdUOA4vyhL2mB0N8Zo
fJgJ2s9rU2YNgsyLvm3PnmfgpufvynqWH5oQ30lRIekm+DQ0TQXbi6WkBEoS3BfAEEuvfRDgBpme
H5FUX6l5oWrwt8YefYgmPm9N5UhsOJJAo/HwIwf3VqOu4tCddh21/gZAw6053+fC28eRVitG71yw
ya2FNmv9/UcUy1sJkmabTlTlI5fS5D9EtCXEtD6LmQViSHsBjfOBwhkDWqBvq2KkOvPzDzt+nNnI
rkSRskY1H2J4bSmR9KXJJ99rlId+84wz+Xr5p9ffOQ7Hv6kuqZH9Q9Fj1ksXXKUMrDeemZ3bDUhL
JjI4goYsqlheiyocj+6MKp0za1vT7B6w2yN8ncV71UyYfSa+vVIce1cu2yl/N4xsvhr0DK35TujJ
+bvhwDkbkf08Vilq6+EV39kVMcrjepLxfaPdR4B/1zMWQsVuuvOKm7QcXsppukoiRMbCNA9egYLG
UurUYidyRfoKff7LhNDbmtuPIh4ubStzgHNpInyIPv8TZ///EzT/IYQB66wJGp+Eyn8KYnhNwtec
aIsfYjT/48/+FcUg/xAm3FBJHIMtLNP+MYrBcjT/Wi4hmg5RwX+laGr5h2k7SpGhqYmptpdEiAZj
ZPi//rty/+A/uMRrOlpwMfOn/vf/fB//R/DBxiPleZY3v/z+x7wCtj4/pWjavC1b8rYc9iOOY1vO
ksv7QxLDNFe2RtkYHoqm3WeYERGreOmN1lWxdwRAMIOtyLpp9XAKLL+6GlXUfsxNOd7aQJBRpZk2
EfWkC2JqnPNF8JBbBsT7IuZQaXG6+PGQfjENw996IFAuutaxDFRVnni3ownp1yIp90wDjDuK6JUc
XA0eGd7hXMfgvVmmUwylOce4avN9Cs+eKZT71cihZLqx/ThhMgFeSWBJQ8wTIY4QmEgguyaaZLib
WIyufcauDzMeyGzlglDeVOxHIZgY+drx3GhNJgO7aouBHDCXZIeK34JQx9F30g3jT9EF9+7UJ0fE
Y+Ru94yh+DDvi7q67wf/cYzda7PAw1QS87UOaWWIiZOueQs74tNKXAA1VFgV7pE0uZjnsl2EfaG9
S0f4YwQu1dY31VZsjA00TpwLAFnCbW8wHZpVBlGxjNykYpJJiek7SGd6N7Qf7K41EEAr9mDsWlZJ
nfQHcxQ39iIPh4OSvpZdm2wZ9ux60VKIJ5rP2MnRz4ymuZ88wBPaLa1Tw+zmVNZux3wa8IVbg+lV
xdcsxtzTIqhYIreSY8GQbC0Sw2ZsIT4aeyRmTJlsENMLA70k84CrYojeEmNONujMh31ltniNSQHd
1z0NmDEQeCQx5awGpuxm2xmHzh1Cvkwf8rEKvD1po4+ihaebDFCu7AQwLzVwVmg0Z8g0oT5aVBJA
0xlHTWV2iV2t2/XN+Exbx95yMBmrdFa0M5HU7kzdsuErxTubA7EKRttZ1R6ZEEk2YoyK2W6HrYfK
glnUDqJ4ukcViC/ODCQ8zHrBRAyYYi3FxCDtpUHd1zMTsUIb/EpSo/0ASGu7TCN7a+bqzuxzjTl+
Z/lyYQx5xn5GKI6xY2KGN3F6y5nyMB4DFhpIch5yTSdqTcxqWsIOCZCMWKI2BhlatZ3AQavpp1uj
PA9T+SJGl+ROr+/uGCZ6QGz9/ismjxRqVNcfgfjClBJznzOFFsmWh1B8imlRsDOVmoCwoGLBJeVL
VoTkgo4TbrQOCa5nSO/ZSazu0uHZf1dPvr4Ulu/cUqUhYzKCYM/INt5VYWesTTvOkPpEzo0HwmEt
xsy+N2qH7U0wEqutp2ATJtq4K10bCwbqMvwbRcniyxOELKDRh7iI7zh273WEQWdWo8b10ATrVJBc
VE3oj3W0BBa1rNbJPOjIZRED26gmnPd96/rbrHTNL7r1waJWhnNQjLRXIXSDgv6YCVsW2E+1DkDe
2UZ8dNvsJHtm8IyJS/RcceV/YW6izzYCpguitpPLMW1mHC4AcBJrZLXhZ/ogbCYqifWltzDuc1yn
t1Cba4oS/zWsjRtBmFk9AWrTmf+Iy7lmqpQ6x2SQrKpnIgGKVCiKBKbilZNUBD82CTnDg951o2FV
YDpM5v9snagEDa3trwgCyv3kknoOniLnOk4n642w7ORVzU28Rzxor9MaAxFDeMgdMznNKGrdxfaC
6g1WQgR+BAE0c7hHwfkNk6aVN8Kww102Z/UZ0SJZDDPjm7UX1hO5WtVBKuPRcwaOTh1R1TLXrzId
HdH+3dC3t+sWw1y0spMeWotBDmEwZw7S0/CxqjR3LLCNXaEBw3cDcisyILDqj4Dok5nAD7fXYoOT
H/947Hf1w1yaIAKScb7Flddepw3hN/mocBL7l+0cXFtRNi6XQbkSrvFIqwJ2NvS5dlyMV2D0yicR
MVxiwODhWlooPrn8DHRsnwaHHESP1wDSMqJvnZCrpcZEQGED8LPzwuIhi4ruATdYfkFKeb03B1yS
iP+Am4Sh6EuseljfV3kQK1Q5EiVCbpc35pBhtfQppwfYwpwnzLlusVqQZFOC2bER6hzDqm6IS+iH
xY52/0Pt8HfJQd+ftH8+sZf07X97Ervi5ydx6E9lbWlb7YPYytK9ky4MCw9DE6KwQjxja1C37Qws
OOkajzae9OB4a+eRA3PYElBaNS4YK+OeB2ZwUJEu96FdpcdqBomOV27YIeVgvxIhRqPvwDqO1yTX
oCJdaz4aU+ZCFHQicQeNLLnOmrSlZSviQ4ztDfO2DWJtKAj1MOMUCZpEsk7IAEMDptCNcWOhv7lC
7okd0lUSnQjOGfLb5L3ZZtG2aWP3MtbSW+csyO7CWHvfODllhpt18T7LDKvZNNn4jKPohjVptacK
YmNDTeCQOTDMF7UD/p60Pm/ryJyQeSug923z3GbaWelW4kwSHrhQjI/M/TzNPsLkVpqKDMVL75rl
WxO00T3TERquniPdq4mAKAJV7Qd/dO+qVlrPjMcib1MY0C1JeDblmYUQfbLsS+c9MnqSRQs2zTSW
KZPrmlTvFXoaCPCNh2w24aq8R2gADQ+wDfkA2piuprrGzhiP1hH8cnnO+lp324qALmwduKDqeIKv
Zhviyo2q/BMzKARLJqw7K/fJdsqVIzadmRr3QR8J4iyALvVomPDKtsQsrQz2VBuydLzyZCU1GxbG
XN4H4lQgAIxn2XJFtV8eJjZk32Aezeh/lpvL7kFAbxeRjkOycJGa2wCj/2tYVrQgsfRe2qltiVzO
8nRTNLJ/itEtbcMYr1GTKu+iNbjGNnNNDwniM/cJomqrgwm+CiGuN4RMk6PpHt3DeMyGRp7n0iJu
sfh+lmXLsZbxc671ctTFy6FHlJ/91i8HYcN5ABvMIny39vPopfh+ZuahF/EgDbKoufYEa7eVP2TE
D3Sl4X6VU518NsHUArixx4PqW5xKTu7qtY+t94zHKHscBPMxtGNLFg7mc54dBhNF+JwIg4nfTGz8
GcBwrvG9NLw80Dq8STzBGHYZMMmmSF9agcsc189FtbeXx2FBbxgATmijL/AiyJrI0FkOTOM8WATJ
8hQ2lZLPYiqo2hppHK2hsy8pDceDXAyP+5nwpXM/WPIiMcb6FFlLrQErY2Fp29HBJUeRYUOeTuds
xNvGN2afwCsA4dK2uweBw1kc+UaKcT1n2pyzWUetkMt4wa6iLIpHIfYRjMBjFNQIcVuwu0uUCXtN
J2BDEsmWWnXIkuuoS8KzwrgIOttaZpLFksUAgmQzF4l7axFgtPPTyN1BFef8dozqbCCBvRmCxH3S
lSZIPrDkN8Oe+gfU/+o2iEGfSAB6nwq9Aj++sh5dz0UWUDkiuQ4Mu/9aQT6AC1FwkluFAB3vT9l9
PQP/hBq3iN1MsHCuTXxbp1z3UjThsGbQ3axbRmDoDERVPQzGaG9z2SqyiCsV3UVNQJC6Qs15cL0W
DXNcz0AzyYxZVV1qoZ6M3JOT+vomN2r/qPN2fBSwyg/SEB4ikgzpAlvx695O87fJafsd0vLsRXWR
9zKjmrhxLaQhaoHsRb0J0CqMQmwnKgnDrzEwbmaiPiBLszOLi7AwTSQRgX/osfDD2cuLnRJU0pp1
8a6pLWtrKuIJPLNIDn6DtHBZw4mTD7D+vuO59Fm6nnxo64GxQjskHrwmuC3MNHkuo5XK028CuMAJ
0VR3WaP1+mr7bv4Vrre1qbH94/xjeSxUCVPF1Vuyg8ZrOkzkFTUx8lyg007kCTvSJew1A3R5KHuP
OzPyA04UfNrA5hWyICksnV7EPIKY+cUPpTMzaiMrE79Ls8ztVNiRLzG4y62uGEWicI12rC8ggRlZ
fgRGj0GrsjOUAC6Igse6LAvSlYbyxZXNjIAxjdSTjkgGy1yXPKq57OZVmnXNmQ+rfCvx5Bz83nga
kE8/jAuZxy4qrBqUIeeOjfB6KBt7J8Ier/oAFXFqChLNUe6fZlX6x9H31V4oReWAuwspq5lvLTFi
mbFCF8GAdC7hSBeAzK0agpoUNwIC82OGzxiWrRGPy+K9wBXmFxorawjZ1810cukGUfky9gnkK1XU
jxYV1kmHdXtQNnZ/zxHjc9Zm/cFVpXOB5Hx+hZ7VfQn6zL8PLfSvRIC71WWmqT5dxZKeTVt4LYMx
3mhufYq9OrhSTqXZROfi1ERR9jz0ghiRMIC7Loy+R56m4uZQCJWAjfeMEKqxp1N5iRCFYLisyOb7
SGhsHElG0y4GR34LigpQLx5NO90L1OewCUOHlHWYYxx0g9n6X6yOoKDwKBpJXoBpDWN5TaSEezOQ
4nPrtzr6yKQN1IsdBxAhF/cYN0X1ELidgWCPlULP+OLewlixG63gJZ0cNK/9YKZbNyH7IVscEDqm
J6o9WFFq6Lu9I6Gkds5Q3gHsPLmBu4YQsRrHGn8nrd5hGEF95NGCmTCJM3kNMIxtyPTR3SaxzOgc
kM6NgQI52ozVgAJI4Ugp8/HFacJszZVvr2SFDj9wF9iaFT4oZF6XDQsATDGeHldZjuRIZd143fKQ
wOg3GPd4+to9xzPeAgUmFBdc9K012MHGne+tjCLwtm49DneCRJ2HsPSCi5AAgJUOouDSCUWwbWb4
rGNGIPfEXOVLgHATzgeIbiaYS+xOxaZY2RwwKyfPkRpFViFfK+zXW6vvvVsrgbsahDrY1A472aKJ
rWt+R/xcgDkSSiTBrDPuWQKJiB0II9af1M8SL5HRWsVasfxHSSnCHfR7pOtGCk3SiIBuONNgXDgu
5lRZj2QFjLa891sv3FaDsk5xWnggd8xkn0yDfGxZKq1K1XCVdk3/hZdCTt3ZMzVkIIzo2Yq45kFF
lneII1j0ZlgVzJjb0oUm/xhmpn4XvlUcKgUH2qa+xw+/LO8GF+CAzNyD47fkZARlvjAh3Cu7sdIv
cYymjz6UhPsSByDzhPIiQKG5dWJfHE1pMb5OEwon6si3oXE/vG6yN1GkwNqI9tYiggtDEqQsT7m7
TOMrGuv83cD9WVYtwR6zieuVmmw71LG8sOKMRyboliunlfO20Cq/KJUYL0qL7SBlSFZDYSDDs0O+
sLY7vtFV2CCgQ3+S8v2TG/TAjYpejrlVvPp9XyB/zhOlLVDa0SzWGPISoUWm6M9tgVdT2pgw4/dc
JvfYIp6rV+O5uhuum1uiqfMbI73+/Sua/xbOqjVSCKjipunZWjjmz684wNTL2Dj7+952cacV4JHW
VsLJtRLag8ZVsEM9myWd3boxjeFTMotm8O4nn8QsegifQqDucsA+sCoEEFTQIZoPLi66Lt6g7K4e
4X8bTzRkjLIcHAwo7YuBdKc2ypbTT1f3JtYkDCEqkjvWbP6hVKN5lxUJE0BT0s1Zwr3Uc1R+FnVs
P5S+ER1RZ0/3KU4pMr3jrEfEEFbkegQx18ex9qbsBDevfjQDbbBYYhX89A8f29Kf/Uf/RvCrCTbJ
lLbNPNe0bfeXSWrjeTrpq8rYG3KsLv22tbeYFOuLYK7iL2VfdsUq7ZcFKYKUq1458mvjggAGs+wE
31wSWdeeFpBGDaIYDJ6NZ5fR8HNoAlFk1zXumNidIo120Y4lLhR0eBKBkFEmpySBGI47oBnO0tQQ
4ojtDL/YAdkdsa1QNnXLQJE8q75ds8TMX+u5A0qKp48sOsxe1jeWeIwjUbkzmpxlDQ3ft0pJVUW9
evv9c/p/tlNYXui9KKc6YprErPuvF968tq8//Wb7PW35tvuop7uPpkvbf43Fl//zv/of/5rr/8O6
QDPbZ3j/n2c2P3007X9bfeTBa/rjquCvP/fnmsATfwibG45VgWkuNzy33Z+Jza71h6s4qbioHO/7
xP9fewLl/KG4QQWze8tTjqP5M//aE8g/LFNI5TocGi4Dpv+rwObvp8yPFzf7Bq4P29O4FtgT2Cwk
flwTOKYREBFA36Hy+CsslyvHFA94SA8QZl6Mxl9BLOKZgyLKYys3FvdLjfbDR/Z3E5JfbzDeA0Yn
ZTqOy/HET/fze4jVCOlXeKxXFWmBjPo/HUdc5ZDxt1Wdg6J4ZyJvLIqDBYtCjf3oEL8Esb1noB/H
EfND9zBpa2soCuJ2HjA9BAPLC5L61ng5gYO7OPAqIddaOjdTmX5axOGxapsOrSbzqm6ngwtJfFNi
vKvgKuCACdlgZ4dcki4pgXqv55pfQDRoUj55kIxbtKW8DPaeuoCBZ+hg3rH9O4NGiAAxt7wjoCNO
RO1lvP3+A5POLyfS8oHx0HBNwcPDs5xfHx34hc2Yuc7e8s2Hub/EHQ5QXBwYtS9xOOZhMthaWwM1
RUp2hEGk0RYFIHNriwyBZV8vSM1oy/RyENHLP7y5nxdPDmuwZbllKYFkhQBw65c3l7iV7SP9c/eu
YMw8ltPWzbudq8J3dkAPloG4BqjdEtaE8NLhLRqB8fD797CcyL9c1CYfEFMOXNkkm9s/X1CAS3si
VGJ3rwsL2srwNKZJuepr8WTWyXkgNGwVCX+bd0m2/v0r/803Y2kW5FzMFuLtX2+nWmFkZ3Xk7TUr
DUegkzWa8QlcD5k7aeWsuUBXv39FzqNff1aP08DzPBsAv6t+uXmIn5LVwJB/b4UZRG9qOzY03V2f
Re+/f6G/+VBpmOibvGV+ZNu/vBBEWz7p5S513PQ9JyA3M+LPlqsPD9m3ROdnYGpHU938/lXl3xwO
nrSXc1PjVrLELy870nIXeHCcvZE57xJPezqlF8FUfvEY63UkD2UaVPdiNQUJfvj9i3+viH65kDwl
Xa1NzkhTu7+cjhFPybl2AmdvhoTSG1ADCbfBd83UHrnJ4F8MDWRUtXFSzwR4EYnDBCUZP/VJNF+i
CMlTl7iE+Jn3sZHMLFTGpx5hO8m6hdp///+rVGUwWnDpxYlb4+dfmUZHUg8ioq1nHqVsqn3cu/U6
9HQB+25d2wRtdYYJg7WPrLWzNL+RNTwtIGUk/uYbvd+1YZJT17bEyjBnWTuT1ASf+sUlCvVTRLwV
1GeIfSBkWBAmUh99LC+0BtVeCEG7PWZvRaqhQBGqtpmq+TzKETQ9qxWGjzVNBD5iZHj5OtYzQZcR
h2WBHZ3+FcTB0smE4N3J6Sy3DeXQ1rbkszs2HTXeiKCqkOk/fE/6b84cz6Ki9hQi/H+/7YY8UgPL
blJ47eQTsU65iiuL09m6pAk6ZAqzV2d/dafkhdjnz558mRFEr0kE5EQQVOelp6IozypD3U/TtGsx
mnlDgPT+QwXRZwWVAyAP5lFsgxUt3tqMoAwgSUNwaF6Xy/4MUvP59xff3175Hs9305MOs5hFK/Dj
o5kJsplbYJT3M1J3GftrEuFhR5PkVs3JtVevool+taB+XSltbX7/6stf/vOV7wmEA5oDCTPHv135
YQlhFGm0uzeL6sEpkLt4ybmisK+L7MXOxVVYMrL7/WtyjvzcFC0PD09QZguF/lU7tv7l5K7IYTQc
jL171Jl4OrPmKo96YmAWS1+VvdTe8NTUJodptEw/YsmY2nBYiuhhC+D8WgQxkP8w3hcTMlbdBVcS
BTXAOGEwhounakHo8Wi2XbFiiL9CqgODxmWCUDqIlsd+hHoPuIkdLSQr27pm/QZi02a6NuT6Ikjy
h7Zhwk/RvxI+/sOyw9fUBojuBanYXTU4a+EuFNP4aybQ+ZdTcfJL6CG29cDwnhFD9Jn1JeMONmCr
uO7vYEmswI326zIbn+YKYlPV3Nmt9x717b5JxXuMNVgaO8vIdx3+SgMPwjrB1wmA6tiaRbMXukXe
lR5IJtqnXvEMcHjbIYJfmRlYgZIYe9e2TkvVI+ExSSLgdyzFyAgdiO9wFDtwl4dGg9FMRONbaiuQ
jrQkOQwnRH5IuahybqvBfloqmbrEMVfX6UsWmDzD2QkAK35SA9q3SGTXaTkKrEKvRcO/IE/ipSiN
tyDp7+qBZEWrP44zuet6/OhxR6MWkf2aiCIKqZoNNXhfsLYJqeJMJLNTNgik72ompz3MyGQf4920
qqJe4M5DfmKCCmr6p6xnwhJ01H158YmJoloTWveZ+dNOhswfxvw+bQ9tz/dppdk7XPB7j2EkMzCw
OdN4Zxe8GvYrtMMormWbGCttpo+dxaWVtleDIu96mNJPlvFP5I/sdUT+S+lday+Hxx2NjGlruWmQ
oa7zqNr70aQYzrgP/sh5ouzNkHSwhgDMTjUavo7idz2kxnMSByBZOECqhNc3ay4lIAd7JYgDDwPn
VVZVh6OEr9qN2zcISTsOZlA8vujXcYngbngYm/Y2yxkrpkvXWJow9JZQ2Vqzc/edB01Xy2bFwxY4
JO+NEz/ivSJ+w8Q62IK61mIcuAD5E23a8R1P3wwE72XTXaCs2IxEqBGtBQEI/WFL8ou5BlXJcKXy
zsEEVHRmCogrAhE2y5/NgOnGC7gVCqsc8IUzYq0YCjJNsZ84SKMtOYXJBo3elTxZPYY2wCIbL2n1
Fl3VR5iBHpEWz40I2eVK9QZxcSBxBjv+mvDc4t7LggPUoAN8ORYfFltOF/sFO7FVipaanVnwZbli
JIIXIh6wYTjOUzEA7Sg7iBx+J9QqNTJkEWSJlJPTb1E8bSIWLQdB47ayqvZJSAsN8ZKUGCRsr/Gp
N71BALtkp65QMbE+h/aqcOdC2/pGRlBJW68tglQWokCZXDJS3qiFJRTaoYNRkScqJ/gqQYwEPZQy
HLhEDDUvuR8q8w0Qp8ns2UeQMvY72RH6l0PTNOqadsRyP7CzstihdRGpvK1j7qY0486Ri6QC+/eh
8rmAKTVDnHoDt7zFjVSWZ7ulyu9MaDV6CQKC3HOQDoO2kAQYGcnoEERNhfdxbS7ijW5MdqAVWSkY
5WPEgmRFAIKBEb86C7fCnEWFl3Ehh/nwlKjo3e9YdKZ8RInIzn2DbzgQJFLSog2YsPwWH319DOxy
2qc56vY+nI+OBEdu2fmwKXPKXwHGAin8sAmHlgG38ZQljbtpGOBseRtL3LAqS5qt5dmKvZgDKKeT
SbPy0uaGtP3qcszkc92lBvntxltZ8s2kAJQ3hTeAMGGSH/BeO7zlazAvC9Yj2Y3thEA1Jk1nyNpd
VcurLkYXPMj6ccTuQThIQaMwPemRWzHHxcYWpN+DY9rTQQUcbwXpKdwkK8As9pZlCjVaSRJtUnx6
dWcRr9ey2uttxmh2STbLZGG7a9LnuuaZ4rP4Zradv9g4mISFKFiZGVGYfXLNBXOHMkNuChjMjYgO
ucsImbSQByNobvOScm1YTqmGXwJ0GavIjd8hQgAl8xoKmx5GYvpeAklAMFMSPdCRVr5cJDyYYEv6
5l3ZiINfmvtOTDd9ZO8VUcErHMDuhv3/LW0SkJ5giliJ6msrwc5nVlids5MJsGrtke1gXuusONs+
D1ufIoviB9RQNW6EFjDeu6NK6hvbLpDjgOqKOE07QimZWlWol5xHr8xuewOkF7pDMUh5VSpS2tB1
18eiZ/USFIzE53G6N1JOB1mWgCUDq1mTYAZ5bJRPeYEupo+yb2yG70yAgZMOv+ZxWh8igPEqDmiv
4BiTt1u85jizV23rcv77zUVUTHe6J4lEy+xMSXE1O/07NjDwJqO8UoPxJBJ4h4HdH3N9Z5Auhoyf
R+agqlcZzPeZwTZlnOJoGwQntCuLLzE7k32SIijjWYIBnKM03plBxGXJt7kbWMx3ZGw2gvvdL9qr
tgg2oGBfuoQj5PsjFus1BoJq5gusZnAi0Fl0mh+alARHuyQFlpxzIwfBIoyYM9/Eu5qHN4mXJpep
Go5J71LpLCe6Y/jgxiWXGBh6KLHa2BOEQQlhALWdjZ7YdeQuQ4sRL0Re5icp8aPXhQDXXjkA+LwJ
fiW55Hnp1adpaDd/VjA9b7QkzWI9j/wwzCcvelHem4CyN9Y0XM6S3TOoN0xQ/ByWvk99Qu/w68Nt
mItwY0bdTWHIyzlrsBbPAe79EsOiHv3L0eSv7gr/A9nane/GSH5woJaAlBD0tU89rprKNm9A5Z/C
hL8vinqAqZgjIFfS3+iQVzUz1siFcbLM4DVgeHbmFf0hIrwOiRIyomzfGxIFD8w7D83/qrdZ4Nsz
e6G2DPdqTZJpee2W+ok8p4pUIUQVaZAB2A6yuy5QD21EZmwSkaTuNM7RKQtxRn3CLoaN0B6aZ3E0
IhluZiL0Vpk7vvV1NXKIuPUuy4cLLOvVXtZLLH2SPJU9syuD3Q9WKiSSclrC1WEUKqSQRZy8lOAz
4mFnFNOj1VMzfh+uiZTHfWMiakFgwW02tPse+xA9294dDOuyKvJnWRkxOeHldWo+QQfzL1hF4lOp
etpGgRG9gUqe0PvNY3UNeiM8mvEFoY73swwVHwQsKFPFR1rm6SJWLllesUKPhvw/Gtsbxf45x/UN
B6WZNy118w5R1k7LHjxIJdoLUtj81QSan3aJwzyhvMV+Qqr2MXIZM/tYRbBIumpv2F5K7VVq9kHZ
1jHTbzjT2K2B+tyD4NnbVfeUMN81uI1iPQIQ9LeBl5+54/Ze3nbsmYf9IJyd9BGZ+C05qUXwYbgz
6ihntWOwAhgmMS7CcjonJngk0r5gIRgb/P16y8SeBAVUo6XZHwMUPzYyho2pUCXpDFC3CTK2GRS0
77G9hTR0DvWiZSMdW5fW06zny9LSH360jAmviprZzWxhqfS95jxR2cA64fBXmOoRgXpEfq1hd0d7
UGGk3QcbiwywleF79yb1ExhfHvGBqoPtpNsbq6JYYiu1VYaLiQ1QQ/PZ0E1tUD7BuAAjznZDo+nU
ZAhV03ib1QHZDeFJ13FPTgHqPYynDwMsI1KGYw6tZK2aYCRJW6eHen6sMYNeFUaVrFtvuArz0tmq
4cqV4aFBjcyRVfq7Wm7xV49bQbD3pqjMgxFbjzaNNcs0+eX/cHRezW0jaRT9RahCbuCVIJhJicrW
C0qWLOScGv3r52Ae1jWzu2VbJND9hXvPTenObW/5qzKXms6oGjSADcY4Z76Ms/5vdl8G14qIELTR
R8fMAsptxjZow1a12VXFcE4s1YZNdY9mPwb9lvwlKiDZ6r1/9gWBv5VNO43J9WLhYkSs9mg1pHBD
xEGnjVWULcybXtN5YFYOTZViIk3ecggxm4QfSonxzUrIM8dzQrJiy3/N4746MhGWEpN3jmKjwuhI
UDzo7SsY+erHk3ADSzO5GlN7rMzsPjdatyH0BMiccYggAeLNtM/NcJwFKauWVc+Upxj0XHgDKINB
pWsvC9twWmIJf6cVW78xf9o1B4WMlMvEAQmAzZqCoSU8Z0Z9bQsXUbMCaVAj5oU3PBTP6BNI8k6i
O7b8lzk9i2hinN0/N605hoaXGeE8fs6xBVe0EjuQgmRTgG1Fi/Qye1OQ1EiCAWizo/Vw/LTEGWvd
heUwy/3qyUPJTruiKK6c5Muo16fHR8IdNdkzDUEIwZscbzJSAKhxaI01niIMxz7iB+y16Cs9i5gg
dPFGINVwNGVsEpVCANXKuHbNFMEa+LwgQ9PTN2kZTrM1bU2/fpli+WwbSIlaE5cZoTpxOwZagYXf
xGaIp5iyjAiDLIhBjPjxHWbjc8ZHs5J9qbEu1jR8OJNN/mxKw162GeDFzN1V3WzgC57+wZkArqZR
4qhemOCiSBmPLcbwBCpDSU5eR8PZzWvL6qNJrXrxr8sxsRWmuLY6qZSR05MtEO/1CJ4J+Deb4Vtq
zy1knHgrUF3ujQK1uDF/LKgRZkBkTrLrxgwwXQSal7QqFmna38iAUcpGav0fOkZ8W1l5xs4oxVNB
eN4eLD6xMSCn0C/jMmc8ALJDO6j0AS/ZCC02PkJqDlLaekSe6W9WlyzlsuGuRRGu+b9S+irkIGFE
0Z2pRWCDaXT4Zr/8NENEMZWN2E7TdYRBAkE4A0eoOOfSiFDUwdZnvshx1dpL3ob5Mmlsw6H2YUn8
sVGIhzivPwTY4XxJzgWyYY65rb5Ql1cATAyQ6w3g4UkmFz1r/kQE4lpquukMGjalAKrj1iM6S4pl
clRYsPJYmXkcBbN86yZeQk3fRSlR7+Xyj3U2kCsMGPCdnlq7+mHZs7cm40WKBOFXT56i0P62ybwv
3fHo1XVgZ4wm7dRNt9D+wJ+STDb1ybOvogeSaXddp+MdYOLB953TMfp7/BXYcLO22piBQYtCSdsd
sprXNUXr2xKjxub9oJAkD+3VjZS+MRIa+0akjzYboiHCIDpX9Ef5cnBhMW67mdNgMSZ+COA2le8G
3dhgTVl+I+Ju/dyaACCh2gZte6JbHjapobGLgsUVdswGBlOSfFBk9UEmbP06AE2zgTE34Sm0JLiY
cVyuxUpD4yshyB4lMA0mZjdhHnlf3svGLA7UAXehtlzuuNNn1gQtEVSJTaqHGXNX2ip0StDHPvMm
rol4IJxhwXriAdzt53sMqDPycKuNS3skSPKBAEzGmMNDBhU99rMPmAGvRqIhqj40nnwcEry/fUIx
ONowzkA6CR4fG8/9UMPAFM3KChmNgM34Fw4PoHlxwTRsKb8jRx1qi6u9lPJ7TOp/iJmYcNhcu+M3
u4MNOhnepqH7bpHToXAzCAMHrl6rieGbax9mh548MUqs90W2JdvKYKSBeMBbQyJEV/4VNBJuDaEM
ldE/wNnpzo+owRKTGlL5dLxrjojXw9e2i/7a29keBGpEEZkBaxX6x1D6T57SvaDLHToKfCgNnv+t
48hdvcrCa4FRaHabd6v5w7IBKKtJrItRxd9ZhTcmsfUHZAn0EMm8cd04ZOIJsIAsRt1kykRsLQW0
c5LwsvkC+a5bx/fx6dvfY8fJ5Mr+lvoFkKXcx3LsgqZLZcfZqY59jxrfXvAK8DAzywsbATQQgya2
q3tmaCSf4SlOxPDpfy/RMx+W2g/EvZIg8z0+GYVighRzvncopFWafxQ2nPQ+B9IAC5Bub/YRglrV
zR+qR5BDyHT86YI89N46t7p61SuiDFfKSYkTI5hij8u23Qqj5SMhip6/UcpMslYfgCbvVqLsEPHK
Z6rqPTCCcgMjM5DS/DJ73Q2qvDouAq5LVPcHgSwvTEjyzkrTDUaIDCNuDiJJ/Xs7RZdWR76Hx+M+
+d20aZC87a0l/SgYje2jDpjooOvvWf0RRbisZyYLGhsk1pjoKPLlxB0CyhP5++LVE6XkmkIO7T7y
GxrnHoQpILFj/RTX1lXDDE4BVeRBnIvPtEvxjFX+iydr5zLX3FjZoh/MUOpcgnCVtJ3b8yciCoOo
qtt7RXDS2YxR05LAcwRd3mw0Td7HBhqwyoubm2LilsVLy3DyjiJ/MzqzttNF3eyZjgYFJdHeLqpk
G4FJL5iNBo3BWzZ73JgSzkS4oO3YAMohFZxThplvTLpJ5A32MQdSq7fRnhWWfh6BY2yNJIGZLYvX
ZHzMEvJYtLEkC0pBQiUisaUZAVHqStJdWQI3W0P3fsWKibHwSfeN921qsXwbqkxuXI75VcyGdRbL
zaaPS4gCtuPg+kpAnsFxJav2s7TIpspolkvNVBdT1qRV2SyIoxg7eOaRHTMahB1GKjpXun5xxLic
qeu9Yy/wXrjVF6ugg1M13msL/sfQE7LndRx4OWP5Y4tINSAELz54OBJgz++X0sbmqmOzGVZTUMyo
NlsW/gDiXrezEXsvfiQ+Y51kLqlBxiFVw9rSRFubAlHEYZTWTyopd3vLuVr6cNNu+aQ1B6VPP+nc
EYokMBep6kE0CH5LKF5YEXk2+qi9pDS6NILlwe4IdOAcplGt0m++RyabxbseoTQcnAZ/HIIl0jRE
4MfmT8/WY7aXbZ6gs3H4dHJZhrXdh52Vn9hei6CsEfgICwn5aJlEv56NCcovWe0hNE6gDcOrGXfd
SUiI2e4Ivp2Pby2h9x225U3bu81O0CwggXxSPegZz9clkyBBnSue/i8I1DC96HBmTjw3v67Ck691
bB2YW7EwKEemMM6uzJnEFQ4me7sfLmaO+Zr8oqOf6E8Wyum5TOIwsh3EsrDe2gXHWNxZT1XufKJV
XA6x9WVjDZwI5cKeVEahXpUTyvWJ7VcUANelrTHqP6M7EIuch1VkEC3Q5zh3ug9EgK+ZDulqTsst
V8mH9DmQeslANooqFM5D3Yb2EHO7ghpxBPvOCpZQaHKBMC99TkaadTz42OeWowSNFizN+DRLWzI1
zt8lgUTh4s4l5GLtQKnZSlj4i5ogHlGgzu6VBSCLjEjbKcsmpU/EZ0beF5fXASweYMQxd/7NS/zi
5lQzIn3CbIawpEmrbU8OTlESljZ0jKSTvyzTEXeiN4EOB194YPaFmiEPxyJ7ngvmfULh3Eyz6k8R
5T+RnmqBQtsFJ6G6toCmTFB0CxXhoUJIDirWyQNWl1+t6F9xDNuBaetHZtBAnwHVL5277B0ZZ/BP
ccx7n9J5KFqqDT77bVImh9YeXhXy8X1aNUdkQVtLzk2gaR4Fh+3AhoDO6eXdv7TjhTMYtALuoEBD
dg5LPXODhtnertOXR7CvpLUo8sHhx6Fvp48tOH9nl47D8579dH7Qi+ax1+NxV9QToHRvgohKFB75
nS4pRVZ/QiRcHkujDiKlPVkmtl7Lg/yXQdsHvoItgHct6mHXpPFjknjzvgdcit1T/y4WCbeQEmpp
iQIZ+0bbDeV4kg45B4ThvZdGWBB9w0/Y/RI9stN7DZiW9zcnsxKwGG91Cy9g63r2X5uJSUAWJ8+5
3OSpyPlpqefQidLXxBvHM99VKRWgK2fALVjeTGTKypsQ2unMV32n+RipAMB/EVEKhGcuOcAF4/1N
5qw1qIQTG5eGZDQavXcZAJ0u5bdzM/VHy/H1xYPrIdaHnK4bF77HRwv8AnPGxD97Pr4ZTVnk13dR
gLZvHaFzxcq4wo26sGHzP4pn3/Rjkr6GFzEVr1y8fx3blqfc4gj0CJvZJGtIeDyvMGDsE+PA6V0w
imUspF/LRr7qbYNAqqB0yHNoXCapFQWlYGfL8dDGEgm92e2d7IW0Hftj0tUKPEJRCvJ1l/fFp6lb
f1nVSNY7WLktP35rKuPZh7KKG3ncImEOMxLEdhqEWcbh1d5w7Je5t82dMH99f3pthCY3Q8PEHhn4
yg/CHDm6v5ltDBur8gUGkepztnOHKUARipLFaDI6Yl8XXBhgeFi7hXSeLOd6AHDZUjE7JbWmU6xa
lwhAE3QYiM4ns+IF8XNdbAgN00ND9WuhMSH2IOQlX+rHyZWcGPOIXXXqns0CeGfCmCItGPOifTgV
hHv49Nmb1DLF/tumSN7RvkI81p2N0OcPZvNEFKcnx40wSc/+FZTrkQQ1ZiQuHZo/oNLX2/6bfD8G
0iIjPJujBWDySoTyNvyG1x42MHiXfLlWsGq4fhgbq/Y94gzcewyTOg2YprHs3BY4iTEyTqlIRdxR
loez2f8QvUVEh97ru5xexBB5vu0TF60sxObenAhH2WXzuLrQp79OkmIt7sotY3NwJKy8i8jMr0Zu
3rDiYV9JaPFa8yX3meet8/ZbXChG4uvH6uhagLD9p69BxJTIc+dpB+m8ZT6Zv2vJshx7Aytn6xZH
v7uPKyM4BzqFrN3lfLViLtKRcE3s+8nMdzhH83GaSpNSfPqtmoqvMSl5TH1yTL2qfrU9ltaY7JVj
TTuGFMu273MiZgae2i7X6ZPd9r2ynO9llO9tbI5BO1ZvcTMREzKXD1zMORydCD41nWUiHGpbWPxB
4+I0GrryOq1XXwbsqiudb4hHeTjboZdUd8OkpQAwSMdXWd22XWCSWmx4hmWDRZRQg6hirqye+oqB
oYvEBZOZOpBdghFeEUuChmoPVBHPIx1GR/I5fpHVVmi/OA5mfiW6EM7fG1zQbZV5xOLpBitI7SI0
mwXCeShZ7VtR/+nYzg/F1BjIfHqLjOWNttObSpLDMg+Aqelhb7GzL6PEh5NE7zYJCVTzzoNmJ6cS
lXVJhVG2nJKq5nCZkgZuoHpYpDzORq8HnUg/SOjY5gwAQBPUdDDFcURzHCOgYu4JIZgFjs/UvB1p
YpT9VQz1C3gjPgZTvUax+eBF+PHswv4LD4o8Q32lUdUsNgWdJg/F4+I3n2QLhNg/3l0M53PlkT6g
3L3s9dOiNLh/jh4IV3zgjgwGvBbo+KuNbpmXpDUJU7FI4Mn8n2QeIaKucbUZl76KR/pYkL1sBnAP
9SINCs1+LWpmgH1DXS37ml1A1X7oQ7VtLBSezsJQvdK8Tz2at12/fJbF/Mlli74BOUcKKhgVjkfv
WWQ/ZTReyUTfScM5oCh4qCz12WL44xEuTyDsqB0guJFhcut81HK0cXZYav1ZVjq3PIKNLX4DWIdZ
BSqveSZgAGtFg7iSnMnu6IwzP8ZQnZcIumlLidZmyBa8lKgmjP50hPp8WIV/seNoeBRiK2jte9wv
QBoQg8N8WL70+IGMMhzoDMlbzT5q2WVCI7CZWqK8x/J34iM5GhUsnhxdLtWcd23BHrNzKZBUTRaT
K7IyN0aRfLuZieqh467AVb4pnPZKCiUBHOTpxtMAmkyJhQeD7WWiV6+OzvnZk+RGyFf5z3XBswui
bDpogKT5sM8cKm4TxTw3YAPDJmwYf+zOOwm7xQ5AapBUBJrm/NNGLyWGSTp25BaBHMWly1jS1C3X
dkN1lU/Gk1GJm5twhY8+aB7z3mRgntnjOQOx2UN2Z5njbEiE+OzrasdbZWz0vOXbT6N70jCQtW/D
4hxN50U67jvLoGkXw0bmD+XhB2U5BaY89fjQT3gPz7E+1kF5LXJhHEbWpWEEpBSrJAXowAsSTcuW
QKC/MAsPXYLyx4fLyYTwdaZmusL/qRTftwNCrMpqAuPte94P8nmUfxaMP9t66h9dLNz4i5ia5lG5
ZwvoHtJOu8Fl+JwS4n9AlmutL0hqXrG4yW8z9ek2J/pC6X4CN/XFnMv5JMoEoYZLb8h/oknHLYtX
0LETzMZdyGRtS/DIa6U74CLWHYIpn3W9OPvu9GDMlKkdwVlaD/Urdw6p+wbaYwqmjukH5P4gWhda
HYbuSnerXauhUEKBVOwN2BZh6qoNUEXAF0XKu6dnRHkMs7PvPSa/EyV4JV+TKAYFz0ND0omgDs0L
VkD9tldAzMiEh2sMFGLfj/XVIk8PElz7T8wZ9eRoxZtMkCSumnKTlerm1t3NHCeWgQx5BpzqfdKV
u77VxtAramdjLvGxIj8yX3PjTAY5hMdBrcziF33GAeRW01ubCfD+mpluiVB9tOTeGLpzl8fhnLff
Zux1Ry/y15Te+TXXZ4Q1HU2PLw7CrI+EHFxyC/iLNg9yMzUGEhmnehN9fI+xQwUWucH54A1cQuje
45wVe2X94vfm0VTLM9ref4j8LA6GxgsHOTOtb14rdiMYWNOvZYbZWkECJwz1BSwz72LOzm6UyL4z
v/xUI1eRm0ZvUcw4udbPpiOfU5GpPQzQg2b6QFaNBd0IhOSAyAu3xESVNpiy3TcXYU+5cHSRlKs6
m9E1cGsW4EuxSyEQx6N46AzzrSATG1IIV00eWWqrMoe5rJ8SJDtGJgIIJtAxR0PU1siGWouqCQIz
L7xl8fwJiplN3RTeJvfLidfE4XnU+uecGTez13VXoJ4Kk5WDmdsXiLEm8hoRVDjttzNb261vajt7
SG5mz+9rCVCkWYU2wxhRu/HE5x4mWkMTv1WOuhJYQWAvk77riOyjUcDEO3g1oExUZJndJXuul6fK
ijEse4LgHv7us7utjRbIBX+RzeQcaWNEiOD9o9TiJ+IW3oWzptXNBltfGCQB2HrmoXbjU3mf/Sxp
T2MMJHxeFi30xbSr9P7Cdku/MfI8ozShPckJSnDj8fG3q3wePgKgY1mHyEOXjegWAnSY/mUs1Ldd
xCU2s1yCZ4pqV/C4M4ZENdHgRZ3LNezCzVEElaRmMHD78Fkmkyt5IeripytFfhbW12DLfTQkdzFW
d4ur22mJO6s4J80WMjeRo2EpSrzGlkxhl0UBGwOy5Ad3CSZ7rLetit5qpzeZPjK2sZnaYkT4LZ1+
3yzl4yCTV9mTW2I5Xrut2isMiVClABS0rV6dR5Qsgac6nThC4Ca5xxVskw/IWOPMiPZXV3ESur15
o/Taa9AzN1ywKWk2ydUpYWm0qiG4nM2R+HD8CQIMStRZZ8/aNKdlOKmi/ISSXIdkIH6lumQjI9uw
1zOHdc3yOOrGUxN3L3HJXhPKwjljzj2L6dw5DWlR+lobchoXJGOxPV6Yx0UknmKNJK7I0XZzRESN
bFOemQoAPdLCZ7UQNTVqJfoVlCRRMzw2ZXcns+99hDYEIcVh2DjRlk5V6BnGg8LEXRZQfwbHfZSM
eDbMGzdmtAqCZj0sYlQI5hSl7CNYuljK6hBrn2CLMqPIDcRvzuyxeMmxC8g5qDyfeowQtqRhKFbM
sAuZR54Rb/2IGbxPBzclmJr4qSNaCSCf5u+04g+DLLaU/TWznK+8YJNltEZ1HNh0GykwgcKt/mGS
PNOlfkVec60zf2tkFAYmV64gebfw0j9D4h9l+zoTWy70hj2zg2FOJ1ISni/Stj36CJv93/DuIHEK
IkYgRqndlG5/CQptO3vUE304kwf1KzkPg0FW36P112OovfU6C0F0MjGXmoxQzjZNn55GCC9iDhVN
fIxZ+bXYB2hQaIkssWmncqbjIQ9MNwCRjLjS7ktHY1yDvqkB6KNkF38WMtj2yA/jrdIstXPM4jgX
cA+4Mr6KjPLR09FRCFcyp7m7Nixq49llbsnmnNpxHvtdr+zA6cz4xWxTEiE1/zFluQppkKFhBkUa
ny1TRBapyAp3UkGDavy3vJz+akPNVDvzzxORHyF8sEdOsYLTz36T7B+PccZw3qS/zuJxPLVLFLpW
+04mFHAnX73bRfPHHGae2HgN4+N1yoCQFD1pCkSeH/lQNYClq8fI6+nR3HVPx9qpRc/rEU4LcOMV
wwsQ8li+Gn7K/6+TC7wXwtS0sxrs9mVMmZJLv7x12q608XVXHL11a72i3yE/tc9paE0Wg00Gy7bN
j8jGnvvMYFhu87oiSrmkTAuhpyz6SVPvfQk4CiFMXT7qUV/ssjU7zV0kQVe9IGrdaUNy8M5jI+d9
MtJfp7K4Zb31ry31f5LNZWSgaa4qppjGkZiwZEFMmPuQsKi5yh3GWnIkNIWMwV0VFFG91xIN0IEx
gm3MngwOCyAMJrMYph9uv7MK8Ui39yGnbIey3T/hsz+VUf3G7JrFLbzkunEJvBzapygxTjJhxKLa
h4j4dC400tThSUsSvnI+n+UDXjsgbX7MZKCz8BXmS5iiC900mqOW7KD8ltN51+BYtgg1ryODnLg4
JHKmbfd/hvFfQ0ryjcBn4JT+U+v2l25e+V7Vcw0UuM0JoU8cn2+oisAv+NF1ctYcQval02DIfZyw
yRjTsxZViqkDmcfV9JK2PCMTcBEuwaOwyXCfVben4F3YFogxECkq3LyyvjwbuhpKLurbhMG97v54
PsZvVHwcEIbF9MLPDgVu7k3fOw8ZOXUHvAD8C9P6ujdlKMFfIAPadak3ri9I4IxL/hZJMDWmK/JD
CZiNtv2Dqr95ZgKfLp1/XOp0HQPqxB4gT2Pb4RzJeNuhJXlgJEOWMDHUpOj1+l7PSHrJB+0pqZ30
WRjZIbFpjQv074fIpWdi5R1aGsQeIJjs0RI+soIf7hRH8iWZ21dV+MbFqwX7oaaaETKY6mytv0hw
qsc6ijCK2P7Vq0f/mpnjqa605ZzN6hfbYXrsGkgK02z+9SjDzhRu8xnjsQp9OFIBNZhGfQCMRcO7
9iKZpxIM1F/9LLdXkWCoLfZjzrUIxTZezhVCInIznPehyDuw+jVRKjYh0gq9XoD5nYmhldz1Av41
+LjOkxo7K7XlavV3tpuWoJkLFE2TfVt6nzGVrX7c6O7b0ScYkurkFgm4tPwe6z6dTfftkXq90fUE
EcvEsoAUHDQwUX9RCbg4FO+QSfJIBM2seQiQj0oYQBUWdqV6TlpR7ljBYmMN1rhCgBWBV1oxTQtF
0zEx7EeECiKM+BoYtdYvUL/NHSNyO0x5nbzqxe85nfkY/vRLTRT0Ah08lQ0Z13GPDr56T/THiGZj
WzqedWI4tdWIq1tdCV/SYLW1TFi8Vep+yRJlEHpcCeEXXDSn1dXMMvFgT84TySx9XA03Q/+TtJy1
rW6KYHLxmHU1587UnNqciZuO5Djo6PJXxp4GnI7x1VgXnzaFbppwISPQJznVQzxdLcmljNydKEeX
SLWqPesNWaKFenbQkwSOZj4RyAbKX0b52SBqcIPrgIjRZUj30o9ILiVFnvh1YsMmRp1lg2A/Z6c6
CP6sRLB27ABhs7LyX/3eMC6dUw3HYtL2DkDJnWnPbzPxrnzPbKr1WMD1Vw5iJ+KaCUN0EJYu/YPV
E9ndF+22A6FCOhkpBAoOimtjdOgdIj/sEXV6ksf8jfQ0sMc/pOxxDlA/VTVzcqj1fiijHoI0PqHG
OTLbLM+G014mS6mTs87csE8SXVYyBZXMRlaBlx9lpGwIDbREVO4EWpbHlfG0knzJd+BvNI/+Fqme
33ILjBBeFoIDLn0OByRhEGmOh2ThJ09Gq9yjjDnkecJGKJLP/ZyUQDASNNbHyaS66GebLCV3PtrK
Ax04Hi32d9kita0zY0+ByX+HAM/FO5YHSEy47TEYbgoF+KFi22X78ytOM+Y8bh7vypmQdbcv293c
jiFg54heI9t1s6T1sXwviDm2GHn1zi5ieQ0smcVll3NKyv7AGJgJj0SQg100QyWkU4qNJcrRVAtd
QtO7xTKYZZE6S+55ue4izXS8+3IueVRqvsEKFDnElS13ZL6dbIDlwH2/naQtr0mmdsO4pEdh0kqk
nZ2F3eAfSe9DHGLF9Z5sqL/dCPBSma+6kT9l7AX2wmHi12b1emQX4Ltd5nh9TAFg/81IPM8c0rUT
3WQeEk0uN3Z2x+8RuIiC0SV92rPD8O+eaz72k/wCb5HDDx0jAPIn+hcKXLvcFhrh9Lpt8YqZt8iu
9qqcbxq98c5QD7TiIIkrsYYxcM7qRwauKIbsJt9DCbswSboUs02n0kPkdH0QBG1vHJX8hg0aLG3D
mdLj6shF/lysDG6PkzqwcwrSRj2Zdp0GLO2Q+2lsZpzlkf19aNspmq75YcFkSXVQnRyveOyFYm1j
Tllo1hxwmrU4IVPYmRNJ5lu7l3vXic8DMWIXD2dcWClGPWaa/coOV0NkQV6uPbyg1S8nZnr0+Ggz
dH2OSHdS6mjE+jdL8o5VtvWmpubqe5H+uDcF09V4ct841/fVqOWBu4hkm2KQ5BoNZ6hjpE/ZHVg3
+0Fo03sByjmsJ8BZrXvrZu+NgHdBeb3qchVSSQJScHFLZGi0+2HXeKun+xOoxdZml7IbMYAxUvkl
IKAHQmM6wECYYMw9sgvpF0cW6Oh3ay/fLctqMx0PMaGSqCHZZwCA3YmmIBzNjX7LOfldK+i5oFNE
cB3vMwdRVxS3hE5mVO0j2aAZdbJS2q2uzY81RcgDXQFBaqjwiLInYqdvI+zKHpxVXjSaxjEy5vaM
3hrHZ9JseaYNeJAnQKqvuFDkBaAsIRCkVTsWAWRL/GCUTX8ybf89Z3cpLQJx4qqksnI1DXnoxtI7
nKgDcMlpsTxMPv8IJzE3To+U3FcfXc9epOspGl3XtNldLQ/YiKNTZFlP5pA+jgb20zIXH/pk/vNB
6qMWRNRqxqV2tCxxWyK75SFacEdpCKk6JsYD68+pHe7QAedLU8v7kJO814GzfizRvD6aWf49oA08
/f9vHhqqQBuVBXt0relqxN+jDdZnQXq8zyyNZ7QRHwtuvVOOKeluwMI8RMm8wFLjLVM+ImjgrNkl
1mgfSJ1GygQP9pStcYqjAap2JPBVJOmDu440TWzc38mq09SJ7/aLYdf0tD29rkuka268x4ljk7Dm
dFfMGa/pkH32HtUOA6WqQOP+r9KHt3ks9Z9YEG7Z6u0TRz/JYMOshVAFUEIbCHj79RejvZHQV1xG
EmgpRMSh0Cj4rMZ/tWsmj40aL2L9JSbjIs376tx0xOmMWmGdIPmm2CtYdKmkOafecG7qjLAZL2c3
I58BO2F56nIXlW5FfoRpbCeHaO950LxdxkwnqEoEcmTYRRuxTkm7omDeslBcpA6HinW1yxRUmjjX
iFwN96f27erao8svuorBG/uqfjSP4JbI3qwNjRVPukYgef+UyP7W3nDKq/Ym2Ck/TtaIUjGOtwMO
r61n2HuCNKiEU1YwxS1BQeJ4JLr75ao0haC6LEm6rZPms10QIbjVuNVRYEUEwGDFg+VY5WhvUgbW
N8IzibAyknvcslFpR+5aT7jFqz4ptjROpVFQsg3LOqbuVDY59ZZKHsfWa6hHm4+avIozM6NoNzhm
89Q7xIaB5B+/QKUejK5Nb+7ivMurG9tXsZaPxitet2flmzt/YrbpLh2sCfE2NAacvWZ8REh1yDT7
2YxQijQuJYVqm9eht++JmSDoSeS+a6tDU3EdOjKYfeuMikbbJPEas1JUjHDkGChVQkrLztyDM1JO
6y1hxhc0ujUf4qovtzQSLOYVogYItGaJIIZ9V7MMe8RsNA98mBwT28i69RGyL/7GG18iELU4Fpzb
2i2kPHpB79cn9FEsM039mCUF20hsTDtpWihfMW9rxLa1APXy/Lk2DT5/Ss5qZKggzfIJCOVTOdMK
+431kWbpuV8Skh1Qh1qa+yvRLFu8EDkav0NlofRw4vVNizUC4QTQDc2+SEAbm2yqHsgI9ANvmprH
ZsnzIJuy76njCQgwGLVHltvEnjwsM4t0DW91PEZa4JTNH4sUvkM/WRHwYOrucWGR17PbRlmi3dq0
d4+smOGv6Xi6kED1rk/FTYZ8VgPALLu3HmH8h1blsIpU051MtoVeV9wa00DosthakK+BWQWBHIqH
NmoRSZaGfZkb94QAzjkvZfed8KpsqXnRZHFGRtBrGPCgFFfqXmfE1U0CO0zJIxcWejyEDuJzw/ey
UDfYjPfzI18rBG+kIuzGLyz4nkdl+ofelncpeWw7SgKaT6mdrdzw8OD+SWrrex45qYeu12/G1LEh
Xyg46CGu/4d+nZH7ya1DINBoy682XrcrkVY+Z+zzLhqZQkXt/aHK874y/mGOWhNcXlXuE87sC/YX
yJez6yNfcs4z78sWUeJrIpBLF95EOxNfWLPwFkUzuuwmDgaz8rf6rB8aexH0KFaQefim/VEH+9rp
w30B1bJT7GOogxp5Xpae59L9SjEq8i56xiseJiw4TEgcHYUZjAkokFZxj3HjkwvKRkHNgN30BV8j
q6yxI0oSdwUZF2jlW4ioXJ2oc+BVoRcTdLKW3yCP1KIvuryp5RJTYQJB/Qb2gzyxnsWor8Y7hSlT
CYdUiokJb8PlEzXReIoMH7kb3FIheuPs1bAXxyR7FGnDXNPoQcKo4dktA1sX6a0e4d/rtVc95UJc
pnKAuWyMy2FWCMZNJeKjVDj7lA3aOh0pJNJkzq7caOeitGpeBNpXzh6NHSjmcunb2XYuCVvV45lw
c6XN21zV1n/sncmO3MiWbX/lIsfFhNHYGDm4D3ge3rtH74puQkTLvu/59W8xMm+VFJkl4U4Kb1AT
ASmlFHQnaXbsnL3XPgQBbVcMO+2NHVlHneJnASd5nDPUxbmViHcblf7em+xoBTT20eKYchFRu+Js
7jlHVOPetCqWKNK0bHrI0quYnEzEiJb+njF2jns39RgU0u4WqdedO2nZnZsuAZJmu4u2hWdGl3VZ
IrIKNsQI0crPRLuvVLNOlenth5ElB9OGs1QpE4dxziRuiizeSJfa3KWptYirOrkQxaOetUTjWXG5
7zECuW3SHS3Qk8dmSg5kG11rtuiOSq+vSyTuuyTVqQ98HGhhsOEwwJZDDRpkXvJYOYK3Ja0ui66h
Hm9iONQdM4Je746NHj8OWOF2uheIlSGYwhNukC990PBLgbJ1UIT0NSaVkZerA0q+jpLGjHfxO33f
ADVq+TCmQXKrnevAt/c1lmaOneg0MIMiUqrcjwr/8mUs2Y00Y05NjB+Rbj+biZEch5Fck5LMKTDI
/VWR6MOyJwJ1Y5QNs+84Otf9GAsT+d31OKacQ0JY6nVSreuRATzTw3EvbHHIUFDj+o9iTo6DezAM
nESfHNguZhmCy+SeybYgm1620dZsWWDrML4oR56IWGlrHy0h0k79PJ91wl6qqo1sSTqJzTstZqCT
lOHWlf0+SNsEaln92DSwRAainXLGL+eaq2/tUWLDqr/1ctSXLMvlmUrjozUMT1bZrZQh0bIWsmYl
wG3HaXBBa1WgpS+upuqFKpR27ojwK7BRoUYWzwEcpQb4GNP9/gEZNcfhMrotu+xGT4kyg8rLhHFO
JIyxA4QBWwM0wm70r3OQcYtS760DzYJFh4v8qRfmR2tb9roqe+oEyqnugsQLupd9e0CN8mgoe8ck
zF8Ivjzip9dmzWBcOlxvrzCukoBDRt4Wtw97GeADcn+NBTOOx6IA6+caFw0BQEaqo0pFgUa71h52
cUXJ0hKaawN2hCGev9EYjDVaTFY8JguhqiPSggym8NI00VdKwuhXNnxe9MBUbBGkuEVYMqZ1DJ6Q
JKNuQJqW1OhAdGZfouku6sb9FrhOsS4RIfcxLhbNQ4KXKOABDlFIfUEmZyWDqxKFaocJZxHh45gs
81Ja02OHRc83wg+zMK77pl8Ulf0UJIgv3FGdbMwqrhpujJx0Ixm+TIH3XFXMFJlsFYtKRxfQ1C+6
eQ5m/TLKMM5mLn9aF/3LZOTXwZQ/zdgLraJ3VadHr4IJ2DGtXzRls5sIM8p7e4fz9sEZI3dRSRWj
eSHZx0IPRJJc15K5GKARhCk+XnOccSzCLQKxE8LLmV4vrRnPbiXvWRMns7ueVQl1OjJd4LTj0Sw9
e9nomrmINFwCkPFpr/TNg9NDJZ+fGjmhPR8Ix+yrk8OEZkIN+RkLpI8hERyEzuLQomWkmMagii7b
ZsVZjEAfixCGIJ8GFDErBInsF14IRqGkDaEhiYXnD4/bG5e+tB2ivoCaUgFdxcEd8DzcnS1G8iKd
UCdgzFxorrXOQb4uOe4vdfdW5U3CUI9hbB0TV5Fozq3aD+luLE0eNx1LWGZdw5a4ADGMEhAONU54
q1hBfNB9cpk02z/pVVsy+yr4Cc5eTtqlI2cRJxQawRkVcM+TyYgf38g0MfI2mG7MYU1sb6S1i2aT
hjeQYo6mRn5fNUUBBXdL0DtRHNdN5Z51IXSBMrNH9GVzjEMhLUBm+TcQKekVrSThiHnj5CzIFOWC
LtaVVhuoIgK4r543lWuAGR+VoLkP9+NGRiUVmdIoUqNnm0Rtel9irgoSnVbfYO6ofLDtbDmWTvMx
1DlYwYicn6dkIkZ3rdt9c8r6aTsFzTU15R2019hHYwqtwKJGzsxky8kuJkF7aJY+XSlOhVFBXxXW
QYXm9NzsB3xX0K4pVXkLxRYiEIFcKcMJx2uHB45/Z1B82meQkNclgVZpGrs7SzZ8riHdN+q2ZAa7
n4wCQ0gcc90KoRxhuige8R9o3YKVD5cYNIOCXiKT9m1E/O25IKkOqr4Wvpc1sTEkNhoG+SsMDy7l
APnIIlVtgQLwSiFUMhtM0EGuvpUaXhBHOavRNL+1AwqipgvavcDDcsXw7qrXxv6swJezbLLmRnPC
TWOIdZhO/Wo6H0gS08bhKthzr9YCj0ZOD3SlJBbibmcZzW09TCeTXtwS4darayDK0ctvXY3roofa
avbJ7VBHaMEKazWxkyO+0U6sZzkTHf/O8ImzGBIx58EQEJSSJ8cKv1BC+3ALDnt0Cp5bkR4CLH9h
Vl5FZbdT5fTqqnFjoBiFNBZ/iCK98LHybOoKe7nQ8EEyLytb59AwoD1Xtn/p0FPegjG/cMoquMjQ
bwchdJLWUxSh9IwO+iMDXWr/oTPW3dR653GcrWrJGCiw5tRlGnMA+OzmOHRbFTeXYKrDb0kTEQOQ
MSYMY/5yFMyOURtmAesNhQrqT8gKwruMpL8oOWVsWpJmSarNHqBUx0dJpxfjg7ufwB5uQaccXU1U
ewdY+C4baD6ZpXuumO16nNs4NTniYFmcPlQhb8dEiB1txOc5VXGc3HTlDyY6PVTNQ9Ofd35y0nMP
X541IBbIjeJoJum0H8ySxOoheYv8jKMnIzfoBS9FbDMJM61NVJWS92ae0qGo6+x8GZSc0HVBXmiJ
ok3mCINqg7sUtADpg7kt2rrxDR91Lby5aMOzSBpof0mfOD+ZwAMsN4wuo+5GOLa3V3XKMzmqgtFi
Yh1IcSDz0yDOrCIJzR6D9E735Kuo3ENKJus3C4We4bgjbynikRIg87YPDe9Ecbpywksr89MnAWVl
6QRWuiuGdD1EcTLvzWKfVMm0HXr/qjBEuI/8QD9O47ifau4F5BlrE1oc80b8rEdEvh2D+EvXsA/+
qD/QZei2fmOSGpPkfHsuZ5JunFhaUcTNOEpq+tbE5etN9BzQW9AeGvXhw4jErvUSejyCxRMd01Gv
21WaYg9sJaRBrd158xATckgCoaMhkoO3VJYrRdBsLyrwGASxbLlg9E4VlYNI0nLRR511MZrVdoBu
9jSZJFcD/qlaNeG7U+NxaIwtELRXJBLDXaGi67KyX+lJjls3Se59xkJnvgzjfVTr1wOL9cFwies0
m+esUsP5MNT62p+sW07ziJJIhroYAvFOqgwGbpkz3upcA+m+mB3PeL4rtAqHWk+XIesF9jjnNCpd
bky72OhlYLKZdOG5m6o7rbOCC3+8GGaJjV7Yl5z/2OUiYuATOm0XbDZbki3JGy8EtLm5PgbT0yMn
TBGakTcDsoGGvYiNw9RW4QGs7KEtO/MKND1BHZlSK6dRGMXD5NhBqv/jl4wzALNxrV9IZcYr9FOv
FeL8eztKrGXC+Bt7rQWpE7d9gwRm1aV5ckuiZIRs9tCU7QhP7xSTG34Vzr/QbZdpOR5tntEtJq5g
1Xoe+0SsiHRpGP4CKQqXlUHZWMQ1CnEva85jssuy3AbQ3VdvMrbjfRVeWJqHraqs34OsqTDd0KjB
l2NgqVomNGfbqlpWjOtOmTlPjQZjX1UxyQvVNKzhujQXceM/lzzyTuefGaaBFBuYQ5vH+pnueN/q
KFolNY6B2kAGQfcSURt56JlrbPpauwd/RObxo3DJdCYa5BFZ2ys+y6ynuWOQbbLuLNKUfOrLtKV5
3wfNug5g8S+arMP33FbJSkheBzEtEXjp74hk5pnAgQ1+Vv4a43vaGepghL7Hd2NX6wQOBd59o7ty
AW7vBKY4MxDVMQmca82oOVa1gb0hjWHmE9ZXEu3YJo3cG0+r3OPoy/v5haZ1Pdy1tY1s0qk3vZv7
55ZKy03fUR0nJcodggkc/3pysWUmTOVWrl7AetCT8NxkwUvxRbeB5hylK9D0iQSlPYSWwEnpaAC6
cCXR33HGzp5h8oFsAMvbxy1uR/X5MOHLq/XoVWTMBWu3JmBUO6CZcg6ugRi3F8WVniPLDVI4sDa2
IwM5Jj1tSDlt5mPA1ADJMp08aqgxaYEnr5aMb10OAFkF768x46Wl42CkjP42eEO40bzytSuceKdz
G+E81iuQJQRT2TZTzMbZ10ztqbFbIkuNxjoLa8PaOfGe/CS9vw7CG2qqccknQtXlKcKrNfvYclLG
afQsg4+6nG71qroK6NFCX+bDZ/wS1O4aEaSJnSVz8ye7Rq7tIOr4thQ0DdrUJz3bGNtdjmJarajS
vCszQvAG1HRTpjTRwhCTg0AO0IxSbjL7zQ9QNwXTfY6JZeWIusbhKQ6+iWq7VtgAAvonRWsdMTZ4
V+ybaWkwR0rRcZMfcQxlRgPnVENWo5UYXajJ2irFySGwjSVV21XpzyircYZRPOcVMwmy6Io4RHvs
TyXSbrD3SDfKK6enQw2CoMetyO6XFSsvIG46K05mwZ8IPXK2pvXAcJmSI7NWTL4/SMDoVog/llEp
123eU4ANfIgu6lzWcnmWW3I52lScJe401mTmAn5IH/FSZTaimwAOlYyB7/FvbUiERS3Gwl/oN+PE
RKEcHA54wnq5EatWcCkxQeFI94C2iXAuqmqHYajPPyrieFOX/rYqmOd4PeCTakTkbA0AIhL3uXNA
8Ay6/1BP+I76ioe2LNVDquNu9AZxBuPlNQ8NNJ/TIUlAUXSqBYiE4i/SxpppMSZVfchukSCt3LJ9
gzfG6N2BKwGKgpQ/EPYztGisvI/cV1eVnpyYuaBuSp/KnnQvV0GEaHXKbZPDVxKobQe44WxivkTJ
skzoYQHyCz9kzZBf2TBVsA1nGAobp36JCmoueFvwd12sdnZDr9C8bjzOs6TfbCJfMHEO2cULxcml
YD2qGgBww4RS3ZkDneYO6Wi/1elwa+Ujh08O1WNVLqAOaYht8/teZ4kbVZwvfBLEKRLbgT9mEEzW
hqbI8kAOPEhWLxxOZ904IrBI7iY5VuuhSjd0EeO1lXLOyKBALWrZQforOck0Mr1sJBYChTbUY0KD
849fiKi6MN3gmPuI6vwOcmLkdus07O464Ld6wTfPxD0Zg2jn0uey6yc/moaNhFaAqrm46qb5r4zQ
kC2qbnyVVK1NI7HXtESiROba5DDjA7hv2FvPdNrGXau9B2101IG+Ai3uZfrBO3PEnA/QLIPoQv1x
/nMm5ifxMv/M+5zTw/4gYpq0I2g3SxMn2Mz/fX2+CZFy/PM3/T8C/E9FEZTOpvOMYeW5NUA3QHud
7r/ylpOBwWQGsRKqvRmAVYvw2Df1VWbYD9At3mal8pk9IIHuK5NsiHKWsW9kcTKUPJ/SpNhjDT5H
BxGeTflLHvSPbJU3MVmWtN/za9E0K2goFIlIGdhZ3MJ56fQDbM76Fxhj3fgrw9UVoFulgIpNgJLz
BfQ7sWY6oTs4GyrtmWEG7rDw8SGORMg5yAEQ6j10VW1vHJliNOsKgVADA72WWzADOp7tyjr323rL
pIiJ5wxCdlnBDPpgHOiy6zxjPGJ4TM5hstFilEt7Kl7QVSRFDniFrlXk7Bsfh21FP1+Pq4wlKD8Y
ub1PGl6aqrxNCiQfw0wjqe2YvK7kEYTOg5b0l72mzY8R7RMmgXghvLuJf3LBoPYQhlhDxh7BXhyU
W9fT8HnofbVBL22Vl1QbezPfSAFcsTWsm26K+eGBsdcMF2F2Ma8wLBgoYA8oEPFzahFzj4bfJWOV
au8IU1cgivFdHlnG+U549/niFBYgRrBFe2N07jEuwBta+1Wb70zItyBtlpVm71JlDwsVoV+ok+Y2
aYwdQk9F4xPfCigt2wjua7u5mKL4A3DOR1ZGr4XAQRjx+hppreElHXfCZ1BBOgIsMvgUNk8i4VuX
iTuuazt6aop5DIuHqpxnnn03bBloEgFq8I7pkhRoHSBAcjLJP5rdNU4HsKvUMCkM3XUfinv4eCgo
aYWwronXoS6LlZPaVDfS3AeCn2jwiSP9j3xkEgb+K073+/jcT5j1l7fONUl94AQvod+qLxzaNKtN
HkgT9q7jLdKJuqKgyQknRNAlQeWO2c+GlJG+5XXlbTCpYgtjS3fQZeOILM+doX2bVCqJeKGLPHtA
PaU9cQTC15x81HpFVEVn3+O9BoFiY9xww61dod2QUS6XAUigFOMrU2T+BXI66DoxiRvIjQ2s8iMT
xrhqtOSAiWLaiooJBX7t2SSV39mRzw9ncxgs70EN7cmbrSgFCGEirDS2CSiboFr4GFW9FzNczSvQ
iKs8nb/YnWsB1zbpt0o+qZPCHBptHWAKhenP1zXrb15319JJQ3D4FcwwCQffr2th1nmgFCuXTPWH
oAvv9WKfaM1htBm2RQGtH123O0QuyQ62IWhds11qsc+wXx8FxaP52NccglVHiFYZL5uuA70X+K/E
raAb0Jhw5hEMh6K4Y6ZHG23YqrB79UPe0OTZIuKV7tu5UZlbaHX7om7us5Qn19XVvSP7bW/zxWAM
xiIGFsASHuqW5Pi5d1L0YxhRyZIuyo6rfU0KxG5l9BRmVEdOWGXsRe8//7Lm0ImvNGZQObbDwggu
FLv4j1+WL0nA0+3U3QwyfxqN6FVHVgio9u6JpE5KCobGsMGTp7H3PhxzYIwNEhjY7MojEWAprO4X
mSjqbzjNrmtKMS/WunD1LxdURLwc9HzcjUIIxvAmfHaS2ySGGGUSxNz3+0xoj1MHwHMKnF3m7dui
uiVOgjJLIuJDP8/pntdjNIxXIKcyCugCFPhlWrmKB14BJlxPYVrszRnKaUqopp5jPRjQO4QGtR90
/1v8HoU95VjS3adOvifdHp8d+92yrV2dRx4m1JieZO6Byikx9c8GukSew8Doly5AxUUnSYc4H5qb
3lfV9VR75z2ZtEtbY0DeG9WZ9pY5mLMgzt5P5eCfoxMU+iz89hNKm9RdGgYxs1lynBc6o+R568zw
0R84+ymdhINgZFPizkCfe+oL6zYopoefPxjmVzq+Esy2LHSHYGrhRRpfwhbQZU4Q4Fmncq5ySYYy
2RTgbQfaY42Kj0V8Y5bJdRiGrxBgd6PIXiKPij4hhMHso/JsmPHKDD2yBR7ghdQ4BUQQYMORB5zl
OGzBQ6NcMHoHmbtjLevGHOckg5UxchLpxm+dTTlN5MVrmuD+1Mr8eqBFsISrukL/5pzZoX9Zzy8n
zCa+iML5Yx35H0udYUv4z9CZ/7N5zy+e0/f6M3vmv377x//8/yOaRnLLP5+V72JyVv9zyTikQMzZ
Fv99Ms7xmYPE81v//l58n4zz59/7IxlHGb+zeNiWJXWgFzPy/V/JOEr/XRnQ321WF1dJxny//Ssa
R5e/m8JUBF4g00WR4vDI/xmN4/wuCewhCcPSqYEdZf32r2igqz/2dm7df1sCyL9sUCbZXPwILsK2
dJItflxzQxDgc8q0v2o5P69DFdYHq4W1b07g/vLW2GmepiE9rKMzy3NyzJz4tgpmDWdlambrQFGd
TwVs32DuftY0IXax6R50Wc1DJn7f7V33XAdd+Qt0vzm/9D8UL6ZtKjI6dMc0TUeIL1srVosAthVq
BqgFmA6T67x/rr1WXPSOutcQy58xBnVgWgXOKrJSyAAYE86S0evxyoJYnhrAIroZHJSiZE4dby+G
lFJ1LPJdVbUbD5j3xi4CTrawsG9Bf86m7rVfIlnRgPo+zpPtRUbuRGd9QxuWoYezzjWNgYFeAC8L
c2QMNtrgo8UccupH9k7AKHZjXzdBke6lr/nH7x6+P+/u9wWd/Et6iWnDKwPTJwxijnDl/Hg3By0C
qKxgkyQFY7hE1wN81/7lpMOipvmBWFXbZyNyypHApEstMunPpWeNi96MELNFGwj31je9RzOAcTAF
uVg3qDgvsG+gwanzfdf32drqcI2QV7KsIWB6Q/1ALB5FY5jcmeHMTGKS9POPpf/1IbUd8lgIiiL6
xVbWnEfz3emwU24LkKwPVsI4Fb0T7oIRhkePOmw3WU1yIF6S8bZQB31KiiP1P/zZsXX2v7iMv5QD
ptJ1g0A7HjbpOOLLIZW4mLhvhIVDwvJfjTznpXHTEaKNPIHwHIhxvIuH3toFstz2mXfqArCxZHud
57Nk9ucXY3y9GIVt1zAsW1Bc2opkvR+/E+VZ9hThY+PFa89llRnf+hxWqeMse5txyuD2CsrEtKO5
MWJQx/7fvU1D7V0OLd16C8LsenSC8YzKA55l3pcby616xD64QpxC3AVB1TN7U4+QgbV1VZTvnukE
NAITjFDNVF8mVKimbbCvRsY3yMmMgJECjxGOpn//o7qYh1xnThGkNvxSho0a7khkK3zUCn28HQTN
ZUtVU/Ye5rICMEyjXpA06RtSHV7M4BJLzUWR0ReNIlQuhXCPme/ma5XNfC899vdR1dTL0u1SECQ2
midzZMbeYmGhvxIdcA/QLxydaFdECUKEXL0AbhD7EgBCoVI6u6B0BmCAnHbEr4LU5V9qHZtikreX
3CtdmeQX/Hhfu2oYOoo3d1nQ/Dzq8JrOJrM5w1WobkwSr1iQ63Xs2afOu0bJ9iS9KNwILTXO9GYK
d/TuIFIn6VuqwF1ijJFnlk32IbP3J1nhg/r5vdHZDn9YhUFf6MoymYO6Or+aXx7DNJxKp/IT4kJb
3k/wdPqxuQJyLhYTGKY97gVnY9PEvhh85R0NAxQygLEjmueM0BN4lUYfWcteaMspbZot7sSWSf76
F1f5dQGZr5K8LrSM7L+69XWXa8uhC6Rha0v4+p804BfavlhUsOhc0sbd1Ibai4oQk6TI9i0ATDY7
Bu0/v4q/eWWVQ3SUFArtny7tL3utZgpPcXJVaBob5zAaGtyBglTrwXBGhieNBZZI9UeZVnMwbMSB
dPT2U4GSdpSjuCu8hbBgOMAIbR+kiu4TmtOyy/dSq58bi6iGoSe4oeos+4mJ746xfr+hC02XxUuW
zBDqe5NUokXufUuYMj4mHdqrAfo+DVct+cX2rM/b7/fbM1+5Y8Pj/CxThGV/2Z4b6FhxUtmoDiMy
NhEbbpK2mWmKCDuMdIJkHCl93zW3OpneN9nUI0kcfX1VpAxPkQ+Txkc75Od3QP7lohT6E2WatisN
KQ0xP83fbSS9HuauQnzB19shEVx9rpuVlp5POgaKqKeJ4A/gGM3ANG+CQrsFIrEKtCOTJu8ggCnE
WEvJoq1rVIOdQVZKvZvIRaDCG46stAWxHql1JpuuvZmA9//88vX53f/hO3WkNe+E8/rAMfnrYwze
w6ht02RC2NE/Nl2hHVqXPrHbg6QgkG4vU42eSSmQWkpn2AYNQbQDYi+ZadPq5xfzl8pRsXbYwhaY
iSk3THfeoL77LiuTXNxR4sDPGH3BJXwbCaU4olLeWq7XH9y4LS7TSNpbC0EbJmtzjr7OYM6aNY3s
2tDu9DzXt6EIlgnd7gUh4Pp5j0nPhIK49cE1rlgo//gK//cgdRqL93/+9vyWwvILa9rGr833J5L5
JrE+f3eL5xzRP/NB59PgP3/7v9nbc/qc/eM5e/vHRfiavzxX/9jVCf9Z/+2/9Gfup/G7C23JJQSR
mpMmCa/cH7mfrvxdcoMoSEmVo2abK5Qsr5qAhr7xO7/DxJWHlbKO881/nm7s39lNeD8dNYcr8n/o
/9bxZi4NvntjHFvgvebKeERdQYH2ZXuqa6iTOXTajZNod4nebzkJvMDwjFe8YljmHBDLGO+bBeTo
l8IGHNld8rzupTvN7e1IpkzqW/estWO50OwWMQcyyM66ngjZwakOIF/naXXIQ8IhfrCghfybL/38
ERyDg5llK74xy/3yEYzOs7Du+XyE1OPl0NwdpOiX2Lau/QCYkM0RbBHA1yPYhkkxIxNaEGhtfpnk
/GXt/PM62OMl36gij/PH952U9sLpzWQWFshbzG8IQlgzCz1hjBbtcpLbgrJghOlqhApZYO9dEI4U
B8vENK7csv5F5fGlWfh5OVTAQicv0UbY82Uzrc1QVkmalFwO/VJamqc2wBFSZr84U7lfzlR//iCb
H8OAin3jy+e2J69uxhFhlRnGL3r5WFqpOEvKHmmeae9cxOgu+FHZscrioaCd7PLRR5KVmFO+FakD
DLJbTiiKg8640mOcmZAMa0ZLZWhdBxmziWq07IX1MEXruoErRKBJPFoPDglrGtKzFdEj2spk0hC6
9hPp9DVeHZ4EUfkLc+iBckV4FrElAkSod7pzgx8YKndM6FiFmQakKUObdNQu6lw4iylpcZcpHQo5
gTqleW1ILNsOGpkyC18aUlJaF60KhKId6SPfgii6DQsIZFlMmSY0REFF9zA/boHHR+ia5tpOSVfS
TqIi4kgy4SOg69ph3IqXRV77IM0gmGVobefbJFWKXdukT3AvOwQNU2/yj4AdQ1bqHCNcCmcFGrmN
Y0LahdwG//Sjhh4XqxG6avGQTP5Jo23CaxAfNXScVht9uASkM3Hb0Dd6+W4BvPpjnfj+PK1/OWRx
7z8rcbqPNu0Ymvg/PvNqIhOHHJViU9LCz1GsFKwXTcu3Wjp8yROfkmP+hSfhZpso8+gv0vsztPIs
UN7p5xdjfCm1uRgTtRZlFQ3QvzkFp4WrihrLDcN6EycMwAhd8gZyXL2ThoYRode2pVudG2DTkU+j
i4gLQi9bgb7ZZxDVOKC+6xZGYmTVMJiR1eDvkMjDkl1ncSOCWntPAh9djv1S+MXJUqwvhj7HDjT9
xk+GF+Ja0ETa3EMi2RaD4z7lARS8rLXkagLUmhtMhtC0g8mLf3Uz5s7fl7XctOl3MRkQtssp6csb
L1rX7LDKJpsW9ewii6pra2QNTxNF8GALcD6Ikch0KHygkE28QlQZ6N4qdCQYrc+UFSG4w5wT3SKT
Wzl5KhiQcxeLwUHviWti33M2bBPcI15q7z5XepxHa9jaquaFs3S+jrpyT2N8w3T2pXecU+sQooPK
XpnqFEMggIb8i/VH/3IgnG+7TbVqWwyMadV9rbMaGSLY7PjYn5J10+RKOGVA0CyqtSSKd1HZBVuR
pwF04j3D0y1/cQl/Xfm5AlPO0bvkiVjulxWwhZKMM79KNkzZirOuZQLkhpygf/58/83jbbPYuDRW
+JCs6T++axlaFl6chM/Z9PnSkPnleAflJMBT1WEe3FRe8KvX+7Nj82N5QCr5PI3X6SoIuks//kx0
N6rzoxFvihZ8NJEkqyg7xAw5FlbTPExU9bjT3JMc1IXrd+7Z5/NN03FLUaDYdDhNgdSoDBdXAvNF
119ZM+9YjPYGBt1H6us7gyEENlUmoQMj5E8rwuQWLyHG73QKX0jugwOg1CmZ7ceRty7T4Y42HnRa
Thtt8Wx2E+VHyHvF1nQxAijMPkC17bqYRxdFUIclvlwl5nTXVZjBCGEGPuZ/89C+ZUXwEcTsRBxG
3/S2u1c+stqy9aCetjsuh4y8FG3BXEuwMj8wIATJ3G2IHmW9NoetY6g3eoKXqYnsxqXXh4CdMawR
F9doBQtSG8VaUjg5VnYIbBacNnZRsxTPnrXBXYQ5ywB9KRJoSSVe78Jl+FgLCqhsVkohnqRAQKEk
4e7HQPQ0lxwx5822ySgMOiGZyZyymkOq6ZPPOQQhQXMMWfGeAOqUYItAvuzrKn6N0bOd/fxplH9d
+qlCWTslLXpbsG/9+GhECVgPnyvZeOgdufwKRqIhHmwGdX5BwRGx9GRLw+65TLaBSNyQz3KUFkm2
cZ8TmCk3mNk+wnmb1D0CoehII/5vYUpezIuj3rNd/Pya54ny36yREADnLpluus5ng/i7Q1meMokP
oi7Z5DL5KMvkw+aGiB67IZ8m52iFAc/Lp9eKkE+7plLxOVLyPww6j+aWXB/EdCmfTAv9l1JTq2Ty
Nm7NHp753im1kg9XtBehvc4H0jFL2BALTBLoFgEBDdqzRUt86Q0jaL7Y3AQQdxdpg13ZkM3DqJP8
FqDCqhiY8RDyQDNMzXXaFp9lipE5J83WxrWw4RjV7cfUTydr5BKxQjkI5kL8JeeVwzqvcORZ1TaY
1/uexy+OwLomuNIT3UxXcQTi+4mUqTMBC/WM+QZF6Vg9lFp9AVfxJg8JAq2BzS3A+hGwYp2wI3xw
zOUmcsM+q7yRzr6hFQ90yZe2gzIBFCzv1YSAjg7xtZ+AJvZC96qnVQXjc9kUN0Q42kt4DpwnGLtS
BKVbgaBNyvpuQJe2kEWPrbaJXua33oqMa7vjfdJdKp7K+oit8CUVNBhzcVmPPNT6TQ9ckRYRG90N
AUe8OC1vj3CzbVARPhvxl+Hofd4Tv69X2jABNA8/OorgWprXbV4bC8vZ600CL7lz2TTm7YtQCTa8
Lj92RfLyeQXmlB59i5tZPTVz+KGRg76Y59SJe5oL3M89Vmvio1AG1FLnuXFA5dU58nFVP5CjaCzO
Kdwe9IwXMnM86Hg3tuX1iK+bXQx2+r6Af07BVjnLgj4qmcD1NgYqDQ6zuC/tFlSc8jlGVdmuU5y6
fPUELJFMhD+8V0nP1yUcMkX6bGWUsGKCOWPK2uo2+nZnDt60wUHtEFfjXQLytUghbAbdsrfENWCW
8yZDZ1Op5GV2cVFrvsx3WCXRB+bcnV1Yh8DdlPMlJilfZ8o3RfTMTSXjdywRhBSIbNVjh8yh3JgR
6xCISERQiPu7kIrW5FUux3aZ97sc0jVyxA06ArYNz12nYEjmp2jy4w/Tw6PkdNzPMr434uyC1iwU
RMMA2GBSQc4uNJ5jjGmSLFueBjouQBNK7GGBT3MUGVIXBx+x4lMaqDTExGroW1S+aD8aLJbh/DaE
OpePSIzg24IEIOnsywvfK+61ipc/MJEZJwZfrLLJ7enH+GMy311VbTljbjyVvbStsfm8o32av6fa
Xd0WZIW6l7lOqu/n/pUgIFkArd3mKaP/Qji7eZFJa7D8gXL3rcPxJo0/EpWh4qhxSPsmV1STCmLn
yUM4+WvPQPVKdAwLjuFd0iu9GFGLW6VBI5AVkWHC0opMhGhavPMUUskY3xRIPpYLSV7kwGNtjMjO
G0VA67x6jB1h6OgUKzVsCAQkgUn55Lla15/3u0GD0fUwz/DsMI0hPkvEwzLkmM+utLGMETvH6NMG
9T9yl3/7c2eaFzoyVT+0ID9mQXUR9sX6cyNNpvQl8vny0uyZ1CXKbEaJi9bVaRi7/Db4fJxokUJS
aD3UMlnjU3tRGVESFSvrQMFoo6smKuKKpZD4HxKMmVGeBs+4hm/AiVLm9BQN0ODzYz1EH0X+NjHj
/Nz7mTpDnzX9D0Wm8kKHIfu5pvw/zs5rN26ka9dXRIBVzKedW7mlttX2CWHZFnMmi+Hq91P9nfyW
BxawT2aA8Vhisyus9a43zCMbb6bZXIcVi4iJ5ssS/fJDNqaDNMz1ODv+tyTn/M0cvYeqjXYZh5Do
OdNqRd3IN4YvPcdTOe36LkDC6B8cEy2eKNy9fsA64DfWScz/YsfP13PDaZ27OijPmGUD5B3P8AO3
hYUDU89N6Sh9h6QcEpxeMqZpGpsZd1nW3gCrfKWInVlBxrK4EdWLSOqv2Keg9TM54rKOFZP/KuYM
005TCyLhdDMgMLZixO4WQhvQ7ejf5GF/MPAMur4EJBkQqzLyHKPhRfPNWiKvsa7nsyPrORDr8TXK
pfbJKjZzbO0WNRIuY/OWlwVYd4TuOTCp3jl5/DIl0y8E/gHejKu4DQwUkwE09JrRKIJMVOfIGDsT
n5bsnYBmfkLjHfVR3DUxK70nMOMLxm4VFB6ui8wVDKaraK364BtGpPAG42QLm33C66bgkp6kcyj6
4ru+cVV4thMiour5tHDNcGRA49RLvzCd0zBBDxdfLDf4gWfTXq8OTHhPDBwewiZlWbLFW+enYauv
+N9YkAz58GWK+1qqCaR9jimw67JCzq3oafam/ODM8hYIruN6Ay2YmpZIwPE3vk0nfQIlZrPsanrJ
rMzwLWtgYBqIV2MH6zdIpRdHVnfXniRfsKjqpvX1Kb3sHRCbtU16VdPWXMw5S1+66fuYR+vQs4LN
iKykqV148TrfBNdmGFy5eKymezPDaYDpKucrE7mi/0Xg6V0NEi+ehiQ4+7ro8iiWy7g+UVjspcTB
3jeH+7HSX3m8d3hkq7NOTU8O/By9p2V30Wd1CZe0pkzPknpHhNlRX8A1UqoqH+7iHD1o1Mk1aUfB
2kmhuXbPSzJcxmiHmdUlGdyHNHEfdBVzbb8YYG1kGe0wQMNNaAINuJ67nfGAM/GXWQcB+qgHWNsx
W5AkrHK4r01xahLWvz0zbSeWPrGMrW5p3Mp7mDx+UGahoG27h1BBGOMI0/CQPoiY85+uV5auy6Ze
50mGRzqDW/KVUnT287uRjg96GXQm9tSi1JVKhfK/N1ZuV3LXclJXor34ifrdh5jGsS11x+G06Xvf
5W+B5rYipzqJ7hgE46/WZLO3Wvfs2wB6TuyfSXtmv3qEgAUjYCctxSzzGq7lcG862BDH0KTCYiC7
yHbPk8Eqt/PpTkYY2YylfYpwN8bvgtbEqJdHGOiqRk4A9ywXzOwb1L8yeSz/hz/R1Ij50Mr+BZ/Y
lbNUd1ncXQhEoyfT16+rW3Fz2si+/iKK6n3A5EAswblghDbRgiQuyhg7LHjetetwYxQt7pqY3JsP
RVjgrhe/q6j6Trh2DDkS0z5C6lcFZJeMp6asiwcxbrGbWOWm/dVj4rK69lQKvU6/1KvA5Ivt0TFx
+Xg4PIc3juB9Gskitol9vpZdVYBOo0N1UEApp0r+HSLtIOMIPq/+29dy8PrrcpcF0ZU597B1Em24
lRO9XDcOB/xHWRFE/6xtjkuZlS/TwlET15JrzafY9mn8661aWA5jxW6n2+L7qNnLheJSvNaHC8NW
5dN2WAHdut4GXdpeEi2Jv6qGJh6maR/6uvh5LcGbSN/p7Jze5TaxUtineOVg7lWvpe5WKp0d3Xnb
ZWSJDRNhnI7i1G7Srt/qqpbdkyodBBtz8jjD1IEbYVzdEXfKb5INKyatRbYx+B/WVWl/Q2p8Pb0z
55z58SVGSIW+WPQMftzfmGEds5hn7fW2DGV0J+PoMfEoNWYfQXLkvFkxIn5zyt6u+489/iYCiLJ1
9qVU7lnjj7DmH6TJyL62UQk1WJFyf44Rta9bf/GJ9gkD3mbout+kRSffdO2ls6xtvcTfPJunycQp
ABBduxh6rOz0lzWRLd4H7XfY92C9mX1KmxyV285TOKz6AyomqS92rSJBN/aQdy+9iXtDNWZf6nR+
wER1lzZoyyMpa/gZpLRrzw+ztX9YlvtLiQK+oRcjdJ6JLbDq6Is96iXoFC4y83gi6C9naLsYp2wY
fb6J35PwsKVoehuhzu88semrSw7qXHAQNlzYjCYJ6Uk9k6Ch/uK0MxIUaTYHw1DHqqz2cdDYd0Eq
va3RR7dZJZx1dppsDAFmHtBPuj3WzDrQlq4pmZJ3twz3RNrg+dTE20mH0WDye4wGfwFINHcxcddI
prA6h4tFaTQszAZnKt2J11OlG2D7AZea/sVCfrnqWHurode6JSu6wz1s2I+ZeCWBulibpGnrQoH2
pbL4h2clmzTAz3Fo4TRbi3mIEOiRy/gNP7d1CNXJU/VvzvNpSllBozFgHk2Z0GivaFO+4GjXb+sG
c4NSzK9cowX7Su01BIrGrL4UbXzbSti1Zq6emUfOqZWi/OGsy9KFSo9Sd2kf6m44a18vz1l6XJIw
9b3+ADOI3tCIPTSk2LI+0NoySaJiD62179BlusLR5nSJ2kNi3pcYQBJrrYMuk7egQnds0n/gdXeM
e9tcVx5yghjfbLQbcbVR+XyMddE6NMGOUNIHZeBbFBmqW0MoM3Qu5xYDsWTdLiWCwiV4mjoDk0Tv
XgXme6+KPWkKqItrrONi0tMI6MFvH+XrRcn2t6qmx16b4S4ygeLqMJt1CCAw8KaOKvA3EweZlfTs
Y89Bm3NN4IhUUxi5ZrcGBcUoNR4umNmpFWkywW4cbmqBYzyJJeEm9qErlD1aNhv4Cc1eSQRI+ISb
Z7iZ3PysrOwsusdEgJGNUkCug95fpdCJDXWxax1ZzQ9IqxvDiJbNOOHqDDL+s/awQYvmn66YmXu3
ZMiJGGovzpwsM+NbRfwfOQcIUJL0nqioG9lrHI/0TBy+wMtcURxSbPlXMZjDpsAORJgvZL2RTgfg
hDvvMXWynUWXOJbyNDfuKQvEqdahHpB+tyqyN8CXTwb8mqXGuVX6yYY3vBM+ZU/ZqVs5vhb0khxz
98bY3rpD8F3ezejFMFp7qLz4Vojh67Ui0if3jAkYsZKPtcutQZ7hXeHBcrIbxVdMyGmHPVylvmaD
8QNJLSHdEPHTXo9AesD/wQpueWhsoe+mKn9KW/MOv8bf8SuN2lnm6JQp5HSw7iYC1o5k9yP1ANTw
b8D9Ec1jkONDlzdHtCHceJhkm1g8mAuscg1eDVT77ONgs4SAFzDCArZulK3ZnhsnacDPDeMeg6Nw
09ve+zh1PzpTPBOB8x2WGDUATqKbyNpEWTY8agRzIIh91RMDVvSqfyg7Y1sHrVxLXHrWDW1Uc2mI
ZGI49mYI7nw7xDPEPk6Qmw6Brk6xl9NIFP1BRcgrTPZAD9uu36wBhDG7nILcsBvcjUzcwTixejMF
q8vYH5z9A14RKqcKiQKbjBGOKObQK29C/jWYzDNSskhWegCiJ4l6whRnDyLpvjWRvgHT39ni4eWT
ahynNhCQe981kIfjzsR96p2vEzEnqGH10GkFZnHR/87oDMJB/vgm3eiNMLWTpUBXhINjh0lzSC7W
YL/milZIRnwjIvwtYHMErrqkpL5cHW9amumsVKfYB0uLFeo8IqBxdThgzPWu35TyzVNXTR6oNfT8
zhVMMDQIAYH3VSJQFvFbLPeqikGZpwfqsHdSjU6xWh6aJd/1OICtjYACOBrJXsWjVfCEzhDsS3PR
ABoNCMOTN19QDTKmfoimsdpG0a0pZzrhlL94HUKLH8HQLvrCv6SU1H5EvRoZGA5HN7iXgW+/lcI9
jy1rvslawn7wriySDZQPgh0w86k6AJ06U/jbFXv92nrDPRjZTR/wfBVT0P9VOv4YzaTgevfX27/E
mmHF2H3f6ZqMkCbqx8C6L7vvsfZD+Bah6iVC4i4WRnwomxj7Fv3A5I8c4aY8yXzctVZ+9Mlir0ZF
+ajri15fA3Pc7HxKCMcngAal+9tohgv8gZPRWN3Grfl0XRWck9Z9GAY+U2fpMoyIOhD/c4VClwsV
TdJMeO2Y80eD8QXPrnTD2uswc05vRcbsyMuf+w5K1FAgAQ4ySRZa45FZbPjVTmT5j7Ybng2HunYu
+gZhRv0Sagc+3ilDILJMG0VokJh2ph4FjnP81kztk09mNjTsngrFaJ6lntNjuHkBJ7zMPuWEM3+b
vPa2cWldPNd6MInUpGL/MhNSXBr0ZJjiZTekAxPR+M3x2B/Y8FLBFSx9pbR4xNum2qQwxT+TJcsm
TEeOpCTCSMxrq1Zv0qNc3F8pEpp1Hgls74buWHpEdrToNpm2RD3E4Vb12650AMRDYGBhbf+3Ecr8
pLLuWbe1pQp+zcaIv6llHWqwQSxEQK1pySJyPogETL5Met6o2+HrZPg1qTg+RzklxzoZX+U4lXsN
XQY58JQdH2xqV09PGKKCnrp/juofFY+tRc13hh/4e/S5OtnkbEskWhOufX1yG2oIPNLj3usRFBMf
5JUc2aq9zBW7TdTLubT6u+HJUfkrji6czC70hyQXZ7Mk+raB1UgG2JHqBlEtlxBZ4cHOo1hODHh/
15pdlUpua1d8ie1522X5bxG7d4E9Expojhsv4EaokOet+2S+nZN0WJEvPHFfhjAQyC5QQYpZAn8S
tsce4XCeEOxDqGOwXkL40Wkz3SwxlfScNmfftO4GY4BDW7sUPRBH6Dridy2BpJpjvOc36MKH06Jh
pQoEzI3xdDM84zAtlwjKYlSzHq7F0aBbkAl6bcxVu0o01OC36tW295PPtZvTFwThdFTd7or3GGX6
1rS6fWKDNwmuCmiQHr3BwXqeeqvM3WcfpwIIfCdgwAcp0y0OIPeDnnZdIbLUvbUn55tmBqiBpzN5
utBJ72Uy7SbMuzee4T4siYDibN07mnmQFBPJL/j5aaAMI3J47oycQFnw00sFbvv71mrqXTqV8wpT
7EgAUF6nfarDE8uIsXpMeCcQXQjgy6OXYTR217fkjc1C/lV16CIJhmT4Z430GinnJTDloRPyETBG
77qySd70ILHEftoZuKpC5Z0xRQ57rA307WyiFwPh59t1C7GpIpKpdW8TTNwmMffgvwdF/zVJh7gn
PDSfMAk/EtkHOZh1TEuyt0OeNcKmdKVhXLvnbaWqBaOXtISOfSL1+VMe0Qcurp5nk/7geq4tLE0d
/DDGt3y/cRKZDXvAHJsEdxv78MbYStyAN9IwGCQ2ILsGIUTASPGOCAskuf3+329A/McrCBAXQQom
Zk0yK/tzvJdLSwxJFgx7H24wU/2G9zwPT2E/uTcLiRSjiVmgtaiX3PeDJ+gGsFVgUoTbuVNfyXp7
N2u3Wquq+NoooELRMLRpXPPlk8f8m+VkB0JCWYV0ZQow/z8f0yp7ExSQtsi3ziPF+RZvBUJeZvPZ
5lGCZNmKvDpPXQu2oIdr6SK18Rui2dlBNj/Jca/y238/1H8M6qFB8VhMv67svj+fqaAosPrS6LHC
ijbem4UF3DpjKLIeh+Lc2PWDUTz/f/xGzlsXtc9/sPj8HuMRSIT9fhGJvbZr4a2kCZBny/dmIM9P
+cN27vPksxnw3+xBmAhOwJIMrpIaPW39P9PUpsTdcvKLfp89h1OBlVeivTR6/5xPabH2krfrYK4n
AzpdQkAVau1qAXgc/XPMRbuqdVun674Cf/VNhX8CGqS9mhiH4LHYEbZCrrjLpUKwclic7E++KPEf
1BFNzHQhvPs29I0P9CXMhIwmNOthH5nR9yzCIE9Mo44j6ffXhsyowWhrn2CHxLtVc9h9opj5yLdm
rzsOR4wNSQjaMlTPP1/gIDmMwzLr9n7iPfS62gYQuENeIWbrpNFvs1SbKrQ5xuneVrYJpt34jwYR
jIbzUPjOg3Z8DDTxcZDZr7mQB9IEMNNK7shouJCDQtRg/BnTyP37e3ccSHsO+41zAP3dn49t+VM9
Yzza7Qs8IDThBdBOJ+3pylbFpN+UYHH6YXXLj7vWzZjSwxntvAsNl0Ie/sUiW7xpWmtznTQbcQHI
YFQXgLB3IrnCxNp1o/peFNSieUuj0tqMx7U4ok3eY8HaSZipXheRxgbhmB81rC2D9N0ikK6yXgrs
uOLB39W1DfgxosOlbdTRYnQnVK25ZoAqGzDeWG7shkQ0eifm7qn7nMT2i0tsD0xsgjv84iDn6bUY
q0vHIJN4r3tNokS4TsVDVqwJ3tSUxRHJ9t41lrPIKBv+vb2vFMo/aTiaH4wMEdQl8N2PLN1AqAk7
YpNQ2pDerh0SknappfUIZ0xIzYis5c0T0742sa+QVD4DumyMoxAukSLCTMw6ES6yTTPo5STs0eCF
IJnXSpGkFXAp6rGwqS8lrPrVoLNfUxFzbOjGR8qCNEsoj21R3Mncu51dXKmcqg1WhoHXGmMHjLm/
Gl3wDLf909vwb24VEkZTMmpyoGIgcf5zqQ2q535qFQxD7SmBTS21wFe7wZ5xYRHo9QVORvar3251
uxjrcWoWUWQFNS6lbfH+76/i7/vGc1DyuFiTWAjmPsp5Yreu3IggXFKQeRsjr1Ky7EQP+vvvX3T9
SR++cw9mc4CMwPSk5304W6GpYNidZ/V+qU8+iC0hWxXsBzZ0oBvHaWSLtc5WgnfuTBOsIXX890b1
PzysCfGt5D0YutuzRuqHluccMLHFw3yNl7VcjzWtNZhcmvW3MZMUXmCNIWABl9GozZe4pZoV/V0R
T2eNkBAaTSUNGMcU/O46ayAs4KhprliOEAOjh3HCevfDdPrkPXzUyXBEovUK0K86RF4hT/pArit7
5Uuo48SyePQYGJC9wUsCMIbTpw/IotNDUg1MNIDFuFy+6LJ4zrg6hiZ+nwv/E7Xd37e752FY4cMt
suy/GfO5HDqvFqLea8d2ZJQWzkPN2ZEMW0vvfsjBa8b5s19q/31TeZ7FABt/L0uY6J7/3AZWJXrf
dAlnmkffI38cigk5wv/7hqNpeXPE8GB5DFrMmZjHINDttv2lxPEo99qXcPB+EsfFWHIYz2TDLZx2
E14jis2bli5Th+VrU+CAF1aHvv1qFwJzY40ROcvyc1F31wa7jqCVUEl89xfnJwkjUINq3BJV8Rp0
0zegS7k2kWI5sfrkjf8Hy5gPj7SRoZvLLfmRyt46E7RoIgv3o8MYFlXlYP7uqV1X2CIApL73/Z2L
QUsUDi41KO0mQ0Bzo8z8E57nlcj5cU/CNWU9wntznI+7P6fiw8FHVvvr+OhK+LArHYPkyw0hLuGB
9c+eiXZpV92nRUG6emBvuzx5Lkyum1iTU/R0Cl+YLwNexn7f85waCgws+jk9EbpyB6zyO7nt49AD
aRGtQPl7bAKUP05Jjpte2uFA39Nn4DHjdwfFOZhgeEaM8TZBg4mj36qHGNAQfXqlwycQwGOXCsty
+gthQkej9s5XRLPUxBW0bTLvHjG98jHJ5cLtR5DOpD/5zgsKyvJgm/HPXOGvEaH0mM3il5mR+IQ3
thbTqRKIWD5hYC7WXvo1M3HVKzuul0IwExUh00xbHWvBzRLpcOdFRO95bDvEEsE/GIO9iuMEi4mD
2Vf70h4R6emTTdMtgjn6Ei8Cokz2LrjZjag7WePZGINmnSnYgkh1Od9ACgmpwdwo6p7iMntaFkrG
T07jvyse1p5lo5aB6Wsidvhz/9X+ksQtfMy95R+7yUKyDkBleYr8BcCV1qIxLez2Ih1CgKl1riPM
NLHldpg7wtnbfs0dxyiQIgXYl50Ytc9K8v0N8Hi2vAnXQz+DheYmHIYN6YV3mu+3kE9wU/b102T5
wLeEU9Osl2I7m+2XzqQnZ1L2ZgdMfdMxYYI5LC/ZINZXHl4Z8IMXwsxA63ZkkmJLBjiy8yrGGKEY
vvz7Bf3HMe1zHdKEIQEx8an6cE+3kW2NPWj8vvSACXA4hvvZ+WQgkUNghwHYoi1vozYo1pjmYYIK
i8sWmKv5oUfQ6SpuULb++5GuCu8/dysG2Z5joUtBIyQ+CnICxpcB6Fa1N3Oyoan/j2GmGbWmtbNH
BvIOESXT0t8YcfOGtRhpFQ7ZNW5G0LBhM1fF/Jig9+ZVLHceFuWr1uRb5lYgLciQN1fagHYBWw8w
w8yYBJYoY/hDSEYkkZ4UTvg9WqpgT/kC3xNUzUwJUmsq91B67SXN8FepCDuj+0kidekrUDVICPg/
rqBkH1ALQ8DJp/vrLINcSbmlqTouLmaghOPAg8vN59mB7gc3FY5N62pwhuFcAVrSThAdZiRda3dg
SEYOyMYQ+IziKnrsKnguDUnjaUI6C3z8mzIjcSZwZhalSnawf86WBbPKZBAQ4MAKX1Onyy4VdneJ
Hqe5E/VhoBNifKQoRW3fmcred+PySXtm/Y2EoOfEvwIzD7SazkeJrGrAXdMxrvZ1xuRascz1jB6y
NWlyArZ56hM7EOZeszJJgCIVZ+XVDCM5pBaU03z29L2VFeoLD0bd8HRlfiyM+tY43fK2CJ++DjgW
SSHJyJwcbi61qimgOub9a/4lmqkjS9eudwupjJ+sTg6Mj4sTAwqbY9YE7vkIXAw9vWVRRqSo+jbp
7FR0+nBeqi1QDOe7BnFz6Bj//qV/9ZseG4KWDbDEpqKmsvrzGItFF85tBrBlhljV20uycQPArXGx
f+E1ztyco7fw/beCuKlsoNYGwIHIOspNgzUh25qOQ+NeTeh9l9kMjUeefK+7XP8gqKcTTEICPMSJ
YeVnZ/Bf3fr14R2OYc4Xre/RZ/T/QRu040BqwLXat8H44kXuTdbcOVjrkloZvxVjdGvh128N9iPa
6uO/X9zH459frY839EUWloV/KdPbrHY6WEAZFQiNla79Z4Pa3wZUXoP0fNr1XM+m/7s8PG4KjlM0
qcjqBCY3f37WmIwEd2lJQ4EWT4yDY9N4GlO+nisFw8xuSWK1GQcXjHRroDnTHM07gEkUOhM5v2XE
5CjzXbz+IF5Wx8QZwwPmEdRIs9TkRpq7OIGtYwyNdt7zmMV08TbuYNfACfrZZYHaNG7PaFUC5UvR
6UyrDUpCyA8u1I3KY2wYpjnMiUWde0/uR1d87zL8eQUhULiNLX1F4t5QvCVLX+6w2t63qBVXiSKd
A9LCqR3GQV/g36p6fILzdRmWMT4U1mUGH94pwbOaNq6fXmTXB9UurMeif8X/U208CHFresKWYTKk
iojwgQrawbabFTa+464mdmY7Owzbp+5n5L3NZvPNRBOxVdZCr4wVJhlFj3NAREiNQs73rL1H7joJ
CwQFzVW6Nl2onQCjN25jpMw4OuJQZwcAn6wiXLx3ZXwiKZw4cRXe5SWOIrE/vE3B8hoX6QVZCGQa
js7AvJjgxwBIRCAkvXM3ihL9THDfLfErJjXHgjIedogq17WNuzMHfr+2dVSRI3Ga6ZMdCmAMsS0y
4BKXTEllHpMaT3vDKPfQPmrKrOCy6Pla4hd7As5jMoaCeTOT/trET72iTXKLpty1iyBoymv3i6zS
LeNKyBsmTTwVRAmJM0ZxiBP1SALJPg1rufKdqeI9dcVtML0YNZHXEUr/3n6MMOzfuPEOJ5fwxgft
gOuAG8HQ9GJjNOa8tRzjKAuyKS2wI8bgvL5PNuLHO8GTPn2QRDLNhWCCPP65MYIIpaGRBz5BmX2E
W6kMqPtpTilNT6wtutTOtLfchig6TNQpc5ytESYSsGL5kbFTObb7Q3KyltneuszO+BRE01Uk8s5t
8vvZ55q5lSQ9bzwc8wed70kc8GLADE/y+KcxEq2QO+WbD+1hRXnhcuVQvVkFQEkRQzUgCQxqBX6l
PSGxJZldS0aK04QTQRB189bkoX3ReTeKF7QiHbfZNiTkUGuQyJpW/WMfy3Pau19Eoi6l3fPHdIMb
c4/nfnfMqdADZ3zG4VxtzYp72I2KT6xmPwIuiCc54DhdERJySXy0jQr7GllNk/m7uF32LWAezf0n
1fRHvyJ2FL/D8/DmwrFIOB9tJgjshBTpRv5u7Ma7go+6qhQTqZnx+ip3vGdcZ347st3UgfHdIkcM
bA4y1L9X0l9dJQ/BRYiJDFJJfa5/uE4iw3dTIpy9XYA/P8JU7CWZyuL3h9cGkwH3UMDMdIzmh2/5
OD8it9nDnieDyKSiJcTyk3JVfmzxYfbq5lbSx6Om+suDZW6KXJFX7e0GtzZ2dfGFX0sAdW/sggWy
Bg1dmvKrI6JZ6YxcQOCZePmiv8sm/7kTFXUjKY/rMMB5VnrLtsiIBHU7f4tabtr9++W5//mwKAIl
EAja8o/uSpmxtJ7EPHbnojMlzb14VXNDmq9h4P0Ik8YLsxT2lUmZhdr6VlQCM+WyJKTXDFZjPKeP
0NfZuifcN0hWCB0yt/PY2FujCz9sCF8IuGrXKkxtbK3nFwsXayPzlk1KTnbRCrhJeBU0fXsUijT5
UIt9x10qYBZjpn1AFmKtCiP6NghOclgIBGk01XaYhj26puY0iKeRZXUs6FWLOM4PqLAJ55Kmv4Zg
sxLNVB9YojeVMy9Pcikfsxpga2BAelPkrk0KusBTKFX0y1X52CalYGRKF/vvl3w1P/2jCKDfRH/p
Yj+LwI4q8c+zbk56126o5MBrZHooe4NoRMMhZAp9h1lHaNTlAJhQ/8hD5N/X9+NVYtNQq9zHpfBh
3YTZiljsdzxRBfz1JcRUu/4axugyc/2ylsReqBSmL3GmnrM86PepiZIzJjilSsnBmzrO/+LdrmmM
pkW+k3/0o52CcmMoSHlVXR+kktFaQp62+luSK6wt83hz3c7UsB5T7GXRaiad/mZWP/2ic/bLPTgt
mtA+2foZCgLD0QB2HRFi3qlV7vYLmcOVHlv0zxgVN71c1kUtFyLt3BO0EfRNvrm1q/Y8D3l3sGqj
X3WQRdem+tlDVNj4eulNTnBuRkonbwm/zUv91UmQ7ickPBCTSAyk3eILgE2bDkO5a21jhv1evWbF
uCoSG+G/nxif3FzOX1uGb5OpruTgY1BpfQSP6iAIkyXpg91Q5g+gKDfpYJCMmqq7JBpfisKG5Vha
ZHnSY2UNqz/BxmAtibchQzfC6Jy1vyJx2EN8mPMJuVZKkhHXeQDyAhsWaq3T/VIzgUV5dZ9hHrOt
vHVQieXo0feRT3gxl2C5zSJfHCZZP3ICG5vEYgWUTeQ8WIS2TNG4Y0m+z2PxA4zLZJiHCqs0FLbU
7mOIsn/XSx7NxVg0mB6NKgyRuuOErRJL57PwGf69B/4u+jXmgtEXU0aOx7+K/nlKYvgOvDWVowKE
WpibHpNvUqG2CeodAHSxEuYFA0VrMxvhZzJX8RcO79kmxYrv6HGXDLyP4m50zIU0h55jORqegyA7
Wkn8aOE5e8j6grSWtshJe4g6ONGlWNeeF1LfhhityvYweP2PZqnIroomWn1fLzoPuZZRHLDzxl6l
Lb61Hs38pBoaQH8MEUepV2Y1d2Pk3oc4d+9EMkACuDHq9lHVGXTS68GY9pcsjZ+mufjBRGLZNDBx
IPU0dy1BxxtMFbO1noXRAb5P7ujsevTia6l+OAlu/dKrt5BUWUMSrXM6uV+nWlAV14EErKSs7Y+D
xX1MXYVwHoKvzCd0Qp3pYvVoRYzUuCvT2Wrv6ukp6+v0ydfibpI48doNoDSiNWAWhOwzHzE/jDAa
cJ2HzBa4DSiMFnJcpqsEnwYjUffSzh9FCv0FA9BT75fdAdPPY02izcZt4YDbLpTvLFE/8j4WB9Ga
j/GYyVuNaWKkkO6s3HDh4GGMrj85YnY+AMJfoO5MbTlwCN8If0pOO/a7vrmlgzhFekRFmtZNwnR7
1xZeCiI07cVowbai3C3IZz0KGBbL6BRbxyjnDZz4aJMaJrSMQXlETUw7TK3nXVua3xs7YfY3mO06
NZ157bT40dkGoclzwX9TQ7xsJ0xwgzzcR0H4u1MUoo3LGYc6ACNCDzIUhPo7twUra8IQIrjdIfQ0
ImtP0hm+6mPGzenLz+aKH0cZLG22FNCy9i7QZcef90vnunlWoNXd+UxF16lnR7voxEoGxsspre1q
Q+JW+smO9v/qpW3BpIICx3J86p1rXfZ/2vg06WeXyZazUzIuDvPYf80CPrcM4tswmTZm7Q1Yw0Dp
KJKs3REmROK4zW2DfDIv53pLipi5MfzpvpgW7Bxa2EJVB+PaCIzTvDTxbYR9x6pqKwdlhNBy6j3Z
p0SQxCGDUXKBUTsjmB59rIgSvo/NMlQ7fN/aXVROCVcRUtIYdg4SrPKnODTHmQJrl5q0xG6IP8D1
2LSq6QlO0rDKJidejdpDJE69+0Cg1Lue2HvfTIH9ivbHNJPNgPXty6isS23J95ZYwMCDp5j8AjId
YG06pG0O/j5EMgFM6e3HOLe2JDF5lEq2sy0b/wl5HAsbcGcbutmxjSCEBzkJLSpHbFvjTboY5RPh
QkTPq4FeFuB/P4rqoLKSqByLM9NM8hBaSPHUOMBmiTF95t/30X7Np5gWDKhsXO3AXDGS+3M9MTMv
WmOpnJ2d2etgbilVmGDuSkXxJNPo3EXL76Vxj8u8FARf9hAtO3FjZ5+5ysuPPq88iWXijw5yiNjf
w6X4zyfx0eQ0MiKwjRBha5vMAQ4QAQk0Y5b5q3Ah7y4DvVgbmpeX+sR3Dz4b0U62pKqsVCtu06Dq
dm3H6tAX0EZQcZI8xYRjLNP1fedM4XoCnARM5ptP+/DVVJw+ZmW3axHWL77TEj/UFHzxtX3fFcMP
LPfTHZgFR1LbkTFBbCsCbexZwxarIf5aO+7ciPfilNUPQtEhfNtc6dLtSOThYG39eIeb6jHVp2jq
9gy5JDK7sHgO+nSgWyWLicuNjQEhkdAfkGL/3h9qazu1RzKjcj/+KUFmKLyKF3uuvg4lhbNE3bI1
UCOvR2u4DBATb7MToxrcuoapoHhoz53mClYG44nAOHst+aahqtd1Rk29DLFcxfjqUEYxkSxGlyGM
Vb0YRY59WD4BlKnbiczTtdcaL84IsJoVLjx4WzAyQ+Be4xO0oClTJVNm9asI+hoPhJxQ3Cyr1oQK
J2Da1JRYfV6jm0GwIb2vOx9FXLKS22CSx1xEPh6ryDDBwNfeVE+7ROtgC0kz1PmoKBe73GSKe6GR
brgBL6NCMtpUaFfyFm6ULbFjSOqNN8fRelieSOadd8RAYpieGTvTag9YsnjQUKi6hsIwVp5JgCXc
703d+niFMI3y8POCn22h5ksh6ZJYt/Oy22Iuxl1ckOBnt9ZFFS8euVxrEq2gI7PFqassbpmuO8wt
f4tkl18L418kQMwREqy7Vv6b2uY1KFjjEs029RPJ864b7ELt2RPV6sZN+mPfRif6l0eO81ViuvHB
QeoSuGG7EXF3ahuPEIWoIMMbSxKY9299j43JgDC4cwlxNkbDXNPo3UmNWETeQoguEbEL3K61mix4
DuKGLxsqs37z1+OmqfBObtu+IelwgepaDf+PunNrbtNaw/BfyfRi30nD+TB7dmdqnSzbspPYaVrf
MNhWAAkQAnRAv34/C5AjbDltSnarzXSmTVEWrMU6fIf3e9+st1xnXzTb41P5kQbyRNGIhwQsvY1G
wD5WBoC/0Y4OC623LcL3nuelAyWwv8AR9KtkJJPc47Tx1uGur5h5D0NoNpSWSjGcFdR7IRrSxyAX
KlL5+cpYh33bgGXbmZuCTky6KYNhCRqHPQYbuxkfqPA2xiDweaHSHv3b+BHFgx4XCbEkBOJPg0Ne
lgAUQP16YJi/4j7su0+pWzEfuh68h+fumlq5Q9rDr608s7qTCbPIuxHHFvwwGB8V76GpdKHCZV9W
YTK0LEXEDmreQ0XqEvkA4qSryIEYClnWmtSdOxIcT5IEQzxJBUAQ30N7KA6iA8caZwKSFLAEsAaS
TiFp2TweZrNc2apO6Aw21DzpAJ6XC9JFmj+UM6U/32qjg7E6QpOmvnD96D/gJVm2eCiYXv7YfJ4X
dRLoMTJnwOY+tPEQthjH4fZzZl376kdfJvUrrUBDrkCr60MLXZ0NAdn8KoCom6JxEvKfbXUoaM3g
T0Tl7g7Y8cQ0iwdf/S30FHzWCLsFgqAMYm+Ps0b5o+CUyG8fjljZAwxFS9XpCgnIZg+cBGJYYskO
6xsC1flyrK/Z+ufasDO72XY2t7PbjWIOIX4e7AxwRBjnRopdCTYCpHhfohpLJ19n8IorUgirzyiL
jnQW+hzAGoJxjrH6g+AJEZLXr2wpqkW00uAjvwoyRqAtIEzynEHGOTVSZtp47QXeFa7Mfcc8t6Hq
utn6PrRvHQBzqQ27YIiA2ZbCjjSPEZZfOGRajd1FsIihgN9Rnzibr7Xxzo/v8aODiWWkF2oycnI5
vFxapF3kDloZGtqgiUnGA9Ex0tMoE8UbOKjZ6OZ90q+D9UIjY4umBlaPkY08LDcIckBnAWfI70H4
nuU5ohveBqAIpyMCAcZvskkzBeo++kRadiCamg0TzjQHnbPOg0KGFqjKWYGd6upGSGJojaobOC/L
PltMvQw+DVGO1tH6omYuWq97F/nyIxOuv1mBLUl7aIL00u3DEpW3DTV7BIUnwXo7AmlwtlN1VHZI
inKyU15GeNaj2EdOwus5ySZto16QdA0V7RzKq5HkZRcd3bzyfDSllOWtnK1vkq05XkNvlejayKIg
OlwvqHvoO2qMKtu9pKqX0tIai5eKA20k+Qgh8cKWXgwik9JxP0fI3jmznfCqcOYDZSPIhUnyqdD2
igqCTAhUUk6zivJhOEOeVZ9o1NxHIiikLqq3XZjOwOHRa8mDupx/x5/FWhFCJRY1qBLdI8gBQdW1
ZSGrCKlyJyUSBLnHVuvPYCvObMrE82tb3w1W4eoMDT1KQ3CNiB750G8UOvJxD5sd45nAgrOjSD7q
wcXXV50Hb+lwkq8pBiwGs53Zt1G0nHXU8xQ+qBi+6gVUDnB34YzAc0CpMKFen+9MPfPQ1nMoKm7k
5cPWurC8m6XpjWNqagMUczd0DyaOM4ydQaKhY2d/6KBTIAG67gS30Gudd9LrImFBzpLxatXb0ZM1
2HxNe7ChxPG19cSi2j72HpcGUyLZ9DSElayINL/io15EQSu9IhfSi2BLpz6kByb6PtvFkJVutEct
7vxqdUzrKsid+yhZwLVRdKDxJDpjklmLitif6PLyw8aW45E81xlpj+UD7oN84WoRDgF7msNoF2bj
Ql7AFb9a62Pdd4AsrTP2wvWXaJ3MfHBD1kj347HeiebjmMwmQ0unrK2TwGyCku1MhmqkA6H5JxJP
IEv8AexIML4quyHZ/XNzo90uESr/lGRD+GnXY6ND9WaRdChigcKlv1mz+gIbcA5Kq/fbgryj4XQm
88x81Pw1ARknSkdmEJEUTdBXsv1cp86hryYWroPiWNd2qOOBqkk2pkSEKr6OcafM2JotGMiHspGZ
/RmOH0gMa3ZR6JJ+QSyJ+IDT+X1rbK0PJoq5pEGNT1qcTXQ1iwdLn6VqbygPXuj572vbGjtS5l2t
ks8+5dlX6kq9WW/m+CsqHBDAqajHkNeTjhZ7Pao877/f1pkEj+kiW3zJm+o3pYLKsx3z/6SYg51C
dEdE+d5Wrek/8zxTxfvCyKn/cm3kCFOGygcRn+SELJGJtZEjdclyHdg/pNm+GjncIY/JKUoajADl
oZWjEu2HxRiDgeyuqn2PlVPmBw4PbVIzqoYYDv9oMqygIpd6EGlJ0s5yo8WyNpBnwZeVaVwLrs/E
APPpINopzeRBWIBiIFx5F3jKh2Rn/G6m3ohybH+zwlrveJeOv6O02hglgT6UoRiaXYFJu8g3OgV6
4QB2p4m/kX5dKuoI72KY7JAv36XnKYtlDidvmFzKBItB4RsbCOGIoNk7sIps1OhRjeeG+sEg+6Mb
KCTDtKs5MgIdZT3I1vOHRWIPrHB5a3WS292WPdxQ4ZBdEFMhgpg/7MLbwsMVjnYjfWsMTW0zMRNr
vPKiK3zua+SEf03IQSd5/J76j0FSFKMwwoWgiqpQnLtdEVqkCrS7zEDndTO7iSicYEO3Izbf9JyC
7vXZDNGc3DPJMaDuE+jre1GiJlmAtzSGzZO0keoY46UQQo/yxw7+0zKJrrRZWDkdb4oQvcyXauWH
NKHYUzGomTkiZ3vwIYsoVTJf6miDcLnse7FRIlAAMtzoRXGDbw3xCWluyq8Hwrxa83UOpv8RA1Y7
ZjCjygC/KQVNBO5exFOCpW0toD12BkCedwk7kbVCrVUKYaopdH0w96nkc+YGAOLd+9kSqs04ACMp
gwaIDBXhzbMpgsnpcIdRCOmDGgw5CqIBRItX25Aw+RIZY9hAOmMJKqtolwHx1cOoP4o3ZcUH+DZr
A0BCxQ3dhqTkF45+7tjqJbW8AlXroOebKY/I3qFKBoPZSgpGu4ywBevvs7pULh1E1q3Z6pL65uXF
AqLJCqn2t3mFh07h/2IzrTsi3LpX6mDPalji7vtFEOd3i7/2o72s1vGGai79P+Thl1RDpMYbu3P5
Wh9W07T4Viuhmwf56gmqflnvso9Sg8fuWl0/vQsXsVffNrWupAPiIhdX3cXb4XkHo/TWOHy7ix+n
iBXl3/5NowOPixVK88XHqYcT0ThoRFT8zwzBixa+DoGidIHMk/cQ/nR5NYfAFiNkWBwzgOS5/qkh
eFORAUZxoZXwZwbhRRtfB0GWugQabHI6x+eB0dWA5lNoS2BBXMo/NA9edGBaKvgJ4WdmcPVO1Vnx
vLK+Yy0oOloSRFTwg6tOYgUcrAWL26hTMNgn1/kypETKteUkUNAXBEUpSnIbPbdRF6RsmEWgVANz
ekuAUEvLzrMTkogBziWYkA8+u2l3bQOydAU0TnlVo/z3b4FvTn0Zo1UESFp/fhk9SIPyXr3+zC/m
v9IFYKuY+uktfqruW3fe4BTQgA6Bg6iuxixAgoZkP9FQAa4QV3XqnNIsIDgtl+HGVgeBYnVVxElE
5eaxTdDWuro4Jlkq4kdcp3YQ1G5rW8OIcQD3j1qOcXQcTLNLnYxGqbHQT+XCzv9HDKM3dwXwhvUk
bXEiSl04mSSNKFPVy+a5YGld1CtZNSgildfJnQuUgQrsasujAQsRlhh0/zgbq6uxNyC+i5KFpFLs
dmqTQAY5Us3MFpPA7iKlAT6Ar3t4LrJhkmIC9kzFsbhObgXsz0UyMK22RFXqotVKIQ0J4/KiwcOB
sFEnAxaNDNnJfX4iEG03QlXuYhDqIgRXfeemVcBGSPaSGn8ieOV1etOgjGMKk7bVLMA7INcK05BA
n5dXYxZgIwNXFVKK9SQ5vYNRV1sfCKraFeUOOhHSY4Ng6l0y5KyT/e3TmwxM1bamoqwJGXZN0bTj
K8Logl628SJP1lSsHYbWSwLxRcIigr2pmg3NjRGHmUpUtk6ERsvr9I5HgG9tZwNOM6BnlIshXymv
F/uj1UXg2yZXUa+Yk3McSHgobW0E2e5Siy9hC9aW4AsfmiVB7S4A9dM7IqvTofUsYE9QBesQtnB1
NU8HlSQXSqQ6xCT726flLtQhpLYTgdVAsTTabgLFdGAkCf9ZNSTFluooysktg8pvVFsPgNGlUA+w
1v4IbLpM+M8aYFsq+qrNog7anFAcQTFUkVVrZSvJclfw3IFdP35C2l0sJUQItXoQqued1CDgOLYc
BNwGALGUpYt48cFSwEgijE7ADvepvE7OaxZfpm3vFaNL0QLON/vefsc7HAQ2RIxIII1gCsV1coOA
9wh8EiOu5TSQzS5rnXI29YX/bHehgKGItU421PPthBaBynne+lw0u7CR4YUKBe7yaqwFy+pqELZR
e1BvFCfnMGC9GtXc/OsRFLZDQrMcMHs7uXkmmAyCBE0WvG3lXDulKQCEsW34hJ2gDCBQ8VJdTQPZ
IsZI4a7OQqgmyMlZBqBi5bZTALsI45gCfkEkc7APWmYXjU242vZBhe/YB//EPHmGLPT8IHwqwQrB
NCtzolUK/g9/sM/Rv26gzs+L5KtMEr7xQ4FdqJquMrTizz83QtUlhuDg5h5TUD6n/ut1B18/uvGs
fa/2//M8mKZu+gi6ukwO16957UbAHX6Jn3zg+e9T92ma+Q0cQZlB/PpC//mp8boHh8A3209Xsfvo
u+GxR4DFZ+G3fkSWudG+GTH4VfKrbbNnge+mh81WCfW2zZ67aeHG7mHDdUy6dctB9OZIy1Xcs+0j
LtwoWr37lxsl/3536WZ+FDRGiAiPCKi1fcqlm8YAiubNQariVK3bZimELxouwSJtG75y55nvPm2m
02Q/AuVGQAEh50Xb1ifuk18cX6ZVxKbtA26eAl5//6LlKqrSZW0bfr96Wj360zQtGo1XPlX7xuOZ
+9BsuPRT2jb80Z25We67DWRV7QW0bfs2oCSwsWHVdmXbhu/cKAjfXbtPq8MRqe21to1/ynOKt46c
EwR5hEXUtv3P0yx/dzaNPTfcNyZmYW1qtG194rKZs2HlaWOO15G+tq2PVjNazw/f+znP2rrtReON
RbslyLFtuxz8z1D16+Bx8cDXHWehGz9lzX7IlOH9gE39l28ZAiLWVkE12nZrEuwWadMcEI3jUeFI
tW38Lg2SVXMG1Y1jw7Zt/LvqJEtD7ige9jlM9S2r7JpKTPGp929dnlRV3PcHDNPEjcU4HWn8BwzT
ZOphTbpFY1XwFSiu+BHGZH8a+sHrNxek2u0/cOTGZSHs26UhLb9rjxPrKaDKtmnJl6PzIxZxz/fd
PA+yV0/4CrhrO0rlOePORUf2Q17OzvoJP+CkueAoeLP9H+CP3E1ZWt5LG/9r8KztCF25T4zP4eBQ
k0Q8CSwuwAP+QwF6sb/91h5xzJN8hrG/9i/38PRjf63pPItfPIZTN/35vwAAAP//</cx:binary>
              </cx:geoCache>
            </cx:geography>
          </cx:layoutPr>
        </cx:series>
        <cx:series layoutId="regionMap" hidden="1" uniqueId="{922EF73B-7DBD-4329-AB99-E0761DB5283B}" formatIdx="2">
          <cx:tx>
            <cx:txData>
              <cx:f>'Revneue_expe_main - Sheet1'!$D$1</cx:f>
              <cx:v>1991-95</cx:v>
            </cx:txData>
          </cx:tx>
          <cx:dataId val="2"/>
          <cx:layoutPr>
            <cx:geography cultureLanguage="en-US" cultureRegion="IN" attribution="Powered by Bing">
              <cx:geoCache provider="{E9337A44-BEBE-4D9F-B70C-5C5E7DAFC167}">
                <cx:binary>1H1Zc9vGtu5fcfnhPl0oPXdj351TFZAUNEuW7Xh4QTGWgnlqzPj1Z9GSvKkOQXgzyq2SXlIhjZ6+
9a25wX9/6//1Lblf6zd9mmTVv771v74N6rr41y+/VN+C+3RdHaXhN51X+Z/10bc8/SX/88/w2/0v
d3rdhZn/C0GY/fItWOv6vn/7P/+G0fz7/CL/tq7DPHvX3Ovh9r5qkrra893Or96s79IwW4ZVrcNv
Nf71rRPCLG/f3Gd1WA8fhuL+17fP/snbN7+YA/1l0jcJrKtu7uBZwo+EtBXHnKLvf/jtmyTP/Mev
FXyNbCGYTZ7mvFqn8NzsMr4vYn13p++rCjbx/b8/Hnu2Yvj09u2bb3mT1Ztj8uHEfn17mt2F67dv
wipfPHyxyDfLPb36vr9fnh/w//zb+AB2bHyyhYF5PHNf/QWC37K7QK/f3Oj13X0VPJ3L38cC8yPJ
uZCcwmFvgSDtI1twgIAw+/uffJrzAYufX89uUMznDXR+u3lV6Jyvdbau1zFIz0uRBLMjiREjjJFd
JJHiCAOJgEL0AR/6NPUDPj+1ot3QbD1qoHL+26tC5TfdZGtQkMnL04aoIyo3B4/FLnRsdsQ5fAvU
ekDHfo7Of7Wy3SjtGMJA67e/reGea7xtDS6PuE2psjl+2P5z5WGDcCJJJajxhz/xKrdvqPN/VsG7
+UsqD35EBSXUJuqH/G0rd3aEOBG2IOTha/4cn5m17BbI7w8ZIui+MoVRVev06Sj+vm0l4ohyBizB
O1GwyZEiktvI3q3Cf5tbzW4cHh8zkPjt/atS3YsgWNd1WPlr/YLODsFHRAjFbL7TpipyhBgGSBCo
swc7/mBMf3Y1uwF5/rSBy+LDq8JleZ8E4dPhvABD1JFg4MEgsdOMSnmEMWcSQoWddmR2NbsBeXzM
QGJ58aqQcJtordf1C2JBjoRNJFb8yWo/DwgwmHyJKBLsac4HcvzEQnbD8ONBAwj37FUBcbLWwzp7
QeNN7CNsK2wzsMrbRhusCUOEIaYefC7DqfqJdezG4ceDBg4nf9t//P/qQJ2E6T/k7FN8ZBPKwXLs
NBugpQgVBFMxAcx/sbAJhP4yggnV6wqXz9Zp2rz5P+u0+H9vztdVkIb6Saf8fZtC6RHkM2zO0aPR
gNhrm0Z8E5sIMDi7bcp/ubbdgO0cxMDs7PxVqbnru7AKXlLLoSOOKWKM/idE3oJJsSNGFHjPyH7Q
dkaIMr+c3cg8PWeAcf26dN0HHRaNfkk06JFkYPghZHzGFhvD50SCantUfQYMP7GQ3Tj8eNAA4sPr
AuIMEuNxsM7uXk5/EXokuMDEVo9hoXqGCGTHuWCYEvEYVBru2E+taDcmW48aqJydvCpddX6v18kL
sgOjIwZpcEb4zkAecrEMKQKoPEYx5EkaHnOxs8vZjcfTNgwwzl9XoHK5vguGf6ByATzhVGFIsT66
XfgZT6Q6IkrZgtJHO28kyH9+WbvBMZ83QLp8XR7Z5RoUGXhi9UsaFWwfMci0gBV/tOHAiy0Tvylh
IGUzhA2+/ORipnDZ2okJyutSY5frbGPmn5TJ33eNCdSUKBOQGt4Z4tv0SEFdVnL8vbQBKZenqR/0
2E+sZwqTx42YeEBl9RXVYC/vfSgmrYcXtCxQCueQI8ZUPhr7v7hfREqhJBI/8vjbicmfWtEEJv/Z
jInK67IvH+6Tdea/aAYGyyOwKUIKaqRg7CMEnQlEPfYtIMOm/NRSdsOx9agBxwf3dZEkHHP9olUU
ekQR6CREnzvCm/IJFYjY6LFDwQDjcn4hu6H48aABxOXXVwXE1doHZfWikYk4QgIrCAV3Zlag6M0E
OGTy0R9DRsvIzyxoNyL/edKA5Op1qaqb5q6Bzi6thyfD+vdtOsZHyiZYELo7OWkfgf0gEvLGD3/g
JW9bkJ9b0m5Ytp81gLn58qq48rGuwf194UCeoiMI0xFUHB+N93P9BR1WBEH7juSG+/uTi9mNybOH
DVA+vq6M402TRes/nsT17zMF8FCMYMY3fYXbcQg/gshdEQblle9/Ro5rfh27oXh6zkDhxvm71Jhs
y9nsEOyhLeWjSXzuTUpyhKGdDLxNw1Q+rXS6d+2/2+EjcIZrf7OOoaV0nf21w/IGBBM6SI1y0V8+
+GcbcG7X0bqqIZf3chIHDSBcMejDgbDq4e+54EG8BVUKAjZzp+D91Ip2I7P1qCF+t6+ruvo+jOPw
JXtyoHMNTpsisjMEVuqISUlsaHx9gMQoss4vZzceT88ZYLx/XRr5wzoNkzdX67vm5TgC/gvCAiP8
lO42dBYAgiSgxQ1v8ufWshuN7WcNRD68rpTEd3P/D7S3ioeKN35s70TPc6sKancCgmMIhB/UmmFP
fnpVu+ExHjcQ+vi6Mquf7qv6jXMPGYrk5UgDuW/IqmKOJLBiy5VR8siW0NjJnrJJhivzk4vZDcuz
hw1QPv1tp8Yw/i9r6w1P5PGix7a78+xf/Lf3WQj0eRKOoUdkp5m3N824QkFRb6eZn13NbjgeH3u2
8H/4DouB0dYlFoDrwStdwjWI1fd7Qj/97cSjz25SPNvlE49O7359izHonh+3jzazPwtvn53tj39/
D47er29tCaYFbxoMsYSeKibA8nTA1l/fCqgdIcpspRiiEMJRUH9Zruvg17dUHiGpMPQkKgUmi9tQ
fq3yZvOVgEgbAfOUJBICChvCjKet3eTJ4OfZj1N6/P83WZPe5GFWV7++hXGKh3+1WaYFcYoET4QJ
IHjxbX0LF77gH+H/a5OwFVXSy1XNgyRwxnEYPgVE9GC3fhzDjuE3w+waHvyb7eEjacVD12dypass
8c+qJOLYkUhXX1s99raT4c7TixrXMljsnxFUz84ZN59vbygdY9XEnlilusXRNUlQOSwCupmXJlzq
0/3TTJ3b5vOtaSqBRNT5mVgFQ9EypwhH1TjBSHLI6h1ycCB22+NLu0RFZA9i1eCCXQrbkuq2tjI8
XAyqznrXkqPQTjqUxe3+Cac2BEHr9oSFQkUrNxO2iS37szxovGbBqiYIV/sn2EC+SxRAyLcnUOHY
obqhfKWSIY8+emFA69ZBduzxpaalGoTDKp707/dPh9HEfJvPtxAqZFrFvBr4qvH9tlwoolya9nrR
DnZifWka0UfLgXU9cZpBWhckRoomC8tXJIU04D4MJ3bMgfDbK0j8IW0T3vFVpwhfUJ3/GbTDaYna
ZNn1/uX+SSZw45D12Z4kB7J2aqj5ahgq+dnXWq4GihIoTR6yBUM9JCoKRUU1X8U0DO8RXB69qCom
HQT9i7nD6mw43j/RFFzc0BS51fGiDDhfWb4XOF4vfie8lgtf2OlitEnhNH7jLxPRtA5Ju49x3S73
zzx1gIbC0EkXFQUp+arOrXFcaawjf1nAfST/wAk2E28JIul9rIYkEiuB/KR34jhO/UXP09CbmWBC
yTKDWanddjxqfOnWDKfNkvuiK97pSlvxOS1HG53VVmDLd2AyqDhM/XFDPZFosLK8Kiw3ywcpbupc
jdZ7aTHkz6jxiT1tkpbbh1Yp1KCu58BZ6TG3C4M6caw2iAcnjUq9sLo+OAmikc5MNyUExhHaecyS
hgyem1tqTI87jYt21Ydp3rr7pWzCLHFDG1GWe6orLMCobkh9kok8Q6sxw0m/KsK662f4OjENM1RO
mbelR/tUuQWJxw+xHoLrsqj1TRXlwfVBO2GGwuniXuEOcdslVh+uGC6D+NzuFNinmKu4PwwQZiie
QPlFrGShXJ2w4dRKR3Rt+1gnEBjs02sTeDNT23jhgOCEhNvIkvQOinr2RYx5MWPrpmDYfL5F+aaV
OZSthHDbBGDo465agTHPEifETXHgCRlqpQlpNiRDpFxWtXG4SgbVW06FhnCcOaOpTdDnm4hti5d2
v4Gg1NQ+LoMmQqtQFU19FltJVh54VgbTJRloha1euN6QjpfEHsurarDp5dDyZMYLnULbIJ8cYP0I
Uj5uq+HM3IAPuF5mfWLRGdpNWPpNV+s23n04lKImWrrY8ql0ctIIvizsxsudKiWtcqKG6XBmsgnV
uKlTb082+JGP0g6A52lbyGPUNFZ3kRDStsvclyG+inkr0YXCNe6/7KfLZh87fDdqsDHpfU/mY+e5
EIUE+Cr32Vh9q8gYFCtr1Ll4F0ck8UHpJEF9gSJSkM8Dsyl/t3/6CfyowdbBE+D+xpbnptJqlgFL
yKITsljuH33K9dh0YWwfKG/rPixJabsUwWZWI/baeqX8KBlcvxoa/1NhsS49YaPK+FUPEVx2SSBg
iz6rmHA+w7apVRDDBKmMjKqV5ejiuFrSrjmhVn+Zpv5nZsfve2W5ViyOZdEvSCpP9+98QpKIwYsI
WRp1XjW6pIi+ICu0HL/pBydhRel4o18u7DqZmWpCmeCNZG1pxMzjwThiq3M7i9+Dnxe3x6yOi8yt
OylmjnBKTDafb82hsogXeRcyt5BeRRditO+Lvu/KGYU7RXJDHyaaCjz0kXQZDTvXH7popVWS3Voq
H90+9ZqZ0G9qG4ZCbLAWKop85vpojL5GqrRuvDbxZ9Tt1OiGmJXUzyLLkrbLkw5FiwardHSaUA/V
gerJEKoqLAdOeq3ceug8cspkTcjvZUHZcJKFTZE6ZBSF/61Ix4rMIDMhXMQQLtplCVBRC1coL22c
EV5kUThj7Jf37QC+8Ix4Tc1i6N2RjXHZCIivAj+JV6JOg2VW+GQZ4OJAN5QYelZ4Nsqish/dqvFr
l4SiXSYFl8f76T4BPTHUKOQLA6uHiMCNSJguSI2jpTfk5DDBIptj22IfBKK5wiFQgVRl5qAAf8p8
pmcQnlr65vOtwbEoMtYn/uiG0hrfdW1G6LL1LTYXbkyNb3A7iJq6oHoYXctL7VML0fIY4ht24NEY
jKZFy4s6htFrj7AFS8EhGFDszcjlxNqxIZe0lW0WxV7nUpDOW7vOoxVmeTzj7m9G2WH6sSGSdQbM
7UbRuZiV5Qqk56sVxxddwSKHMu9zlSeNY3vRzElNWCRsiCiu08RTY9S4FeeWk2vKl/5ITuKiSZde
rolT9MnMxqaOzZBXsPheHGNau2UeeXihOakWMujjYLmfbZtxdh3cZt4tkeWeX8XWCPkn6Kcqzmp4
AZXTpnlybmdxNqNqp7ZgSC0kbq0WN1F9rBu/q9572I/9i6LJkvvDtmDIbYzDtvRb0q96vxkXyTB+
kLKwncST/oGya1gjHlkxU8prV2USQIK2aohT2nYzM/qExf7uam1BQIuIES9S7arIrC9+nwVOW9nX
RRWd1QWPDlNNyDA+cTFqy6rE4xYYKYnDWzG3hQmIkUlurrxGBbhd2Z2NHLIZvTr4gDYtlNsyGqO2
8JIKRi/Hynd4Mdz4hbhqVNw4QpBoBoapPRikDhhXOZTcIaHCyH1OM7XymDUeePwGjWN42Z0KfRhc
VSpdjSwYVn4nAmhL2ZcnmNBHyCBxX0P6KRliWDrRJ8zW7/uapU7FxuO2YJ8qieKZM5qayKByGhQk
yylqVlCpcLsKXUVxecP76I+A0hMRpjPZ4qkoY/PqkW3Eq1HXRR50zcoP8TH1+gsV2ydWUi5EbJ34
Gq2Clr1LQ74sPXbg1gyOI49rOgRWveqbAYxf5KqIeU7Vh2sW4/fS7o/3YzUlZobjWVZ2H4GH2awi
YQeOiMLEaTSRM7vYrc6h4P384CSNLD+07HqVM0sc+5aonWys5DXowmRG2HZvACp7z6foG0YyJu3G
HTG8ptGxxjROFmMfSLncf0K7hYzaBt1J2dtpU/ity+OhuLU1F8dFqgALNmIHaZtfpoNK3f2TTe3G
YD0OPaLzPm1c36uSMzuq8LKKo2G1f/QpOAzaN9orqD/wxq1t+rWy+vO+SkMnU9bMUU2Nv9nVluno
qyFKh8Gq3TCwrkDrfqGe/y4u0nf7l7/bMlHboLsdhqnEmaxdKH2mTtD5yGnz4LZV/pkdR/RAmTXI
nsWVpW3VNK4O+WWpUe5AMuq6Fv2n/buYOiSD2VDJ7ooKUhMrosNVVnnvwwF/Ijx96L98qODfPPhK
27XpCWUFObrnIKiw8y1wEQaXeSNyaQ+l4tiLa2fEebLy8yh0pafpguk6v+zD0V+yRqczZzeBkDL4
3vq8CWIY2U3APbwahiRbpp1NTqxByeNCJc3p/jOcmscgfVMmBCVe3rgsjK7jNG4deEOjSwsiHFHa
fx42iUF8T4WlbEPduF1bFA7W43WaFqEjSXEDL2A6yBJTtdnhFmXsTLCwsNLaVTi6Fw0Pz0DhyJv9
O5gQNWXwndSk1rUOQZu03RWu/Gs6tudF098eNrxB95HlduQFceMiXeQOyfOV1+Vfk1IduHyD76xj
fRdSGF9Z3U2cecddlJ9hwmYsx5QQGUTPO8/za+rXYPqsdy0qe6dRPSTY8hAqAjSbocRGWv4a0cBl
6OcAY1wUcrSIBd5ie16nzPHb/KMn8dIvy6uGlDM+yhTUBuutAEIOncNZxQ04dN64IrQ69tJgtR/q
CbskDWKzohtoDxWHVT62J7oj54zPoDCxcGlQuRh4LfICgleK69Oiyk9ScBdG1syow6mFGyQOk7oP
mgYWTvL3qIASsn1/2IkYxE3sSBdjDLjiXK2JV17Ftjw5bOjNUW3phKZs437oRO0OVYQ/jENN3Kih
1XL/6BMCKQ3WQqM7i1Bi1y72ruOAuXmdnCtSuNCR/Y5U5DCxlwZ3fVL7VsGQtQJ9/G7EeGEhsS6r
MXN8VDqFlRwomAaJQerLMkHgE/CxKxZQeisXrJXdjHb+nrDZwV5psFdVrawZb61Vf6zc/jT4zJgD
EbH/VdfOcN2uslVuLZN3+qOXL+cKDFOMMKgc+EHJymCo3aD0L2sUfuV+lTi55f2xXwAmxt+01G2L
VwddD8OQedUKB8VJCAn6pWdFt2GghhnspyYwKK2bBkGtEyZQCb9RRfYHtG1cKmEfZhb+0n3H+IBK
ZVcrndKbnsR/JCS5rCSfGX5CYwiD2LgLJaU9rl27o+xK5Lw6KVkvZtg3YXTE5sy2uB1UrE3AA7dW
dGxqJ22aP+SYL+zM+ohDWh0IgEHx3m5YF9ugQCRBXbhAMfQ6LbnSY7Isyrya8/amcDY4XnQp86C0
U7s+K9ZW137qeP4ZecmMuz81vEHtllKkBYWjylgIKf2NSbYScMdpM9YzaExNYdBbB62E1HUPEQUJ
LvQov0Zhd+ll6uN+pk2JksHkKJWIyYBW7lDSSx1Z4SpkKnT3Dz6xdrNRrvE19Lc2LQRbfFgypE+V
UKukG2f68CbWbrbIaW5lg0/TyiWEkwXR9Kvd4/IwAd3cG9lmwRDgCBJPdeWyoT0PEnqWd/l12aYz
FJ4gmdkWR6BGBx3DlnbjzrsNlDhLIvQhh+UvSq8cV/vPf2qSDS5bTM55l9ktg0lKO6QLzy5OlPK/
iDy9s7L4eP8cm4bpXd4jN5jcFKSKA9xpV+DcTSto/oUW98FhKb+jHb4oW89eZn5wCjXpeNEFQbEM
UfGeWXXpph6aC1KmRM0gemdR0LisAbgCcl3V/NZi8kNl09/373JqeIPodUeroBB55XoWdX3CL/ui
OEXpXPpuwuHhBslbT8UiSph2uzpcSdLTRetV73yqG4eo8LLiekabTFHGoHs4Mq/SfVy5dlAsYjZc
pepAL9lsUessTRLoW9FukLa8cbQU0WUpit7pIgIJwoNwMJvUeJz1WZxzOKihvrFAySYB+2QV8Yf9
w08cj9md1kMjbCIg9wAapa1O0gHVC+hTpTOHPyFEZnOaTwIOvgzRbsLwpy6KbqF7f8WsYkZGpxZv
sD3oyyLWKKhcTkLWrUic2/XCh/pnPLP+CXXCNhNvqRMW+L5qVKLdsbfehSn5kJTFTZ/lbp81q/0A
TB2RQeMk5CVkBGCKymsvS+Vf5k1/UodzhbWp4Q0aJ2rw0rIdtKup/IZaBT6/IvU77HfhjE2amsFg
MpEt4m0IAtp0Q+WUCT73yyJxoOd/JvKamsBgcNp7Vt1XAWyB+dqBF8peewG6DrR9dxACZstbrVnT
MBsQAIV63g7kPA4yV3nkMBkym9zszk+aqPS1m8Xh79Btflvq4r1o/euinKtLTIip2dQGvU0agc+t
XQS1QB4nELaXF71KLzqtVocd0mbqLSZA2rX2RGeVbiXUJ+GLiwE6npK4/HzY8Bvst4b3epbGfhGB
SYWzcuzS7xyfK3/RsOowPUoNKtc0Kq0ot0s3tvuPfT++0yR+11j2x/0b2AyzIybdvChgewMIQXCY
cVS6SiUidIKoBKb1efp+//CbN7ztHN/gcRTZ0dhGAyy/LD6OMr3RqrwMreoPWlrdCuXiYyhJs8hK
yp0olo0DGRvsJGV04P4MlrcRF16qaOmOtiYLXLGrtvPn+nOnDs9geGNlKud9Xro+H4M6cCQt8+Je
2W08k8+amMBsq2JDjmyompfuUFR14WJclpXjeaycK+JMTWBE10PcNEqnXuFy7iN/GfeyaJzGlp12
9gvABMXNfiqcEsQ62yrcyOvuIHN50Yu6WpQ4ukIaFcf7J9mwbYcQm21VUva9Qi0qXBrrjzwcuINE
pRfwQx0HBsFma1WdQONhRTNIbI1jdt+O/XCGRxKv46HP5joxpnaxwWhLl/ShFrrr4ajyIMqdWuhl
EZPbPsEHtdvASyqej5+QvEst2RSuzlRxMlSoOu6SPJixdlOSZBC9pS0diqTbAM3HTyj3/BO4U1nM
Veenhjd4TEHLcjIAxHbmldWxbBRlDvdyMRdFTgmqwWWojsZ5VrSFq2QWuRWkNLVWH/MsW3OfHehX
mj24Mk4JtKlrECNWvw/96l1Qj59sVc1E8ROHZPah+d7Q0STxS1dm9tcs77ATwOu4Z5g8NbgRZpfp
IJXVpAXccbL0VwteaHzaxGl7mPiYbWdFXQeRpDx3PcQXkNFFS50IsdqvH6aWvmHcFrP0YEHPRQKD
q7yuHT/jp3E228S2yXTuUD54M+nW4GXYQ2+hIrkbRUNoffTliMvUiXLt0VuBGqrPrcATaNF4Ug03
lfRkcVraRBQLzBquTpuSxDheMNvrBhcu3dBu2XVDpNe9Emm0zCDfDYYyrrPoNO08X5/5PVyQc60x
CvgNrWKovNrw8uj2K6rhzSrvbS/n9YnglVTLsBRoOO56G4crwWmVfeklY95NzYQV/YF8ETd3SSYD
yOTFdZleCUgRYEeHkRzOa1pn3aordD8sC41tfmv3KRmgX9Ur9THO6NCcQBp29E86u00zuBhQCHTa
ZV5kn+bw8kvvtun7AJ+j0kMeJBkaqrIZOCcUJTLgLLOwhrsQNpw4XFZ1eFz+rrMSO4PX3O6Xl6kJ
DEhRqOEOuSpyV9cl95f2wPNTAj2RXyAsjA9U95tXS27LDc5CPFo0Klzhp7xfBVZY3BdN0N9JC7a0
3L+TCck3m43qtOw8K6hB8lnyJ7SMnnGrmuvGnxj7e5ppS/DTnjUgQDR3LWhBcPIug6zwkC/2L3wC
gu/+5Nbg0Ng6gJeeFG4ioq9tn13b2D/zZHiY344Nc9JCJa9PCKydNx4o++RM5rY7Knvm2KdWbxgT
3kK/FU4BW/g5tt7xLDt2+j66gxcJzNjyiQnMlkeNfCpiKAdDhiuKnBwsCe2sryLSHw46frPpMYKL
6G0mEVAM3o8K916s5BiuSIYnOa3TwzS+2fkYiBA1GRGVK6HadjrCOxggCNdshsITeTpkxn2p37Zt
0YLg9zpaQP90dA6Rx7gqe01OBxqWFw1GM+XyCddh8+6cbSYXTafbcpA5RMq5+JAVafM5Hq38LmVD
92XIaf7nflCm9mRIVcvLkbYNVFeT0h6VQ/1QQvXQEuSijEdaOm1o8cHpAaj1/gl3Mxxk9fnGuiJL
MOp9cFdU/rXJm84Nw/Awiw+/fvB88EJ2XjT6YJTpUOuF3WABdr9DB7lCxGy06xBcxuchZLyyPEnO
ApXF53Vcod8POxhDuqoo82Mvz0F9ZI08CzKKvkKQO8zI09Sxb0i/pftkn5ZjWoErGntJctpkKoJ6
ej3XgrhbWuHNZ89HJzRp7HCjWVWqzlhSXIET95WGw+9Nnc4V86Z2YNo2jfumh+DYtYaM3gdwoeB+
TJu0njEOU8MbsQYnNIuCKIaoVcjWOo3tDC+Q13V8ps9jou2N2Aaj4Way54lEZS50bNXxTZgNg1p4
MiPFsqty64NfpVeWki05FjUosjMlBj2cBRbn+YwMTKCkDJRSy0J+B+8ZcccO2hPhfrqbBeSdCPxL
yycfD5JiZaBUB4n2MdzkcW2uKNwjbzt4xYPODgTJ0FYafmMGNRH4xd1QBmphpRFkQdMgK5Ljw5Zv
aCeB6AjhFKhdj+oovYj7SkGapy/ruYLuhJgpQ0ONqNFws5tkLvzkRAgWvIs6Bkkq1tozIdVuK06U
EVKJakx1RmCCyg8/V3V8EozNJ7hS8u2wAzK0VFKnQ203Y+YWOqsWvU//HGs+t/apwzGUlF+OuKpi
mbotYscJic8IqQ5ybogy6N1J+PH2DE7GDYd8vPAR7pdjbUcfmArIjOxMnbxB8CpiWc4ynLo69a9k
O557grhBM1dbmDocQ/b9HiqcQufArMhiJ9QLwpOkKA7LIhCzf66LRajamKYuy6vQHdioP+QRa08C
2WSHvcQJLlM/txLM7uFVJRlKwTvLImiFUiceJu/LYTxM92xea7dt43SR+b5nh3BCLOguVG2jJdgh
crNf8ifglYbk2108tB0G6x/RAG7A2pzx8TSoIzYsu8TK5Z/7p5mAWRocgBcmeUpQH1ScsKzC6TNb
dYvYQna+3D/B1D42E295AqkVVmVrh6lLkuY2yfGyqdGtj73V/uG/hzt/zV3Az349Hx/eVVIrpGED
PKmWyrJPcNbelCxdoSBflHl/nHN2OVDvT5SXDlyGnZl3alsGwbNIKSuGXspVNVJ8QuPaP24Hq3if
BTw7jOBmr10SZrhBpErcsPGKY1yFiVuklLt1yNWB4BgkL0YrRV6aJW47Jt/yMjknFnT7Dt44k/yf
OCWzta4Z4N1OzQALB6dfBQu4Rl18DSXX12Ni5+1hJkgYPIdXI3kevJ4mcUct/+BJfJoHwfsiGmY8
qQmGmO11rEVQSocrpXCrN/ciR5c0+CCbeq6TYXdEBC9efy6/IamyLPA2ENDIg7sHRXk2BPXnqKP5
Kokt4XhZymYkajPmDq6YzXY5iZp+1LAVrPFlFKLQaVINV/YwvBkL3rpzWFYFfmPs+ZZsMcqBV+Dy
467GwzJsoPfVUYKU1el+0k+JlcF51XZeAe4z7CMQwxLHlF1XBdGLEW7RH4i6we9BhFBp6Epr6WO/
z88ihNEVIQWfu7GxeS3jTiwM8w0/MU16IRoQK7jlkMJ90hJxeCsJvPsRLqpg3h4HfZFXS6i/o9iN
tKfgXlWkgvwT5nD7rUj8YpFKZt1Kv1dQ6hqgM7BeycC2ks9FTnB33BVdUC4aHvXfaMrYeVtE9dkQ
Bi3c2Gs6xx7tIAwclIZs/BBguKr0TnvBOFwHCBpir6IisMYlTa2guqQ51faCEi9vZ9y6KQANvcNH
UZLN2zxWvgdltNaO7YtOROlJx1D06SAZMdsBAyui7di2sVtH/PfKQ0uQv3exNRwmgmY7IASzQ2qJ
LnbpWBVOQthpOdaf7XIueJpQC2ZHILyOJ/XHqo8hXZElBO4PDbpe2QP0YizHtLTGMwl3ttVpZVvR
Yd0SxOwSxKUNP+LY8hiSodb/cnZly3HqWvSLqEJITK9MPdhuO3YSJ3lRxRlAIIQACQRff5fv07l9
j+OqvKVcMe0W0tYe1hCVrFtlVY99BasIkRlQpN65E94IQuHrnvhHQtCgx03oRLvDqGsBrVAPASjY
zlqpKlrn94a2b+ywa6Ag8Wthu8l2h0ha8QTMOrtPmtp9dy3xjn+3w66ikM/TuA702JWzo11UbNKZ
5PfM9G6OYgVx8Z1I9NZ6XUUiYCVqu0SQbqkFpiOVDR0Byg2EAdHvSZAny7sDrLd6BuFVTKob9G34
JLuD3//myRfApEuz09+6pYWb9KkjSQkM0MVM7zXQXuvcf7mQrgXtPKcJWhKqO+zKOzakKSAkk/nG
z/fRZI70ZSDHyiV/uSmuUYMx5V2yyzgtoOoSm1Mq57AakhRQhKhepP/OBn9j6/0fbBDPjgQkRgo3
WH3rBsHy0Q7qQSLDfidveyMnuYYOQtpsFGLDCC2OQ1NFgtS58Pz3Cqe3nv66E/9xQheBhim1pDlE
G02qSWwib2X9+8+n5q2HXx1/P9JEyljygizi7HOasSF6Z+HfevTrz//xd78qls5g7/Bi3xkoU8jI
yXj481/91ju9OusbZP3EDJXZohPBzdSYYzo+TO3f3Ybs6oQDRwnN9AhKnrpdxzP4iW3lhPdYy7b6
u7/+6lzzMIZmLPXSwlmIDSdKzxn1/LCUXvPrz5/wVuhgVzc6FHgnHkL966DU9CsQ4xfwEy+QVPgw
OVpxL7p3S7NkYPH86vV7+/SNyHiNHqyjuPaWwIqD3AJZLQN3ZzIiOs60Jjkmksk7gf6NKHUNI/Q2
h1lqPwnIbtKbibI7vvDbla4lnJLAFte32Hd7puzfyVYG15hC1/qjnemQFuhkemulXpkrEH5M9uLP
L+uNc3KthNcAqjtKplIMwqPbegmrLRy//t2jr0731jhX9zUSO2ksmPRWIZTL8PHPD3/rPVyd7wUM
iX2oB170Ov7M1zj3li/J/K1Hr4Kq4HHZbC7698A0by3S1YnfIbU0L0YL9H5rvzDNZn/zSaXv4e7e
CCj06syngHuzuAvTImHDHmSGNGPlDeS3XfjuZX9er7e+wtWxt5HiKh5pCs75nrnuAxneG/y/gYkM
6NVxZ9FOoDJWNweyeXS56bu2p9/jyAEkAvzEdG62EKheD1Lm0N3dnZ9+WM00jGUMYq753uzrxA4G
Cfr0zqzhja96jTJ03kigDmNey7XJ1KduUb2o2lhqL/+rtQyumgxKCAMfwSYubLp74Tnp1OYqqKiD
pf7nD3gj4b9GGU6ms/vCtS3tAEHMji8PgveXjk+/Qn+t7PgehfONoHkNNETKGFJNe3yObhvkWP5d
19Yqm6137Fn8DjD9rQ+5CgM6XtjMDT5ksWuXeT25BLs4bTt5Tsn8zq351mdcRQPWWKizWJAB2mCv
lNof5nr5EkfhLzRTXv78Tt7aVVcxYOgS2EZSbsolaPos8Two2jjmV3/39KsQUCdb5zOPQgwGBN1s
6Kb6ImNqPv/56W8EmGslUIZWGyXRaErjzyoTEQcmzaQkbxL2Hg3qreW5CgJiWsmA2bQpOVQPPmkx
QdEr8vf4nZzr9Wj9S3FwjTTcw2YdjV2gejxhg9oZ6vR+eBeI5Kg0O6o6eW7i98iDb3yVa9gh6N90
p0k4lyIlfRX6SuXo774nrvfG2b6Wv6NrQHfZmbkch7oMSXhhFFDrdB5/WwK+Wrv9/PM7f+tzXo/K
PxJgu44QjIu3ueREPoqofujj5kbq8Z7N29MrIeidi+Wtz7k63mFnI4+OeDMrIfcTRsgYQz3K1euy
WPFiE++hUt56K68//8f38Xbdj1xS6EyBy1Sk4PPlCPLvaa69cUKuwV87qCdcLNNcxjp4EZJ9gNTF
70HX72SNb/3xV8e76Zt+GDSzZZg2ceYFDNj9nQ/ln1/1G9HvGv0lSQfM5YDybODWNuU22Q0iorYX
fbVFgZwqNungPd35t9731UHnC+WMtPgqMGz4ASn9O/QLvyxBWKP7kJy0e4/p8MaXuoaE6YbHxkT4
HK9HU20M14vTzuZdkxwTYLj+auWucWFdi8CS7MFUJtpNmWkXXFDTuGSJCR7mnv/dAPgaGpZC68H0
YTiVS2eXqm+SIBNeLG/rjax/dwqv8WFbT6Non9apJOgFZCAo/NhZe9vXzf0aLS9kHN5Tx3vj9V+D
VfemZ/uATleZpnLMOk+f+85vwRKq72Mjf6txeaeAf+v9X513FW+xiROuS9EtTaZZWGftrlU2RcuU
Tc5/5+y8cTKvYaucMTmRNsLHmLHJZd0RzEFa+06m+F/U9L/cW9eAVUu2ndupRucEmOK4w7Rzo1VX
D2sOddvbdQVrvPPcc8jcCXTmSyrYWEEAdcrIGFYmdP5f7o+r9J9TfJQFarxsRvM7oomAnJ1+qkdy
pyERGI1/x+qHB+X/RmmMLDAY2NK0Yl6YpYv3Y5Dq45/P6r+nAHDw/t9HdyQgvKNjXI2R7XM2ripL
15Af+dzbm2Wv7WcgxoND1/Om+vMn/vveINeQPiKBddyhYlft3Mkwnwkxw01EpEreCQxvfcDrIfvH
nabnxKJW0WmVNEk5zGMm/b9LKEn6eqz+8WhI2Y1mC/DoJQgOuzBFGs/F3y3L1Y0PpxbBm3jEsrxK
fiU1qEn9aON3duq/38TkGs8H+R2QSLaBFQ5sgVB1t2rSD34Uv3Mi31ryqzTeDwGzon3PCuhzVC4M
7pkSH/68Lv9NEP//sJNXm+Z/rnkI1axmoopBxTv5Fcg1/AnhdXu2nKePw7x8oWv71erpEk37dnDN
Yo+jMt1jB7Gk0vaNn7ltGDIi7ZJLyj7QNAqyNu3e00/894hKrlGASpOxlXaIMVpR7Rc5SswFd7ID
qk/GM4OgyNOf1+Gtz7mKAcLrNEtWHlW99uYjaL2b+hVYMHeOdb+vzZ1B5vNe8yEI/ru6/7Lq17p6
8RZwtbSjLJvZrcrlRAoZ6HIIQayas0mGBLu0GUHdy5sJyFqW0W7fUEX4mvEASD4zwlVjkDpq+kqT
uu2gxzrymRxnKaLxG6UroJko8lvTZdtUr9MKTomg5CZt4Fd1WWa+kujkoPswAlUXrlp+YiAXDR8H
oiaXLQGsjKBX5EOXlLa9P+p8IWZ0utp2TeK62MZlhWUdSwcUGlwMXubipD3TjpoceAD9KYTTXibl
Pn2dhp39htY+GN7xPnrxDRS6e561KHX3LFWODGfIkTVnvUb+3aZSAyrqJhyKvj7tvfmgQs7EtzUh
2jsr1bLaZvEwiTMgWNFhVUwerN9M98G8YZrYCZBQ9qTpYFrRUyjWDvHWV+ju2jpv3VpXobezTDBx
kk26f2mAQH9WZMoTV1cyUqchmcLXI5bSXIrVuYJz2udR6ydZYv1cRqykQSpOEL5aDomagwqw1KLT
4U89bbcNGEI5id0dXccqHIB158t62BZ5GIN0LPxlIrlI4nz2W4wkN/nYREE+jT+D+aYd1jEb3Jwz
iCfDA+4GyrCQ9K/SsTnMozy77RHKNrkiLWgMN/2AGxeK1E2XCQtBy3XAzWUh3d19Y7s8dIE/53a2
2Ty/1Lhz+gm/NZr7uXMvzvsxk/YnvAheqPcC0tfdPgYXl+hMdyrfVr8yEmsF4TALTJL+tiw/UVFG
7nENnqZtOkNPKZsmcRIBVkxPWbR9mlNdNPt8myyf17q5YM3vwFY4ha5/8dMlRHRw2MabyEKxP4A2
MWavsPncALDh5CAegfOFwhePhqNLQUR23jJfiDEsTygfLk1Q8wMA2FRmUSenE9Mh3QrsTXCY6xZZ
KZqQk9lSLPysi20f0wuW1s9W3Hr4DhjPDgP7QbfgNCv31LY2yqY1PPeTvOUby+OWXpZGVv6W3AV8
+Tot9ae2WX7RKJSQzNYFGIMd+LgrSLle8xxs9Udr5odwx5YbR5olGJKVSjYvwx5+J8p7Zil7mff0
TsYiH7b1xvquaLzg00ojaD/3W+77jV/GY/MlgWAOKNFFF5iLFB32Rb/88NZ2zuC8VjIxFtw+9UmN
/LGqNXSflhDc9o0efTF/7lLyRAUtmJ7ibBv0I90hZJu6uzB4JlFcwYigdG14q4IYgySWflpWeZf6
8rGGn8bWulsZJ2WoF1hEjIXXdxg4nGiUVh4hF9n0Ggrb82WG/FAzT0Xd+KfBb48QtCiFTY4rcQeo
ldzUjcrGltyMtbkHQ6UuBjGUtqlPMFLMRSe+4rhlu+T3db09c38u4KOX7+Rrt8cPMXhxXhRnwNPl
G+57hMEGkDeFf7dpehGQlvOTJSPqng3D0eywSex0CRzng529ykb6UmNLCa1KmP6UK1wWyJy2xWTl
fS2mo5W/4uhHQLvP4OcclEjAUkPW2IXngM95NLHnQDSoaJuM9iediieAYE++httNjbIKXjCHgE1t
AabiLdrHVQc/oWwUeKfJtMrbeQ2bzAbJy0baKlmGB2rBONQLfYFUNppsyUug9WV/NYJwy7km6nZL
RTXBoCDrfbW+RoyPcMV6UOt+rHnw1Dtcpc0GEiK4qUjng7QumR8/4DaCJswa0mygoa4i6/Nj3MBJ
NI3A1dBzDzMCuWNT2GJB7Vy4aBFZbaAvZz3Gvu4dV0/wb0t1pozbeWltoD7aFvOmDFCa+MEECXtq
nUuTLF6VfVJEbMXYDHj93SRzI0AS3/jPcJumXEFuJMrxf+3wtPSb98CIhW6yGOG2emg9gnPd+zPY
8U3SxQfBaPPMenhh5EGYDjAtaGQ8ZlGIxfmcrvA6zUBKgI64aFncg1GvuckSauxHtizqc5/W0Lgl
DCG12CGnNmRLo/symn0h84RRZ25WsW0PHNK4tNw48ETncIjk9wRD8S9JjC7bME30wpjx7gI3sJyv
EinUMrpaVbOzk1f2JEU6E+6kO/ReaL5TD1jqeGPiK2R8gzoH1H/4MqjGvrL+Wd4su7rlq0jyre/V
qQnwxCJw0lcnKkcbFj2HwukparclvdU9J92vyAtn+0janj25OgUOJZCepJnRnv4+u8Z95zxQn5PO
+AgTmp0c5qZ3EPTbXKlx6//apF5IMc46vQOZ6kvXp96NieHIV5p5DHHEFi+1hZwT8EeBxaJnRoaw
4saqqWqlSRHLbfBZBEn7defNgGMjcWE+mXkeTiYm4mnaQ/9HXUOAAo5PjaO3S5+Ov+t+pn4JSyj7
FZRI90v07VTwte6KXSp6mryIXTrhgp80WJjGe6TDsSb+dhF4i986wJYgG2emywIf0R/cXw172JVM
DzMupoeeReMjNDvU09aP45HZdMIZZFGicjNE6PFxN/lHPrjktDc1yRbWJ88Cj8IpjSfkDWzeP83A
XbTnJIji09iOooCpy7eJsFmVnaMiehzSSXx9NYQMMh990R/GC2w123QOTmaGn8O9hdKwK+SCi3jc
2IDzxVKFi2lj8j5yw1x6cDH70Kzh+qVPiPvEZj/+OBjSnzEBCCuh1HrQphEVFLiDYxrG2wUBc/ke
Ld40w4pibYvOmOTIavxN2wb82qshcp6mifch3EDJ2KIWgN4Yq4j44Xlbjmtu+TQ5otpiaLdwwSgo
Tunt3ix9mAszyN9uH/uHsJ03aKMvzY1a1/hLTOs+95qG5IBZ0nwNicKnjLjBUAE2CdxCOwq1rF9R
g9kM4l2iYOtyWMdxmi4iYcTlu5oQejcnqX6ESojzcrDnxhfrlsSnGXLH5MuUpuxZCu43dyPMimvQ
i+Ht9qKgSy0KOBKSOE/8miynzokgLJ1CgsMzt8NY5OjAzN7KHSwtL9sXpx9C4H/njLgY8uJ5FEIp
rIJMOqatTefXdRbrZuW/JTbq6mW+3OVYQ3cytostt16jJXmSbDV2KnUANZZergBhpQ0CxIOA5Fif
d1GHSyxN+lwJNfdTDqM7b17yUXuNzRgLgwAJr6KPom2Db5LWTyFUgnJTjx5HwTnyJ5gyLUsWUh4h
9q1x/9G5oFZIAJO6Hk81B0J3j5oQCQz3BCnjcDNe7iPFljdU0UkXFlHwUU01F7dr24V56nY3Vf3m
9JbDYtj3viPhsdud39dpcEiTMA7aHAwdxW6TeE3tL2thYfi0dh4IGCuZTXpWwUomBmgRJJT3fAn6
VNwIabv4w8Bg2jtkejB2vl2XYLtDjEm2KhAtkeUqei89j3YNvQJWj9R/XMdmhZIZFvurRisxQY4Y
LD58wgz9BOOAdsnrjq7o7su+/V6711JujYMkPbB+VEMmoJm1Z74K1LPfIbUoXMPhLd1Lt4fFzJAw
9j4SecAzlUgvKTTrtkJxHe537QSzqIelZc6WbIMpdpnALNBhzV3tyq5PtrhoVjp1R8Wh8VtsgxK/
QEOx7VH3pB2f8W42aMfA3NHmVDS+zTkO/JL74wohtdqfkWARICSBo4ULZIcZ5xLxCjzTeM7BmR3o
DQtMIo8KxBNbwFtsZxcYLcYvclYIPnprm6FUOvL6bNEg0Vfruizh2ZtXtL5CfzCsgHpl0h7nabBj
EY6NizIREKxhwJr9mwcFNJm1bm94Ge6B+V2vlKRw1gkj+WMfGvGMgxUOxQhl7ftkpu2O9vM6qxyS
Mn2QLaBQqZM1NvbzZE2lzuHxFzcVSMbDdgdGzpzk+FWP/TAdUzoHaQOVt2bT8gmmlAjdHDJFL7tm
7rdJ6P48CSJNbtMWQnx4MYk6wttui/N4az0oMHTBfgHlo64MKLNzoZckTqq20bIp9ld5gwx7g9hD
Wns2Koa+4/4NBVk+zMD3wv+pYSohTh7Ul6bSpXobC+sSmMzgiWtXUdiRAAo54+CRcz1OLf0ZhgaF
TYjR6jfeixVVQUe9n2000u2go37xjkzArfEIuwT3gYuo04WUgeheJfUDP4v7AOGtjlreF0EkRnZP
1o5fyLB4Z2C99h+pJJB8WKEVsED4Ic0BM0R+B0H8ZD3XycqCajSEhxl0VOkXxIu6r3gQSegXy2S5
DKOJv29Ii1TW4GU2hSOc/VKxk/ulFnq0R9jGBx8nGEUkpSAM7oSrk2a54AraeabSIXLFRuwQ5R7S
DH5s5r4GqI3YOMi3eolf9qlLQlDEmzEGozuduyzBWwyODfWQaNXQCFhu26CNyc1CO+xYJ1mnq30i
OJyYH7L0Qg33h0ot9eiKmnvBUBIKmGbl6c1PUBDh2aggBkCn2x0hHVpqfIQ089IFPMMIJN0ujfOn
OQfVkO3lNkdmx23ay/kRqu/Lnne7v9SAZvpBX9GaclLEAHTFWex5+7Po5pQXuEsNEP0sIZ9fd+UD
iEnQWm+9XpMz+mnR99dUM8iQkDOTzcLn9ogQB/By06StztOk04B0s4AEGZhHUZftPCT80G2Tjg/x
nAIlsK5YuCxsN/syy342hVkh/VmYWUEXY6Y9oPiRRNJ17tpm9guG68cWcdRM5hZHl5pzbUHhAyDS
h7NbiFvpS5y4RuUMBSUq1yDlD4Np/OasXsVWs5gDOZnPis2/98nyCH2MWN8lEyfIPt2MLSujxkGk
NsbAKvdjtkHxvVbpi6VmUxlDDdefOl6ruNxx3mXOWhE/wBXUfN7cKznck1Y9r54OP3QbcFCN57Um
G8kaxmif1D56PxBKj05KIEtC6QuvJsSahNQf0fGTAkC3bgf0gNbRLu5iT3lztsGQfuJoD5nYqYzs
+jUOrBEXe5e1XL5G6dUuNPwM38cJbRR4hnfdY+vbmcDNWb/endYbjW+rEO/GfPc9E7QuMysbu5vV
zXUjMwcz6PQI1RA0dx1kIOpLiItZPqa1XaO7Ffn3/GGWCJ6nxexrerA99KyLcQ34dkvhtv0AKdt6
/jhozTFp2TC5p5CVQZb3oxGsj272ZUj8C/pOE68U84LxPNaWyQS1ujRrm62OJuzHLGoh7wmFYsbJ
AZU63Q1rZARo9jBWRbmUbtm4Tik5EZrO5j6cR099D4RL5G0k6YzWlmp62fzU6zQNtxawEQl6wFbv
n7lHWvNBdn3YXMD8bOkJ6kORvLNTMBHAV6wvI5BZPMp/7TAKcihqp8W+LLDjFshBE8Lac9OaTR81
kENBnYGxsPjlrKEUky3YGcGTQhJypkFPxxOm5Etw52sBM+18Il6HFA98ibUY+xhKaLBYWX+hL9Hj
2oWNptFZD6I8xeUtAvmjC/ph/cB0AuvXOhGSPIWYz/i/fRAgglPoMTQBzITj+FIngHS3WdwNnXhZ
gFP3kEHRsXNrPo8xm07EW/z9BeLXjTlx3ZjgXu3rTA5wNXYP8WDUacaYZblFjRA13+gyRPzZn0Jq
nn23AcKN+OtZLPpK6x0NNb1r6NVmTUT2yc9Gpbz+PonN7n568G+kAOUQBdZowVMlQpnHa22jG8FV
sL10U6zrs6EJGCro8K4qzWq8q65SUtTJr9BYTj6ihOauWpBrLw8+8RLvoz8HCT+PvWynu1SE3V7E
S+OrDxJiDCgigWmEeUw2R+CcJHftjqt0zaALK/diWP3dhXkyp7jsENw9/2T47PcS01k/iYYsQRq3
oJ0CF0EUHRR9UXaswzVSRweENSuipvG6QvmJ5i8y0isaHdT5/XjRzdgEaQYvEaeBFo0MwhpgVZrc
hESw5Z4oH+Lyu26S9KPTARTXEtI15qNHhwTbLvY9ADJF1LRQNw7pjq4pwv9+o+UweA6tvXCSmCXW
XYv/ELJ5ujNiwt/yioDt6rsRls76IzLToNYZaxFDzxDbaw0gGuo1EtQTmqFRDqvIiJaTzwOdw/DE
ds9tB4BIf6ssn7YUnRZsvM8aB41+ntppo+jo+bi9aR5LOvjPkBHbJC1qE4cIiXG0SFBwfF+jq+kt
U78cOofT8DX0p3WpgriTJEcqN7uzN9SmRTpU29sU+fJqMkpUv5wTuSZiyPuox1B5BRTPFPDaIPbo
zdse3mD+HIeffJpq62dWcrI8Qhu5NX2+ztBFuWXe+Gq+iDF7tD13K1LtNe+5bDGmphts7A9IDxmg
KQZTsPsxiDi9a2idrg8kaLcWaKVwbiTQPhR6b3O2KN3VVYrsJz6AZFYbpChyNm0V9kq0CncVEeh0
JEOvwgFd7W5abxft0jpDSk1F6bdk9PHFjElL0N0sduJrEwO2CNGsy9ClRh8lkx76q3Q0NZIkDTGP
5rUvusyo77KgHkTwQay7nm8WE/nsDPEJu6NRoEZkEapL+8LwUNAzAIl0KtFWmH7yvafJGSlq719g
/jSbqtsH1+Ieh2bxmeu9GYs6AKbxicxBTV+2PvSSHGmYFxy10ILdak84D+4iW7CdgjTs0CQRpE3v
R2opWm3Gs2FJKa0LMhJ6hKqZ6aodxwAC95htY/TcE90caxEuYx4GfhOBijd34m7wQ/MZgAvUlbxF
x6Pom3mMqg3zal729TrgtPcWdSUgV2zNvDbq9w8c9uCkhJt3gpEFOhhjaTdO04+gplp5ine/ET/N
ztBv6Bg4uRnHETVffVBLgmpoQ24euxhFwKeYkGh/asgekqpeUDifYIUGOAboGBp+J4rRHpk9M4DZ
+y5CMxU6Fh5u+Sn1czovm/mMptNuL+C1UVI0yhe8iphcbvvEuflEIbk0HwW4lP09Gl3T/SC2uiul
C0lazTW03ypccN5csAVKLTAm3xM/n2ekwk22DjJdi3hK/OWnsjrqSkyEX2EpmKMYlHBJOP1GI6pr
KyQxxmUgulF1ww2C37FR8UruhtZL/M9u8NL4cxd26YkNFn1SNNXqMo5roFncRmt2W+Ma4Xk3KREX
rRtCUOTctLfoD8Dl7IjhkKcy6Hf16jKJCJOZZfAixOvJOvQRETOeoxWi45+TFcHxCwQwUbxmQ5w0
0NlA9dQVeqPgXDapZF+kwB1fcghRPVqojCDfSOWyfgDGvBs++7EIP6NoQQ3iGoNeZsqpDC7r2Nf8
N7yAHP+UpPXyfRKQpSitq9f+YDFnesW/Y7pyY1wcoS+9REl9yy3S7JsuTJIZaQIf1CcX9ehzsKCv
g0/RWm+aZWm3cRZmUlDPfu+aLRmOguiOg4buN+uRoav/29KNIuaRvZt5Buq+mzBCAUJ1yoCskfc2
baY7i99ds1XSDRgOeGo/rCpC715CU+6xnnqMWhZuT2oz8cWHu9iHgNiVfgjWACOBIFwS9EKjKezO
4MbuI9ouMf01p81+SDab3vZ+En6LUCxX4eK2ijVo2kH3E23hoEGr1qQzRgcEklhjCKQ+S9f5FpMD
aK1sU3eXgKFVRfhZYaI9KfS8gZ68SjhW7hQINtVO9LD2NEWXkrgPA/AFXy2jMZAHnsIvAj90aWQq
0Ti2/UfFN7AqwG39xWrXnAONkZPm+1futqWElZVas0in/Be1ifgmXNRVXjwaFCTrXnmNCG6jBm2W
bMfNe9clKTWYDfUhrSCPtNx4zKcnpQKoP20jg/0diK55nab8O16n963lac/RpYH1+qqgLu2CHYCZ
RpPpd9go2AOHu1WffGv6+0FO7uDHEUqqZmC9q7xgWlpcDLUO8joZMHFjNSxaAXNmW5nGoX8GRjs8
+cEijoGg+tBEowTFMey/6HFfK7GmY9kKPCZrwe4V6A4z2mKY5faTt/VJl6OF7EP5s+4u/SzNbRoM
7bFVFq0WKPeN5TrQsWDIXOqM2B0e0rpHOWCn2bsPdeff+eAP3KL9ScoteG2SmZ08MdOLEtdKctMH
hKDh1dL0Z9tHKFzDcfMrQnpewcsleop3Ie47HUFGMgjioqeuizNm1v08xcSVQsq0hHWegv5mHdLc
KBW1mT9S6PYOxk8RXpetgw5CShncNub2sA09GGkL9s7LXBsQCgXacSnKtCyFSGI51AGagtwljyiS
wy9NW4u0QEiQMk8jRh5Cr0mSjCw6/iE8qJJh9LygqtuklNnUuSRDPaHg9pQuTdEBPPRk0slfwJ8I
hu8e9bY7zA/4t/Q/7J1pb9xWm6b/yot8bqa5HS6DTgPDpRZVlRZbsmV/IWxL5s7D7XD79XNVkp5O
NFlmGg00BmggCOLIkmph8TzPvRaLOBab197XpLOpuCM0MSq7cYv6gub1xdH0CyVtzXczvXJZkvd5
aWdOTY/BmbVTWNMRjN9EUTUDRcDaWkTcB61KNyCplvR20ogqdcvhTamj4ZnpoTBG99GudPNk1fmA
37pK19A1Js+4FmSCQzalQM5aYUzE+SjmaKKj6dxnrvt59db2khTQaFlZuzemthoySBjSzwkiv3gl
Ke0m3UhJJrEUDrYi7CwsZZ5eJtM1PgHJs3T20k1fvCotQt/S12hk6zhpnjHce2wsz5ktibfXyHiw
MOHkVrVGTmFczU2gfXZQE9V/LilCnIK1GRhdbIsIfE13s6dCk9Ztm3tlF/SZM50T112PWddMcAsc
+Q+JZWjvdWt2h52XSJhTYvo76JxqHg9gb1ew1ZSMMoPsLwNz2GGsy/l2ciz5MBciBw2GJTVMYo/m
Nr/YI+J6xVmwF8YikBzm20nbNrRLoLym4CosqpwJWFoFEH5l7ApPFFPQ05US1mtbnwavV7tpWJ7T
Ad2wDhjDttB6Rwd79v22pV/SdVqQmGXkdxed2Gsz3vhy9qYQMcIYK/i8ve7bKmw5X8/FVEH7btqH
kV8Tl2wqOo1RXzeG7o8S6VCYYwTGT5jUO0NsNK7iVAl6b3AOxCVCbWsVJcJ6tsp9V7n9rsIEe6um
uQZUGZIbQyzW9yVptFussddZt3fmr+s86jeqKXToe0+P/XLL9r2azGsqi7pfvWK6dVzfBNOpba8K
dFk0kSN0I2DztKLBreV5caXzocvht3Hm9Afgb/9AiGh/7zTbcvQ1P2dX22qGIX98LzPKYft0gjHa
8mx9dS1f7Xz06eHqNXPYsJ2GrqL5Qlg+rvM+1Q7a1LWB7voGR6yeAYKt8rsh1XuPknVc9IbcZaD1
j2m1ekGXgugG3AgTSHPQVLNP35kctDvdhE0PNjcz8lsAvI6WFb2Q2aUhSkrcc3T37Y4M0+eBnThd
I+LwsnFv93XOk562AoNvUKrMTq2YSUqYxwXoznkWekHte+roq7rVS3vRnpdKW+VuLJypM+BakyV9
J91xSS4W7Uns95hq0+k4cb8fqwhOcNVpgpVAUNHWILAEOE1td64D/N4N4c+uSMsXr2W8/EwA7LTG
vfDorSeua+Ut8nKUCznYxL53FQAGQzsNoGcWmSW/8BrUZrwN1LPaSDIS7sFBP7ijcfIWcv6ebAsk
6WZdtIUJv5sakR/WrsmKB0ez0+I77en4EHWn6WnbGmGmqm9sTdVgBcbay4krPCc4cxq7zlBBlhL0
8oTUonL2CXKS7Whiw3dPGVkTBYf/MFjlJXETr3jc9NVuX91MpfWr7U+yygPD51P2vbEnq2aKn2lw
2flT75jRMm66RYOFSVPJ3K2tLNAPTGV1cDxf9IemKNqSqEKgyCKUOTd1GdINPWyHiU2mfsi2ZF72
0tfnBl2AmSWnPs3a7BOZur39bUbO2mqA05VM3jVDjg4saJrKs1nBstnVrst26X6rYQEWdWCUWkek
RjpJ3Xe6vcChgTTrizwMVAC0oHhVoj5r5jKWF67VsjtslAOsKNdbyEgBuuq/+K1FDm7dmFzPNb0N
aWgJ0egfOm2o4f9WY1UaoQhyKb+AYXUcBjQbkWbfuSSzH0y768ajwUHePvlLTzvuTaXbLJxDpdrm
yDtAmUtkFNpiSVxJUnYvBNgN9c2SMGTmgcau1H20qqZ2z0Ia2vaByEqjv5hyGauYC4O3NUQtytXv
+fyhiaTN6hUVJAzMN46+FPaT7A3uTEGZisp41f2tz5/4JMrpPeaxa6t4mjiivzGJ5EB94FDjBSrt
rb77SZs4uj4THGzXj+SqrAYHay8H9cHTgabRr4B5xprLVX1vSJKGH4SVD20dMOAnKyCB3ozVhZW2
006SfKr1dkv9aj27S1t1ZON5qh2H68pK649V6Sr9YG5JM8RNopcNN/hJM+9tCBrpBnCelnsiWmdt
d7NFFv0uk1TNcn9uS0ddOkdIUQXMuZvGYFIlZX4shtFZv00TuC7zuTssxqM2pFIdMnt2kSjDtznb
jv75NDmsduMCg0K4b8YTUYt+g+5E2OWNzKxlghNW4/zke3pVt6HmO3raHOthZlrMy9Ufb5Lccq3A
2gSRIRmbR/sAPdMChnZenViwfAJyogNYLIvGjAe8YYO4rZQ++/OFtw7R3W7ISBu3d8LNq+WjVq8E
jwSZMVpS7QCjJvALuTlG+TnLhqpARzulfDaLNUnTO+bqYV4RmlgOM45dgv+5SMSkvzqx328pn1UB
wsLKiZhCtohesrYgmwroSXl3le8Dqh+R0bWQBZtVuP0QpZOv9DWAbPdUEc+urbxH0kzqGlSit1X5
odVQMt2DpfTdQ9EXifcKaOxP70WZW+IpM/iAPLarKo13ns6Cz+c5I5TsKwntybKg0awHIC4CMhbP
inThjN5pbqclPZdZ6Tlnw97y7kFvFfmZlVyyOa6qoeqg5XU90cOyadVwWnNvLS6uifzkIRHtvHxc
VZsV8L+DDcWtag9GeRhJJ6iF7k6PW4U5LLwKuMU5y+xNf/GMq1/lAFRfuhD8ydoj6qg0dF6eqdpD
Z+XC3pkU885f/WG2C6gpP7FPXVJOiD5aaxDzdESqkvrchB1dJMFI85MBdAop3Yd9O6RL2FcswAB4
G3qyG4QXtrqslG416V2D1aQ8D6JX3oeuB3wJ7KVeZdypcZxjMkqbJm7KVT+jh9DfFVWGSMbvEX5F
uaEtn2ttRG+0zKDvcTOzMSXalr63YNwpCFtruGI/f6el3GtAYE1zhsFpDJZBtIPN6YqRHG3gspXM
WGWX+5nrvAvUiIHxBiTMqk6r6QHbjFNnSSDVxBwjZ50RFy5mqwGIV6kQHBGAY/e9SbbOrQ/s79+3
NfjEFNoDhRHpHQuU29dnchmdleqwVl83PaRgzNGezDldvrYV15kTZiM6u1sNngEtzTZVMkIfNSeB
5ubsU+b1Oq3CiZqtsyezjf2iYrGnaLjQkaA4VC+Eus9zZLVonJep8lP9AajTznYVgq6PfkUQx10K
/SzZb/12jlBvNGj9+pVRka4o04R/TEwkIIHELdxyqxS5wf2rWmb3sy+ycnuCtgP7HVZMYPbqz9Nj
aljtZ5oz5b2f+jwmthp3vi02t/EOFj6+/BZVqVuGU8PD2W8WJ/q+LNxOnEuH5xOwIg/Ou6wxtDVI
6m3QDzYnDPxYPrDPpNU8P7eanVSXskuMj33FshmmxaB1QWEmyrwzWKyqc9dndnMvdcst9qRW9Egx
arQKt4mfWUnYD7lsX0oaSQCSF4K9DrLLS9zXXccOBNfcVnt3TIVzry2IS0PRuTPKJrgl2UZS0NQS
jrWoiZZhgOcmXArnvd26+ico/roAnmmdJKjmUpFCp2EDClSTGnnUiy5hw3C29b3tyU6Gm2ttZZiA
+jnBylWqH1c/ER8L1ybwLbM1IE8NZ4C2E9zMyW3tjOm5cQcQp6xFbOQGzrBmZRkMdSHMvZKLnN+X
pGSmAZsnYfc256a2yzDKuw+i8TJtz4DK5zVfimSKt9zKv27bsrQxqHaiB4JwBf3QVGO7feO2VSSh
Y/OM437MQAkI7TXMOC0p5b4kcuD/a2tXf3LWcSjjRPC5qfQaaQSyYx0pJGwkWsVsUFuow8X4McfG
4kYUaqjvTtKN9oV3rWTxKIrsxa4MOjzQDqZdWDiiNMO5n9Ym5PaWAIjUoH4hC3Zf3Ky+UO73Ze7M
k3Iyl3OlyWFMkGKvzoM3cTeMOns2s8iDjplOYnGWNBokcFMs19w+2TRAQa2WcuN07IbrzG3pjkQX
Y5adF1bNVs88YBD8o2tUzhK47FPDIwePWURZ71T2XdujQworpiL47ppv0BHMDNbjNrBJhbVZz+lB
SE3/6lVy+MRZYBk7u0KrGZKWr8rYGtP2pBZ0v5EctaUKoW78OwR0tRbMxla8qtaVdVBm7erfb0gZ
X6j/Y+1xnYH43nAUEtWsXns0EWW+S9uAnAYdGR2Ij/7OqokoAJgVHZpbo9cp561mEt/OynRWHWcC
t7/Y3pLpOq+Phh3luT985sQpih0Iso2wztHMl2yhsBFJ6Dw4xV6NQPEhAV9+deppdyHsaMbaEKWp
0sy4nuetpz1j7U+k60zyaKTa+rVvbMaAde3YxVjBt+yOe3yV3kgj42ibDbN2I1QKhWKwgqDnenGb
5U5DK+iFtVaik6NfeLr4rExOHfVZ0W+fM7e0H6gByF6ddAFoCzqMfHVoYOAavyi4Uu+aK0lN30Lj
Gv5QNaFYowIo7R+n0tedmwTgHbpsq7WwLwZ3QgnjWc57vJ9QkNJas4Yyx87b2uWTtnAuBZovk2EN
UicfkvPSDl37Yenwh3pMy5Y/x0YNmrywtML6wnePQN1FIDiMoezthEG4CdCSK3yZs65k58fNYjvZ
p0GoFR+WNKSRd8SwcXsGW0kRvCVUPbqTZkS9lZXTGv0Taew+1LXr7VHIVyFHxIYY1nTRr6R0d3dj
99hY1ASJVamHcdX0uM5yKOtBEzEtOejrGXXQI2nt/by2n/XFG3cQM+qdXjr+CVx3+jQnpn9fzbpR
Bvo2geKUehmnrWPsus5cDwiBmoetIl95GtC+666hB4Xmi7DwVkDdEZoDrZp2VghUHpx+FKE2IJbJ
ixraXrbKooWjveK30j4ARrUfcKG376epnqIsVe6pY7KxggrVBEgv4Ec1LzNYeN5/QF6laBGaB/oE
nfpgTW3yZG9puvN0o0EObK/BxNYSjL0A7ZB2drO5DBtG2soPle53H1OtXILOTo0Wfk2uyHUtcFJp
lWE1GVq4eOBqrsiccEjKHk30ctkw1QSsxFuUAPjd22pZHjvUnGQ+5snhn/rNq9qksaoDEjabJuQ0
Sa2g6zuButMvuLP8tc3l57iHPzKevImBcBi8a9kMVTzu0gOuvoO/Mz/osemEdmzuGdIDO8CQuS+j
KUxO5sk7YOuL7W9tyC2J4O2/eRx/Yph6m7osKmta4ESqOEmfdY8rNjtN6Pj++kn+iYHR8N74yCS1
En6Su+7O4MYYOwhOqQiVORpPyo2DDFLuI1pX4+gZnYoZ88qgbfAaz0RWysBFjnwYSyRfbFB//5iu
RqI/euHfGNAoTKFBfcUJ6M+9Oeyq0bOze8mJDu5qsnMFANKbOBANT57wNKauCpE0ZH4ICSzV37wy
f+Jyeptoni7buORa7+7YKemOzjNnubgJYm8GKPuAstTxjn/9HvzZG/zGstZ3wzrYluXsNkA99z0x
mkUdGTUyhUOZS+jTv/41f+KMextTDcne+fVsih2EgolSyGjiDmbzP/gk3hhQ215MA4mUYje5NYoF
AyggrQO3/buSgT97kd6YzsYu7eo2TcgvApMIcMgcE7+4JXD27/Li/uTleZtSPWL+ROroiJ1ndzEe
ULTV2Kr/5mL6sx/+5laSLHCrgmV/lyIUCLx+4g6ZAdn+h97Zt+HUZtla6HZ5bcytdgJ3BB4dNvn+
r3/4HxvCjbfZ1E5v1DOufy6bDNT2ZWjy63DmrESwwhrgfWkVpnEwq1G0t3/9K//s1Xrz+c+8FLCM
XqgdgLH4aHf9cFsYUK5//dON6+fqD24v7vXX/sY66xar5Uxrau9UkXRuPOidL0N6sET54tQNk1HS
eemI+LEdzDuIu634ZAybnkSOWVjpKbOLNn20eVh5BBs5a+kvb+M/f1v+R/oq7395CMO//gt//ibb
tc9T2Nzf//FfH2XNP/9y/Z7//Xfe/JX9q7z9Ur8Ob//S776Hn/vr742+jF9+94e4GfNxfVCv/fru
dVDV+PPP5xFe/+b/7Rf/8frzT3lc29effvjyUudNBG7R59/GH3790vHlpx9Mx7qGVvzzb3/Dr1++
PoWffrhXL+pb9tr36x982+uXYfzpB8/8kfIPYeu2DiJl2ddktvn1+hVX/Ciwr7pCOAZdGj9/pZEs
RD/9YDg/urZp+T7KYsf3zGvc3iDVz1/Sf/RMzxC+ZbG1gP0bP/zbw/vdW/Tvb9k/GlXf488Zh59+
uJrT//1aQs/qWK5nO/p1d2OhfdtNIVp/1VWruljzBISwCgcPLyHDucsshbql7NSyS3333DbWt9+8
Ur8+lN/+6t8fUP/nr35zOZuF4QKsDyQ22Fe8NEMtmxXbAR7/69yBiv71b/u5wPW3z9Q1mS4tz7OE
7uCvfBuOxdJaOKPdrLsJI1w0twbkV2rd4fT8lLvppa8w/y2eWe7WoX3WU5RYurmGCLgaNMrKi42e
2WLQkN60hCBPjno2lPEp15677I7B8kOOdtNTO8QCF7ad0FKVCLQsAHz6sJo6gkntvptHSmycQy6L
k2EByv71UzR/TjH4/XP0fcPDS2BzQXHVXd/t39whTDQLyLY6O65xY9iFvy8nROeaUSqmUaHBG2t9
kG7pE0yFE2jjJsK5BX4aXOzdWfvsjKI/ztqtVWnaHjM0itpE3JnQIlE+q6+VKMNWr3ZZ9jnhW7MJ
zsTVA88svmp2c84se2/K8qtjQds3RfI4dmMRIEOcEVMErLYFokoWw1RkB2Ap9wY5yHRs7JQ+vhXT
heB2nK5ZTiapd7OWXvU4VHBgg+mjmf0ukRitaJe1AiHmSottlseJOzKIr3tbFAdUHHstrQ5DCdI+
Z6R61VEzIUWqfRAu+ya5NxA1CEOhJVFh0el7CHHkpAe7exmMs7kIeLkl+DzNmTgZ6XAA/NYDOxX6
gRhqCNFR3ky0HR1RmhzzetFReE+RmTnUiqAqjYTHq7Q01ge7Nyy8Zt5x9jrzzin1h8GePqB1Dipg
r3csiqz0pfFiTpt328C8hXMJgzPN5fsNgaDdVDGfCgqJ6jpjzVsCLe2rz7yEDohte6xqYLZMlZHq
X0n/lliQ6DNfe+K5Zt+sYjRKR9d+0l3Ublgv0rAek73QEv9m8pw5HtvFxuVSbkGdG8tt7jhBqpPi
aEgUUAh6Aw8VRTTXJDPMWzmfdPvqM/STc9rkEpfmlYDwcRIgXCH3rTg2jvN5KRMfQAfrGGLj+tKO
9oPqhYyHnvJCv6T4o0uOk3EicXYL8Z7JeHZyNPyAlqdxXt/r3jDshEIITT0uV+J09bWbLbpFHqbO
0goDaOykU6SRV3tzUA21tstzit6WDa9lYaSRvmpjiCmwk6PEvWBMwY3tGA+l6O8GM4uxYwZyzaAe
kn2FNiz3sptstA9ViuZuNp77soLzBCtIrG1fV0/G4PlhWyT5AUKiiNCodxemhnhR8tEllvLvRtvf
T4eYwoRuX+/F/IeLn818Mzn4qTS6dlwRLJAybiKUvFmGSq+Cn//zl39pJLCUhvrs6ps6N5MdaihX
bxuaLPfTcr03lZo4Wstn9MTLecbeHjuNvRzdPOEjb5deXCFWvmk9UoQ6qU68YNYBxdLTYk4hoX7N
qerrAgC+ak5cmV+yZhSXyqzObYG3kEGCDN9B4KrNHO/lmud0mkox3OZkwgZDp9Sln7HWZTMgPjr5
YWfLX1OK/rPHi0v+DbpMfh/fzhe/G0n+PxpCrhPAbw6C65TzuxnkfzYvWf/lH/f9l5fXIfvtHPLL
d/46htg/uo7nuswNGPkM+5rE9OsYwqwBkWI5ho/e3nUEX/m3McT/ERs5s4HneIbD9/xmDDF/dK4D
ii+uiesmMVj/D1OIwc95M4Z4ruH4hOd4jvDE29IHhzKmiaz4cderdB7eZ8rz6K8A0omyfOzvzcWT
pJAYGSCkauSDfe2etkwr2ZFgVcQVcHv0m5fwD4YTxHnX+eN3hylP3fN9RA8W4IFnvNncdIEyQ1t9
M5bGgBUfUV+UOH5yhGFtj4QWWA8jfU/RVE7WjVwasRd1XSNr8QCHYM+XYF1MK6QbtkbEsuqBkaw5
sfVSnFNnMk+lsc1EaBb9ufOLF0urh28LIojYR9aXBZ2m+ISToc8Bl1YJVmA3/4beeX421SYA1uCS
T44qKSL0zalE8NKXaPYViEefOMsX04L6xiyELQBtvYZ016q4EbgCfgArJd6TAHpHfzHKHpN6kpah
jyh/12S+tRvLebjPqxKNwWCWyXdyQOxIb4ifIPhqOCqCru76ssjvuhoToAPljFTRHu9Tx0oiU+GS
WbWlDxU+lststGm9z0e0MtLRzads9rXdxo3wodW9Ef7McGk+sHX/PDOWxfNUfR60jYPUMnH8pCjv
hKia0Jn9JQSqbe5VbqdxO3dt7CrS5cKSQptPsC3jo+j0NvJziVPCNfwTU2UaYDAVgE8bMYzmmu8S
O6lvagQHTwDJ+WORltrHee6w0fp2f9Aqz8eYPHtRJ9si3Ap9/jRPvTw0G91bFv0tcTp49WuCQeLi
u44BlNn2oeZO6/WFLXdurbILt/L0Fsq92JUYlD96idZHWTEuV1HgRNRWw1Qm8vZGp1fyfaqSJk57
Tj5XDQ3Hbg/ruSkNGFsr7tuyHJ9zpOr7ZhhhfFDKhNYik7iAxT3iwPGiukuz+1r4E8mD1wug8qpd
p+tNDJNaI5nWjXBDPRU5cAWXtB/9/by06ccNfTiaCmNaL6CjMiirztwh/TF2Jajl/TZ383kYLdIs
01G70UeekuYX6gEVgLv3TZNtUV5FT5mmSD9DKZvYrvtuEfp4xp1QkJ+SCyYCjGA4/PXIbDpCBbp8
CvsJ1yLxtAsODrfTSBrx68eth5XysL3EqoBOUVnnHJwacBQ710AAymIfWwrEwhqRR1hIC+Nc1kH2
tBbaLZRdy403uG3cLiUFs6WPdHXUvJiJDQ5ySFYiMqt6sz6Tq4LKVNMc7h2JZzFKtgsSg6Ze60Nx
NdavmZsAC/QTopQae6G/dj2kTz/dUny/7adiBkUtx/nQirQ/YX5J7ja9WogSMsrzKvvse52yQvng
3aHhb8mZHD39DqKue065+x5WNeALVIRH9JSmXhoE6seKjpgToRc8s1qWWdxNVXoyWy+/cYpRHMZZ
qW+9XXXvuEF6GLEK7f6aWrs3XCg2P0UcHba5Qh8+Vq1SRwCP/iqtUoqhOhtJp8EJikNNriyiKviv
jXTwx34bTz250v/lkQ6amZDD00u0xMF/Bzv8d7DDf0qwAzrDi2YgYgjLAp0ua2hv3lIlUIuoteem
pvvpmvPgbnb5Hcrs73Ie0mFzv9n1Jl7UiFNRGl4XI7hBQEvJZ34yNAkFpfKyx6tDTe6IG9i2m2zX
sz8tX2pk/vqxz4vJ/2Bgen1EussWLvIZ+HzB5uq0CApV0VKrNW3qy0JCwm4zCvOdj6eLjQkjQTYt
4uTlfnN2HVd9St0ZlXs9GV+moZPRRExXXBPnFGdT0tMqDMlS1f2TR+bBwXcSWh/nNg1qcMew19Yq
3lypAb4iwsyJwgo9ie/CX/krld5/7VT5MPJpRGp0QAsUyjI51bVzNteBICB1XqyvW2p/6lkZzR49
5FHvTOR37eOYOg9Z+tir09wNL1DmISrIKpS+ep5qCRDjPBT2DNOSPTUdIEjrjpFpOud1FaG5mOdi
bVDSYSeh3rG6LNr7MSliqfxQdbgP1vGAO+7oNmU0kkXuLtOtsoejvk4vtY0X21iu3o1gyfw+THFR
NURjtmZ29JY6sLKFhC4muCbH86jtmTfLoDPRS3rJWe/yo7M1oa65oW7P2NWX15beDis7W84XAj2O
ydZ+MqrsZLpbQOsNytXhgTCTilWv3o8lNnodI2HhkAr2vbVfFSfaMD+gdwo6jnSzedfDZCx6A+ry
IMhcyf2nqn/fEvzHWs3S8VjlI/POJ31eomG8x0WLD/+u8PEbl18Kb4rK6mH1i8AS72iPjGpsKijF
qOZqSu+jvRJH52jufUYSG2LQ5Pu0YOfI0D7krd1FfV/wW1zzWqkH7GQRgUbQk08M0N4h2CcQKBhs
Zzn2af71atE/LvroXRzcU6eB4jTWfo1HhWYqmPyRj5It/PczlUUXQIxLO2hnBz7+0V6dPHIRjR3M
rjpolqNuOmzdu6Ey8h3exyIq0I1HYkAC2+VGNK9uiydKXgzNT/clooWgJ63OcJiH6Wge0qBBFHOp
FYBu1FT9l2z0ZKTosrkOS1mkzcZ0m5FjBJxRX717ntfk4bDoprxBwOqh58cnSVqMf0EFvkomZnFL
KkkTEtR9387DK4kn95z2KYJu6UWW1S4vCKFz+1C0cn0l9KNyw6ZM3ecCR2Po+kuH5c1PMCglks/R
6iIndVs0MKgQiIUI0NpUj7+LZBGMrKifKlEdgTn4xpzfi2uh1XduW6JKlAi8na5vuM46OscHLQl+
yWvp8dlaERVH2ldBcHM8VrYeL3k2+LFJd910/iXJpS3KkWuj4TX9Oc1lmQrXDRJEhcSvDTITwZYp
RYUzGr0dSTLGxyEDSWocKz9gDFn2o6Wb3wZR6HFpLdqIrrBkPJZmc9zw3oQaRYmxW7Fbef0KXpjo
/dXm5tkfhai3NurRQUDh94o0V1o2omawcjjtrFgfehBcrt5+Ii/Jt5tAmOgv0RHxsWtrrkdv8rLz
InITW6mr8nD2tiEyhJQfNGfbhiDp+uuiwTK4L9t64FGI7t02Oyj1l9G0bvtE98MCG0psLqt/I4oq
eQCYLO5xnm373m7JEUx1tlZ8DQchNrl3tMQ66p5aSLAxPeuTtDs3Gn2Jy6BNkavkiXtZsyr7AMdA
3ke/LLu6aJKdAcdjB+xC47lH+X5ycFNPgJ7X3a/odRSZGMN1W6CrXvBd28A2layesD3oe5Xoxp2Z
6tRmdwRuSVlrz5uZJzd5zxLECN5figrIl6yC+SRI8iRsrtq+5vq4PGOKX/czCTbH1cgarjVL20gM
xEpgO2l7XhKIakbM9qCR46wZ8/2kmvKdk6I/yqmaOzUe3nnkX7itDDLTWA8n91xvTMN4ALT6QPiT
H5mDj7/PqYqiQxYgahUgTbQOmDv8yNW8fJ9wbp3Ues0+KNAQ7q1aUi+reZ8qY0ZKas8dmTRWcUG/
fyhLFSrzO+7po9m7Er3HMkTNtqmWJAihR0SLGJ80txqOCcRZRB61eCxo3sPMMNtlLEhgOHtNYgTb
6I1BnozFISkh6ImLLJ5czV+REwxkHwTK6NdDlnb+M3Zse28VhXYk66SIVLoM+86Ry9GRlcndYzA+
pmBqNbtFIz+4hFu8t3LdOGr9iGepnfqbujGSHS/j+mRMSrwrt45bruWRSjfl/bTvOWsuGaLpWCf6
4RuFi82RAIP0a7ua2a7hThALpePsRs0JApGjiV8nJ2hnfzhw0rrHPgNT5kDWQhxH3rt1G+gtm90t
TMexiLTcRpKk+zic6Vx3I0hKG0+XtTy6S1580q28ZistltjwUc2OiIhu6vRK0rjeM9D4RS31N5ya
yXPTeQ5tbyzes1FNJARNxsFZPMTO+NiwCG1ZXCyqPvij0xOjo5PosXTNwa1HdU781rhQjmGdnD7T
iFgitodgivRDBlF36EFKbjyNgIHVmZMzXnvnyReaebsWCYcF6UHHVjnjV8ss5LnE9rCFOfbNqJwx
UopBug8Ek5rHChR/LzV8QT5pVAla1CbF5oX7JSjQgd2SudvF+BLEUymKDNvRKD4SVsdM4iiP1K7N
qyW+CW12UPZgNw0xohqgVKP8uClS4nCnzYgkC5TfwAAnhwyirwR7waNZXR73VSFP2eRVrzO+s1vX
1YhlJKtlX0qYppgMmCRAPV+OIQI2+9mZinZf5I7/MGyTFy6tnh89wbruJ/+LujPZjRzJtu0PXRZI
I43N1El673JJri40IaRQBPvG2JNf/5Zn1eDivtED3uSigECiMjNSCtGNx/bZe+0Eo5jQqt/k49Hj
+aqjc+Z1MySsQXGsaTbm/WKAyZmN4sUZJy8EFpCEE83tmOKNJBRwXx5EZA83CbzsoHfsI/Qsq3Z5
DnqBZF1tB9Iy9B9N681zZ7QkJwaaaRwjEUGtpjGstXKC5jEIBhvF2xuKBjR/1XOe2/0fT0XehW+r
DueijP9I2FC7kla2x3m0mxu+uIS3bNM9mgS3rkXsKMNvRsLkdknGz4RrA9Hw7Hpp/hylHZwjUvgH
EwTsfoFP+0YssnmQVpMekbqd25TVYAZn3SW87/DCSB1rV0aN6UfDnfK52ik4th6iS+Kq9Ilbcrcl
yde9wI2KNnrcx1c2FoKajo70ziDzi4USjp+v6V4wBFY7OwN00jbkkiyNl3fYTdqHSVr4q0jvdqKY
ZMJ26pY7qLyePzInib5KhxrA0APoch2BPr5MVKfsYdKujwpn6mdrl9llzLNDZDTeb1zkI16NMTo0
IB32phOXLfEQADsyJiy8ydkWxRvqPuIj8N32axjvbywbeW9v9qZ6UH26vNoCIaNSqjngNuu2M8cp
bh/UfAKAvNTMJtlqawcqQ1PIa/CDplumeybfejGcjX5VoVBpcfLMxn117EIdjKXAIm+SYYwoSPlN
vddy7Hst33lN1e6bYmpexFxkf7O6Km81BswzUR57S9rb/iTmul4715E7gCads2Ev6MITthJNECXi
vhLmI6i6jTlMljiueA1/gC4q4mamFubxlHYBfDjjyvgc72pAi4J4SY+pU06Uz5hxY9EDhG6ZQBp1
hp2SIno3EBcfppa2uDrJB+yp88gjDIRosxpplmw7jRLIiyedMT6nU1u8Fwp23AAmpQk7EKgvnpTG
ssGSn3eboi6zM0Di+OREjbGHKuad5mYFLzsaFpXKQ27yykjWzHjAjKRhVHTMBjjj2ujvTp2bl1bT
px2LWS3g+zL+Fkhjg+/cH2G/UqmFAZiU3aMO2INp3tR4nbVS3IZSxEeq4cQLx0B1zWaj3XVtOv3o
rVI7AXcG7r5ekOxWrV0fUs3Rb1OpFuwy8f1DU/M++DLc3tlmNH+12Mwl4C/SWIzQQz7030Avunzf
x5X9rg1R/dmI1j1gS5hfo2WZbnYDkMfXjaUJ47Vx95yEDoFQqHQHY2zl+5J71kMU98aRGFH2wHsR
TkyemLtCz5lX1j5On9WsMGbpOCm/Rmk2OZbXSAZGb8ZPsKW8g5nN5dmQbXzJ+xRSUDVDtRwHUCkG
R0Xry1Han/WSUbZtjEWDvSVJ/5I8a/0pysuTSOvxxVO6uW/X2Xqoatt6q3hqtc0dBnIocHZupn6e
GjTUaH0URqf2laPFxzyutM2QTOLWZbpOpM3EH7AziZWxqDTK9Zl7WvPhQhc9EhW/y/beMv2sa9M8
YeN3/RhWFNZBPXmZiXczH+SG4/hyWPU9WcAekJoDeqZsXXaZtu5as99Vpbd3Gg/8J+ZS766Keink
xsjdGV7bvA7EnTlwDGcLWHcK6MHhwmi68I7TrGXVqNXh4jZ1At4aLlhjVtmlT7rosV3X9QiUR/80
tU4RXpqjgzOUOju4SZKDsN0QqM90ajp6C+8NonuSm+11GWyIPKjBR47tZU+yJgXtEVVBySXvTYrM
5os1oEGwUwn6Gn6hShorXJyJZ4CVi31JPVP9AORu/vC2XJ8Lp6nOVt8O0Gv5I2cymNRTWcroGdQR
neZWDN1oVCPE1Z7cBHJjnR+RPDyKRUaNl2TPRoVXHvV73mbOevskOpk/wR1SzyM7GKKvsh+/M248
8LG1FYRYhW3lbOS19sMLFu6S1hM03pDDXtpwMhMGSL0jT83FEwf7Zhy65tuCsfS1Vnp9VnQrP2L0
H/eTGORvnTXuGJQsjXEiJFbyvvKKfZfsSxhAsyl5qHqzOUDRbMlVyzrfyKWa34pJ6cPG6ErCWzig
9Z/Vxg19JLXamQE/1VHbtLUAKYHTx/FJNtp/sjyRGPvnSC99kWdwtpOG5Kc/TFH/PsBAIJ6S5tDv
eKzMU+1Z6YVciktOgbzb1SEY5Ia8YjGyahkf127Q3dMo+pS8cM3/gtaemxcNas2TaeryAymzB+HW
GINOHm50oMnOAjipalaN7h2ne4GSWp3bFkAeOylv8EF3igcGKfsZsBxJ8aqUhcPfG7KTdGL5WOGP
2A86AIaNk4Bg1zKyE0DGbO8A/mD2FWGr716z59vkqGTLDGsjpkQK9l5B2Oe3p88Tt1d7TnAReLC1
3QGd3GSPyI0ATAAVnFNb/u1GT/uhu55aIFu53QlqJX/IcmjZt6iKqPbG0aVVQDQhmrvJmpWYPFiq
9GDp/Mc21jRSRSqEAvNgE/YIiNVgMGc1JuOD2azrbhn06joNTvo2VVO6HQeTCFzdkBfsjV8g77WH
CpbFG8koC8HJBUHoeSlP9DpYQQuWnZRfn2JAGJEoTiXTvLWJ+jz5EG4x1ztRpjFDr9DTk/QWCYOd
Bcixp56J73JkyzQAeNrJwpKv959xQiyjA0MMJwILvpOh5NixW/wiGRCdjDrJzkVkVnRW8DgsKQA1
2fBxHvnnEPHj8YI7tfpa6i7Bd9Y7+7xp2hNvqJSdTac/c86Nu3UR3GLLclye+Vb5+PTVFN2Q8ewH
3C6EidgAGY98pxg5bAv2gREN0geeq03h2iZogaO+GH/tPDeKXcwJjlRVpfMxgkiBnUmM5St8Ieac
gVuEmmHaga/MQEuRFT0No9WfyKpidNLlugYqrqIj8aT0za706Ik4Xb1zanP4KWDnbHutiPYFl7sU
aSjnmcwJkxsh3e8EPm0QxSFjUYqElLsAt9dxeAABpQpSLonkhrlaVNQ4gj7XgAYH1lDRms6hNgmg
hK0xngC8eHjOpXQ+JFgtBDzZdZteh5QFYxwu50ZhNXruFbadjeeyJYKerxOaWrUyfZE5NKvNhN1n
v9rImX4STX27Kdwk+yvquPAHg+3oUN5XupJ30xOM2onKaxdU+GaJZB/TxmkSz/HaPF/9yjTnQ51U
cF/meRVfJL6LS9VrvxTs4Ve6RsztyF8ScLLTn8YaITvNa1pvVmD6O8InyVPTMOFksexuszXZO3My
sn2tU7ow17m4c+XaV85ak2alaf5wyUfyo8bXc+sXvSVWzmKZbAla2H3KvGOH7wNonEn775gu44ta
teJlrXIAkSv0x61Bppfc7LxcueEzS8N1YcWefXMXScI2rQ2qHeKOD3TV5U+ju7gmZ/q47NRQFS8V
BqmLM/bphfOQCc/xsg6onGXuCJijRmqaNe6QZEhSaDzSD5mYuNLoYDcPjXTTIMKoAmKVAthwYf1q
8wwn64VQunEkQASfU7tbcnqvrJk58vKYGXiVEoN8ON9yiU7a4kviX4WnsrHRH4PYacpHIVfnYVnS
6VONLlGBwsQIg9nRfRJ6TiHrpOL5SU/piJNp7N2EZs2PmBHs73Va2l/jnZvHbBnvU7dvfubBpehe
jsWvFsvWPhoXtJl2aNdLOzpjMNO4ckA96ZDWIwuFhuP6rSvnYg6USxGZEmX1OKGtz5t1KPK3wqrL
T1S0ztfIWm8d2jQCaBRDmAsNYbpJbOuRKyvbzAEuwB4WW2OTDfKG48rH6WnN8IaRbuy6o4y0+CGi
mebCI2e+Q7Iz9nXeF8dmtep93nbMG0bXXJQL6DOPI/WyZI1z7p3SYQSGBXGsCEsz/RrlfhjSaeGE
ss1LUzYjn8G+OlWqdDk6JrsIXc0oPpOWuAMMT28nLat8RXnPab2AjH2AXzs9oOMs59QQChHEpkeW
btq9o6UVEqE3WrSg0KseVhr+BGVPxTYmeLbne66OUw3F495Jsp1ywm2beVgIzLXopSHPr/fG+TIy
mjfx+kLFivbctEa8Q7+Ve28SBfyeXtcR5RoKJe/XGASdmH+8j+cHpJ5p7w3u+ownpgghTRg3rhrT
VS15+2yQomfmWAzwN2BgbwLoyXuC6fKvPZvRm3f/KtBShsIvjSp/54U1IzM1MLClgAhLeMx7x8iw
HOdqHU51UmsBoUpUpkomB8i19UHlOXjghceGUwLOzABiqtaZI/wqzuvDqCvc+8VkM3OkDGZbNzaW
J82bDFJ4WY1GsCw3FEyH7o51YenA615cuOJheyzbJA4KoCuIdUKsn+lgsfIhdwRb2s7m97xc4OEl
7px+MO6iUspmPqRYYGTgippvuSf9+Bw1quA4hReLz0CWrKA1nBQSksEuGRTrq94dHiW6JQ5SApGn
Psnyv7VhjjdqtcluiyW6Kk8Rq2qbotyXfUbsSNn2H8Nt74pBJKtXASCDU4tzxUIdwVbB4LaBZYxE
iyBj3QDHwQpWOB6CxMTDBw7X+JKgb0Ij5yneVAR1N5aTamdB1tR3ACf7fGAglAw4G1JqThw6DSuT
qrm1yHQC2m50AubPrYiUPck+wJnJoyVT7WDJXHsgJPnZ9OXo0E6ALME3Buks9oBtFEa8PFdRehN6
JvxR4olt2UMcBINqKKckP3V5Mb+mKtG3FjGGwAEP5Etnmr9FVLQBbr38HS4uqy7g48nHaDkUtXhF
Nm3RQDqfjCbSGNRm7COwU0+jUVnf6WrgPyUEePKYf3x4ORzMSbncQGH3ez4KRZChZ7Np0ofub54X
C8u0WN5WZawHKqbJ+lkEBjEqu1s9q8rrmlWLr/AibxbiLjqXggF7BfKHuy1aqW1dGwWupc4AoLvI
A+TZdufGqbar0Ldu3Tg3R6dfu1OamNxqERxBgubUrfxdSRVcSyhz1zlOUp8PHMkmaNI8dtnQXvWy
Ma+VR6eGTzpOex2jpSN2S+/XR7/I6CiLAoH6v1zERkjtxcLGkay9r+5y9iyj4heQVujVxn2EpudI
uxJx7m62mtLMd3my3rCQqidLJkDKtJF5+R8X2P9vy+H/IjOhcEBo/zcr3P/lJnz+yhgfk6/qvxsJ
//Nv/dtJ6Lj/ghPkeIxVJm5CB6/qv42EtvcvyzXxr3IWWLblWjjq/mMkNPV/GYbA3efZgtncvP+t
/+QZhPkvvK8SIyF3FRYrUv6/OAktruz/w7dnCAPnGl7Hu3fPce3/4dur9WYGodx323hWdOX+hQ3E
PkwZ8WWmKT0BWv5SkqRmPl7CHHUahdxKH7Lp1tdVcWtpuqlEszesRezZlHyZqViPJX0ymzK2mnCA
IAO6MhpCN86P4C1gYjWmGca1dytFGj9hz/eHGX2ZtX3MGWF77HGWJpfBrBLufZb3LUmaIvA021TI
a9ojPE0UAe3xIDL3jPZ6nIGd7b2MVALNYGFs6drRWVlKZ3j176iUALq2DIZqtoGKz6wq0F1O5JoP
yi3UKY76nVvasCFWpbZRngG+BSl1iXtgF9Ek6ms6MMzST9ASo7buy+W1fp4IQIRLor1UIAQv/VR/
u13sYZnLWF67dyrVQNGX9pDYO17d8iIhucNStEH/m1V7LpJsuJK3zVlmV+Lb8JpdDTMqBDQx+3Xr
zgFZ7SjooK8HvUyZ4+NsvHLlioLRVQ9kMx0IdOan7qYSLWLCxUehNQvnEXwgMIk90IxNz1v1JzPc
Z8wFzp5Nt3GsF75+V/0aAb58mqVOBye96jgeDqTk5fluFw06iSAvmDN522DVyyfrlKf6t96PU5g2
dvrIcP8rtjLFjlthbI5nM5jXOhAwZw8858WGLE60LQhjXxunixDFOeCSkf9YA4f3PYqxqblHOTeA
yzw73tkEho9Uf3w3FnLByhoebp/wS1aL8GgKc/K+tNTmx8wcVxmkxylOiCp/narLIj03WMT0KSB2
n3LRnR1oCVVlTkEiwCcyD7pZ+bJoDyPGCh8oxpNsV1B1xp77l3ZyyKXECkhUkeBvumL7E0EKGWEG
K7nLU4XJDa/B6pB/tcJCw/PhFsXenYCU62pKtuxZfk026hkkcM5YOZ49dI3XsjVvigt5MExGf5gp
neNYbxFiXAXv01yKrU2ENUBvTu+sel77rg7J5LO3O28jS2GeCm/GaM7XePrnl3aVh4ZyCr9jZLoS
Un3UM1BLm4lkQRiPVXZSq/PRjUhiOVTqsxlBM0XGTJ9LeF+y0d4dGgZI3ZSb2JXNRYvTna1KWvz0
n0G/azsdGrJnaemxttVdHc6/8l543wzwv5WDxQ8qPpSDXlU+wHFiJrIZfaNzrOdOVfK5HKJXM0v0
s5tIeV5MQKEJVIkzS9YwjZ3kGZr+YzJWydlePovae2inePiF5aZ5SPNDsySB6bDQz/r0te/q5Yle
vtd+TZtXh62vtSLyG/Bjdk21jHuA1Y8E+btz3TDWuOgLaRUXV/jUgNHXmN06G24q/vgpzsXwlPZ+
gyrzBHnJ2Ho6WQhUWXyKqj8thfzI47U+FVFTnwgonQXojW2iRw7JHTk9FX0mwIWE1VBov7ky1b6E
8xwMAwKSjvC6Xftu9bNqrM5Vp45yaPJHMUTZ4z9/5XZYdtOiVNt//j+WDeODKJisKRWprmsCeeI+
gpygQFC77TVf82AZgeWId1f0r2CgLQLXhXHBx0wtsxdpBwb4yqfe5cdpvYggDGqEu1q3vInw+bSJ
9KN7yiF/5/Is/aVpu6faa76H2FL0Rq1s8dd2Dlw7DllZAqLmk/s0N448G80z+/zFl/Ww0JIUq8Bj
OYobu7CPzA5tJeoHN+H2OfXLQZbt8sI5/2N22qFFA9x2EWOXGIW14940ouGh6FoRxpKoaIyHf35Z
9dV4qN3EDAykLk0HblgUXAPH3Da3YJLoA26O7Wrx2+tF6s8Qc0Mrn0r26LoIVlp1yZ+t3HwphGiP
fZqX+/ybLozd5LrzdRhna1u1XB+SPMyTIMsB+0NMJOyR9eQ2hMuWH8UJSHgCySEihFFn/bE1Vhbg
HGQ8zWHLNpKxq+93yrWW06gjDRVxP+wYHXGm2JHziEmKz09M21sMyJAiL92f2EHc0PuOeVp0vk4N
G+ujeh8tDJQiPnEQsDCVThZyy6uuTkyXX1l94xJRvrkiDJQaPlMm8/5J8Z/gUjkCe5i9h/FOKs8E
LdDJOv5y+/6ttWYH20++gGSmkt20aR0Uzn0YrQjYoYLsPYcLELUY2R5cUKgvsf5hp/jBkq/R5U+K
/JiJSZfaAVUocFjwBvxV3QBRihc3ajFLU6Ec0nnU+vZS66fadC44mCCSuybbSZzoeQpeQ8+H9LFI
YOpg2NrgfzZ/m26Qie5itXG8i6aFw75szrmm3kUrGYXrivRgp9GUY0Xm0VDirBRrbQsq6Mma5/Jo
cNb1MKcu//wyNFZ/iWLCNNL7KXMvO3tQOvrOJkyw0s7UFdPf2poiPx6c5HsyVJjWdXdQ3OcCp6Qz
cMhSAlQRnZ1WZ50RzQqG9cLyi3ksHjRl+rPlQI/OBrkDY1Td5oh9ItLx9BPz22eYGRbDLR9z4FtP
JR8Drc3WM89PubPKhM9kqYHilB3PszFpPnj+wMs07XwHI19Ms9i5pqftJ8ihfsLxGfYyLi6yNDMy
WfRtEH7gHTtLDWabXmHMgNfKaVZeWKbzZ92pb5veUj9N4vGAYgcNd5gvRZZekqotgPsLRplMPWBG
scOqxJooIWXw6vM2LhFHdrr0xbM6/krBLR6pukTlKmaOOiA1OmTts8kLcky8t8HywKeRtCCR0LHm
hvLT8AUgJ9zRbdVwlssKfGUguUZ343PnzpQaTt1OK8VJM0XxGqXZcopX/HnRQE3GosVvdS7tYwKz
i07I9rQgqG80d35p8rF+KZ5G0RahRFjFWGTzhpvYB0ztW1oXh962uKD+ztNs2CWZ7LZ5M+kbzobP
xaHPaNJB/KzJH6NtHvjhKt+j4ySM9WCADbHNtXKnL4oeHgEIyS2LOEwxLWyGwTrkZP7A5C7pLZNl
emtbiZg1m5s5tWYCir9kJucTDplyl6RezVnVvVDNoBE/kdO7SBxECVrasJhhDpX2AZCn/EagwTQo
NXVwF2SaqF3JwkZRj/9DSa5XN6eZvop+Ude4hr3KO7kS1t0nwUpgmK82Ms8h0d6Xyslx3SUHVpGM
YWyTV5PCVhiZYVLnfLqwEk3FCDbVa8DtUCR3j4liN3R16hRc+ueayvjDbvQufdTveWPvs1Hr8GMV
e0bffE9tyNa21vwIU+ePOdvPLgTojw40ZX3vAY2bYtPps77Po66/aF2WB2Y/fi4rfsqG6NpMZB7A
1hwCtr+vViZto3S8MoCMOZq7z8abXISp+b2fcaCkEU5KysF202qxk10tiG3pgbrqOjDrlGr59p8a
tWVvwW7NQYL/87uWtBlsYiP+YYaF99UQ+ejNl8zF6mXcO63qgQXoyC/SjZdtb06v8yytx9krf4Sc
3B2rXu2MPSw6I0MTsliRzzAWWBhot/QQlMGq1X0Y2WmxLdv+aSFb65NsVJu0H9jf4X5hVeUY5Lnn
4cq7/XUcUwI4q/7YFRRdQUfcdLOFoXWm+HZBBEtNUO2VHvsq89IAfI0WSJBdR3OxUQN1OhfWZcvW
Yf7qxK/EMNeTMdaBjLWIMaZqQxyOaEYJJX06flEaMDCu9MzIbeGJfcOTt7U6FOj74Id3ot3gJqp2
vBSEzMejXlA2xfBRhBrlp7CQEu9SkmuVaj46Qx3UvN+O7MRfinWGJ0w2HWOprS70HL/VMfaYRK3g
kWu7PeHCoP1lZa+Yj3hUzTa6QNV5cYcE3q/y9KOowtGb/4ww6s+lJwVreXMOR6OQx44qDDxpFSxh
3HmF0QrfS3XAxFxKYKOe9cp5adaWWbwpVpr3VhYrs/Oq51Mg5075kzls+6l/qaOEfsuVEuPC7TR/
6NMksDqohHM6bzXCwSwQtZjhyxlPvaRLBnpD59cs4J2hvS04a+iLb1g0RQk63oKY5y3rFab9RlBU
fLAW8wLkcMS9urJJ4KKzK7tuBW2tawcn+gPk6SpdXFwxJgL6DfZUNlWnoScAA2MVF1ZqPWf3y0Es
xuKWFzn1Y8htG9PS6oCUCNHXWgMmlVImRQit3HowCuBYLd3tg6JlL6RFq/FjSLQXZ8n30dp9TLTu
XNa2/KSdgXpJixphQqIPeS3mh7EGREpFrd/plf7aZimPWBLokTHcrNrF0F7NBQMVhDo1Jj4oN5dD
A69zSw3JE3tpk7rSpTsPLkMSA/F4YRUO4c1Th35Fhs0zu9lBQSQOjq+c9NLMF+BQzrykhffAmOZO
2e+I2svnIW7zMM3Q5SBJ8mcsNIMJMJMXFZuYAmfMKYatP4vEw0qT3yJ89W8F74Ewqpf8hG0lsBor
fUKd5piC3HpCWIApz+dlK2h1PCKcLXwIuU22Ecw008jGwzDI5UWNzmtCrjZcG0iokx3TcUXVkM8H
DKeknL5Ga8j9dEixxavJumgjCPRlaGMWNEW/NW1r3q09s1s5EdzvYWru0A7iMOsBHRNWOpfaYBxH
c+h3RQ6fPNZw9hasSv/9lOBOAL2oH3SQ/tNasOap8t8Nbu6iejRkPj1XkGIC0bKSVwMgvNV2MI9i
v4LAzFPSUp8K5Osr80rcOQ4NElNqA+dCwcW8pGgHvftstYTa16g8LRGQ5NLIC/y34o9sxUc/Ecdv
F7t6z0gGZMx5mP3Ho0d0K5YgU11y3KT4pgtg8Hzbd+kT66MZ45rx0gkjP2pleVns4a8iGMqHlT2a
cY8ywSg7w2HYrhW45V7n4EkdboEU3NHjRZrKj3esdOZNHmkeHREdIwhP7TgNb7ViXzx6J6FRp4uh
+DfA8JvTNTz8+u+m18pQByIcjfq85Vg8TBmIO1XzxMy44Pb0vr0Obk14gBESZnqF/bu0f2P5ZDxx
eSsAmWbH5WI0STIRUD1mHjUKCYlwjsbYbbq9PloP8fRTZ2W798T0HLEpIFv/bnTGKxnLcVfE7iOL
p35TiWTfmoY8pcuzcub12Gcmwo7VvKI4V9uC7XXvUq2uotXwMRrx21EvGSmcV3QAXcdU3y8Z2j9V
60+i62m2w7wer+a+swYiBxOhhLzGVLBgW+P+nI43LM5tIPOK4juVfmRsUac5Tg+xEKw6qmU+S9uZ
z1UtUA2y11S/z+RiKLnpYOCZBnNP83q+8Ty6yNTokU81qyP7qAI1hDt1ExaNYD/fQLj0gO7jY7f3
9F2+UU9gbqsSuZgjCDjWb7iCwGiL+gbN1t1y0pZc+3ycA83OSOPfzrJ8TYvSQ91iaLMJs5Y2cdGo
elRSoVckHbI+DglbtBphUFzGhg3q2KhoTXAXLOyN1lnI+89YepwLjhMwxoY7hZbOKoClwaZRSgJl
hUi/WrxfwRuIzdRyF4mQGjfsWZFADDsJq7oxbwWNdXi2PfiZY0MmL9b33EfN3xq2QWrvAS7mmm3u
OgNgnDV7bCtqKCczo7FsWXs0q5pPYuiZqDDo8q8O5xTQ4pbsP4spApBb0ZWKDY9m7DU8aJXy8hDK
J1gSIjtbwEUHa9BRMcW8Ml21GFaG+H5pr3YeXAcdkvlt1DR/NXSkynjBQjOo/STXMRQw+0NRUHtc
LAOgwzRJHjP4Tj6yJIuK1blGHoYmnWJG3+2r9pRSPEGuEN0wEhKhEL99+RXF9sBFP++26yKvDcYr
KrTPmTaI51rAyJVsCza95BLWJ2BKTeh5WyAif7IqH46CP65nllGPiHbNlV2U9mJgO27i5RXOcE3D
Mctma6ppt0Xgwok59odk8K5icuVeIqWA7UtfqKMEmZj8GR28KraorFsCRWbrNKxQWfyHfDjmx+p9
LugLEvhVVipd+9olBgMJFCXj4LL56Etq9YTkSt7QykbuwWDkqUZxILrBHSPPjswpg18MpHLow4Xf
qeUPqqD/hyaEW4PFZ8sLseODki10ZSzzpVvM+5bR1liWZB+AWCkFycpox0HT1fkTtb07hpX6sJJU
slnwB1BYK8xZ43WuBlq3HPyOGqfppmXNvAWt6/rjikJizD/cHXewvH/XE/Bvk1EvdvIInSSeQmcR
q19AxUZLWw8pZYYF1XjcZtj2MsI9Nsl8nEvcTlZt26GjvbLofFpLpfl5f0/kYlMS+5bMBMWDUX8A
DPuZVArBzsz2XHqfegc7pzlZHK6Ljfk46V8UD/mw4jlsU3PGDl3e5FDDceUw6GfwsuThiNhK3cI1
i00GG/004+Kp22zHe52Ntj3edAD61LJUA7OF3Vxy2DKtYMIphhL9Q/a+SlR8Hl2HSevN8uzhoNNh
RbWnCnUbAVlbp8Paiy8iR2pLYeF2yZmKzblrd+tKJUrruHs14Shx0+iLR2QfM5Zw8Ga7VkyGnzpE
yiM6fzey6u7VL9aj1doJmFW3P6Srt4PjK/YxcTm97YZtK+xwhjG/yTrqDUcdiii+gUd23n7bJoQT
ErwXifMxNbxXEZRDSk6iY++oV0FxajAKzOXRZPLCAv/Ma3Wv5x3xe719a6jn8IhtR7bzd8D2Xa80
9fa9RCQmVMWFjbJULQRIa7Nz8Gzos9SXzcZfC5p0hO8rsGtWzctqsoHIx2BBzaC3rqSx3fptFoMk
vMA9MLXHoBqS7eK2NiVjRuLj/mpDk2o+/AUCxw0Z8oEYy9NkmId7Bbwp570LjGaos1/dKMBi4vit
iUjDCCqWe82Gxl2XeupSgcxJs870waV/tHP8HblRv1WaHoXaiM8Mr+av2KXCKe1JptedqeivSelt
0RSpqfolp+lrz0jwUxSYuiZTUjmbug+wlX4URnmuayAfhPUDZMjqn3Lep2QVUN+E96ePjedIR1eB
dfJrqdMNSl2Mb6DaLWPtXOsq+rr7FkeWRkHcGX0A1SHjM8ZVp5vKc2QUE19V4XD5Qm+r2svcZoFj
kWlTMa5xyJ13PlAxoqazKlpqpFL0se6t65RBPwCZQY2Ssjh1it2k0wBcaNMJ76K7z6f+2bJOUeOU
YIRhahnIqb0JL2CWqG9Qg8FNsR52UM0TWAQOTxnvna/JNMnIACpmftY5KOhc1SPvaWjcv8M0ibDN
YJ8z0lNGawClf6ForTpyI+n0VAX0A12meGIPDHnQsqeN6opLnTrmTlvnP0h3h7zLWp4M+UdIOk4q
OUxB33S7dCIraQ/8krF0itM3aALgKPjg7mMN1YuWJiIKXxq69mLI4uTU2aM2qpK8pdUETDHf/Pwv
HYadhXANgHB0U2mBt23BokbOL269bwMX3s7mSaNvAd/xUEveVQwcHR+I8kHgcOedh99p9vA3dHDq
JmzgDON44K0IjGzWotevxnAxuAzCAObrj2c+D8L81eELCmznI4qxbwrz/xB3Jr2Na2kS/UUs8HLm
VqSoWZYlD2lvCDsHzuTlPPz6PswqoLob6EUDDfTGePmqXqbSJu/wRcQJkkUZFECPg/GezMZqa2Bg
KSacaEBNmFhm016RKq5elKxNZUHU1jVWtFJ3X0E0/3Fxgbl2uEdN43BRS7YYw9wavdhVejgid5A2
VfTiUopyoGrjPqSUKo/FMJG668PNACvdj5Si9Gcdk3HrPqu2GVCpWAXqWtky6oqxweDv8xFy3MLQ
yawhy/ymYJKJo3lPeQq2FT2lfJv+BqaQwx5PMR+iNX16aOGDE4Og4W2DTwA7MTgOzMhUZDo7ZHQO
1h1/9YUnoUODlJX9vChc6LD8VT5uCe636T2fSvr70l8a4856rEJw9SOOuvXj4F7ZlE8UOd7bUftT
mOkvkvsxNyAg4GMdbhKz+zbdfKMMMZlFkxuOrRifHJWjk9MS3NEWWjRoONhIh79F2sEvmpVXF1hT
H/7q5/LDRMSgnvoX/eEdlmdSkhUEjY2BEOvxgLEb50SoQlRI3eXujLO98pLqRv+c4TVZ/YBETXeO
nRxFYjyTEErhQkxPpcZkdMgoITI05W0g50qI8mJIvgWRdEF3Md6cU8jvNNF/Ip/cCTjvh2XInm2V
stGqFeY+F+lFVhOc85Y5YF7VAcbi1NMVnGED531znn8aTfPajLiDxvVTyuTFoj1hEyezh4f+NEUN
rTfwKczJuFWq5vhjiWXSzI9A/hlv8Q02upUw3IaviDntdujgU4Lu9znRjZeKVA2leyyY9bBtGzew
naumuC/I3vspvxoVVjJYZFR2y02iROPGcEm9ueP8minJM4aka620P2LgoF5ErSFmPeZTAG83VEuu
KAlJBzfToN5tt/E6eLGi5ozbKL3EqgSdwqHCaeqLSZBDaZULAaryak5lepWg3HmnTYdGTpNilDQt
2BoTyhhynKUXy253gPCTZwugO5lPd4iWEybZaJc72W/pxOONV/4neCIGHJbxq7TEU1i6xh5n0uir
ZGiOfWdyt3EKAOQ12LWJIKlS2OZHLH8B8KAaRcqFi7K+7c24Odh2Phwb1fyFsPPeai30mqmU7/in
Ri4a5SYpOCzK1DD9hJOC56R4avrefZGS8xxEL5JPYUrJGfA5v8D2eFwmLvUL0XLb4P6uIwRkQN7R
/jJnr8ATEyq3emMbNpy7m1FxgkGa2sVlhq1YKzvbod8oiZ0tYhpWRrPnqMPYLaa74tL0zgE74hTn
vwZRc9OODOtywfdSbOu5Ni55E0q/NfvffB/kEwaEbm0KWCCjN6MnO9PcOhVFC0xGGKW01K/jpYJv
jSDiHmyO+W27Pm4A/Nsc4d3W4XxqhSu8LpQZFWT0vGZGf+ii9rdF+FApta9RME+mmk2rwsOYhxf1
T0ulhCiVJzvraG9vuh/JFFOb82aGHHwcAoFiw42HFiE377dNDRfboZlxU3b9yWzR49JWHONK/4at
isuc5X5SKKvqLdZD269G7dotjF71Uf22MpfgWluR5J1ihJgLrUWvSoMi3qw+pdxGS0qInOdK9Ie0
8kUFUOTBQfD6Hol71MkTJn29QX9meyKf2JKUj4T1xuKgozMjW7nlhWZ4azdzNicQSrg77qOjJdQ/
rv6qLPUfY8pUzwmL9VNeBK9PZl4YI73jWAe6n/rGInGldeU2FXicLftOP1ITKFj7mb9nUPoc9iic
SR04+ViZt87w6L9cF6FsofA7WAOO3IjHYS8RqPG+JKdaxs02dloHW72R+fWovBjgbvaDHO+N6kTH
Xqt/cCkn/Bk6xH2EPMdjByGQk/0Bv4P2rHb1Pl3M9DNfoxb6n9lmAJbHhng4NODsyVdYu56ECxcS
ug5jSvLOAHloQEZVpMM29xoph3sXotKm7fRoGQ6eF8X4ECorSYqo5PfcPbyS0895Ggrc+Fz8A90k
o4hNmQR9SOMXHsWrbpW0p1dGEliiarcj0t6Knl1etND4NDAWnLAAhAGUKZ01NW9JeZuzLwmEFEai
XIzxqJDLGni+Tl250AJKav5ki2VnlxXNMamMnxWmJhTGyYC3jX3eFfD6SS7cjebTdVEpO7PMPYqU
3oBpjqe07qogSV1sjKpiHQX9Cz0WtWuYdEybsbkFJDHmbdytY3vK5I8V8xCpjXs4Dv0ndCy4iERN
gUsm7MxTsVbWzJNPjJzVvHDX0FmJ3ybEVtz1v2Wi6NeI7Cy2QOZGI/Qmi5sfghrDU2p1RBB3xFKa
JbQPbq0PnhRjGggGSB4UxOFALkvzhdsCLV+H2nlu7tQqu9DRB6d/7K8pbbG3EdcsxgSUYyzXj3LI
CezYE4ZAlxNIrv0ww4q7SDZ5tpZ2lJ1B6KJC/MzY47PJco1JqAP34oyPpX4t2h8LbypQoI1Eh76W
avYdZgx5TZNXtHAPFF02nxJUOHlXveV2Fo8v9Hnsu17f1o36WqrmzyUk1UhN9RsmzxJZkIIOZvIm
ldltt2M75n3EkP5URvPy3DHBhp9pyZOxzLEXLtoQYBS0CdUSRJClGV1Twz0RLur2JHLqHSWqOAhx
9G04do0kKO1zbI2/FJqh9mqP6iUmwz2mpsT62RbNNgF8yU2Utilfh7flS873oBqZJXc2u4kyVw6v
JnJ1HiN5rz3FWR69sGHJ52Gu/YVupJdpCcbO/aXEOe7jJbJosIM2tTQaosgMAqMuDOUd99RT25fm
3oAzUOmVFuiwOHZ53cw+jaolI397Z/3t1tMjEu0k67jt1jNsD07VqVs/ymoQXCW5aC9d8UkwDZ9A
S+8TBch1noaHrM8I+9cLDAuh3grDpfQ7BOOQSpeOzll50tsselVc3GpWT/NED31OU+vrzOMI4Dp3
PZI19maOqbZKeqY90jBPbRLXx5RVkgqHySKbThiO81vtNsrJsUPz4PbKvZpxFk/9QKSmKQ7JYLVo
OwYd7cLASZC1b/Yam27HvHpyiQ+owq7eGjodyvqqWjJHJjrjgVu+khRd3MXLLDstoTRoYIbdcgMI
jULhxJK8pxa8uwb7DBoy4g7vcTAW03wXVsoZOMIMp1jaDoOt8FIEufXwTrwlN/YVY0i3z3Ka7bm1
L/zfaWRY9xqLzDLFP4W+cbls3CGtvkSQ0HZj9Ql/G0LbKiUbl97sDqDS6iv6JkUQkr5TzUUezVdZ
v7OwFsXYcucc13KyXrwqbdOabRrUU8V1sdainSnDzIPsT5FAafF9hZVmtsnkKQo3WYppwn1Cf/rG
Fml+iG3Bta9k3Gsa1nnMYaHFWe0RnKtPcYHuZ5O9OFnq+1Ta9jmXOs+LURt7jOcnovr51ZmIt/SY
0Z86LNqzYcBYVblRN/ArtmaPXaHT5kNHac0+6eLh2obGa9Lrjwym3FIuzZ9sXfydWnlX9fGpB25G
M1f2K6fH3q9V64SiptIFC4mGzsD+9PcLhtxHZbCztNgU2M1xNP4IxyE6IuFgZh7DA4fz6Lkqlt+6
aUOLKOOPuC7eB0ohz0s1nyeGxmfd0D9twl1Ye5n90ZxxiBakS/JaVhDbWEvYxAiFkWhE7HVfGELL
tUtN7vqFQ6TZcNVOetlcHS5/T0o+nkSKOiHL8Skpne9srYDLrU9JsmQD2JCLZaxWxz5mnCM1B9dC
Fd6GwTlb2qgcarV+krSFAg/BSTS0qd9QNuVrNq9H0QSZgxxsZEtIVW0X++6kpoHS8STZGG2YxVXK
ZkGTu5YL9BVLf7VxtVlRzdJVq091nr/ChV6Oi9a+1BbsB9kNLT65dwe9ystnniCDcdkF8L9g1mw4
7wU7la9Ly5N0U97oXyTx/03Cd3mEc6d6+dK/uRaLCAoedSYMhE5Oal3Npor2vWv6kZpnT4ZjZU9/
/4m6ZfWqFYgCZnZFxh6R0gZ7q3d5gLHN9kgvdMc5ovaHtYVKuLwnmaz03RkxbPHjxuk2y0iTsjZK
cC9phiJZDMuzftJHZwsOhO7Z9UtpYSGIpwAkon7plx+KjJcPLJH1Pp/COOiFs5JeKnfbu5n9rA2k
t2qBZPL3l3qR9mcrjH8h12wFro7PgbIovyZHumFrKz0c9qWnWc1D4IXwBAEqQggoL0vlHplalo8k
Xl7yxqkeAHepEjOnFxyuZPMFhB0Ml8WT7Gg/DXcFG/S5GvslyFXMfCmfGNKVflz7ffa/F/TmB4Xg
2WVJ9M8B7tQOgw56A2w9ltKzrbXxJQnZ6Cc7ueG4Gsmo09CkAtaLVHN4cuvmKXT48cV9Odz7pbo1
DXxCsfFd2sYD/nCcSRB7fUvaaxU4Lg/bAViDn2g+9+jJmxzkvpcMZR0YvI5emIvhiIM0fFII+QuK
lcLhYdhhe44dIuZ2FXbnIc2aTS2b78piuN7klrLL+24KdPuo22xnrpKGW91a9Hs5jwepNt9hpH7C
CoP0t6Ari5gGSxZbgFyjDFLLtjHJlfYuJkOKzzjyJmYmbLzde6QVzblyiEQkXFiZv0WgEjTBMsWs
pFbfgD1JJhqqc1A6BkGiwTmZRYbAuTj5sSLQ8hkDDO1ieXrH9Cou2s95jlB3sd56WU0Tm2EN9qnA
HHWwIGnRf5j4Skd72pQa30vcapdW6efNe+YtqiW2pZTdqR9BPjlYOWOu2kzkdbtNz/UInYj9LNnQ
AgrWZoYRw83/1LI8QqtUa0+CU9gNAiZn5767psjPkT577TL3p+XZ1gnjNlN1paanCpaxp3swNPEh
5mK6zZr4qZfOdNBbNg18JmfF6m7JjGpOYm5pcGWiWiGGQasvxFOMQVbtrAfh2iooCVdvZa++0/k5
H2wLH+F6UJnVgS8GdqN2GsANWR2jprHnc6fpcXDcEkhKddARdQKht2qAeAFMMy6EJ6QdHVqLFiY7
pI2MgEbpS5O5j0IuArxMceiY1UrHrh6aE+FjrMZ9MnEZ0saVZfHhEJvblcQvd5TbRGcy+v/6ElEP
v2UOoXut8VFOmXZnElAeWVLJrnZDd43qk0BfOCaa9i77q25yCIiaJjqM/CdrBWQ2h9l2aKE+gJUM
aKWatwy6dqSSJsrfIIPHVm4emvWhUcMwfWsiCqG7/lD2Scf5xS7Ql2E1hTlujtDMA5jTflML5yz1
7DDI3t00Y9ZuW4SmU1wbHF3yGX+GUPWgrjjRTq1wrg0dlpiejNbnHG/s0BN1LxpAL3Gn9LtIqXja
IMmhz9j3sRo5fi0Vu2WZ/DbbkHnHPJyq1YIx9Mp66SE/jvEg7n2V1q8jBJrx2NDSiukAgzbso8Xx
7PVZsiGUgvkUAp1kcePA5Z7NkQr0SjrMP6N4nI4EH6Zjw6tx/PvLv/9katNH3zrO9t//qhqi3+Xc
YosqrPGY6M3NGj6iFQqxGGO+1atm3yoD4wZa7PWlQnwN22RrRYnESDUE6Sjo5KvsIGzT8imPoexb
o1E8+kzjxm/iykvMHUPjhfOjAGbCpCJXz1RCQampm1fppuGeGIHhUYer+o39wyYNFSBcngtaEo4g
Aq8FXrmNSi8LHWgdKkausKqlDHIJtnuww17y0nFYi5v8kPbVN9aIGquykLSwoaEClvEJoPPohglP
MhVpm0SdCw4AjrZTJxMXlquFRMVECHIu0n2nMqp7GmfyPjT1HzuK3lOhdIFlTgUHxMS+6fLnqK+R
gpbjB2sGh/82wUUr33SxHujMJOHnIYHkcYpp8JYq1mXhrHfq0giUyGC6Pir1k9OO6k0pcvWWIGic
55YZcpiQwCeZYbA3BYyGJaHM5KdmckKqF/0HPbM7o4+WC7PeoFB7yOxqhDeB34M24oPLLsNlFlJ1
01bmNsPp8ewkYxSoYFb8bj25pQWFcmojLk435e9gG7CgFB3WND1A2dU9rSxYb+kLvg4mSywNih5C
3XbEU4xbbWmONYzjA36FQxTSvt5jGL5ndQuVQgwwogmN9VXusALh9I2Wd9Usio/cUdNDEZacsBTJ
26+Wj9pci6BgyLUSTO/SDeWbRLIbSHx6hoa8s5CZZOqoaZyV4ug2oNazikzhCY3/F2MWE94DPvRI
sMD2kSiuStktgQY1fqIFDxd9/nBsqWxTxz1MTpw/U7slXjHkHbUErc0dc2qESWrU8/JSRcXPlOJW
n7NMtnXb7i0Ji6+FTkyP891ptobOb0iY3ZlnrD2Nv9WhB1ThZNF+EgYmlHmZ7oJxcsKA8szsud/j
0WeBnyw2hfDWTe53nY3Af+qfyYB/pWebopNOeW7mz7hVJaZzq97b7rVrcFbbDQJwuKK7Xc0d3hmd
mT4SJlyBsP+ab0qNjXHEbj2iFB/4KcJgNJ3PyUKKZfhK/jDKr5ar/cBL46Xho05G2g8gT3p5i5l9
BmAlB9L4I3++AQLm1mRcSqCB4ZbGyTQVdRV50mpxPVG/PCjLdWzlgnatfEpdTfBeSOa9daTcTKfP
AyGkcqlJS7I3gXDM8I77Js2ozykXCMryBIezMhkCpYjlzcADUQhFsHHxk617nrWS08d+nsyYeEz7
0oyL9Wwy4z4wgaYbjeY/LynLL24ze0aw5Qri8FWrnq8RusGk9v0TrtUiKDI4Xzp1i3d7SaItoat0
h35Q9Mbyztga/d1gNDcmoYoFbSQC69TCiwUYaujgzNZQ35wZP0Eq6SXIWjcmhp+BsaDK6RtX2F6l
19ztm+YeR66zG7QPSjNs4E6O+TbrxgWGHrZ4lImnkQ0omtmA6iambMTh2FvhfC2WsfM5xf/JLXt5
xIm57DWjHndDOaR7Sl8HNkF+B63tmfArsafPXLDmaOkOQAOuSTymFyzO2SWm5/tiVCXfiJoVtFei
37Gi2Ufw8w/4yzjQ45kOUIWY2BTNH/WsRfdFN5JdI3ma//7SmWd9R4tHRZ9KiPrAd3uD9XNgPOG4
997ZZQ3doEDWpUzImtwb2ylOf39hM40620O/WSqVuYRpEuaaDeFu0plyN2VCpsaZgbOeAbPhi5DT
NXsF89NixctrMR51fcRHCEWV8KZDELZ34Bop02VYv8RmRB9LMb1wKWAUhTt1p/Uass1yIG4i7q1p
949cvrFDzwDRR3vHJpW9CITyQxIlhcedXZ6tzvgj0WoeBQpvWA6PUYmcOw7VVsG3oBsjm1BR1484
VWcQn+U9NUHK6oP8qgpcaIyvuhjzgxYh8E5w80eNcYpFo7SZhhs3w1DrFvJnmvb1KUm34aQvWx3I
46ZfTVHV6P62u5SpQdS4ALAI3vX6fRZCnHp+5lsxuSd1RLyhDCz3RcH8S5vqh6IMXGqbJGil9Ydk
MnO44ivWHdtrm3IKDFvuO9KKnA5K7YAftMpTm/szXvvZahlnF+niG0KMR9YAuk5jt9grMRG9SScG
rWWfzH69euyssxviVrIhEFTuMn8Y1VeU8B+0StK9yDAetolTuRtcwWyrSm/fhxivVGNmJ6ffpkvj
HvWasZ5G3/FW1sSXXbPmsEd0YgtPU/WakXwsYWYHu1vm26Wsz1WMjUZvpmy3uKLCZNTmxyGUd0UH
IjP3pCIA16D503QSGSaIs1R5D3VntQS36MhMoDdxhpoqisL5kXLp80CHrUPihit1xaQJPwIXii8d
a9G7oo807S6feOmrN5UOX0gv084B5nBrVF5bxeDpNubBeHXz6TY5Vu8po8N8yozNm2kQB1er4p45
P5XSdh+OHlE+ZY3T6e8vyW4TeciwMVqJrP1kvQxy2pCPhs5B9lfiEFGJO19/aQYuYE2E/Bhb8aVO
GvclG4HBCsRI9uTpoiw432NJWmeFj+DAVmA2oXfhGFPK27SFnRX+6gZOjXWa0NBAPTndRvD9Gn6T
Shf3kSmVzLtb07rRa9iyNXc0/ua1fqQAotv2ja355pK2MId6+4qVe/BwLji3jjEjvDwZ2F3ZPpyB
5zePFNIWHKojNLogIlmDXNl0vpIjOXXASriSGPJHphFwqN22YRNZvhn5R4yx5n0Pyddpk/6QE+73
cpvP1M9AmqMdKWva2VnVbSMZHxKjzEYO+McyQchltUgySzLxfC71XpvwddFDKXy5zhN7ORpkUkzj
DGoo34+9fbOKrmUA4yyk2u2fU0sOQwsh5W5NOTXXdux7uoPmH4W94kITrgRMzCiXKDjoxPYlN8Ur
gfTkAHUG+YSZUlOjQOpMu8BniefECa2NQ7fwAbfigqiGl7zDJ6RqxqYc5682tukoL7TWK6E9wWUp
cATF+r7Il/yxDNxyErt+6VDqDZaNHW0A9qY1Eoz5ansHcHhkx8Zpo6ePTlO56OMvpRgIQtXIG0/n
BoXIQ4nBKELFqxx9AKHjEBGtqVHMw3AXOv1TXlXdDgDxPam5Y3Aq+jbB7tF0EZVUBeUfWldwirWZ
6rmDQgYMcMWc/SlE2gA/qZZtJwuiwWHWneoIuFC+ynULyB89etXBlARlqEKg0BIMyPkrHiw8hLhx
saVWeyWtwxcn73ftrBgBKN/fqgMXKXK6PagSZBwOKpt0WmWKLAFAYw/D2hRUewaeJiTTfdgPrR+T
qfWINPd8y7VtOOeLn2Sadp4+HaFMLAW0k7X9MGw7RT6V9NZveMbp84CLAjExD7JyfNX5xj7lQG0O
sSM+ZehSyG11aHDJSj1Nf4SlQ9shP6Yk5e7BvQKBBGPxE65Oxe8zhR/5QnzJFD4BHeO1VXTyzm18
QL8D051zSFj0sT9zrPe1Yag+w5EfacE1a6lhiHOnSKy+8kpLo5oE7ENP4usyul2+6UgrBCQASNfJ
auc6dgt3qf/CEFVwNEtgcYfWV1Ko5aUbeHk5Iu05XDpe5IbpNxSfbVrMwssbQwH7s2j+XNIyNpO0
ectjKreIc6ifk5heUrHqoC0ntRTk257I24+wv1Vav7z2c/GnyhMeQYa7O8ywWOhN95b2BYN9WBG5
05d+BtZ0S2Y2UFuVHELmPCuZah3g4OGtQHi5wW3Yp6Xi7PuMKesA2duxp7uFILQRg3hlM0aqhNYE
C0Tlp9kpHuSp3BumXvW59897rZjOJMGxFljLPhqhqFhAwtcbqvRDQsSBWGZJE9207zSD/rbIfAOw
dVYFW7Da5PeOGRWv4qBtrIH3VFWim9WYdaATTylmTCa4xT+mTtQ+6HEWjZIC++kV2Eu1y8ccPWSd
4pIwOnI9187QexfyDbzn0CPMfShDzwwTLk1FDXYVwGDZWcuZVC9gq5B31LWV+TQmcjmt7EUMauV5
sQBSMEF+y+3onkdD9mUNf/ou1t5LEy5dnukbS0zrFEFRNq2eya3uUiaNPMWfbGdXK8H8Zav6dLRw
txOG/tSg0n+YioFLQrWii4b5daOUqIllmhLaKA2Gd1zSnnWkIG7ZU7rJq1juI4LgQVn0CX7gHtSj
3i0eN+AutLNLCOmZpOSLi0tkX+kcKkqV4WTZ4bsyEyRFh/sUjsed1j2aMR1ubmK7TDTGm6Z34prP
2Q3Ad8nhm/4TjpRBUYtkb/apvTGNGBtu0UIFlMUlXZLiF2OorzKdXsc6ZdJFVdzZAJXiFXRf16lN
Eq0jcmlZ9oa9B8IJFzmePgaLpqWoOxCg4XbW28csHeYHVLj3yARUFBihbyAiap16gVTy1Q36W0Qz
ut+jngLRzfQnQ8jvNNFcpC7UIxVyydEkk/GSJTbzSDzisZJVgRvnw9UQVn+1BhEMFO5dsEvnTJSF
OjDVEfhqCVyNtzDvthVVbkTan5uxsk8cLAyvYK/EE40rTXOWFwjXzr3G0KgbGT7+SD7V6zWQVOkH
9iubpZlzWDHjxQb3G50NHctWGxXSL2rJoma3TQB0dQNt7f3v57LiFcofqxido7bdExrLvGnR9tih
rV2YcO0rnRIfrUJIfeOOZuhDIUg8F0jscYwkJx1zep0699yo2h0E35eSSfIiVUtZInF1SZgfX7/6
q17jtN1iyY0x1d0hNPpTKYWgLKcR+1FlNxtckFpGf4tALF/+fiGiHvpTb7cP7VTVomGnCPNd34C/
EmXYPQP3VHzyOsUTzC3SF2KOoYZCbVgG4zI7Dk+A0JVr5pQ/1UHOJ9UuHqk75GRtiqNt8DxMzDW3
Q8afQiMzHlh42kPnaJfCzTO8WcmZvIp4sniQLrPuPtTw1JMkOBb85W0mc0VIE6PSTNoz1e6Uwbl8
btvBS4U93ia96U+5WFDUFc1D0CO6Qn/TXsFG6K38ss1omK2fjVCZzblmsu9AX4W7GQjLcvyWkj9p
ja+Q3BRUSkQhE9X4Qug9aCNO+rV8KFNS3Css4q8xHY641raVW9SsqU51Yby+tdNY88AUVEQSeF1J
OK56O7S8yGj8tsT9aAqHjnhMuWaNi2npXiF0rAxnrtNZ5077SRtYD/BNht2V0q7+o8oq1owyu8XT
XAVCcds3/oVplLA18vJHw+mGEsBiZg7dx3ulMVCoVglkyAh/irwynlsbGamtU7GtkjkOlDjmeN+E
GjIAtoc6UwIN59Ze6yAssottDRHPZwnJdF/Pzq1I9elU2ASNVjzm2QUnQV2Weea4IzgFxz0Qxea3
rFuGd6sNLp7XsTCp6v3Q0Waokhip5r3jWNo5gr0G3nWnc8L1Y/AIGuzr0xpws9QkOw3DuzHl6dmR
7rdSA2clHEdK1VI4OcyrrVGt4i0z+Jih14zHu5C7hUf4ucbWh/8lFvtWN/1iDf7//UKdhkv7RVwe
qq5RAwabnEdSpz7iqa2J7vWUYtIbEDs0lJgI/55R3pYKc6/MSAc5lDIQoImKU5ovL4paIy6EYNCk
ppFLKtxndxbAnwqcaXNt2w/Sdj9Hxp+bUZna53Qq+AJxgiTk+KLaPxe9mJ6nyvAy6ItHKTnc2FZO
WFG2RkANETzWLox2BHV2blKkb5Wu/CojFDUwWgCTia9mIRWbWbXE59oqte2Qdy9zpYgTfE9MKWG4
fOgDrAIzg0KoNuPd0HiLcb/i/9vSmB390qyWm6aaChbSlN9vwuSN2R0QIzvoBoTNV5gu4SMPMZin
3Q5V1DignH30DY94lbjGW5g15nbgXDGxTREVjeUjYfEEHX9dWmU56WTp3SkzPfKE+lU1fruGKR/w
j99NnUFePGD9AbCg51e6Xb8LqB1p9N7AT1ihMdZmSajHgFZQvpBws3gWwToWjnxWanmejRCUo5N7
OuRFT3WLwZvTLkOoAKa1lEyrWHgHXy1Se79k5Yn8irE1F2UI2kXY2zAt7F1XrkstLiHSZBw1w66H
l615Iuq+Xb0zWUUo+W10KjpiR/6iN+6HY721uFkDpZLfdTkufmlYbKnsY2NDj4WQ7THiDdwX4cns
Y/d3W9qvKA3VDgtIgv3DVU/JYtyiugdBkbtPlKuS6FOtDyiIQOczOyZ/oQwbZRitU29h4ErrJ0vz
odHqTC3tbmuSrQ8SOlg81cQ9jhoGOXKZSQk6Armm6IHdRDg1mvGrtnqSBblC1qn4ShetOzOXvJpO
WJ1LQnAtOWMgfu4jVTKfVBJz2CF51sNpi2U+3Eca33HUcd7HmO/AHO3IP1oc3KU8oxc6+FDg6Xfh
jPfGQOhoOzgrZaUTdBhi80Ag45EZsCxISRShwSC8gGk+1cSvm6T3tcwYAjWqnw2patuU8xV/3exD
zRUU4rB6iZkFH6Z24Eob1VvsgfMF7suaWsG1ZySVs9cwNs6AT5Oibq+OjQ2as2u3J4G7H5c3ANly
PeF3TvwUKkiN2mykOx2qIFB38xSn4cIxJSLjrZAWQKfsNnVsvreJ8jPk+n3q7K2ja8ehUxkzrLw1
t4dumaHe5FEYH6PWxrlTYmiNUq06zDAtRpsDsdHyDjmqMu5ckzqhuMt1lvEeAEYz3auUQj7baK4E
ektag4xDiMlmDAXQFGTRgTn5Zq7G6i2iZGJutFs5IqUsI6C/AvENFIOub5a5IH/KPVda8tNplAQH
e5zskqk8upFOtAL6e2mQomDg//oXs/V/zRr7H+tN1z/o53+qZf/XH7wCvv6/6tOFJQxHM1T773eC
zxf9/lvS/l/qS704/uowc0dfzX8tL/33f/xP7phj/MNQVUM16fCmmFNdy0j/CR5z1H9oJgQxy1YN
oQpz/V/+BR7TjH8IVRPEHVQs8LYl+Cz/Ao8Jm451Cj4di3kpAytb/9+AxzR6Qf8beMxai7eBj2mO
5tKMqq5gsv/Uvo2RmJNWCgdm6mlkWcxcAPQgIZ/EeFWHvvpRz3QmzqaoDvFNNCTm2C17rDFDdFK0
5k5smGhZLNJX0+2fmxjXBXR3/Uahibe0jbwS+zjSBOk8jZmoztNUBVIT+jHVZBhk4x/XcmmwMRes
hzazEpTd75xx+SkxIJa1uXab4ITrzJzOGXDUzWRg7TDTt9hk4mB9hcsAKrUnn9jcYiW91kkPsEZR
vZCgsqf+menH2Ji289qEjrXVJQloG0fVLsEDGPYW5v+FH3QxR0HMEKCynm1zIFdcUU/xH5Sd2W7k
yJZl/6XfeUHSSBoJVNeDz6Pkco2hF0Ij58k4GMmvr+XZF103u1GNLiAhIDMjpAh3J2lnn73XDkPx
B5N5lcTv/Riemtx5daAGbcH6kbQpz94IPSGbrHpp2nVFvRW3OjGutJ1QndkOJ9/qXjDNblQyj4uW
mpcppsCK2oqjpnzM7lyeUA3Qx1o9Dfn0g86LxyTgrhR3zxbWtV2b39bhIeEW+Et1sq/bXGxpRoan
NaA+D6S+krTDztoKWMYy+8jTpl7FbJoIStpH90SnKusCDxujJdiSjzFszLL6TXErbpVa5WX8Y8ue
Y4JgsnIj4W30wCvp9saj3zZPIG39YxYWy2yaKphmXrxAzk2ce1IkGbGTad1PmLUBFi1MRd5MVbgR
hW0T86p58FdyGwmZLl0klArk7aJ3ckkTZQXmtgmWwuWDNt4SRA6R4Ki05eLGIOqDfEt1WbzIWPou
YgwikGSDd0XAE/b4h0nLMyZEv1zWDEfzfNOwftEtLgJ5u2C+xNTNGd7sx30Kx2URZclb74DUGCqa
7Tn9V7zGAVLHwHinTIRNml3AgxfeW5xU+zwGuTDiXuisMD87WPF4l4F8tSVNsIOwdpZJnyo8ktNA
3v6T6+NJBNmek4t6brI6huWdVFcZyUtGbzELeWDZxRrBv35vecV5gtVL6VjhRxs9NEnzBBgrYhX9
5Jl2+mlXCQ/wqjmazccQhc5VRZjHKXCwt53os2PXFp9NyK7ViAGUcJgbl7nTGdAXuoIVQhRuAOlR
sSDAYvv4AY75lDy0SJTYYmRMO0uLn7cMoSSEEZQFYP0HA+oApnU2XlhR9batrBUAagIcdklbwYKm
F2vB0QzEC3oJxUg0tezyMv9i+W9vLDOPlh6dUZiDxAKkx2+vND6V4BTwCuFVqlYyZNuS4JBaooej
/fe7CqxGNIFk68rOWdakmXpmAAIVI7iUHhwuH/0FohUkoKIl+19juvU0Oc6bVJMQTuMD2oFR4md4
f/JMJVeKyEguchbiyZow86MGipDEZt9LnCwt7RXgb5ds0wAtJPUblol+mQT9m19h6IUPmr+7Nuv/
0KE9y6BR3GH3e5+GwWNQvjEPYMeO0yeREsCW3pzuTBmqo22Pxq36peXGICsCr1kDelQZHxzJj6M3
bvSk84Us0ML7oGBhSXsIykSaACrq5qBbdIbc1gFedAOgNOIt6wqWgYuxUi9zmp5LDzxAdR7t/IZt
vJ0Ao4E0h37h/Kaou2jlwZPNveGY0SnOOVEn9MDtamriYYChNeprMYXFpuWdg0Z1H+qD4E+3HQP3
K4jT6L438uPgO9anxBW2SLV5jJ1x3glie6Jpcdv5IAtYlut9lUfUJLj2ETLLI5kTtrDqrpbNIZOy
uGNEkcsoBSowOphnjJn8ba70CTjll6HbvW+6z/hi/0xMRMsu9o6SnrU8V2yiIzIUSfwtemboWBJT
9G/tipFFmUtIvWHfDgsd5HI1x9vcJYWV6oHxEiEUy9cF64qzqrzG34TlfKC64ssnvV2W9bsahm97
zM7NuXazL1iWYHRbFMAmfjPFzTwv7iy/pPkpUD50RXCCOvfTRcY96+jXGgJ1hP1isPibpwhStHm3
q7TnbcAkw+qE41g50dBE8PalZU2x6JE3FiE+Hga0aO9EyaH3yA7DkvmGifmjb3yBiS0MFkh+cTWS
tcrAFk11B/KWvd2AG2XFOmrRud8zO6oAtzPObP3bxXo/WvlLZtlXKraQ1QmVL9HNlrWhP538piSU
Ht9z6vcB3qgw44DnVmGKAZBgmuX5z/A4xdorZh4E/VWAuF9YVv9iBN3OpjCZDmJ2MpRhkI0jCo5T
9YkkrDqE/niURkOnWQNap2qihygZzLupJExhO5h5GFuc8wyIxAR+BEbchYmosmNuNdDx3PGbyZHI
I0U6dV05LxDF8aH1Y/THkdg277pyuOtIoF+VRp3DszEeq3y+uSKiH7ewjj4ICGAVotuYBmi4xBEH
fMU4Ag19qWkQ2kWoOdsAPPs+F2ipLkTO7SznHJequ7K9yr1zbl+sJnTuBG//hPjd+vFT1/brYeBJ
b2Q8K6TdhLvB8i5+U+bHKqzQ7gabhENZ+ms2xfnOSXGdDTklRA07i4a6l11oUeFGfrR9aT0KtdKm
jTcVNLGdp/4qWDI/48kqn8b4pw7YIuCExQ474miiKs/ZWn4zbSIkMd/2ww2skOxo5KV5KqWpMWxp
zCC2KY5ycvEqzx0ke7zkleFcqH0KjuiyP8PsbAjeYBftB6wGcM94+yf77DlM46K6BlYy30l131hd
f8SM8d2nQXrgMbcMk+ZShq69CaLsE115MmfakAbKP+3s7KmIpEDj7uA0661ZeMvG9zI6i0oisW10
NSMEZF7rTQI65Bwq17y4bv5HxOVH1sT51kybfln32t+IMcAxlg2PthcY93mL4y3o55XF5wpphq2k
nZnfLlaQGf359vBbZsJY+Hhz3nIXApUx8JpULhnENHpL7FqtJoOIaB8RaJPkCZtYwGh0JIHHfmoQ
iRNyM5ghlrw7xrHFdAlgsIIjZTYn2WdqZasayRAe0TGIzc8WvPnWwUh57Ah0lhJ2fWoy8QYA/O4y
IS7a8MvDdBtLscGrli0gufNtz4858QAjhhVFm4TPyTowU1b+LI54IRdykJ+paZw6MJfVVF1L1EI4
b+fCl/TVlFTyfGZjtEqc6ebe/VOk3hvHJKw7kUl8edWMrGKl85Nklrlum+ZJWBACte9JIDtOtJiF
qveQkfyL7Uxrp/VgalBct0g9NsE3Y+clMGwOfwSTiopVf1qMj83MYa/RYXiXh/5V4SC+1r3dHkoA
GLgTR4sSSnxMGZD0J8F/wj337Nrt+yx9faBwPr5gKfrjmWInU6t48Gc8pGXY5isWiOG6HkAxKm0Y
66JowLgYSUAXHGZBKnUfBzfxLjzADyIAzafN4YkNzZ3mnEiXi9lT1doP66mdZo6wlF0mjU9sp+jr
Ozp5SwL3zg2dURqXrspx6E3mW1DmJzwH7XmkSeLc4EEg2jl/i4zI2tgbpMZl81AI6a3zUcNVyirA
/Nwar5Fw3WWa+eNLyBVBQGC0DpaRPze6f8rrgdAqFme7mq62J2AYWNwfacVcYov/IUcEMofA7Kqd
Erb7NXQ3Ggs4t0s2DfD5h7dirJvFzIHBMDhL1oZzSsiFLUsreA5Kn/B4Eb/bEVkLdwY+OJl/CvJy
4A0gEqEkQlsw3Reb8N08ORzLbcXIaSWL0QwvZmJC+Kyfw2DaSrIg1jhnL9m4yk3MeUVUdnjbtL0M
5cixnW0+jyRUn6DI7yJZfQQ06fBQ+pEphaT9cDNGIJKUZrOpiVLdshmLGeHUTvQv+yDorLJ/yVnH
+T6rEcWAlOFwOCSl+GKfDYIInGjSIEU6UcPBcGbbyyaWg5/lrwqq6HEggQox2uTyElBCcWr9NN42
AdewaAe206NFHrkmIOm2ylvFicn+2Z/2fRyvwpb0GnPFqrdn/87QUB7QPMrYei6nutzY3nA2E2L5
twdmaFdkY4DIddDkkohxQov8rQvx5EdsAaeOYGEZ4rBsiqvopAVZNHzLgIbIyDslU/GUWeMhl9mT
LfQjJ794G5LbGmJ7g5uWgxEntWzUeNb69y4UHA/IedZ8/v/QhgipwShfsenSymqk6RXy64PTJN3W
qjLWJCQEFhzguZfMg7fNnczkLr+izwAwzhh0WxqRntACR8LBcFo2aQJVcHYkFCJu7gcPAM19oRhT
iR8O1CkQtwJKHF1gf4JUCVkig0TRR5p18OBhzYJvQmxEDmc8wvcSXHBK3OWgeGRtC5sGKuo/hnvS
gZemzqC5ObO+6LRA1W1/iZN5xzIKrEXDW+waCV2+2PKu7u2LssdPPCPBEiAu2tYQYYPDJ/xKI9FO
JWF/Byb9qbH96h5C3X2acRXzCRxOdEDuRaPdkzNMhPCxuqzswhopYkT+nGkV2lHSrRkAvHM+jBSF
WG15j7f1aNE6KZyuf+m3smmtMyLFtBlGHAp4JZ6UZ3FoN961tF/G1uZ/MFNk1fSSuvFHbbO+nbGz
DLHzFoYFvApT7lqr2GpvTN/SiC1S0eF2lnN/1pXqTn61vbGnSEp3NMPBtGF5vO1SWlRJ6SMosmTM
gnJYs7Bnu9FA7816Y2n3ut2VbBwgcTHdOpYaEFURVrOhXg1oOksemyYsOub9KrLonCzR76LazPck
FNoNZKdkwXCYsEuaxifWdX/iGDRpY0BLvn0ym5KqOAkSTOdWtm/NSoG3btOD0c43wRZoi9XQSVrH
mbUwzdr4BBd5wLzqvbiuJVlTyf4JIIK9sO1pVxjjRHhGaQgb0aYtmahkZDCBh7Y6WpE6pCHSRTNn
1AfGs1iwhkNnzMlqBeawMrI8fuzSPyU2VpKbxsCtT975kdPsBfUjGytFW9ZJhy2poVqjTvHttJk+
YEQ5pnONgNxpfU4jzL4aVo7hhtOpavt4TR5F4p9S3X3n1eSjXGLLbngpYOfc0SXuP+Zk4tfs29MN
hOiPxI2o8oqAL+gwyF+VZ7Bt5Xi/zQKaT9pJ065uMeeinn0AqANYSvktVuux37szHkLFzL8NvcYg
uZ3Z63G6EXy433amS50QjcZtrRk0BH2aJgFF2qw5LOAymHkUsAMFFHFWXXJQIy6+pHD/eEG5jfiw
xFnenefZcYGRzLAxqtAh9K2aQ2Lm+R6Y/QdJD7qGLQWYw/TxiEuMnTLYepETPNNxSdVGmPoLurmK
Zart/rUvuSwNo2ze80FTaTKXe8gnzlpVBJB0bhyaCLwjh3YnWKtidrHRfVlp471PaVJu1Ew/LCt7
mwvdXSd6ru/buLgvh2TaphPeukoSlFeUJN8C1QSqCoyQHhaFZz2tpzrajBkSBlOLWrhYtrkn3tcJ
Nx9ds/KNwpt99kZ3TQPjXEwshEaipQflRKd0vEl7HdbVxOaVdBzjxx+ZS6oOH0ApvfuoI7lWkAdF
uso0PK28ZXzyraNd6TVxh+KA1lRs5oYhU6BjLyKWrPdoEdccfQHUMHkLK+sOGMFpnQ7JnJQm2wQa
+wZOp7HJcYHqmshK1BqsOutER7HGxE1O7N17occGYlyCKuDHtB64ackaHGmGLbXBAj3XW8fxnkzh
Fo+Sa9pO8aAP0yMpR7QIuBzH2H+wuKofpxaBzwg4SQpVPow6P/yF0BYJqlFLZRH2i+aqTMbKWITO
jlqm984eu2PXY/pHGQQHzMer7wrrJaFeUk4fVj61aIKaNZdkOqN1gAblp67M3DtCwYCBufmfXDrg
vcDlPh2lFMXU6alOU73gGMK6he/rlggJoQ8chBI14OTNYw/zLDPc6GFybiOc/Tjguk2AphBiwWOS
Cx5VdDPeQctzVtJi0h1V5IP1aX+MGxm8Hk5kVa6pzL3t7OEsBox+P8HU2cY5FeJJyckNg8R6ULFa
1q7ZLShal9s0M7qLH/g7qUV8w5ETyB7rie6BmAOyIqhKaJFfi8HvlKT6khqgcGTYlNBq9aOGjENH
CusyuiHLUFKjOUF1RhBn7cjrpaPiMUrTjzCT2YnA8KdtOril5FH14/GGEujnfTMGX1Ve9muzGn7G
oSVHNo7pzaJ+LLGuEfXeANWn/Cu3SYqFDn9l/7tIkjdICxenrG4xktZcQaIcl51Oj06pH6aUx66N
MRKZCTtf4PRXsBLgQEPUixRwQEVv+7rgNjDUwFb5wycCQoCuHwlWPkYx1LWIXrjBMD8sBmg+ktFj
VxSnm49oOYsE+dILP4WiQrCv+7WHjJUQ8d4O077s1L07hvdW16IYd9Yuxzq1i+N2K+evGvMtwy5N
Crrc1Lln7qKqg16fndLMgQJEKWc8uFslqfZG5Wfv3n6PHsfeYEisVZLH3sqyrU3iNYAgwmHimaKe
AowQhI8JtJnFoXgnB3GRmBL6ERuC7pS7YhSCWWrYG1OJx7GjO8Fl0EP18P60dGsutWVGAMbCZdV7
1ToAfjj6wcV6LSNVnNJJUltXkZ7D1rBhqX3fO+ERDQYm3Xdcf9XBlOy9aL7LjN/e42jjQQ0faaAA
ZxS9sKV9TWBNHFOP9Icgr8+P/pjxOuCmUohbDbAzh0h0Y1jwxebBOjupuhNO+J2keXshKKgXWY3y
zowLnLzgOcBjJX7ISiALBZGSlCmEePPkABvHQNCCaTw0ty9pHe3tnAnZV6z3mVKHOHWO0qmYxa2V
3bjVKQ5e3SaHeis9k7m4fg9Tcuu2BJ/PpuU7GCqxVgMpHUW222/FwzgILleOZj3SimYlDowTDKCD
4tKQ6V1Z/qw2ySTo6aAemserPrKB/Jk9BgNtPxNj/+jr6eBhV4OfAFXUcahGAzDUTNM5ps4hdBso
QkUL2WzPEfCuE/7LbKWPw5hCU1fyPPb6Y2rybTr6b54jMYuAnesvdf2VhbdDWpkvJiEIuPPhyWpz
L3mlqSzG8jibX26REnCzdIBHijd6nqyF1cSo7Cn3DzLzC10xTw4+Hw4+vLElP2lfk0yKubea+j7c
cV/aOxWgXIrtbKxIyW9iVG/ZwD5F7ibnpTck38x+gJm8bhXZXwcHKlI/39Cposdgkk+enZ38rn6L
rOzdF42zMbv0uQn8+zj1l0AAH+bIfzIEU/qxcfRn5xJh1tWbmkfgCiUnsYz7i70Wo48GDbbS4Q5P
WJqgXu2vWKyaK3KV8RiusROqVeo9+yXbpY4sJ/E7a+X3Q0EAorwftIHx3x/U0bfIWwUmxBSqv/Qd
MAKC8R1zaZS3wYa9PFkTmhH2k1YnpPfxSQW3DbixsCMnhFtfvYnctV9Z0RFcjdqvyi2cTZZDwM89
wttJ9tHW5YfnW9nDn05w+k8bEFZppD3ihDSMevaHaYFcSdOd1SblE1YMoiwJ70Gs562OuWj8ADK8
xV31QNvAxGeJw4LR199WV4ldkJlqbVkYemTOBt7IGWUCck+EKsRzpfpXwoLvRIwVaBUqkkX5Y9S3
BGrLLijJkCulUSvK4G+fnw5S8V/fVNyKv6Z0uHW44ycE4XIf2w1PtWmycCIgYIaZYMqgbqNjNbnD
T7Nro9k+sfDcKqNwQBEoQy70eJsCMjjEPJnZJxUY3IFXduxOUHZ4OaY7lTBmDj3wEFfBqgwxL9OP
42NZfCmCcl2A+6GMEg4dhrM6sx7os4vOk5pObEXSM2apNeOatdUtOxa38jaTO2G9at1TL2Ea97HU
D4Ev7nLSDNsxtKwVKv6LrY30wZ3wAsusJkDFIjTAgESQx2S/14FGHrtyFaZUYUDwXilOoDuL95u/
8tQTNS0hOuMx44Tciz2fy63DimWH8+2L8nccYLcNV14gryLdL6EYW9z+qbkV9a7ptPVW4avZxWZw
9W41BnVOJ4hu+2dFUhI01khU8ea6mGoTt7lKH4NKfOdiCPCzgKRNzP4FGG/8soLdVuPEYyFRRxnn
R8zt8PVvI5vJfd0L/V9Cgmh4TKLtEM7fWcZUrLIlKI3pGaYz99ZkyBh4aGGAGiJ2FbEMMtesQEMx
4COb6Jwp5u6AONXiC4sUnhuxqafmESk/vNizGyAnHOraGu9rg9J449AWECb9nOx9nMbzWtPnRjjS
zZkYckhn9qD9Q4b/ZW3Bq4SXYv7OUVWtvYplAaCl+95X2YU140sjeuukAnBLQ239ttBZj25iocKk
/aFjZbX1XO44wMtO1alXdf7HrM1nKtrXk3KdV/LLL7UkVoLsXu/rqme8aur+kLH8XzMqrjNdnZyI
LM041Cdj3MspYXmcFpRc9lj/LGKXrfvceg0OavTRED357NflsaYlb7Sn6hAkOr/QCEAlnbj0fXqH
hCjoeQqAqXlAk8LWCeizc821l2boJxbVyoSRzKWom1+/Gn/Km6fMEvH8CDziFV/WC5zB+WJQlCTZ
87TYfwX0HKAzZCR8yRm/m5yCvDWtsBZ3+ZXbuR84fYvlWOe/+J04KcXDoukhDVSi+416g2UkJtMt
kVEwZJYFoIFJEFmNJm8Mfkv2NisCd1cC+rBG2I4s5mUDP2Hh8Fgj0QnBFR/BEgcLgWfITfj9mIwr
NPpiVj+ZN7hrdp4+rlfXS8SqjYiMaKwuAAS02IVduCV725/QQ7DSR/W4GWgKyCy3AYnYLMLcRBGn
g8zu7G8S/IynY0STk1smG03uCI8bKyXl+uXG5Q1f2CCCWG8NPxDn1kHiJ+uZjvcc7tLekOfSqeic
ibS1RqXcdeJeQNjcmTgeryBEyFF0eLPoBJjzn5zr/lFgVoscF0qRf0jcsNjaVYX7NRQ7BY4I/ypU
XfDg+7kaiGKP6avK4wm0D9l41yekYNiNvWpDhcuI1XRiRM3WC4TeFiaC1WRPlGJ2Cn6jZUIK1NF6
mKU6uDdJ0jPNI+IDq7EuvloZY7sr53DVMSQDSAo+4aATzEeGwowcrZWHVanqzHg5w9xZhFy0QV2a
Wy+bf+ebtyFMbYZdmE4hpobF6PJKKd0Zay9YNKbjvIrCxbxWfNWDnhFHkatGr36NgnI86ZufiGAa
el2sn2Hsn+GQN+KxpVEPWjpKaF1NkMDhmuWdqbayb+RzmrvfOXiytE/YgJiPUcT6qZjNc1Zk71hw
X8o5ddY9jsNl1CAaBQJ0LY7MqmTTJybcAyXMrTF/Ttsu385I33gKbu4xMvYTuWI7lx/VBmCLWjWO
RBrErxH4SbLUEJbOJKFWYLg/+5lLOGQ+GWMgl10UDqsskxuDSpWlEdDKDh704FMEt8S2/OhOtCoR
PMD2ZwVvvuZwFjfF8+2zD8KsSFaOxrXhf4qSTR6MaPCn0fRYm+KTCvG1sCHcm3FKv26HN3psJTy7
wdiSPf6S082UTTrTTsIXx0/1Q5Q2Z6/iInAj3pSWMuEAPhVeh/u/LrOcYz9/6HYf1+a0ciTneQJq
FNpkYptFwjkXg4nVTYXFPp8Qh8cXW3JAIZVbLm9GTmdQqyhpjs7/mnr46VDOr4DCJ3iBEyT1+hcY
BwZsHdPUIEh7GMn06mYmkS5T9ytA+NzKZ7reyiQHqzDqYzSE/jmr3tjN29t2iH+mMpLEajtuGhML
m9TchvnkcZjUu2Zuw7M/vCWTK7dW4QL1pKNzQawiOGUD61gT2Tz2uZV09VDC3cTzIKLwYETOh7Dw
49qpkx7ZBtnLlit3F3lkho2S27Ow6nBdIeMf3UFllKiMhLuGdHiVoASquYHeRGaAA425aWAqb6da
WG9GYF5azcKqSLJp1QGie2wLKFlm9RnCLD07iAD3FCPxsBAH5ML+ye6Cu9yJDTYeI3BIWT5WRBQO
AakEwqrU1aB0zZB27DtiXcHWzNLkWHOiD0KgdTHBZpAB8cETeUU5cbpqVdpdOuxNTQZwANXwjd/O
A6Ub3XXk8fHXPUapvu1vaNPwoGTTn2fuL5ltwkgyhLme0ogJFe6P7REX/OuLk6U9DDg0vKkPmSd5
MTGuPk6J7Z+UX1dLs43Za2tOSTVhAsFtwLHs+YEmBKpBKAQgdlpuqTRmpcOs0RSJOLZ2/TmQiCG1
OLQPCI/bbnDkuS9z8ntzh+zZA/Mc825rgoK4QtMXrWYf1pp3TAIxZ2zu8k23ysPMOpF9uQaxN5+p
IAKukNf9yurGbhOa4seXQwr/9aGSE7d2C/pZXUV6lXdufarYx3qWlZyrpjiDYyFhOJOBClqim0jd
I90Fw8FyFDCW2THh6ffNvjA5xiVUZeRBkfxURvAyoKSe3IjK4baBp0s7JOW9uX9ou4iGwCR4wKLv
bGvRcbZ16dpsKtaa2tbFToI/WEJruw6zTfxviLeEghL+i2PuBtzd++EmPIUDXoUiu1UiyPYXNwJF
hoglK1/5pAcMJdYOB5x1rnHjg2yOV/hfwVgHWLOAkQGWLdHEivaQZq2zFinobamiisrsLXiM5B5g
Icfvnj7fHDL1vZH0FPH53mtqtljqbl+SSO2bzml3vjCWXicHtFCTJuSBx5zXnLJAtrscF9Mm1jgE
YlIVIPTew32kqLyMb8GvGT+WV7gcekRX7Yh0+MRusvcbx3+XTfkAcBAfTMocIUeQObwK40axpvXq
xNw7YcEKl7po0P0gIF1V89LKtxwrVYT76alLuExGbB1RGH1OzdnOgmccJxkqe2qdUTklkA81rFNV
P1BcL+//Khrqi5Y2o8ADOdh9oHu2Z7olE8J8zY8NmYKllg5WWYIPhXtIfe55/NyrrFz9VVvm+TOV
Gl47M8Fnau9BeWAIvSFVCOUYgQG3MaQhxO5C9Sq5sPEn5gV0LHPjimh+JuUM+czIdqPJ2iAppgtV
GsmuaSqWtFmHb6ChtUGNzrT0kh5equ2gh+fXOOG03FrtsKHgcV157rQWPUfMFszRsqAkek0XHzts
Yz4DdUPjKmd/ZdiQanLJ4nuo2/DgN1HxQlojxXtSO2mLKat3lkylLKdm/jRdkBzMdsQNJXj3ClfW
a2THfGM2YXQhgL8ewEiCFImvBpv5Pdl3MKvGvKOo6lpRB3pI2vltaup8O4k+3VLR9gflvFwFPqBE
yufLs42A3Vn0M81DNW2VWRereo5ZNzaVwgU9T3dkkK94Hbujmtp1g3uLCdM8NaDmhRH3TynIUveh
C+fwQkrqAgX7NuMoBUJUf8F7gBEOn7qCK+SO7ZKbaLQhLP1rcCjvbPdV4HPaxbd8ZBR32NqMF95h
5jDA16nw7W2h8QYURvjKHHcmryEPIWJwxl6afkmbhmmIgQ3LyKmE8uDJtNr1jjorq4rvG+meU4iQ
DC2zXLdXB+JbVgGzjVsKyDz7yCtMOQt18lnjgGvvYZl0tzovaAbd8EkGDq2T5+eNCTE0LD1JlK0c
lpBLHxBz2foth0McfMqdT6YZ8USSBLdY9OilaiIL7nFp74IWe6kR8DAIs35hzfM5hWK6ILMV3VOA
k0yW3rRxcigs+eZMplwlYMjWdZ//2pBjFkaINdOwo0s2l8nJo/lWJFhv5xug/eYtcq7xhMe9nOJd
TapyGGocabJ4AYCxIKT3Vc5WRQ5i0WieA/HstzvXiHcpBvSVdtOnKSfImk/I+i09fjoYP4IuxTiZ
61POFmsoAI9W7dajTALdga7TxgI7THkXEMiJvHjRHxMcW1xexyoyHFIB1t7qq5dAOcxK3w4Fkpsm
EO+jUBu6TeY1d2C54SMeg04CvoU7lPD5RrmCe1Az3jqKL2acjKueN3iFOYXjrYPuT2cGK/jpkE9K
HVUafAvE7Zu/4MfUdDNG0/BKazrEchveVAKWiOaJmaYPGTcLI7V+3dk9zDOQIJhv/so1Pb1eUwKq
N1POA8TuxXzwp7vGSp2lJ5Ieqx9vJy0qbT2wg8nKi7ZbvCIb3TfVLnDxuIEDv4GUn5swFceg6D6r
CsS75W+kW105nAHVm5LizA6TkzFRAaiUQOVj/5SmoX3OXDRlMwHpnQdIJUEzLPPm9sJrPGkuIE2y
WiJn0GZ7SCsum46OzoEOl3KTDlA3JooCBrmJBu8qkvdhCKHtaE75OSvKTPd6ncMC5tAOrTga8OgG
KsMfEchL7on4Q1Xph8zw04jOfe1T9WFlIHFlZN+lkwof+5nARA1RM0I7KL10F8RqOIad+QW4lpcw
cZs/fsgTr99yriF+pphGb4ihuy4Pdj4zwMpzibHFg89KXHTdmsgQhaQx9YlDOm5bl4xSGyKkIOKL
Bfqls3YUPkltxqjt0EvQj4fpIW67eY39zF799a82HLMH0ZhIRGFBV2zMfsWn8IaRy39sg23c+8O3
h/Rn2+wsXGFfR4Jnhs9qGWj1o5QdIjGVMXVjHa06IH5dwO1Tuvirt24tTPywtcmJBgHdbarsQzBk
mM6KEObw68I34DHK/D9vK8y2R3f01a5Kw5CgSn6yzaGkFRB2TKjUrp44VNfVXXTrRonQB5d97R1c
i4ZC3bFxgVq5llgUEDZ4vBTu8zBjHqPRSRntb1Ip3Bz12RZirxPLfgoR7MAGRtzsgYg/95GBH6zx
j27HJTsRLb93SzzZ01yvG9P3dxNpuX0osBj51KloiaPK9U1/E/fzaYRleD/nlX6yCpktIwLmexpO
MNVQ/kuwvzGOsVUDfUBWWYoQ7dfgELdI0da3XXEHKsUhR8MXPJWky5vhMaHjs1y0/pmRVxx9sjxb
MbE5/e/HUP7LjMm/Rkz+/akq+Off/pY7+fd/+9sv+S+/0d9+U/u3fMrf/mVddkk3PfQ/arr+tH3e
/fUD/hkj+f/9n/+MmzxN9c///B8fbKXKVdJ2Kvnq/rXjXhBs/X/lVLDQfqj/+zf8M5vi/0Ow54SZ
Fniuj7fQ+t/ZFPEP1t7S9jxbuDjxXe8/synyHy6P2MBH2yabIe3/zKYQW+F3YPAWpunS4WMG/61s
CjmU/yObws/xMaBYjus6Ad+Tv+q/ZlOawcvbMigEghYWNK03PhnqVRo5EBi4HLkKe2C0BoxdGFgh
9ZpwwQyUxxIarJac09zscJsABm8yllT9lIigugUt4jcLxy6AKmb01w4+dTpGK6ZDpTwOzxgR0/9g
7jx2ZEfWa/0qguY8CHpyoIHS+8ryZkLs2oYM2mDQ8+n1cQuScO7gArqji27UOY3dqK7KTEb8Zq1v
DROG1sWbbRXw7vLYvOav8tDbrX9QUOMYKyYY6ElrsEwrP+e5Q3646CB1TA/m6A4bpnzzbWpRB3np
byUq91UVFsJkFghxMD8JpMGcvt5Z/TWUKxaKQo7HvAsPZZjwZZy+M5Z9B6BTYIyBpcuB1p/tJoKd
MHsII3Xw6Mq9NhO3jtSJFZHi7t1Gs+NE9XtodS4dps8sl+EAPPAtUBtelYn+zNLbIDoTg65wJNKA
Bdq+dM5UvlMyPvYzrstO3AOngkoe0UvFQ8HWLiNYQ5PlmXljzljPDg69SK/hNMm9P0jrgEKU0pyA
VgGWjC4fjEwz1OfQzy/5KC/BJIFS1yRfeh3gtEgxHUoAAO5nMruJv8DEaQ2lS0LIHB+gbwIANcHK
V6CUNuNUBlgU7OSifNWuXcanXBpdfLak+D2gKNmzYGiIicjQXiB5WUFD0pRa0tkbBilHCnbEvmhI
l0HjdVdd128AHJL84JV74jZsKIUwOQgquVNemQvd52dBEbIFD3WoCyQDwzgzQ7DM/TR17bbG3Liq
QMKclIAXrJ3Bu7YLNbucOgmaA4i2ysDgALDe2ZPxPFYwwiszjjZhDnR/CjOTmE8nPeD+xN47dxyO
zAtvRpX/Qn8ynWBb8cVtFuvSdKlTis2I7Ghl1gDjGL/0ftVfAL2vkzSkkBfWtM+LiBKAi6yduuIQ
iXzjJcQhFnmWrQuD21qWWXJsMStTATvfXob804YpwiinGs6j7JdYPW+nCJXcJBohDL5Y7ugosY5h
EPsc/tDJOi8IVp6OHjxduIRQuDxH1cwcMCGjjtCkUyQWrEyRI1QKB0o9m0naFNvdCeULkzs/vmDy
z3aEQnpIz31/zWjVXGclIzjTnRjzpYTApKoxj96cQJAY5xt7Xm5qFo4E+LBTjKJryZSLZzsVqDnz
+ZKUwUNd2t4JFCSxQJVzqYT7DeC+2fUsb3YKQsbVzM/ws2BbQ0pfTNDjYShR63aYXZqWe9ssPf1r
6QMkn6N2TKY/qssO3Zw3P9gQEqWDavVMqFB9k6P3C6IF6B6mh0+jM7yDeEbawBrMC69WEaTXyNQu
QSNde5C5DDeM6WN2zdJgv0/KQ24aO08Wah1kxQ8m3u6tatnYksJ1DmwmG7KVa0k27VGh5va806gR
zZvUshdX+eyTmwsaWOuiNLkUASrEcSI/0eOzOzobaGP9AWgV6lmApVpTWBr1wC4zpRNAwpG6QHUU
jYAnT3VLPkGRaxJFW2UA/yOurfFJj7Jrhmmp3+HYe1G1i/ZbEu+MiDraenO8Lfw0PLSFUFui87oV
adrWPiXBUDWF3HdsIE9WSHEaBkb0nLhLLJn05L7MHX2o31U+Tpe8qV5Erx2Y6fXjX/o1dTZ8OtjB
yMwY7FTCPNUj7iWWTqghaLyaGmp4Uo0/wNp0LwSC5JBK0YN2x6FU/WYwnZfOlAFT8pkIOFdlGwtO
2MpHEUR0aviTAe50BOFe8B7wEsDr7M9oDN2gerSMYO+GxVtTuehw3F8QpaeNHJm228yqYHKEH1nn
wjkp8u8eO+bWjUQNwcYGCWISMg+ltDkkzoQaLSEqamSU0kA8sjZ2RoAF0mfD4rOjUDxuGCvWX7Mt
3qpxWVraIV4mQfBsylT5jKvmZ1pwp8i8Ls5BLzZ917tHpHhA17qIyMJY3cM6XsetGZO101LmeRPN
owlgCfnQXtdAM/sgIX+pjDfa1D+npHhJ9UM8s3px5hqIHlLUPHQP5Bl/GSbj2Cl02VKAoZb6husk
OUkjZFVMxsNKQqnfovshL11kh1amtNa1WmPHmg+NzyoElXQAk6FDaXRwyC9amxUzeCgn2G0cAaUc
O9ja57beenTSjH68EEwvXxChyyVudGZt3iIdimuAexga1/XktGsnn1LQBIN4mEhAJh14wuBX0P0X
RcH1O+gV15w46cplMwjSgfeqj9ZdaU4bhJ1kSnfE4ZE5d7Ci4L0Gs0MObvZZQLLYlhDdhoFIGQeS
KUslzIMUFvE7Mk/vGqbjCToyzn+DpkarRXvadtOa0AhC7posowWdgNkX8dZzG6g8pHFw/COeQdwI
IUvNO50ybe8CzGtLSpIixnftQ8k1xH1i4nnwbadaDxr4igFXOSsN86wYtq16UbjAXIyDWZXyZSQu
mMaSfeG6mxxjzRmHG2hMw1tU/SqcFo1QGDibJg/sj9nr36IUJUPRRWcDgTaPkLiy8l7AOPfBTL1j
RqLug+wIBF12kn+/xMP4qHsbEUHfJycEMMdqdA022VCWpAgPM9r1B2LUZBsdmMGxOrGJMVy1FqJl
n/HBHfUES+xKHzOj+cyH+rMEhA3Iqxiuf78UdoecxpMHwCuwuUyCLgE0wV24IdrxubUWgZ34sNhw
0dyrp8EqnrSTWSuNEssFprMSWfYsFrmAcRb5jExceXuntbyd2+l8x4SBUTn2FB1WJBRNI8FV8mN6
D8OTMt98sBYsWADJCaYjoU/4A83w3oG6zVgVdzwS8SJ+nrnpoLUX7L3i5OB6ouIMtN/GaRyWyOXz
IPRXhwJ15DYAneQh4vUtYMJiOHoi2IQ16ZtGfsiTcZ94XsUH1X61J/0a2qXEScjwuM/85x6FjVDx
S6OQuXVV/E5zuh1JrUJFYu40Oaeqs18NxgZZ9jiRTu2+W7qWt4n8gdF0x2+ucW81NECSHSNod3Fq
gymom48Md9+mGDr77o5mQIxXDwNlsAd8L2BpjM5z+NU9iDqdQrdaz926LVA6ToAnUXfKW5VxUtrD
8htlYEtrTgyC2DcaiGeZqC+2xHJjEJtjRlgVw1m5zIDqjRLlzSjSnQV3OyNdNIFqvWkCIjNa/MBt
W+aPvhWea+x7k59+j6X8k8zgWKrKxaQagwhnNnpMI4kViIDGLGWxS07NFaDej3TxUpT+OXSLt9l3
rlbj7XsSHLeSB+cp82mDPTZYKLxjJtIkh3CvkpdawYt1O7DETsYgMVALwH0iIs43YSNZ9wqtBNfZ
eMYPdB5SaumRxQHmy9w+CTG0gAjL6WSY8dVTM3qg5YuNL3HZYb5a+neMAfPIUXIm9BPcDWgLPm+P
iaWmRwUfYlNGOEJQ6mChQ9/w1IsaeUTq/tZav8ZPXQdltBiEuv/9Uof5Fyadu5HZ2Y2kTibknSZ6
x+0hC7J1WCuyJXYoSdzjZH3qZLZ+gtYv1xonG/GxG4NTHDdGJQG8WhWquGydWhYVYayC9JKRcU9/
EOR7zKGIwsayOtgoOx61XbCESvtXntXxQSiLOFerTZHqkNgR+8N0HVjswkvj7WhEMN/TwfYPOXv+
1d9/LL1S3EuRq10f2OrEgVJo3zihB9zUEa9BzPmwHsl5MT2nuPQq7jchG95Ghl+yKEmXRUe4zpTD
qaaddV3n887G/ymMmcFrkl3Hov0UvSO2UgDRa9OXoczFBhE10D4+giR9gAr1xm43+4m+sp5En8YH
kiBGtbct9wmb95eGIM/jHTIZzz8qLGuctNe6Lm95PB2LJM/hZ4bdwavQOwh/HE+Zdp6qgqlrRCcG
htxst5iZaw53hJfsTdTYV5TC/PejhqFj07yRHkCgDAqm04S/f3FMrmXmFy+M7quzOZGU1amHdEiC
Lf5/LP4YfmMecszGd2Z5mi1ddKWQi9aaOPONXbDAM+V31xGwQscFeymp1gZG8V0TRncwY8UmwKu4
bchuW4c1cKQ0IsWC6mS0JyqtgpIpoaIhO4f+ICEGNzII90ooOVk3Ibo13F82q7FrnjWskExvHybm
3aKWpiAc/zh2+V42+YdgPFY0w/Q2Yd5MXfwvuvzqa/TdroXWeCSlVMc2h9b0MC4E96ba2YkgIw0Y
6zngSvS88trLkNj14pflHnmzrxR7LqFk8zspir+cvHnIabAxYuRPCDtIi4gZNOfT6ziwC0PXzXlp
EjxDrtoDsXsT3iTnp2hqPi91/1H7MYBZeoBJBnt+rwoio2uAYQ5+ggztucSY0Iu0JA5LcL9mds8w
HCTnJN8K7SAKsY9uBiEJJt4fLZW7q+34AeQfJOKsvUgl5KqzUKpwNVnsc1uyjP3msVGKY89ov9tK
Y6f15yeHntvUbX/QhkDn4TQX+itTU6vMvuXiGKsANJM+CqpSEZ3523U8yoWZhLXRqVB0prG8En7D
RE0wPZvmcNr4IwQLdrxIKPKVZYBQ5Fq+DJbbYw6IPhiycKN7/FHov7smbDfAgufUlVtnSr5x8B9T
rKYHzBLnAUrNumy5eVydnYbIvbCNrN5oNRFQzGj7RZcANbR6b+f0LMfjJD94dvti2WlwtmLmCiGv
IN+3+SxTBKX4a9klDe2LjE3zAHy9u7Qh8GIwpCgOu2rrIi3QiNxOkwVnMwbeOxiPA/mYNDLIDdrS
mFjGgvkrfO4PETvimGpuTUPikSsvdTzbG3JpyEj3DngbOLeyvtrVXmLA9rU/QnaTZqhPbRB8plOJ
dx12DWlsiAOqiXjBKIYj3MOpyiQc6aYn8SLIMGm7clPbVB+hrUKenrrmNa7aXWlHyabwhLtKJPjl
qWBNlcSkIZKl8RKLm+wSsR0y7GdLRk+gQWfKwTwpOUEt6CwkM07zKVUOeNgy2MnHB8mPqeNbn4Gg
ZKP4JNw63ZFi9FDDImYVBGJpdh3QTSUVDDTzM3K+W2ABied/E8BGn2hbN+z94zjG+5cuEZteQWbF
q9+jl2sKImzqZ+XiOeQQm06TX8iXLCrpGk3mXHjQ9qw6kX+SU7Jl+QRIOX4yvysU0oOjDroHLlv2
pJa3MYd6X4x/8tr8bfcckChXiPDs0uA0xD9hzHVHAGQ/Esba2ErrvduWaNrr6i/kjShUusHciTvE
VTOJMA3uASnte0maBQ5ueBs9wtC6zZnZjHBDSqvewYVN4DuTMeErNzh4FikVgceyvS/3bTf+aVy3
f63HmnQ+CTgD7upGofHDk5vek463q0qYoyCuQkTcSHZTON3XMg/jfS+9Hy17gGXuvDBFiYsnaJHj
IEa3wkJyGD+1yJJtrNxbN47ErREZbYieZwT/Fu8yOTAdysIoYAwTRNRV6HT7KnjXyfQ0+sInmrHf
V/ml0NYC/WUYQPMQsWQuKPh5LxzQv5sKcRBqC8Jq4DDxaUez7bavWLA4MdL4s48SstOcY4wVBncy
HFJsJg0oZNodqG00dw0pdbkYGB+B0YZkEa6HgDQof04filki/IbXtvYbyHd92hq7JEbGpNPpPvNZ
SmyuSG+56CdnWk2e2A9jhENu0YuQqUFScoCrToPs11NG/VRum76JdpSNbz6coX2Ses8E9xUbLdDQ
+MO97+36UIWMw0KIfGXo3me3Ta5t53Ovxv1L/u4kb1EeMSKkJ84WRXbFpPYYNvAQMw6uPtYv8eJw
j7iP0XEkX35e7gJnJCgHRTyvr/PLaaKvpHLfF98Qa1xMWKFiGQ1a2DWxjqGQwgtLZriHIBy7Dm6J
LOWpBLQyV280c7/NmFcpc6gzdNQfPNyu26wYfuma3tOob17U42WrkIEosyD/hAsi7nr/kIXOHpAP
+hwjP9ZFIBkCdA84NKjmkeniQzWccznmOOUJEjLjAYFRmbo7zy2CvYntC53CkFJ4ugD7WienZOwv
HKPFsRiRyNHJMk7LIyTNDKBKyzjjSIYdQHfDvZQf0HimT20LGMD02+IwMqOjriYOO+Qh77IjSnEX
11RT4GqzMpvP7TcmaS6UQO5arHsV7YRbretKesfR6JpTC9bBJtSEnyNGuistiWPCIOjK42jL2wuQ
vxu7TVzMNigRY/40beszCgq26h35qsVI6E4UkAIPLa+yooPvdr/8rqW8Svpj4qIKwm4ptN8f2GiZ
66lhyib6q0vKyS53sFEi6nC8LZz4hrU7fFHDeY3y4qmE/MgticM97Fjawe0Ni3iPfQNvsMPGlPv/
GgfQngfNenDI8X/Marx1spywW54LglbOdogetk8f8JfFYF/LV9lypg1pQMePmmuN4SvcBqro9mYz
qH09UmLi7+w3vr3MbKEM++E7Bg30dCXnYD8XFxRjn+UoNq0OP3uZ0CLgTE1Rh6+tGXEwjaPb4Iiz
ljzjSGwc1dZPdd2iLSPEcOMV9rNlRcaT5Lg9j/bwEYd0cw4nbs/4tHXD11g2FNomUdQBk4PYHL4i
m+NJOetR47AQ6LhLy3p2tX7UhvVouNVDCZ2AkqBbXvuLLuy7UbvNAajJQfAUhDhNfE+8jjTfq26K
LryPmF3iZkNiExLFJavUe/YqRh45CQR9yO0qweF5cfvkUrFTCTGLk4PPPSLUZvIVk0zY2lNobOk0
9bbkYsOMXQzvE3+47ge3OXMVJte5oFl3YASgwL4VViC2RdKfTAtPveNznmQOFFBSvS9lbpbbfiDV
u0PvfWmNzNgGFq4O24s2zBZIxEu6O2yiu9P7kFOa5kbwceCu4xIxsAFE8EY/dU0FQmxMpQxh8mkN
MJU9qP3Tb3x1Ya60L0i1gRaYn8xS1/sgBLGiFCuCJMV3Ux+cpmrWg0GNOARvOWYfEnsiUnK89lJl
yNliUlA5D5bIUAjcWYPvBul75zNkiC0mgJ0ugGVjrybJSNxi090MXXk3Z5CAJoVIk+avXZpVh1Yw
mp1wH5UFM1MoAy/shRCrZCELfmAhm9lqVwgujnClsLUXPHV5CiBA5sNHAf1pyJD3h0wFJ7maCHc+
Nkyys6LngWScdBJ4tDxCMTIfE2tvtQ+lJtcCYQOBcwFoJcXohxmk8LurQrq58kDwr/l1qTX9pt0z
tVixujsE3fC5pDScB2rpUKjyMWh5/JphS6Q1Yu0RBpjrLEmVJJvOUbfxDefRmBdnIgsJkPoQcCcS
nyPJsmjIqT+D1EGmNAoHbUTF85B5B00q5gYX+bZAgbca+U+jdmXBgUh+5ugn74I4vnkMaa/QtJmu
tdUNYETWDRmi7f4FRscvSeN2CXS6K4zpGDQE0MLjIDdKDztKc4BNhc4ZNPz0ORsn2oapM46IXVmx
efmaqSUnZJ/tRpmTXIvYfs9bAW7LOEruQpUmDZild/Lmv3N4n7ssm501XLZ4D9v7D5BLlHqOgzKo
JnoihdW3wuNTXSeimsDUuG+NEZGbA56ckUl1sxqbIIwqBYPnisXGCqURBJl8TkEHNdDKFQPOo6HG
dN37nlqxtXjQJedz24O20pmHzLYN79St17GdPnMbZaRpvhOYgKG7LE7JktZLQou1aduQyqZ8IH/l
p1HxLhuefYBM8k4tifSBXy1LquQwpCEONoprLjsmajU2gdDcZIGrGDctEibkPCDbLJ9FZwrq+yAN
44OPFeYoUaLqjgQ7wOGgr+ZbVkTMy6lMQl0jYIkG8jmrG8NzPo0ZAUBWeUmwh2FUee66grnxiOwQ
BDN5sh0T4BIrquc+do335Qhr06XDbqTvpWUuj4pVxMok8WctDHk28X5PwUJxn6DwNP7vQUDP9FE3
B1wwK0bSCPG/gzrVq+UD0xvOt1vMP+rReLSC9muwmRB0DJ5WQ4+kaxgu89QnNzN8ykVtwxvlIu5M
/wsH9EmaavxkfLPRSyusUGW9ZMm9KNAArmJbnwKrrA+ZrZONYqv55KnoUaKWQJgUuTedze5LwuIO
M8KrTTV0wC/CyziCA3DDej47tBErqzfw+U+t8WQQ+5LlHKmUckc2McHRb8DKl/ZwncpkvP79f0xI
x2unW1TtpD/9zx/GForQcGjQfBStfxNLY5RTO/TO/BujuAtUuir2UYeMyhnbGKBiT864NdS3Ypjt
fel/uG7bn1u6uN04M2g0mzQ9VhXNUROI7ikGkPoURfHBSlG96vhlkH57Ledtn0L/gWwHiyopM3FA
woSyqe3f08pE4x/QCtp5+hDmg9gaPulxhG1aDJ94Okdiq1gjpxZpWGDNUBWRAJiMgtknlQei74NT
NMXed4bkIbAOdmlYD2OTxheZtde2qq2HwhcXNUz6Ysfud4v1YteJbucPA1mBLvm5JMZFoZ1sLBbK
5WJ5bNm+dn7OMQ8+BI076i7f3TKouVZVeSurhepIoIKrbQ7IXkFzN8tjT5TDCqmud0/QbaZDbt+Q
/KaPkLmvim2P04/WMzyseMubwBCDfRFvRfvNTvBolFjavPwrzZ1i746wcDu3MNakPWybIrGA8MSA
pSeKuCzvnkG6fhhsaYI5y3llmEan6fQTiAXmTVW8TvXWNSLwrcj32MgEAjd2DMm6JblViVNqYJZX
yLdr3a7TUCd4zwCVZJaPOK5TKwQ32B+LFXEL/g0MWFumb/PoIHiwSUruRU/GOC10ojBYxgoVWnt2
7YapVb9I3MYXpWx7j+MsJnXNBNvRvaYmhkp7cPoDK1XEESpRbFnK+a4JgWRAAjJrIDFiQiuYiu4j
GbKnGqn3fqGuRBp3WgdfF0/ZQFGd96foB+Fg0Y6kthiFETCEOpaIwEP7xbdndVb9ETTYM36aEckR
03+vMyu6a8AX8dDtnCl4aYv+OXPbhrqRoCSYBT41Ow9lwGtuDIqtgZVlgP5tQjVKh41CZ1TY/+D5
BL7DYkJeqFOjh9H3+zW4pGZXxCyBDbUxmupHn9T5U0nn2fvGe19M5aGfxcNYCPbW3kQD6cOvcRmG
7dL8ZjOvA3WF522OYu5i443tP82bConWqJB45ROJKOXZ9WtONYZpQtbY2dy9ou1feW6PAYQkrXhk
RFIQRLAKZHc3Y8R6flz+BDTI9pXp2QT3HgMPkaoW975lLNGlmER3pkRW0Rdbl8DOFcPuYd8Oc7OG
yAKXIHForBgbrSxkrkubb278kOlumyTHOkM/IUZv62dmc/n7pdGTQnMJFSrWMJ0qyaYLINRjixPi
NEtwfFGwmHhpb3ObdXIYf3WqShHdwiG1cn31mq/MjtQ36ugT6+BbPWp3PZTdBwKCbCk1wXO679PI
z2Ha2XdrLkJTmn3k9ZmD3jbrrkP/KWOmIG04PbAEg+es1Zbc245ahmj3QQ9MPZpTg8D85KFtqIIM
OEGGqJxOGUPSderb8BmD4B8fd0LKVHoV2pm3Fw7OMel/N3W7VEKi2SEppfnymjFckcHeoZJl7mkt
cJ0Gu4tHzDVY0p6HX8JCaSnD7ORqMsiGHmSBo0GNKqqQz0g6P80Qu7ZRW+xEGNlbwH/kjWczKB25
OMUd2sEaE8lq0h0nJVNjuEJiYwWU1kVZW1uOYSZCmPXMkQ1X5lRfAIE/u77xkdjUP8MqfJwdgJGW
1z4PSYSmpYvfDUW0m3TWBi8r1KvoFy8tSVyZEazARK4DxTvouN38LAUgBs2EnHxFosoSDZc9Yihz
FOZbg1mLSmz+BRxtXpNBlVGgubdG58+Z5zOpR7475cgJGdCvDKrpdTba9xS63aD9j9n6MB357Q2Q
Z1k+MwBgbwP7ILz5cGIPrAWiTdY0kF2bq6W4YZy+IsG1LNiJ6ne4n8jPmYw9YAD78Ga2E7ByL2kC
HidEcT9O4W/wZYSzSIh0MnnL/K/AD+jbSu+rL5NmJ6XYZg5YuQkMARtRxTh523fefkLiMjoWRJkc
XI3ek0V4lU7yHhlMbnXHD5m7hO/ImX90B4KKBiRNcTu7GwK4vyrmNKuqeQhsxliFvncOblxMN6uG
bQBiIquYb64EV9nx7ZsGvlYk07XQ+hrXNRcNQ1Q6hANpGZuGpSwKTYmrwjhYHkOl3rAJP6vfvPDV
U/iEaSk68rltnKypFHIzJPFLDl2q80nPsIXvMUQQxzJuIAW47/kcnHOM6Mz316Xo9DoySMKbnzCZ
XJeFkHTQdBkeeTG0QoDG9Kflme9Rtuj2zWDYSLveoDTmmhHxlzQJmQr3nlltmKxuyhh7H13ReczY
MLMJS+dpO4j2OKE5ZXgVf0t/WJcGCnBjbG7hiITba7azYCjaB8ZLKpCZVRB5ueZS/sURCj2+fZ1C
+rA7FnHjlThoVvtmRL1l/2ytp7worq2pLspJKCAfAr5/Yuu9meM49F0bbxv5up6+WeiEkglTmg9L
DUoWNaFv76vOZPfH3BN8ZYztFzLtuOhtEiNCt5EffQlYdTDzTxWSRGlHANA3VL0AY5lmeB2Ptc2C
G5qi+zYvuRnqhy3ILgwHnawjuynob2kefHHNl31mBYweLUXMksukNRaHZqaf5k48hh26/4j5lyij
dZr2D31a3wc/eRUWFm6bxYwzGJtGFY9WiwmenNdLnzfcyiPpDWw+0biQ6ufELIqge2gwoJmmajCw
KE8tEBKrelCdR0dvtF+y7pFBz6SfzrizGK6O+mKY0dfoNPrs+fjXrBQbPz/NforrdDO35pbIcqKI
XKqnEYMDkCj5xJHPJkh7b2UVzCeb0MRUhiQxefY3UlwLIIXzyhEBm4itlUo7fupy8au7+XVG+rHm
mlq2lkMsXkAGYHLDFcziubCKg2ITzKuLhTxwyvNssqHsxl1cUJBO8fitAwhKlOnmplB1Sb2yiZKt
n0JShF5W7oRVWnuoRWLdNMfRe4dcGh/scahO9tQzd5QDc4a8xhsdyL3qzey1TcRX2XA31A2SuUD0
iBH8Rh6EHZC3Wm9mU8pTRpQTGgU0/V2ZGatpNImmqadsMxE2sOpDfXPG31VhOs9mwVZTefOJ/Ggw
/aPnbYC7WZsgYJTrIp9MZ3Ft21HeQpYbE6G0+cjNEkmLfSYqtg6kFkb9ByRPLQaH1PoOHGJkaiHu
YQyiv42Ipiv1g6bvO5PpI4VmutCkjL1AHFQWPTgIc2wjXk/zSNjOGfLCkPb6krOQYLRIdNoc72iM
DbxEwLt807h3qTp6lSaTZ5iXGFOJczk170WIGtXmVVFT/K2ynCNmtg64pdqrLzd+F6V7v2qfTaSH
Z4A+GUez/JNmY3FA54PMsejJhyewYoffN7+QoE1h4LX5iTGrGCiyHTwqUKp47gzTbE5p7wCOVgJV
gAOTnWUd9Kk/aVGczHaGnDXJ7zEJfvoOAXlMvVjxVs+u6PdOHKydHs5tIYnKis3gWiftToUWTHWG
UnaM8EWYx4ELiaX1q/YYI6lLufT9ej/V3rkX83dieG9kL40TGduqejJcdAWoBNzbmDBYJTZ07ctu
rZl57RyyDDZ2Eh+7+n2wEfBlPljWyPefdFbt/6pTR+mIBWuL207mP+rUPDpmc43bgpyXfiJqNbB+
W2p2t5Xyc1yF8Ibcok+w8BEZIkdSs1vMa+AR99UY2g+VyK/B2CLrQch/cH0+ePCs4j2ogZzGSv+Z
MkVHmhTEq9sI8FIXTVB9wJ2X7z0XTIYSGmy9/a3w0hxw2JQrLyGXq0HP8OqmPHBmV4C4mOKPmIQb
t2Hj2mXjk59KgjdCuWeJS+mN03wrCLjdSwrryreDe1NWPu7gWB0rn/eTfUGeWfMz+jR6SE/9KsoF
k08MmKGXuUvLFZra2fF/L75HU8/f/2+y+n8S3+9/V7cfxe/m//xW/x9q703BX8jd/2/6+3/XXfnj
Z/Ij/5e7/vHrd/PPYRH//Q3+U48f+v9wmHRAZ0K4YIbu/+jxQ/MfKOCdEGym6ZuBT4hDWek2+bd/
tcJ/OJ5pUx07pme5tCb/+l9REZb3D5T9tktHFPIveE7wv5Hj2+Y/q/EDJ4BBIALPRvTvLUEW4T+r
8Yu86YRN8OGRBbg/cSTmNcLvlBmY6xodTvQhH1bJWNEpGt4wnnpVUiP2g/IuHb8wRtyOptEZzOZr
mHzqssie3zikFEFqGJP2TcaylJmQCw3JmELNVZ37FpnXxMssie62j59UJiaSTLvOiQVAwXQiiAu6
j2l1ixeo1fD9bWI7QBtg6UqZ/SCd003eTlsz7MS+SrL0asrJuJZBFPGcVAPrcXANty6q6/s0Vj5r
4MRjF2l6PncTLfsqbgrjVxbWEDOToQWBIduXZmwHg/Td1OOnTIoQnYqUD5nsoPJIGpzPuvLEXQK9
y1flOOrXCUnr7wz5bLDKmqH4BWgYX8xgpzSxhWF/plaU/CjkwDqpw1pfOAiMQDu5CRIrMinCLQdR
DJ2d0RUSkXL8wxyrY0DchJSpfa77gA2WMxEf1RjvaAWct9Kp+wcuVTgdA47VXcwLBmSQwxrBKM1m
qbg7HG2g3oPnii8WStPaRy+wm/y6/ewtU74YSWO9zVEavdVzwRs9MM9GvegN/UtBeXYY4sS/+0v4
xxBm8FRbj045UGPymZKYxc3YetGFj0jJBrmDWx0nYfekcsO5qiwk1svmXkhGK0DHFjDOLered7ho
ctrO2uBnR8xfiD8Jg5B5W8dBiNDLMRxEapFD5Fzbzh9VDLR/pcLMIppS021BBZ7vitDHTTMWJVb4
VEH3J0jDetcmJ7sbuCiuC+XJT/DcabCpHdQZG7uECoicf8nWy4UxIe/AWYopbmZss0pFNDOlrIPi
mayMzMOfUI3mXsooJtq+GdVppotqbwBVOvM5mXB8MMrGaXpkIS9IzSAhoVtD1TeCdeqP+J9a7Pv5
nzzG8XOsocWIB0yjg8q29WyD8EhzPwlejG5Kce7nBJjHfUyraBGqN3qMExRaZGUSPp/MI9By6IHN
d+EnvfkQ+0HcrybTttnzozs2I6oRJSv7D4kUaGWZ+qybhRhYGV2/NhQZb7o2rf+g7jx2ZEfSLP0q
g14PcyiMNHLRA4xrrcJDbogQN6i15tP3x8icws1qdGMamE0DhaibKoQH3ewX53yHxX2FiYEEwDVe
CSKyAZyw3vSCVWGGGAc8s+em1UPLWbgpvicrSEuqc5jNTCessNwXPFm/IniEaxl5FRVqTxR0O0ZL
nsBmS5eN83P0ARUnBo6diH0yG7nS3isJEyw4rNhj8QlSLXjTerBxjnhQCH2HsX8oPZ7u0XWiT6SY
0NREmjwHtZme1IyVxVg71c1sK4Q9NsPs3LZRXAo1fffdUi5yrS/eu87MXvwyJrlkWsPGodLtzIS0
mcyG7w7i3lpyIKek8kkDs6jbrLqi+yirtHpzDC8CH5GoxVvJVHHB9qb9Us0SwTGBvGe+oXGetYJm
hFwYsgtC2N+ZInlQsV7R9iru3ogNey2po2gQRpXl9BDab4x6ym+PXMivprFdQAFjBQu8HMArh3Ye
v7RK4+wTxjjbTLXyD+p4rI+17511M0mfu1K0ezVni0GqcPvt+ghTNReJVmT06ZWZJyFUbFvR1LVQ
nQZzmrVrBNZ71G1bZ5J1uBiOZllbZclGuCxChEA3jvCUoDHLiJRHviA85gQhpUUKJmIsPVg6vml+
Fr3eb9XGLkDBuAZKnc5Z1owRMMYa7g5STb/ISrXe6eTVfrVNOKxUM1QQ61hRenLBdS7iVrU3Qmbm
ax5r6mMRq9o1VwJWaK5L1CgJ1hgU3HHcqoqIDowOWT+zGV+xFEsfYttkhPDblXwhmYwsif+RNoSV
B2ld/eu/aAaXZP7n399+/eu//LurzVD/frWpY9xEUDnkVqL2cBFTeQ5c28w7uVVGkLlrcG3P+6Tt
jBU1Xf/o+IaP2ydGrzh3W8Ci/LprjN99WkBExZ+ieMsikfXOHNFWEQQSxdcavYm+BlMO5JA6cNgS
SxOsWFM5sPyU+quLaVXrNkEd7CvktlGNd/BXUu9NZ9uLMMJpkagotKGWog9P7JzHdZX30L+Mzl2L
wHRQ5MRlBukKrz1jQnUPjsl6AKKAwQctfkxYSwC8PUqZM+lhu/JNQ/mYQOjG0hhisYQ1HWzJWag+
c5Xh+phMXrGoqPGRjQrcJywbGoKEyktJxPXbjDRZ0CiVBgTMiM4N55R3jJiugBFHs51+sa7vJFxP
8D+sxhh5KsObARifXmLMmo4AjIzJRARXQVv6qldtkTex2yX1p7XYosrajDZ+LvAPGEEas8osyCWY
lSMLN79Mmb6jOvrM2GRv1RoWPSDyxFxq1BfEY0iQlSw0ljUSwaUsWRbMG60lwWJ6SdgWansVcsw1
SdVsL2BifkgrDNaGM0aMMMWwdkQi753lMs0uJkqDTtYCpNHiaFsmUskB3xZrcutLqRRrMw5+vlVs
ML0D45S9GLlEfnCknVKeXKXvIC5Jd66ZOMqLTPtOptuI/JRhr/S9cSx/LiqtVSgjptsrme6xXMR6
s+ZSRlKa0W9ls46t8Q38GLcgN7Q2wAbSte/8556MQQWj0v65P9UumpwMLZXBnCwF9xgNjdyapYNp
4T9/45iT2fNvbxyaZNtSVXJcLJyomjali32+33gqp/fZ/8yykiRAH+KkrSPEWxCQkUAEIc3zXOHB
eewyAlbyKgtIpewykA3S017Ssk3v6aRdK/1Y+9JsRqpzsptg1Lk5u95VVDMaVfRpmVhqnVXPM5vb
ZNbh5c9BlMC+XepNADc4tTV/i/7b7s49IM0SIeHYkc1hRDcnVOG6zfIuzLxDHow26OYmutSFydiD
U7hELGFMcd7kHfUrLacGm/uRyh0n89YpUKbDKgq6ZtiEcU32FrzQRZYrXyzfglVfgkQYjbbfmD0h
QwQ5s9PUm4kkQ0YLzrr6qWNij/EGv+Wu0Wi8eTAIRW95I6eaBTZPjEw7O9b2G9sqFcaqRM60RGmQ
SY3mE4WkPHqV7gEOdGKBRW1UVlWli23sIWlCSKHI05CP5UbxdXfPAIKp7lAFAHIbCGoAngmNgB7B
Xh2NN866Gb5HyGZKTChrUuYXu9SsR2aBxqI1bOISPAYKXYYZ1lOhXeqqNVzsLtfhlNRTGZwnxJi6
fHUSlICe2A7Z6UncvhGWQ8xYk1kkZrmefqMhtu8Jb7GNouLWC0TAs6oNaFuCabhSlLZ7qMLBuggq
w0srDeW90wvryYd0e+o6hTFj4Q3XzC/KbzqN5uQQ6RXsdK+KvoTlZswu0xb82Fc8iPwlJuhl2itI
hF6OaE2kJjnbVRlrDOuIoUzE+CAH0mtOw3SUdZoesBNQ2+QtNxtN2/WNE5BpRsHkL4wgh8ngI84O
dgTZjmtAMOyiMy2QS8cowKLiRRvM5dCztllXP2e5NR3r4ueEx2zLYa9oPjqQWIlu3c9FwAPGpYBM
kQsi+rks7J+Lo8gGYrF/rpMc8Qxv1nJsWMa7g3cixdjZWT/XUCRs95rm5fiCU0z84mVuQKFUNfpF
g5RYWIBsR6IQA36W6OalGTq32AI3tXu0rVr6hHAtOo5eJE6+a7EaDh3npUHZcLcMAGcN0QDHkWB3
LLNqmT6YHaFZyOSGPRQSZW4XAc6xUcTqzgJ+xYJ6qMk5iIqGgSVhB0LT1HWcGWyR86HrNnVsIYRP
umJr+mh6WYPkDkmCRX9tmRiv2rwhlS9qKj1cQBYx11E09G8l0njik+gN/Bm8+uQdvCj46SEBQBez
32R+m7QuaaEUwajqEPEXs0RnJ4zzOQhvAQaV97wq+rsm+vQQUoJw8KY6GWFjqpmbngSpgKTWQZ8L
NWZqbBrSuAZQWRLy5wZoaKWwfAZAQVBNPrZ6eFPtUjnh2cBAqBCYQ0+iQtpTBGA20UhcGJYRfoV6
jkhVrSv7mY0SjGtiymznjnbLPzCeD12CZvnMs5yxC6swVgGvdlkmD3lPTpxaCtNf5a0ABxZmZbpW
GO2pMzJL429sjOmrOrR9jOSrIPC9QWlJh2k0KmwU9usfA4ocaMu1dN6AupufcSQBG3V1bqb7gfjq
HCCahBsajb79KsHncRQAU203ud9IrmINwovXK49pZfqX2sK/SiNTP4Cvz2NmShFSWQODr74splY5
cCZdWuT4XjdPsBIOqwYKpb7tTQh9QYszaVbkCcZHWTmv/Rgr3zXbFtYzAfI3DuyBZDrK3/aIbqR5
HX3D+PCUaqhWIuS/wGTaBbeUd5SzinzJ3LxycuQJicfWHdhmbWEcYdHlEgvUUkQF9qcZY2ybK2mf
LJmvtzet1PyzE9koxGp0glwz/ljvAas5Z2bzzq309fQkRkId2N6hKE11wwLMTKwGqi5MIRjv7Zo9
DN1F+F4KQlqNhD5sEZomX6dnVk5bqYXo1Xk82QoqRjXF/zYJO08Ztz8ARySDHGns1hKVaDkRQExb
qGNSpsuQOaSYIeHGDcCvpt9QfWB3Jn3LvcPVSt+iAuLvBvcP6nLC6ukOu56/g5u/YUqpK4bxamNN
es17vXppCqP67j0VM7ZSS2TRI53rk9ariJNC8DBsuRrFVA5VA1BoHoxewZ3JtrCfqAiBe2TjwJDb
aZS2AH9sdydQA+U50ki7RGLjpe5MdJVPiDBrAQqlUjVORexO5WlvxFuWi7mzHhvHA7OICV+eC3D2
IDdFil+fGlTs2yEtGcqq2UnVEFV2joSxKErYXDTWOfe9X5WTnxp/yQUPk79mX1o9ScOrvzyGAkid
3N4r6U5jpioDb8J3WvB21iD2lnMGSMWCH0QnJc/sJPTPcHjyuhC/uTUqgNYdh0XHzMj9jqiANqKR
KXgH4eGctBKKtIttODb1HUptqIGIYVBCEJIBVN/Ia0j9A8GhtiJ6EgRxLiDwD9BhjTGfTNOFt6zJ
O4gWkMk4jeCcMR/gkDT2jF1TSAnJ2A3zPCqrdtmCcQnWfSGGTarKjAW5Y0Hlyn09W3LJdGiv4ylb
pqi9T+Bzxr5iNaEuqWWJCXVSkC/zBPfMxu0jE+SNL1Rg8rDRgKL3uch32tCgc3JFNrzlWPPmahMm
j33hFL/MqLPpmZz02TQh/Gqi0N4NXcaPnapojOxFvSYMFEVnU+UrzPfNt63lgLdyiGHhCr8z6X+I
CeVHy/O98/ym2mtWiK0m8aT5KaRXsRhycvMu25IgFaEaW6ZgeGDaflBPMXvYBe9WIOROFky9ZRxe
KLlDokLHXJ8VNLw36WTczzkl39yrQHuafm59kd1VfIy2Kele1RS4TyT6e9L0DV29X76VscVJzzGL
YhsWLakQTvGsWxTLrY1gn+YWNmlmS/TvaCWjmY/SCTF+qzO/0OL4UUkN54bUTp7yoss3fN+oHRLV
cN78xsg2lsgDtPKBAPXObuxQakn2y6+w+iI5SiAIK5bpw4y29UdRlg6YNjPAOVF16zYirZtKJfuo
+xH+QDyMqMp13w02Qgjn0FjeMHXciIoI+Dv6KVhWHQrExsnstFk4Wer8WY//FYr8VycLeOb3ifk/
/eX/C+Dmv9GMXTqqYem04//rd4bO36KY19n774Cbf/wXf87UJUwa6DaoK+HcWBJizf9l3EjjD7pT
oUvev7SCwmCQ/9dQXTP/sDVhOY4msVdxIxj/GKpr4g/bNh1NVQ2h8ens/9JQXeMT/dY/wfTmO2OU
TmtoWhI2GgSe3/snXXZtyp3G/pZMO2EPdzfvlo3DvjemfEpaXElCzVaRo7xXYU5f7X8gZZ2s5fnL
by/aX4/O70OQf5cD/fOd8K2YplB5qf5puh97RhWhq+mWo+CyHIX33YLsmg0dpo3//CsJk1f2n39q
kFLS0R1hmJIwnL//1I1l6oaBamRJBjZZWLIdZiaI0zVxBIjUC0AydpyQBRzqAD0nSHosdhEhm0fS
gZ/TAdZebRu/XGn5pz571XrJvenXyZnNxRL0o9woBNFjsiQJTe2DbO0P9kZDq0x6sugmgQV7g+lD
Hhsb/EDaRolg8ZCytbBqt9s2jM7noVoBgQEwQpy7j+uhbI4Bvf9pyuCLorLZuFVEoqyTn8y2q9dR
SHa7LZr9GNScZnn3S6XTVFJdnDTN8c8arqVt3bv2JkyThwTB/alja7ikn1NmjMYBQYTNmzZtQOhK
KsJVwoawvfo5tUf/EgRW/TQQStFVSIvVYFhxZGdXKE3jtuvYjtDiZ1dik20IN7NYCdt9NnTXXFTt
lXBrfZH6SryUvXjSxqqclaH1lduB/+gMh5ZF8NS2Q5/SDGa7mb9Pc8Xb90l/lE0OmKCXBsQU8nRc
HQ2/xyyZYiBAGpRKRIhsjuey7AX8PkVd9Iomb61F1SOHJfsk0hSt4jGrnfhQZeV1yKxoq1qwPBVM
XMKE5/7zoddNe9dOH+iJ0RK7mbqehtVSRqdctzXaLr5+FaJ7682ymTel0609ZmVsGHLwdR0jfS3U
xr2CUHqSCIql1FFX2+6gLmACBkepl2ufqISFVjnluSVA2cOSsAf3IEHYOvXNGnLsWGQW90qeXaLe
WTl1pT0kfoLKr80kyxiVwadbsYWOOgJuKk07dK7/GGVltg4JMOARNSf6T/AhK2srPZ+pOSo/DoAZ
MtIXRaYHKsG7tBke1JKRqJMr9z5NN1UcXDvf/25DHIxMtpahMnirLrlGISPVnNRCaEvvToOYtC3E
dajlNspLlEIl7rmenYagDpoNbbUns2lKLnVJ/PSC/KUl8rUd+Uq2ql/56UHcuK49Jecdpm6hAdEZ
u1SpKuC6cWZn3keKhxv5/LfL1Yeo/4kt1kcBiA8H1mQGIKIolVsy3Z6qnMiu3K0QKMhj1BkGD1K8
dfXCWCkWXygtgg+7/RVr/WeiEwdG0sTMlahcEVnqGBGmjVRqiEdlqF4QSaKkI0EYlUa25QI9+El+
dLLuoW/ladSjC3XCF+3oc1xhYQTgMq+k/xHmFlGKCiY+Nx3gX+vXhkqLnuY0FO0CGcvcUMr36dX6
+QLS4iXTnGTC2aQwH+aQTbDw3oHYXO3B/ESAdsTwj6Cxf1I171u2yl3VjKvZhN8pPSSGwUsRqcMs
1HKDUzk9jC0PZYlWf7SHeebDr7DgNLAO4WusY6u7igCquvDfm6wks0+UL3pGTqbzrefQd3mBdQtR
FlkCDRpozeXVNVtSfX1z1yv2naFaLuWR4QT71FbeczOuZwQnDBGPgOk5kDcRdVTps6I8axH4YeMx
LMg58mLB7NS9T0c4Mbmf2Vdvqtc2ci5y50NpYpBZp2JRZ8NzY8vtdKXoRWkQnN6eWjJQVN2KwKOX
L6YafkP3Phk8D5ETHFoURtCF8Ztq6QG0SzDXGudJvGVDAqbfvduKhRePF60Q5H0RvkeKUDUr9KmV
xsi0QeOEPheBzUxawAxRNLWcZRZZGlk1aZdib+Z5sO8dJr7rMaubS9OtEg7fk8zd4qzhhcKC3B0V
2Jk51uWiZuJT/GKRfrY84xohOAr7i2fbT22vrqrSubvQx0MoNzok8twjdJ7sp28N7i8uHJ6dsrd7
lITmUmjKNXUJCzPyixbWV/w+G1fk+9HGDh04BcxUYfMgSkKT3T2DDwD9loYHYm56A+HffvViM96V
KTG5vFh1w+cd4/FU9f5uekUMQjTY4L2llhItFT15sTFyGnH0MeDqRbcvrpWEQGy30WvtJQe+dfgK
qJeKZqfmmFroQzjeQNEGH5U6roktL/kqjB4WeVu+RMMDs8Y7Kyp+NTTvByNfFYH1wb5+m6Ttyums
N0VVfjV98eFq4p43JhnEAmmrqUVHO9UZxLWXxDORP0f8svrp4eI9vvPV5Fqqzr2N+XlSCd0BIdAs
J1rO7JRlVLvLGjnYrE2zp58K4f93Hfsfghp/r4//93+jalfXBAP2/7jU/T9V9Z78Xuz++R/8pR6x
/uA4gl1KZfr3Std2/gAlhLDEshBwmIhB/lHp6vIPx5Km49iWLbkWJ9FHhTVuUpaIP8CcmPwTTZoM
xjTtvyIf0ame/1b1UeKqJNYgYKHsk0JjZfb3qg/nNABXpSIMx/aLS3TrGaXj7bfw6CGbO1pvnjr2
C6lbBIY0Y7sZis5f54l2F3lkP+KHRLarqK9eXDJdHBV93+eGQ2IHWME6P9ejnpxCdLWOThxZ0Jnx
U99hKalrlJpiYGaqUVF6ZU9ni6GzSwem2aaDMqqLMUEWASDA/qQlyMthNJCuTAlKcNc4UpJgdKYu
dDayjVFmp3Vx14op3aPWVi7b8FUtw/E5GcW2ynwGL3qwtU0tBtNWxYefP0mBbUvXY5uxRtTscqw4
ijHqnPcy/uy7a2117OQgPgENwM4BrzW1rH5hVpKULqxYhhkvEoP+PHaLvd0J7OAMY01RsrKfYugo
+jJ2dnMzL56yDNVtp51RBgWrphegDi8DyeNN6CEDjWttkeftBylEyxF4BEtZMPrtktAodCBmyZVn
rowmLRdU14egw0Rpth9IleVKFPJV4lGpRMZK1Gtydu0EEtexTrxnBE42cj4tdCzrDJMQEUgVRxz7
Qt+2bxw7HHj9XpLU2aPgX0Cmu2FkhxamXAqH3VZhEX2TlkcC20j2wVLkQx+fZdlAOVcp+wYt4Iy4
k3etdQ6DR5vvGO2Zjag6xQgs0/Q6WBlkCSa/HRTFOSvnYxjrz1iTyaDxMczlAMxXWaUeOrOfN3bo
sTWRpJP7K4hW6ZyCHNLUmvKVpy8alplpfNV29M12a92F1UEh15YFqTKwRlQSgqK0+ETg6RZrGCPp
2P1k4PTiFPLigodx8BqvpBbj5hwTmIQF5hq7Bm7SFo5YULIyaMf601XVy0g0Uaj4vyI3Cme+ITAP
N+1J2EhmOnuEq9ZO+6DJV8Jxr85HOyyRlWM6MN11ZBqvRVDaUD4qE+oz/7iW19EsvvpSXyUeRv6h
eGfruBLoMIIYZIbVmgZf5gAbYDuoE0qo2sJQ0oHK8MB/pSmgHuk6GAZyce81gqCMck87tHWE8jwW
8VlOmmhUj5Xi4+PvvLMfBGs1oiPAxqJd4sid7CnGJZ7UJTXAv7wPsMXyGQxV+XDJbVqyadXmQSHY
zrkoeCMFCGkG7SfJYYr1G6VFdUFieI+Bx6sNSklTybHVE3HYngLbRo4KpCIrooLoVusLADqXGVL4
5BEx5C9pNa9Yh8pZqgOFgARNPnIQbFtCYq8UL5uowsUYjfbF1aYGe+hAHzjb1iM+MbPhVFWJYCVd
q0hle+aakFuwyrntLikcIqcH0HZWbdxdH0l1xW56zmgnXnRwjffAoZ2F1UOEcBveqV7GvwuT2iU3
HBON1I2HauLr8QXAhqqFhusNfTX2f0jZjC/JPcPmTlo509qRbKeofMTXlK4zpf509IApcWAogNcs
Iskhky+IZSbxN0j2KrmZc6J8k3UIEQfuPuJ4NgXYQ9w56XHJKfJtjaWkQS8w8wfpIhQjEg5lxgZ4
HfHkqc9izl9lUqUWzp9b6TxoZTUiY9BWJn6URTFQroleXAlAqHHQJhFMuvRLYXOC9x8reI5hhgd1
BA8g0RugS/W9ZtZyYq3a+Nph0YAJH73q7ptrJSdN0dZ+FT0gcwAwIHGnlsp7BCqcJjumv0PpVKTh
R4cvK4YBs5EBxTfT3XWKCGluGgcd0ckpNJxHXZTozvtkZFIPvmBIxyOTuT1JO80c9YDOZBK1U0MY
CfNWkxzkjsRKDAmMHJoEDQHRi37zMc28x8DwCYkiMJte9ujb/am10uIYcHJZh6JzCnwSz2WJx0VX
A1JJCnszVpjKUSBNVnRln4zGMI+cis1xURfrAtzN2HsHW2fYbnf2orWC8hrXcDHMoHBvTmF5i6Tq
x/uQ8BnogmBMNH62dpWCptNqu3nrDoAJ6KhOoagMgCvDOtVlsR6mp6Uvi+ECtRe7uO6fkzpA7VBX
RxlJaIKx7s5qswsPXTg6q9HEnlDCl1lF3jASrQI4niVCRSxjK/aiDq8QQqO17SoEDtcexkBkWWt/
LI/som0yTxNmHXVTzyPeTNekb3G+BvDd67iWeyfMaAy7jKF865LRFVXGMYvMKRxbHCvT8J81zJeZ
OwxXPXRylrIRFk0nISqtgHrl6amrzAKbPgG3oEWfS32KRY/kE1ZtSqjffOlUTM+znjFMuMWMHW4L
0uUiM3uNwrRcq5ULed2J+rVSLKFkTLc35a2wceZwnvT58C2GZCmblPmIh3IkV7X8WPpDtbBakj+J
K6H3JOXyzPZFX7ICP4gIjbwsGqhAiSHe2UQOIWQtL2LBmyBPgRG6hgNg7asgGG7gcg27orUK0nCP
sjvck21F0mgcHlXIiDg47OahyXTSurzqzYi6Gq0o0JEiIa8KPxAwMV3Up2JaWNAbIXMfZpmTB1gQ
rRwvSj8rh9A8O3kb7knm0XeqmROxV7oWie15TgdQYQGAi8GOZ96PSffRgRiuApK/fEgdCGcDd0o0
taNlLWRxdABe7NkZj4xOGvFQsg+HFWIqX/7IVo5btismpqffQ5AuLRJVYl23SbxCrZqEYNY0tChQ
WnmXREMSc6VxJaH4ql8L4seXGVc3tAv8MsFQcqS2qbeqx8DZjVJ7kGpmz10zaIj9Rk/Fjij9TPMz
ZBfvA9VFvygHS8PYWG2b3EODH7fJqvFV9aGq+W2qdjOc61g+2yXB94D5i7OSwRiwoTwh84uLM3JD
c+I9kOlAuvdeBf3114fKdKA3Becct/HZyy6GTuKMQbU6t3zPvg4V3VVYDer7oODuhPgMISjSjsiU
jIfCabYlw8wNGSv+GhUiqlu/L5+IKhLzQdXFrRkLNkr6awLt+BTAnNxaYeRsuoBxoZDmBCU07tSU
8hjijOAVMJunccSdX8ukf47c/LGv+/JiF5jVfj7gO6uHPUJj/QDgD94vb/z5oBBwh+KYZNfpQ8L+
1i1N4iDAie0RChqHsER/3RlnuoOKcZG9MdQWPu4QKgwOyRKz2hqOllmSNpdBabBKYVyKCmRYNPi8
JMmTXxMG0HDLnRqG4mvT7LR9SH71XA000IQADvYBWk8gSASD43uAFlTWDwF466Npi3yOqWVuhaG6
dU3jyVZH//rzARDUezFm9gPd5T1umv7FKzlpS9srLjIRgF0HH+ndMCrHRhQRIzSjOEeRsx2jxH/K
B+096smxrkt0qKxv8rVWZghCm8E/xTm3h173C4p+ppke2C5yeAJo4Mse4xUyAfmRhjlqB5wQFJvy
iCKAObom70rOXNRpBWBLh+NVyhcE9uXa8FuKy4FAJmaOz7lRJAfXUIApI+nY9K1BgYaIeefpWEUi
n8u2yVHP+lni7bw26i9OEKNm0lP7oMViYnRhaCHS0TiNUXtLdN1/QNiFk5K226jbM79981aG4oiu
+dyUpjzDdxlW5uDUew1wEf5fgmv8vNtDQly6VbtpYucCc2uWeK2KhQelRNZVLU7CigDJ+EKmCnVx
tqkiYwZXzARGS9wzgxTJUQJA8Ny2ZXzwvdhYJoimV4T4cgBUYvwUsQA1qGSLRrfKXdC1457BCT6w
jLWWnRTN9eeyLiy1uJHnSTy1GbjrgVC4hzbHs1hqIydBqkyFOoCGKjP0Pz8kJf7FMMEVr6fEt8/5
t8utVr23XlbuvKqo4hkwWX6kBtrbykmUX6TXeGuVk20lorfM0TdIJsgknboYt9LAX/EeH6pM2WaF
vHbNWreAIXWxDZsNhNN8tAiVM7/GTmFm0ryL3n3NFBbZYQyTp6+J/QL+Mm9qMCe6SJi5mkS/DoLR
u8ooFRNxtQyywtppJm4C3b7iichPduYs8iTWd5HXsDqY/vTzgWlwMlPFssbPzoVT+E+GhJdPJilc
isJPmH7vGKg3HMRdcgz1wHvuxnBlhzzzvoQZoxKA91hn3ao16u7681fsIF91n9PSsnUQI0GgHQaj
1A4/f6o4GID1MEDtPMhcmt37a10Z50F4GCCUNQQCYuV8lQGPhoqemxoOJVoLUcbVnqyHcqyfQk4G
RExYmeuMKgluKqFlDITmoJYFBAJXPTwqIdZd0FOn/Fbck3v55JKRol4YL8U762XI1BvMnbMCmXkO
drsKt0PuzQ+hcjGvaNcOxsm8cVHnydap39XzoFxrPV2oEHAKnGqB+PLwglpneVS3Sv0EvSVmqLyS
ySnei0shFlzVBvX09nYDOhlMN/aj1mpICMl0OQ0K47e2vjlKdenBeN11J/MfKKhnMTkON8xZiNr1
4iHJSAHtVTPee01QPmixQy+k6xsrIRlgwDJ57+iEjp3t/SKAwN1pMHHmfpWjdonoNgbMvAVvm/o6
3AWOXV6I6OeFiORGnOsdhof4aTHvH5uzAfrmXl3ym5WfzW/7EwV0+G4/jFf4RsKgW7tQgc2W3MMr
At6B2MNAdR8GfJTcq8zGI1RVaMqZOKzjcEcy7Qw3Nqfaxhi3tv8uXsonwzsOL9aDHhyq1docjgR5
8sbpZqe0PRTBwpzLgjDRV/O7Uo72Z/8t9XuyhRrhJe2M/4uf9HMKxv2gXmJtqYcwneNZAXC6WIfB
2QqYssqttYgLqJEeg4F6QQx06G9LTVveSKmcwz5YFi3lpcBLjrJjWPi6dTNNdfHq2DwkiKpI2cG8
+wqV5wElJEjnFe9qwznxv/K7Tvf62TgaN+8x5EvjMTgFobJOjiCWNmCo0UBd4/MIRIOKfIaJ/lHj
u5wU/1gn52i9Hsmwnd8Y6k4I3qNpbHJ40P6iC+U8A00it4yA7iGXfDPXa63ZdFn67HjKwa353BVi
+nVpo81JiCaTV4sSYpir53ivGW/8VDXf7h5Kp/5eP/eEX27yp8xc+jdUgzyuLlTqnB8vVzclx3f9
lPN20M+1Txob3YN4qVYArLJ+FT5rJnifmXUwbnjkX703A+zPWTWfCQMdiPr0Fum4Ie1tG/Pr2+sX
jOXBo3LLHrPHAvX0qnUXRLOuamK6+tUvx8mWgLeX1qXpd2qRzgg2sgKw1TTxj8Uj0IlZuLIm4+jk
bNcw1n+4sPJPTGnfg4O7iRhVN+7ndGjyu6JUttnsvdfv6bv4bKOd/TC9AO6dnd2zoi2xQeZTDOz2
blLWw97ZhD3CvGN6hjuZF+42824+p3VWLVsAEpI9DoJmcTOP1kG/lM/R4/gcveUP1TVl0yPO0w/f
PTbWaTgKIlf6bEsXEsf146cRsppqPDvdloO3aFvoCE0w6CvT2qcV/awZqu+w12GbcLGQPrsYnuMI
v1A3Cx50SCzhNTl7pFflV6/cqbTm9VV2t/4NPKjzVN6IO6acDveB1NfNPe3lDPEtZZu3LvtFWJ4C
KGCRcDc56dFad6SbeUhUd6NvwmvIhWfLw0bd+AhEz/7SFlvl4hqb4cOLGSrBNx1b8FrKqnxsH6sH
caguxd3m/Zk/2Q9UkeaLr73C6A4eifDcY6xSWOqEib1Qa/eSWIXYs1s7scGIt4pKwh9sg0R3glWV
85pDivQQps3KfF9tE8IPApJtbM779BRxFCHcursPpWGunoPxYtlr5PCquzLS7zxMV9Sk18xAdmjc
iyEzLiRYURYgcry6e7Mmw5VvNOP88u4aKVPTZMuSH6aaz7Vje8ou/VNyz/kUWMB29ZKYu62ukCKK
xBQBl1t1W4MNSYChZAlbfpZs+/Sb5mYnxiFYF6xZ1p3i3P+NvTPZbhvZtu2/vD7OABAAAmi8Dguw
JkUVlOQOhixbqOsaX38nnPfksZ1+9rivfTuy7ExbJAhE7Nh7rbkYL5P5BgoBxqoevFDYHeI2Ud5F
QmKdNpaPjHMPPu7oVVAbcj+NvnMs2kFfo/EdH4feAhhrGsEdMn6kvQzIFuUw+A+z1gwZACjSyBqb
l1FOLrpBk3Fnbl0KSjsQsMZXHLKvSdipL1756PjlW4I73tVh7yz3XtTT641Aq9rugPB1HjQpva7s
i/vsvrkhfgBU2xJuuGhaUKDWe2RyT6p+DPP2pWZwZ4VuVpkXNVZvME4FYAyN9m2Zf8YVebDz3ngf
2vYZaozmFqntrL0cWJXjhNEOpNADHdxgqTsDvNXJmh4YYe7Yn8oHBFHr2poPHZqn94e/vgUsAa5w
Cm7GxIpod+Kw9tSbwOa+2PS2GNaRzp9N6iOHZjAqAd3MraGBn+1hWWyYTqZbEmtQm+y6diQwQ8iz
7uhAMb59S3fpUmGIWnlEtDMKlP2xmr98+87B4RYKE8kEaBIS3Kxlt6/HhMwJDbC+53rGN4hseEaa
NnjKNuunR2tlEA26um+FTSWp+imeM23rmER+NgwmN52FhrRA+3CmpQaPvVOGTVZxn6dNHK0JaXwI
IjL8pnCCU0aIBMEGLteSHNTRLDZBil9E19D/p7oWsOMBj+sGJz07zUwNPGpnrRLkOqdv1s6okds3
W6OInrSR2jmtCWGzK+PA+NHYpzRTRw1LgK8+IFxbRlX9aWGLlGPhoXEAYpIB8wz428Mtw8nOstg2
Bz071VWZn0C25MSuJfegX7Kd1EyYc705gSYnMbLsmoekhhOkx7DGDcJhiSG3kjzcPofp8NXQjthB
izN890+iyINVAkxt/Kh9r1hDQZl0dSHFi04j/TyEogIW5XwkihnfoQHmylWodz0/o6faj1vDrqMT
IX0405HNLQLMGfsqxTVmhipK9a70jpNlr0KvKVmtW9oDk3dKevpJxiIUBgAE2Nbz5uQ/2a/T5/hT
/1RfmztWkXptqs88t8wV78rwQNyutYRWhroijxBwZgk4/bK488vhZAHrOECZ9BzYGuOjVPJs7cmc
4JX2lFYOrSKQZwQczfkMGXAWnR582r2bXUXidJTTMEXJQU1Es0PMBHntS+3TbAFD05wD5PyADMZp
GQ0D7QUioPIxeLa0Hk51cWdqxmfAiiijNbLxMGO99uSQJAUKaqPZ8yLk2h6AV8h5qmLIG6cl/FME
7njBxknIGsxMf4ftbqtk1SKUyYOdW9tsnmqrMgGPU4l33Sm2iWzphAQTByiUxqZ9Lrk7Vw0Hi5GO
+NJRUMTmHXh24ksUW/0kHIsQUKXJTplGTFbsN0cpeart2repsZPGHbNLpZSfnEbZFD4pOtMexxo8
PFpWy2kC8GejULb0e4hzi7g1nsa2jTfYwdgctQ+jbHaaExVbW3M+jaW3tKRSrwtHhWwtCaRBir7y
ZqI2I2S62nCzAGzfh5ZfX1rvk4LkZQFhHIJqDtPNTDUA8eHwojXqc1KqHmJJZrlzUmt4JxUadE7A
NmelNlpwq61WaVSuQfC/gJRzdlZxTeK9sNtpXfRpsRpqDKSGczcBBlmOonaLOn6j4sRbom1z6JNr
wjbCrfgINALcPdGGb412quzmXU0Y0ePqRcQR9JtBqbptjykWDiTLgrQLRLoesVVZ/E7WAh1PZiA9
7UAU1rM6RoB3HxLSPGOg3FNmaeRFh9HGz5gQGnR/aklKgTa3gAyEoplFGwotd4NA9WAByVtGgJfY
W4Bxdbl57chhfeX/dpVJIpPHOAFqJp/2WC6Fm0f1jZHpl8pqMk7mk7anV6HtufV5nRX2i3D+gYOu
+wdKN0b+wae29R8S6FzuNP9ppBS0GrCPMQAyOfL21ZrATmAiyBi2XhZ98p3unYd4WHIezJZO1n0m
gcCCSWFQlCmW26slBSFuJNe7E9O9hqbrooxYdzFNyZVZ9axBg5+unTQ6iBrOEurvQ9YUr4Q2s1OG
0nRthWYyFRhuaN1NIogZISvxtvObg0eW/c2ZPivQz7APjMG615PjyIkRgjisvxxkf6pUt9omXY9Y
spjeDwdpA8PMNOoX0qPwNoOtXuRNdE4nfSMTUaIa7hHUOFiU7KQBfY5fetC7l2lgX60FBkmjw69a
1fRSoqBY0b6cll6Z32eotUojwAxmlmefdOlFWNEDdgqncIu3rjVhsMPSJPZIkH8OgdUvtUVJquhJ
pAhk4DJz2sEXjJjxyZrPmgWkfTgokKjSQcsv4LCKS19cp9wxj8D8fLegulim4ktnPDITELTjC4SH
WapdvN5LHmtTN5ZhYFXbpC25ipVqrR1gSwd8Qv3Bq/rXtvQwm9hC34I2RcVjS6JMxXhUaQOevn1J
A6xNwdjvJgZKB4mO4uA5JL4ylWQaEeXZUarOC2EO1wR41l5OwlhMuiALGuABqB0TirTebAambbwK
ZdpN0jqaWetcsY0njwX5X9gdps3k1bU7DTFA6iR4RDG+aiOCpJjKFqCNJnVXEshCi87ZNd1Thszq
Af1VUdgI54O0w/SUEM3RGtGtoHEbYCK6L7MYybgShBuMLZhwJ6FTOiJaLHxnWJuas1aEg9KMYB0w
lY+FwlA3hF3mzyaiIEUe08lbYhpwDHJakMC5UNRMfOadzj+Gmt7i6PVA+ow5IHSSvXUz0pYPVclH
Rk30w1XjE6gBcrDqFpSAk2Eiqu5zoMw6+njAyFweEWO9q+MP8niumWUuA0U/+hhG08hfVjlsoXZi
CYuV6gBhw0Ih4EBtglYU4kIgMWwWyLXZufJ8JHyB2KMlNZZSQyY04Xo8Is/LVh3RjQKZ6L63KKCb
oNpJQsCbFBn6pOfvSoI6VyKe87PxU1OCXsSKBPtL8aoN9jTMdWEExRDqwKatr2UXmseor0+NjSZ/
gEidOB9TpnDQpaHtkM62UHPM8DDJ2D5Vm22QPDi0foyK1InjgdaWWBIMqhtEBbzKZw+U8wp4BQID
KvU9iCF2+6g9CEkMMNlMdHCVV6fKddAIRP3Fzixo7IYDyZ/9KVdhu8dyn9R31nQaApPQhNxnaBRk
b3HRjs+ZHowYEgJiadFSrqKuk/tCH77WoylJpkIw9SqmfDhKSw5Hp0cK0CGjndQk5VavN3oGicbQ
0l2ptOWTHpRHqI/GJnV8bZc69h2QtvGRkSN5VIJsYj7t4i2gG0dMXPc6tAqzzrJyLQMGbqAHxoa9
GFNKVLVnM6jgfiW4ldh/madL9Lc944o6KdKtHZNcohRhumnVgXzGQDzGibYh/CC903vliWOJ5bJL
vCsBWMSyKlZQzc1TXubNrsuYHmcjR8UxYxkKLU6gFaZkb4LjKEUWPDYzSzGedf/fxrch4et3oxEG
W6SSmEgn1dj7ZvX9l29/lsQ29J9v/0Uzh36bs4+yeaXsbar5pTab6QSJYNzoDNI3SlOI5wb4R+do
r3HmOY+5RgVrlkK/y5pNq7TVsWmT6ui3sVyHPUF6zAasA1Rb88D0oN/3AIK//a4J0q+ghEiwg1S4
H6Imw8AMnHYs920huj0wNp0SIyflp3MrHqRHR8HdMwpygErpmOdvXwypfwCsrLd+oL77+GQfispm
wNuMW+QH1Pu8UFYeYJGdmjT3KZNZPrH6In35PqhgDxSNEhhv7E4OSbfDksd5AFEOHDbZPNPeD/qR
OJWhSs6AYVWWZ3r0DSEYD03S3SVlfuzwo7/5qaNzYOKuGXuQ73ojxZmB0CfyLIgv9DPtiegNhiWp
R/droKsx1pOCuA/uoz2nFsShADrWNK4a9v5XWHRvRF1kV7zpJ9An6c4KyLAyWOzdykmNi0xbfggm
mGusX2GGOGumYeo2w6f8WtFSiUVKy6qtaSVoN03z1fu8FMVWKehhYrvPi4VtyeJA4OlSFWO866U3
7dv5y7fv/vNbvYNJ1omCyQtc6mbFKMK+szPkfLZun6wWXz9CBsz9PfCGIa/ETmbQxG0nX+o1PTL/
VYj5AI2UHFGBuFMmcdbIaey14VAAJwSe7i/pRbP6Bdm0G4kAzb0MR28VJfthtEJqKyKd8HCb62co
OdUuCJyUvJrqSN2i7NNMMVcZpqld5WhP1phA7iH40B1oXM8z8XecpzCrZx0q51ytoh4cn4sSmC4n
trVFzodXEUbiq3DEUYEsMG7vnRaPTazNUZqRvB3T4N4uacf7Jkd/qC1sAoNjEMjLIwxulgjSkS1A
jyOHyRT2vQl5p1LRM24YJ2eytM9BRZRhPARPYxRaVwPJ58KHgblXmpVPLPVFkOYktAQeeJkbbphR
NABfNZfo17cWmgVaCQqhZ9HKNO+V4dlH6bMMK+9eVcnvUR2xtTua+Ziv/R2Boeey8Sq3bDEf8EjU
AP93XZHdM0R9qfRAX070IFt2ua7LiSXSTo6mf9EK67NSyc+WoQ4rhcPIDpnIua3TtVF6MU80MtKc
P0gG9SPp7YUMZMHgK0zv8OnyusJxQ0lT32VtQCZjkhvvMAJEIN49xO13Es0XKWsptMh8S8hIe4/h
07+r22GNPj18wD5Ni4gjAVACHd8WYFgkKt1//9b0KsxhfDCrjLgPfPaSODJrb8MwTHRxGnsj3gzY
ZQnOUJ78PKXaQTF25zeleZfa9XCp2remkBmnJ62a45IQj4tkdFGgB1usGw9+HRZndvgGaH+2zKnc
n9Gi0hSzEjB72NkfoVCtuwpFUEPQ0CXLPXOPIzRxw9GZbmbutkTpYVkOzUtHvuE9h7pHa+pWRRSl
uyhvmr0syDWeKNOWQWvupYUtcdlMzWua9aQFKjb/BO2ccynoVbeRNLjSPTncuYODuFWPY8s8rIFK
7amfsGAytZWNPLWcZ11CRsgrVg3TnRx0XgZjdPA/dbqrsgB+/+S51NvbxAv9u4Sw24M1ZR966AXA
1nVzxxZRP9o+QL6stcN1gqh7KCT82HhVB8MekXl9RL4zIi5mhpMqsAQ76hzCwtAIxUgb5Rgtg7DZ
THG4jAlg9vQMMLECi4I40GsoQXd24yEXxVJkEbDwoN5PvCwjfxw5YmrO+FhOYDnrTOwNG3NaHKpu
XNdyCfZLW/R2dM6r/sYtwOpiFa7pp/1mnEa4mQLJdOdgo671keUxJbCgKN6gQHSrcVQwdhalG6Xh
S2RcsLjZMx/dX0Lz5JwF2GNlymrncReiRR4PzZQboFYRFAxBw+QiXOYarU9p1ocua85qAjPLQ2pE
k6YhwaNY8jYvGaX7k7QWjmIax2Qrpa/sMsB/6MsNDlOZc9/UxHF4XmMRKuoNGy0lmKOWuTj6lXgJ
4XRCYg/vmsHe14Ma3zQPTglCR0K4iC9Va2G4bAipkT0DmyQpC40RaXvziFhvKLXbxgW6lL5TpLIh
Uoo8mb09rDrFF5fJLgkXrdE/YaHcRJUf7ZzB1jYlIErXqKaZdPlZKSZl17aa2AN4op8W4A8PKCGt
iQ63NR5SjkSIKYK7qJKPiaBZ3zzkev81KMzBLTBBuFaBW+DFqA0BA1I2h29fWG/KtgyvQUNeSmUA
kmAm6NKHCh4aUiFWhVmwnWR6+zgG9lIQnLJNjVZl5uRh+R9bKkiVE/2kN0e0NdXqO3nyL0xls1Pv
O6fXPzW/5Mh/728TQwtgJW+GHYFs0bPfMyJsKEzQzuG09tme4zR61bXYHTtjRcyxjqABJcsXizsG
0Y7DoaJUrPXvX5X80XX316uyDXoyhm5Jyb/546sq88xg+VKYmQxndVPMmzZDolu9RzsB0CFbjNnX
kcmVKvJFQcpsScbXdbDf8jlxYG3c62fjJC7OQ1deX0qobDQOduMyauYGzNW7WpV+X74BiyavWup3
6U28tLfx1jw2d9Lb+VigP5vm0Q/KRVYs3LRF3eZCyUOHoC8ghM1xGGgnW84fjcU0MzhVuXu9mjvd
IemKdIMVO/vh95cEhuA/PikN9bhmCEyIEtjgT9cErYHeQBlsd9NFvw79YYaQgkHNL5BnQJQXDP08
yl7C1y1mQVhqUsJyOYgtGgMauGnfAxqAxkulh/5wXJzqhPSXYnktGR+2jBEBnzUrex4scqgjXZxh
oxmegeb5JY/HqeYcgwgnJp/mTj9NscuLeIGg24Ng4BcaZdET8Wzqh1qcSSAZ37IsWWmrMltJ4/gJ
FwICWLlx7NNBZThzDG/h21SexEv+Vvdvkb1rp62jrlaRki7owMTqRtlW6rSyT5hDF7O5S1+lt44C
lPg3D76+454sg/Cd8up7a8RK4iG+ifca+RWQhsWoXprH+t6+TeGqu4xPLsOyG02Qo4Fnazd/4DUf
ONFY1dK6tQTuDgu8xt0WkgpVWKHKEyoPseixouPM2c5GopUZtRlk2ug1Z34ZEgiSPtrMNDNywOQS
KRWzTp58n8knbJvrtWYWSiT6U0zd5zAjVZmVTk8ZlLKAcpdg9UtwJf5osWUl3yangEmrd6aS4Tor
j/r9728f3ZqNqt8TtBwVMiWTBMPBRzAbbn98pKijY6WgEb+LhmKdTztrHA92+2QTefops+TLihX3
hcvyNt7q+/7cPNB3BkKhuCj9YYEQYKWc6EDxBq+OsQvXY3sJ99qWAHp5hCUQX3HjM6F7dLyV3p9K
5nYJ87vSoKVG1qu+igtEEEsfdyUGrBseqY04BgwUEL0+Fq9TswQ9Zd+3VwxgCD/3JXY4b5Fd+Hfn
aeKDxWQxjQ/Tc8mssWFFhsyQLRtdf5ONjuw+PuosJm6Eu39B2bVq4zjfRQS0LQCO0EpJcrcnFGMe
cp4a69w96c/Kq2Vc4N5X1/wh+jQ+R0/lMxGcJ+1Sxg/GRpEjPijYTuMad+TCrzk0eNj3lyD+TiFj
14bxq8G++NCbuzwgthzf1bp9tu6dR6LgrvEtavb9h3wPviRf7OLgIRNPHyg5F2H6JZrHvnvr5Nhv
q2Y8t/v2s2p9Isxl6ndmvyVxeEYQPPniaWbYzwPlNQegRTPszTtrHc0nivWXhgE0QXhNhOhmFelu
ccqesifvPnhSvK3GEjTITb8nzElu9WQ1FIskxlLw3MaX+c3LV1z697xdjYHePnz2DTdPv6ibLn0l
5iewSee5ptwT5ktm0ce0t8XOtosl1UBPY2eRPGIx0l56rKeL+rnW34JTeYCNs2hZlT/NF2BMUKdf
lQcP76dBUAWmtxYJJaMDCkDkba3ool1SGq9JKSQOjyE++0yesE+jgC/6yoUyQXSgN1rLRjXuQOW1
iPSmbO1kNPJo0Xw4vqyBJdfRllCmpdkhCghGus2ek8ntELT40v/28vxisxT/NMjgjFElHh5VY7T5
zTb9HUyLnl8giajjQvg6ItmSIWOn3xhpXDw4q679yX+rqxz9P361xfgRlDDLkfiEU7qSdLTMl+qx
eYw6dLyInPkwtVO8rfoG6oCnOssL7XsG68Q8uZ0e4grpoax0Q8X5QNqoPEsyXjyp72RcRvdphUhi
8vr6scphNoYwRzwvcf/whufd/8dFQ6iWCinI1uDTSvWn6qAip4ZEUgeWuvhATQUi9lSaClI7Jmly
2NWph8cVogJ9RnzDg6uUw1550NhNnZf8vrobzxbTa6t8b8pwE5DpmLPy9qy85b2GRMI81leF+Xeu
MiKipRz8YdPUf/n6NdXh8wIcZBj6j4semno9S+y02fkw8pQHokuBgUzio6OPDiA33pZM/BeKY7np
Lb9ZQbWobxGHOKy7Avn3JJe4nsdDRSZcrLj4epjRg9L5UxH2i5fJtm5iAZPSwnE/g32/u6/0tIbz
UYbZzrS9dBsg1LJOPlNgTYliYgY7c48//El4hjiAIB7WB2n6IFLD55OJxeTgq/E1d6KboTbZ8tuY
mjMr6RmkjSzKxIcTaTUmrSLs2YyKTOP8+7vE+WdlIkxAAZaumUJXuRl/fPl+TCoCNF+SuGmbLeuO
7FTyrokwX2qsIlRIDKoH+6SkmX3ClrRL6RTvv/3u25/rgogwVIrH0Lc+2rZKEPmCKDJTxZ0kNWCc
KuZ9ETj1GfDQAelouVExpLE5o283O10evn1XyEgeDFXZtkXY7xAgmUevnszjt+8YWUFsHPyG8353
8NqYoIkBkp2tYf2YJ8oDo+V6njHnBzlPnFchw+eerkk+T6PVeS6dcF5iSi0rg4gIOrs4ntBOMcqu
t2Kea5u7Ln0jdrtZqZSfRYHLbbIy2tYUUpyXbLTJIZoJh4p6EelUVRiZSTbOg95FPZyNer/w5zl7
wMA9mSfv6TyD1+dpPHrtiOENE/p2ntXX89Tenuf3KoN81p501cyz/auY5/wmbdLpsZun/5hkSA0A
lUhUzub3n/o3mvQPa4Om6SyEjsVaCCNi9ix+f9P6iuE3yHzDnUhey8zCKbKpbbr4dq19UOtlTUDg
UPdpHOPy3CtH3IFfkaTpHWpiiR3CuOpJmVAvExHC0g4k3yjICFaTcwR62DX7akTdEZAHyvQNn+9Z
i2g9e5jPl7Ol5Q9v5h+3MLU1xbOJ0RK3pXB+egKtMqhL32+DnX6SQIXpLw4rqmBlwvSmOd7JJ5av
jPQSCHOt7oH7Ojjza2RDpE8cA5Hche26yZ5h2kCGP1fX7omK4rN8/buS+1/rLQ2cr//3/7x9SRnW
hHVThe/N905aTeV2kwZl699b9god3A+kmdXXJAh//Zf+GzYj/yWEYzI0sS1VzL/+DZuxZqKMcByJ
/VXQraV+/jfB3YYoI1niLM3RDGAw+GL/bcG1/2WApmF/sQSucmHq/yMLrvrjbci7s3WANrh8LWFw
xLN/LtIzEzuto5ebFpeU0035XeS80UuONzWTuJMxPKVm9VDThVtM7NmEinRi6bUkYUXcjmsx9Dz3
Vbaq4Bq7lfINjN3CEQtkSecFN44XhQxBcLmZfVs/9V70tS9k/aSFFWeZdImynUZkZK4TK64RUbT3
elURDcNABBUzyuVrb2UQ0BNmeI2XnIokA1eZEcsudG9XQexYyPySimm8BjBXF4h1o7JzLl2K9kQr
e3mGwLKutVldC/W8BZZCwwn6FytwGTXxKjNqQAm1+XlqjfrM/YCkVJs+1/qhCcpVqdXPvUywRxik
/Ez+4IboZHH8jDiDB1/StKlfdezXR534mjgs114HDCZPukMmSD2222dyv9CaMOGgZCrHtbokpj5h
alW9Z8B/Z/w5tiOxolGdX+z0NbKsFxgrYglsPF/sRAjAurYWHofmVV/QkskGQKVwCpGICzfJhxcZ
P3bduMPXlC0Hy3+DIBTsWqGPyHQWGPzJ5QZIrVTIpSpiY7pJAqYKehZ1P0qRITqLwKfmr+dawyf2
atl7F5pjJQMnjFgDq7yjBOLAVrVOgbIzg+tBWLQkrbPhWm5tX4ZANIcu7fHvTQdhVs7FtmCkaEA2
sFVH9hJwJOgCv90nukHnvtXTjQYwzbUFfrVckKviZS0EAhlby1SJ42OkDu1RYwP2amXatFjSF2M+
YPNoVB38VoIRK2RD5kWU+9r37/wqvdH+fbQMxuKRb6C9dS4OQdF+ojuY93r1pGPEQsZc7ySh2s9F
MO11UVl7Kp9xRfBi46KpfB405lcxB84k8p6dnk+DFjQn9OaxzPERz+6EcRqydVtxtubJqg+INrpt
SgaI0fYYvSYt21I+ndKR4PKyaWN62qp3LO32HvRnf0ff46npA7Yb30w2RVjqJ6Nt0aj0NLuC0ToM
Xgc0JfGuUaG6zThWp8HS4v23Rep/l/Q/LOkzCUwX1OT/7xWdYe9b9fbDRvD33/qbH2ZIE1CXZhoS
r/5/lnTL/hdoEY1V1CSxg8f+uyXd+JfUdPZ5S8LT4u/wIv69pKv/mhslNkZGXdfmFf9/sqT/DO2i
PJI2pw/qJA2QmfxpQccX3Fl1Msh1wzLDoj2N47MzIjaicIhW312ZXxxPfzxFsHlAgoCWBthBWjpv
7qefVVugWno/s9Zjj+qVo1juzlxlhNRNTLBjWnR/KAG1X/1EGr2GrUKOEICmfywBnXSK7Tb2iDjU
EHwuilRNgmWrBCkQZWbwqxZxw3PkO+kmEJEJrJbsn3lqL7RNZnQhqemGf9DKTl+j+VHPCjBP/ItD
XJx+f2X+QXGbLw0fuDEXeCon+J/KuwjR3EhErkQEqTgnS1dRGVuNDcUhkPmxb0ZI1H3fDRupUvbD
WiKzUOHjvPcR+WFbH5q9j9fw4/cvS59/7H9K6L8+MXpyqpy7utyJPx1PpVOqReRAfGy1wjg1fRKT
xKTnwYfVN+EB8bOzF1lMkEAc9U+g7O1V70t7GwyGfNZHP72MQ3DQNPDqgXKNNIgwnuPFB69rbfaE
0Im/KBAodkKPym2S6/nn1tfiDT6v4v7370T7Z+XyF6CEyklg3uH5+fFWQM/Wq0x4zXXRJsGxGnrf
VQa0BokWeLd8zPBzqEmZLtqsre5p2fRfMqvHOJekGZ0RTgIPSR8cVUpqhpPIb1MYn0brvynYAZfQ
Nbe+Gl3yipHulFVrNROD22aaSvkgwxOYTnjBwXSXGcFqwtEVGab2GIto22ThVhklASG1Q/QEp4qF
iMp9RM59A7NoWbcB4HvLPjAEctvuYDrXrrSf4yYjr7mkF52P+kNbWYexy/agDR6iaXSVlvCmRl22
penm6KtCmpw9ZVbY+o9ZeN/IINkDKKZK8A4JtdIi65tLE6ovtSYHJvgIEp3x3e/nyM4a1eyY4pa0
+dCIw5luedEeAjoSYK8RvxifUy/5EtiIJabgMSrrQ10gKNC1o8hDd9QJa7ZAZBQqk7xEFU9lP3yx
ejhIBG8FFEzxcZq8+wam0SJIaTpFUsp1O9oGeaI9Xp+2JaOekW8MIKAVxQHN8nRqopTnNOCwf8By
ieEiDgsysDKfqfZfREwAP/7X/BeL1rzc//wMSApnQ0iIM8KyflpDQHjWsYlOCXy5SAnyijPknL2K
Md/eiHSolvMk8cHJU6QL0qrjmt0+6T+sMqk+D2XaPbFFK18cmPpbGcCBRcppwkxoUiC8HrioPMjr
bdf1+YuPMIv0kCIdvzhtrz20UOwORBcrL5qI/aM6jRWBYcTzLchBMdeS2LSDHbeR27SW+qcH5heP
/rdOotCZc5ksAD8+L4WtFp2cH32O7CNtnKrxl5GuGLuCU8mdMlqOS41JDAiQkisJuNUxhVdQLHqp
gJidDPsp6erqw/QU7fPvn+VfLOr2vJfofBYWc+WfKECJP6ZdYvbmGlm4CWs6/wioZ0u1QxU++H9Y
mX9xGZj2zX0EVdgaO9ePlyHHoNbbYwO2fawlruNKrkckxtv/j7f03U/5aXFCVBJatajMdSzC8Kua
1/mRWFHyJIVp5cjSs9H9/Q/U5r32p5Xddhz6CNQQNgzTny4id2hUFHppomYXcJDsOIEGVLfRvhon
82bnBuq1vkdCHeip+iJUNbtzMu9P091fvQzHYORDYQQ1lG9/urwK8jLMs+Za8Um79gbrppugmn2L
4eDk6CSs+q2/Siz68iQYP8WAf/5wIX4cO0nDtGmsqLQ22d901Zbzf/++tTlwcByTyFrDckJ5iwir
PSGfDCAh5DZVUD8CvIbTZkWduJLpS9970mrPxR2fNX9Ya34uxkzAsAaDU+BWNH6JQvvxtUxAdsrW
4hbDXB2vrQa+OypCHURmIf7wo35+iCgzKDgMwfJoOQxXf/r8g8nTZ4eCs5YMMfZNEsldqg39SdRe
u+UqOX+6zuyxP91yFp1XlVn5vIpKgkB+utK9Dk8l1XpvDYJqvKt9A5uoN/QvSphPNcB3z1+jUwEU
lKeEvUhcYH7TVKt41Ly1Ns6jIp+oRVUfoPqERF02caVeatquyw7c9QG5NS3xmci7ZPmINnY6qh0Q
eMcCfJCE7zq9gGewzKSX6Uqz1ibN2Hu+M97GDvgVgOtYw7cnUmLI0fKdaK0GX7hCwbkxquJr2gjj
1TNKCzCe+bXp1PEdIUm/JhgN3vRkpZtCIbO2yofcoDhAdebgutlETWiuh8RMlyVNuPNkGtneEAFJ
6WQftaRhlbySiJDusLODR1ChNUqZ2D6lqcTXo/naqilSI0Z8NAuuJ6SFhMEZYAkgscinnMRq5oex
hhHBA7PgLwaCVPdq0lfE3VoYeMNxPSCGGhyn3I1DvVKxWEGmpRC9hXoeu70xIjI3g9yt26ZDDlRq
tzKKxLULR8LOyWdq3w2EQkxRhY+vWdWPFAytmyF+WXYxoSYLbLU1KGocLshiw602JeZd09npl6ye
6stQ1z5iMTVmdoa0fFskhOqRtaXv68QmyaUs4PHq9WC6fWOMWIDj7k5BU18t4NQHJhyEEpdw1alP
YVN3V+GN7VOhg2jNgCUiShpyLJhKfFaK0t9OQ6Xcx7IKzy2cDIRDukpTJ5Ubf8I85U2kg8T9oK5h
MWpviqdVO7MK29OsXVmhGcLPV4zi09Cm/tIYZf0S+TTQ/XFqX2FcZmsF2CIqAhlTVMX5O6klHbbx
xvuAg1HeEtCwQ4ZNCpm98txafXmawFM9KLnoXitRNu8DiF0dG49e4oY0jYg4bB/AgKLa9Cc0+TXr
CXP2/Mp0Pb/XF32Do2RAN4TYktv2NEdwPFVjMqxspUtIhMtQUyk2kJ6h9laVU1lbgAf2TtYkspsC
1qvhBMMrU8DpULRwWCS8tLWq0c5vOW4czdk8S/g6y41ZR5s4aeBRDN4UceFoKysGQYG64uOKHxyb
OV+ngFe37f+i7jyaG1faLP2HOr9IAAm3pRdJkZQ3G4RUJcG7hMevnwd3uju6Y2IWEzGb3tSm7i0Z
ApmvOec516AhZG4KBEekgdq5ZeRJlguL7Ka0031RWTOiDxUeQdk17mqw3fhU+1H6Sndc7IkHNLa+
0Ua7yCfoqu9EfSnHkGgwm5BR0m74wiYMqbKO+lutPNbudpHsbEVc8ST8auP5U/MShTLEJDPFN5Kq
sgfl5tlucJrxbIbtu84SJC/YHu4IawsPROZ426DAioJJYVxNYjT/WAOg/8EjHrlFzrBFFd9eTIGc
fBXwm3F2ZeioI3afCPNoYyMg0TmwhKwgM7Ay5Xix5Gissyk2/6alCB4mL2DZmekaJBwn7rRkXrks
98NyF6XIkRFJEcSs0Fm0EV4I8i/wYMSVf0G019/3OSkSGw1k6hoZI+a6PtOt/Qx6t+HLtZF5IM+w
uISdD7XaHIx1NFgzjgRCFJni5Yimx5rwKrbP9t/SErw/RlwjP7PbswoMiERafYHDkh+kkXTXVEh9
J03D/Yh8qQ9G4MavqN2Iog044lbCGHrwHSJmMLcQW0YPWqhTRV8+u75jRsIZXcMcHEcIZ/s4lUwy
ZekmCPBEdpqtWmCAS+V90zOx3TgIvZ+91i3WjkAD65qlt2+T0Hp0wtQ74b2fTpPIwy85oouqijE9
xpVdv48uofO+mRmPy3L5JFghbtPITPZKt/GnRzAnTyj5eXFR5U/NXPl3OVKOSwOc+d50ib8t2iJ8
t1vdXzIe7Q8x0bV3lqSPM3qzBFRqDWcSvdWWC4WGzaCp00FGQm89sCIyRg76ft4QLkZeuaz2OfI4
cEzUCTRBQ3DqDU/s/SgiXDyrKA2Lsu9BSAmv3g8Zlr0kxMtrZ5Y4p0rjzvXT+DwbU25wyqNJGDpp
PrtQmjdRYWNuGr0l0SK19jmZAj1msrI4ug25e3T4VjbeEUpGL0cKT/FRoC7gZ8/mv3xYS6Yiavh8
wzy5uk9IqcDBL9+KAgpVRFf+JirR4iJxrPvRQnu+tTJdPMHGMrZ1F6XvaR67v73Vy+faZAM9hRXb
2MGDZg0ZnLswTeRLCRb80rZN+EKfgMLTcHS1d3mFwpXb9PrCwiJ4dbVrPGoC7M9GWblHERTB/TiO
DWaEWJJLVUfRM6GR4U2ge/2xRun/AR1eHM1RRNsyD/TJCDyxgRWludptB+xtOswf9WhNX8QtFg+e
LATMYUcM96PnOXeGGOddVts9iB6DFPphdLpVYonqFEYecdKFan8L5gFozLzmoATBdYQkWcHGCIuQ
EOdM7wrZee+0LsE9IU/QJpU5yBPvEozpQYCatBu2nbp2Q/KlYWeuSHWCOw3gQmwSVeqPhEC5194b
EWJOuFoJDrPZgW6RcttPQ9dapxS/DOC8tN/JfMi31RRo4HmBsD9Usez4W6N8xy4MOykP1XMj4/42
69Df23nrdqvIy/miaMitLedATXlUi/k6pgzYNnM8Jkf6MXMHoTw7tn043LVmPBG4nSNYCd222zmW
jcBfmi7DeybNgKFNeoxz6mWsJOyh5gZrgqMqBuAiTSHA8Yxp/kflgMjxPUS/CJi6VzcQAYvhCMQ5
NkEPnkebRhhO/MD61eAtS1KlBZ6dDH1T4tloz3QVPcVwAddVFetjBnkZpUzvY5uMVNfzrXhekjNS
YRriDWZ342uhtmLyBct1ljzQepAW4/GBpNt6br5ICCnWXHvlrqgq98BGpIBqhryEBtkkJlIhvlXN
wIdkB77G6jYNrwYV89aq+AwL7QmXsXuQPrJi0Z+VNKurNBU/R8tsnfixdNtVdYIzqJyHv6MkbR3W
hQPhGV7YjkhH83NWlVEA/R6xjdqkEZJdC3/7ETJBRSJbb96IOurnHSSQmvgFS8134JvaXeJLLsRY
lRZo+RFWhBjdnH8nztV7YVj6FWkA6YoluG5e4ix+Lql8oVf3I6J7SuHf1kyrT7T89W0OasLJWi6m
Fbz18s6eJSp62x7gDQinezahyP6WRgbARLT85NR2j0nueV+TKtu9jGp4USaWf2QC+idTlbcJot69
1U2a/9JmmZcuNU3OTVy8/Cvhnw5d62ceQsPphry2uTAN8zgTfLKuEuG/uDNq+UpoaXGoj/UmDQSB
nCKtDlE/jC+DnOKE/HKldl4sOQyGPgUgVkDvLCLCGENvPhOHF14M0oUQhVToBlw5e2+k6Dn30eA2
/2R6vqlu9P6E+BShifbg2dIq8DJs8kqA05gKEH6JIn6ni+Irwa39a6qYmoxAZY6EQ8kb8L7oNkld
PxgzNwWpNV6I2rvH8+FP8rfyfDJt56SIHyyerIdIuGooVj1QvnCjTUXaaaoL4CSj4BVZo8/XH3VC
htrWkp2L0qGeQXVSvSUvHbEhGzIb07ti0uhP3TyneDVq4LJ82P7bYHp8hjLEJuylk5mcvFma9wNj
O46TwHN5HazIux+cdP6UUZjnx0FlCfZeo02GnR0rYtNlm4zgt6z8bXRazAXlmJebKIzrP1meBwXL
0AKUDxryJX/BsKnjPKtKgy3gByaQ5GS0+AKtSG7EPOFe7k2D8tL0gvqR0UAwAquZ8oZBg/Ancnn8
KUZPNweGO22yKdXDJkVrLyDQMJGGINgvVEpLpa8x1AmsBn3ZIgt0iJJbiyBCRsecIOR9ro1DWw81
xmKCE8GklyN5HcKtiOr06yAnn4y0sBujhUCundh2WEGwIa0dt38Jgia/EEI7PWOBbm9VVnfbQUhn
hVXfXyVTCw+0oPMKV6VTjGcAZ/qx55M6B0NRTbgc3Bk7PmSmM5im+c1ka/sbYdy8b/suHjmSDPs+
ok+V9PJhd4aynOkVyz5VIBvNPX2xMTdAVCRzG2FMWR57u5dn7Qa5e+AmlZSFRAleRayia0+434cn
Gyp5d6i97yTRaQ5aHx9A6Zh5DI6/8O7asg+f8kKN1zmiQ2zGOcXUJVz/pYFeTIcThy9hxxPHGCve
SicuMS8kcwa5ebK/4FiCeVryn8jXWss+xomjUBhLo/xw69lbCdWOe5TOC9HAJyzE8nv/Z+zGdpfS
wx47rw1vpEHhmICLiATc1GN2gHbKtZ+DAtZTgyeq44M6s6HGJlE6SI2TwHop2XpT/nKt/YJt+nIH
ozkmqra/HdOFPeEB4RnI6DyUUZwepjh2bzJllMWlIxsfoWsWP+Y9vliKIstAZqnnPieeZuawHPsZ
QKhbf8vAGr5kapSHrAYkHUbtiJyabX/e6PBoTi5uaUa0u4xEyLVfJXxXzVSfPQzdZzNxxA+W4hjN
OIyPQ4wZcOdie8Szih1hBeJD/mmzqjxOjQnF0y7zbybt+KnUDOqzC+KSBNsk5pBXLDX8RznEYOtm
fsXWymGvxBlgyyVSwKfTJmJr5Zsl3rgoyN88f4nJI2VyNylM5iRTFTRUWPwfvQ45D3RteiaoyiHp
mWQjoIQVbQPKuO5RhGNB+nUVekqzM7Ib+kLr3aMOOzYaVJRnxLxGpLBsvWG6qrD82/v2oXPwQEuy
5u+soYRlIANIxITM1McwB5kxFXBOMHpRRwRqE4atD5vErjdKkDgiC2/RL8NroYHUW64y1NxVTn73
mABVzQq8IwNXN887QcaXokryX/b/8y5oiXvhmTef21HYrBHAYTsWHlbLDdjDM7xZh1lYo90l0IEy
I7OsTcydT0Xd12iSMhd+oBnmgPL42NdTVZNm4HGnr+vAQ6cci+agPctakVlmblthiCu++YqsUsij
GlH2WzkSuL4ybLZC29AuvKfecdFBKTJRq2RKgHp4rt4PBgl/HdsCPM4jAxNXLP1C3rywt3DoGuP6
vSeM7NSM0j2FPGyIpic2Gp1H+gAs8IiFAmBuUa56T+Kbcq3R39M2t7iDA70m/HG6DFZg/upWVk9I
seZHIUL3lYUpKbk6mDFhEAZOhE8oSwyo/LAHvzeMv7Npexsjdow3jfvwmjlyfLFF3X4ShkIie5NU
3RqKFHAdmH38NLELWZCeJ4g2PvuCdR7k7QtJP63ciTAxgj2WsenA2o/PAIphle80pMVLh1HklEVB
AMiFznZYdSOgwJVvD+Ihhj97QfEeHLM4nZ8AkYU3w63do6H57ihTzADiKe/Py7JiIZ0OyFaNahe9
X5uom6IuZ0eUTvIcYtt9rKj9ACxb3rGc2IuBnSoWyLuor5FZ3ZAfquccXzAPveUj02CIZH4Xg2P+
BGIOn5w5z/fIq5wdi5FvL7QJnyyADPYsb85y8iEm2+54q9q82vuoiHdJ1P4KYeDmZCY+nWAd6DUm
7pgutoQfLavo1uQlivvMSvrHIp/Uz2Sb8zaM7f5OVT53lNe1mmfX8drLHFjqIDo7uu+mqX11Yj95
yIayetPmRLs0WOmyRyg9OLadNcljWwfBHueFfQeZaZlHN+Q7F3wudRDKh0SAgFOVZVzbPCPQzWXn
RS+K5jhK/BHDiu0AQTfSTStt9mgQZD9yFahfHg+Pjj0Bq0KzjuN2muLhyUYpvJIjU9vd4BVQomlX
mxDrX1HdBbXX7IZOBKu4tuNDSGsBlH3CWc7e5dM2hHWOy4jhH0yJfpPF9nfJdfOUM0T+ZkgQB/1a
4z0Iv+AN9e5LNvnmvTezSSmBxwAywpsTU1pgtfWAmGH4f6V589dIcuf2p3PrrBLr0Wcl+SckWHP4
cE3GphcviCt3S2XUHFFOIuH1RICl15acVCrM3WI31kr/xf2qPga2W/dVMGLIddksauV3eNYJRFz1
7Rg2W6U8s9vgwYuMXZ841ocguL7eaeBBELhltqnoLF+J1uJ8VcIeV7PXRpjM8Ve6U1O82+EQfmtl
dlQcZc1HPwpYlmmOCYdBeMRzJMtjbtcAPxoTmxKpkM3Orw1MfqpvlgBFUCUPLWoMRsQ96fGego/q
ldFsMTG1meOQWABGJrbqW9sCxiHqKj9lgRu8Ft3EipXRQ1FyfZXDxoYWecOw237GRtLka+1M42ky
KrwMpCuonen3yXuXCEKq6hSG9NhW3qrumugRz2/5Xg8LZnJgcBIzmAYXMP4kJiwdn+OJSQHpB1Oz
MJRtzS9FMXIAeGa+jIltkYiWNPIbrzba8SXXfoWjN93lhJy3aK1tyhwiZE6EPFfOieME20mxHJU5
LKmrNUXNn5gI3hOdZ3CJifSs16OeSKWJc/LlHoQgXHQ1gkJxVk3t4kR3ukE8TmxIWR/1FAerJDXa
IySQ/BOb//yaoOWi4ByTP0E55DnatEBsJBCSY+Bwt3IYhlc0guQmOEOX7RiyVBDa23IER4mc9W8S
8gRvcigZVBOtl+5mbwATrnKK3Hri+qSUcM8u/fKLOTqNBmFvzlgYDaviG0CeDBU+ffBDf/kQbRBD
Gxu/c7JSSJAf00Dh2PGKJt6YEY89MZrQS4qyQ9U8Jcn74AKqz7oqe7bR264LcjseaaNoPHvdAy3N
A8I2+gLh2L52VdFvTKO0d5NAWccqmlsdBOgSVQ8pZAFNlT2ZPgsKB1Wa2nTBkBMQyxTmy06RI+BQ
99R7VBhigh2dFP5qSJvgWqYjL56Xj6ewaP31QDbII0uGGQBaXG6jeez3cz6a186YoIG3ACukbRo3
ZMv6VWZE1XrsKTYpeJEd+lAevyhA6Zcyv+TlJ1Ijd3Ahtni7fEYCtFnS3+alj7MoRWuW2vCRJgT+
yMBr0rNykgAAPdTujkE5zqMKEZ9NpOo99bZ4xaHdb9IWwPuqj3W6HxYvwbYNgyTb6Diyn+a2xrgj
RXPu29jDPFwBVmPuu+8cB6myam0Kr9I8jq0Bu6SKYnOvRTY9J7otunUpLTfZDwUKAexzCRGdRG50
2WVc5rh1J9SjTZ7ntdctkGpmzaFclX1lnqEHUUoQ6uF9ZdJnzdhJlYH0NRkOY2pI5cKHENO9P7OM
2FeU2N0+IPCDWzgET65So7ktMeXstnMvujMSSnW3ls2EnoH5ICLybBrXwnfdmzHO/rnojeCgKHl+
hqktH0vTFY/ZUGmxNlrDfu+0a93y1HaeVOXKj9YaxJvq3QRYlamJ/XUw3yCfPzlFSeGUxyUewqGP
9hPQnUfh2vqNwC+9UwtPeQUjwbsLpcgPrdMZTz5C9E0VyHTrO/P0hNbQpuHNqo0597jhLR/MHWgh
EFTjQABLS4EctNlwbFMjPIUKDzwmTmA9SYCLTKXZoYtVfxKt3zYrX3MYiLgRW1H4/WXszeluZv/0
lYah8yrTXB/aRvrXUM9/NRs4e6WEqa8RkcgNutJuEbOEs7ubtMvrBQ/mzZmV/ihmYfzCHX+aGzk8
Fm5D8Z+MZj5tgFz21aqImRcPbm+2pxRk8C3sYSahnHBmg/mXBLw3GZQf8xzbb0RNOd9ysHgAx8l3
r1zESFNsKPYrj7r0JMll2RQYTA7SYWgNFz8mRhx53FsPjmJvus0IYBoCZInF2Sg3zQBFs4smDQgh
GZ2V1dW9pqge+7upC13oSBC506SZHqlGu/e0dJqbHToUX0ZEY7PJSon53EqVyfi4gdYaRvktL8Jh
L+u6+u77oNnVA1IfnffxjkV7dRzQUW9GXAY7EjVoSse+7lM6s4HOgEHkKXUccet4h/G+h3OzE3kP
ZjYuUb+oqRyIu5bTRoNT2YRp0D1YRmhiyTE4vPKw2TWSRC/HD53v1k8H/LnRMoBKYq4P2uXCYgWV
xKcpbqb91LfTnkF3vlv2yHdVL6Nrod2Mk245LDINHRzdo/clMMOgmO7UxzjkI4RvSExK++h17Nhw
H2zMN7+11flvru/HP9UgRQdwa8Jkz1m/V7Wf7SfDcZeeSR0aD26BMlqTrLhEPNt56O1Fj0iKUzmp
nuagJWfNyJs3u5jZLaUm6QJkWW3/DXiMx6gCPLFP+uUnuZHmhRKVmtmdAcCMjvP5j3Dg/7cm9n9Q
dphh2YtA8v+udT18aVzRX//Nv/C//5//NC/Y2BOUzcLSdhycCP9pXlD/Uo4FSZLaCbnBP3/z7+YF
S/7LQ+zAXp5pNIAziejhP5Su7r8cC2EqylQKX8u1/1+Erob7fwgQkCMhAvVtjHaS3txalF7/ReqR
Gnhb0zQq9rE0X6qRyeLQHaTXDs8lXeg+C7JqP+hZf5rLVD0xV/lMqmou0+9SpcPFRYlnMbULbGCu
Lehk8zzH3rpJM+LbveazqzxxduinIK635ykdWZ+XzjY33wO/I6xnAgKnG+gSGNyfJVudbe8O8Hn9
sr0Z09Bdmpwo2zK9L8bG3mttFJvRbFkzZuZidu/vWFmULNoGjJyMF9es4dw7jKcVFIySjiEjKchh
2okVYyw2je/m22H0Nvxs1qXpfoQ/QrKzYXKy6gcTEDk2RGd85c44AZwUmJOLkSGFduwZ66vTfEm3
29aqnO9Fox+7dsBXBGxq3ZfgegEqcqc6iDeE9dZqcB60ErfBNYprKKtynWWWuzFTfzwyenptpFiu
gE2uX5rKJMGBisBjjjy4c7SqGaaixO3I4VJkNWnnFtibuK6vLBqZkY4AQRzGYFD1uvar17Cemsgx
125bHtMSveJcU8ZD8tjxb/wq6GUcZc2W0zLdyNi31lVxb8cOVMgoXQoYh1gYZUHHpYXDDGrZ8172
VN9Duh16/92P4aj4UKUmp4ALBzLQr1y6NLd4N7CQJJl5ZgtgcHdAY9cOVEVwLBguTH7v6ZsT+v4W
4b4DHDqp14OydooZE7lP6c0mkDGrsURr8oNGEX9OPbnBy4io8q+GXYVHpbufIOnLDV+735GSxk2I
wqIxBjISQ/EnF+Yd6fNn0tKnXQtkDdjbBK7DeI6TGz/4t7aMt1KncKEXgy9xJ0xu1MaV4J2auGEi
Jf1w7VQgulWxH7Cb8OHHZ3NmAkIz8kAosb03O8BnzFYcbz5EbrxmujCdXKJPQt+BZaK951alH47t
gzyPAJ6r5G8TmMk16fRf9av1fRFVpDGnDElzV24Zip8qxtorq0XcEpihtWrmDsmsfzS89pq49ReZ
BA9x7JOml0C1KrBHG+zHZ8JR0GvVcBu5v4XHSo9PbuDXL9ioE3Bn11WyaQQ1QpAWx7JagIdxfREW
xrzG6fYLXCqyIE/0UlHAdQ9ZpcGbzWIz1ln0oELgqoH6MwAG2ymB+kOh1ak888gY3yCrNpg2Qat2
2k+STcCWlPxNKrH5ZYjtmxHO2GrC4uoxSSADzsOtyevUZ5+IEtMjom22M8yhVo1ObonVeig1nAef
yUVve7/gfe6RMTJ2GsFkc5bAMTToJ2o9sAxhzUNkiGG0wGjS6lctRiiVR+xuouYF31jI9xbf6IX1
nkREWK8SaS9xyC0Nkhvs3C4vNonuni1bkLA7k1oRLy6safFj6cWZRdX0FGYvniGr+0FSU/fdV9WV
5S0Y6tO02EcYjSxBetyeOEumxWIyL2aTaLGd2PhP6sWI4iyWlG4xpwD5f1GLXUXjW2kWA4terCzF
hKmlwd0SgLU9hP2SbFR2h26xwKDGA9az2GLgghVbBdn2WMMIihfzDDHirP2Gj2Cx1dT4ayZ8Nmme
veX23CKLElhwZumwqZDHYgiTt6pv74JUY9jBDXo/1CELaNv8Iaen57XYxQrlj1e5zyShvzZBdDPN
iqEpEBPeD8xB5mITAj9Y7fvFOhQYOUwX1V363O3OhBylZ2+uHHrCkR2rp9mqecyLx9a2djC1873d
IVe2wwpggh/wjhO7MRZ5f/I4xVaay+86GvKk9fTkAyA/NcWNyYWL4klHp26xR2WLUcrDMeUt1qlo
MVEZKLuixVY1QEy2awIrByrWcLFeMfFZgQjKEUVgy+oWg5YZZRD4mp4q0KkW7tW3qbLnuIvenRFU
Sd9E7joqzKf60uG9WFdSkDloq/ehSx+x0LNTwDAMiIVALSiibWL8saR/0tVgMM+AjVI6nVo5SH5i
isyVjFhRI3f5brkLGBGxZJ3nJ5OktNbuoLC4kCq7gGjjMeX8Dy6lXwNl6IPvJXBrjWwZrqXr/SbO
J3PAZGNmxbhCrbcrLch1uC+YxWhSBCZZbbkK5xVEuFeTVnTfTRaHI3I94epwzQzjVyfdL/Uho+A7
uNjZ2o/zD5L2nmgbphUN/9okEo7ylI1eMXUPHE3os0l3Zp78CxyXvHYZvo+T8dTGrb7To/0Ssmfj
b6snbrxyU+LIni5WG37EpFGNEh5TVvW7oiFKcfIX8gSDxqRdN+Rgr90c6FZpc7hVX54s32xhfFUV
kG3UXsSLQ4ZAIjEWYNeQUkEtKcuY53+YZkQG9VNjnIYoP7v9u4rVJZjyVdMDpgxrM926S/hQ17q/
Co4Z4gRW5QnLzdAqcT6m7Oeh8T2S2gZEIAR0zgk28UMv5mZdb2bBik8yTVqJjKH2OLR45EgFS3om
BN6f3C4ecrtTaxzyKVpb9p0gbFc94uH1zKJlZWc+nzIPe1iZwSYz9VsrdoYzftVD0wKF1fEONQGE
OtLG6lDEO85OBDyieOdEM7Gw03GmrV7rLkr2Zg3EbybJhgkpkNRe0pIpK602MtG4LYz8G7GkVxQk
sLrTKYmLB9qegbFFu4+jH+h/DG/q6Rgn3PztQGYhyKqrGOp2zVwe/lWDjJS911lIdxN7sGpY7ZCc
mtOix5Z3CkpxiYi62iCWhimumnLTM9ZfKX++hL2Av2VjVIEf1vbDsBp6FxjMAp+G3rqOqugjIVXJ
i2lzgsY+Z8G8yXjpW7LG2riAMzT5D6qqvoOEHZHIBntj6GhdeNHD5NukLAQTTSc5gaoUPxSL5EVa
GMzmESc9iZ4UaPD7C+uKHvJmNVW0c8sgXJdZcxfZP8pLUqbuGA78rMx2RQJZo/PSO6pq/Jpejw3U
S0CDhfdR2pVoZGS05GA198gaiIcly7HPBWb8kuwH4d6Vae8+ReOTG7YFGxSQVX4vSBPoJ54S/VeM
0cTYyXtsvHcw44KnLGAAmQa/iT/3K8Y1th/96GGeCSuw70CCXhmmua9u8iW6Md1GsNMmKHtT56qt
NbXTB5BbLIvu2Qmq/qmSyXggEs1Yt5W4S+g1P5CgH8Z0Gb1Z9ngIGqRKOUJXUnOvxlI1jFbaAbZm
n5wEMSsmTUKJv8GrclQMOlfW4L2gWDTWCQkrGR/VLoiyx2TCh5A9SId5lwtUj5U7f2QU1yz7w4Om
Ex4GXti8K2L0hdNGFHO1mQBmWu9RnG377CfKeGxKrwKLM3vNfQ1yvwatviZUCsEnDOBo6qZTUw9I
6QllsJIwPhTOfPYWLYFikkfkmkSY1ilY1eErJXJ0FxbZoQWrbZvlaymm59mGMmdH9i9BJBPLo/iS
pVNyIPXQ3IR5iBGZwLAOugsmWxjHzZxVz9hZHbu+95tzUI3eczRNh3CyUcWBx9pLJ/uIh0yfvJD7
P4tAV1aJivet45BNVhMm1Mp0Qyef7X1LMbNCb3Eg/Dw/qWCAoku6wh1jrQWQHhyjxqweYvUg9V8d
iPI09uR/9csfRIaAT2YvEUcZArLQODZu9Z5bnt4OEDJPwOoi1LaD3Jae8YH5Lv5oYvkQ1MhcmlmR
5oSs5Q7hGbEgRjI/uDQ3q0hE8x3RLOt0YihTG+nNLOhEyoxu3kKHu2ZtHa9SW07bmuN8XVk+TBIE
0Vi7802Sj+1l8HJzl5q812BtUzZmJbw6N0rPgYOcg0xQorJA3D82G/XGhvIdRdL0TJJn8twxbIUj
fezDiviXOa8pjpj0GUDPL6FRXUIze2Czlpzq3KS4EfIbHf2AwAMRn2yluC9dV3IieIexY3sw59ay
M431aTbreIWPYXz1x/FZRwVBDF37LJkhXgA385wnCP29hkEffsMdFy4slMFHnsOkaTt74hPc+K2w
A/MG52veMVfjjI6MA7uLHAEKQg9tkAotE6ahorD/ZpCy7xyTs6UcqnsBppQplqYntOcQ1V1zizyn
3pdm5WyjKHRRc5ftWpEO8skO7NEUd5Sa6RUDMndlJUj1m8MKoR41k8OHfBhQfe2VareWW0J5bylJ
U/ufx686lGk8H/4hn2/ninl31dj1H4Z//Be+fqUTIVOUR+yuw/PyOI9mvTKtaF3aanhWo2HumU5T
3EgQ7LFfMI+2I590puBzbEibZXXr3ce59DakB71lvfQvRu0fDK+wd66G1xM6V9ZZS495Zat9zCpm
sj7y+3tzXmLPYHO4k289+ssf8YAwKS7/mpWNhJqhMYICJK6hF/Hh2vwOMqs9h2QYZmn0asQGCc9p
bN/ZfZK/9Ta545V/kr1tnnw0wGsTk9RhzBKKPnairDG8bOc2s/MQhsz4Gmef9ab3QJZQie3/BiyY
LQrbgf2YuBO1M8qswAjhWZZfsuq8ewS+963sLdDFOZug0HL2TAPNfVEb1h0r7JinWzxxTMmv1uUY
tOiTYIdA4jLHnogclRzsJvjUKQccVmMkzqrsr46ekfUyx0DyIz9qV7xTzbp/mwSBe6o4HbLR2VdD
Ze6clMuAXZ6xiX066qqe9bYLk2JdLdF1Y1DF+0wt0XWFrE/DElLUx5X56dPnQcx3vzEFLG06gnKW
aMUWDZF4KIFxKz3usY05z7kzj4+191IYQHz98VJ6xXQpY5RtFgXqZRgemOLnnwQtbEfdlGs+AP/N
zIaHMFLVjz0VR5/f03vkhFuEUueWE3+gsqTA8EvyU/y4rO77qnV3+UgqRBlO1b3R+dQ3RlAeuCck
qN9o5Vj1Q4qw7K4au1eIo97OV6XLdSGh1qTkVOalfo3Ys30Q0CVzWx65sh2Q+mW7Cfwwf2Sycypk
g26+YvxukF+AzQC7xNAjUOeNgsjZW/3e4PbZS9bT4OGG7NlVyKYVYoP3ZPGXwBX4Y0byMJWZ8Vcn
tLCQWy/lsjuxfLPfCieuVokRT6+hgFxjWAQ7jKhslmuhOgR8SxC44nMrQ7J60C+YodNt4twp+YWB
j4VIajDvKq2DVeVvALPhkrdB+LhoP8vxwZ6t6Nfqxk39gypSvaumGHdeOWbczSXDjLRtrq3IdrNu
p3OnDEKKYUJdKw98oQAVdAV6ASR7TiAW+dOHaUfYPYpkH4xJT8KuvcTxhGdk3/Uap+NB5Dp86eAd
rAov/eiLwmAP6nX7BMX92jJZl/U1QKwBw82VBStZt0X8W4d7qr7h1Vp0DcJ2BB2+f5jIkNwS52Ic
qOSHvVlW/EYQhBKEm7ttel50CmvmGUtl/sTYIHqcKQpNhzWDNsp4q1Nh7TmEcerqgEM7i8+SbOk9
1sxkp+scA0iOMtO1iLDBzOrcWVOlVuP/Yu9MduRW1u38Kobn3CAZbIFrD7Lvs5qsdkJIVRL7ngwy
4un9pc49hvc1cIw78MCA90BbglRQKZNJ/rH+tb5lAwMCI4yVWlXzvg7jyzCjxjHJnArYqeuw534Y
zCgLgYPXqQKk1KfwvPrUoCnVL48NxaS0x3hb3y527GPSaxS0zNHQCgfb6VZgAeiSagtr45HyWWJz
Etdc7ni93Icu6bKTKbyHXhnNw4TMxl4QrvQ42RjIanj1jG/pgugIhMisojcIVPZACcsu0Ha4drsx
2gRqzrYt1SELWwnjBXsJbWPmRDhBDOvG7WqGPTXsgjJMdgOT/SJGxDwamZiRAVZjbAjK162aPC6F
AwSOGRaVWNas/LZj4fQs5JRaTnjyL+QS4UAFg9jgVnFRfcx7dVreHekf6dYZ/jceMNndPhmcKmoI
qdgteNDfS/Igb0fomDjw0+EFG9O+jed3HUXZK6USaDnl6O47pw/xYHvzrnWMLaw9vQ4yAzWw9zaZ
ivJ1cLdIciSvoVXtbdep1/V4SWz7LcmFdYiTI4fn4RK2bYV+hC1dm4711LcfNfUoSyp4q3VjOsbx
zw/d/We6dksQcwCvxYc1ufk5QbFBUK0nnkJcCOxUnhM85WOMboLD8wx9wceviKAoYpWsAk3gsbnj
v+WQ3Ivs8zuSsDc3NmUrG6Ov9yP+VOQTslwRg8ei8L1h17HVUmVZUHFQ0oZsSrL3mfkNG07t69F8
K6dR8S9LG46WwXMh08OsZ+s6inJt2rFeBkQ5uoUHBXoXecODUwwT85tYaj48+7Z3vvA/qIfGQCGs
Qh69qrfAXFt+fRH3PfFz7tCNYICJgVeB0XII30b47HVjU4k3mO2yM3tBERvrJuUSlzCgoqf8t2Dj
I1as1rKTo4Z8HW+yYDC/B5zUZdMMR2VyY6LvdkFDr8JkhBc5FN7PCHFlhbkEG0Ah9oUj7b3wpH8k
886fYlxfzir2GI77T3to5cbPqbqrhuknkQgq76uZ6g9a4l2wbQsf7+tiMoNgb9+vmjBrzVdUNHDk
1iL34mRDOmXhOBQxwFXpTiR4hreQxKXWcDv7NtoFlfS3VZ8EJDHbDTEKUImNrIkrKXMtSjRsLACf
Vtz8BIO+1+Afn1w2HmvbL5jY/UM+DvOmLbhj1T2Nlmk4/NQ97VGGV42nUFV8Sod6OJXBczNbq2jE
y2h50bWUvTw4IQexRFbtJndaKORuy3iCOeskE87IHStX/FsqP3Dfp7+jsDSSCXn7hblou9bjlFE/
4CuVT2EA7jZou+sE5PKacKXzjtlLHP8cc/30gZXivPLsPjmjnbrQ+nfTjGo7ZjUE71R8uogDZ8Um
+Pk7jvxyV4lSHNJk3uSUShLYrejJiyOP3OE21MVvPI/QH6RBeWw8V1uDMrebwOPW1FP93HrTDTmv
elZ1eGCJC546NORqDpmYS7t59jUmQzdpmDSyGPDtTAuNicnhkwMEpV/Jt11m44kVpv+Io8ZZYZOy
sPPxS5XUIf1jgcvlFCUbjJbtLgLe8zHo93CexDm+f8t0+MGeSF7+/GBPwdo+lqXUj3GWx1QwNGKl
JgbnmI4p9BSlCTKNw6kpxmmbI22weZ3K1Wz5w8GTjU9VKMdxLpE164Bp1fhjfimjfVnBxjd0kV/F
fZD+87MhdJl+6njnZ94lN2FoUYEgKHeAPEwTyGuoSPq0LESevZ9wKQYOmfH4wIi+LFzePqxrwVvR
xNaCobs6sw9njzNxBJqpKfWL/oRO2m+rqb1pw1AHvHTY9VvzGnlxu6F+MCMB+FLqJ8Vm50LIx1hQ
M07v10BnAf+6bFNZdMu5uY72RRCBxhrLbiN8mE0T0/GU8sSzoK9HjcXQVF9VRX9y53gUlQUhi3lq
aCLTppCkqw8oQ3hNsHnwCfvMRg+PfRX8tJpqupoZzYEF5UfSBzE8Nt1lkB1GTMJqO7fumy0XTIP/
nf16FnHHUjY1cn5tLg2M6ZSkGs3amfV+zjM6wqYwfNeV9TlgQD5VajrB5fJPFJm96bRKGET8HYyq
X+yo40dnijB93Q11k4wPZdmA24wpbT2TF4I/IvJngUZ4/PPDlJC3AEtDe1YTHPOZWTBO8u+hVOVJ
i+nqBa3xlpGgxUTd/c7ShhJF8dxX/gt6trwk9eDuEHTV3spBYJEXWDOWcktxnGw/Gu1Ktiq/hjN+
LIcF34Vw8rFxWmfnzsiFg5EHHAPegzhMjyndIYugqdqjkzA+cbzAKM+LXt9jQbiKj9Lp6ItvuRGY
UwZS0RkcBJ0SJP0kNu5EmwtGuHGNOHI3EnC7bmbiXR2ZTz4IXEFN2j+OqoiueszeKS5LTm5GpbAh
eMjhfVpaSpW7mZHtElW46pxz4AN29Ef37NifDkycrZ+btyhVzlPh3dsvWBWcjA4HPpYVtpOmgYwz
z32xd2gE5d/M80d2AM9AhGZDQZ4R6+mWTq0NfCBqAcpZPXlmFm1iVnGYtZCd3GFaE/96NZzS2FH7
ma/ZG8Ur0pDpGsl93CdZc5i7UP+wFe2FDQ/JqmX//6h5fuFLog51KuqrN/vRQuT9a2kxBTixk29S
2+hXOF/K/TRKZpDJOgWj8WTWlbdvG8s44h9PoKAsTM9l9huJ8pg2y4Owx6FjBPnBM8dxE8keAnjQ
sGqxc7Xhxn0h8SEeU6zH9LuNS53M8Us9MfoFaYREg+uiVBVcdst+INFW7IoxvzPnsmgfVe2ancAm
x2xCIqP+TDSpyrqW1j4PUYkbc1rxK7WsIgUxXbDGUm0CPC7EKjFBwstbEi/2oLgTCPLGECWwlmXu
zlfBlTC58SZVQOlCZ9sXXJR00/IgxfBEP4Ycwu8QTwmlObfOalbCaZtHXOd0Mdu4UdG+2QW0a9/m
mk6wB3OrQN6su9Fa2UySq4yGi1UyCHDbgsgM6lnJNus+qQQ1yQQ/cctdkY3fE+jTJjflzYdWg75a
pjy6MYP4fTLsUic81nQsXogK80QGKLWJDIreajXyd0UTvbYFOQki9uhFc82dtdRkedgMbfNkwOpG
ioFrNuKhk2WvKgoUgTL36/+K++OcfnXAOn4P/3b3lXzVjepS4gv//d/+9qv/lzwi6EgAIP+lTeSc
6rr7Uf7NJvI/v+wfTpFQ/OXg5/AsACZ3uBn0ielXP/y3/xrafwEIIz0E5eePGQRIxL8bRWw8JPQD
m/wnTJeGASAp/zSKWH+FuHzuFDUiTo7vef8ppwgAkL+jKqBwBJ4QLOa4kfIt/uFi/S9OERFSHmch
0uycXLw2nvlqp+O8D/W0nxwEeLQ5ToQWDjE6lkKHwnedHtIA8H8fGTczo9A+1+uCUhHKo6D5hpW7
KCdzX3fz56RaeIAqedO5/UG43N+V4YZ8oVpZPrGr3FNXCM7DwqbHK3PoE46JhxhmaR6w4ZF16FMb
ZZugF15CDOYTH/8ISv8+Hr94Wp5Kdk7gMcAQML1sJsmdz8LVCfbYcxODL6IAOk0/W89Pt2UKI1J4
55JtuJ07+5wycmK05pfHWsru0o9GChaK/kS+v++g0bCxnnsi+dzmeUAMEVulJCOmDL5sm+BRqNiU
zk72KSJOaZYcKKP2Jd6HuyBmKosZriPnT93KaFRfji5opAyiaaf94Gfrzqc8HPNlWQKFDIFERLgy
NpM90WswiatXRL/uyrky+4dS3UjSudxzgAkn7kvG8AyUeLDupab3aqdFDSfDjGzqZOPmRebi2zL5
blKOUm1rfw5ZaJEloKPGp8upbddeh6pJ7ewyVGS62fBi5zTbl5E619LwX00z5NDWht/WQNGUO7Et
9RRThJovfaV2Eof1wml5VOBZn9LmLSRrnzkW9yic+uyxz/fzPmbYpySgaK3vHwndP7nZsPF+mL1e
O4KZWc31sa3HmqCATLeEJU5jDcFB6vLY585jNEu5ld1zokoa00eazsz8IJziV5v3Cv2WfizdcQav
sOdPuDxrh7x0Z1A3pbp3gK5HzgQkTUfCIRxzBsYxkAzf8CR9lCGWiRJzr/TnVaKDdYiMszJbNl8m
ObPZGMxHCWkldlNk3tldgXHpWbYNBc+QJiaOLL/abL4GYd/Qh6ioZ2ePr/FJL2rtsPNB+l8aBZwz
nYQnq+BB0AgWlTbe6oQ0MFv4J2SiL1juxlZkCN78P3JIhWd8bNJu9LeZOR4Cv6enGVc0MApWv6bi
AGe8iARUQJR0vyvBYih1QWdO1GzP86Wqenan9XMJ6E3J/rFwWGxhZAmH97C3I/ZZA3PrxAXUdyeX
vhGlsSB3950qzpYmhOsl7cc85iohPnsTXvmamEebDEzjROVGhNASQ5U9sB8zgAXYXbUTVvqepjm5
cZfdwOjUrMvb+tGS9zK1EMXVqJslcIrVxOaDKZ1LLWp+UCB0jsKEki67eCFwfqlzLo3WCjRb95Yy
IIHlaqZiCbsnmg6t4JzP2Ye1/D6h1lZipI7mF1X+TlX+PTnRz0I3kOjYXNXieXTlc1wyKVcUnocB
9q0JJygWaLnLbeDnWcCc1uLshXjw2sXPMOqnvXHf//YOXLVipseLTsysgkMuo/SA1nTARRvDIHHZ
1GhmyGbGn59/qLxmLdegUuaTd55+U2tWrVM9tWue6Ax55riTeOy9CDNZbZh7XZi7xLL4GtZBO+38
8mQKjzzViwoCPF2+JzNVBa0VXQ02t71xopgWbZh9NLH7m+UtfRPnqas4cxOmBx8bGhBO6GNLrHAr
yqORJDMI3epldHnlTTz965C97zar25U7pxD4sieP9fZaGu1Ztf6pyCPS3xg8bPUKi+aHzj+INVyV
oGwCWla/LsyVa+mn+6dOc29ftANeGmVTLBpWaLuRSD6NVj6Vd0eJSlsyBjPQxpF++0yurLHE6udR
tAU+r16ImUPzoKI9OvUzg2i6SO/Bg6I8SJMwM6fIACCX45vW0gY2s+mgElnT74nVDSXf1pb0qX5g
bxIQCli0pdWtG4kBqIZysEBlCfhZjf9rztbe1EEM9qNvHfvjCqcgED/nFvs8oxDUGhgA3dZoKMgb
Uoe0afKJAfJHYo2XUIpki/5zGVOd00QVoeR4HDSy/hJ6fATBOpREKoq1Y/M2KXr+aJHJPo2GsGvJ
65Fgu98gx96yxtj4bURFVMBNKWyfvNRiT5W07w6N2HFX/5oIicO7lJdaZT98ao02OfI9NLx6UfWz
WJtjewuBhu4bz7jWY/7oJslvyb6bHOZhUiCROfHbFDSk3LMMba0c126oCSrw6DA+jrkJTwoJU2WO
uzBz8UZAGJoSq0TaiKWJJwzdnkv8F+dj1rytRfu3QyTOHTxwJvFjUBPuRdrKlrKAa18C/3VYzuNh
iKzqteiwTdDc1CxEMH1RylW7yIG4KOt1ZXMW67Th8Qwrko2iipbdu9VdG9sVl4K0aK3dpzrz+zPJ
l9cmdB/I/1rPKvDlMmkBC8g5Gw9MREcYV7CZTWJss7+a8jDYcMzBXQqVbZEkAKWaAGeCw4Is8yZq
gQ1dHuIhvGMzrOlAlcC2vceNGjCH6852bILiNd4C0czIk3sHweMJgEW6NBNyQATDSIsdLAeQ46Yt
Df0A04RLLLu1jvrCxsDGLqVrSszVxcvJZc+dW26SBHlmHmBT/bakwZtDB3hPEGbREMMAR99uGuVQ
f+BNGQjYR+S84oujl40FzN4gQ44HYReI9U4kGRMQGVuC2ac/P8uIvZChxkuhnT0JfP12979tzHqw
NnbLaEY05xbIYsJ3NIU7kNbQM3pNn1pQAI9uqOKaHa6AMJsuoYrTE7249xM3CTfKwhDwxwRryP28
ye7VbTPFsbjYw1NOVjw8ilfoDfgn2B3PLcl0l5oD1ad7K6aUktSufYw1IOxhUh9ca/pS98J/Gdjr
p5g4tpbdyZ3BlACQ+75hedf+mJ59NjXckMv0kD/MHrlJ2tkpStfUqAmzefRgBtEPSsUaq3mT8YLa
NU3/mncvYmvdhszMvZxN3GvaEvraMItCDP9T4XYvcxP2vuv94fjnB/de+CZLL+C47RPUxWyA56pZ
dK06tlbnH7krJWxOuwoLZdhT2tq+0TnRbdUiz5JXryZFpiechmPT3/jqGSbTecrEqgzi9jDZ3QG7
gINjkxlRkfvH4zhdXMUajvUQkw3xKlwFNwRDd1uW1S/XcdMtjhEg71FvL6Rhi3XlBNt+CvFy8Y8k
6U7LKI29NZ+VjdMmP0z9axwjF1ee8SlzmpIBtfWrdGKXavWVs/cMe+kV9t2zMewFqcrE825YCm4V
w0TGvbDE/gTiqgMHTnKWp6GHnZihmvj0zz7F4NsJhIwMZ8dpDHD9GWMhT1in8dP99sYYSBM7DCsu
l1J4cDmMjdAj9Hi6Y8lq/6bBMEeeIvZvJiB3EPTXtgVhK4SUWgUPcFk4gzcetBuEcnBd28EOH1vQ
F22JAzxky83Imr62ZrStvJliI+0xQDS0YzhM4LPozhY+Q3wfzjZI6nFJjp+nAo4rUnFlhWeGq5my
IWhlnWOSn6BBcsRmkZPph45fqwRDyIyuZE0vTT2/it4+Y0Uady4INCGJB1pWQktEvrMDFOvCMjNs
hcAVtOwXNmegO8IhOE3TRTSRPJa5uaMAaJeP1q1Pw2TJ5AgjgC1BmgYbx3W+O0tvzJCYDSqq64BO
mXpOPZ6KFr5fnggTsfu80DKwnygwW9hN/ixtDFAuLmb+si5MPqK+Thet5AE5tG/x3H8CBIBZcUyj
USydjkvK7LmUI2oP2z5ZCJ2/Eq7dAt/9bBuf5rVgY1XFp+PeTwVzd6srI0QRT3a6F1/IuZKCS+Ol
hcrhyeTodCg8Vp6/crdF+WDOGhqPZ0Yp3qrIoswPrAHdesvMx3oMgmmqjefWxK7vlz7mvtTFUtSY
61I8TBCbFnNUPAVB9d7dawuZRSrHJBtVUq7upieJyoWOMcxrJnGOxqy42gxTfihvqu/fqFT98qL5
15BTn5SGtHCNmJXoHqET24hWeanC/UgSPi/78qQaOkx8mmnriTauoRerLM2XTTPKnZ68l5ST/Kpo
ohBKAZUGc+xmZMoBirSTXho4mdjkf1VlvY3NAFDBSBEuCc6WwNPCmzQHu7TixtXv2k4/6BhrlfBu
+Gae58H4mK3UX4BRRnxPyr3pSvyXXLCW4zPLiJTC9PxbkypYqI6K+6S75dw5Vx1a7cLF1ZKRO1bK
fq/jF0wZRKhealuV+Lp9GsTTh8kK2TO5X4lV/8JkQhldbm/vOpFO5HvWO90B5TZeuWWerrOmPhsB
Laim5e/MaqbLlBetX9QGpWJ9RyYx5LHv1pQIc2FzCxf2KSz6D6A/HWMXHQIjOjVH3DLZtLY5UklT
/AxmdH7T+enYxkm62cFKgCr5KVlhI95Y3AxkvYH/9ijRc4PRY1KuMiwu90OB0O8yf4DQwwsR9BEC
WCtAthgnnKVHPocMyFb35TchbkUZr/2eOPscMBjX7y4zkNT9Cd7ntGTz8qBsvz47ZrQPQWEs2Pk7
VLcCm0LRX3kWI4dPPNJKmKNcTEmr4aypBsqbwN00o8sryfm/yCQfFgRlJ0/9szLc56wA+ew4DXc0
s95xY+yPbKqwAHtLYnrDkVPbXle8vChwPV6Yih1Ac+2K4EgXhcm2ot0b832IzdJV4GuN8hldrTy1
11XOYoB3q1CjBqUa/SSxXKxiO+MdUbCdEyX2lv0uKaYLsyTdx7H9A1Qd90k2aCkVdXUwbixVxVu/
Zah0/SPnLG8xttlLmahNMr2Ws4vnzOqGTVL6F1LtH3k/X1DjwRmOv+zOfkw7BditGR9EKsSFut01
Pmt3GwgOTFWRbZM4YsYjXcM7fuMBxTwF/CDiGWg3PU5W37tAT0MyzRWe62rgDFNsDJtlDCu07yEJ
X2Sw9ahwWEE/wT+cyGZ1RmF2Mv+edGAL19rRT6+534xdYJsNXDZyqYR06E/myfErgLUahnW81hVW
XToicaFn9NLVPc5shRs5MT+0pEW7MbsfXByJ1sVRMD2zRC9NTmzzajKxa2b0sfvhGSsP5Z/s4HN5
QKw+lYr8ukVr6krZ9E0Lbe4a6Ba7OiZpraMrDRTfiDP4LGfOWnVovSdwRkqwf/1cATbvOUh67eeI
PkaL37QJfbzpMW4FusSZbRMFtTER+wwTHfYXc1qQbB0XQqH5+tNHHKir9vJzGDfBus1/F9I6zlXH
VSP6cFm2BlkY1gbu0FLrzBlgZdv2I/hdE2FiYBo3kq3AKC7pw17nuJFkJ3YNvdmL/6/fVljU6av/
1yVFENNAQf+LjF9a/vhKfhT/5aH78f2rT/6m4v7ji/897Bf+ZZqBS04jtOlXcDy6CP+h4fruX7St
BY7FscSxqPLkd/4Z9hN/2aCW3T9hvn+qt8L8S1ArRwrQs1zfBuv9n1FvPevvnGF4vrYg4WdTiRTS
Cui7/4EpDcWD+F9OJl9EOIahirQnx5PBSgVtjdfIij4GNx+PYV0QDIMsDycgYo2BWO3sC6Nx4KaK
8r6Dnzr5zp/vftuJ7z9P3dyBpm2IykZOTS9iZgGc0Wpe9/XdIiVAxdAphmOuj8vt7GXGdcriaHeH
cBOacepDMiftyQe7hdM+4SY0xjL5SNPEJvEsHQKz0ZTzgHbdbCumpL8GgcKoIKT3zSFVAjgtqp92
KUaOXEO6NQ0TG2XVyp1dDTM24i7ay6Rxrrnug5MxELkBDoNNZ5aThos8BGuhgdLQENTwIWzhCJQE
bQdS7Q7sLRLJtwTGIYC7ouSQWaTlCrcihPk+zHccnvSeDemI2qAVdJ7YKJ8H27WgpXljB1micn4j
mk8fKoPGm08Q55YjmI3XcfZILuaq+Y1UjFksbcUjCy15g/wCHIe4wCshfLx1Bi2VDrDeKw4neTB1
ibUV0P7G7HL1hGXZW/p1NyzBoHDE5BkRPqaDTB4IHecXOVUcuZPCosQR2MKqEaOmTzRunjBrJSsT
Rh5WECv/KgEwMv6YnU+zdyOuopJM7YZpbGaZeECI+tB8YmnJT7G6MTYn/XwE2+PR3grWI68K9eC7
CiQSZlGxiRyv5c6F/wIIqC4exsm1Dsps0wezbagzma1Y7ejS8o5jbxl7rWq8OjK330XiGcTDA2/E
RcXcwdFZNCvPUykwXt8+VDI13kOdc8+cchYNC8rf/LWMu/7aAAUlQWDBBFjYUeAxRPZl+MHZbPrt
chYCK1qYBSFw25kPUxTWVzdAOtHKcQhj94Be3dZ6rmSD8j6nEYrO6Gnq93IPl0xSs8K7hyHCS0tt
orHzCQdSr26n8A55I6pHO5XjR9Lw2q6VWbvXvoF3s/L7xhkYJ7qBwLzRYPwP0Yp3AAAUzYFNHPzM
wVKQ75glFFFhDni3R8cDFIl0tysH8HVxn5vJqvMKXGpNAQc41Li4l5WbEoUcqobgPaTpA/E0UnJo
DuGBYqfqwPc9MU/nHAlAq5gcciPTINrbQ/Gagd+vipDzfRjyScxlaC7DvqgPZu07D27psxUh50V2
ryYP0/uVdY4sYe0ECwWAqiUWMeHnzbbrk34zjqn1u3XC4WEm2PGVZsZ01RBGXo0xG55tvgtvKcdi
fuJuYiCJApG6elY4YW1PE3HBvzfuSLnlYFt62Eg8BaEEcTt02Wc0yaGJmvIyjDK8O6b87ifFK9FW
Fy2JPN/y33N2YpuU+vNp4cdBsM4Cets7o4HRlGSevMWQTtXdaM1Reir1TUshNj5nyecyq70HRHN3
WcgJ61026eytNvEMAOwyu2Uz4mpmOCCmV9bVLrR7F64b6P0inLP+7DVVvPYkoooJp31ty0BtKlK0
xSK34brdH+nONUYA3qVz51H24cXMUzEj8pvywSuEyJUReCNbHHyvyY+5oRAIg6B78AtoW0tY0OVa
Yf5/SGPD/IC1lT2jSU/UmtrxMYG1T1UI67rHaDSnlyJC4SVTgbFRdOXwc6hN970cADMOTT6vIJB4
+AOCagdHZVxzdvGPdhOyrTP8oVjbCv9TZBlcUMLGlFDW9nxWqhoPhAgxD6WYdoeJOlAr8Sdc+Q6L
5d4SqN2Ma3JLcinfuETY32t2MoeaSrvNkAv1ZuUEkRaVxpQ0VQENk4IukF7SDk7XCwyiNuygpioM
+3mIHc9nLjzOncV9jGRAcR0HJ94nqqWYurmnpC1G8/eoC1nsYH/+mnggvEU99M58oNE3a8NhzYhF
ZMCxXBw8fgNzEHMCBgk6Yci9Y47lNkrdxICEiTALT1DOBKFjN3IBurVy+gzQOG9mlLuHIaT3s8qG
ad9gudumgxGdaydwD+T75p3txda7GsbxpvGK3DuIMtqDreYFaZSq6tQT5XeP129LRqx8crBEP3IC
rYj14NcnoVIZ9ZNnSPumsScdAfgnMQ7TwiFPlE5g5tqKdzIpKiK7pelVb1mZl5uIl3eTmlOxE0qG
BbAPl4LpwArlSfjJ/C4tm3io33QHm1QDHwWSzbMsIiwcQXasrIk7UQuQzyEDlrCEC90tZSz5XjYa
gzDPma2LZ343+h52rCi3M4AnzvgMaI2XqoOFvcunZD7Nluo2Lr9zNonJ3becAq6NEdxfGYZ7m6DM
uNDKdbayGLlSWinaXdxF8LQLg9KaIO2rEtciB4RlfrcrEyfxL+i0HCfGLlhpu8Ls59rtumpLsVaJ
mLfm6GWrdC7MV6yeaLmj7fQY8sr6hBGiecQ+hS+3iFN3OSdV4rC1sQmeBKnNKdDz63rlDyUbwiyv
x+eUUMoqBn79nDTSJD44pYO3coYuqLalGQ3PYcvD0DTt9lpPxP+c/Cd9tCvcIM5uQgflmTDaEa3Z
tYE8kZlo1HVVv81B2jyWg51tdGlExhqwoP/GLhpPLZEUOE56OsuaLQDblfCpc71wNbKcSBYyp45r
0btdt8PsPlwn7ccQ66rmfW55AKsm1scUzBgqRG50CF3Qopdktp0PApvZazXHd4xa7+xJ3WSHdO6T
E1thYxkkxLXHqCjXldFzbM5AelfjrUAgXmBX1+cU6e2pqKcUk6p2IthMhrniy8cUvdVNn5zCB6sW
wwf7TNm9I2ab+VkCbMMBVmr5SxH3wq/LEzDUAI41BLVFa/suAKOUqJUegxPcJbWsh3y6hkYGNMxT
Gia+1YJbdAD88DkvpqcWKPYRVPVIB7Lb/TY5ZxMk7fplHg/jlv6A5OxaObtp4EMcDI0uf27jUq+J
MGTvrVQIprFEgqjvH+HFYKY4wu2QJYKhmkPugC0SWS2uQ03kdRmWoiC/36Y/DFeXtDeqolmHE+b5
BThUe09MXbB7MzKPQ10BwhrCQIUC3TnEOpDBsqOq0p4WAO1/DZXFyAG6Qi2NMcX7abNSI/RhLn2z
x2+Q1U2zmqY7MQk42iXMxXDNoesdRr7JK/dSc124Wh00C4kl7IYBD1Usb00WVA+eEZUkFgFdcAT1
V4E09Dqd3WRe2inmgZReC2TEqTwlddMzVmFDBFKfQWptaXBoFoaOKkqlvWB+HTyXzm62HMGz4cXp
oUaDfnEGFA2S/ePeVB6SoQud9BWYIPQmuJJv7OxLZgyIiiyO9cr1m2yHYznYAWOLVn0zpeGGAig6
aCLMS2UYRc+sesqHwciwheHERkM1UYX9BPXWdTeOHIpn684VcjpKhV3fql/tpCPNhou63VBXkv0f
6pDwx/zNrfK/H3j+Q3sQ2o1upmAImFNAfg5Oss7hRhFwJFqJyaLaFl1NJljaeDF0hoxHNBEshbxJ
/q5FS95pEG3/BCyYCUYDHQomxNj4TtiaspakpBNpJn5UNricFGCdW8UhSIJ73iP6nhOZZbu+QSAp
jXtO3QtPY0kqXptIcb0ndvY03+Tsv1eGSjal0eEenIe8/WpJ7LJvaPul6wfzMg+I7not/oAwkP0h
CBNjU6f9tCE7W51qSDErH50TZmyktnPS+zCGRfmJEJl8d9U0LwGhA7VtLdyKegx73h6Q5A4AJq8e
CRTa9LBaTareHD2rjTmm7S7x8KxOneMfcMiG3zk8bR5HiYrgjkXjhhaWBFBhb+OjtdzoJU3y6t2U
Dc0GKUbduGBJ2dXtUol4ehc8JffKNqttf3+Ix3ZxhqQcXAmGT2vAz/WuTohS8fAPwTO48zode/3g
zvNW2xpxKZsTa1EKT20jtER9z0jjXdE161HQCZcqn/oDGZkbnCxCUJzxHoTfOtbCdikq5HQS4SNm
tGRuGzoqhKKkV5rAAPmbQBF+9rj83rH6zQeGk+FgoYCnVktTh57escUngI8zbmtlZv8suNcRc8Fy
YEQajlcQWcE1dMp7biaic6xNe+ekp85+9izJKUREBp6b9L5967McXIyZT8c6s8uzZxD26bR/04Vx
KFGMoYH26FkLwFzVoSPd/YLsKr7bjlo6y5oRnnWBBDhEnr8kOk0DY2a0Pw1iDwtY/eGKnjnzXcYs
19v7QSEkasFiXE27HBDW2degLxxDulvkqFtc2ShUHATYYbRNuBEdSF8JQyMzWYsCpypvjokHqQvC
T4im1UfJULX/H8ydyXLk2pVlf0VWg5pBhgvgorG0qoF38J7OnsEJjGQE0QMXffP1tRBPqtSTZWal
ZmUyxXuhaCinw4Fzz9577c4AstPTKHIXZ7QirWs3Yqjt2c/lcQ3eO7J+5lk609Xu9Usy8ZcTG+Fz
1A5sPAVWj0OKp1cGfXhRrZ6fh3L2fkplhc9jD2p6pQTPwJauwz0IYdigQznCBXWpzUtzg5uEmRf3
ha5HaPalVecAkzv1U1PJXVNrES4CXLLoQsZ1Nqd8Sbgu/Aez9pXJqzQNe3q1DS5hyJ3Zs/zjXJeX
D5VBv46eR91z7iTZE9pKckJ5GR5MDz/YbNEz7OVZ6M99Xr25paO/dK0378rZBBnWTX4559F2DHi3
6MDwrlECbqWd23Qtsb5sxSTat2oEN1xFSXiVEa4JvusuFHiBmhZO1i7IuggsUTlc6pRLRXGYNyzB
lJhyvZZe4ayzsj4zIxJgBEfwlf2+SaipsbZxWr7nDH2udA4mpg40B80lDpjeCE1zfquwIhQgs3Nr
dMjOQBjNRrzAGg6EIaGE0Gx8CBgHtPJk3RX2V4Ffnk77/kGk3NBd+tUejOUw/g9Ls9sfRWp/Ifd+
K+Oibf7X//in8nnHwiVp6BYLMyGFxzaMHdg/sqYCh6Qa57zABxthwLLIQqgSUD/zdpMTvr0buQTW
Qw6vH3KpIUyW2CYmhrd27odvBtFuU0Qo1Hbt1s+cp7UTNUATLSYQ1s84AeCqFjx1t5zZrXzbtjX0
fkad9AHmLSObGTWmdUDktOxDUrXZRVgLxBggOs/NDs/2HzA0XKr/cUmi8c81eeK3V9JyDeHonkE5
359fLiEzIwgs0/U1evKQ/BL7qw57lB1yJhPnFpz+fGDSHxIcx686pRECq4nS7hswNz8SOFjuNrMk
N6EYoiEMEmV9gYQxoRh7escTCx5SSJ42ApMZhQkjbw1m+0Dqyz3GkrI6ODuD1P7oSPuXEG//PQfv
U4lolv+zyfdPnt/mf//+Zb6fSyv8n36y/b25ve9+1dPDr6bL/vAH/+13/nd/8W898/+v/S85XwBr
//n+9/hBP8Ff/udHrv7tL6ePJuKm9qcV8B9//m8rYPuvuHRdbhKC99+lr/j/roDNv/I4xkXr6Db/
sF2uh7+vgOVfBbXGcHRcIT3Ww6xn/2bjNRfzr20IVseWqQOQE//KIhhD8Z/mIs1Aa+Q/rr3MS//g
3sUhEQoEwNmvjRE3R+6Il8qKloRG3F+VlQKvYPkSvruZnLxV16fRTteWRcu46M0hWRk4FfJKswAR
fE3o22JMdLafJUk6NyCamxhu7mykMY6LOpKstAj5zASRjKEP51xVttMhNzguxiDhH+3lsGk0g+Oj
yXIAlUKcRWekr5KUDmOON6/MJsFVi+8AWdPzDsU8sN9YzrY5iK1jHnMSVGUsfnjLGZgHjoOj4vfR
OE5Hb+eysPTT5eRcLGfoAU+wWPDU6dcw2uY1LlzO2zoHZjyXLVtL7trQ3JejOb1LKLRMKJzYSX+W
T/PcjOiHOUVddW740/K0G5r0ytMne9OKNsFYBsJn+r0MABDQPSV2PELXqpAeZ8s4yVFNV0/Y0YH+
QdMHSRL7YtkzpE40PXUpIP9TEzYBIv7vzQRdymxuRWa016K2KL4xSFiUGi1LcllsWGByeGYbFU5K
1h7JsgDxllVImRTpK2SX/CugJmGrLyuTCXrMC8gXbjtOlnNQy7yuXbs9CGGOoEUQ7iLHTfUV5TTY
94CBszHTtNwZL60MLG1jc9+91VJS3xB6rfXSG6ByWCcKeQ8QnG2fO47PBr0La8fQ6hPXb/kBV8YR
4KnrdtvwZNqTDzPuTacPwk0Yd8ZDr8R41bB5kYZIM/MeI2zOgO1VKnzOG7rNVg32SA3jY8PfU0LS
D7A0CwCueRXdpMEGVCja51YlyTkgVY5GmoRchVobVO6cqsGTJ4u/zbjViV5+dMnYgWwSxO9Yv9vT
UxGaBbaDWccao3B/toRetpOCCrVia4x7rxcRXx4TVBlt4X8ZDzhjgg/uurhkulZC5M1jbAN2Tpjn
rNHee5NOOzSr2VOCRuIZzX/qbHFBFcAW5wXxF8q52lK9AgVQEyYePnArJL37EizQKk5pjvMbgny/
AqnR7zThunB6ZbqsyRLjl0UR98Q9XmLTrMcIZXG0F7UTTaWaPiEWu+YmSy2AIW5msO8Ye2iunsz7
pavOca0bwium3m5w5/CjS6PmsRhbaFWmYohctSzIjW3CJUM614nrb9z45UFrY4EJMJ/DelOFxcJJ
0gOCypMT4grJPO+ht/seT3g9N0SughF4XFe0DzU2dbFeiNUvo5aEHxEG7neWHMDb2ObedxYP26ym
c6agr+VnphowOuYcGeZy1OWbPpSDOAUILe4KALPrWx56AaEpr1PbLLHMe0n/wCXTqmJh22sx87gc
zZ/AG9xfsYfevNJSuBvsNuP6ZidGd04QjwAS1ggxKAST9Q6e3hzxcdTWdYaZsS2pQLhzUtFtDNhc
78Sd+31WhSCHTN30Rdua+yAx+jXGgWLtdjTSNmIMqc0MsgaCXMKqDL4BtvggGvE8srtwyGtBSoua
4qQyCnU2WRXg3HJ11Gd0b2pUenNWwOdx1Gc4cFAKtkHW6h+gC8OXvO48rgbdvSKf3DP7wNN2Kp0h
z5K7il1rQji1KF7doXVAH2LO6LqOcjWlkdMuxWICdh1wSnJ+ogKEcGgDkZNmNJxMMdhr0TfVRiH4
byt26ltQLfEl8rpgb4ej9cNMaA5D7pK9z+7J3NCYad1NnZadIi0eLz0e9lXqchSzcjVvCYWoh4Hr
7dwYnXat5OA+VlPgnK0OZIT0KOowuyl8DBN+5wpepBfRMOTB4ABIuC+iSvOr3in2oCgpNsBDfjer
2dwOaBTsL2YI0TxCiEZiK5YXr6pduTGNyvwxWRNOcQg+WO3G9n60WFfjkGT1WzSSDeTYWeYTj2l8
nLNhvevQoZ9nXTUrrO4p7pPK1l+nrM6zpfSctyAZ6W/PEilMHx5IcSdjVmkraxCsqVIVAnaiZ3pT
1O2wBgUwXqSBg2SxOGu7wqa5loPe4Nzno4lluoaDYTcpxAlMrg9BNjYtzDeZX2lWH+7aqG/uGzsO
4P832ibIvfA5IKK1EzQgDit2afUvXZpxdDWcfqYFsLYPXVfJa5vSkYRRt5TrgvaHfa2acBty40Dg
6Ipr07T9q9GECXadQb+NsQp/qGkg5wqU65AMMId0IFU+pHx11aFBeBSIt/2j2ZfFNXJxXtEwwoJO
59dWsjHDR6tqcZ9kVtm8G5U7HCYvwk7ZIeFgu0cI+8DtatWrAhP/3VwhyK3qLk4ISVOEEda2eaAg
ByBc7YbDEZMGx0w6zGBp651fz/FwsFWVf4HVig90uqbnHHfuvZNHatfOrDIbVulH+lqqZ+qL6nUT
xfMxXoL8pnC0G47/wdfcwHlqEq+/ReDK9nM+aRtuQfGpvLgahhVdFAeAIdZ2nBvQ6cSLnbM3G+Ef
u6Z/aSL+j2fdPwXa/tOh+f/HidgWHFsw+v6XU3H0UafRR/HzT7Pwv//JP+Zh1/mrJ13uQrwvprsM
xH+fh13mYZPjoGWaf/M+/D3UJv9quHw4OSHqS3yNP/EPmTbOkB64YvkHTvlfGYYNy/zncmnbM0nU
ua7O32dJNOc/T8V6ruNGoJLBj9WVZ7G9dQevejW9+Y4ZrbtaWkimDERhXVryu7G9fdho6lfSuBdJ
X6FynQFWmxf49oSLtHTaj1nhPEQpCzfc8Z1d3JKwoTsYFbKQxdWNwnfgBNyUElI3ycdUtOkm73JY
VpY530vqC9kJQu0j2fxeVE86Z4KPKUelw3wufcIID9K2vhX9vUjgo7aqC3nQPbLueo6Tf6YEgCyK
ArE7nGOt+yi9hpgHN++NEp7DX0vpEfdtY6O9uXX91tdsp4GXjZjKcp8DCwkmDcsSJLA20/ILxcOY
PsOJFZwT/RROuKtISxHDwJaBPZkds7UF/wI6M/qhaTyWMs9NLrUBi3IIvZ8RbjlvjI+aIrVdIba4
dX6ECJNuyjZ8ttw32ExfaaAjmSGmOAquZkBEsJxU/mSUfUSivY+vOQumodXGLapn8JZ1jW+Jatzp
raj3Vh+/k5+Rn9RiXEZ1DkGxPFLoOl9m0ISNa2ZrG1X3FFfF0TCz5I5ALzn0fu/p5przSXlH1M66
B7ZgXCBRHMbRte5//09U7R5HKOmrjiw/zzAE3rLMxY7uKKhptoWxXzOJb+RUaCBNDa9ZRjBXpWF0
IMUeUtDS09TE4Pac0sCynRxWR3rdPU/M8udptljaafEx10L96EywGq1OPpc9y1VpP7GxPluJjkc5
ad5CihweJ1Ql+LMVkEhokZTHVB+O92KaPIvRnDzQD2IDvw5EJyHMU7UAKZr0HlEUm25e2L4Vw32g
G6OCXqDZd2EUwFi+NkEbX+XovcxCMgLYuQVLmBqVsK72o4Fg0EMfqkW+sbohOSWTaa9VLbHEGaV1
+/2DNaFRZin1vMDd0msRzfmWtecP7O1iV9YcIpiQX1IB9wWAaXsaidAQvZiOcFuJqCX9h8oclqHQ
0lYg9O+DwmFsnLLnrHYuuIGnM7ophLR8OvLYWdpY9fcWwKHUR3mntwop1+xnn+yijnMviYCsDaWP
PLMxWyTETpo2YEQEp7EBd9StaXXpDppmHodUboXt8SByzk3Dvq8PMhbYvb4bErVkBnxYVTmxOnHL
OgDcgKYhny/hGfJJ1coZ0T5J4YMYbekcIxLf7/N0frM68+T04L5JWsS1bZ9pZ3YgoozS15tFHmqN
PZeIOCfDUgiTpudaL1PC5jI66kCwTp4odlhYx71gDNlmXZe/e/FdkeIPzvLsBWqZta9wa62TZpru
W6kIvJPm1AlCYrUiGAaj7TngMe+Z4bhjseShLM8KetMYr9vC64iSFlRbGMC7xza5c638bFHm8oQV
+qGNuvwggonYp05tCnirR4IvhW8bXg60j5OWWaY+dXZ7KHnBKVN2fYUlTf3clG1F3ZwjwHRMcdKf
dLd4nE3xoiNDSdowd8WEwNVp0+Ly7uajnff9iRkLbucgSsz11osak+FSxOmmyQE2WcRYtxCrnJg6
wkzXD62jjEcB05IrTT9Fw2Tueiv+Oc2hd3EkkOMsjw/QH+oj+AZScnm2txIJDogwRdADMbXnRW4N
cWracVT5uN+2vcv1iKmUmDG1caRZlXWNsWeDK0NxriCLrPM2SfwQJtYzs+xBNPRdjMQCspg7qRM0
zSHNHUAkabGVDJaXuTLAH5dQVI0fzVhbwB7Fwl6xkT+p8pZADa+5k1/BZzt7LQiumtZZ1z6AP2UR
Dc1IOAXluel7m3xOTi9X/i2q+kurtUMfGl8xDU521sC6wrdRlCe+Cx+q4jng6tr33M4Z/jwgZ1Rr
TRkBpFrZP+t8+JhrWOeYGJ6W4u1Vi448NAlxVXi+o9luZIvFVeWCtB5OcHy+X5ZJhpXbzZPeqUe+
Jrrouxpq9Pj0GuXGPj4m03xra1Sp0yRqtcXuvofL4SuyfpXCjDulM12wdQiuZJbYazPoTAOrS2No
yHLKo9LITHa29gzFKlgBwfTD2rqJEau9GKGkA5i4JQZLi54HmxXEhy67Idi4qXdJ6b+4mMD5YehN
tktEEMYWTIiG68uujhHM3KODv2frWiA9zMoxcngpszjK4kngAjl6Zn2LjdnZB9HglzGLjCQY3h2r
JqdVTW9JLgjgsr3e0eep73XZbtKN4l78CAmH5fkSck20Rp1nHFhrWHdEIGVDVKCYegCPPbZ6qgMQ
zXkVQXg/41eshvA0Kq99EhVQns4gGyFS+66LNedUSgnxTZvA32yzHvRE5fJ/O4glcGrTGNZTFj+l
nM4YruUuqtxfpdIwS0bcpvLcJewWQQ/0as3bV571ShhTXOBTQoIPIu/iJefGrKtbPpfPFv1g6zEx
HHY6VCBg1cz8ISemtqB4gyUfmZdCbnXQyUdPwFp56W37WC+gtyFGBsslaRu3c8kZBQYvMijfXVQr
syo3uGG5KfbJrcsy6oOQ+UOzWjth8gR+rtpAYQFeoch2NM3GkRLufenxOYguU9YC95s1HBDOU0sn
DLE3tdRQLs3otOvk+xZ+PJZqzkfI5ivhGeaKai7OeZ6swSw9d0VX3oyMX4L7v0aanDeYsNdY1PTN
AiPg2unXbYvzpcZGwVkfNuN8lw2FvsY7eia5tE67T6RzhfTnjai+ctxod17SsmQy7JQkejX5jDG0
+dn6Uyj7Ny9o3pgWqGWgIQjNLD6YeEbXVUhpJDUXn3Ioz0WKKZQm85VMe9KnFR1QKFuy1PejwyRF
u2if4gOx7hv+O+iDuykkZ7wp+1TMQmPtHEv6NTZtlLzFq2aPExYMQpI+CmXv7cbqadHD21cssQcp
JjJzTbTBmebXuoM2TSEOUZbY10RvbsE8fhVa9MgM/Am2Hokf75lDgHpKMZmhba8xYKU419ha0ShM
Eywy7Q5IHDQV5kYg0tTNnr1cZIyBRbrTAv5FlD81u8dlI4qfUm+TNYCu6CiEzYiIOU1nhayzN6km
jQVD9SYVPo3aMS/kiY9V15/0tj/a2dUJDKL86liENn1IKv02+O7rur0dUMGHAuRCEjL/2V6yrTvC
WvSKfPcRG9cWz5QZk5QHdPvUedVbW3sg8ieWIuxLx9mneH1yTJaSL2Os26xlYm9VFOyyguizdLRt
PPFmgxo+j0YTr1FQFF/Hwdi4LkcsiKW57ZgM5zHYAnx+UqZku2eF33i+CdBr1OARb9Fq/oykj4BT
s3iqBrUKo3Fbt29invd1W2/pdPsR4c2ggIUqVTP5NgL7UOZuTNWF++SE5v3vl2cOLqu7kVo0M1T7
VE9+Yc5BoCWbbFggCpImeKINjyhJbhyIOx+dsfguXfPZBpPPgffTZS+6Tq8Op97xpYrmdyww/mDM
TzkXFcz5c1TnFO2uUk1e48S4d3qNv9C4l13yXdPTQJb4Lc35kuTFfb6LIOR4ZVbnXJ06+W5F9mnp
yTfd3286WtuqGQBmmvdFHjzNSfpd99NH6e5Qwgvv0wmDJ0ljhrK9p3gOdzztzmGWfOoVJ4vckFfR
WNc8CZ7qHPtKr/1SS4NFfkfp9VNcNG80QeHGSz6BLH12lvMQ8z6y5uIzBTry2PCHUEvul1eaDfGn
Zxr3gbIpmB03WI5+Yb3xUV0BGUCmtCcek8vX92z2dtocrxvov4qxmDmWhta+hy+Q1T6VY59l2PB5
L6u3oog/IZdQFkmhTXY2NfWmRkG/krZ1POMeHZinVXtbXl5VZd9t5h6yGhgV27HPwvOeQBZ/dlF0
H6XDg26VV8O/hpNb0waeH9kuwo47FCyJ0YFpUalCCra7Uqr3xnDpBGWzPE7xPcdCylOaVxR6nBYD
t5KSol22nTwpWciS3VOwGBOezDpUH6v+HAFXLBpweCAi1RsCvDbCItNO1BA1+xRYigJcoesQo8nK
C5xbqgy2lNTDbRYXjBnr7z2dJ2O6oEgNoCSkUL4Gx7vNo763x2HEX9JsE2KsvpfGXxaZy6NrDEep
J3u3NTltZK/RlKHPJgB9g9zhkVCP4pJ5wHzjyK8oMr7UcXo1O7NbR6WRcAIj3M8Gs9poUdWs3By7
L/xLSmBU0Z3KPEn9NGBbLmcXnEM3HUHEo/8EcUyzRoujoU/mXZZrPs8ruoYRdM8qnm+iHQPfjdNq
Q03seINbvJsm1lrAkqoTBbKcZ2e4DByUB7v5MiGm3nktkWxBWPVIJhI8XqbNlFqmFVgHjIFG9cjt
9q2yOnDf6pjwLecT6vWA3CfnFHE6akH9Hl2OD1q3mPG8jBcP836JvRZbM1XeQeYxe1WtPytD5xQu
p3QjxmZTpG51G5py76kh+2F0xTFzBLstvGYdrPaNPTkvk4rFwRbNvRuWw7lk0NUH6Bseb9JpjPr+
PKj+gPYcHKgxBrqZ75x8kFcMT6TteyHAGCTmbhRpsMZnBnc8jfvNMAFhiL1qOPBwuhYx5Sb4Hz1K
DX0FanfbTkl6x0/cIffbDJ6Mk1f9hWVJf9HyxUNkdMHBMrhIYz3wjhX0Ng8QXmpo+nocX6SsnReL
t8bjI7kdY5s83TCpuy50X2jXrLcTwfWj6uJXPE18/UBOz143fHZt/ZiKqntgNfSVR0F1pmMJVopk
QrTTMDg6pIQ36WxRleuqync7wpnlUFsX06sOSTQkFzdLBcXTA+HQBmeT1F3zENttvC/tUNsrQTOH
sJsDnqCYNgz0HgcK2LXpz7aI7IdA57KOlbYxtPQGo5T8mKR8QmGwQGSUW5pecUUXeuqXlZ/P+yqJ
6BBqtO6+xP5EeVKzTVmXXE3oEqmZ6qd4+UFb0t1wZn2rSUrsaCpbsbygraWkI84cnfiJFVSyTaBo
1h1t7l4x+VoZZPsmLS71xM60DtL2RtZhZRPaOAemtwJgKDDMuuIZpmm91kz7A0jzJq/UeJqaDuNR
SwcyfNz2HosLaUNFPDyOrXVpTQ50U8YQ1XqQgKCHLQ63QbjpuulDnoYWhT6Rscuz9pmiPG3N170I
STl3M/V0X9STe2aHzlsg9PSAJPSrNCf3ffkXqro2rKhYwzBOPSZ123In1z/iTHvOdEpycFSX8x0D
ykUbIXQMQRT6CAL6dSBySRTQeeMGuFRLgkwsRtBB/UwkM6mp/TN7aHwB6zcZPdK0SLlpk1KDGt4B
ZANHjYrB5mlLimijk23aioCM7+xm3qpMonRjmzvDDRajSDvda2LmOaCX27RC8YF6TrTDoURQN819
aNNfX2Fb1+clG9VfDFAkT6Wr7Qed/E/FFpFMqyZO4USbYo0zC2pXua4Sr9zb2nRzB9xoS/ICisOa
pdGwapLxJUbT2Il6CUemaCZt0mpYdKofsk7CbSOnddCk6S5kebWeXEWriLLFetL43sdaSCKwHo4Z
R5tL9EoAyPRDA6uypdM0NqjUd3Q/CFKq02diU7zzJzYur15vzZzHQIbnCl3K7Sd4NX1AZGUuN1oy
1X7fDmyevApsbB7vQYcy2gfsz2dqFA8usoGkHhtC1USCpR0Rv6AaUJEJimKPr3KmBjqL/RLZ9/r7
B3sQxtoMaupPc+KdCPvNWu9NZGUdzI0VeYCn5waSI8UCG5tmmnQ6wd6a94pDNzVcycXTm3Rvd9UF
AgAVrj3xhCpx2G9FU4QR8YogbJ9tPN5J4PZ4FOv3cbD2uWh8E7kLihGR9D68mxzwBqH6EnMMhSmL
8OZGaqtRLeq7zUKfKqiEyJv62aLqgjCpBtNRL2+N43wkGsWJuO/kwaHANMqqHMykIhyfzV+aVgPg
o8AXerI+nCw30Bm8ppcaatQ7uatiw8XQndy27J9gRxAg5YFPVS3zcTZvhMfn2m6rhjtQo+1iKpC3
OAuqzeDZDkNd9pl1cPOD1HvDkoTN353qI0o/71r1s3Gb9CnT0xdsRn7fjOX9a5yqnrM/poAcOg7L
ZzkdAsP+MoeUy65YcJNSpRt6SOxVL2LuwcJ6sli3UdkVdgcp+qODazmLuichug8XXNu+lbO9rqPp
jkq0/gRoQxydNLtQr5McgE8SqnbgmTrWgm6qLT9vyqcqY0FXvyJQ1vshgWrRzlhk5TQHj78dq30T
F0cC7pxDJrZP7kLpz4xuJSu03EUB2Nv0jhUh24/GINrr6W344GiPdTt17NBpM6ud+hIHkmqhMdXW
3ZgLslEoRDI+VlO0p4mXTXNBNFxLYDkjxOM36HH2ss2WE682V/0etLzGN/s2sXsiT31f1bGDn18a
rFmaMx2CrLCn5jxheN049rEyy4ekdWg2j8m/e2Z86Vl+kshqVkCxJD7u/MPhuljrGeLfwHqTpJLm
GxwOYA4XHnKB0e5Zb0k+fGzDUaK8S5LAv2o/RdO9irzIgduMoZ+M9k83pJxNFVw6y8oFXlnWfFRd
uu/GaPpOkCAxcmNNt+ufbcvs0pdiMxa6RslOMIIxpiuhiFpOCsDg7SS/DNjKqV5xmp3S5WehlxbM
DibDwrSPOF7uyjybz+WQcB4PwZrQE0GuhZFIxuUqyhN3X2TFfK1o4UlVIw54UQGK5U2302mI3Oga
jpjIcAivDRoDap+lO9MJz7FB68gcmh0zmqc4ow/Wtl2Mu9SaV6fULcPj8jP8HuPZcCWDZ51Lfgju
ejQH4hxmvoliRsUYxOEBsxsatQWvkmABh0HO7lSp9MDcy+FErDuAMVXxkC+MzxFZlwU3wK+OGNs6
j7hbxtwiuZKAHExdvndA9aQ0UpMeMCY/pKZnv5QWdU7Zn+n9xrjALh1n9i4OOM/bHCPOuE2+OQhM
R2OIcOdP8U/20OnVnQnDQyeFamfSITF7DBro/yBxREj/UwapM2m9RwqE2l1m5m+jAqPl9HR8KcIn
xLpz+wJtnmVW3Fe8GWwFkESgygOuGsdZkJ73gj2NHPsqkM7WtowvOenipoiv3+zA22VtZJ5zGye1
AhfRUri1kXF06wpPcYOxLL+WuPbrAYMRFjSGrILVmEWn7zmdOsAP1az8vBp/KZmFJw+UDWJB1pJ0
66IzIgJdj2zONirTQ8CkLhME+vLeMFm1tFlKHEcsexQuEj9A1l9PBtWQ/Jb4gJ+73+ScHqgkOPcN
bXkmEKi1Y05iS5kvDQ9y4w6xsZdzHfuOG12AArv71KIULRDWhF0mzNbWzMRpQxZuVFzuJGvfW6Ku
VRDcjDYrXlGXzwbuXuKuqdp7wQlZv4YVEGJ6F37p0FHcw7gjKUubYicvMqherZA9HbLZrcfLsqL2
QL86MFyCQO0t4aV3ahxhgBmk8HUWjqQQAaJJJIRx+iy9yNvnnbcvoP0dKhVtOWnYJ7y39imNx19j
SlF6jkCQ9fNPYTrWs0UPV0VThSjL+SoLhjY85HcOT+RDmlk7IfiIFma7bA41X8R8TByZOXt7lz/H
WSguZt6TeGJ6SxnOTzUrQVXb9SFszek4uAPWNQxPhGncRemXFVgBbCY9cxT6BuNECmYzaMaUJau8
UVUDiTNhJujxt0aJpa2V9A7CCtpzHxC9hC/FTq5xN4iZww7QJbJZeiCn/RpSzbgLyWYVdKvtNVv9
VFRU+jmdwo+SgjNFOrTSQ3VoC9pASN26t0SMWyGSzM8QoLZZEw57lbEKRkDFPp+OD3bT8DzvXzsy
g28Uaa7tBOdT24j82YnaeU1Cr0BMmViIm5+tmsbdpHMzcJb9ZBvUwHG5H7QmF1mUHyd7MnH0tN8g
V6CsWW7o285yngqafg/9JlsP3HSx+Zh3eZzxvFTwBvUCn0fdrVEdooMjYszWysm2RFTlFhfjr7Jt
czhUAbxjjwFEp2lppIBeYJFpO10H2sEF26QoS47zQLNRtRnN5W7MNRaFB1lY4aaBOrRzY+TViYXa
FGknTpTyGgKF21TlwzTR3DDM9widL3NpfM6VfWr80qyHXanODYtIvgnPpeXdjbo4WCHrehvmdeUZ
uynvdkMXII0ol3MUTnkZgrzSe7+Ny0ecdMXKXbSxyP2apvgTRGqySvOc83n1TXjKtTiwecugQ53L
wG26bTjs0YpraZm7bSiuWzvUeZRZhigG6qwyVHbOSI/BZOP2G+mMrcWoYBR32q9Cgz4RJao7sXl8
dLsg4ay9qVrVcgGLvVe705GY30dtxvCfuwrTpsWTF693Y3X2mjjwsO9wZdRjpd0mrX5yHOopyAvv
HM7Ih6glMYUt5yyKY9JO9SmHib01EMNXaqlvmVUFx3KiVKaIdexUfNcd+0RQ8m4pUg9CEjGxmG54
ZgoeBq74LFIPrJR37Qh/rKtIOwSIEJsRzBZPGElTAO1sR9zq66xObExIMEVKugHdwejueB9ZREeo
j0H/QqEK0nqs0rXnAMzU6gEfaBDTuVhb84WKMVoh3Dq+HyvFKcxyOpYgUt/lfGScMjJ/eIVBrVdU
vulBh/iyB5jT/ehs59LXnnsm430I9WV1XpofQYkG0ok4uNq4vkszbHfzgJYwTGl7JE/t7WkX3bYW
GXdew3jX6vbwSHrhKFrwn9RHlGcyPts0rfMdKwGchu7woRdAoPupgp83aCciHK+k1V6GhJyOslN2
Era5TrRvGc5XEdjxIbO+0u5ngbjdWsEJoOEd3XPDbi45Tk+UReVhnZ/114GR0LVB6i7J95kbVC/0
cFuHI55KYf+wVDeg3dcEWGrzkfl6V+YQUPu2lps8TtjSW7CUlHfL3qdIz6l16D9dyhpKyEgebVC7
yEZt1w2xizIqit0+hs1ri3Y1eV+jhuuqchz4PpnlDxqHJdouQC6mZyy5d2Vmw+MqdhaxUCAyEFbs
+Yt1mC9Hrdmn3KmVh+/BGmmUaOs7xz7YQZ350rB/dJ2CVFZrPzs7+JxMeDACfuM6ogcrHuNHUv6A
wDS8epS/rLUwOU5G8+jVeJqtcQN7c4fNco1xH9J4DImdhrmlfOQE/3fB+HUPtNmwaqwdgDs6dYpm
Mdw3jJj/h7rzWJIbSbf0u9w92uAOvbib0DoidZIbWJLJghYO4RBPfz9U94zdHptZzGbMZhPGMrLI
jAjA8YtzviP7blwrrzU3Vlnx0gePXhgf5eR/x6G9VUSLMYGO461n0Zzn/j5sOkSUY0pEMNnFdFx/
BnZBW+W5v4sGX2/8E4Xm2ZmdMxCPE0nXvwiD4NNJ0i/Uvy9YktGroiI1ETSjbaTvX3742Jo2OgSR
PgXDixuS/5Isyo44HdjOjc2lKxpcvA2ACMuP5RZfyXS0C2hcLhKzI/SRAxvU7mHLzNtXbAYQUMQ8
M3RByBrz3QtpvKuEeKY987A7rXR/1kw796YtnwMMVOYsbvhs/wxN5G9dUddnxw7tzTjDz7BYyxtM
IZBeSOsTIdqRLZl4WYhFZh89heGwlqCLX+wRsUM0qyv0d3nHlczwKNojbSFdJYrSizfJ5NKOJiJh
vGqRMi4yQ7A+Wr1zg8ufvaIIhGkYvEU+TtZ8at8Nd/rC9MZjQrCDhwnEQeHkITwA5mXdGWHHT+FK
+2A4jXVScfXsE2e+aZo63fZWaN7yiOGi1ZRPYaAuYwv6ylSO+RL5T93sJWdSJtS66vX0ImCTkmM5
W07xYtkuYWCB3sOroDJkIGinZXAho9xf0cOUCC8m6xB37rtZIUeI8FZuQhgOa3usWD0EYYckLjaX
57LG20z8UAt0eyOd3tvwJXankLX1PsvSQzglzxAIirusYNPDfWUkggd5p3jDJ1ENW2A3gg4lpwca
QPnmhR3wTbTphuX3HQG8t2pri+gXw/8zFdiNkbWOoA8MLmg7QnNX+yd01eZFpyHGbddE2UO/Fw3S
ZoSbU76gW7nTx8Q5E4lcOf0vNze2xKshJuzflIM7PQDNSZdPAAUBGjanUM++UifTvomLezxA961r
Z0sqinyUMmNJZnoFXALP+UnMntHSjmGNCDibWlYx5YD1rq3i7xApDv9IUx4Jsj7ONpP40GPVV/KM
+8BTSWGaRFRMTNp3btKAuZJMXJyWmT/BxALHA5SNvr4krPE2uneyC2xN3k/WzmubtOcQou5TNGjz
VaXddWBXd+pUcBnGMX50E8p61NgfaU5+yxzfIUfH9yyJiIfxrEeFnQoFC98F0u5Fk2+3L6hyAD80
+VLy4hQTPcuYqAYQDjxNQf3IrbU0LMCVOUKFtp7mo8u2etszTiR7ynQOetGYikqMRDKaT9inyytk
x3UdcELkEz8lJESEtHCwYss8ZGX9YQmyL8RsMt5FT3UCm7JmRrjjslXcyywHkS95e8T98a0ov3ue
4BHy+itNzrhGXgbfN5IVfqTsXy+oYatTsXRKXW/tYaDGVx0ekjI8mugYYt83Tk2p26fZPeTSMa9/
v3hqWifkPp6XqPYiTcKTWb+4YwVg3ik4QvUxdofiiA5r+lyaFS8e6JPcZNha6mprd/iO88palcd4
nvSDs24LvDg/aaNWa5Pu+E3CqjglQYNEYyLmqfENtlJZ8FZBcDgMfXTOzCK4cPeWLEMHmDe5X57I
VoPFW7TYUNkn1IIwikqJjdUO+RsFR/WYBYxxj/o5MCUk3jEMV0Qij0AAlPVCp9Yfk66IKPU4tpny
zaBxp+GZ4ApYMkF0qWuZ7h1TFDvM7T/mHm3WNMfZdWTZlhKT9KoHn+SNYTwFXlNe/DZPcSZSmI6W
RkyWfXlDN96HCVOI3nwO7aOCnHEytLFFIOZz06R0aXlxLwhbPqL43bWpeMmhrbwFKhsQ04W/TSDY
Hei53yhl3szBy99I+PHoVSnHJ+F/qDn7aisW/8y2ca8weG6LtLxnrSQmHWHRxioM5CImagCH9NLL
nKrhGQWRvW/jmlVV1PL3DygCmTs4jMNSaKCGyjejbXc3twZHko+Wce9ZzKxNrucTfogz/7jxqEu4
oHhqfnRusrcltsZFJfgZacr/MSq2YRWKc1v7JngAv73NNVLGWTKCDPCnHmILqknZVKhSQjIdHS9i
Rtie2hHsVN158DK8XTMMzBq0/JmRfTQA8EN7cAgUdKKxqdku2h1zNraY0EY4tZeFq3+ru/KvKSt3
hU/2ie2VvykPHx2Mg3WajQ1Y9WDT5PSlTDyzPTmwX+z+KMXt+JkkGtCwY3pCoYKU07AOPAiWuDSq
RbNIL3HxK28XwB377Km5swkad32EvrrVlvFquGPPBxkPDCA+8zomhZZgVBtmthy8oxC+9aN12f1p
s/ualD+eCQSb7lzUxTZ2F8Q4+jCUM+c4GvN/uj7/n8mj/01E/f9TKgimPcx3/2dX4fmrKXE9Zl//
rp/++//6l5fQ/4dDxQm8TQLp8cDM/w/ttGf/wwwsl0cluR4uZiuEy/9STwv/Hzb2WtP823jq8X/9
T/m0EP9wPIn1FkuqzS9c//9GPi2IHSGWcIqq8vj9n//h2a4DTk4uqmnuM/A9/4ud120do/Y4SrZO
6xwmric3zP5i17zTqJq9zGVjxAHgvlhzzv6UmIj/9mn9b+3Ei3b8338CFz05ZmKfoCGHN7X8/n8z
NUaxY800bf22qypCsHpOGTW619BmS5/FAl1052NLyPqfE9GVR59Byr6hZWTwpt5qTaCukbblJkmd
r7RwvKtnynITtvl1jG15rR1prz2VFQvpyNnHHUxhB4XGBjWF3Hle8Ae0vL8p6nzAdPGWQFf6gW7o
I8Vo8LT8Aq/QDCHKBEVkevfYgUaAcWUXNUCZmQTGonuxkdVd6mI8eYuFJSH4qXAGqM9+8g1H4HOy
hX2rCkqjZUQ7W6iSq4JC0GmcY+KoZ4lUfYd2hn1SFF1dq17PVilQAWjomMuL6AjSU4CqQiX+slq9
0638rvJDg5hqtH61+SHJbX/rxF/Q21mIuJW76f2kQ26TPvfO0mQSu9RMyI5LArBEBgS9rpx3ql3v
BDMFjVvgZKAwNUor/GaEX9wwDkLkF4hTR3Ni4gvzCGDhvHSaCGWsajeg3FkRXiNWs5G3GzHHB9GK
Exb5UGBCHDjAVuCiI8gKDIoic4uZxiGOGXsbAlCbsfqqGJTAzGMFZGXOzjrJ5cEMNz4ucFgHqb1x
b27nxGsnXyInk/sMh5n0rAs4L0g4lYdgg8dP7uT6aI/iAatoFSTNe+TXiAADnm3mhCumHvdpPjpn
nq7YXenuFMq6tVX/tLroZrqAkIJuws1IcC4zWRA1HgpHfKJfA3ouuA7U0o14SDhsIFvQojhJBMdH
84digMCeajpEEdYTigH8AfHQUoQu2OaBz9gk56XHvHKx0a6vSFM+I0LNT00jvmSaNKvUtnqwxdO4
okVG5e7C21Lvce8jmMvfa8vfZa3eg+5nSurufXIkV4b2/wJmSJRjqhgPhA5TwUwcPXRxSGJx0wrL
vLmIBhHIcK1VNoEK8ktPjDtc86s21jj56tUoj+hG+ZSMiNl30W1FAsE61XzYUe5+VDzkWG9txqCK
6ZKTR27aKwYyEGG2Q9Ai0+6IsUEsfx7JwNrhCbTWZnH3RfE12TLfy6n/WaA1Me0m3Ti1ztd1LlCz
MmjS4FuKcAEEt97vKckYc03pO60k8ph0HxBMiv5ebHpMl7Qd/ndkG7tWMPROJ6jVcdZtRCrjzZBO
5dFDkcMA2+KntRlLFH74y8GoxnoQW4MPgqlIPgR9x4XhQcCjOp+R+3TE2IbQSPycRDOKFMn7AT++
KkiXW7OlnlWPFmLAF6rt7w7vX0hu4/FvHGyEwL1UBWqtiGWylTOaJ9UWkBBytzHzvtlkvMlYpKA9
oHj7xradVYTmWizSlnwkHpAXJclt9Jpd0cysWrCRo/FDURRg6NIAgFncyhGgQutVCzEElWU4tofg
g5HRumH3f/LN5FJXbfskaZNBkk2slorGXKUeuAjLr9Shz2dqGjM5W1nRPdfqajWJf8sTJ9gxnoKy
x/x/1Y/9sLPcbIQgOr6HA9vE2Ml/92hEVhCEvR3G5QQqjYkwxSYtKMv0n8xjbhksyaqdFsY7ZGBp
bLPImRinit+YohcaaFVdzBEZpimtW5gERzwt14kA1EfTjMRhoNcrU5YDXqucjcN/2YGVXt0UEYiO
w3erdIdXV5DBFMTopNg2nwrlvLh1BxKNk9u32+k6qluDVPY5Cfd1jbQ9TIXkJh2yfRyzyyldltwi
kfYmiMQhTbr5PE+Fvc48XKF0AjlqvHvv9iSYG150LOgXN8ky8bI7jJqV19y6GgS+R5DJOYQB5fVN
djZG92GEGjtkYZAwtDQ2YwB1KwMWihn/KSbuplMICLRqrmnuBtu6NqIr7Ud7pi85oQbwdsh9O2S2
0FT9Mn1ygVkBiCzqI9HjL0Hbi+uImnwtS++GsdtdMc8ruW3JHEJ4mewQUtcXT6FZdpaXlBOfSKno
STa7oQ2Lm4ZgtQamKFdjR6EdTx+VU6GlHFFyC69/jzKyswZTqlPxrPkdsFcCaLsXhm+SS2VFdjiE
KKN7QY1kPDtDQzJRhjZHtQS7ZoUNimfw1mFOZNTsEIQpwzr8SAhZ0Ro4n1P9cDCVbzDCJ1tpEKSJ
zaFBRei3yL9/MtnSW4lv79D489ZwjkMZZrepyCGjG6xmMmF0yAeo+M2QiMVqAWQByj83pXsuPH89
mbX+XZIGa0T6uTEL8eEP6iWo5WfppjP2Kc97os1bzaMl777n7dgA0VM2abAZXyUJjivHIXlgTkbv
glgCN3RGQm8lmftELTJV6aUt290i29ZOXZ5Bqr/FA7w57UJY71u722nZ6fPfL2H+gxQcFmKORhzT
s1IM2VqvstH9ACnuvjLvElVqv3HeiFfCY9IKA3Eb/PBsSDROOiHXibLXKW2uZur9iLUZ/GiYjjO7
NNbkFQC0SWRztY0/UFUYBSbVzYcNzoSyxNDNqir1cEOWjntI0+QpciGeCXole0B4jfxT08rYYo9f
prD9nzoPNvMykoBh8sJ+Knk4SxZb2mIzEXny4bFFIvaFnCOa1pjHsfDlfO6n8blM7PQ8okE4hC0b
WsdDrKa1hYWdM35buGF/FbmzZizS790YApjZEbFl9aTpFGl+qfqrl9mQwkvlvo8BancL2iKR39hP
I9UnR9uqcEr3Z8GA+TXwOkLUREoPqRWExuVlsuSyuk/OTh+X1xIV9IaEzaG229PoZ09h04Sf0XIz
qSI6Tyr/9pdN9d/r6olZmzXXzpF8AnXNZKiubfEVW2LaEvcod0lNKq3onDvCBvo4tu7o8GSBB8at
r3M1/S6rKtw2Pn+exXSyqVhc8HaMbjM4EWw4N6IOAGNxL6JfbJyYWGJQDcL6bmYsREvb3ph5MW0Z
JI4rpP/+kc3idGi1bW/jhkU2nixvRUx1fgoWwS7zo36PMwAXO+F025g1y8ZAabkZDJ+SmD068p/a
v6uAbUZd1n/s0MyeJJfATWWo9/MxEUzPM3ttGtZ4lGk0g3yvnqQW3Zk4DOswzNOvPDWDU85zZ9UY
g7upg+xPTzL73jff06wv3oxrQ+bsa2oQDo1VjkjVIOTozCYFSN55meKZ3BB7rqlZS58UhGoZ+Zn6
MMb1DduW89qbbM1U5pVvetQfpU1Vmw4VNifRjKcqy55lEcWbXisFtwHZeT4irbLx85p+/IYHujsn
aEf3cF5Qr5mh9cx4jsW1zZtzwxxdVZVQ9bcMyhxyAwrhfg/O19SQvoPi4ihidcHFHePGStRmZlcC
1qAZN6VP7WuhW1kvbEvK1PyzxLh+tKyw3+Ig1DUPThIyoMQiNVq1xnCAluqc3cmXiNo+Q2MeXvDd
GAQjRHfSh+W+szDupXOFzq9hhFs6wy+Hi5uJqZS4EARCCLf6IYbhWEb/RHsy4ZzIqcAHo5/bBIYu
UVrATOtyh9g52Xq9pddBndmbKiv6c6RwJTK9ojjy+YwYgjAun9OHgY+QClgTQi7t7mRY5EbV2bHK
jVeNoeowmqYgDmChr8ZNcu0GvF/omh+13bDLkA74wTI6N1Z6sySPiV677XNfCcbHDZLUShMxSmrS
ytGMR9KugOYIY//tMHynikLN8bLqDNAKRaN5suc/GYC0KK7ml0CHb4OiclmAAyuqIUQYTmDckhlL
gT2n5XmQWGuGKSrOWeUjwSakwybpGL8ZpEbbrHs+sSi7st0/ExrQHRMVbYuo49vm6t0WKPDXMbri
c2h66pzC0Ni2XahRHhRMi12uMxEv6p9s+GKiymWUEjZPgsA5rg02cNIMb2nBORLizMpBAx5x77Ec
GGy6tjL2oNxVjGz0dAEn1ryLjKDdqjs1Sujj0E3XqsX6lxIT8jb7tIoDGgtK3E49x1PyCAx5LnIP
rGZFO6CdcOBDCcXOFEyr7SYm6AG7ytavziMj8S2TqnQ7z79D221eot6iDazZ6EKnq3c6ng303FrA
FSRRJ26d17qJ5VvXmie+l/4Y9sFv67WBxc3ihctBRTbRSaj+yMrI76M81+pV4kndBmbdHKBMgxOH
a/coPDKuMMJS0OmBpXwSV5uyj5FZDDzyI8cpN74fJ09IGHe2TL/gnvfIMCyxD3pSkcAHmE9e7T7I
frbuCPkzggkp2IuoZwUT+eamcHx0IqnR31vTig9DmWMHVpZYWwUaKcqw4aVk0rJK5nE4ZUY+I4Ia
WOxju5xoIPoqCy/OEuJhzSUx7wVx8JMjxI3nMcobtDMec7oTsgLEGoZqtkVuD0fPu5FtARbXGQhZ
Gkq8tYvVjDUF0SXmqcSwXCQshFUN79Dpo6OZzUSKMqbZKGzQB9cLTmr2KoK1GzrI3JzhL3fio+rn
YzObiMvh5exNOrZ9hssYnXvcPI3JR+369rXlMhujTr4P6MmnwlPfyvFerAiLSzm3EDZkgzQt/xSO
NI7GoN5ZejTHNiLEpulJziNguV1TH9+x3MxIOsEAZ5H7JygK+cdQrxMCiQjsyz3kknvBfvcznoLs
OAdElxa5PIE7+mkYfn4SDKyXDhbKWA7jT3b2H4YDP1FeUnqnuDlE5Ke3OM+yzTh4T/xw3hF/LZXT
8Px3NBpkpsbLbeA41kp22CBnTaaIbfrps/RIhJkddolFgRFKC3W0+6g64UK4hrEKEGNK/1zNaXSo
E4tAeW9E6suue0NZV+6lpnfL7DHBTWyemznLsK2UyTbD1rmOHTNaTuqvkR0egY3hJfCi/GwOTnrV
nfoTwuPVynCeemt2nlQNFkdiLU9UNxygpYXHlIME5XZ9qY34VdImXpN8IoSRwtEuxfjmwpaobK/b
ay/p8VC54WYI++Rc8Nfs2DR9l8RrPfA9xuvGYvGJiH6vZNG+YXjGdDbuMf+x/e0z8R65S9pIZWCQ
lgHqRBUV7wW2gExW5sMy6IM4mP2D1DQLuozQwfQ8ZIrRe+36ODuJxsaqhiCog5tPxp93Bo7wSFDD
nFwJoVTqxcWhvE1tcP/lWYxktUoYTWn2EcuIJzUNcYpF3R4i3UGYHUWNARl7dFygKJT1F//6KoUG
8ruN01OqQBW6ec7dTWG0h1YJTg5GOslIztVtAVZHY//klN4nhgL7FMLJxHsdQ08gcmJxViFUy8pf
I8UozyYihhCn7OzBjx95mhgbm+VoHo+nXBJ+lFI0w8PeNUFpHcEM36ZuWsLalU1ibscWsBw/MpiM
BAnEWPom7vckQP2fdN8tnLRdMm3syKezJT/0whx8n7rRLkcr8qqRugNYnNELqZ/4tLDTRQLHlQDW
AOHz4QTJTbisg1SiPoDf3FC3f42iTBhLEGPVJgQysNy9RtuBgzQid0LBD03Y3uuusCDP55Ip20wm
z+C4u1zpN9+wKVedwLWQjhDIyWjI2DFOyzeqRYTTIDuIK+MuDJcgiqzhXVj0yknMGrrz8q/e1Mml
IewL3sTB8utyPyAx3FkkzzDTt51tyl+9bQzqntqbIKwAcHLjvDkiXgtv+UjuGliyvK1f4tg0rvUw
/E5Ckb8hK4NUbm6Q3Yx3ojCOiU4JgWsgMDna8GhTI/LG6vcyxAQpBlqloh4gvCURRuf00w/rVzYT
N7sMv4cxRI8NW2DmA913bptuW5OlF1yxYRuGmtpCtjwc/Tg+gKn8bRASdFfdg1O35qly7Noc7C+R
7YapkVzPWb6zrClf62z68kO3ZGnWPHtCfXcK/IXoEaUGnn+LEa1eolH8iaD8bHMhXrs8D3gcUkjX
PEYCwKi7EVktOnu4oGYcZI+ilUT9QiBbD0q2ZzVCLkW4i81Ul6da0w3HtR8uk8z003Ij8F0ByaBc
0IC6Gp/dzhh8gl9GtmWmkOgc9rywDvJT3hF05xQo25AE5JvKGMONjclo7XmU1mVi2HvGIzzLkgkN
TWHfzd5y1tSi/tPkePkOmG59Tb2enr1Kv32cjBjssofL3fwLccdiz7kQTSZXXcMqTuTZSYW9fNXz
dHQ6o14XpWNczX7aWnY7rivXZSapWjpuG4Wg9NeJn82nAVs7Jkke4X39OvTEtpBpABzbTZ888Wab
unzRYbbNcmp01VOk4I9wDnLce+y6xka6OO5Bcad+7LCWtaotZy8D9JfEW8qqJDppB3KpM/zV+qbF
Aj/49uuESBIq5mBKuXgTtZOF+hOxSLoswmHfJHo3IXjE7v5eTFW7dmiCE/QCf5XhtXsSYzCtU+h9
uxab1y70K05HRMKrjq7xilnXSpmsRl7aPLwYw3KJuDhAg8R76jt+EgQL9oiRJzE1iHOJ6h9zFhtc
oBNAEppHYwbkNzoaKwgIv30EDn3lQuXekNfbbkM1QyWOjZOQ/XgoJ6DNRTq/FMKJz3xo0T4vscYm
jltc/n5JY05s1GvHTjTiKJEQbROdbbjzfw7NbD0ClsfsgI1zAmUhnrMzcqb+FEvAZpAp9EanmXmd
MWL2JQmcrDpXhjkZwDSCT0Iso4M3i+4S00PvdN0X+DX9+BZPNUtMr/9I++YV3/0zDMR5z+6+xwSH
6tAbu43dGvJGpSxvQUCIeRl6sM6W/+waJLGl0fPoixDLqtDctv2c381m+mAvUh9yq72ryLCeB8c8
OuqpgY54pjToME+5vzu+711ja3WMp+oE2m1Zosol7NMw6ZeRYs5yOvq1iE/KG8pzGzTDwXdFBICl
Z2brduENuYa3jThVnkg2sDeqE2zqHe/TmuLhXk2WOlVR+SKV5pQUYQKxJRpeGJJPWze62r0AJ8GD
4F6DPGWKiFso7r+CGWJWF3twYGy9swT0hsB183ub9+VmJPdg22JVeEScWkZTBrcobErukvpnTITE
Q05Jvm4KwjwzfHRgIIuw2VgdbqZmvqRp4dPcWbSPk8HpkpKRGPn5fCeBJ9yxCIFWiR+nan43M5L9
Oo+uZtmKF7c0kPxUfnKss3lcQVKWh7QnEY85AsFKaAU2CY9gByvVH1b/X7CFmPliAgPQg5OgqF3K
eGtw2MHYHs6Tidi4sioeYyh+4wSYHsjNmiVI4rO0u+KoxeSvM+U7Txl3rUQmtukRvRKz+VUgEkZw
uFdjCTx5SN7MCXJYX9GfWQsjpiIgY1EtgNVdNRPa6HgJ1eVLakSjV7OLWt6Z1RaYmdhapB+sh64E
Kwa3bmXLnSXLnzkCrJ2bWs3aCbhVk6bOt0bkrOa+SDfgDb9qbZGGTaZCFAUvczj1DJoQUGWgCiFd
clQTLI+eutH2a2bZn7mKvSujn7U2hfVq5ljtchRZTVmQ3JsisUt6M6EjxjqHvp/MvD4ab3WmHHrN
Vp1wl0FG40TRKbDzqOXij2Y2RYVZ4KmLMempMigfpc7ro9uPH5Xv0IcEobkzo6R71cJ1dqPZGRvC
CB8hDnIiOGV3KqT/W8nOOjPGhK2r65MVvUeh5z1KkEhe7p1tz2lv1Bzj65ScWsP14bsXiuWawsMY
6bVuBAYXn21TqssUi2LBFV0yN8L32Dznrm0T5T1/aAcxR1GGaATdQ1Ej+A1cW+0MXTHDI+IFaxZ7
HGsYHCjA0C3MwMQfRKQOH07OvAf4+cb2FpYxjzY2LMaRzKxqV7mdcY4keV8FCwrpZ+Z7oND9c0He
WqSblxrnpk0271uShGsfecEG8LhPg2oPrz7JDhCH1si/65dZWMYak5u/i5uaItWb96GrIITMelsb
ff+MXuOQiKa5yyJvtz3U4bHISeJq8QjmpnydsjQhiLkiRCTjoZNLeaHCFOeu/a5HYWImfNSKpW2f
C+cj4GmPnrFrGP8k1NgjBWmTTw6ynnpHzHv9CKhj0k4MD6TdH3FqunvmrwZFu0qAmkLI0wvykV1K
vh0iwzvF9q73GAL4pkjOpFDRkbTNHc8HWnQ53kaucWuoUw64LiMKuGNhGLS3lHpgyycJ9KdKrlmX
BecmZHQuFjluXDnNyTHVz4iB7r4N4WsKNB+jxVqnNgQRoKTlgKx4jpQ2Pj0RbotTmtR0w7HbPWU2
mQQjsUyV353sQmCKi8ubUmjn7FR1WywbDkQUs1m18ZIb2mLsTZ0UWfhQI4LEMLJS0EfO+ZK3Onft
bjAqH42c+dl6Ag+1aQ6PWHJ5IdHfm5wS1zJjx50Vw8lyi5FSqq6+Fn+BxuI7NMVMhir11GQaw43J
4bSW/Wdf5i1RtiRNkQ/GYjv7lc+FffHZchIA7pvrjJy1Pcbect85YJJE/T6PJ+1ZOAiqubstI9w0
KzkKpRcfPN3PO3LeML/mxa4Okb9So8PnsNC11k7QPAd9+7tAxlM0VvdsIftZAdrP9oE/vLVx2d9K
LWxW9XIftr0kwaoGBxMLxTDBNOO9VP1PiZjmzMFLdeZnyV4i1J8cGZyGyM4OgDH7TZhYWyAr46Ow
KnUvkG16BHLEFpHEQSEuY/8+0AxfqcxZ//K0QWeXGjtNtMi2bOOfFZO4XcjYPKH+wX0QBVuPRrkm
bAobmIX93bXeLeiFA6EDBwZb5iqYAqaRjeNuyBZOdsVMYi5seWPnlthtvIZddl7p/DT3bNDhI5y1
VxzJIl3H3ZJiH2UBFiiiPw3xBOL7K5jkcc66GqNisZOleLCxfNUOfaBVaToY031iTsTIrqGPWmq6
sKlfDE7+YmLXMghSd5DXR2ivB01oj+E/s+5+LVLz0U4nRTjLuonqiYaCtR9LJjrnZkVNDsluCS63
cUkWGG88O8KZ2Qx/MRNa/BXNsK4TpJleF52YctqbNoC2hWDvk5Sd+WzmAzAXqLKrSDLYzXxS/YKC
42pcv86SxktmUX2KEvcvBwEndgbc1X52xbGUgoC8J2o+da6BUyzMoxWVOv4Gdohxml5k1V4g+rP7
ZL+oNMzzLv92DULbei8oITQl9WoWDJrr5GfLl0+zXqMEAKmP8PBjdvm+8a7FjSb2bUkBaZJ7bSW/
W8u6j9a4OORSkqMw5pplTcMUc5wjVVzPYvirQLG2slpYyH30RxpDgFS0/GWbww/Uu5ooBoov1293
XFuQP6CbJKgJ6uR10sPGGpltWwm9hJ7Hn3brXGUWwifJJO4B7zCCV96o3ID84UxvfQR1tO6W+Vy1
8sQ4nDN2Gb4Zr+N8IF0ClujaDq+5XRAwtzjMhoT2TNSKIzY/ClUonHSo8xIfC2UGKtvJnsyhL/cx
T6ksJM6+6ykZ2WSRcvQgGOpQzGija8ujFPNXDjfoqSRTYXSYk4bmt4mic52NTrOqqwlMlf7MqCja
gTFOHGD09F37ijL12zPLgazuolq5WFDIY7eutrrXuqFgXPTjkCwY4hees5s6rdci3zZOh1ID0UPO
+nlNhEe81yUM4zY1MKJE2d7MajZQtuqIGZ7Zb1Nl71qT+n/lAIGCFROO+0BVdMwZlJS4ZFvfMLjr
HUB4rWhgAacKOAPZbqE95U8SfixtwZCsCb/IdoNp3t047a+FgwG7islMpEDJdpoG/Vxrt6ZL6sWP
Yr5hxbk6tQs2xP6LVlmvWLvpG2SJVxQg4jNfxAAp6OcsqMpdCgx5Ba1FM9ErD0U1HHVRevfczbBC
mEC1Bh83dCm7/tz9Ipak2hkT8DdN/IUp7b+KKO+IvvUoh5rbyAl6mXwD6xNxSfjJmclZ3RIckKR3
Afhtpywzu3SJZgZipcae4eydaiX7WQqmhiRJbYaxL969lrQeYhs1lKFjU1flvg5FsBmiyl41oRFy
UxW/c1U7NyboB69qeXxVg4V1mRQlFQRPOAeak0VI2dotgb759pjeKi/Go+G7IK7NacPmzzur5WVU
kAva+GjoVJ1apXpiMzx0llOuLtqO4XzHLVcYsoyGhag/RPIsMmFfBjAUK6Dbww6IRnfNO+sGdLHf
42xSMKSn9JxMivzzlEuMvUr3J8oueJbrbzsW3LrJODz3ZTnuJamUR6tpOfDR3yCf+fBQbp9N3PTn
LrPaY5tZDzUF3nkgOtns/OriG76x+S/2zmRJbmS7tr/y7I2FMgCOdqBJ9H1E9iQnMCbJgqPvG8fX
v+Wpa+9KGkimuSZpJKtIJiMCgJ999l77Nvmdf4DJ5l/nfKm25VV2ZnxMSxVjMPGBJjf0gUzd33zs
SaHZq7xrCKx6bXWNC0DVDuHUqVJ/OIGuI9gim4gI7DZAecmcqaCKM1E/auenbfZ/jFJhR6Yd4zFI
hb5sWu9wyIP13JnLGWYYmN2yrp9muw52ecuBibjxsiObkqxRpfe17RbfCtk9J0P+Pe/MAHq8398j
th8vkUe2zQz+zDieP1Jge2VCZr2yMd0u0o4JbsHCWYyhw6Kv7SYyfSM2lZIaLcAT1vkbnW4AfZc0
uhHpHKludhzgoqV3iFUKJQ6iE0Fr06U/Ljj7EtQ0FvS1m9TVCfMdFeJpwvM4j4cLVqpqT2b7D0cm
exclqJ/43kmVVhSWl0UdXr++qHYJr4ZwuQ6bDV6i+kyX3nxi6brqjd8jnWvPSNveS+17kE6jNSuT
/GD0jvnskTtpQLvXpk/GJ3wVJP45Ss3FbcKzwyp+QHhojPMc1vcOdfgo7CE90I2V7FrAWBhvxyu0
JMXkx568bBuSTY7j80dJTn16W6+ctj2y8/1gH1kd4piKLxZROEga9aC0Ljj6mf9uaFTLEGo5Jmpu
BmVlft9397gd3+nN6QjduRCyfDOEft9mbPBGco3oPgM79DzNOswF82dtxtpGbNTnuG64+1AGmunV
djj3T3Xb5j9y310XvqI60J+5ZdSZupZp9nvWNQtu42xrmpVuZmW6hEMBc4CF4GmekyTNunJ4kB9Y
N00pNtTTkOxWeXCzdQ0Kdp5r51YbD9g462MslHArHdQbEgRGlVTHEE7NetQ8eHP2MSkPNXCMAtBn
bcTnsKzkWXYWCWw4a5vBa9eBujATy7cm9X5jymlX8MTf0wrIPnK2hbNSjk+lmp4yIx3PsIgyIcmU
qqF6GicQdwSKFpaDafUEv0khuXYe+b0jW9L+vQgW+bD6Hh5CytHO8dv97NBANqr2B7v3Ysd7ZKxm
ldXbcinyW1YWL8McIbeLKD2aVoi1gW3obXGnlaqnPyrpm0/fGc7wep2jM079XoX1LWRryQOlHQ6k
lbdeC17HV911Cjx3q0YZoF0C8C3Chc4rpO1jrRuWMss7x1FAJtKxDh7rBWhnfCkX3Q1e5N4elZ2t
vl/uU7ZVm4VVwKbGYXJQHvCzLik4fyDqWd63yJzkbQjEn4pgwH4M84+cQuLrkDsn2xkEni/z1PWY
2KhsCrgTkP1hae4D/qHJoegwuskxqdlq+9/txg65FDlpAtvlIO4sr15HSc4Y9X883K3gJOLiYAUL
3I40q1etz/sfLXiyin55eALeSQYslIHDKNfGsViG9yBqoxUMF6yOkr4AwMMtPnzvm1LmDcG63yrR
/WhiUApeBMzdjcNPLygREqYUJCwmvOk5TSAAE0cJNwS8hzUm3Z2WkEICE5juZV2/A2Fx+SYNQpJ0
o+LAJeDS3MrUTtfAdcADB+6niWZJi1D/Htnmwy1LPPRtuJ6d5h0IzsMIgpElk3Hk91jnEpknaZs3
qcxH2MLm85eBf5rW+ZW5bBd4P2mYpc8u7jXL7l8NdMGVr+DCBfiLMQIod983GY0AtD5Hqn3Hukbf
RRViQG0ROGR291Ei93KVYazcuHYfvSDc9XdSpKelDn/3ZfyB5X415uowV85PdIsX1XIVc4kKvMC5
CYKIRrjS5bUHv/L4+gadkBe3ouF7VTsPTgKfTZm8izi+2BQlReO8ia3w+yi5cVoTee0mjz4KB0sB
q1r2T9F+tFmn6HcSwpBJmpW30y/rkwOcjpTco+apoQKfB21Nr3DIgLujnsG/dvWClAq+cOcJELPB
kL2kHp8ok5KB2WzCJ1S+0+IPHuayFh1oaYDMTzy7CDFsvt5Iql/4q7JkRxUe2c0WCJz2mSjaJ/fO
WOU31JENUWAXzTWC++fiFQ8NPHJxjxAwdASrOwsN4EcLe/6AvW+TZP24IZX1S8F0iZvijUvqVMIG
YyLk0NcnTNU0kG9occlWUTHr+YqTjeQFyIrwU9Z4RKUzox2zk9nULVklB06fU/CJY3XbbkPmUhxV
sFOaNqP1tHnhu50O45Id0jlcnmYlKAZtq2PbmkfMpfW5pz0U/mROGj6K+htSuMu+Npw3OJWNC1Zw
Z20lbDr8YRrWVH+FCPnDJijbjyXhTAgm4Z7W4AyC7JlWVcwuOVV1WeQrzhmzgsXdzluTTluC8Wlx
sVVXXKiBDiiT8vGgW25+yRyoLkHDK9OmfFLqycMjElXNOa6w6NgszXjeLBuDjwyEcOBIPR4NJBdu
Cj53XlDKnGs8/yCcQpwKbcNLClYm3KzKBn5HGmQpb1eGVlJkPTzZ4ckrknDfzWRgsFg1iM1SHukn
Bw+EjbCsEJvzGGNwU0Xp/evLHFTZvR/m70nRRxvTHX8PdY3bmeTqrsr75jay8IcDJ3CLNAEqZsAC
CazQPrCeS0hkl5Ll4oVU+Gtou8GR5o7xBPToJTfT96qn6GBqqC3jfjPCSRHHMh3TJ8f8Jc2+29ct
O0EqhjDcOvMTwvx7IsfhGne1Dlkt90IuM2bhnfkkYX1sinCIt+YS6bKX0tHlzf4m51TfrmxgiEDs
KPQQXz5PcErU7b779TjBrGPUHWTD9q3wH1EoqNmN+4Why0qwr7vTGVNRAiAAqLRLaufKMQRLnElG
2iist3704zv+6w4zGyKTKMOHnKLlsliSkHrDXQZ8zMYXfXeO/IZLIW5uIlraTTYio1BLRaiYuNJZ
5kZ/ENCj2Ww/gjE+9ARqf9sTY1fQJxif88TYLbQCM9d7f5cR7uDUb97opOXvar1kCymeOryKjksW
Tf0BDas+skDDydTz4mVWmW6igOy/4S9aqDTsI0+TE72l+H1lv7Ndg7nCD5+456pzsizVajQKdUh5
zFn9uMKXIm955fBMjQNoJ222n8J23GGU7LGzLS1M5BKiihGD5vaXpygLxFOcdPF56jN6kufW3Bpz
HB5CTFzrpZvzmxsux54d+lqkWW/AzGyGCxfixRkFPMMlbY+67Qg4EMJD4CWgv/DR71HQu10qseRb
8GW2VVJUYIEJ0nN+DXBaE5MdLYL3c4zZh5qKktDnMu9mhGwQrgSKYRXtiATOB8RcTBqUEs7SVTCO
sJmUNq42HNfJcxQAo9BGeVsaPZEtrBCN/vL1o6ALwmNd7RAzOuzPTHd8Kf2DjecV02rxh9m5wRUD
CmTwzfbGxpBki2MeKrh89Ft63ipgFXUSEFj4Hg9zMHqneeJQUqvM25R5MVzgWLxn+BdWqVVATm0U
eX2DBayVFQEF0u90DDSbLAPXmg8kKR0yjFsWS5jaqG55kB97UuQzL0RN+k00u5+VH/1yU0ysVVqP
6GZqY84V3hAUaF0i1R/zUP0cmCdaCiQvuZEWQHjLbidNf9oUhfU5ZeoH1b/mNcBmSVkrgBknvYeT
JmUpEW/lJLtrSnEYxzRaQpMmY5EOuo0SoQSoxZJcl8fkFs6rlWLkn5Oy3s6T+UizkHNRQuwoDHjT
/Jg6xfEaeNSGDW1dH8ivhowkTX+mEuQbl/5IcObc6y9VJ4zT109JmVw558Qnl+56vBB4zTN4FGgY
ROU67QwM+hTedDD69ukr1PS/abn/roPPc0KCav9FWu5P+zP/T1G5r9/yj6icT7mezVzMgohPo6v/
sOlP1+uc2l/c96j48DBMCYfE9z+jcvZfvhlYfuj4ItDF5rQAdhXPpn/9v8FftsNdPwwt26caw/a8
/1lUztJNIv8+LOeH9PtZrmkTzPOE8Pj+/n1ULRxSeHAZHWYi6jXeTl7ERyGm6FqQ+F5H1kDFeRMZ
18qzvBU0MeuQWew9iNwW27F/XSRXfyJfKXYkZ58Y3SaYPSShnsGxLTvM9VrbgXWdHhpPfOBSxM5A
ljtINGmxK6yTKPK9kE2yjSOHI/syg+mDz2ab3dmYUCYRtOOMjYE5NzG39cDdG4rtJe0jT0WrnDsq
2JZ+F+SzZtmmAAC6IOYJ6Gr8B1ToIHbGR19jKiQ+0vjcOWCDYsFYjHNNwJ1bJ1wSLrO1M129JXFo
wO0BewdN8uYFW8wvw6uK1a9Z+uZd7Ay6MQd/6T5aVxJxFSFoAu5sjXSz17RmHpFJflmaSaGZgsUB
VxsxFvYLo134zKbb3eElc/Y1gWdKv2v53Bki35dx84TWZLO30XVdfVY/LaJ9ryh/uvHwZzwbjcPX
frtqOd3nZrXJ5Jw/wgRrZiEgT40Yo1ggTOVhtGo8D8gOKzKD0OhZQpxsImFfPl3DMU+z+oBc0X7I
lj5vE5l8qrFTVVVDwojhY0fnO7fSuMGlHUQ7I0NybQJnuAnWJWs504XsY9Kdapl9RyDc5XFunxG4
5W4M8S6FVSq4z0GTCCr5rbAJYYzjLG5jbou3AVNXSEbt26zcluAY2sZCnxaIxRkfLKuMEIQctVp0
2NoO2fdBK702boIZ005ol2uVGGfXktF5jOZ1CCb/nDowc2pqNsw8NG+W5HNmh62HoY+Qdz4E7ybW
hTu7KOcaxGaG8DZeKdcpt46fs6n3phpTX/I9DOSe4sPiORbRm9HJeYfeC/PI2WbPzjyV3+lBxkoc
kBYjfcP8YVDgTD8zRmn/6raNd+jN/GUuNaCD5SAqiqOIXiXHitKFPTVoBPLlJxC2aE1fdEghcWac
FNbmoVn+kQ0QbnClv6w9wGZbsO06CrmZS8OAnbkY/Aup3023V7ZrFHSPU/fc2TTUEcuCjSrEmv3e
FkxP/OGMLCNU3W3x17aku1xaFfIquxFf/+7GA1GZmasiEupRpXjCsoTJv2t49ymxGD8E04HfLIGu
Ap5upYPLR9bRS1BHzd30aV/oK4kjMgt/d8KufigSDG4+51RzQWTcUayQbFMtbzu5/ce36g/TKRkF
ZtM4hTaf07zMvV3fpwG5II7ukes9EqaUm8BkS4tG523BjmZ+gyPOm/0z+R+cjQGDddyyBiyxlx9D
IihnIBQlu9e+2lqljXOlzcpTmfvYaBL+fBIuR3I04mIXJWn07kdgZPN9rjhXkITA06B6CpB930QU
QlyaMjDYnfnaBCl0BiK257GHSUld+ryWVguRMgX3xH26OlUelm4Gkqtv9dyDuAhXsIrQjubwrVzG
bgcA56aWaXwKSBavioYzi8Rs2MFUP9qcfvfQAtTOSdUzzs31JLwAlhp2QdHzqo1hMp/6LKMAvZJP
phdDsc4wgNiUzkTBHThVf+xMOja7Xt4MDsf3zEl/OukMTQbWPLCCknlWcUnVtlfA8VvoKlFkpdg/
qE1uAwQUFhDGrh2vCQanQxZ1n5xAw82Iqrta3NI4t1aDQcpPif0l48sEjCerHXyVLskvs+jvfZQc
uhwnZWb7aue6rngaDL1eK+2L6EITPSmu90E+vXyBrsN05mHRgzaXuWutwUZWT5E25ubZReIVZbbV
9/aYR4pKy4Z94lxrGYVIR+UEd3S1GMPhXHNFlcWZFjaxwatGoZPCj17k1a63hmmbuem3shpeOYWS
RJKyAUQN+6X0ndcoY11lp1KtVRQpGD729kKm0LhSePfbGubl0bXZc5CgO7Gw2NVjZF8M1thzCdbC
IeO0y0b9JwAp2/N/UsTD67310MVR8mGL4lPL1nE2ffPqSnx3J3WJUqJQVjZYlzqnKz6vZP3ad6iR
UIuBUyQ6pOeZaDtVplOeJVYHnKaZ3R+bOtolCyCbqfSOphije5TQcOOb+VsS8jD6e6Qz4S1NeSaH
4Zzdi8xj1iZwqwpgQVh0MRBgzjhZQcjYmupAXzyeI6yrfgrf3O3qA4dvA0f1teIKMz0sZNNov1aQ
ttw+wmTfGHTZk5y99Qm2YCYZWkzDNtrPSdfCnDvHMRE3iuYx8E7ONQrUwdISLesihZEVn6mlCndD
YSj3uXE4jIOor5BifBqfWDtbB4Pn0aXGD8zK1+ZhJXkhpkaw/WcnDSJvnca59dv61lTENwIz7l/i
tH5y+NceGZN1cwwEcDBU8Ky7K4wi8zpzXqch8DPRB/hBH+ULfajv9PF+5JxfcN739cE/0iOApYcB
xVQAdxq4th4UaiYGg8lB6hFi0cOEzVTR6/Ei0IOGq0eOQg8fcI2MLW1GRLn9d55swcXUo0oKzG9r
GHG8ZcIkbJ0pgjQBmdy08Tah6Pyt0oMPLjpHD0JmU9Q4ZSAJVinTk2JeSvXgNOoRSuXYkOecX0/r
9A8jeHxK9ciV6uFLfM1hPJi7aAmPTJ7lKdFfvn40mF6/TpnkDD3SNXq4g6pMAlsPfEqPfr0eAn2m
QVa1eAr1gEihz0rpkdHWw6Otx0ikDTrPDL87DXq+VL2kQaHA4gvrr2QZDbtmnBdYS3pAhaXY7kM9
tBZ6fG30IIt5vj26erg1mHIzPe46X5PvoIdgki1HHvf5DXkyX8eKUVnqoXnW47PUg7ShR+qJ2TrT
Q/akx+1RD95Cj+CzHsZ9pnJbj+eFHtQHPbIzn68yZnhwOeqQUJ+B/FQv5zI0nlhuuccO71LT0i1E
8OwUT8gCcaAFAi0V5Fo0mLR8wDaDNDlsmWMzjz0KKDJDowUHU0sPoxYhDEVhJ26Kkyedvw3FDpB4
bbQLv8QLLWMMWtAIUTZSFI7UqH6EfjEcVKfEOdQyCGEdKFZaGgEzzhYGtSTQskmJflJoIcXUkoqV
VeZlKY1HoeWWTAsvg5Zg4tJ6K7UoQ0+rvfW0ULNoyYbGY6DAWsbhiJKsWi3tGFrkQU57RMLO30yX
+EfwJQWhCdk+qbRFwGGwUw7LWjgqvjQkqeUkUwtLlpaYaOaKtwEo6jUIg3kN6ozaaV+Nl7Dz/jYa
i/CJVMW5rDz3ZSHZyQu6brgR3LqlGm7RXDxM081IpEfkJCs7fBIjyxN2gOKcPyHS2a/dVISvFdjJ
zC7zGybztepsdNMehLDxTHvSLynr4S5NwHI1RAA3Ffuo96pzEeKplzyuVhmFoWeCfsUrhseEmFIz
b8Pe7w8WST/uzbZ5N8p2FzuNS+tXImr48rmvcRfR8yLq9qnj4QcXKnr++qU8M2ldjrG2f/005pOK
Hj15Ows+28pMQbi7Nns7scQBbl3zKEMKp3L83URAwnaz4PMSosk/KVF86HDzxgOlcqwXHB1DUBqn
uJvmR+wI7gBQ3t8MlxNEHyHu29kInAm/S7oYW0mc5miNcXSwmoDvwJZgqQt7zbOZ09acQhJp3QAL
xWC9+UCyVwTGeL/bFna6430ni/8ictq+ighsv/4rmEguWH+KjWHM52QKbKCsPr8sTVbuFDPW3dxu
p6Letg2Yv8o9QHHH7vfR5+JX68Q4wwbzownLXYy6k1TvFZ4oGZ/E9N0ym5esRtATuEcC+TLKdlNT
Yx7hUZdWbFFI253yhT++8ni0pq3QzWEAkAa8xj3N71TjRHCSZ3lM3YYjAVyFdYNgPlXF0zh3ks9O
1WuvYvvMsaN5brrSXUuITvt//prBQNoZy8AyIwF52sq/Y7v5w+LtIyzMI4tWAn0KEVzHvHqZvbqK
u0DaE4GJRfAa09JOKFfexgGgfp4XJ54QzZsjw+jZbBpedat5S2iLQqOjMdsgcMXdnDaRgH2BhG8y
/1FDzFHA4nEs54Z+4TApnnOio+TJijdYXfxHiiuAI2di5SS40yxpq7Vj4qPsp2F8h6dhB8mVrnh5
TVuu/SWoYDAFjdix6s9Ii9Roe/pYblH+wNrdPueqzx8I8AnMKCPWBsn8YRoYGZavfTcd3bemYL/a
NbW3L/rBurHNsG6zZTQH9F74qgNV0fyLWcN1KQ4odG2ewsSZ8e4dpUN1eNgL63VYOuxUNVUoXz+d
CnJLRuLm3Pf4r4zo7TGIh2799VMkvfTmdc07wOjoRQHXD1r77ljJj7ngGs1bqLQBbAjFIYwW7/bl
60sd8E60ozmdvn7K/a8Arx+rlaUskhesuvbDbKcPz694itXP0RynDwtx9URzyFtSz87DmNEg2t7q
tp5XAJuOqHSLzM8ysGoC98v32I6eEN6nU4RMd4dUndwZfs6tnOWm58NChk6ejCL1rjzkv7l96hx8
33u3cHbu3N46QVffMo6Ha8tPgw275oH+b088JjVugw+nIpbYskgjzuecKGjxrwoddBPVPrGjjv85
ZcjeNdytrgGxgTPqKcf+0bv82xecCCvSDu4Wx39zCaVVHsqJfEzD+zehF+wc/evklPtDHni3gLHo
+vVFymXdAEe9sOEKT42NmdWIF5Ou6ebHQivJUQmrewhUD+7X6Q3YC75jE82xN0v3MibJr17I9PXr
SxPiOTLhbmLjTvcYCtpXo2Ep5zYWm2L904Qc1q5eCHjCKiywjU8AF8KEgomm9KkMxzlNkUx+z6S4
e4UtXr++AG4eoTG6g5efamI2r8ClC73W8tauyTIcfFq/R43AaDDGy13leXTClXyf6Vc6UazwEfJv
ep5LeU3ol13HtGCiMpAA7LJ+a/uskYtJMNhDXXfVLe6pBYmLpxLjylmOlv+wiHrgwi6Xzxk3fkEq
+t0eEGJ8PZHF3G2tUPUvuQ6/BG7u/ZoTPn3gKr+5xM9iBj6tY9G65DL/GcD36NSxSoQhez9E4jqa
8/xndAc2MgjDRhfGfLqWngMQBdi0o4EFDNKBotbFf2UIgJw4RMkfu2U4cJ0F8CZwXnch+pJ3FpIQ
2+R9WHAS9L3WAYzE/X7xmjtclBuVxvSyeyK/9KWbr23KK0ecH60NznlWehKt2S4W0vo5GckOXgDG
31l+9JUhuHW46mzxmL/lGJY3Yz3FezE3wR4SN88x5omERMw6dGW2NuiUuBlyCjf/wmLazzKzw3jf
WOg3TvwrTpeDEXeYFTs5rP7FrUNFIePQbDFu/JKhf8mbYd65sIrwKPb+Om1GgBIaRtOL7/+rS9OM
1qv/TpcOveC/pLhdf/6W6uf/ebQ/f//p5H9Auf3bb/1HDbb9V0DFtOdbKMAcAQNgav9fn0azNpGF
A+RTy/6nPG17fwUeGLHQd4PQsizxT3natv4yfSKjoQcbxw1E+D8iubmuE/wnedpjCkVZtsG5+Y7J
9fUf5enEgg/MTazbeUxFJxW18ZYEJgVYlSefwWneMTcQw5Xnwq0fluNOTx663EnaG7l4AMciLMBj
be5911an0Ks5IpTi5mcs3ELLgSI9O5t+8AltqhJcapHXu7hnYrXUYJ6nNifly+N9hxG3xrw8hBg6
nXxT9l3K45te7kkPRH5HcsVP/AemfDAS1fAZBp7xjIMGKfs9z78tXJvPGTZQsBN5t8+WstrCt3Ev
ZDryi3TtbG2r/JWt/DGKSCTRCxysedI4B8H5Eem34lGNIwZXtcv6X3ZibdUS+EEU2C99Ruw9sNqd
JIH9w/1lhpydAzmkH9ckGMvvoVGcG4enWsLD4OBYVFDQPhjJQ9fNSNSu/8tefmaGMwNPokEhyA5d
RAFuPnfpyjrGnjDPQ5f/LDGwrGhf/HvpKhSPgPblyllPpXqHx35tnIT73cywN3hkJjB4TglBPGW/
GylaQDsfTLoyVVzaRBtE/Kj6S8Wt+pBVC4d1On9aFpm0inA4domDleklFgucmWga14DBSijqBev+
q9u11vOsBYRsBC0ZuSglnMjeuwayp0NiMojBOlvWEG/ALWfHgg/qZnDaBnprdINzSSeGP5l7boZy
pZLhIZMByruMHxiosP442d/zLDAJDBGjQ6mqzaILq0RWUZ3afqO36Bvpc1w3lYb5fBKN/i6hjG8j
wK2bTvVQ4+bUuWr8IRu5mpArXUIIsZ+8LHeyRs6b1ce/A5XAlqWGpxdDdTZA5VKjoeqVyJ3kBpkU
LlsPZ1roD6HtLx8lFIwz7N/u1fJKtpIzzZS9DwPXC6i0AawRyCe/mvyzMRjWcfaYU4YkKu9jjvOE
qL0uyIw3AN99ciooQF35ghNHnJy6BK4VN5tUSwXgTYJb3FAdZyoozDN0HGUPcJ6oqMRTqraNA5Qn
YeN4y8bhpSJdtpuE9R2omXzExFHayA5R9bx8S4mbvZ4sEdwwpX6YFJ8EGR0JeLcs0w/XtqAPUY7e
YQbB8qZ8/1LpuKLLnplCEx8VPhEXw0EvSMdCkHYmBt8WAeHIrAbVVkbtvXbHRxpDCO3mmjKZbcDe
4tSCyUYwWYaDRzyi8cLi2oNMPaYTKBRXJS/A8BnRXVhCvjB3IlusK5LimmI+694k/aEt55/kC6OD
O48mQw5kMoeXFEsaphm7zY6WqPcAKKjRXIxpS7XhtILqKrYlvlNhleSVbYVz2tExX3Z7sLYdEH5j
HJ6DKjfXVVJPG4/rnHXKpYUtsqZOoty5CGY3XBjoQnWz4zA77auWyA8UCQjQVB3cXN81T5Nfnbtl
TA7o0fZ6dIaEbU6+5SXujiNwk4NRjDuEXevhEWYjGyAMKPQowU7cQ6YSVnWQVkZHQ4x4aZXXbBl+
NWgwRwmivK+69sPGJSL86c6HoSyzi5k3h4yb8ylrPnObsF2dXlI5i42fRPZhYMakO8GnBc8iw+ng
ZwQsd8qPrVd6l4XBmcsifNDrwpTZuu1FlISoOdTfeUkvToWLTZJtsCoNrksikiiq31aBvu0MHl3e
GiClm0wBGVyMagakDnOSegj8Kh6FufbTyNMAdXw9TtVtkXCTfKp7LZ18wXzwadGBsbhRwvaR1aVI
eBKE7FAOKaUvzxWCTlsJm46DFAjuBDy4hvJ79cNs7XT+D0iQzmPyhXjInM2EgO4EUUAc8NE/B1Bo
riZMgo2sC4VxSvm3EAGqrpV7xwLLbcvaOJljYeVu7PPXj76+dDUaBL0H3d9wY0hhYrTv6za9d1h7
41YE19bLkrVrW9N71DxD/wz3sUvXpMh7RpExvdqxDF/8RqzDkMxL7n40xOi2PQYzCEsGI5pEdhv0
U8ta2EHOET3BM8b1C+P7GkPhsp7rtL9V9pMgjntME0kXhImap6J42hWsgE+xH/qki9UFUxgYJlHQ
jMwHbT2TryQzom5itrd2W/1JINntoDnztyREh9J23zrk39Oy7XcwbXji5s0Z5jABvjbm5sm92anK
U8VxhOcAgOjINI8znsUtw80L4x/xn+Co+vjol865ZwpeG0FIsJtc9HNn4QUfX7mEDLzZ+bzpta+k
Ri4LaTMmWp2Tr7KpiVOkCuE4cxeJ39lnwKiP5Aa7ta6fsi9x3H0zKqbuEM15bbgfhoKMblU3opbx
AY/hvWqHvbBnb9242acD2mudpnSLROpX7qwcE8GdSN0HO5o3M/7ZqV1hOeSm1Z0hEst7Yd0Gpgex
ANJv/ZEpIXvg3xeYjDxEOjrW6GL4e5S0PsBOXc9R/c1FEsJNDjEpLWeqymqnXsfpTJOOTDAlO3dj
HH5kfPZQzJ2aw09N9IAncUbOf6Xc5luXApDseMiV5GzIl1zqNrvGBqhSaZ7Hyf9pV4BQKdNEBijN
cGfX7ombHnbGPkx4E6poj8XzEy+koulNoL74em0Y+O3GL9332TBBt9SobDN9V5ag/GXxSK4H/sNw
MSpWJFrWPMrxo/hhviMGqhEMxfPilHLdOfXNtGpiYgoVqM8YgvvWfk2Ey466BMkE//7Td2W4Sxyb
9hLrLR6d/Zwhu89447Zm8Xt2old2fApyh0IhS9xzIKqbqMmfhVB+toQTWAz2hBHNWO8zyOZUcd4g
iKTxKmAhyuzKx7do4dTG5vceossqTneKAphbJUl81QydYJZWLOhHvRA0w1f6RX4kU0MUyNb3/ujF
seeOmyjRhmAIn2ZJl4N8pQ6LvFiXvyP/QNWzhgeWn6PsInhSBS1hDh74wanZbiHW7sHlfcg8OWVT
0YNSpdS0sZ8jb0q2Qs4f5HzqnV8C3mI/vsKcOx1k+hgK0PNYJqOrIyhSUESXW/vNXlR+5VrFOBzA
WTVj86pqanM9f3kdi2neyoju8N4/0O2CKFaRtaTznC560m5wz1KsQm5/MajOGX14FqPrbzKu4ZUs
rTPkGZpMQno3TEJpCxfsauSWVRNniJcaHCKY/qGAfEVhX4uNC/hcUa4HUD9lHrEPKN+nT7ZbfEb7
Tm4tNzs3+fIphP2NKmiavOjBtOzfISQ6vkkILym7Ev2CVH0/nzrrJwwaOjc4X5a5Swo1sr4JqP97
r4xeXNn/Dix8sHFRvie982pOD77/3wX8z7yxsXJkobfTxR0I6JwMM8tm+fm3SmlDqU2ITkmZg50c
Gj6pQ3YaQ29ee+R51qkjd2FMV6NHB6VEzs37D5fijf0yp8+xpcA7zmB20cKaEGuLkVQPth0XNvwI
hRN8dSPVNaGdBVVRiHddSuNQPozM2d/nzFvWBMF0tYMjVwYariM/OCE9LQbvdf3TL4IzS8icA+UI
z3nk/FSMeEt9l8MbQwLcNwBH3wADM+0X3hOEwO9+63Gl+1Q0Qku/eXwq60BiVqUKFP0XAcP3V+mc
/4Lvsqyi2v6BMfjomnV0ynKogA4HDssMHMywROM7VrM0oYQXY5xhRhYu/BnYP3sz/MYeJboKdkUR
MtdRddY+cVl1jDghvIFFYlZmf2ZsAPu8+iYp8LrmZACrJC+3FMphkzcVLc8A+jceD1kuOvWhBK+U
0ou4YmDja7l/ZyZme8cmlwVu5TktxnTr+nTNyKTBVTK2mz5bwy7l/M8OfxV+q0NixDFBteOAgHkI
JOCqMhMsnOcUBlJo7XrTVbyQ/RHrNUe4ghtCbtwJZU7r/0fUmfW2jaRR9BcRIIv7q0Ttki15TfxC
2LHNtbgXi+Svn6N+mQG6gQ4wSSyRVd9y77kFdSLhcgJZcQ3rOG8vuh/1TQzJe4++G9twvmmX+l9P
4bSrW2q4QY03K0UM4EBEQLBdbFrTJgTEfEaTwpFQWV0Ufrk6JBCaYPsoyquKn6J8DZE5rnor/GNZ
XHwkYTprRiFQ8EfJlAecfqfb1WJSxgW4eVQSw3ZOZRWVMTukEeok4MevkMVaXerxkhoyW2PQ54r1
q/WCnidqtnbpfw6pN677e1el+wCZvn3FdF8iYihfraISp9CeN3ZdBdtm3VCtgeTOpjsEEeENJ9PG
R2XEtuUD+8cFvJZexckLboN4mwYgTgP/u+pt/3WacLBgPbERTM+n1JfTGjgIsBQl7OeLa07gYwb9
6kzcOQn2aE2MyJl9yLvr1YhbMnNZ4Uj6B7j9CLTcfUdz1OuBtIcG+ZJKYO5VsIvAJilxqeCdebH1
i9TZ3EHrAZ9A19wMuErt2fVYDrGQgtKxE/EcbsM++dcsaM9DKHWRO7gj8XZu+qQcMEbMx8MFDih7
9p4tBXEjC7eb6hdaLy14WVNLrQgB1rs5IzeZzXMUqHFa5bzUUciiZLswCiTgKJ1Bd+TvgHoY84/T
gcSrnmzdEik7/B6FuWDFG429i89kcAKiYKd3V+TqubJ+MrlLTXs5GZiAd33l9E+CqOp9bz9aS7+f
EwbpEkzNOvYvXNnBYUyMQ4rZc8NlsxHe+COb3NijB+SCqmEnBAHXkrZx7sEGz7YTSaNRU4mYq9v9
rtSYE8VowfhtebHTbr8wOemscdp2tapp7bU6S8fYycq0907ao/zpdLd2PHp1vyBQKv/CMg6AsFM/
jpORVQwEth1iUDtT0IOfqtbpnSipCUwDLdbkqzEaNEfJf6/Z/dkf0z6awpwSuJvaLTiPQ6s8fw0s
342CBmlXMuX5Opn0b6fAmSHYWpWLsrdhVv8moOLQCQefFAQYwND7racyqdDAACqHdCBCfBHtK49A
hkXQN3bLmUSz5cqe9i0P4vc0HpbnvI0Ja0zNny4ffj1XmWsjDHBLMIPcmElibXjXQuIkfXGgYp7W
Y1s4R4XXo29wr1QoqnOfnUrrI6PwvS+csicx5zVuE7kLpsna4vh4Rei4XDoFb85rJUlh/ETzYR7B
GDMajQL8o1Ye3h2VziZOCI0d4gkQiBDNAc2IxybZfWM34L6n4UgYgXhVtV3+TR5ULCTIR/+t93Sw
6zHmH4dSbMyxmU9L7vxWld+t5t6xsKeWb2PQFde4zB6xweL0Tep6gwz7VwROikQQq7U9avKNxuLm
lSCaMAhNQbfL4KJt+kBmJDFRpi7nEn7KsSWv71EjlDcJ8S70GF/buX02CxvMd9LtY0P0q2qhO+gU
Thp7tCAa2hNLPuo+qAE2nHmDpMV7E98PvLXCr+fXqWOiXdjRMMbLt1TJNY5949GPg1/TJIkN/DzX
WBbEO2gCLjprbbBZYcVL7Vekb7mp3swKP4y0x5AAKfs797v8eWnMizXcfxjWQbueIcRx6sliKkX9
4HuE8WVm+NTkOb38gOV5tps9E4VtLLm+ENQCAEWxczFNBEaTSZhO5vyrtZXvU6PdJR6+NdjnkGM8
Zg9ZDcoIl2G87rHV7Os2NAmpdrbeMnNQk2q59gwcadPdhxA4CXbQ9iE0aHGJmi5u1ei+lawNo0aE
7o5P6kFNcropC04MCdLnyZ0D0KAe+RCxILUKaKm1NBusc/kly0zSwLoEHDECd9t4cLLFhL6gNmVY
bUr7rXec4ESXRdzLCI0wZ9t6bjPM5DbanV5HbJeTmzETrWXXPFLEeNkLClHH8V/QVhosagzpkFrk
QRoKxBkbwh4wkdhjTBSbmjaAT72maJytiMVYBkUymB4LInsz5bYPvqWW9dj19t665wTRvzf7Cp45
J3fgraaG6PJF3OOK7B85NQViYbLgCyv/0Eb3To30GogsBLtNweGxcqAmbPMN1slu899vGqvmO9Gk
ZhXtNK+BylTHgEhZeFo9GsyWYlqGFH1ClXj/VcWNxZCiwAcyuJ8UvGtbe94DjJoY7Q5kdyqOOi1v
vU+1ZcrPmsXhtgjmbz0PDoVf/88nZgfmnyHeNSM+QseMh95uEFc2L/Q7TOrlcPYJwYY+5/dM0ZZw
mwgdYsKhLVJNOz24DcKfwqZCIQ6rO1m2fArn/sNuSMVo7tpIWFF6+VakVwqW0QkCpFgaL8Wg/yTN
T07WV00VgGzlXE8wJurqry2dh76DT4CB6RbQ0Hq+8SI0hK4q29sY6zOTNRgEPJkj9QoRNsb2bZk8
StL8bBn/hP/3Tl6hFn9AM3Y2R283jQYZBfigwT5SCJfA6rmYABvegjEPV6Q9bLJK7EXh9Ksk5Ve4
en/LcDp1hvxX3QNax8q5Af7IGNm0f1Ij+6LhCuDzrybNVUAcMbNax++hsWbMl9dlmf36d/0a+VJW
4zzIhDVggSo4icFOBMFLSJqpesDbN618PiJDiVtpM4U1XcyTkBz5nSokw6rG1Tv3xW81EYbMBAPw
Y0ez7R20VfxynGODsN1b0HsHp8rQjS35VzI1I9XsSXb5F0FgDynDcY6M8Bti7TbNs58+dqIYCCfd
NDMvqbMv6Uuae5vuvcCLlvbbJCVXgoju7JO95Zqg4oINeXsBWmn41gOxD/J1cu48vTl5dGtI711D
09Ldd2uIZ9YeWDsKpeTXadG8MI+NDBMyNqtgPl/d/0kT3ppYfkIswCrKR4sjiKAYPizEJ8cpra+k
9fW4cvnkK2BTawozdNQDJzGzO1XH+6HjgwkXMj7D8j6y7LBGTWZ+8jPT2gSMOBki5AQDmEFkGWlC
gpcwbnPSQHvIUsYZ2CgJ2apDICnIJSse5VVcNNahraniXLeLUa7By645hK0cpW/ocZqnqqzPxsC/
nGb55HH3j/19RT93LkAgPjxe9zvyyM6OGRalyAbTfqqtEESWKOuIUjmNcqhQ+2CczahtIPU6SYHo
n9CatduG6bPGirmRKZEphq4vnkeiQyGxhKGpxDOgAmyW4SReR9Vba+0DC5yL8rkFx3Ri2UheYuX/
xpQMDyi/rrYKEOHlyc8gVLzzxZ3coPJxU/ZQgwl0gxsQPgNdXXaAGg/pmA8bZwROruZyPnSz/xJU
Ng1UOvDaLIy3Wt9j0GeO5oU/i/TpuWrpwkoND0s0uxlrdIeX/jqkNYJT7N+bpDF+ufkfmD8Au8XM
hqOqwCk7kETbEr+BqoBEjDlIWDAszcyyY/FPYQn3vFts8JyZtQ3BD5wqDeAqTJtrLkR97BjJjy3B
H1OWfTSo5R/Dym35lshnBr73EFTPfBSXCVv3viO8XJfOsi3nX6UF/MZeAWjXiSLpIh3h1xuPZe2N
Z8v56CBgr7M52LLxbnWuHjzttDfUGqAhiJ+BeUSwilde7NYgyCC+B1rIQvL85fTwbTpsWtqQFsrR
sSxZCFDPbPwi59v052ehEbZ1tedsctZeRwXjITBn/9x63RWP6syMe+U6Tb1vYdRs8sG12eqLW0u0
8gH3SnMKgT6vqQi+TOEeiubFDbkMO3MOuUuNU5pO3k0b+cYP7hLnXJ6TvreJCYJowQ8lWzs5s21i
+e6ZDFNy1vDxZG5Dmf1hZH5qksQEpJN+ugE5EqFvHRB9COoJMiH+gI6HgT9yhJjK3yyd+iszBuWk
rTltcC1LmwChnlzYkZgBDSQuI9c1yxN333Xeo9tZRCdX9bUpXkC/VKukMLqdaTh/0qrDRyzpekaG
aDPBFNViRDbKhFXmxK+Ek6gVA+C98AaY4vxvS2NF3jPhFClzmsZSEL9DrC0xm8uFoyo3t26f4mL2
CEwmk3ldO+9mYGBu6ajhe1l+wiUrMmtZBRNdmUniXJ9fTSuRh7vTh0iKoqT1IakQ9kCx86Vt89S0
7kZbqAlKMwU44nyIMOO3l+Zv6yJ0l2IBsDMv4s0eAC8X9wzmIdwTLyuiZOhgkzDpRIHrEu9LpKdX
ENSo2Mc1TgzsLpvQmYWozO0BZZgJrfQUMvTiePkLrN58kbZ8s2tWi6IijqT5k+amcyqAkQPjqo4I
w1/zyZiBh4UHLDNiayrg3gmDpkPd6I1krf0YM9zdOEOUjaU+O/1HGX6pzq/X5cxWThvNcyBuVnnT
9bJKISfupYyNqK7lxJiAsXkRN0iWzeaL+6jdcE7T98qaC7sZVn1tvjqks4a96GFQh9u+54Qr2blR
aJkjo6aEZSz+IuuEbsYBR8OajUHM8OTeT6rSZZpYF/RYfRlYkcDGsDU7YzqCaG3WFOl3nAqksYoZ
zVx112HmgyeG1GTVRHAepDe0VVUYeXMTXwf8T4QBg9XXU47+kWDvDiXWamQOQPx0vDNJFNn3muR6
Ktn9DKYnG4LkqTYUVCiKGpSHmK0r/aBAVD7R/q0g2WWPJd3cGWzWrqNzPBJT/GmHVfUiZLDWWabv
/lrkeV35CJeLbRPxrHlHMG+poJQJ01EMDVLu5DrD7Ctywi5doLKpXczbLOsx0DT8TCMoxmhICals
hr7eTKitkbsh/kpnTfZLPlmbjmL0TnYmT2Iad7033FkgYfbIJ86Pvc2nXP0gTVrZ9n1BNFXedahh
9Y/IXNYkwk27amnvJWRnHWMgXqsBHNQmF1TQuK3ZUSlxdq4FJtprqP30cSCr6D94UJrIq9eyZM5m
j+X0b5Yr7taEViDTMREsJbXh4pJiXmHMwCaKLN1u03Vjk8jqDi268xK/QJXXyyNbpoS/kAAHAvis
7RcQd0rdFHugC5jyN0bjgidIKwjn+yYghTGBjhFl8qUlCHinvIrFqo2zCznwLsl5K4LRiQkKoErJ
8uXdilOeYhjtlv0gmYFGSjSCISqUKs8B+dHl9rkDxgTQZ0g3c62bfc+xvxjGH7rg/g+1arha1MPA
DfIYGk3ElMBeKxylx1aRRB8MvTy4XNH3mfOOy2r8FANCXHaQkVGF4SHsUhB0eQisE13JY6bp8khn
6x5jjw7MA+lgXhwiY5DB+i8OAsyVqIKXoZgfLEPFkVIouIOS1dAyI3jo0ievzb+Lmol1EQBh9NQ/
VEfZoZHWsFl6BsoTthoIX0CrlZd/62a63Y8XEA6atohfQzsNfRgGnaIKBXlFjpqzKnzvHJcu5jSc
SRprGCyATW7OH2jjX8U94yBQIPUYDDq9OlAs/GZBq7aVd4HckK6haTXb1upoQEyogTHX6d1xy7Im
Y9MF3xWzf7cPTOsss9rF8MGaM0jA6TRsNw2cwhqxFMmrMOh73tY8bC6tX70JHkFGxpSvqci+6QLL
3X/lYkrJWzfi0UoA+YSRMpvlIWVhCtv/1RPV38AIGype69VBGBHj54vYZ70nPgl5dKcH1U43hKlq
jRLSjrCleLCfEfQllhMcMjwLc1FnOyOBXdqim9C+ZtX6D/Ui74WXiZNeLPVuw+ImfflPEpL70urC
jP77z0EYr9ipyoNPfM957B1qJLtCoEPA02oUIE/yLj22U+NHVRbm3P2sTAN4nltPHbFJMCQExJAi
zrQQriCa/a1KXa0HFAuR8Bx964cS+4rkWOqYxYItTt6GwX8KZR9eq5AVXGtTfTWEyth0RT1pTysy
JvWekrM/10ZMXiolVCgGJgYULoUrkjWOjd+YOvhK1MjZnFnd52E8rYw6ffezR9o60tvRRG4coV89
ShgDZyUXwbAZPVJx+H6ao5FfoDn4p8kDs8wjNbJtMdwnlj58Zj0VmBzyLT0WTgvuYab8zkfb6k1G
qxlMbhp5jfOrc7FNwjbeLwZtTsnZzC2fqr9Zcmqb5ZZjgX1kuu8+IwqweXlPQVU4O7ctAtZjzkWC
BFo3UG0iw3JaGJL9vs0y5wChjRFCpoptloSQBykNr8U888Xm37Zb+sfkvlWvug41pxpZjCTucoCS
3B8KyamlcVSs7cqyX+PKD1jYqQuZLeKuAbBvRrCHNQU4S3bdU93Nb8pQxPCly572Q277adja/fLS
0jMckVvPkTuTUFOyvzaWcgJelB76dEwuee0bq84wk21Vl5j9pHeW4SVJZbLVbplv4iGWEbl2qfLm
TW0uf+ykrfZ9wXfmZtaNwOOHlPXDsWMPBkgovzVTXT5XUkTk6dExjVHj3jepFgY9ncWAKiijNEXG
buiHxyQFtGVhZWBusuNbGFewXKMlq0yUY8FlnFliUmLLbTtA9QXIzNyFPHVPZeXOY9Szrkc6oTrJ
o7lnStMZzFYK/x8/BSGcBRNsVRUnQMtdJElTYx9lFHtd3FXicXkkIaS+DtYTsuIfjT+DNJfxx4UH
JE1NJGmyPCTCtfekiZzrecx2/gSiGS0lPIT5XEzDjyUVYueWDrTCzFdPRfxQ9JZYA+b+74PscFwT
AehuSsCD1664y77buoy2mS36m0iHMErDcNh7xdCu/MWsdoGiRu90Y7/+959dXbCWmwIZdUZgX4Qe
3Qv66HXCyHm/MBcCHRkDpiDpJK4O0m7JKIOHwF0Cfn4kGYah1KGrSnV0w+YUqOw9Xu7iNT/Qp5FD
j8jEJTgHYXbTs6ZVoDRoa4nsq5A+yRrLR0s2CuIeFCoJSin2SstX2Lg9MWceA6WFEx1pi9oVqaFO
YuiiqnhNlPK/RWKQXNplxlPAHGGnaCurNgd8NrR6Jwthb5KahDCQTIyk0yXeNBVrTgaj4RrJf7tx
mS6yYWOWBxT9EhcC2nxn9ae+BbsHC4hn39pXOX8SquldEBvbOAEJQoDqg5hrCxQyWxb8qiGXN6wy
y3LoCUIeNZTWMFV7l4vUUAQ5DsU27aAdk0qmj6GDi4oGDX2ELzaWMVQb8HvtWuvm6quweqj85CvL
JX0hxD2uD2VvlOHotSL15JTqccJnB/sVu9ewptszj35ASdk0amNXhnicRWw93gM5uuA2eswZmiRN
tkMtfso7fs5znZPv985uVKq5FKo+1E76CWLXHJqDpAdhqX9Wo/2dkQm31dlEcdSihS+Lr7hNblqQ
l4pTfIYr29wCDUAdQ4vFX4nBj+m5R6kHnEMD7XzlDuYqHvLpgWilahvyInDfF8E7ARwPFkgPu7l6
GOnQ3GC0b2P0TzA+68F3wfsLdYJhkD4BEnq+Xw5ZXMQfThNu9D3ZHjjsqtV0/5k2YZj4BjptSYaf
5ULdZFV6zQpZPfz/X3GRfHWjKvblzAHC6GPmdSb2x5f8xRwLZr8Ez66tKaH3tNA1GVhZMG++OG2q
HyYkEkB2wBvMdU4J3Rs9LhkXaeSSflcVpp4q6ccriucNGDh5k7p6KXXx2kITO9nEZNwWh/aKvQGQ
1ni8Ng27kpA0GS1YcQSplV4y0s3GoTk5kh1YFQf2Q2ha8wMGbHNUh7Ebnio5MHAp2XCD41rIa3DQ
MXFaSsZKTsU8FDCdGU2CZio9BtKrt3Fa/dpieJSoi3ZW7G9deOXbCQcU1akYuzSqWHEx5oAbXd9m
K3gzeOIO2mXAn9E+D6SLRipnHtXnSXAG3YhAbgvD+xm31V+ty+I5cRpArFX5iJOj5tWfWPD6mWBj
Gpk2VEq0DucU2choGXnETmk93XWzbkheOgPknRAw4B0szKQuMPpqvFvFTIhcCatCIzQ6EdiJ6VLH
2R+yLta6BrKGAopxTWJ9lZPbXHipkW4xiJBJRcPRwNn14vCoBpc+hOM1TQVnrHODxBEcKtPbu10z
bugj8V2MLrzW7Dp7Dbq9e7BD5gyHuf7bk/u0QbJBP6ODK1qz02RTacTZgPa92BYFqEdE8KsunwWB
6yL7JDkkuKWj/ZwDN+u8gJAL08lYLfiCH6r9JXLPOdHQ/Gvd3DnLwp62mdsVUVs3NjG68xzhTSMA
wu3Isq20sS9sxgHGPU8zmdLV4Lnppat7CZ3bvg4gdV+nmLUZT4l3S1JamrEg/DgpmA9McJdZJV86
F6dPbg4zKhjxYwdqWCeqHteeOzm7bFraaESIsspYX7TjdIJ8/Ax+wF5PEMfwnUHd8GT8WQs6rt6w
9mbv0pM5bFATXDmor8VT31PUYTQ/D17KMwmYzC5eoX57LN/G/RKHn3dJ1YIojZmL8gFyXX3RfbC8
P3UNKrgGhNi5sdgMhrbBDpAL201VjNxw3c2Vvxlq74Mr/0uN7nIigG+TtBMYbXP3NA+ML2uQwlbL
l5VfYwWbwyKtcPLdH/TbiOcK5x8n23GAcTqZfF0g0zz1C3aUXJCwWjUjZC7SS+dLH5SHlCDSG+hX
l6zIL+JbYY9U8Fm7+QPNrrNOusDfE9LDVCNjTmsk7KDb4cGdQijMS53cQnshy292TkuDtKTMlbGt
B+xRaBCbE76YNyEhi/rB6L+O5CKtB23W7+3dzRcLzOVgFtBl5ANHWukDL2xiNyc8RePusHG/UnQa
Zgs50TVZrtpsYbSHKckrVchyV9zdT1syfLFfDfrJmKpq19Wxt7pjjlZDxgO2WOLDKZmclNCSiY9A
1hUUFfVz/pl1yUfgvbdpQQZgYo8HAUQC7VLB0+c5D+3CnxuDiIh4pO7qpYfEAOlIOJdxn5eOTfpT
UZSyOWC1iJyBi0HcioxoQydwrmMRG6txCt54koI1/vCXYDHiVRWzOnNbCMt0JyuBT/qUOfPnSOUx
tNBR/JiU09m2P32QDihvSKN1oGM61vKn7dQ3HxLf4JrFA8OzuMS6Yr/WRn4Lea7RItJ78zk62vR4
fwAvhgQe3h93enmEw+NQ8VYA/jR4X7CtQld8jmN7eCyy+XUyjLOBpkYUOfzVJnN2ttSoVAkt7/yM
Xbwzym1pIz9bnmvRmHsrHZ4ZDX9Zqv+DN57vhB2UE/LDIqhETQi7ELA05Nsk8mwwXoEj2DnhYOfc
zczn3tVoXe+TfOFBfo3j5a+hkxUYUGbg6Vb3Qj/E6UV0Xo6KRca7NJu2hLy/ig6wxDR0j+liHcbJ
Z6SAJ3NsfHONuoer4W5pYqkH1LwxqVSLhjt9zirUf3clsEIFD6yFyIOcLGlvDcJa3/44JQumdumL
SPmTtXNsd+tS2OG4TP4tyC0gtNk/kKWfG4PHPZH1P+rJaJZ0inOO6iJn+dNU3bH30ovO/O4ozPYX
oSaO3Kofj20ZoENX/q4evOXsWpjAVBJ4aL3r7JxLe0bDYxkbYNPL3q1c4JdWvjxWaZQa85WwHHK1
OvdaW4qEH5mIQ9A2UVHhISDokq0dYUskx1ERL5hqt1OiP4MsQxeRzv/aAS2nuGsxxTBYjCqmQ5Y2
Bmt7E9jLYN7UGyb/HxatRBGUMELAkuwZv9e71nXYNtszYbqUvHY9kcDAGM+xmuHAoMo+8R7nG5XN
GXxPmJa0uVHCA0uNbtn7nlZ+Zdp9G2X3xaGYvYu2zCUS9/FenB7xt5OLk5EmzraneWQCel5SfTBa
aijmRedY5rypCWUgT0ZHJXvqZ4P7gUAhWbUgPgnxQFj/zEgm3hcD56FiXNMQuTanyA8c1lIs34yL
M4ESHUAxov1q9KVGQpoU43u7wPzsMjCL2uxwomEmrsGUxbL1Dw1ekIiEUhZ26ca7A9GA5G6zlNON
y0fRXvNmebb/N2Nqsh1HQuRIgBxZA0ZJZeqou2/TywmvfCG2jRTvVExPS8HW6x4pb6RvnVOzDhm5
U5p7njTQcNKFZ1jDVLW+A/OdwFRpMMSZSM3ZtMFQbqGUzPcA9VK95GRxYrumxaipHYtief5YLDey
hup18ecDLlnEvjOWm4KazjYHFeW9Ma3hAe6MsvsxbPLfDCfczY2FEXC43Q2ldH7rzklv84cgQTSS
tqGjpk1PQ96U2xQLyArt3XRO4oXGUU9yX6umXrWu+2h1yj/K3P/I8QirFHPuPAXHzinnTebZ2c5r
53zrwiuMLBAk0ewsFsmrmmsP59HRrOVJeIt/5LMJ1wRT2GsUfNnOleoK2tI9uhIGkkybg+fPp7pD
PjGl6lQO7CWKctigVPjykA7caluz2LZ3rh2cm2k6NpxZjAjRvczYz8NKbVxn+s5BfYrWeKmkfppF
D1pQJh8AK584tF9zk/QFMH1rScxQWJaQ7BwPdtHUH8Iy/esv0SLKN+IRXnooRq3lPNPOAYGhfyFG
ajBI6u68cwNvCvkzf4H4va/Uy2KTatRMPAlcCt9mG589V7z5/j2juodblU1Zus18eVxCxOc9r8g+
6YSFoT0ZnpSXJnthVciP8p4xiNMe3AYGkmoYGbcsMM1yAqZQW5t6aBWRVka1X7zqZWK+OKX87rm0
6kjUxcaWy1OApLUvmmfHn29lwKw7Jv9AwOVxRffeeN0ZXRpJM2PAfNFlKJeCARqH+ICg2qmL/Fik
7pen7nkqJYQjRqYiqmKC5EqcPxfQGrJqWN5o4DYZmykoN+2H8ttnPyc+yxGoQ5g8AqP+Nv3quUcq
nQM285k8rXoDCoeLN01Mwa0vWgRBx0rYGMcN9PtQnvzUEJRzAb4YYu3XhGWBdin1I8Ur7vjsw3HY
ZPEc7BrfPy39zCoNMJc/OU9TmsNzUYgcgdvwdc8w2fCTTsLaqincoMh9J+SypaXZ9yb7CbkcFONX
pGQ4R1OwDysE+GqlSCc6+CZ9UDfCJ+qCjlkPCieEiIQEOD1G4+yalYgSisQoIrIZ8gtGjBy+WvUv
IOeyFIxzbOaapIfzbiNirpq3afAP0DmQIIOhjSdn4/QUQH2F7l5RjApa5iz1tk0FsdFls1YVjwJ2
LjOq24ioYqUney/ZUcGDPdLOksRqPKSJ+ckG5mQpUrbsZ6lR42Yp49qJECDkpWXkyPgipllAJO+B
8EyRDEpj23X6c3L8p85H5Nf1bFXzcqqoUDF1ze24xnZfHpI5PrcDc+lE4/WdUw7ZOX+o+L+PvkPp
oNGYMhNJEH6daxJl5FwDx8h4BhECvfUZlE3+IXY2WZv/CTAMFHjiruzrs1fkBFzPk/sxjdaPb5WS
ZU7zlwaaexrBpENlu9UzMok255tHuLpGo+5hCEjQ3MbNJnBkuCtTBBXsmJkEhwPMu572YEvOgtiA
zTgmUxLsa508KTJ2diBJUBirDu6f8zM1JqLM2T4oRE79XKW7qS3+Io7mbJ6/x6T8Uk6KULuHtEQW
q4lUfaBcmVtQ2HK5xlUBDKZwX9q4hj2FfxAFFol1JIk4LWpx76Nueaw0CgXIxPnf3K2S7egJRpqu
vRsGTtOybF5RGTLQI35rBcoXG1BYfaqpaxkppuOGxWcDeR6xPXs9BH/E4cWIqCj3OA117oXrIYVf
PprElSUFDy2byZULfxelYVS35XDQS1qtUigxSzxQ6Rg/DpKhdY3RX5NQs08MFI91Ur93o9vuLPMO
+N42ym82cRCC1gekLmpJnqaJWyEEF7XmXQcOTdfpubgjw/it7vmCBo1bCmKTyj0rkoQg9xN58YJ5
0U7eXGOSJ1t6x6CtHwRJM1CSCAb1kHNl8i7IZChMBsCmsIEuJwkubwdRIFb7X2XLfM+M4mADe4l6
CKpBLdM1M/uEOq2EgFuHB2eSrKjc+pLjPOe2f9N3a0UtkBfALnsUQIZwqDo308+OJhBRIhpR/YU0
OsT4YnVDAkaHSlo3fU7LM8iYBNGzxNRTScRg0wJvHfw9i9DQJN0iuw1z9bew/e80YOMHEq1mVRKM
jN3QCqzsBUp6z3uPDzI5EU76Ubt8wxifvPXAbK4tuy9vksh9RbZtWh7zOEu/e7H8Sjk+yUeUIzWV
NwylgQ+1gQJM8k57Qb793bhyndMw3CdAsoOPWNWIG8nSvjGU4muZw8s0IPZ0LX0ZbXRRdD9hgj6c
gzYa3ByYXCcQZKcksuMnMhyf43FEnsPjQ3MEk87jp5jvGzM5sc4eQQ/gT5y3rclfJ2lBQsU+qyXF
qX5PBdiSE7JtqRRBoTMMT6soN4laslGn0hex9WfIAJC+fCL9adwjPb5USdDz8Lma/bG58yzE2S0S
ptLjKwruapkFDpBefplAvuYjQlzHGrlBjBDwth79te+Me8BW7Todx5phCjJEKDeK/cXd8UYmFaI0
teKX8MioP0XnyEg0f7mfPHSOyNBF11GiWupSdDyAZH4TAcmMhR5/0RuzTliXu916WYyBJ5lIAXVO
SgIezQAxk1WQC25Buu2rBceBK66mGN/k6P71B8DebuySJwctBg15sembi9e2l8y3vhxnaSK/YXzB
yvTqmbo8dTJ5tZePhJcbEi8HWsktPsMwgHhkvFbiiPJWr9vE1FzJIIxY7xJqwN9f+eIHh3UHvVod
oL7/1LiwdjNXj0c5RMwU5WTFpqYILuYYNlHQRn1G+GL8kkj0AfRU0DhmeZQ4iRHoBr9WDK2olILd
/HLIBsG5bEN3kN6nZ3b9DTHS1qhKWHic8GQu/ZldbnbEm8VWxPnVGfoKVZklN3o89UP35Jp2sCdY
8EQ/yqGYotL3DWhyiZtvCqOwouLF6DvaJiogMKXPXZOgrfaZwGQkOyHG76gyxizq0ksD64W94n2N
Kf/H3pnsRo6kW/pVGr1ngpNxaHT3wudZrlmhDaEIRXIezYzT0/fHrEThVgEXuL2/GyEqCwop3Onk
b+c/5zucRQNIZ9lg9qdR4cIb8kFtOpz5GwdRsjb9L28KvQerLFlHc/BMiaHElvhRVtyOdGyRtQ1/
W07KcNe7N99Vj8XPwbC+WxUSkuKe6QXGL1yDt9ERLYFHvCGGo77NYCqYrooXP6UVC6/5OU65KlLR
E9DheQJM0P+RTR1zJ51L26hx1a5CB5pr8TEpXJm2TQlZzWNunaeaRbCTTHi8MeGmpftpRswEkYh/
mJySY2rlDq15r0v7qBtrfuzpPtI5V1pWsIDNGk5EHWFv0jzY9bs2xhVv9huLk27WlOKgKaqErohJ
H9ylXepNGmC1mQbwzByefCB/iPHLUpB8qz3weTCV8FaJ3xvblvPt0d8LbvaruGAw0VH4ZsfiTx3K
koqdW9I1bzImr5T2JNxjPhARfTuzTxRPx6g2zVy/hvQSwSNtwElhSW0T/8N3gT21oAoVo7/M5js8
LD4D4WjeQnugU2cWW+kWEENKezsNI1HROdwjn6hjzb3zXPv2vQAEzu0POAwblZh2X8xwkYXQGE01
cW8be53/1Q1lyEY6OJgzZz7Atvi/PdJgjSY+QofIzvDmr67oj2bZRxvbWj7BARelTTFmTacrfsTU
osihiKm9EuALGVupeJsFa1SvuYqp0hQsk+KwLfUsE1RRN+NX4PCArZL5Di7DTMHBll0Sxzts3bys
fzUZEp9yyuc2dUb26YB/FrE2SxQ/klQWbwK2KJ8pl73LY0Vt7iGu2jNxpM+4jcAk2jVvR8OrQtki
C6GeSrI1XgMMzwCbTKAM5ahXNY3eYy3vIXEXWgRJLSRk0udM0dtCG7A32WT04njYGl4erW3f2lZD
P93mnBnV4DA4fus5jFAmKqY2inqxkNPwNvPeYdbURGaT/qFgctmRF082tG8vOaX6OEUJolv+GJm/
ugyhJpJWutV59hFoz0DNdIZDy+r7CgZ2IhdEkqRGZNo5dWE9ezAUxqItbh1jV4N399gUEdaFivNG
gyF5rHr7KAtr4sJQOfE6XPmEP3LGTJqZW90erTr6U9hmAPprbRvzcyFL87l8Z3sz3pFzs63XzNx8
snkn7Mp91v5SrGpGyW+fIEKdviiPzmhb5d4h7IyHoUQFl9BDNjiO402oYkI0dtrsGMzQyOTWwgLw
ogmCPMTBeLes2HxKq1yfcpH/tmsn38kEZ4EUFoYkqiO5ILBqGABEnhYThuV0II78h6HqoDbGcb8V
SfkFrMAmp6ULak1a21MET4funGcjbxLB+XUbRP5DEAJLaGFDRIlM7rTzUaxHxGWvU/bfiMTo+r6m
hyCevo1M5ic/M9YLDvSZ1ogVMZO95WHOpncjX2U2LhVHA2eT0GVhDc27MQT+wEoq34LaXM0x0Oso
ZSvXa2HvBslpOPEmE9otJP+JGI+lCaFjDx3PbhdQ7SnLq1UjmThjaOC4sYClmjyMWLZX624MmhXe
YefXaE6HUhMQqhOqshJc3+s5Du1naHvJNpoJXmPiQYtFMztQq02AxO3Uoz/RON62LZRN0rQCxxz7
+2DYzphmVzyjvWsmn0gJM4zEqr8IhI3VaORYKx2MBm1aGpuhazdUHyX31C4zNgcPWmlz06XMrxYx
XJJnELWn6SvRIY9obK1QjT05letKAtUuivpZK+bhbha/pMEwTc1GxFJ8V9vDG4rioUmAH4ctlIym
HClxMoD6s8SJ9+bRQPs4tWlwYGFDtJTSBEAEJQIZzw6LVuEdDVzZYbRfwKq4hJ3xiNhzPV6GAdBm
P3LuZDGzSqw2/XCXY7JLQbLhA6odueUB2DKD8zxIQEOupgmI0IYxx9zXCoAQhf+YxibnKJtEZ2g9
cKD0V808sWIgLNK2PLiaxubqU9YP7lTVLnGbV5057bnzx/mEMiAdiyYYOznEYly2TMG94wy5t6X1
GvXvtoG3OLIHwidld0iGb4vnqToMVs+JjIBX7Zyp7nBOJYfwjcYQEELH2osAxyDyFf6J0vvVNxUz
P5lsRDrsXaw9XjE4JweC7qQCM2bVOXWOIbyp3Vz2p1oZ5ZYbjScb9NpAPmdd8MvCPbDS4dmNaLDW
A4omsTWEeI5uEVpOlNe4XXZ5lS0pvB4AKSZdyJusyg3cehgzsh36PGhT0s1lS6tKwz5iPbIyYc90
RY3JT4ZlvaCej1sp00cScfnO0wNYElluDZaAzFYt/VpNf0rhL6bcn/DwVu9yiIuD29kfZs762UKX
bvFOkjYpz7mRMGeJot9AnMCrDwUt9tE2+ITLlWOTKaNw5supIqhzmdzbcLbQzU1zj4mtOwK2i9A3
2CgnhttDCSvuSj21s5v9GlT2Im2e641jYiImKVzRUQVApV0lRrMrWQytYCKpPfsu68R8xOmAQKsa
DbLbncr3bOC6lanc6ewS3d8PrcGiayxjiCnokmY7uNdEpxRYuhqtTAxfEANzIB3JQCjej9CE6HW3
OtiEbSleo1BOL2iE+lhZkpz/hEfVIa+KgOtMJ8Pm3MMpnXJdT8iz0cTcQho3fQwp8wrrCV/JgioL
695943T4bCXhMbM8k4ZaHJ8NiwBGGHHVhNY5Z3HFpLzjpCeKfGsX1viUB/GvsL2lowex12XZBil9
qVZLQKUIk50EH9R9Y+AOc0jkHFOEnGx5ufqAw1kwTJIt24jfjoLER0n7CeUTCdlWDmprA9WDuukC
cRO/vYWZ+LnLAC9g3VNmZb4GPQb6btkeQwq5KUFrLqhBgD1RtTX8+pNbfHdF5F2c1ocYIjDb3A75
TbPkp6OmlM9jwoFu7v1ix3Fs8SUIJMjZm/YYDWpaaRDIZWDUbFuz4rn3U8m2zHpyClGwS89ZNTVW
dVYJKH6ODV7gjC9MsA9B9FvAlDhWUs63CeL3nqdm84+rREzO1cHDeLQSzg/hRBMPpJVNVUGUGOa4
YVFKaw1ckeelh7Cn6laL3tzW2u/PE6brbbaQOlkYDjsh44de4TMqA2mA7GyMUxMlqPCDehkd0Kij
bNdmOm5GL3yN2tleUYbEeJKkEnqkeMmb+uKnuX9HrkAHJ+6b1AXIB5j4O8k/X1vYxHC4jyBxcQP5
7O4vWdH/jpItVSbmyRzd8NQ4CfNVEtHCVTPNdH24Mor4AhqdxFLCeS82upT4m/Haq6G9ctyrNkmo
FmRt8zJkbnRio7gBCz6ebJLBzsIryUoM8tayI5czMn0W6JPRsthHRmwSMLWiIGZWB5juWyi5RmPZ
uC4oqkUMCpBfs0dtjv5xjJTNOSTpmBK8aM1YCbpfz2dZ/2jtcPgyuh2jPpllgBOnsOWoo3ph0CYV
ppuxMuO1hb3pNiPq0tyyUaPrHN0GtD0fuRNhvTufuGKvJvUaBaN+MCWzXjMMdL8q3e2qCRErJbK3
Jsn7qBWdBn1CDAQCYrlxqdZjP28wvJvJfKnSl6g2ows4JQMYICHNKSy/p1G4d+3gFwxiRrOemQEp
KSOmA04vZ7VomOKlanAtY5PaQLb+xhPIs1vECntqSz5s+t0ixibdiIhU46mJfJ4K+C+PHJ9dZBZ3
D8Fkn8HTXWmWfbC0xvc2HCjBzeWnXPw1nekjX7L++utvVXRyTdJkP9pEkkO79+Wq/hMdON/kix3S
1MIkA8THWre0YZvtN/nF8aOzgqeUo/PUEuAQbNCqPC8OxPsOaW9IBBaoPH3Nkw5ga024WQYZu6EA
jaTMyDVgtmvwczQExQpWHHZisBzkbNR1dU/f3nRsceBvueespMqOqZUUO0t+8FBOjzYLiYeWAaS0
3feo3mI6pMtXTe2D1wxfjkCUatFy6E3i+3EH+JOH7T2qIE0LVTJDwBEh73bMdG3SByXDvbaDcyOr
8T2pSm6CUr/wg5ub9JxyH9Jweh6mH2z0x9NQLPe0jjpKUabPxkKJIhNOL5R2aeWDhx6WBZgh24Dt
ShSCZXq57ws4w4m5aZLK2uZphOpSdjezg4dgmj/x5xHK77zPPJwh/Fg8MnBdanrTvwXuYg+bVKPD
7q3xR0AF3tnD9LcabDrqyscWBPBLHI4vcwMhgk1xd4YTdmpy4Z1mI34zdJufE/60KhtJKlhn5Wvn
O2fPVey4fOssOyN8GqKSjwjMENaN+uL7HSSDRlDQYthn0DvyeSnaU25oUOvKgZZlVe4l/aXNmdlK
tP64HB1SC2xu2ep9lSGDWQCEfS0lST4TiETmL7cZNZBlztpb0NuMo5gbN8LLrk7pjtdeJ7+zJO6P
vmwjBsf256D4BTC7ltcpoXzdSEnfKoI7JwK09aZZorteSUc7w11xteKU6FQWkFl3ivjo4oZmLxxf
8bIblxp1s7FICxdCWresJHksyoVZGolyH3OevlSUKbFhcB8nEwS1kyd7jM0MhX7/rays43Joq2fY
RmLPxoFqlQGo3tiTAS9RRscwLmj5wJ0zYAzuszQ6BiWEfAjnySbFxXuszWYLsif56QZdRFBL/RnO
WEq19KJjZNDqtfTUeuG3EdvFpUf6uOpW//2F9MJajGNJh5Ptnzuk3IPd2hdur85JUTQQ8MGCVtUJ
QFpG+56y7TYWrjjxr3ix6V27dGsTSv7FT4Q4Rao/z0V6z0NGfM0/tIIIj8ELpb7BdOVPtXnOYVyj
73EI8yOYoz7q0Avp7gqy8ropcNIEdMEjGXbOeg6APlu/UsuVO7PV5ocqTZzrRc7NCWwISX0KbDsl
YGolexdHFwaDKtqQG2I91jb+kTvCG2GwHyyiJgT+qsZgMmLYnfR60jZ0+nlWj/bIoJlZbJ/xPzbr
qax+gg/maT9UD63ws61dhe3WbmDfsS0nC9AcLNhJRQqsOM4nIvqj9Vyltcnd0kadtsAYhqhvvP4+
MlHOD40Vh0F6XVdNwOxmGKaisjtQa9NbrJ5of9SqYSvK1KlrkgxrSJFi5sQORDongCqtMe3KZu/Q
Ub3NS3odtxgSjU3fUz9LdHV8cNJ8X/zU2AoPuZ1hcYhnbqcmIJ7VIFkGDgn3JWU5cGmmBBd4O0xL
vzbo/+Q2E+3bjbbTr3y4ZjthibWrgoXW0wCQciLzH1/iyrV2kUrIzHBbWJc5CAmTOjK4WAstiHI2
/qJvZUfjy0i7bshbdJMVOXhGu6yleDJq+Bzk4Nc2Hka6HS/HtLabpwm6zCUG4/bopuUIFTOmh5by
MNudiQvFC+8nbH7ODSonNzj6/d6NWBAL6sjvmak1nU1tP9fcUNYkcKJ1H6ffNUmVtR9ShToTLFwj
MpmQem1SjLp7dXz7fdAUfvYWxBtBwnxqrfnsRIu9TGbVg+bqRRbv+xtaYQZxrWx3vqRd3tVNfv/r
v/31J7TZU1r11WVSEqxOFsa7cm4WjkxbwGkk05WBwsBZtx0dwE2sBodHyxOUUKlu4jwHG4ucJfGx
pj5PMImEQ9+aShXlQyxyoAZbSK9sMTjvTGOhH2eWTbY20xXcUgISVVw8kIjPaV2J3gerQb9UvbyA
WrrX1dQfiHkOe2ce0XViphsaCF4Tx3pNuFweKeV57SoxkkONESAPPU3oNz7Y6sco/duUf6o0ii9h
P945ieJ0rYtt3E8VRrppIJYoxIUOE/MCOPi1g3j2xBDjPnGT6NeQ6RfJctk7lQCOWlPiVi+7X4Gu
CLqV6Vc9wQhJavK4lW3Z6CRd8i7Nb9GWyTWKCX/4ouGeXBIytvq3IgzeIwdzJq/E00y8bJXR6HLp
KEHZMjx+uHrIwBZkwNa1DRk/9sZ7l4rwoW6ymaYc94ho7p7/+jJq1a9djrln6ckQsxXRwXnDkRr0
VMxZR4y13gTOVOx0ANGhDJkYB06mD5Ab1LEhJr4pOuc5MH0B4r6/EOMn0eUZGJwE+TeAKTsZD3j5
fTQDAHi7ZtoW5GcPqak+WLNxoMth2FcNNbGxvWlBKiWSjByHgyr50FlvnD11CHPlbelMeyQ2naF3
3oIwe8HajL+Rx0LlAGzkAZnZ8mI7uX3GbPfplS71ym5x7TMPg6e6lhaeucZjYeWdcuheX3Xu7opx
PbfUtU5zXLLrNr/BzPwUHXZpGlTivWLtc5HHMpsQ0gJwrWqRvNi6ltyOmJGTNE8e8JRFuwFle4Ud
GwKBXW3IFjgbu8X5Uc8R3WpJ94OzdnqXitMktJ2fQT64Z9FPPObUcAKYqteV5hnbj5rLSB8d7RVv
WYjQnFHd+0mL0g9UYzoFaGPzo9I/9KP3lBTu9J0gs82GVgcyvNF6TFVC1LZ18AOF+HG19Yma69+z
tLkRSiWPULs0NbhgEDq7qDYiGDkAd/QPWWE9QrqnHGqk6B1F0frJeQmNk2fjQ1dG7UXZIKCUcllj
9q64xt4+uo167n6UAaG5EFmZOwJbyCTvfs7xNF/HxHhhnGRKwHf5FDku4RsZyw0CaweoKWkeDAkI
0p+C6mobhKjaNKfcDBvmZrAoXQ2gE4p4PGLO5YTSY9FV1eitHUg1Gx4v5sYdJJD3GTOj1xkn4kb2
dpTRZYrn+ZD33nwilQP8JPObw0TnygU+0kNQUkjEwPNNh/hPJQATYAMVGz/E1UnpdL/1vvHoUb+c
0pEuHeOOO+65zEdnyyGKWN2QnlqUBAxiZNN0jm4WtRyas1bNp65ovmwXECp+Q1K71lnXVfFsZM9d
pNKbtCTMMyuftrbKFl22eyl4RJcjEJHUWf75v4Y5l6SlWrmqBZ/GEnV+FZSHsVNfQ9i+T/BLPII5
df+n64KhlFON2gZ7g+VbyKqydJ+WOza7T1JjcKGmNY//v07CwRGA1qS8x9AYzLM5YJ8Ke/bxaR3a
d0dtfFijj7IJT1OFOtrzLPoBbp2q3yS+TJHTMPJh3mz8rD7XpDBWlA288AJ7DzwbRuJGMjkMKk03
YETI+7QNTXNt+TKWvCZVll4CBQlWhTkbj7k8BMNMWIoeMQ1WjgYb63nOkRqnGYu3Fap3YqnHFsE7
Hir1j0GtnMr8IuQ9KKD2pYEYcX42j3VXuZspEMNLmvDWdFyzdOPASGQlyDBAIfR5KkF9qoplXJmN
4y7B2bxDqGyJrcdYr8OBhpaUOLisqnRvqZvM6VGp51LzRPTSU1wmv/LhZNuCMntA7a7tcU0pKlKJ
8m8423hYIM0Gor+zz1q+1TIdl8lw1hvLawMSIZiPuoQwQdpCT3Goa+tCzjYxCdfcC1d2h2VmlvF8
6UDxlU8qw1vRVMRCqwiTco8bfuwIUdqhhKDIAQylL6ah1E04J3NLHHNavnxFRo834yPHu02JJZCL
NPFpfExecxm0zzjCGBymSO2pSOKATtFRbXfweryHaXRwhmXGIwDYZB8TS2bWqsYTc8EhiSZr32QE
eZgq0KanMaLkrjhTFxufWuxkaxV51cEawow2FLPc48GBMNEZR5owdmlV6Z2o8vgonPg1KQp4gcjn
mwa33swofhG2mIHdcGRLhRvvrXbipsF5v/HaC0W7J6PBwzgZbKO9UD+ZQbqdZie8pLWfo1DRyWqp
7mhn83h0pYF9aI6rnYo0rUyiyS9dDOipyu/g8crHsG8Xylzu73QxfIlee/eEzjW0GT50XWuM25RL
4sUSPWbcFpt8S/UB6YTYX5EfJUWW0iXuqNw64JHG2+LFiwrfyDXJFUZxNsDbUsiOfXMLuiLG1zIY
LYiUojO/mv4al+Utyd5UgvNKOuZjR5afrjR6ieCICvpcAhGcpvK3W+KrD4JwglA3SBZSw+fIbJBj
ajVzRrxavnNQbY5O3tClHOh90wPLlMTFKshqJeVbq5adABiTwd8MuZ6OnggPlHEXR9P/QGjhETqE
OyJL7EXL8mja6a8cX4ts6MZJVJI9l7xygDiyW46fr5H+FQrOvV8cjU6v7KMJ4KOxLQdRG+TflNjR
aWyjmy7ROlt2L8Ql6JDWDF0mj9GroCV9V8hfOsMEH5wz1nY1Z0r2rknLcrOk0+8ChNllex/auxr2
8T3sGgvCQruuOVxSpqydjYvlRZBkPzaY/XDOkyUwXICEPdXe29Bvo12VdNxGTPLwoUnsoPNxxgKe
SQn/+5XCqtnBapvJBK6MEsIDToUfjYrWrKmDbWZFxjoW+XSXvk+Bkh/f7bFsNglbX/TvdGe30/AS
xdAoq8D+5UxwMojmQ9v08l0tREL0qUw3vpxAZeZSfNTVUJ3m1v0Tk5q1A8qKrzAwzY+QYNTGK6Q8
OsFIeaGXPSFvPfsFyfYpoRCCeKo6pFZxiMzIvM9SfXmGivae6sSRZM+080eExqrMX0z5zKfdOtAB
6YNFo3WGcuGPSVv46mKLAKxDy9OQifTdNfcYTufjINMPGOQHaRnw5pp2TzQNh12QzJtiMQ/m+PDI
jSctm3WL92vtlPFTJicmC7aMntp6BPiz0GixVmDIAfNKyST+fiBVdc7owsIHP+BQAocHj4fg3HWh
sZKa/UVmWM9mEKXnMOTf6OEl0kWLl8Aszu4EgTNxQoI1Kdg4NTIDNvRMDlTxYIGiOJbpfYg+pIid
TS7zrbl8XgzWDcLJPnuzMlauSIl6dL9a2w62Zooi2LbJTmdYh/IIF6IPwGqDmlnBSeW3BzTySgQY
m9+cHgBcMY+Etbo7InqjBXbE4VV2917YW2DuW/Qfg25Vq9kFltgVMHixKXbA0rMOgrD7XEcdCcvY
8OmK5ovbZZRWJSS0W+52t5AV3d7T3Z9GNalz0PHwzqV9mbzoK2kzYtyzbveYbt5zC2xYXEQQTmR1
HQx2knZCz58u0ZVCe7p1mmpYHkvPU6VIPdZc60MynYqOEz45CKpJyjejSanHmuJ9XLDYgtiyFPwZ
r9KPFJIdGRaoR3AXU9NdE+Bv7rXv8FEsol08Oua2LGx/2wW5/xCbQtCOhxMerYKDfKMCdjM/Mx2o
u5IIBIq/MLcwb6wIRG2NPoKmVlzCrlX7lqJyFo5teQq0+6NwmuQChOzZbxw871n/TKj0V8Xnxxyd
7sp1lXYtvmkTJ8mSnR7YpqAMEhjrwLphsXZvcwtM/K8/jen5vytJ/kuVJKaFrcylDOQ/b8teJ1/V
dxp/df/aSPLP7/y7NJuCkcC0qb8mrm+65K7/WUri/eETjDVNNjQiJKn3z85sx/zDDy16EzmLO/SO
uBRZ/92Zzf/lBT6cVc+hr8Qz6cD+v//71/i/4t/1/R9V2PLf/vf/qHR5r1NqPP7P/3T+vTHbRFkJ
OXKG/BYm+28aU/5jY7ZOPL80ObXhIQCv0aO+UU/bNt66in1BC5tp4gAND4OZW6dgjgxggwHZA2on
7sowf3alrXY9VVbnxC4eE6u52c2gb5BDEGcMle6UXQQb7AP5NiWa/ih801m7ktAbR0G6jqvnsWF4
akf4mmKuw/2IN6UvqeaN2rF+cKR88xyHBFOu91WOte2/r+7/ytXtctlxJfznl/b1K/nqvmSiun9p
g//7+/5u2zH/oDDH4ap2LccM/mMbvP2Hh4IuhO+GwrK4Wv95Zdv2HwCtTBH4Lm8cFx8X3N9XtiX+
8CwB58pzbNtzrMD9/7myif3wU/6lDd4jd+H6NPrguTUt1/+3uh1bE+LE00PB7SJadnMK0Xb5MtiM
kX99kVnGIsRz93Pt5ce8UY9xUJYXrEuv6RjXJwOP+Ry4qyJKgicrK6yNtJfCRd+62qLeBtkQ3LyM
YT0V0uEoDgC5n/SdF4CyHDj+K8ySOcxeExpWnZi3QrTudkDeLLP8O2ry6crapF6MevE2sTEOg8D9
hDTxKJcmbeUSmU6a9lwFRnNuTeb2KZh/Cmj71L1r2B7eqk9cAiYB9j/LN8OtKsQIWI2hmFj+G3ED
+UBvyzYW8hZZnLszcxwuTh++WfkcHL3Bmu6CGb0md7EByVMf/Kx8n11auGytK459CfBmXuSDX45w
l11qejTy42JG7q8OtQMVaZxdhrf2wGg0k5hvHlh0Gedeuvo0LmiXJZrvSgsxK3zBYCwPaC7V3lf3
WLs4rCIGOdxQrU/42JgD73nITPmkje/CgsJmIOk2DvHxqgUDKjTl2HN4Xdg+//jCUJduvWju16xg
CghLqb1jSw6pU9RQ6mN9ybKUTQ4MjbXqeUfLgoKUpU/QS4Nz5EkBBtydNskEzYWMDUNckQryal6/
xnDMyE6t1LptKCpeDtblsgshePJK35LmzKXlyS67et37RnyNHaDLc1O3n2xEuZ8OxTtg6N+2w/bQ
Uunz6PYPSViGFIEE1Y8o00/onNWHjt19V5A/cZg1dyMbyH1B/GgH/6B55BCBiggt4UyTW7DmulpO
R/FBUwZHMmEqTpapftfu18AW8DNz4cMF9JqVtZ6B9TL8V/BzU9Sv3yFhuaESj6Zj1dfR7seNN1Bc
XZr7ZgAEFbbzjpXS1amw3CsZxMf6ihez3gpD+Neasq3DZ0DMdstV3VxcNf3wAmjvQSbuAhvJkZ9K
c6pTVOdI5+8RYJ4uddoHzSV4XAx7ROuCgaIStqLY05rvQV1EC5i5bHB+prW2wV34GayRoSWsaOj9
WIsbQFx9HdmO7cYJP5KND/0SDrF9llybtTNVRzORJIqJOLcTnOIp8seVaqmMjIesPfkyQcwhyLK0
r5vLl26eKYer0dYrP9n47kiDYFWFe9+LObnRGXOivucxAQDGIXJwQIHJaAsp7pC3jbgpr/zVRkZ0
4ULiMxNZYOGbutprpEKcjBNFNeUdXbJ8S4pmg8FSrksU9k8/AMHlZAakLA4KUxGh0Exev+MPDx0a
4iYYff84UIC9QRvlvI6Af3GAcvZRttIGsnow+H8SwT+TIK63sMM4Hv/kyavPRJamszY7ZytUbS7J
ff8hssejoJ4+novhw+HWwXGr59aRNWqXd8XOc0AJw+t6yfsYBIRXkoQiVoPlPfhJlRNk6lsP6f4H
qx7OP9rsz+1iUq4S1uCF8Kw1NYKamkDzYQ4H/ntOWy+wD2rKqTp95GHBYpGlVGfhKEQ2tFb2TBpB
hcu+zKfNDOGWlXgxoWVPzkqZ7rgsUCvKh9OZ7TepXeCYDCOpiWbgSIBfQxXtCt0kezG0ijo/YVyk
UA9TvZ1V369V6YsdlrxhFXYsF9u+m4CpPmD8cq8ehRpDyDVW5XJYN2Xym5n9ahk2FRsBfkz6lFd2
03/A/dgDXugA6CCUz5H5PQl5mXF4FrWRnGABr9QUrO0gFGd2yYc59u5sTqmG0Ok+zCNCJu2TSVv9
vvLKR9sbLp6DY5oa9fW4VK6mZnkcjQ7EJSxrgUP5Lzwfxl8qRZDHLZMMwBgAhi/EIbDG4ewQD7Fm
+aJiVkepmF69jtGskEvuJjtmHZFUm54huBuYpObx005hAtnQw6G6D5u0SV8gnOwdJ5OwhVlZgGZp
PJveJNHjiBp+OGn10zJYqWGb/O3jWrZjR6z6fv5zwgEGusPAVql8Ai1YwXq8PyFollVgiodCFr/a
FMA2dUcxXXKHHrspFII33ITvM5EMLyRT00V0bnBX+uyT8dAX5ExLUBhrL4DlpYvvrnd58cAEYC23
dhhMuedm9DGVxtuAM1lFhOngEPDhXVwN1q1N6a4sgvzq49B39XLJJN6fFpnN02RX6eoZeEwYUtud
5hh0YnzfwdSyOk1Mn9+cJN7QiQ9ySXrtp4G7MUCJWDwZCLkN7NLxObM8nv/sZ3pW0tJGamp/tizK
8fykNBrwIiYNhGbUlVsbNxPZX6vl205FZt6HsH8Zfe+pDlE7R5w9WXfpLRr2JoSUCDjeEHUNcb0I
9aCDABBhBjG9R7+VKS72jptEbL3oer5zwN85Idl6kRHnDmJ0DetxVjFeWwpiYlVhHy6Il/vl0Slt
cZ50v2FVUZy8LqDtrRIZSwth7HSdOuupN6Fc0kOxaYbGfaLqnlSh20uqvItFunTfStoCawj5bx6r
BceNQ6rJAnMbesDkUYh3/KWffmvRjeq2LBR9EIjsuSqovUV+xYoJ4d66sNDVsLvViUVS4dTtQ96P
gHVSSsQs1FkWsPnBs+kSYGu5qf0u3ad4QzZlMUdnHmKf6AfJHswOjn46sMkys4jbZJm9r7ncoChW
FG8Hw6sxm/neZREK7ssBGUP+BjgGy9GwexJ4KhdmJ67RJa+QtxXoomUDWFrzbuKqO+Q5Ho0CbxBo
XHWjCCvbmeOp1FbzpsV9nKgvLqq235tRbOHRMPjMgiO7NE750+4D1v+Lxcwa5YsOPmq8eyh6cLIz
DOWrvkMlGQZ8OKlJ2Ypbf82+BJGIaHnKHP/L1KV3DXO8GXqZI4Ux3M3S69bMix9sIfFcKbnL4c5C
XlE8PEcIOMnQKMaSrOZ0jwKJE4a+DNPpUGossY9T6G+e4LJNg/pG5Ini5jpQJ1+NwK7clZd46jFN
G/ORC8PCZNr0xgc8mCfTH261QchXjWPA/ot6QXYsTK3IXJ7ZfgL4Y/M/kEFwSiPY5q4Kz0mcL6os
vNhiCraVq29CuunD6A05i9wpO2GpIOiMDdIT8aYtne4hwBJOu2N6tnnLzyHKSVgFJ0VKdesX4XKf
UQICF+mfPlDG3up9bz8Zzbszxtj6bfZ4RtfcAyRMHqli20t24pVNGlD6FDny+oyY9FIPQGSEfBqz
E2diEv7/4+g8luPGoSj6RaxiANO2c+5WsNKGJdljMEcwfv0ceBaqmY1H7iaBF+4994+naussMVpc
YBMMx1BUIL7S5FyY9qvRB6TdJV1IxBULjqzttklnt3ccYweQof3z1KCyD71mM2eY2AfsTkAxgl2J
9HHtj3P9EjGu0nwcG/v/6+wqMmUqBIQzkgFhSPNX6Oj+oYgu6LVu7ohtxY5nk3esX48pnuYK4/1Z
mjXFfihPlY+CtCpTBuMMwTdkHXsb2KEQShC+n4QuRNLGJAkkclDDRT2TxL7veT+Nhu1y1++WNjgU
gUFGb1lBZLLe4e8jkq+Ry8uM5JIEusU1GSApLP6Urlo+l40fSDjIZvM8m0VzaA0P23lyIqt0fB2R
Jt/KyT0vjBdHa0QD4P36J/AI+aVqWyfc28HvsTDUCe9+fwSK+BhNZSDW9CBoyES9hiBydmVAMLjb
T+/+AnSLoPPqUdZwa3L+l7s6DKHzJPZFEdTg8OT5xnzvTQoeHGQHM8a1vWC6DTJrfJSuyyCXfJS1
38hriOrveVIHr0/ru1MDAOmq/1rldHdG0Iyl32iXnBv0gpNqMqKqJZW4g3cDvBpSHLtFwgZclOK1
lvOrLF/aBt7TPLdIuIsSdaHbG5eJBJCzH6VEyifmLnV5qibZ4nRuaebSil4r7tFlIVT85dg4NMOc
ncEIG2GVSN6gySdUdbj4sO/vg6HxZgDWMXyNc7yPY2c8Fn8RMxirBpfg6PsDQtzUXrMd+2uIvwth
Hhek5/O9C6o/Mv4wzexN4cA/uvE8HyLwU1tpO+9oTl4Zq9j7lM/nOQI5zbAVsAWlubvsiYVmsG1k
L8oY37OC8L8ogto7ptDcU18daquADK2mfZgjD0KxXWTW02Q1/6Ue9n9RYPxJ/M/a4fTl+UHCmdkH
pqH5NrSaSxyi1tYbj8Quh9sMIAzTAOEY7I2LQ0/qC+mxrrg5KphxnkIhspuRrI4leCujz+Uda1P6
sNTsbQYXd3GdwrMJckHuiHkN8WY8ykESsMz3uOE159ctCKcrsl+uGosrPpYTSaT5oSXrfmdA6t6b
Meb4OgjfQIk7T02U7mcaze3Qg9Oy4oZia3KDdWx536DE4runKC/FFF1wOWN9QfLxJGFMrl2xRffn
XOyusbC6VJjs84zE5xzWh34mexUeWyKJDh7m+0Qt+bFi/3ZCUrWRkx9c7ZRNm1ESHQ5kB4dtSZsb
jANs5B4shEiuSuJ2ypz8jKqQKXcMG6Lymwfe0r0x1SRZoaQt9Mi88GDwZEl18xZMxVzh+d4JyQ8a
ixe2bc5zThrLiqOGNLSxCckSx+LhBGDga782bqTxnVFvgGqNquYctywY7QxOa+H6+dkcfCqHpIPt
YRm3RtTNKQ9NpORgpVa5yUkiX3ksixsN88AJS1+Ilp+NOCo+a2ZPbZNOgXCs58y3kemHjvi0hta6
llbcP+pi3HIny+PoBueqjsNLEHsfrl8uJ247xNEffVaffNsZv8NgCNZIvHIG79U7f9vp4prwl8xa
PZg3km4Xw8tLogHbVk3L0oml3ZeQrC5TQf6xTFWGx6rcpz0Jg1EiypdRctQ76DOQGsbp1Qoa99BY
6j9sUHSpNBueixErGlG6+ElzLI14PxAFfRq88hLXnbXqffRqoTKOHr9vFdQXy02KjdPGF4fMv30B
QXNlzRnIHADfsXSOQ1JcajKRo+AFGffF5INb9Zb/X1Y7PdOY8Wmhs1xyiMvdiACtglBIwqsHle0w
kxy8gYrxyOENrg3P+pWjPNjnwrt5jkpW2LxfsrH2H/0hGwOa8yZwV9VMJGlsprTrwbLzZXB1fc/c
GVZlgYE/NfnQbWl0a8Ybn2xEWQE6y6EcXqSWi1O/59gCL2MZfM52nqzqWP7R6kCV4UwHB4cVYvCO
E0U2VH15Vla3MQozPCK22cf25K9GDBfrBCyNa8//WQEbK8SS+LUzphFBxnTIy/Aq2E66JycVve2Y
3BKqy80idO4woUt+an750gqQtU9vROTtTQ8ZSl9vjd7RCVvtS1SUcA9a8RNM9dOgNsNSfzSW028Q
sL4Nw/ALjxPzPXuTtVjaGQ6cEWf+BY+0kykRDt2i7A1V5NUy42Iflc5fI1Z3dyKdN8AjPfQyPDD8
+ItHcyFoyzRWBfbzrS8bNvSu2KOMRJNrdNcpG4JDVJg/lZrIpjB8cKRWFDCkJl4VJwzbv7mbN/pM
WIvBJYx45rDpe19dkW0fmRPmn2UOcdRAuEcqVNNDAFy6E3FqJMnQQ+bZ3VHVjdl+d01d844ESKwD
8hq2HvzHjYXY8waRo0V0BnojALO9mlHHnrM+Z5WFHOHsm5O7EwON2oipi36z+Y+pfrEysmi8Q6AR
W+PTIYVvxdN+scbppemq4IybjNTnAN20M1IC1SrnHY4azMpIlFDfDIqtly12hTFZD2A8Uhr9PaNx
77HcMGdTy1pZUm2LbBZoL0K1EV3FSdgnz0xHv50sLy8qMvEKph26KSBd9P1tuml5NRozCl+TPnlQ
4579Ih0+p4D0j2A0vDWXU40Gs0KapzlthV+rVy6SDX9Asw0s7DA9M6KTmOBc9MAZ+oSPH3bJa6Kc
Xd0J/0Oq+NlujefYphVXadQeWti2GwtS8hBZn6mGLNILrGyPE3AJ+GDYiuKlyA7N0gJgrcedk0Tm
uqynZQ9mncWnwTE70/9QAGJabFUz8wgVqKxPxBp8dhYS38HEfxvG7LWNipwgI2KuZ9fuxnbVj0zq
B24U/+qlvETLn2DiohUccuscUZzVxb8H1x/JB3Q+MxZ5tQzIv7VluMrj/FwSBrYNJlEf+D7qDWqp
kGIK+UQ5C/kCyf+jwEGLqSP9QHv/3MDNJYoxJVTMubujKG5tpxaiTwxmSw0WTb8r1hX39vNIoKZE
+M+TtBtMWe/asnoqate7J0E3bWClVeYoUC96T1iODbIUXGRPQQfk0wvOQ0t9H8TNkeKZwD9FUPEQ
56/4KoCbm316MLof20MhonNa22JIXnEokIGVNQgJE3H3Z998QKo5tIWKSU/lu1bjMacrwitHBiYx
BLvMg+HIibvsm8A7B3fsqN47y27uhAl98RJlOQqQLv40XHfnO87FQjLCq1diLmVqw8g5JJLKW4kl
WRlqSe9xjA8KsRGJK9uMPRIlnB1s2llbgh0PaxXtK/IHYiA9yeSzeo0TJPlllhCBXY6XAYTlCitj
eeDx5lClClzFueGuVWtNu7EPcXcEuGss1/vrMHbbKZV/TbIOjtlc3oIIdXhVBeGhWm4YFm6tbOdt
VgEbb2RUn2oD5xQqZXkFODIDFQIvXalbUWOQcUP/Q7WDs/JE9k71juUkN6B1QK9IzN9+KvutEswF
HT5XSR1MMkVJ/ii6IB6ZSgZ8eyOGlxL0WNaj5cU/ZDKqXGPxO/n1chmQke2GJpx3RlGcpoIajvCI
cw5wfC+hqVA47yK3ZufWQBicE9wxYwCDaRheyMV0d43mPYWbipEd+QQuluIe/VZNhIhVorEalXeE
60wioelvcUlyCLK3w2rerRZLMsyOGyJ4mcowqXjjTsDxboGbR479PAO2k97CZDokODx3x3Xaw4LM
UYljIQNmAr0lKtRPG6XO2XD7XzTg1SZiET/1wBTTnQAitMXS/WjhYAJVWndITrbsJPo9qcDgjnhG
SmmeZgPjdKGCcXflYJu2vG0B9x4HQaip4pn11/PxURlyIZwk6sgHsZFLeYkBrHIe3umPjB3KThg7
M2q3NPxToOY6Uxd6GZOiWuQMC5fOWw9F0WwsPGaoVR94E1yyIXBQDTUmzn6BX6E8Tt2QwVUa7CxR
L0hncWT23pfwqmznewQGu4d5qd9aQYSLZB1V9PWZYDpyUQeGv/LgmwAf0MCbq34hFNgj6XlVTIqx
AnCWgvBMYkIALemQJvO7DeFSxKCIPTVXSK/y12yMrI1HkmuyBN0hoa4i7GxFrkJ1ZkT7u7Wo8vP6
bel1jnkG4F+QskIS7p6cWfc5jk1kJgtfTvLww12+lMmFLcjD78FM25QyPBLV3yZZyq3ImFNwn3yY
xIV6BR9905IUquTdAdO3mjoLVksF2chIMox66VeM7+AwOKzcKosnoQ0YFWYtX6cxWJfGrxNgS7k6
mSq/QvJ3GL82A61DQn2XsjfynsdimAH+/UwzqcEcPn7AxstM4FdmpInP6HRBwXn2uY27G13cpmLk
1T2k0fnbZMYAhq/g2lgVo3vRUnOl1QFrDzgf11r5kXtsQS0DYaOtDdsR+J2DsCW0r1GLFhsD3saJ
M2evCcqWGVgbXxpvpSRSyJry1ZKbzaGz3feozj9VVf+1EkPuDIGDxWWXCJYCCs5IBMvym+1Ty/QC
Y7ojMUxWRvQIX5xO/dXzgNeE1NYRGOslkcxDF0IBPFud00G+1E6IHsbqWmrbjEvCBqFoDsy4gbxh
QvbDveMuJY0V4CbDa8qNU+SfjQM4E6hivofU94FzpzjhkHvuqAgPI6P5VBbhkTf+eUzUcA3QTllN
JB9LkOe70tUsKVCSa6ubsgtt2KlZIEZUA+bwKuzFuhFp95YJllgVqTyyeBvrLjpx6bcbQgOzbVwu
AXojtmyKPEr+dLLjIvpIZcWEemIz3taeO2/bIt5Spg4ErpDIOFjlMywdcW784WokCHFbsJkgsfC8
eUYHBYfEswPI8QdDDyKzTAD2WMDPDOeXX40yOc1yojCNSe4cFbXvBkLNtYwMVPd16m9iP4LmzUA5
EBnWbK9bzjxGkL/0HrCDNdtPznjHzFVf0wS3+yTGcGNnhB+jZ/6vKp0EdbnXXbtcfauQ3rcAT/7P
YVkEsX932vZpCaeBq9L3KV2UdW3IFDpEyvg1m9dSu7JyXK8xpj9cY83rhKuJ0IgPryW4geKH+XvG
WU+U75k3wjx2hssad5l2wSS9TUbqIOjBFJdqPiD6xf7I2octoV5ktBbZVCEkkxmwKlqPYGs0fHvh
MRdp/oXZ6yqZdGS0Zrs0ZGtboDYV1DXAeGCjmcm4N6ERsDYFN9B3x6FH7fjvB9ro98WzhoObuMm9
Jrl3zQVCSLmdpneH1rhlDStS2LFZBsONKuuE0FLLyNP6SYTxFj87adwZoVDFWADjC/gIlMGKi8iL
gAGdwawM+gmMBzI2MsAFoAyb3ZgBSEhFGhytXFoHQleTNVue/bjYzj3vx+cBUuiaUXhxSDIHuj1j
Pd5GSgYF24CGyHgKlkodcRGcIHThB1dhtSfpTQKHVNalauQ7aoLkv3mirWaqCz/MJh2AWf2jDsj0
WfrpxFGN7dm0pn2xLMyxa6Ii66a4+paVXOsUnmQIoJYzAM4TmZvIxoL0kpD2Z7vp1Vbef7YieAKA
ODHT0gaEHXvLVWT1c730zNoxmCyluQKKnNym0mYC7RkXVdIbCKiXudqjeR5XrW6I7Bqov9v0/jVs
qQ2stHtaKjs5KbtGtJM458C20f6mIWkajL/hKDA+L51fogC52TJ3AGu7L3yCOTsjN9cDbAGEQEZw
wcjRv3ggkfqovaNSor0mGW7t8NRd//2IRGWs2KOsBwPFXA6n4F4S5O14Zn8d7czA2j1sZM1sQTYp
H0E/kcjl065X/vTRZJ5xiB3iuCvRcWUiGHXy6gosDVYWA6oo6mhqHBZmerSrRALsVIpbWBcmjxqv
SW1WYiNKSfStwdSWF3tfsB8+9AxJeFb6V691T4LWgr4WbAahAwDI2x+zc3bu3KqXQtWkdwsCb1v0
/kmS27xsTPerxDJ3tCT2B+KIdbnYe0QXwzum+GSbtxZTctxC5xSd3xZns43FIMDPE+fBAdq5vXZ4
Ms/C8jVSWnzPRJgbRJk7bH1WZYC4OHJ0q80Qw+BRtIFN+gShS7u8gZbxYfnwzg2+/wlc7wlzTQ7+
ZflQAHlJHtiiPLvDd9PcEmYvFYfPoDPY6XbO7dB90/D6RLSD+nmXCYhEkD+WIMOdMhzhfEurrPPd
Mze/Q4t4mzsLq1AGtKPQafCD0bMftbKLTKsHxkqu1okLpPRGsgDZ6+Hu8jLS5RNi5ilPjz71mCR9
PiOG3td59GPosdRBFAzQB7yVTq1vkDhsljTs1/H8F9kojHXyndaSNaWtU+8LzuQt4Tl8GskfRsGp
Eq9iqN9Ci17Bi9Ufv4xeBOPcvRFZH1UOqtJC21vGpbdX1net1HRy6CVXgzLfQr25nTpjG3Tunylu
NiEmAb82P5pp/LHd7BypLibc2MOz8BN4v/zZ6XaDh3OggNgxz5QbkiTXojNWpB2Ts77Unw20VXZi
IGwqLJYme05IB1xwBovv0jrnU8TYzvVxytA5MI89KFcRW5usi5EHIJgRlICtWvhIuec3ueKyibz1
WIzT1veX1wXbJcnR5pWx9cQk0GeLCFHpmqXmr8rGVM8QZmhAH1ALG2AxHiBjxkMVOhjw0e92ClOJ
b/XvrDkS4Kjm84Li2swQFNNOnSy3fg+Kcdn3ErDZlCqm4oj1rBlnYWxBm7O7R+LU88ro8je0HzFD
uVf2XS84A58E7NSd7HrQF/OLLQOiBRTDzzSxvqzOfx3N+CxCgMjkbHsWwyZuzmURJqL+XW+gzZDF
ZwQDb6WqBk+OortbRsmM3JaNPl12pkGVtzRLsl4GpUD96MqxZvlphsWt6Dm1zJluvqT0mkX02jm/
gdIrYp9QQcec4rKzfqVQfwJCt3dgFX6i0sOc67gElrT2K0amns9fWivLqvGsCbbv9JxrZRaou9oU
egeBOWDWSNLICDHEDgjKnpSHduHEg30Ng2DydnPDMwRL4bUM7bfUtlsyP2vJchhz5ehgzkwEZtqC
KbXkSVqFdrXa2o5z4mULd6mc2SNrztUSiu/EPMe6a27a7ArvmTk0C+haeSSHdRuGNx+m1Mm/ksF+
bMEDdXFRZZNkcDb2X764g6lsV3GqCTAsl9ZGiVIYK0KyDYlcpa+sP3zUYusxTlaoXf7WGI+ZvCDy
BmS8kkP2CEwJ0hM5y5B7v40Cz22MVMrJzHvfe9fM3WXDd90hBm+Wd9fMvMs/AOXvLIU97npweFo3
+xHQWte1DrIx2vsCwe0QeMVtCekGvPeoQSYG4GxmfAogYWb9A/9hN0WQR8jG3YeLfJsLF9Ysq5pG
TsbGhArgerG7ETVDzj6skF+gTq9hm4DwfyULae0/g5TiSQlO/QyxJSipACU3x+QdEWNcKlm8zBZJ
G5HGHS4YtOvAJZO4IisgCQMK/1bucFmsUVU1AG7qPWhVhKzIoQhhrfc5ueuEjKW87p3YWW31X0pK
uL+MN1WNrJdJkV67o06HH4AsueOIIsrmvoxtheEHaQ/Nz8hu2ENUFSzJUTRPeSRYselYQ1aBa6LB
ANEhEdraC93I0ObmOY0da5OQ4w5Ah8yupELUh2BAvMfI/Ebcm4gwX9BzXZc6FwcJImgdp264D5tn
dL3jW+NhdJO0tdeOHelkSV1uEdWUR9ZholYyXcUDLMOeNan+AfAWgIL+N2fYAOin01YlCZNqIDNu
9m9JTfVFmLVmpY3dNXDGZ3wKzsF2erx0ufMyMYd5CNgCD7djBcW+qQnT+Jqx3tqD3p4YTjj2pWZ6
Oiy29TyNiJLapSDvp6LsGjw3wQYgj2Hi/dg+GgTUF1eTj3A9jti+Uc4seL1qy36iT9sSCq7zy8Qt
bZanxB8vfksCUAKLAn0LpFmfkIaFUDoIBx5cbK08DLl+MH6v8exefCnvC93RGsFDe8kjltRF4T+c
yJnJM4zci7snCviEbmrrQ/XZ+yNj96Fd+vUAveOAHJ/EYPfs4q/fdf53RvF3AlZzqMoSWeBa+CO5
gMSFB1HzbhHbV8heHvOl/11Y5dU3SYCyCI2bEe4fWAtlNxf0OkcRTzsAMQ6/vrAeS8xil635oe1E
ewypM/2ySNhVFLYek3J5V+WZkYl5yqtmuEVZUPBk4aQC5zbugy5tdsHinMLBCW+O2evnlNDmFqFI
vEwoBdJxk9nSXMe5E5yN0OxXkxP4mwlrEQTL2dkKq2QSiAhylkTJdZNBNsTsjls3sJfDBIm1NNPs
GHDXVa5vrTyvSS5hyGSMNzo6GGb/7dntoUMteLd6myXBYl3heZi7wbX2QD8ZVGsiSTYiWSot/9h6
IbVxqs0jXX8oPds+8ZS1J+B5ZjfVl4xki8YdHrCy2nue1ea6Y3JATBHGUZosUrBgLa9jJ3Eu4eI/
e11X32qmI5vF9y8zf+tfCXMgxzGhbJl+uF4IVmeUhwAG51+YvEuS/G4e7zAnvZdvST1mmYcoqBZB
/Bgc67MsO2vHsu8lTtV8q4VkVx3RNyinCFdeid+Rz+FszeoUN1axqUQY3DIb9vQApgAoXMNrGpCE
M9Uv0PDwr4X+rhAdb5STkuuYJ7shiUpg53bCaWxYx6AaCUwOYtRB0ZNA2gCawH8PCJc/2V55rdK6
e61Mk1fWX97F3HNqoHDc9tbCCE1bZ+OC5ZmM637XU12eG0zYwYKAf3LC36ZrOr+KcLmHBDz+JB3L
wtTcBL6j8eypuAIVYv2Tj2RSjbXcVrL8nLnJHOIIQqbii1t8sHD+yJys2pl1sYvLGWBeD14Qd2Ss
65+/fsucMojlQ5GdiKCvf0B8YobkE2+D/CLaANgA10ViLmwnf4MbN8Ms19Nj+fgFBfD5bmE1n03F
G8WNS8ae6iFHwTtVo2E+4/8tGD75Pf4/PNfDugoYECZzfBHpPO+hng156K1qQnSzUpFnqKb5IGix
8o7krC5BeeWIXW0Q44M7biypD8fE2TTGfvCsh5yb/tIKuJXlNFyrcHgbRSrWo70ZqozDjQR4Dh9z
NXT5d+w55tk+xjOUWjZQCBJQkRIhjBkS1BDZxG3q/m67KTiEMTZe882x8k2cLeJQi9QjiLA4Izor
P7edkOk7ry7BNt9E6GZfAaFkU83fYrZH+8VNfbG1WxizxWzaa6LJoodhsrdrbU7T0rLEQfH69pET
U4H045EK4lW6doZspc8vbVS4l3QpK1qsvNunqSToZ5qr5yz/sJI3g5FnzG7l2TbbH9nCH8c66vHo
i9W4BMN28oS3pYBI96IUGoiDoa8sgL11cwz0Q99a0FWpYRR1YsqkkCaqrC9979O3Vx3BRYjM1g4i
oGwM7Rvw7q0T9/OplcsePtm4VtVsHZEkEbYjT24F4oKIlIeZwVplI4br4y6XPn6GmYb3rS5I+AwD
FH8Jewl8T3rjdfv3b4H2QtGjpuQ8dWdL+6RYjH0htkz2zszYQ7VXH2lxgbWK2IrhJcBsFWC6KrT7
ivHUJ9DG4tRqZ1akPVoRZi05RjdQ3lssAXj5an+4o6Ck1Z3K/qHsn1h7viLt/kq0DyzWjrBOe8NK
7RKDSILuviD2STvIWBnVDyY0dAnaX9Zqp5nSnrMiNn6xY3c3cELaw4gxbalADhAirfV50yXmQ3QF
GsjIot7RvrYcg1unnW4RlrdBe98c7YKTRIeyuErKq7D9D8AR8CldaoexbPaK3E8yl4PvRKtv8KC9
ywqvnY/pLtLuu1b78BztyBMlkPs8s/1Tqn+MYQarSNovCy7uW6UNfTFEmW4QyNNxplqjTSQUFsAR
KyA+9vZhaXegwCaYar9gqJ2DpfYQKmRybpX9chjDrArtMwz+OQ619xAqET2A9iNaGBOTfgy2NlZF
F8viqL2LpGR8edrN2En2hZTpQeMTx50EH512Pk4U/z5/dIYlssca2WqPZKLdkq72Tdpxdi4Kjc3S
nsoIcyWrzYT9wfKitO9yaF3mFXhhTSyZUwxUM0G0ReBVzywRDNHCoYeLM8odc1Wa/PbJMLMv7bY8
V0bGaUtszzORBfG3NbFIYxOcYxKF2wOIR/tGB+0gNVEImQaIWM71w4TJFMU7blNSsLT7tNM+1Ew7
UhnzEL6nXaocOeugwbc6ager1b3QaGWvAdbW/p/HVbtdke2ihMEAa2gnbIqTojfwxi7aJcvUbHjQ
q7+wkEmfBVZaDoDuGGl3Ldom8wN3K1EV2ns7jNbfyizLUxbZHwaig2AFnyXZyBR2a5iY2Y7YWKgB
U7OtsPYa2uPraLcv9WuySzAAO9oJjK6Ccx9zcKxdwqzOUeVr53CDhbjRXmJJbLyp3cWu6Sdbp82w
3mvC0Mg4vWJHJJKh2trYk6sYn3LERwUYFNlhagQEkGo/MzQZ8idtPM4uZmcjxvVca/8zNy2vLY5o
PMvWg/22DY4Fv3SpndOJ9lDLFDd19s9YHZ4H7bOu/d+5E01AV+bmyliBZ4ZSb+UtWiCEUXvGsL1o
5zYDBQ5/7ea2cCKIAX/3qJ3eHGSPqsb7nSNG1cqoElM4VJH0RWmfeK6DEGL5exTZsRjiYqdqIkJB
TW8D9dEXKj96XUDdms9He4TcPTdATjCLzCvojCwEAXaExkQ4jeJIyIw1spz6CG/3vQsNZAM6ddn4
shf1NdRNR7GGi0VKv1gnzh9hEF8Tso8ntKSs2HFrFUtmz0+9dtYn6VuM0b4Zrpb23bPng9Gnvfh1
VrI8auP2qbboTHLPg3frkShTtOMxc9gLqW+ibgHvGxGsQs2F0JQht0fMOEnktSN1A3TWgWEsyTvE
d2F+VK/uAsRESjGceS4V8EVYy66wmx0My1GEveZBfLkOixEn89uTidNC86/czqPxCEkZJW6MHN+B
jEsPqAYxUZBBNyNDd9BLk7PJk2lgskC3RuoBi0oPnTRacty5+RekOV7fcVk5wxhvcu8BNe1YzAaC
gnYdEarWUlvb5YnF5psrptdmGtBU9wxZCcUpYWVBILuxtn1toxyBxfAny8NTVqTocyXIN5tsN0aI
/O8i4ytJ1Hki7zVrsSMUBfKxDm/cmmih17FnwcfevtguSwMTvA68e1vCCmFptTURdDIiQ5qut3GH
JkIDExEMRnNTYFsjtp7tqDMcz3OefBi+ux/LqxnVHpJs84Sv2cbyAiZ+chSyTIbHgKSAL/BXtsOt
34/xLywwzZw8Jn/Y4YQ/pXn1lKcDUnnDYaM3+y8ATU8V4mn4duPGGFzn0gXEewlzmTd0z+6txiOW
iKB+bvBurgJiV3/sDg9dKsQe+oWzXzLiYLA1ibWrxbO2aPt7iN6qoIqf+nI6ZgPwnryJbz7CHZ2g
u+wCx5K3CXREBUGL+FefvxZZT4Ddl2Ngz7QWk/nqjJyTXHtAlkSSrKxmXI19b2xbLz4g/ewQtObm
yXPEsYAncfPIdew8J/oMlLWKiw0UURcRjFG9OkO9WYjOWPsgkqAcWd116dvuWoYsXLLZ+kFiRKnZ
AcrvneEzTOJ+1fgyOQVW/RV1YbdRPbVejtwVM8qYQ9FpIJQOryYt5LliyHGsvOJbwnhgbjF+on9i
ol5XLWGYXF0sMT8TlFsXUNJwkcTATk7Kp38/+P75tTL3T8g/604QxsB5dIQo4t3K8FLgxNtOuTQ2
KRHYB2L21j1Kry1Nw/yeLtUn18BuKqrpzXXdU0hVdh7zmFbQFOSgVC+1jRYknqx7xAoxQ9h6QxNv
rzAwOtfQZkAeLCPrYxmiKhvTU5/L4m4wgthxNx9mNegxA3CzJU50logEQd24FVUEIAF367twfYWo
mSlJrBlIIC2Gr+gkl6Cd9lMnX8PeFBuWssaL7fYEsk1Dux9xNzx8InuY3EYo/127OrhdhqVNr+rt
pdmOGQcEkr5Pq3NHlBw6FrcyZ40h8C8ToeyXSTG5yxbijIxR9RdvwQk0TAkZluMpxrRHSLO657nz
Z5ht75qbIISZ7pUbA3C/yZKLAb4B6LzPPoum7Z46+m7PWYqHnbOdKQYFGSLM7vO7E3tHPGf+t+Wy
pRKQ+j0KtyNxRslzUV5z15zuGQl60ZxGxzwjSYYEJ3kpO58xrKvdHEbuc4YwHQgjLbgb4347zO50
Ji0FMQpiTVbMy00txnIikPUl6Mt671lhsTO9nODbpA5Xg+ggs5PxizTR2bdJsqswqR4lgd/6BLYS
69WOKh/gL2uvoIzVzs7j/9jzPIJSesfc8kneqZcfTk4eediefFSMVAeHyxg8gW3DomFsi1Y/Bd9Y
HgYsaa/QZ3y+jW7jamVZV/Mxhr6HQsdvzUtghkRueO7Rwnn2+PcDbd2nRzYdR148bVpsJUyS+c/E
Hb1DY2TM0dPlVLpJfE/G7o48aD7TszOiCn/bS40UwumovsixP6cCtVAF6HPOxdNUs2RegKjlQ/C7
6JUBZqh9Uz6eUhq0u3AKH2rFMKFKEvk+ScMv0gzt77z/iUknhriXvyvcb6j5eX1s8F0fE/KaWDjz
l5VjXTSBI2VuzDJYUNd2Q37JOnBFboglk0W3WzJ0t2JKltgrplseNOKkXUlLm+Y3QzrVNilof81c
EbsMBjYTfNXGROWbtmJfB1REvptcZ6rmtdG2YEssZnX9w+1JpMDcciz9z8LucAbKnnhy80/cL2hF
y4SeoDwqkcOqp2TEf+azYD5PXnIvO1QXIJ8jcm7JRslitTcSRlrCJ/5x9tQeJ1qxnrK/xEbt7XLO
NtRM3bbmDKxQszs01eTMpVv27t+i8WH1F+Zf8hb3xvgaj/IRjWiYPO2hGUBZGHUqH30rjPtoyPg6
uRFCQkX2H7/wirRWJqAuiLLUPLiG99WawsCSSJKliYC2D+qvf1MahF7DNc6aByqD+UBeiUdBad3D
WCZQRd8Ns0OmGgK9rVz1GVFTtjHnN29BSehMg8UtxpGQpXBBSJLz/mfvTJrjRs6t/Ve+8B4dCSQS
CSy8qXlgsSjO1AZBkSLmecav/x6wfaPtu3Bc771wR6hlqaUqIPMdznmOb7y5GSPlGas59meX29q0
bHR+DW4YwhngatcxjBDnUfp1cGIlR+mbKmbe0ndvbYBpjLCgzbVst+x4V8wRhLc2YybKtr72a7HJ
8IntisDOL0EBWTSysmOVYfBu63q8iwbOHtRlBMmhPyGgi7wMAnCP5khgOKM9uKR+nh7LipVUlYhg
m5YDibzAYx0D1SsqtLuyBPJdkY1TZn21Nir/dfaRnFWBIgwiyhdj6LY3WNRbOf4Xv3nWSfQJxB3V
ZmgTy0iri5Bg6T5g+4WNcwNSacH3EoLQaXnPYKDZxhAq4cJ89XJ47eqjYboPRDhylcvpAUI1EK7Q
/1Bod/XIhIVJZrkRCT9PSsllaOZjmvZnE811cG0NG3Dnki0yuBPSEIJir6j2h70XsR1GncFNEFCG
dVK8BSV/xZLQEkYpIGd9AgMLsjr5XEz+yGhCI2cAgQSNeD158YM5sPAgY6ztPbVN4xFh0uIAzAYm
lXXT/BjiXd+N95FX/0o753cWDy+BRocQRujpW7DFoC9WC2vHza6RcJgOuJa5zsnD7cAfEujDeWTO
n4R37Im8/PJjAqsQP7wIdG7k696Kpr/xhDY5faL73p+TbTXkw36A4wdckRemIOrNJ49BtxVmFApL
G9vUfvkMRM9fq9ADamJHE6Tpk0YQ18tfI/wyywUHyU6kHvrhHOQAVglYZvPg3w5z5GzbljppKGJ3
pSdD4zJZiYBfrlHeE0JB8hZIt+JoTNU2tqqtjjoD1hDLumLUn0Oi6C/K+WTMqUaQnThbCM3n3I6f
PHvImWCzFXKNND+14JmJfWCUTYTwRmqa0loH2TGxBsUOvXqtAaUJeO1tXAXb0Y/hnZNHXDCLACNK
TxeH5YYzEsqhtdPkL5XjA6G4o4ddSk5hTwOQIExMDMovyqfMJRQnKbtLY37ZOR5b1EZiY2Y1FNY4
uGZJ8OkskYppqD7aQqNfcbGBOhnfUW8ziPdQ3Q3h9CCCWPG4yYe2zhEocwtaBakedBJLKJzDUekV
18J9zOr0WUU8ZdbyFnRO9DmYPqozCyExo5KR94cpI9OoliED5yOwqk97ih6R0WJ/GbHbdmOOLLa6
spH7BZpMbJqqywhgZvPTkZ/W2A8ogrOj/50dkac/8Vrdu7UnDknzxvQDVj6iZmCNyYg+Dq5RJEyS
jmNB7ER+tSD7hgCJDpK087XESoEc13wBkIEDeqahCvLmzmCou8Gei7nXNeOVFTCBcZVxDcVwWy48
fE11tJ0MxssWS22PTmTNdwstiwt1FOLQki0xBa8Tft+15y/zm35kexVqguFmkryzdt+FAd9lgpqP
1coNg8Ft6SkgaBG0TsXFsWa8xYJqpXz7yY3jj7HKecny6uQO1Ly8k1ffaD8MP3/Uy9dXkKLbjF1z
bZ0vQqYJsh3dbOuicwzVXK1zE8tQBoSzCmuGVj4nmU0qUCnVZfZZVwoNC67JxUZXP4KxKR/twbnM
0FBnLyNt1gOL578ZliNuqorhM+oAbz/U4cXIHH02mY5lkjC6Ijv1WRFTtGELzJL4mpbBCSWg2giz
gHlrpuWWxghzSrnzJY+HErY4oJRbC83+FjdEs6WT3hpxiHifokij2jI9Y511al/VRbBVukWQCHkC
8gyvPgYjKjh73pDc8skkjSXOV0eSTYZgadd2LpKQ0rnPcResNQORld3qXYMSZWsLno6yzrZTwN6L
9yTfYd9ZVZS9K3YOSGBqk7Q9p1mNQ4k03Ypeke+G0BXp80Xg/BgmTQgxGZrJWC7DCUDVI2SsLIpR
rJbMCfKa3VjEG955iML8pj0HJduSqXEJ83b4pKmtaX9aghRkeAgnSFxYRjZy5p5lZLjuLKEOmBPr
tbAIifMJNkdeiZgjbxeGOhGAo0sQjWyN567irGftmOyVq8wdF2F1cvL7iD3RLqpj9F0ifmL3vYhE
sPYAARtXlek1EBgjG5Gjc997+QF5D2N8zc0nSWbDeYcNPfwMlWEzKgvuhjH84KMQm4QDEIY58tYg
Bg9c+UxQSwflx/LS1Fn3yyyGPUmyXo6Q2IynRbbvz4zzwh9VwBU5V8BPJbyU0XKT/Tx0I6JuCRWC
qWtr1tvQO9td6PyAmsgtRXZzUnRIzh1jouYiI95tY8Xuextm1c/W6eQd5epuKpSiEgaPNOMrLp0S
VTfW9L1bNHvtGWRxYPlAinqT9tabwWh831OUrhJv3Li4vaa+OKIneRgcdsTf8YMTcW0AJ0rKHeme
EmE/k1Lz0yjrHV6dnkenendD/wmMjDxKU753yrsbCTlbu8vr/v04L881XO1wbau633XOUt8G04rd
dgPsex/TSi3NLeNOjGqEJKoXStC3MIo+ahF/ziM3ewbQexM/zV53WSaZFFMO1iLAretw5g5V5IlC
z5grD9dig5SRWRP1NazThk9dk4iSE6w4VsPraLpIusAr+8NgM5kJCFSU4oF+lBBhM98g5Q22XseX
TzTNidnUm5Fz/9ohmztvHF00RnO+y1EceH37Vvjj6xjiuKhK/7fldxguJNuGoOSPXLF/W3VVtecx
8TboIcopJCIYq72ewYJOA5YkuBDQA2yq3g44QmBRQamIx7qt0PCnScaqHO8hnB9sd5Pb3w3Ycyvu
oXZEVVx3Ec8bvwS+pLsWlXj8rgnY0hL4s7Sutce1Qk9N0ab4rVLF+6dbPLmoLkyXYKmA8U2Q8h4m
hnE/mpS9HhLwNnfGPcP7Yi1rdKOzQ0iQKxyuhZRPK2AxB2ML68G2/02Qhtg3nR0g05j237dyEU5E
HdWQMSakHHPu7zGcxmuzkI+GW1zQA1FaKtKhqHxLljrft2OQ9cy4HYp9htxqa1r1z8YN+V45HjIK
PUAcp2kkzkkg0Imi7DPyQ65BSsU+4jAyG/ETIsLeRHfhdRKTH6uQ7w9D+v4nTen3vWzEteYl33iA
YbaBa7HYpkQrXAgYbAuPCZl+YbLIkMe5XhtqfLWM4SI6ojpikW461RuXxOY8mhvsvUuta3B8hNWE
jIpzqY7FqzNyyXehxe6BDr08jA7+GN8JjN13R271rX/Tpub1+0dIieABUOgSRIATZGx2gL3ViuwA
SLA7aS3ZYW277qbq5FdkHhkm/01fDY8TmSV/1nkTVFFPzeWRkS2qTI0iURU7tyr5UsgVXZtld5/M
+R2Zcp+oroGtZMaxC5mowATi0mEljS2e4FUiHKGAkKKFCW5VDwTzUmHG0/w614JlQl2cB4rIjQqY
dkT5sXJxfUeSV6Iht3fXqWPMzcwGglMeuRmNf9gw6+TjsZeqDu85Icd2wh1SICQU2riCXf80TA4n
8oSYhposmw3cY9g5cQHpSqO95Ixbf5d4iRBHmLBY/xF7gwhHJyITloA1ej2ZAyrMBVm5yZrSF10d
DgcYAcTSAhit3D3kaBX0HRmX42tS4jfBbb/tbd7U1v7heiMwH8Si9KvGphF0Dy0dQV4HJInl7R5B
yKetKr32npxgfg1CypDM56CaAu8eu+s1hD3SdcW0xie4Hi3q7E4uZb/PXhUmP0zp5xhkU+IyLSB4
UbnGg6yo2w1F6aJCPhuVuGcTm2Q7UOPCfArX6LQZI8p73o7bFqTL1sKMxM18nEqG+SjuNg3gCORW
iP0pCneicIuNEWcs+Dx9X6nUXprfkYMx9u5IAnFzJz1mSfIzMLsTS+fXoqSWDwYwPoUKd4ERgSge
CR7jdHQVD0Jb3yUDPOieCfymlm9kSoZstFb91DM9rSnIDTf+NMgYqzVvgU9R+/1+kca6YtJxBtuM
DQGHDxO27fJKKOpGUJTjUxOjK7ddIvjaG7xsPCdex5fc8rn1FpdpRMgqckJmEnV/yELno0morOeh
vRPDMk4KeWjTMvr8vmErg0+BzTtUCbXU1WMFJ6WfP3RJsghnKKJCykMscnDHH7ysp04v+XjREdLu
5RyKcLc+GdSAEMAKX/Zcl3nDurovEMRMNteZy9OwHgtOmh7e6Aqfu8FSa829y+dHUi/BZdbOiXoc
bZnLHbF0mnUCUAAiMdpuU1JkarQWkuzKpShuk+i2qEjlGdrsK2POiuATkD4Iei40DyeIC4BuxQ4j
s6fX0tNn37ZvK4vyvNaajAs2RwQlUHjw0/1s11vpRo+RyjEpdK9gKG58cKMLwu137hFtSQwoE2+W
h1kwnmKeNvqGHr0pxRWolmZrZ9nOCAHRILYCHMcYeVtASrIJRloNDtsBMeQM5nHUTf38NJL+TZbw
Jcmyd9UKJuY5q0yUeeOjp26jXpFmykG4HYLwXXs8jVBwEZNioDooCIs8RB85ITqrOiG9I8dnlk+8
Td6gzl2bPsw2j1UfwYMiscj5s2VNaCWZw7jos4fkthrnpwyy3GquuJxLf8JVDHNizV0BqAR8ro91
TCY96Qy4H7djJ0DUj9K6YsXm1qQj5mV9yVTBcHeooRfbqj8YYS9ug4oMuWR+dpXlbWq2XNghaadF
GZ55q/6sP7TL547+kXytr1qeOf0SpLfI/+PVqPjLyjKlkLCOZMLsQqeej2OJC4joE9xhTWhsUlHz
Q6Gb/RTxJQy++4zGYOQCmB5Uvex/J72b57gnF+NRDHS3mZvzGTYtHKMe3lQlvyo3SCBRcDZF1i8A
fbxc2PiYnh2jCJq/VXaPGFC8e58Ci9D4j+9LisEBX2k35QxdNYtixlI2MoAaPJoePhpXi8NYCGp9
oX8j9LrwOnc7YCOrRHaMwiKD7LKh3iDvo4qwaZlg/7OmIaNljyX4qYwMk3PEsrYNTdc60u54jOqG
Z64s0X2atvlAhgcNpwmzOcAqFImKpSv3Ut1l7t4wsu7cEVhFzkF9DUxOMlRa+7Guo4v2J057i0tf
a9veMnbzSCIhzsQduOZTIphZTGXBrq0Z9QyqZiUeY6wcRw1/zXLNLeve5NaiIyRJbP9fNuf/hc1p
fvNjpf73eM48Krv6b//v9/fvePz8+9/++mV/0jk9+w9tSwsukAKqp6Rp/Q921rP+gLGpPeWwZfUc
95+4s5b6w2HWZXk8NJbk0OQX/YPOack/XDwaSghMnY4nIcn+L87sv+POugqC7T/DOSlmNesoHiuL
TmkBdP4reFZVTV4aIvEOHYNcphrsD2ObtdTQaqoKrNddlQ2rfCQsELPNvieldF3IWK75W20oOfG5
1ZxhHm6GBhiRyMZNwKoSsyyzMZK1+nUqTdy4+YtvlI/W0K1NAh9vQ4PzLzMX38VADQ3+a9sY5MLA
fs6wQtn83n1wNefU3uSzz7x4mNjBJtEptD+ZXc5bBGbQYV69JfbQg/t4krlLiNfMwEymi/HUZe75
DOH/Po5mRXdIPHc2b5lcuZu4g+NgpOWr6TPumbnVGUGD+kom7ElWRU4z1qVNbEPOj9PmLn6bJcCU
2WVPRpP1jr6P7NlCPNHQXvPoXeehwUyNEVFJzdmYmi66aMwHBaE/Ny+qjH70uQnVO6pvaBLWYQli
gwytdEM7th567q6p99NNrfyvxEF9zTKmJe8S6E7fYf4FkMUgd8oChJPU0Hkt7ps6RMvTi2eHTeAW
y0HwKr39XD+6fhfeUV+QR1eA3LMzjrEUpqpTV+OhkjQkg/WWy6Bi7cFWu8JgwDyl3g1RNRIg21Gw
JAj/WsXnFwhkkvMN/Yp5bmsOz8jQZxZp2vAePaOpVjIgGmSe8GwblGqObhZ5v0ZUrYZNCE1l25c1
E1qyZDKP2AirIDwkKiUlZK+81aT7jF11fBr90aCZt9qNWigersX6QTcSXIPp6p0Mm5c0wDzZSa9n
StcwPLPRYYjQnLkQ/I+E5BEkSYV/4yU4IZLCrI+1Dp1zlpQXm0AnbA5SMtwuH0wS3jdTM38La/DZ
znaMBzJf9FEE0ErrYURdeyhQ9q+Gp8EvrbNlW/4+70LKXw+9Lzd3mBKPHplxQZ04ZfDISARkGup4
6hSkSKDg16EKxCm0m/qUmSuQ1Vny9yZuZQXjYbUQWVYscm/xnaDodJq9CrgLgnZxVjJcgnBnYCNJ
uGkHhxuDSd6xtIdDQJgeE/SqZVjiynNXnTvPTe4yD2DHMD0bZpvvJSFUe761cDfxqfCMUe57HcNF
r46Tq+pe0liiUB6661xT9UqTTHVqz5WHfUzPiym5xcaYjASpQg8N+jwjLjMEobf80HdQswLOZc+t
020x+eaxEVc1McQLB6atMNMRzA3q2YekptERuaTWroMYAbeLpJAuuMVPlgqSaPweqEUEm6zwCfZK
w/FzsF13E4aWsYqtcTX1pntAILxhb07cDUq8M6DSyurPKaw9ZbWHSfqPrFZOPvpLar324Nr6PKtD
0yQ/CkL9MG4RAVKX/mMrMOSMnYzXjT8+U0us2ry/cUbntijblzRHiq4zeYyz/MZNikeRaDp8z/Ah
0YQ7Yf6ubEVfTudY1JStvXDdI9YAkzEfu3pH3bsIDDH9XiMvnk55j3Q3cSl2oEmeSyukBS/C4cFb
guGU9+F/e9LAIF/jAPkmy6ryZvZi/ewhTkSldIHtESKZNJNbsqkmsfIKSQaIhUZY6P6ExqM/QYBJ
jvEAGD+SlFNIPEUcmmc8dAZDNBLyzEw4COJD3CJqoX0ObsI3CEAgnJPohni6d9Kt9U6lLC8JqtWg
kkJ1kXzK8yrVfkRh3yLeBbJ/wphtnSw85gwxiua2mEljBjvEU7UN65wYqBAChwtVORGH2uWRS+o6
wyHBFLMxyLbJHkzeRieOL8gKnxICfW23OYeY2bSRzXi+GahTKLNGS49Lhif6LACw3QbTH5NUNmlI
l/L3PoS0IjGM7L3afSP+pD3iz8CLgJ9yVVVoiyOnsrZYdL4mgmnRErEkZCbbKUTkNskNH42KDyVn
uC+tglELWgliZT9aQbnJ+oGwliRY16Xzu2TvtPAlpg1kbLB29XgO4C+h2nXlVhq2WMtgMlFKlUcW
HP7LBG/hWJNluwFT678gearXIdqdJpAXp/xpZol/gWpJ5QowD9Vw/kHgWvHl4u+u+8/J6vW9xxGw
nU0z337bBeN6UDdAatN9GsRkUKZpvh/d4knHrbm1SkOva2vG0tHiaDI8cibqIDvLKuaTkrzNIuZu
sUkIezAALfgG/IvAJUU4a62llfexJpidt7EH1z8bREgD80l4ksIaXGhmPmJ+I3EYBtZKtKTulvZ8
gL/HtV4yocYvCDfCNXlHIaptRpNl0ze6KUEtMzt3aeN26zhYAjvm9ocUwTEoyVepNZI/S8OccBh1
ZoX+nT5pG56yt9D5pPOJiId5C3QbQu2yU677W8Fu1lPlNkS+jv6avjXHZtc3P2NjPGAVQ8ZEUpTn
QH8Lk43DomMZwRBQ7drh1hLGr5AvqBp5F0IcKonR9QSfmXcjkqRVXQGMHXfgtoIo4iwMrrVBWCNu
hG0PalhU6dW3jZflK1ayPg8m31tpP+a4DrY6jO0tVKBPC5IyDQzO8OMsIpxA2bGFpIxki4FfATB7
jreCsTwYoXeCii5MwnZGVHwatfohET0qh3cFVzKzzNJ8axFuIbTZGmgAwdT2PGUjNKGyY8cSNP3I
MGUEHNz1t5G0bYJL2PWRbv5bBNN5bJrXum4Rz3E6zQiwOH4QMLLPUVjmXHmDqheNgo2YyYvqTVmr
OzG2r1zqH21QVVQ/3TFCq3Tbmka28ywm7j7uGCQizU2Li02Z+Veu5Cfqvm3cI0KxoO0EIRoo5oMh
9q1MIrZ14wBcEXFs5nRjxtAViXQh+1i4GUUkDonYuEANR68bkBYyOsVNlv+wA2sbdqO4hLq9zoEG
LI1xNhX9uy86zjVQanmBUIwGHBBbHx7S5aLN8vpiO+awZjUE2+TOiRnxxUV3D5K4p2gM7+bi3HUi
X7fsOIgoL3hGADwGfJYq5jLXCcdwIhmXMwDB+kh0FSN/qk86cMfSR3ZabyjS9K5Q/a/Ig9JAUuHi
IN8Qlbkr5/KROSxzi5nVq+uyDDNOuF+2Rdn/ctLW3JDAx1+xmnblbeYKmlUJosqurnafjAeYb895
KSih+R16VkNmngM20gwm6hYGfFWeO5M31TSpDs3RwZWq7ubeHDdC8io5ydpK0WNBLlmhtGdNzZUr
kCds4uCLcs8kX3ELYTfbqUUKP8v0NmvYbtUWhZ8TDR9tGT7mPoVGZsx32iJumG32iZ8mxyl2r3HH
apTRvHVfmsdcluPFM1kmVFRBm0IuCdexIfZtlO/V6A+nwOOPUBhzdkJKgGHL7pe1kcvWizlS6uV4
HAYCxwawubTFnM/gaGZrrn5BRDgTL8+MruphrbuayqZPzYfCUwiWQRXGurkkxazuk/zopQluM6K2
rpGp7V2YTl9otJhqSDeA6ded22Be4SuETx15vwCInk2TogAcxTFLWUNoJI3Yd188ItdORErpCAEP
fi0yaC3vnnk6ouaZLFYvql4pmqcdQ+cH2wdm3IUKVF/qX5OptzdYtLVpVJcc4Qv16F5kA/PJGMUA
8TcvHkn2A2BHE67a2iRg8zSbaDXcOJ8YR/jXPMt+dzYKwSnbllZbrCP0MUBnqIuTETxtu3KEHraV
l048MkW2Znj6yZ+CJEPGupg0V60CCMiCF2HJ7F2TqPtsmYsZJtjFgNqZ7mFAAOR/jRCuuovGhchZ
NG9TXXU7VLDFfqAQEiwELlkMaaS0yN0ziyLBdwc+pzLtl4nepEdc57CzNhKXhNfEf3dSda7b1sYC
Eb2wcvVvvcDY5n4VHYm+W9kDxLfFSwxim3lhiud0nQA7oRSCXDYEiteGNdyc2O924R9ru/4RedEb
+L2r7TpEY6aQdmVGrhaJ4LyNN6LJT9j9w9WYTd1GdNOAFY50yOLYwzA5ktP4afSsu0bfepAhdCXK
HWaU0LLGynrnfy9ZXcLd4T6hveLAkNE9XDHOh61Ff7Ey6zy/MXCU68TFzZ9SjPvZ4b8zk/9gZkIA
yL+JNPnNVDR9n/4l0OQfUxN+4T+mJtYfWgkuf2JLLElaDz8z/G7av//N9f4gvcpxEF7iiPvzZ/IC
4Ojf/2Y5fzDNIAjF064jmTkQ5PM/UxNF3AkXrgdGF9S99vR/MjXR9v+KNGFqQsaTVIKxjc1vZpMl
9C9xPSjWXJVp5zBa3mOdRjH+sZ5c5Rxh/VhhmLMSqKZVW32VfYeL2m2Du6k0YctgsvQ5SaweEL1d
1PMavGBN7CkrocAze8j2bbiTrFYvXRK5l7mXP2spIMFCAiCo4yaKJqTIzfTYzam6rWY6YR89HlNp
lJV8lCNE6eENfSMigjTQJyNWDmY4ICYJIXjkHsbZUc/9JmvbxyHJg3tbROradyQPOAUqdG8GkARI
qCjglHVqrK9DTZaaj4uKOsl6dJ00JzrVsc/lnDsvjZ+TA9u2G06HEmdS9eAJKzzopoFrFgMhBrYE
RW+ERWK478BpxqstTHVnuoFzF+SshphpPONsaM4R6UL7FqnfRcx4hE+SHQPwJXZFYnGbOhhLdjqx
xK1ANA/YJWpW3z+smKcSa5Ej9lxcrW03bp1gDLBA9Qx/ikPiZ4D+utFGeNd4d3YoPyJ3W6eF/VF0
NLcTDrk7JyJ6ieTPDdGtGdRr1jTZAN8hHcUX59Zt17GFc0VyAzV9C5b7lnFAfKw68jtmaf8SpfNL
+fPnRFCYncgV3jzUe8mLEWJ+xvTzCnHjvsXBfNSh+IgmBM1a1iguqtuqrIMj8DLQsKN14N7H5JK7
98M8ppyaL15778/xJoYnx7wEIqxlHNJWqjUqJmITxhCpLJLwNcJk4i7c+EpBE6JaPakMnf4cR84P
/k9PUT2F4K4r91a1HeO0BhIu2Xl5EhOM3jfeeXJCBi5xgoYgUCNPDFc4TqYJ94EXINQO9M5v7l/r
eNTPSTi/KNtBP+8OJ1SOy34P/INRj1964ewDkMYOzWapHl6MHFmQ4Ygj2Jsnt+Yn3I9JkqUwibDe
6YWI1HjQIkojP/qS6I1KCsQIZXvTgnLCh583x2wFoMwhu9qYwVD50Xrw6vRU5HTQESyCou7nY2tQ
CrUeM7MW4ywV01koZg496SWUvGYcd5s4QSgwvFvWsojjTjJA/7PAiuSRqFDADN3s31UwgJHGNi6Y
D2J3M6XvxnUbZdk9wads/VvzYEXWfGJE+o9//PVDxPHJEUnDmqkvSTkTZSUZXqjkykqWCJ4DcW8N
JsExHT4hf8Jw9zWHhv1WpYE42KNHIGD1w2p79aPvF1FwCE5yGLFlR42wbmSeZse682/kXOXkI8l3
MxpII2tbMuyl+OklIc1uaRGY2szGCnwEaIuCyFbhKxrq1BFPSV2xXtHtz8wf5G2lOLboMcbHgQRB
cEW6eR9FBuO3hXDmZw+NJOTCKAcBojdMb00bYHwPPCbp2hcQ8hW2dS9aAZTvjzaNI31w/TPFTvzT
qOwPMiXqawfRRDuquY9T1P6KW+AkZ2zeo2qnQ1W7P0JSdx/A133ExtQclLa+HOnkksqV1sQ3KAAa
pkOPgwvKwSt2JcXxsS9lfwKugXf5FdpJBsYk7RUeSdyeYxn/JipBnYsccWJNUvX3jxRwwrNTTItM
13egP+kKc2xak3Oxd0jTvivNyVylOYzUwTPfut6jWC3lC6p5BBVmPu1b+tPLKNRn4ZjZ0prN4MAq
5nTgj09gD0Oom0AiTt8//usf3/8OXXLELE4Hh4n979136y6smgonkM0W0F3wCNEcmQx+PGLc+03E
qvj22+rJvIV2HrgXENMcDl5X8BRbDT0oUv3KdnZd7j110ciRpbHyBqb16DvDWhc63RO20GzhtGQH
Y0aQZedTd56UhT4lYmE0ZcOaoNvudspxvXiVI/cVuu8tDXW9Q6u/Yf3av2H5BD2Qle+VLIbtqOPw
hBVvfOw8544QHHG0+8je+3VxU+VR9cT7kR2zMfvs25rQehfmdW4Nx9GyEAJP400dGAAjnrOi/tGE
vb71vO63MWX6lLdkkkJ4MZj8qPHADG566fsEmxtGT7Ob2p1Tkhajgq2dduYKdkuxzd4sHVlPTOPl
KWyDXZDqh6kdQOxm8qlpA6SHBScxENuddNDqlVBJdmNaI0Ip5dHHFmew9AdEbh4ra2HLeQ0D95xe
TLkoJ00h9jG3W2jjRpjsLl1L+8OeSgieFZduXkLiIovUP2HVdVF73DC0nHZJPAI2XvC7uhM4+UBQ
dbML8QYvTU5e2dpl4o2kC+u7MlW4CY0WPCY3/B6+6Qq7XrMpwwx5iAdTtnL97MKjhttMV1ewJ+Z9
lM6bqsVm2XCqbw1yqqAZC7x2f/5jGkDzzY1+yHL1EJfOeGmKYbxMucZIUQPfhRYKosfBNa6FMICn
AFboUdqilGxXU1u1dywQVsxMo03uTzcTq4r1HA79je8WI6xvgQdmITLzpeG3NKabbmBuw4IfFyjH
9TRVX1DgkCqrpWX1aqKb6HAGRxQ4OuJXg9CWYxJx+yFt6aMw2nltdWzFbG/72r0OhdvDZkaenp7d
1JIbY1JLaVW+x516TJqKFPsZFk3GKKjNiXQdYdS3mJUgW+R3AWribTU1KGRguXgjnDeytVEaXnUj
nsPCJEslRk2spJffmhhzWPxm67bEU9bkDOECoJRHx2BlZRKusR4dFr+mJIo+SaBwxxwmse/H6zgZ
mo0kU/nkEaljVhWKp+rGInfR84s1oFYCbSM8ylZnosCYgq3B2IymMd6jBYv35cjqnkmracwIrQks
mhb7m19Dvp7o4AYW3HuE3NBEGL0wvYztXasn88I24d3wvAZTJz5r0++xa5T+pcQYTxgb3iJnAl6a
ksos5ndWRs7KJIBjTV/lrBoQxrB7mVvHUGePU24PZzsmoIy7EoHILO7YveUrhVtgM/TBqRXu93CH
Czrv4E1bBN2aPbgBBa1lstaGUNm5b4qXprd8wKgQRYrQqOn5MLDl7u2kwnnH6ptM17nc5BrwUBiF
jMvsi1tMxd6xzC0S5Z8K2Siz+YSZPi61Ki/42ktGe4M53HSzDSbCDH+0iaajTs61pTuQtiM5sC3D
hjBlHlqxBHfpjSuc1nHI75oSErIXyETSkgY1Db0Sg2y84L2DZykrABvQQpA8XIuwXRis+qVWUfdj
7LaGVz9bQ3PLorCBRk2vXaH6RNLg7WTjRGdev7cywMuJeulYhKFxMsgC2DRlBQ1tplKJJ6LDGzmv
R2zg6xnQyKVwkwN+TbYTwVBTUs+Atmr/yWgWgGkfBogy9LqSzsGym3IPSo9BbeN6nNpb8BvDetHv
VEtcnqoqC1O1hv2Q2r9DgAxH0c3xXTVPJecd1hnvzUn765D2IHGt8WdpnjNHQducDnEys650++ey
yzvMSP0DJe6wNa2G5SOhJFGOLqYxw3BrN+ZPpQKGUZNMmQ2QKBG6FP/SUNTbOL3znMWNNrA8C//G
KYwdzItTOQC+a8L6EGL4XJVzhv2dWIWkxF3h4dlwEEV3jFXIR1/c9DZbNHazVv1WhYDpioaoIyO1
b6o5fa6V2LoMwhC+5M+hHdeEQ23TIp4eIst5haHcLjCuYvPfbv3/1K07pistJf9tuO7j7/Q9D97z
f23X//qVf/brrvmHtFiJ0Pjx+1lCEif6Z7+u9R8oGHAhSgsdFQvbv9J1TY/gUnQHnviryW+Kbmnl
TYXKAQWYx9qPvQX9/n/Ur7voJf5Z5cCfCuWFY7naBP0j+W/+a78eJW7UyHgIcOMq+UrwpEPyStVA
Y8XcfIDLrO56Ht9DVzKXT+OYjBUxNQIL0KDyK/4SKIksZcgSKdr8Jmhp88tyNnAqItXdZABZzQ1G
xbndNULZLEh8n002yTFBy9lEL77prJaUuJqR+FmPs3uMhqHFx5BY1KN23Le3lWG7eOGnTH6I1ocR
pTBvN/+fuTPZjVzLsuyvFHLOKF72LKBqYH0rk5l6TQi1bC777pL8+lp8GZn5IhEIZEwSOfHnwnOX
SzIjec8+e6+9CKQMP+NSQk43HI8AgxmDLV0GPjAm6uE5OuBkz/Qb8ZfBXxSQmjt6jCJ9zl+1+jeg
AgiOuhowYGWkWJ6swObZ4qRV85BQ97SPKyeCptaNHUCaUn/Jweu8GA0wSTbVlJWtRDwlj5TH9ydm
sGoXKCt/HKEzPNNezuHUzxXgKYRuUfLl+AHAgMQSHBXaBjebNyYGuTLd1L4zSzdPpjYJY9Go1od2
rqfJSxs0ONLKuBkeDH4bkS/wiGcNkJSChVXoOPmweHC8UFkhD5Ykyc7eqPV3rGMUy/aGkSvP7OBG
CK66YmceaD8IuUsN1ZSfsslCq2364hcObfUtwsk5DyDFYHS2E/x2dzA2pLqLVU8t5cqfamfHXjJ+
JpTZktMpEe4V1jBH1/MDDQqkC8OxvvgasSBAjtqRBTdoVZ4tO/xk+hE7YbA3cEZsskli056mCb9K
GNwXZp6cySXP+Y2yIJmcaZCAWpf6J4GBrk6Aj/Pwhb9T4XgIiEfsDb8un0qzCAgvz3Jwh4i+dEo/
pQEw1bABVv2zqEdWYEFjKsAPgcDLMZEn2sDZoLmEyL1HKsXCLye1IX9RcAAvWijKq5tguMYOOcI5
r+zqYESN/yx0v/mw2qSQKP3CxE2cOQgITturNTvP6dzAoceSq4UH6A7VTrRtf088jC0MFoca3cqP
2QeaJcdf6kWR8D3rzs48cwcwqX9UGqlOWwMhHbgq/tV7GEWKzG6/8N3cfddTADp0eHj+o5vT2Ze0
sY5XOozDs6vnGUtr5e8jK45AX6IRdLbJHh+YkP1RDqjfq7EN49vgeTglhYzMrW717Ys5Bcld5whx
GPXcvtP72n4xqrTcQ9MihT7QAreD18Hup28jajBKu3/EJm08dZmrdo4axk8qh5wXksaEL7vAaz9T
fSix+jNudIs4qPOamhfdJdFsRB+m5Ztq/gmNziKIXIyHeZNt4j6qjYXJTFJtYNFU5FAz/wzjPtvx
to1ABcv8EsnEfOwzI8TPYBsPXDP9bmxGHJVRR1oLSidGFbYCGCupaeQ2gacDeR+jdrKuNF1tw9xs
z0qUybszxiNnN3YJ4L2DvjtbfVUBdxEWluVUSPbqLhrH0QmQI7tc9UepIv0oPCjQ+DRsgSleE+Ix
o9qsXGfVXF1hJxqx1za7wowGY8rPmhtjm5UMr/o4/JoJ/GHCFx3uGNtiTJfJbFvM5EC2rdVmhIbH
hbsPtEJuOXqASeH6n+2kSkdxK03uNZGPsjJ4Irv2CHuk80fNOcAK4LrLLfcXxyvBubggJ5+1FccZ
o5gOVd32FNtpJsxsQXsg1zwgaQKXkzxqTirMdWF3+MpgVZG81yDijY37NlBTCZkxzLgCa8AfC68h
HUr9cX6qxoBJXXfCEtAwzFFqnLWRQF8W/vaOnt+0iWAi6QCL4p7O7U+G2ZtruCA9mTc2f5QHM/H2
iU0llMGi5heNMX0vKtaDZKLqBEXThgzceBid8ppVcR6wSK1wMsOliDx94qjE+L1o0V0wyuTyEExT
eWxi34LLVpUPHAkb8DxpX89MjDGy1jmUjmIBryv7xdxB10vE2+YZSq9x9uRYfRZ4E58sLwOIVoCA
Xg1D4l95epvuLo1U+aZavDwk5HpgqDFV4XS2RCPAgjbs43UOqZ5ErCbY7Xr0ei9w7/XYh8PSQECz
5toRUBvsjlzY/nKWp70jXrvgu+BK7SnY6o1bU9VUZZEQG5KlI3T0XuwI4cswyvDoyG54jZo8edKR
X5bc4DEq1AM87p4cNrGPqdmrxIDmqoVs60I3HTi6t3UNYNJm6oE79OF60v7ksnJ/4sSDfVh5xQWn
hDst6pp0DAK2gxkMtqrnUoBHQ5ID79H2lPMDfgwhLLIjJk3wjoiqOBdUju2AYEVdYvWbpxmciPl9
TRE0G08nplqTx70HjIx4nZF8IvZNL2npYBqZTJUQjjZMamYiixiP4TDngxH/VEEhnxOzfwpJI2o8
nuD0cwtxkojuTD9/GafmiW0qYIi4dC9W4aGqGKO100Gv14s0ZvsOByPJX/vWof8679NPnJbN2QYp
v/fHqITDVzfXrB/KftEnASsAMx9o2yGTDylZDnWwYaBmlRlYeECQ3s42ts9hjSSFqmGUYjpLN7W/
XFqHr3maWyOhDPQT1Pr61Lij9VjintgHfpd8ZInzppfS5EY6h63ypklvym2Ca9YZ8tkOddrXYis6
mAR5F0YzNIeSJNDCyUfqCR3k8uUYTMGV44J3ynSYnT3DDCcCUBrPZW95n2UZ1SeOhNk1sg1FtI1q
VHehkYEzFkXeWm85FxmzpeV92LpDfoRdZvymiayFyEbyDRx87+/cPEkpKk+6u9YSHoVc9M41WjeW
+0Q4MN8qU1l7MxQpBgjIPgffDXDewSzXV7i8043dhsamBp12GmrZUaKq+fnBHOT4nDUKGShR7SOL
/uamxa5HFwPSf5HqaBpBX4lTiPWe5E5h1k8OQC8qEEoIJdBTrUPVVeOKg0HxGuWx/e5TVHXgR8DQ
pgILb05Ly2YQ+zA2UhORLA6ja2ikswfU6QDgyfDVcvRmCx3eXddhWJxSW2ifQuN9sGFzCl9fAmGn
zgE7JwA9Y0uMK38VhVe/GvTmLXmGdPu2riIiSX52aCY86lCFHL55ldZfmo9XcWXFKaWJvUeJcgAd
wSu4p+cQotcwLZxzkpgxPzvDu0QxngQZl2Cri6J+0uuquuuk6Pf8pMV7XPnaDumiPWc+e9ieQouP
xIN35CfCvUWdh5PTIu67ggpnU9iUuPveroGZePPqmsLk7jqWBnlQQ6/EOXEVpbNuob371I5u3dZx
uCRHH52EJnSYokOWfzqtJ+7rPtEI9hn0xYQB3ctYKTWyfDy5jxNJ5RA6d2ft0U3kcorr4qFndnia
pNddpaGqs1FNxhJ6rXs2jW561owWCkyp/C0MkuTcTl6EINLFO/IE4SaKA3sJodvEbkBpAavu9q2C
rfaBZ6Nei3EaLgH2apZc4HKQpqDv9bRmIXaRpe6d0MIi1/MvTZS507thvDeZGTzV2ZyQ0zksdKYG
bjeOsuIUDNTTQGlmJbfIhTaguAKCIDue+VsXxvuhAYJ2G4fC2wQ15jbdH4FlBw3PYAAl7rvvaPOF
hNXtGTUfK4c/+netmtJXT+rjBTC2WOeR7r3he+RubstcQJq37V+bXeJL3CXahbQz666g1b8GDWNz
2TfcKvzMrz/CMYi3qVGIK8xT/sEgG06eCAZOTVWNp9IoPlJWQzisFMZqvbXudYcUI9R24eASmTz/
Ka0GLK/AWeY7m4YZytAZKfAoNjfH8+K92xi/scTCAVqZnkEJCHOvJJR9xXP3uY6hSRHg62C/F1a5
Ie5rPqWEpfp1pKXyuReUK7rJGN8iazYtetxFUHFyRT4c6Mu9dNvyUqE2Ev0AyrirEyPGW0hHwi0s
qprJytanY0rAcduWgX3r6EL/DB2UJT8zwx2+NFjfovJORigwzKR58+ToWrFoAUsuyfL1T/WQa5Bk
nDkfNvXJXsHZxR8TZPt8mrjPstR8raWpP/hGYF07Q7mYjRLzua4te5uborvzCkBjQ05RcRyo6c4I
f5iMbJ3MoU5rKeWK5dIW2UQP4Cjz+6gKYZjrMrXvkUxwqaSw86DbZv1DZaVxsdRJpbxasudZaSQ+
F6PZ5clLZ7OKWPA+9o7JiJHLBOEMRj7QJiaGXl6nIAzvR3oSnhrpybu0C+AhZ84IiRZ8t6qS9J7q
DnrBPPGufNdaCcwaR7samfiStpEk/se6pw9mUmfBVbyyca9edJaIrEYNjKEGSJq3aaYW2o2OnKg7
wR2uWfoIuENgGKxsl16VzOuOdgQ2nCij0ljelW42v1N5G5ILBdHOo23YFdCXOZhYRrQaCByFKzQy
710EVUBXVVm67LNccJeN5gwPJT0yn9SdBhtn6uK3/16J6X9/Df/nqyjHmht+S8Bj/pjd3uqj/fib
D9Z/6D7X7qcebz8NfYT/lg2Z/+R/9X/+Nc3yOJY///dfPr6zec3atHX81f6doIvzj7wedx8hVo/8
++//vb9aPey/oBxhSscZRZzF9kmo/Kt05Jt/QUuC0iQMGx2IHNO//K//sHpg5UDL8R2iNQauxz9b
PYTPp/Kc2T7iGsY/Z/Uw+Yb+LB1h9bAcigmwlTg2ETGBWvZnqwfav1uYzAt7KAkmPWUrh7zEMoxT
7cUsdZAhRuXuy9n9C1V+P1U29mDqm5fwhC0Oe2aw1rXxGHSwE4QifpDO3QoAr38YuUL6/jgjzzbk
lFs2nU4SUzl5UjG41PKkO5I22VfgcGCs+JRmyd2iyoyDos6Ua1IZ6zGxx52vW9yrwJtBwHLaPbrN
G35Sf5uwe+XpXX1Mei22zeypthD4Z481s+sC50m6r0IqxUx3ldv+CLAX9ggG7RSjNmcETMfU4WDg
jmDsqNRYB4nLxIxZsBesAriX72zcn/V8Qw2xg3trtDeeTrNLXIu7O4oXMY6XuoaRfAa1m4FyFnJ2
mBt/mM3l7Du3Zge6NXvRg9mVnmNPD2efupwd6zDgKVmhOGYRBm32FEkPjvgfHvfZ7T7NvndnXLEB
xAgfY4lPbbIuJKv6g1dLsOCu3+w4VgIxkBNBRl+TQPfc6NjY0RmPMKRL7AwDp65TXsLMDLMmvmSo
lYuhD78jUbIfb9UDs6G10sMhOCZY+2HSNatYNOPBxRmY8bpCNnNuQ04QIgEdG1PraakSXSTj+Tya
DjvsX6eON8j+GssvZj4W8Y8xgYN4Th5AyGab2L4wYNyVQ3sKeDGl3j/7FSyBstBZ2kXeozYDtS0D
f0NNxGG0d67lHkOCDzzheVqXHcy64NEiGiGJSLCFOobylBeGPHKbII9bAW4eWo/TOR9EI0VW0OdX
ZdV953MGA3EyPrJUQizKaDgn+UVWo02Z8CSivvTJnOM2dhZdRi+H+QyCWLJfojoPjmKF6fNCxFWw
PCMZYhER8R12cnJOjdRzfgSMYXbM5g8twiUh7kBfajunxekh2xPgffPgYYfxJgpbM7sqQL7c7AJc
muY9KRGxrGLSd3SFoAj4dCUdFouFF2Ogp0GKoBjFdXVyI399LObSPwEy2Y/jSzvWjP/NseVEuXIj
Yl5ULv0mTikfyNwQQSl+NRpadjRDAqVC6oE+QdFdo8uPvHa6VeuitzbijSYFZ9+P+VmD0LmyOuZ5
WbWXonkPszTcJJpLsZHDOF7Yzimyn8eyp+sz4+lVpbKCcd6hYlGrjSVWPFVhh82qFBu3wPRUkhbQ
w6uThuHrlGeChzA8gWCkjjeK+wOlqnw9rU44neB2gDCS+fwU4sG3+CTdua3Zbqe185lEGi3YA+5q
/AnxJpPiN3U94LS0L3IkkDv4a/0iLfCI9JNWbqE7E00HZV/5kUbc3iu4O0WnKgEFTm3CYFrvaa5d
BvFr9N6K3jDjK7CDnhFs62ZNu3Fl73ATbEHcQVpCyusApTt6TyO6yKmds6giK8xXaqCCY0SpFtvy
YJOzld9NNMEBA4lmLp72SbFzs5AqGTGwnzK/03ZxNmBf9/vgkuTdfeLIN6+E1ACQF9CL6V57YmTn
DEJOg8M5qKmN1roapmwfHYaBRrXGtbGCxiNHm4lS0glf1XgWdfWV2gSzHLNZWY1k101RFF3lzU60
dCpk8oH+InsfTPrSQae9BKlcmxl8dtcxtsgJxyQljKwZebqkQO0ZmGyyUHL01wAcCKcnY4qR7yMe
wheVdvLUNEwNIi7hxmVDse30eK288Faz0wP62LJ310DXjvOBPPFASRN3L2uNYrf8q+Hgz6K1+m3C
DM8xFgZ6F4drzFNqEbef0oCpmeJL2k4iWtV67qwIOVOPMWAbjOhlnbKf3omDtVVgEqs8GqvwqtQd
L1cjwJ0GSSAWlZm5e0GPF8I/72fzcf6vJ3mQserrVmXiQZJIFIV14tOz9Hvf7iDbxnrJjna4ykH/
KVK6C3FVIM+PAqpx4rl7H2Vsn46wLBo6j3j9977RqbdR3kO7k0+DP75PpRIXYZs/MDw5aquo/IrK
yuEtbOonPRoApInJR01viQN5xgPzpk4DwMjrRl5Uo66O9veRnWWnu1c0VRteawMYz79A0jUuoRNe
SHn528YlEfrHL5ON0pTwEFzIfkIbZ+S/+O5A4G7uM3JrxYfzL13qvshEjpfGxCRlAGt6YKTLNplr
QJM2qj1vQLHvNYrloIlrH1NwZ2NQ+3IC6gCyzmrvcjfxlvTQPAyG7bGqoHE8ZupYmVWtMVLL6Bqn
9gC6u3qbJjNZSUQwRqU8Gs5RUQ/nLOZg4EtCsOimrOZJpNEISHHAuegai0QgoQjO/rWstG8QCyih
KbQHTdPGDT0DEiDlUJ3h9IIRheh5IO/LWl5WvPAqmDa+ZfaftsTfP9D1w17qARwlKIR2dG4N0YSV
RVPzgXkpOTYcKjCe0Ypa9pfSnytlPeynGcf2UbgkGKuuvSOaU69GUwF7jVnb136FqukN9XuW6jfM
Qt2DlNxCs5SZeX62ULKQHMOYXwyvcQ+0DMvcGG4WswNY+GELP5VVglBmcgBWsS6hERfWB4qOvrZG
mR5C2ztZpNHW3B/B9cNRwt3eWkuTsOzKN+ryTMqat0jkYY4b07Wu28OvvyUAa+CAA9ofdKz7gmqN
737YSoIOrEW0aoun5M2Zd9CjSPZanEAzKIZV6uPMqllk3dwUPxYHrSQmBFTojXOIPMWdgHwfKIMK
LyU6SrZrAknPq2Oh/rX5eC2L5tyoKnrhTXy2NEwQeDTNc+qYw2bSeNmDBMgV53f3SO9MsAL5pPGk
csU1i6hH1GYKLgmEWU+tUXLBPiD2wbTxi/BYS0dSLpVeR47Fx9CN2lVJO98qZUtzbZyMma03a+7U
OBdsLK0n4O0BoBeTdB7dn+esjDY8YKJLiGmtzTQwmnOYLDPcamvCBIqtxrzDvlfduS3FZ0ZVs260
Av2haBzu/hMa7uig1HaunB4HinuJvAT+rQyo5pm4eq4Ea1Y6y4AFRa3hyTFWGUboLSMm9otowt1R
BUd9DqXpzUy28LE/0JtOcRyRoTx/cTD/rYPAOsX3rueXZ4Tqu3zq6WXUAJ6mZMP0CnNXC4cSyqTu
dphPPFEvHYbiZVUR8y5KfDRDPi3pjiHTroH0BnV5dDryLLE/kVGLcTQ3ebNEJsC0Vinm2BOOC5JW
otiag49piE3tLiSbHuvh52j3HNXrFIHH01am+vBqVj20bcBDa+SDroktWfa7rP3oevnW24qbbnrt
iEZt6ohVkRt596bjPuh9PB3akpQwpUeSLVG6dof8O6kQXGhpbVfkvq7lyHLKkoR6MiU2et1M/Kj9
Bw4zL0VsPpKc2FCWdqCH3uImMRKaIAwTjsRsQTB7JsvnyBOkGXOqv0TARkZF+1IHAxLDiYwMK9tK
HRdU1stj6tT8/U6plfB0dEk4YKsSLXgXVvWXnPOHxpxEjOdMIrtVHL1zTtGbE4vDnF1UhBhdWgfn
TGPPzZD1Cy/BnHfU5+SjXb7/947Rf56i/9/2p7j7yH6aP4bpfx+u/3Wc/vcP/2fM2sQh8fgzJDPS
8hu0uH+IpTh9fH/I6M9D99/9BH+1buhYNzxstYJyxL+Zv13jL7gmMA/SJMVvjP9wbpjuX3R3Xvng
zsBD8sfM/lfnhmkwtLueJeBT+MzN1j81fgu+ub+ZvzWDf8WymPX/E5jCSjmICgoFdyn7+g1+Nuaf
OE/Ni503gG0r4ZANnZpS3btazj6cP30ZGbUPrT3FX6UfgSrqSoijFBT4A1Q8CgcXbBQbEkZl9l2y
c7cAxAw5PR1DX62iRJk/gDDcl6xMmqsrdWtYugkZPsbjqSDuXYahBu3RC61tgrWYJm6byiu5qLE/
wphn2XhrsNscGpLB9OqlBGHrtPt2HUUHhMZO7Sil0n9IfzegGNLeulMY9Rt2dmZy1LBZtJustBTT
oBoHfxMNM/emmXIazLtSJNUBsoRzc3N/prjZptwPGcmlKR0ErYS6RiiUPjKegSEpzAEvfxFecGeU
p5kN/10z2qQbH3EP3qRVJzHPnDCLllD4XWbXGJemzZLqK7G14eBjKTukWdQ9leFcGe3FxgPCtP5o
WXV11dw8vAdKDviJXollo6j0ssDgUt435GsnTkcWMBDBfwE0VmvJ3LWJRB5WGE1ZBC5Co4u+9C4V
ROiCNjU2qeFALcukmo6l5pi/ORV26wSO89xUY4HhURQBs9bVqi9DNvornW4JbQUqszjJpgRW8L+F
T2Ut+FOhX8sr3358rcFVvyENworGUlljepyP/XhD1FM0tvGmGdSwr+gXYChQrv7kQdlAzXaqUWLx
M9pXeqGcWyJUtS2zLl15em9vBmojjoMe0okLc480tA1FbkVhoMaGj1E2AXYBsrAuWzyOILMzRQcL
/E99AMHXFPGbH7rhW1RMhrtIStiZMS7/pehQj2jOGB7tvgBG2Vgth3SvBZvrBp13LsraYcta9fAW
7VyO3PdFBonKqXzzMqYV2F4OxQAdbFnT6hA7jaYf1QT6cpGNVWER3M01c5NZk/tj1UOH1yFybR6P
WWKz3KDnVSw1nxA+GcO6fJ8wBB4lSfAdB/wBfK4aBKKyYdgDP6o0U3S42yV4GJPlOxI+6yPyuR1f
bcOtJFmm1NTx8OfnyXLfN2crQGMGv3FSulROpUbwo6DN3k0UuTLQJ2bonFHYZ7o3z1xy+pE7PGke
0e+tGgFHNrLsflKtGYdtxEz80hHkDBYiHUh1u2WYq12UBam2o6oyvIPLQKKx7zr/vXeCTJySYhg+
aD3wH6yBfpvegqWiY0Y9J/nknyZO6euKBdNKQD7Y9LN9ZQhlgKFbJwTZ25NY6qarjoQvYjDSswcy
ztJl0ltfMTtKNJ/7aChgBjD6rwt/KO5QM8Yz6OtwDZbjg28GCxMO+vCbllzAvDrB3ooGqo1WqZhw
TQvmO+drSkVKv56BbcuwGrqW6FHH7RC9h67Rgp+y31SH7VjWpHzrTHEUTOlZIBGdLga/6pdt01Wr
uu/zVRa79UKg96wzeLebVLMOpaZx27QKmvwglK8qm82DJYoL8Xwo25l6k2aNsysC/V/EsI1HY7C3
Rgnjvp6IrqudF4F6Uz1cwp6THxPAIH9CLchOhAUAxnCNuqwql2oENd1p5s33wLypuSQJISJcos5l
EEude9NkRBIO8beYCvcm8Dl35rZHVV1hA9myIk7NWFRWlkFqJmqVouu9GrZl1JhzrBlEmq2KI0KX
WNWTMPeFkVkYPsZurviCAtxMT7VJkb1Uw4nl1EV4/srurMPE6nbhjEhWsXev4o4wDaT+vP8ZIA/C
qiMfPNJENHpXdwRt3KK1DEb5ihvjO9KMO4dI7+gNBDZsTCpNRE1N9Nj7GncHdiVpgtRADZjdsg+X
rrcxYv/ViIwzC9RqbXMBtd5wFRRkEkBBbqCcBkucinfw19YysHz0Qd3f0pG0TnRSGBU3Vw+JoHNv
VeW/KiAzoQjepQsxmMuRhWv9bHrR2fIp1gPHw+VOVObgKuCW8ujljMNhvKoFcLTnEoWhG7wtizPC
4qbYTKHzTUs2vIwVWeE5yNIeGn6wygevrIiyu1hsGsWbtIfvxrvkaBdo1lG+pnJA7pq6cBcy8t/X
k0VFffJqu7O9UAtpvsa6O7dAlkc0m2vU3GXjMSQ8rtXGErEpDauL9D2axbkLW8U7bj80nwrcAK2M
zY1H9LWo8xuj+A6fdrYd/QwAJSztVerWx4KkHcfliHR8iHlvsiLOAt1vlshHgY9/sN9TV7PpvoW9
3VvMrspguCGtJS4uzGsW8Hx/WJipW87cfguA0F139vw0byH38iDBeG4zKaL2cr6v8LfkdqGWqsbf
FzQ1S2YvMM+xP6ZfTqRXx4CmkaU3OgLuJWFrRk+wm4qO+tgJi72ra9/cd4h4IBcstJ4AHa/eZ56p
cWtgNR9sfUSPUGX52iQBr1tn+XiwW6vpPoxWH896BjW9c+HB+Ki70WLURfLelPXwiXMgokVMuVub
nw1W6mA4RlZevfQ+dFmQvEG/D4sufy2KyF27Zgm1EUVqTkXmMfjJfjqYnojJeCfYehzRsyXHJJm8
J7GlH9PEx2LGuJa+sAROHgW9LnwDnj3WGykhAMCubEiBxeakZyurbo10xRsG77fb1AO5hwgvhy6d
6qsrKztEvu/UK6KKnu9NXdTO/MiYwLqLwSf2HsGqX3qqVz9BmhSf1EI4j62F0YGXoeCaxCvQvAi2
ua92pZRPomKU3yrg+9x4iVvfqpRd7qJWo/Y6+YQ/NsP8OBPzKrFJRCJvk2G28TUiZzMts3IAlhkl
I6ZeTD48uIq0KG6hiLzxKcl0mIQ1ll/zUlZlfU5lbr8B+gA/5tbU+TYqT1FpgM0PURj9VkZWnj06
7G7dNMpD4mTuKjQEt3E3lR54mIBCuzTkTRaMgtasMHfjHV4HCja1xEet07Fg4nWCncRigSakaodE
FW8GP7ZOirjgtKr5umqcWaWIH6yyQ7G1kJoHvMQ3eEDhs1G0JqhwyFJWreGBbV3nZ+T29kstojiN
cqKUJPHMJtz4hc/QqSfqKaupDVoWOAKv0jIkVXIQGdS2M4R9ckKdugYe+plHGmbgrIMfkgCjPng6
u+KMDfzUtlSUCgohriQijBcPwDNHCeVOdHtnUYyOkKTvUHMtsNSWPW1Lp/LWZuVxccDD1H8Rt6Ax
x+iybFvEPmUvu6ty+rll143vI5HTmx/WGIZ5Lzl703KD1zikq4YOhnC8lKEz7UcWbNOCSJbE55Hb
G4ML+CMqtPxmxnFdg4BIuPWHeKcQi/v4NroqKlaWFmg/YmCxTxhXaBTuYjX0F/HYm5eaLTTFP335
5gwcn2f8RXnGK2sdOzwqACXTPofy1hjXZhReuzCMsH9wwM4+WFnq3ZQ3qlNZOoIXVcTNPZ2gw05L
PbdCi8ryLb2ZMx+aI9wRINt41XM93uKjm06FX0WvAv8ehGOsJu8jwVxGli465dJ3vkTckoYYLFv/
Id+dbJtI+tfKaJqvARPvvdMS7iLQzCwgJ+xfAjj+dhBjfw4pdH6AKgQEzJjqp8k23PcMwXFcFmyC
nhwYsdhWMTX+BFEVXTIMlKekY3++zFJcWTmPWN6DtHvDTeu6NwohuJH0lfdA9wiOOHzQ4RssV4sL
tsQMqzmR9q5lFYD0gva0u9JPnG3kYWVDxAaJJ2NjlXo2/oI4tp07N2zGT58N+4yANTObr95uYBnX
Xvvoj2reoTWcqlcmvZIAT+xxvHph7ZEUttXzxLIYZHKeffgGOyBAuOlw64pJPdtm7t4I1s9O5MoM
t35oqJMIWTWtXIy617g2AX12jcHxXHSdENDohpb+BdBH8cFN+Mox+OAfYM/jhyOuR2/QSEkG7iP4
IMTMcCKhbbKgwlXUTsXBhJoPVajva0ULRtA+xKHLrY2GFdh9vfJr2tAnfTJh+ld0+gWQUHBbxlg0
294Huq1bFHTG7LAL0EdOBDYwR5kqMGl9QC4jNqhIId5wZ1TdAq4SRrcMh/gl9Lg7WVZU3ZTwrXcv
EOpmmHHDu8mOTkTPoT7F+FCwOtpNbqw5MOUUboEu7DjnRM0D3iUj/LBLTcmV0Bjk7wEZ9MGGDLC1
c7Hw0MspKeZZ8Lb3zFXRpy3SW9xwTsI9IxKOgRPZTox/03bylTdRNOLFv6rz8HqMYR88dV1nfNZp
FP/0/LV2N9RxXm9rK8WpCgO2IDaZJOU61qL03PbUvjatPz5plVPbp6BSw32upyNLOxY8QMmIAdKy
IEAFZQGkc3yAwQdWf+NGI2kRrRkyqIqomYZSwr8Ox7wmtGC5ePHcRjDxDS2mvio2yAx5uqI+hFY+
0GDFh+lXpXGPJyRdSyMan7o0K3GlWGbHMrZQPMbKeoau1BxfgqyK7ok6gUrhGBOsRuqNUNhii386
bUabEtWwrdmeTRN+Yp6kfBmCg+hzkBZTva69argr0tgAUE7Z3NIFF4w3NB2G+2Qy1KXKgzSDviDL
jzEkksoTMGBBWgPNyUO8LUHkT7u0IDEMjbq1nnuUSEysQRbdNzSFaKtAy9zhLJJYe+y1XmeSj0yL
VkREE2Pbmny2gnfe15j6XcvTXoQ3noIlkHFOqseECW1Nttv7tiZVnXStISQGXOkjo9PtpEulZYxg
5viSJ2a6CbFgHrhd6a9lOciNHds064C7CUHgW0x9Xj0ismL5WQIio5ySsPjNmVcwQRGO55oQEfG9
voi3RUqfoatPBG3RajgqpAn77Fx067DxcnDynr/VY/43gSHUxkbW77zKwQc5ypZSBVYfGxrt1FPY
FO41nERD5c+ghVgXLBf4+hDcj1Er3mJS/feBaLM1Aji1tY3ngfxuMW06rIGPAxvkwzA2YNIGN7bx
CurGS0UUHvumUw4NDrCOc26lWRe0W43XTo3gH0XvjRv8z9Pa5lLfxfDe1tRKIK5LMUHbVhko8ynM
dzxtLNY3bOrS0dOxjeD0I/ozJS9OK7sfQFrehrOPc+84g/XA4+j/M3cevZErYZb9Q8NBMOi36X2m
pJTdEFIZeh9B9+v7ZKF7Br0ZYDaD2QivVK9kMknGZ+4912I94Ez3qnPoeNyqYxWauv29MeqIxt4H
ICFnWbULyoLw0zVT/yOlYPnyAwQpiw7pa4KNXRQXMtYQ4TLBuPU0Uy1WYn9CVOmK7OwYlqaTiK0L
DIPRX4Rlml7ZI/PUc0SBRk1obx8W0dStQvIvXqyojN7i1BgwvkTOL1dM6qbIdPrbdDHrqAB8DmgK
9li8h421NgbbfK8lmV9LTwg8Tk5t671deC3sPK9+ctwUdStIzVVI0bbLCFclrs83SUGx56MhiIJB
tSkeK8XKOftFMF7mildm0XLywNYvZXBLhMpfQpn7d2AK2JkmXRNgyy7d3TSk/xBFL8dzVeFjWGb5
oJ0l7yD2Btfu01tly7+e11qPnhWP5soDCrSbbHQgmYan1Gds4J5zyPRvLsejwnbReIzAzdL5yuxx
Wv6PuR2DyMHvC/d+jkFN4MxZZZqnPS5fSd+bIP5r2oZFKotjTy7/387A/z+UkknbCf6PJsTr76SL
/5sD8T//yX+OsL3/iepZBL502QebjC/+S0KGL9EWGMsQwzjs74lt+d8SMqbbfBJZlyeYVvOv/peE
zPRgDEkTxk/AIfqYif/fuA+ly///3zRktktWM3NyV1i+ZQv0bP9dQ5b0FMJ2peYNCs586SH8XQww
EhddIV8NPMizak8RLvAWM5g9SIqDUu29ItyOSfcHceyyAiSxsEVYcm+Um0FE0aJIUP5DJTxMnkLS
zdSk64Zz/iF6xfLKoTP1jWOtoOR0MdhZ2+hRPLFbjNrE25YBQNlqDhYdcDtDh0i7nfIZCpENJsh3
l2mYHlVVnrsmeu2Q9i9IpnuhgsJzVLuH5GHJ6P9B5+dPHdmfAxGamwZ+z6nsPUYXoxHedJQ+ThwX
BVGT8U8owO2/IfPkxfgiGG5skkjjqqaqWQzpfiKxb9vBYN8Nln0rZjO/gnJ2zF5SdhYrklg4UIZu
H5meXoC7xEg9gfxM0+6K4yjc+s1b3PbhatwAKU6eQj/4gaja+Mbr1LLFr5ycV7se4d0rQpDtICRV
mxc6dQEJZxiIqF+dlU4/UAZswpCYOb8i08AryZemaMCx14o3MxterYAwxqZ9V255d9rht5Ob55J1
ZMlp1qM+3vkN0zDtKLmFmE/zVTAcZ4I/fMzYpVqiHX2kvb/YQF6FsPtNOxr1LkDXsIyIC7s0wr22
9jzuyQYt9lPmiCV8pEWGOvg51d0f0yUZNslaNoVuaN3qzBfM9H33lHSwo7qiea6JoT4rXxws0mLP
cUDgcV37/tKa3XezNz5gtfU7RmnVWlcVEA2P7BVll4dwnM29H3pM+5HjLDphflVBmd6nBgJj1keb
3NTiVjXAKYVtd5doHK9JOAPq7Dk4VGb7y8Seo42convvufHTXDt7UrVmRtB2coggeucpMX+tZROK
U4O2icq5XM9jVZ3apgt37LFLyOIFsjNlXK2AYfzcIFgL9ew+9eEiHL9ZTeKg1w3wANWjtfSrfj2K
ipFt/xMWGh6jtk/Wo3cdOPhMIHfadlp8EDMtZIhI38cnxqtkHeklP4ihOFIToK22fwigX3t2/BK3
BCj6jCUiW151QGp0Pbwwp3OIKETaZrkvE+0HogFQeuFMswILuwOFzgamdD1vbZqgDKtIAfPCRw9W
xdnNyEhIiuGMmFznyyXQZiN71S3MCfycSY22sIzgy+icL1HwVY2mDbHDxDvdCLxudb43i3ATVsYt
IqvDyttqY7T+AXjayq69H87IbTdZX01kfSExnRaQVDU1rOvpS2ZxBZREz0Vl/IdV1SdDgkPwAJww
hCbMpQ6fiAwIjZB3Jk1f6/T3UKS/UWdkt1rDo/EDvXaMrr2KCdaVxDi7i21FVV2og0kKL2xoTI2P
gYSBLy6b2Q9b0JsY6WM367Mw+hWFLyRjvUGlgMU4zycTWs+GndFJkpPxSGup1zh8mZ4jJHpu2/Z3
0N/DyoJc6QUh6B4/ASafuCvFru+YR/azrQloSLRsGdKSxzrQ0Z8GRhhpVQHGsNN0JY2EgkzUv6NG
2zdDAzJJ0deitgl9iBlVcPr3XzgSaoJmDIiLeJSch2ZIF8dMJsWfqNX3CpHeXLYvpRFtQw/8GtfD
+5jd4YHNf4vZf3DqL0lVISpwJEk+AxMmF/jqSYdTgOilLzed/8iZd4MfpGTdBefJ92g3aiOMgETn
3uXh5OGUsCUYUfQM9WF2508QRdZZJwPz6WmEMKzYuHsWYd0IZ9cDkoFDwU9sGTr6QpvItok9vtkp
4yIngLQa9+LSnUrFU7VeDpbT3qxqlKv6EfIWzVOwINOFoM3wwyHjFCsdTBxJUm2f9OLIPm7bdE5+
rCfxWSudvXYP6NpTFDXmTziM9oKx3ngjP7s+DoqxszR9WLxT/cMBWuzw/iHzzPpwzUH703XOfO0e
0x9QGDWIDp7XY8tvk1iDs9Y45Y+BYd5kPfanQbn3rDXNdU98x1GhuMCEL4hOM8SWZ8vREykoL4cA
Vw8wFNIFrjIb0DBO/WrTsatTtX+xAqPf5z6Gl7SNfnsEH2EzkP26ocHm8LBDfKf1e+Zbv8AAODvl
Fzu7Fb+L2bUZvM8ps/Gyg+/UhzvlTNbaMo+m1WG507xQ8TQRr+7AQ2YoFPFSOuHB662PfC41zzsL
WbTVXICgxsT14npdS3emEK0CH6Py4L51GROtzvo1psV46WfrpcNWfDaGniO9SHcqKJuNx0MPh3Kz
6zsruXpNCKOtQNBdx2CGRMIKVXgkI3Q9jxtf+Wqdllwm/z50EkvjOHb+rh6JYUhq59vFRbBoXdJI
wjmZ90XrglBWU7JJBzgrEXHGjOxdTNly2Q6B8VYiQ7YHFa7duKw3zID71x7vyWZg3Qk7nj/GGUFp
ylO4tZC4rPhi9pE26R3XX36mJ8Ztxhw+TDARFeIwt4OPYmscjolEkiq8mOQF3oWVDORnkVEKEHd2
8maLhNb527V3jfjpi8xZE2ZZr5CkykXfi3kb5CliFaKuGjchDjDPfupQZisriDgpHeJTfUzxZE4+
ZSJ8yjZiTj5Sl9eBHCFiBEoSIo2neJ5XJFXhoLXVAtn2tedxuGKXeoPcjGfX6FdqnsYVTw+DDAOw
rypK1ZJFGcD04czrBKOQwMMVzJe3pIiOA1kw6bZy1K5T4TWfkeFYjQ7WnUie22pZWgIxcHd0DIFH
dY5/oyZy0bpOR9fgr5kuv/hsRjfmR5uDWHbC15kUqCYkRfsfVDeIhhGnsEWpZzXlAtp3esLKEyIf
by95zbrQkL5cOjRKOx0H28SFQ9Bm5s0UlUBuzs0YSfY2ZgREoPT9J2lk/tM02tbaLWkiG7/mGXsx
48b6bsOeSFPVPYQRj/nFw4YLeyyBIIEJrg4zvXMoLzb0QMHCDYaVbg1vy+jnkZIX5ZcmIPFez3+z
Kc/2fUtulU9M77rCFrzOLC57yETB2Sv6NxfYE1gmubQH398j6zq1fvo023R0fKvgo7deAvWg4ojW
WUptkefbFsmaBLbxmKR9dwsGUjziR9s4+rLbcqEYyCniLZqFz9zvrE01JDnmemR4s8W0zCby5MiW
EbuDMH5hjKTdU/YRnzUk7ZbtrctDPCeNkc2OPgWN9SQZ1B6SmpBXEpcwYAezWLNmn9YyHsuDCfHM
4nO8i8VeuIoCPC3FkzcQOxLHjINwI3vowefX3SamvPqRWn12LkW+5xQA3uvPvnam769ZUp5Js/7s
woSHaNoad4PMp3U/8pXj6AkYerTKKZ7fRcD+HpaDgXq5B9hZMo0Yh/APRPhvmE3yzVEOfj6nXbNx
jinnw/EzRiprKgHjQTuXsZ5QiAuEeCRhVIvRSI0TlvdnVNQ/PCHfDDQk17gj+bTT6T6dkdRyrWKz
TfL6t4Xv0CdOApNb4S1TcgRQfXHktJADYZQwLC5T47tN9Bk3m/+q00Dvqi6I0T1wAzRlj9M5eJFK
DW9dFOBWI5Zl4TWz824nTrIFgqeX2hc3JQr16ntxuYlsz2BWVrmrMu4IRmqsbkeJEC4zoax7rGZ5
ql2oeTmjizu/O2jryDuWfXwSbYmDcyqt2+NPZu/KV8FT/NZM0y5Whyz3h1Or069HVAOq4ZAcXKM2
H/I6QmXqEHOA2/v15t9fB2E+s/Mc7oYHg6WD6LHyIWtd56D0r1NpJMdMFde0K94IrTX342QSrGFX
gEO91savoJuLXQUQn7rqR0xZc/n3wTEX81CHV+YpNFXkrfTNXN3U44NLGX6LUHoENkZhYEmAo0dW
6DBDzhGhF2MBoN722JNOmz5PzadgqDiK8gEKIMwP4JCPsMHAL/fI/tSuyBuX0GGoZFrO4Y6RtAgS
7pdWeqtalvaSoGgGMwwgPdsA1w+l5u5NqHCmMQygD3bV1YVQIvBkArVT/W+yFQciff9UWUmtR85H
a4/u2atx2qoSg4oUb23oTr+Y2OCTuThNy1zL6w5VMsCuUhWTroD5d+d+ecPAwubxXsX98OOgVL5w
ouGafHLqUuwBKfYGh3eY48DXqFYg4qlt52KletBHnfHB4HHRH9t2cu3A1jBsLMtXX2Wvrd20myI3
0nXaZvm37L/TeLYOWT/Ma1SP9iGo46tWrnewAW+nEQblZF55XuptgwCfJ1Lkn0JX9bKVVbZh5AdP
xdKPzYJ3CO3yaczY5GtaBxu1jpoCazVB81wlISBAF7EB51NmHkhjnIP9UI/jqXBdb6XiZw4VNpS6
MBmp+v1CJt4pGRjRQwDyAKMonGCe3PnYMq4K4PepHejA3fptrPPiMxbEL/MWPLfxPJw6yeJVTL34
KuXw7sjae3abtjyx2g6YCwfiS0f1a5EA7iS8MTiKFprDv//fT4JtbjfV70erVJeQT51IfoB15FHO
HNYNbqCG6U1ZQRukKJ0tyhT8NOnOtMANeZW9ASaTrWbTjldD9wbAhXIDQUghbX7+Mfc2XMcLGwvI
PUHUFSFgXUI+cHdAXVJKChVv2+bhrPe6cqO0NT/n2s8h6DanLtuOkfcoOItLX1PkIjlM13GeTR8E
2rM2TLvm4nqx9VzPTOnOSaHrSydnfUkYf2yY1xO/pqAnIblCx1VpZxVk6F9YsYz3OknsJ1LjkOgv
00ab712l5NFPopKbjYaDU/gpH5JimY/p8KQNOGW9eKzBRJQeG9RDRwXLYNsHMffEjCi9N8sar0eP
ibuU6a4JW6zXoo5fZTG9STzYL+S4XcaYAEU3gS+EaOFhjTctZigkNla1ScPv6GZfYAGfdFMQXFBQ
nmG0eqnblD5sFvlGUWyATdHNdip949xi1jpbLq0CW39isSKDPVSYd1fGXSXRfv24qZsJQNADAI3Y
xVtgLKTQjoIXLeIP7nG28h8JhxWs+1yukgK5uUPvyZM33rKIj84pUS/bYhw/WZx+erFTgLX379o2
g1OtyF0OZbJFR38mp/ah8So0fJ0yOxex/9S2kzqkpD+EjGIA+Pa3Ah1/v0D8327sBLNz2472IVUY
f4VZVi/B5JUvuV0fHX0pw7nB040YGildYJLAMYJoWPArw6pJhxibkYm8J3D+ZE65A/IRbEwHUn6Z
36UhCf2bP6cBVAFMu89rHspvpklb00amlPFeZs2AkdkbR55YaL6t4BP6HKw+sDtLfvy/LTSbZaKu
gD++B7dQF2jc44Y8rXlh0IQegGidmrCJ31IezHVRbGcDsmUiwSyCJsAQDWYotb9cI7RXXXIJpxFb
m1P9bk0wYIRjLxnXqTMzZzA5qnSOEBRhnKq4WbOSKe6TnX2ZzoyF087LneD5fBq2mdMGV6Rd8Y20
tMWcqerQoxo6iugKACt/mVLshAasgysCa5SryM/smZzfDtTGe2aVbyAGEBWx3cPHmeQn7/GBAXh2
+vdH8LO7xB/aNVoOvQlH174x3IaFkPbH2p/2mhUP+YvSPY5D3K7smIB5sDH9UtdI5IqhyrcqFRsn
HdKLH5nO2iGceDMXpbvNmsBkw/jUqkC9oPDEp/DQF1kFQAfs5b9tC1G8H7wRANB8izjd9lNDtNNM
fEbsN+kLmtsPJxUj1qngBNHLvdc9QxTtvPayuGq0iwdMQgkoJ1wGscxPZqtfGRPMmzyCTMGTmbus
6ovF0Eys+LIoJv3BiVkK5cN7wf57mSCOeSpdu9iQcyvIKygeOaYscvrWdiGSznJRN/EhgHBGuezb
T4VrIFsZ5fnfpxKwSddQ8HX6XZLn/cVCH3KFPnLwKtHiMQSZKNDAYKCaz7GRWi9TfXJTeR586fw4
ffJlKrPd2RGiPCdnheqGwQd7nnGtUcENYNfo4msgjHnA5Z1Ma6ATDLpYo4B0wTUvs19R/2Hn4f1x
ciJLKQ5ew64vrImpj+OD4izqo+A3CmCNUcRPz6T/pICFPoFsVkvAOSxWAuxHTDOZwj7yyhnqefHv
LproDnOYG11uFGfpg0oRBnsbpoY2lFzJ0GOh2wbrWlh9zG9WUTNrrlkTViYTsgwqzQp5NPz4rvuu
kv5UeNhgXFTiC7Ng8uxn+Cwsa086msFWuSB1IoLzbKbPGWPtratK3DqPbgSTQ5zgGYCCoAhGIeK0
7OYnNlHeGjRoxqbla0T1cOxYDKON+qpKp7zUjxjnWAGiqIkg3tQZyUS9nEpyhNS3M5nDa1cH4bby
gZDmabkhyY8omr7+0zFbBEnp/AVetK5GjxGRbakL+RLcgEPz3sYoOt3wnERjTpTnEXdawsK+T5a5
KIp1JMvpOjf+eByE+lb0do+JiPVpDd7eRrVmlMZttJr85PsfjqmGF69ifZ1B83uVMzlSlW7GDayu
9hqmQGWI+i5+ujE+6aZCHV6yzUtmuUu5Mx9y1YNtuyRMS+MJClLIvMz46hKIsn2NtgzSHrBexC98
yUeNMt9QpvwKI1AySUSmz5z9jaaLJzmsoL2nbcG+zmaJOrV1gCOKPjeU1m4kfjWvyZPq5Vc3DNT7
Jgc7BiURzeRrlN3BczxY/KHcIEIKDollETNPp73r3QxaEUKPRdz73YV5DIFoFcF4U1Ss+VR6HpXx
4cghxXLrJrC23M+mFOTqWb1x65v0aNbTfOhHFtzO1BlXN6WeCDpcZlWYk5IIJ2tN6Juzcnqu/CHC
SKTieoDS4tk8g5vh2UUhSSU0N5jRLV62EQo+IBqxyUa7YEOAWdOizxFVlrIXTr6T2n3He41R2vS8
rTl4+Wtg6leyY6NfKDWXsRH+Yu4/nJh2BK8qNV8UgX7o8uc993lxTeDmahgZ12gw1jVC+sPY3U4k
jlRu+m6BaLwOASkYvXpV2kn4XfIUgyfO2AwDUBqiQCq7srojBdm4us3OBs3yCpT7p0r9YgPPJt2a
+DNPiZN+puhFga7Jee3a0HgbxboBIW2/nzxpvfiGQsbO4mRRp77EsqyKrTDtY9d61c3uhvy1bsxV
Y/YmWQoesvmiuyQuUu/OzioskiZpZUQgPi7q4DTq6FjnQbHzPPe1dNxylRc63SSirCFOyuIgHr0V
y5lHKrGbHSx0uYEu+5u3xfXKyAp98m8vOqMDZxjPOGxbZM16Asr7kbgDgRf9PnWIE2XLkhzM+qWE
s3PwCbbEbimPJVdvLXpx/vfBmnb4PbunIJhxieNuSstwP4S7oZbxOaeM3JYqeJk6jkhyJv7rQyT5
pZrBXbphPhJLJ+VZQ8ILrV/0PPHFyFF1O7rAY9E69Skn8EulPNhGugWHDf8KZnZ0ogh857cS9NT8
aKMxHOp2urNKo0PxCWBj2Y3Kanr6Z9vEBYcCiLitnXyUcF5A0pHiet4nObA2i4qac5x46Nxsm0Nc
k24vNVOP2mM5PbZMXSf5yK+JnIc2h8dY76Dyr22gCGSd3HK2ZOR60r64LFt4MrGgjt/1hPZjHMf4
phvetcoxD22qzvHQi7uR2umTo7MVY+cZLT7wqH8FQNoR2JoF8htvSQZFgp9mhAjGGgN48TQDmYno
t85G328pLLd+gua8wZBbBtHBSbBcJ4nax5mglCpbKnerhBSZpRF1KAZB8+9oAwVAMkaDjrrrWHW0
2ZqebNXHTAVQnhJPltR6j6IlveUtgyzReN+SoE7EsYV7yhgircOxlNs+ZQtViSF/b0PquGk07ZtZ
G19alikATY8rqvG8l3CoaDcd/xZH4Tk2o4GKI1JXERFBWkm0QV5OGlmUAUUDQwpSshjOfQoyKyMz
Kpv1QdlDe2kHxCfAp8ZzXWEQIvY6ZNTKdolT+xJ1LoMX3I7rLv0Mszx+8UUPcMhO98IyzKVu0CXQ
iUyLMqqwq/T1gRuwPRo+yUa+EPkuQW+UMTQ55MZIqGAz7mbTwNsR9fqOOcdbcUS6b+ox/xe18VOB
ROZ1GeYNuiMX6fHM3N3o0gNA9nZNdGO21w9UayOyY5JZzmmajHfmIfmWMc2niXf+nqKPRcJVs5UQ
GRipooOTZLtYYybWILNUJ+0VFBQEmLhLGTUPD7DcV5oHipckOUI7BRTO5hTyMaUuo0FfSGfh3AjK
fl2hP1tL+o4uzZOTNyClxreynUaFG3qcDz5yVBmrkz/rM7dnvMkiFOg4k9MPLCtbUB87bAP+bojt
D7R7EAlMouZKAwFLj6mebbGiKotG8Yb0/auMTCLqrXv7aJVMM5g2btOZZ7WdzUijbU9/bNc69riK
rw6pOxvm/2czJv/AQO21UxrPo1mY8NYJtFtZ/TTwBuBkLEZ7jwW8PyWgMpjzpddagg30AvfeJKEm
5XKGlcekKhacrkSncj9aJhmHcvyBJlo/248PrpH4q9aWhyqi8i3L0T1a3d/IJpUlnKvh1jzsqpSQ
17Ds+8fwoWFvEeXbHrPS4cG8s+cK2c3Yk+qAhbyzA4Rmw3HK1HD0ga1tEmcYFkGdRgDouYntwe0x
bRLL3sxxc/WVtAloNMm1D1Ii4Z0i2wQhyqNFKNo7LGC1RfOjT6hfCzvjIJx7l2ZVdkueGwweaYV2
TpMo+u/kKTHS9LnpCIRJu6l8LzVFjl1Yn1XjztBNrJXr6i/fZU4aIjDyZLVtPcFuIV5GHkQsyxpe
WE7dRcHhNhV3sn1OPnLJzPU+WtsyYfQVz1Uo17OC2Rv36OxDlr3Aoj4arp+FQwXpBInC9VucuxjB
IrJWHjj6zBSi3FSx+SoTVs2kzeGv9y9mSBPUtTZxobBUhJj2QBwoP1t31fc5VIix74GZ97S+AZM3
5afxNnSS6HSboyS5eXn8gdCZoTszMSLdIB3OzD64gzCdNNREWtrbNvbQEZXWr8zo5aHpWkSULBAy
wGaDp9+KKGmWYaX+UsdAzcCRJeOI2qneKJYG4YPCZRBVuI698HcdiJXhVt86KMjj4yGDFBJS4EBW
KMYb6AEkTxzrjpLFbyF0FtmbFVnnUIzbIS9fRTldTOHfggQBl+HBHrKgjoYWwqzaegsKROeuBBQt
c0oI9O2fiCfh6+Q2nw4/6x6kT9p5r6TbD7A9rFNE6AiO+PJY1OyvzfhDZlim5arnmmT8wsOlnZJy
YaK8XflM1le1Vf8RRs7UMCDbQhvmRebDcwjmIY4bvXLr7s5fv1bFaB6MhmUNCqrxLcYbiunSbZ6t
rGqWxUj7V1qeu6ZnaJ4eASOpn9KOVOPvibPvjF+zO+s0Zws3pSdDteKjq/KftKWODns7WpHvUq69
x/wnbvxu6/Y2oIQO2w5pKSz6WqGvXBzdCdnM2Y6q/j4n4sJY9zCPlnNDmPrisg1Z++yH4Wc0etcM
hrGu+gzqgCrCdQFdZUUTmK+xRhRPjrDQdwWfASuK2+QRdGTL7ku56rUdchbotvESWRMnKnKEDT7r
fBHYqjug4CufR9d9rocwvNQzVH0eyi8YM61lhtqUgYqgLfHEjeaMQ0lPrDM7VkymPa3bWPm3yWoh
FDNfXFSppNiIUv4lwcTMMQW6+T/JXKv1uCwsPXDxQh4tTOuDZdUnDO1dZxrLyv8Gw73Uo/OGhftM
7wufuHrucv2UCLa9nv3TMOMY0e77AntHbPVy7URwbMRA9IPPjDJ2e5bBvN6WexrrIroSMVkeUsu6
+SyML4lox1XhkarZBfAtfF0dWwT+Wz8WPzqY5qPZ1tnS1RnaC9GcsNiYjBdVttWQ/Y5dykOo5dss
Sj01PA+9GS5bINedNQUkFWJAGA1nFUuMXGYafYSUN0xksKtnJDpRNrUfWN4XtvtglMZBSwbHmnEj
g+NEH3BnEPCi51XWTcze3MC4Gmn/0tZofEwwNxt8tBo5YJxvPfJl8pZzPUfYAqrFObOOgtFscuQC
uXu2VH5uIQdxhjBR79WwVRo9h9cyi5mi/MxQyZVG8UKdVIviB2mvtTGS5gbOa9mnAbnmXc0wSOmj
T5MHRh1BRvXs2YAfp0memQsOCw4gY9fH1N+oWjdGKf74kwiOtiFvpg6ao9/D2ikLezdLYR3nYdB4
iocBz1QwnyR+YGxLZrgh8pzdGHmS8BqtLeTiB0q4ctnPGbR58Z9kMst7bIkf1D6Ef8Ln3mWoNzeK
zN+NdPKO+PDh4R903F3TJBwnfR6cHAJUpFPmtKOlv7Z72e9tGxF314TZ0aMoo9EJd9GjzB16hi66
AxzFjPA+lx+2EgvZhPblkXR7sR4fmsBh5jDnSzdK+20B2XIRBgwNo7n2tgoAO0pxMdw0+d9YSKyD
aSgUrJbaBEy9VvykRzkZ0R/y1Z/5JowB0MfinKryZ2r1S5JeKsYScxp9jo+hO3Ji623IUPwCYlv4
YzP+Bli7VHZy1Ono7LvSZ9kO0S0NLTQXgV+txxIyD5BDcUHR9YS5Nlm5RhOsApr8vMnbQ8qEu3Oz
dIPclm684K4FYcxvoXbC1G8pSgyobPrZKWYSJtluC9d/JXzpYXgjOCbIuGzxu7JB0Hu2uGiM24xc
8Fb/JDDf2oFuw5MN99EongczfwONv89c9RcRIy6s1OV0+j1jnCAsl2Z/ohVJkNYSYV5Qd6PkJUee
mFce+NXEcyGd5Z84A+Y8PjqzMT3UXrzXPRWDMqd40Vk1h1AbvbeBJ/ePuGBpP0RcGoCWMuduBYmN
BKNSDXv6TDBioz6j46iPdu7wi6eMk3oYPUtBmbgqZ8u6+Prgzu8MmcOl7GqxqJzsV302x+zc9HAi
ZPElWvGsqvQX7/EBHrm/6Y3OXiXRjUMBqM/QZ4vMUY+8pk3Ecg+lD2bTMpQnGOcQXejUchsVxJyR
ax/Hvym6mYCXKEJc0uq6mLFlLbF7q+DTE85riF5w9txfYzydgA4ryuAMQkwCVqeqmVylnldcKo8c
Mc9seaitvFG/lOTl4vaNng3yXfcRm0muY9bIRF8tSRqad4Y3HQE5u+TZo4zRXXbkjDUuQ+D8kn5L
NspwMHxPX1uSS+CgbvpgeEbQ4pwDuX2gpXbBHDL47Nro1BjVVSTQcGqGALsg028hK/RReTHOet4G
hvZnjFATFD4TGdUYTUy5fDdezlG2RJ1Hrr2J16Z0ETYkg7GcMuvKTvUQljnoNyo1Sl7OJTFg6w2P
QWt8+3GzdSuTl9n1T0N6QnFmILYK2yMe13Qn045KBuXgPXcHOLkfSRi8WJ0Yr6lBxRDYgvJ+0AtX
zfmXVzFejQP94c01/Cmz+JhijaKPfnY5dmw3oZYcWodRQyxBoUEKjbelj+cVfgAb6TZ5DqX7OWon
Pdm8+3TA/ZEK+VC5wy6xCoQBUXP34oa32um5JKPtQERs8hiYdbsgoDob2aQZYwjRi3dp1mrHCbaO
fb6/YRPWgP92FUOQZJIZnPixL1FZ/X0EKDjkyZGzHTP+p+jZ1FPyS3jkpxdnwi1wpgSEd+eeidsY
H2n5himGLWnFwjj2++34CMia0bpSCnkVfnYAjKqCYutnQI1K2cdPCHHVIp6iJ+HJ/lhaDiqzJAGQ
ljnBBsVjsXJsjOb6gcP2bD3tJ6Dr/JbpT23lBB0x5to2Uf6A/Yf28wy/EZ700ayS5YQk8yfT9wmF
wD7xyzu6Dy7o8Bt8Ur2kFlkZvV99JTErB6oUBMmHMnZuAa3zM4x2gF9G2b4yvt9PVXdPITT9yMY5
jTJV60H0JsfCgwaqjOE2WMwnHJGfTTdaxZUQB0ZEe21bH1NTBntOuXQd9sjuw4Ae14/BXLMfcBb0
N9kqzpIPo8DrMRNlUagZV4Kdo8niqAAldxPDX8IZVmariOMmR9xPu3mBiOEb1+1/sHcmS46bWZZ+
lbJaN9SYh0XVgvPknCfnBkZ6uGOeZzx9fZCUnRGRqpD1ohdl1mZpSqUyQkEHQfC/557znZFV6w8p
sygt9+hXEOgAQVkN5rCTZm4MN0EJMZWqUo0FWBBZMZto2zQZRq2ARy5zqQgT5UtC4I2dK2pPFSQz
8gBwgCw3nImuCTwb410FEzbWu2ms2AN1S96JE9ElVkyNabIpEKm5e9E+o+SMGneqa2xMqsNzifVl
PsaELE/b2v4WRxOlqOQ5Z4UvoeGwJyIhmyq2vJqvy7G9rjpxXea1ipAPbctMvadbY7umEJI1VoYr
g+pTIsuxNZZcG+nD5G1N4kuUOfY8D+ciAt5CcnFIsLUtAZXA0K0/CROeewsztsRKmODv1GJsXXOz
dKPCXGCApSNFBqeY51dLKjcOhIAJnsxJw0AZtPTEm0kLKxiHxQguuegX7oR3jm4GTbpFPBiSzn4v
vwRbec8TGpNNDfutm+gHDxAJ88ss9oSH7GFWzcRumLUzYAEMSJlt/r7AvZCgYzn/QeNLw+5eHMMR
DqchC456K5RcSId1dpgUtDEWtLxgPr02Wrfy82qhwC1gkIs1FjrEthWvWgplfRG9Sp1FbfWkog2G
OcpcmRTE6XRlQjc8tr43NmH1H0GLP8i5+yTs+Hb4t7iK9okHM5nOoYHs+sc/Xn77j383KB0GSGtp
hk6dlWXoQwfx9+RXhN4s4n3q2cMWxZSKD4KMLfl+ki6txZJFdenHrHOLzaQozPUABpdSJzebZnS9
9KvRd+Tcv3o5IH5+ejmGqAxsHdC2hiwpw8v9eB692Ble/P+SPSnpbSMAaK6iioEb2TVNQqFqX5dT
B1ke8GbwyeKLLwvJe6gkyFPaEOZCoX8a8OsnYZzy1hEAzW1uSVma/M3r+wmUy+UyhmgD4B/SFhbf
BT++vlTTkNEjYoFtPIRSDWxAKQXmC4KB9ajJ83jmovaN9NTfl2wfgi4t7p3xkn1oXWbdZnyja1Pa
hBosA9yR/z81w335y9TMHl738/U9BopQ7PBb/kjNGPpvFn4ZmYQLbm35d4byH+BlQ/nNJHxrmQhm
fAxEC7ryn+Bl8E6aJBuqaUikbSj04kNRJL93dsnWb3AOkCI0hc8MQRz5/yY1Y0jgpX6430VD03lZ
WEJVjf/83LHtOE6gewQw5jaCFzRdyPULam/tvZPbzRKckz71wEjuY+yQq67mCWioQBoiiRZN4g4w
XLRajM+52zIdkXiwwXZkYBeNEKQwzQALsIPCwsRrOK/SADSaJGqYu3JhrxMzoMQ3d19lWMBJRUPH
8aEQ9gqlxp+3bHNW2LuTvSt47dbOVK9BAKyKl+t5yoI1vznr8xgcJfUAWPwK65HqqnNlUe/OSQ26
SN8Upi2USrVmmWSku16N4EJZBe268IHyb50pRFNTbV0ghcQYV77UsTwpMv/cQNGdJq7WKqOiSHBH
sBME1dS0/ZsQ6PE6Qa89elWiMNY2WC6TPnSXXegmFzmQ1K2gdOFEkDFMUNSXZDAUQy8fdjMYZerC
wdzbhm+RJiGs8zIpUUmluyAb6SxC058mgFiRczJtycGAVTUmmoCeP9IybUHYs8kden+dBG9Ay/ct
vVTYVYq822Ye4i1DiaOdVBzVb1JK60MosiUuKj27071tc2Lr0g+9t78IPKvPxq0eNI5Cre96vl6z
NKIsgIVnsCcFZN1ZhqYbvs2shTjESiu60L+ZMvgnmdvgWoDGwF5jBbtMyoR93KcmipfKAT3FfDPH
+zFsFQBqb8tAa+dFgD+oslVgGwS5MdOITId+junDjcmDc0ht8S1LxSYvSvzSpsqinrz81EtkdBuw
rRRCCClDBdy+aO+Q4926dou2nalZf2uU0CRNkmQ3oYLs0ZcZYUJOE1hLJOCPZckKP5IICGcJv5SO
ZKIfaVmreHSKvkCizKxZLsElaFAPlo5IGiBUS6TcSm5mHu0js4Ji1zM85XqGaSx8EsdnCCw8xRuj
tgBKYtQ59bEgjNsOL7nQ4eRIBXNomzVkcSES1JwbVhkeYSr0OylVlUnWxPnKFfV9llAa7uJp0vD1
TqAWkS6xZeOcor7OtTABAQvVAwnZz1YYQ/Jn4LVdDWWnNw9C1rqP2o1Env1USoKg0ve9HeDOFnKK
WEm1rFMPbAQOhUCZZQYL/pTyt1EUkm5iJeCviDXTxEnbLp9PWwYXTRhLwKWWjjOi10cfiZ5aZVWe
ybEUTZIultYiVcmryA36hd2X7FlI28RvqU+8l29niwaDyiRBh9FA4WefBhF2brXQICNAuZlxFwE3
lDqOFH6NLDWyGgMPM0g+bcpAIs97s403HPD1e6w2FnaoPpxXehAc2AdUEwhYLsRXxxh1qUZwJefi
Qx1hljNyf5h4kuhNbSr7M+tVNooAM06Rasiz0rIBkoo+pCnqhG8KBN1J0CloIlZTr8QM83EcNibq
iIpOVEAIgDDUsPrTsxS7PwrzKBF7rgWYNDcF1eHaeNi7MJ0CzIC3ZqGWPO1ICRcGiWna5WvH3IWw
ZuaR0KWrQA+TJYBiusZFu4ZqCchxWHGCb+lZY91zPM3TzFWDU8gzDhy2jaBvRyyt5XhYKZSdNi48
Klk4guhfYJmKMRwHYzuAA3a1ktmcdmN/wNvEqT5WWo0dfV/Gu75BiCXUYFIxhNwY8GlaeQmfBisO
5JMmgf1occCzQ+zrz75J6OepMeyyeIS6KdeN/gx9heVh3GtgPgq3gnlUBhLPd9z7FTv5cgyJXTuW
ZVG81Yhjoyz3n6LUruoYpbcTkJm1kJoJty3cDVhxBDtwc8sE/tdE7izvGqS5Cv5CNBUow5K36LKK
theprpGyI4IS97Y3hmC7DrOsyvI9EbHyE5QE3tpC00kW94V19PrWWVaN32/Zq5dzGGosmMzOuBG1
tgXqtmtteI7GjI5s0DZ5guEntF1OyYZQesFBgUG6Sc3PuAHEF5Wmc6EnsthlbWCOGhutQitzinrq
BojrxEuH9L8rdMkJO7fJGjCpTpSP2JShQwceVIy6P4uVyDKlc2MXAGIdumCiYxxCTejBhcmgf6TA
C9/yGnTYCLsbwcdK94GWcZsmnIinlWxmU5EP3aRnQTCpmtwfJ5RSb7RMUk+2ngff3CqNlI0dOySS
8B7E65w7YWEQUIK5TxJ2wXbDbEdp0JE19DK1XuHJQqosgmSfEpWfhRb/DLiRs6hAqGeTTHV4osaU
r72sIpU3riFK2G3VyIlYoiQR458vIqpJ4lSLW/IdbaNtATZmM49mhVmgyMmuZnU+EwWPIBThduch
ST4xSJCI1TZVXVa3biVdYzuT2WzJzkuB57yhnKvi01STSmdWiJccrbeK6m5xknhroS2EiVc3yiLr
C/HQ5GZ3shS3mauSIewrEwJ0C2xnXdVgErOwetP9IoF4j6mqsgr7TukWPlyStOMuhnjBzWgvLFc3
tlGLEEtDXXmx8LZfeSOyFU2hyVo2qm8yZ/C5qtnFTO1Fd624pXC0SmTlMGflxaDtVhOvdTVCdmpP
ulAf5NDONItHLmvlPQRFDW6AsxD3j5w9DdWHaqPRGDBOWoFmO8vqVpwn7CkSlLJvus4Zo+RKdDA7
sn3E7mUvJStpNmVs62vbEdK9EBbhTCnj6pa6ZbbRPDN/x4+UoVEqNg5QPRNgIgE5CrxOmLshObnG
sYQZLaQlq/POzQ6iIyP7c6hgDe90BwPx7S3RDA80PatQDk7KB8UK9B9xtNjapWaOY1Gy3wLQHCeR
qgCyR/h1jlD4oJU5GAJk0GzcIAKsGIzOAX4azK3HSKxIswhxMKBzvXSquuRFEgxF10TVLKrYKueA
mVmcE+6UFnpisewoUn9e4dabYFhMXpEV6SyHguoIO7hHPKe6s6wg1dkSleeBxPAXUIJzSpqWng6T
aAaABTXGhRN6U0dSYbuz3MQzhExEtXdq+OIC7JZzrlxbXQhQKbcQteyxzjKXN7jRzpGoGVM2Fj21
266bjmyVnsg4JM2VQsKbSUIgvUQhclcOMa5j0wPn7Qs5PRDSay6QrsqLIDeUcCFjXg3HrKZW47dL
t2PlHbdFvTZFr3niloMWDiODimXby6uTmPsNJV18/ZIYCFkxkB3nSvnhKlQk2gJKQ1I2WpMHX4Ss
1VnfSLjR/KKa5HqN9yDXRW1mwRfhC1UUd1ii6xVEEA6shZ+kpOCc6mF5JGwwtLaLsChaimY94SYY
eX0vRXrWOXsq1BpZPc+5WNOGkJXgh7AEXeueMgkfO5PKvREdFXI0MtPCxUjg0ACRUdJ0AfLmLeNA
bCcqDMAR0Mn+nsLPgXkCw3Fp1+CLVLsotiye4JVAh1unvSmtUdfpKid8Oc8qQ7kN1WukT22sOiIl
g1v+Fdq0txVax4xGTBc+oxV9jbnorLy2Yp+TcTwPZwC3IBJBN/QxLnoYJyO07oAuqxaSXO3l7dZI
anPTI7SeFFeyP3I77tmGuEaLaOdmLfZAzoUsMrSojJa5WptA2NgT0JcWs+fA+gu7g4KncQfgaARF
35nQQNUvqLOSaLTzQF2N6YS7t1KfXAJGK8SrWK8QeHQNpzWJDPoUMpglMV8deoRXAJCmfsxjLMyR
40pL1FZlR7NSvKhSpf3kPnQccqRS/mz80HgpZU9GoZKstZ1J8O5kuzk0nDj9sYi6MEl1wVnUlRed
NA8YCakWr+Q0FerQ+IqknerkgVeiq0RwCDoJDFHGl7mq5ZumkLJVB4b/KIK6HUrgNEoFQVWdRU9z
wOnRFdxKPJBAg/H4L1Q/maGtF+tEkvQ3Kp6rh58IxUSGOUICmfJwCmMKE/RjHaw4vuczjWlxl1ay
TbgvKfQDvDH9mmQxyS/fdQ//T0SH/0EgaoXp/pfo6ZMXBF70vebw52/5k9Rh/mbRBMw4z+cfLMbQ
Bv6H5mCav4mSqMsiEfkfWsJl8zeJ4u6B3aFKmiYbCBj/UBwGDLUlcwAzfi+Bgu7xj76rPwU18N3/
rd73u4D2T71PtzRV4VXJEvoahzpVo27qe4FNo7i39MxOWsRh4uC9qo6hFu8KOFkiZZnEFjl+w8U/
6rE9aTQ+yoE0I9VM4N2I14JFJs5dd8s+/ujfslN0Si/NrbhpItV1mLKzs62gaGKKELz9H/fZf/vK
rZ+kyn996T8BRpAXopTnZbdoPHHja9KmUJtgLngNL84EFivRnWgTLSLPm0ydI8aual673dZuojnr
/20ga7u2ztsRW89oIiqsEIFKaKa+lozYnsl9tBGxCIzkgyUQTAhC/YLZYlykLS6e8GCqPXBuUe7G
mmBGLODqiaDoL9za5aSiUoLvrHCdiZxQ1Y7tiWfBaSx67xia6qXG18tVfwlajFgZGfoituylm6v+
NKE/FBFH95ZsAWZS6ERvfeZ+VKoaLwOiniBMQ3sCZ6medthzPQWDcSl71SF0BuN7lMw7cljbaFgs
+cQ2NaWdG1lAwzvzYEigR/MC0vcRKxXTlAE/6C+j9WeuONhzWuySPTlx6pniNyVkneBWDT+O1nwJ
OX13xgDR70MRObYdHx1/r/PWDm9xznttftN538tbe8su8Sk/iW9i/EHBEsBhrk9Qp2tWLLikS18Y
0Q4B0Q1Qkm0iVIE2WalsyNnuCHtZdKxpzrcW8DJx2NYbI3XCoZggt1F9MBNNXDqVR0GpGhPZTRos
vt3cJUtF+Es8+qrB+tDRJnI8ZJg1Fnd9EgOedjL0EUeYga1Ip4nsX5KDV8CrLW/VI3LMlX4NivDW
IB4zq4jKu8yyrNsI9+IZPYOnqo3EFTHVu1rEfAEErL98HcRh1a2YK86VNnNN/OwUc+RjzUrX2SU4
JIdSUb5ofJDKm8pROfUgE0+SktW4ntW849mmugyXiVDJqj2779bd+gi0grMKptNzdFV26luWFmyb
/BzwoovbBtiM5G9pXx/FoMpG6tV9Fz4Ev7gVV5akFJ8V5qpugLNRUxQMcgoIqUY45Y5tj621skk4
3vAlEvlUU0Ur4Y6p6+nLWj3u7/U9yjW+kEFIElAs6UKVMBCy8+mtl13ZMmF3b+spOsoPMBJsCwtp
Q+5Tqm5aX8xpLN4E1MJ3Szv8EIVR0a7KV/uSXsnDZPuuJ2PGr0TwJ822PGfxSeBnjZ7e01I/SC/O
s6Nwb67JU5dsbaRy5JtSjjf2gU9N3Katx4A6mSplRmal2gVs2gmIeAey4vNeiZ+BE7zHgdKPg3W1
VfNuF+/Ts3f0z75eTsOaU9U7lsSDYc7rCY87Rve0xD53y1yrHuusXza9/tTsqmCzUomYG7uRV9vO
nAxDt/CqfgO5ErNVuEkX8t65BJf2VlyqS3bAaDamaThbKZti2/kgqqW2goWAhueOU7c9twYtII5K
X7RFlJCzprF+9WCN/D7Ad7urPrFXxaQ+U3eA8+BksKxzQc2GFLfNVEirS5xmK5hxW3Pf+oI+ii7e
owkEfBtZRMUs8QMbSxSVk/iSYbBXTIZeAcbugmllQ6Z/2jNcwULXDEj39PjB2ldnCi1sSeNjfmDJ
PObibogkZ8JTUAtSK5b2hL8LcsbKU5Q+QvBh9RQuKoY3pFp1712iS39TbsmhL7q9Iabv3iPjfuYM
3qCiBdscM6jdnbhHA59519+Fu04Jl32xpiguh5AaWiNXfziP4rO5sLuZ+vCIyMqNEc6WsANh3lZP
lCxnYs0zFrKVGBFK+cBaeCIrxcTGSTv09YnTJo986i1Fbm+5m+zrBkti6A45hs/IDDZ4D/pQ3kmy
i/kN+BTgYjwRvr3yjxFISqwk8yBn+xm69GPhpsvMERFIaxGq/as6t9foLN/tk3nSEd19vM3So0jz
ZB6+srx7i1pIHTd7KDCPW1MZhal7QyB6w5m5a9X2XaKHgZ1ytXKI3IRdOhFTONBGqk+AOpucpQuR
Pfqx4M9R79hOD7Lj7pyzdpB3VNOdFK2nVC0Nafl5V+QUjwzc1JbvJvplMAfQf/xpjp5GkT+sOoSZ
cxYO9inqO4xKkzgM37TYnLnPyHSvg/TzTT51e0xg5AvNL9Sh23AbDc+eeleMrIRhoTM0hH47mEpA
6yaq9Zbcixac0EGiK7lv0klzt5A0EPSoTndo0RSlkfXm8I1ULWovWkKP+LJj+Ru6gVW8LCM9d3f9
VGiUmREuFe23+OpflTfXobU4hRwyLr/aBIW9QGrsp9HeP7pHmSUt5n0x4jqou8gEQrP0r90OqPc5
LMasAmZa3qrjadgETwLg46BxCRee5J3ylqbmWdmqe+sYXbJLcWla5x5gNlL3w/eRdKsu4STmc1ou
vAtFkbfokZ+KA6EW0z1RUbhobz2/BvZNHh2kNVYdE8BpeGra9RTDzFj9EB6SeQrSs3To9nVbLPPW
f4l389QfpK19zm+mK8yrOpygeK4KWb1aIqHoesTPhmnCYC8jYqny1JE6M0A+huxlnvaHF0Rj6yC8
NQZMp+Ja4VE24gY74FE5gBsK0hspx6Hu2Zg6AkyXt3IduTKu9vo9mgOoghhV8DeVG481dd6pyQaj
3hLk8tNnBz4J8GFQ8jd0WfmcywhKn7JdsUu79oKJUOlHxV66tleZ3o3MPgzEp/FTWTVC50whHL5n
cuGOSdTMEvidwS485OATbXMm7JFFEcfkdZjgtFFGCLFT/zP+lF8OmkQH3PU9/vQf8cNK44XnE3VX
zXmiLeNDesjx3udRjksg28fHiKRmG/M4khuyZOA5gDajC5t9v3ZbWZsUsb/ANYQFRL2YpBSuRqqt
yXefax6Pvmj2B4qwr1EpE6O09nJKbRlLeZw4BBylZO3QSj2WbB81tnRPuqI7s8bw7xUJJBpFjbEW
5+5bYED4l/G2BXIdzfKQ15F18SRQLNAGkbbKu2QA6TTAdWyVwD4GYtjTopZyQmOP5LbCCpOz+Kl2
2ZuSt8SHLJW+p4qWrDxaiBF3vs84Vkt5NxLylxYSJTcbungzJV4khmRMKYXYlYFOmqliHYU+teyJ
xgJ1w05umbhs894jnayk0KPqAk+AQRUd3jrbNFJiUHulksD/qyJBeE/GI5WBoMmI0EFmnZg8oWai
E+Ei72s8PKUqjAiw0sMEfXCsm1DDpGKROUQZSQGt6JkBeOWr7cwsqaKIDXEjCzF+hMgCEQdvNKYe
gxqSsJuAl9y6qi6tdTwP9JkUk7wtBpyyQjivN6eNiufUT3CFMPOPxSxr+UhZBqlimgY8YiK0m66I
iLdToS9vHG1PNjzOeQO9GoOQMIVsMGmMxhznqRGMFRGMlxgcK5uO8YNp2uK+BhYRqcpV7C0wD2G5
a1pxqxrezHHave+3a6sovGXSZF8qIWXeGg6bqLuS51MTGVWTQq7J0LaWsdE0ViJSR4+jEUwcA+tS
bqvQTFHaRqGM5wfjB24o2987VbwSSxIEYv+pK1RyV/jdc63bmx03LpSNhUMrxDhL+6PqceLwlHjc
+rYxLjDNtghdoxDlYmJmlHF+awQf/NxQRlAQXQoaNZn+2p4gD/aIn6Y7U5eY8dhfK/g5IEF+P935
mO4JPWjSQgCuMDKR21Y0Ty4dSL93+W4SbA3tZmPTvCW9y5tGJAIFhKU7hxyIy0dV3lyOyPGB4P/l
16+M+favXtrvFEr+opr64Kz4ztkhwGyoW9zeC82r91Yof5oiCIVIIqSfPBSOjtQ+Jps5Gxmr6Q6W
23Pif/GMvHbXdO+tC9HX587W2hFMGheKOFHuHtzj+Bwdi23r18nY7aKFHbhEqqGnkIIZs4GdSkvx
4F05dnrNLrtmz+4qjOqZdcowAytrMVhYH9a9XE7YHt6V+/D/l2cesepBODW4gXG8VX62EQbyrX6U
lXNwjI7pHjtk2+3pBlXXoYg/Byb/W5uTrAAUHAXLQq0oCXZm6rHxD3bJ0XvtbpRdLH8FyTYBvjRE
I7XsHZsXZjZzzrqR0p4zP4stLi2/WkRAKseStC+48ZTq5ReAw3DO8pkvZlUs1iSVGXb9a3ylVqUe
y/fo3F9laxnRjWHluO2TPabpNf4qyuQy64QZTMHJw/axz2UqI3R9JXlDVd45V9Nb/pSuzdmIEBoB
NIxyw+WC+puGj20lJKd8mEicjfFmn6xD6xWkwvJp+myv0rVkJKR4BCWgvESMN9ow5gzzDqdThh+F
Iajn2J3zhtF4dPAP6UVlWPr1raUNnpufb3pTkzVKDyQDmeQnT05QtrErYkxfaGmyws/hzVgI3PpX
/dLN6pF5X6Wkz1LxGvTKvF3m6bm9lyqzUxzoL28YotR7wvXL9gphYy396PiopE/+gXEkBrVhSzvh
a05LxgaDTfwQX82reOXtCjXTCj8CRiB/KjEOgdGeO1lx6zYuk2+3+Jsf80fr0e/yB/KQpFP3bZp8
hn6SP+QyEXKR/flCbcJzDBfUTY1Z2MlLdjSgz0fqtOmUOaVet4Czdn0rwHWp8au0HuUpegQPcl3v
wjjSDi6REUkfY5LDzSZRQkl2UN/jL5zW1bI7aKf2PtRGIxBvTcMpl7qMBjCupTlttdvauKOu1iq8
h4O3D4/5Vq2anbzJV9EwkImtS6VE+Pz1zy7jxfn5LbZ4hy3dRMk2qUT/8eFRNRY+kNhRF3HgUNen
csZhJPfr/N3Q55JenWWsMxmeV4TXzsR0h0C0TleZPUNHGbMmuOQciPyLcJb2yd+8MX+lS/HCxN+L
02WN//7xxfEwUupQS9RFWBef/A0ktvgduvOsYNLLH+Wnt6tVApgCR41LL2t/c/+bf/HQx5UmyaJs
amiHPz9Z+ZmrkiI2dYHzmvWTYy2CueXp0xeVDycFccZ+xxnb6jmT1oSm2UN0yC4uLpVopr2qMHmL
TxkzXnChgnSk8CvyUziRFtklucD7IASzKHf5CRAFJ2tFpqXdlDfaK/ukkbGXn0X9ptCb3a8gk8n6
tkEKGv5tnc2klGd8xZnvoSJ+M5lKu0XBhKowqYYXl6m1GMZXKoMwzwUTi7k2HAbchkm3HkZe9xFe
mmEINvb6Vt1GTMY2E7I4jMq/vr/+4hKqIj5lPliibFlotD++hbbbNhkVCsoiv2vmU0oq8nEIWDiq
GIxtJmR7GJULZma4A2/5RG4QEpI0RmUL7HAOSXTcHpMcM3/KUROEx8TehORvs48N9pSpvenVDkft
VnkLUbrG+ml4xuTPunP3flROsOpgoHGlqZGAtRSecAGHChNrY7ZknZwDhNPSOw7h/lzqljIusTFU
r6MUBKehPq++5J/Cu6M/Eibtjomb/uZi3TKDBztv5w9DueGPLGZ01lspE3s3jO4pD2v3oTPPd8z1
8UG+dTfel4uy74fBXzn/+hr//hj+8TGtipKlWSZiOZf554+JIEFLjfpcWXQRHFKC1fG5koUVkhLJ
UJpu3ZYtI/TJXWpTIBRt2PF+peEYW4E6umbDxG9eulXNATaHDgVBjWFEcOFN5Hl66r4io9CnXQvR
bxnnmMD7pH061LLRoLIMclEeuXBzW2CroQn3Tus+C0HigN5mX1r3cFwYtHkPkiNTy5Xb083qTBIW
35WLegbBYqoXKA26pxzSLj/p7V1e2osw/KLUdK1o7TLxNvRR8CSthmiGxs7WneEIeRjaSDdlbxqJ
t5bl/jrX/SVAwfHfXNvh2f/jtcXeb4p4CEWN7whpeH5+d7iyFVeMm1iWF6FOi1/eSBsKyE8I2afk
KpveLkm0Q/K07uK1Pgche3beYIzUWVHrsN/te0o3pKNb0J7qFUNZOrFi8d1H2rAGiQOpIxo0D14B
DvZbiBQCK+AteOWDPpJ+1G0w9mRjGlwj5MXqat3la1rIryxcKmAdLaD15QEXC+WvCAo+EVqOI7Iq
vSdKcXS1Jtg5QTXl0pDbDcoKjZvTjVJki1ILLtm53qo02Y/ykdIcYUTR/lVwoZ18Hov6EjqKBYdm
FBngMH99VSXrX8+smiVi82Qvg+GALeqPl9VM4sYHzyIt+p18iK5iNaTOgZO6Xvyk8VlWxyqYO5QJ
6yweu0N9r4IVzCx8hte2wYsxkTHY8WXNIdXQpjbAopLgD5tjqTQygnulNe539b2/m8lW6PA9qc1+
OK2mXnHW4Bci3ArqN9Wsv/ImXppSvWhWGpAEzEm8rxQCjlq9Q/t9YimfuHI+1U5Ba+7Vh5NsxUHY
CVB42kHqMQfRxx9Vu+GoNjxYi5t69FCHIIuM2r19MeRv4YZ47VX6IJQ38y1CylNMkhj3rv65ulIi
J0IcKx/ZSASf6X0hWtO/XADLqfJJrHRzbinjSya44/neEmmtOhrpN/cY7DOvf9QRHj5+7i83avdW
8hF/JXL4LQHr4I9qO3hL1XQZ9iwKwnIQeuaWyqbeyhAJ1GUMkbmjfdN8RggqIT8wqvHJAYNmY/HU
DAiARqLPqbKQR7mS9pNeSY/YTAbHIsWlFvg/qLozPu/OwP3eGfWjoC/jVMQsmzPbIQ+iLYbIXIal
ux22QFG+Jy8ZjLIqJzmwr40RwyyUZebiAiQcmtFwGbtbc7PRkgz3FMAv5J+Fj+5mvbuXYpGuolkw
KS8iv6a4KXsfbapGo8ov6SW8mEdlL28TNKxf37HKvx6FWe4pdNyS/5FMDks/3rD0Weqotpm0SJv8
5m7gRxTHumxnAeWsTUF+XDAJpvdOb4/TVz36rPramYt5ujOi6JxbE1Wdw3ePx/KgMxUITuFcqN7D
QYMq1sKGtMREJ+WKQvV3o+vvj6gfH2E6m1FdNhW2k7pi/jQfSimMlb7XxYWsRJv8nB01EipMDuhH
GasVQOtNlU+dbh2ZzTdXEv7mCCAPl+Zf/nxVAaagWKIpyz/9+S50mbxMTHFhI2IlnJeTT/29Tyiu
dUfKK/kM4Pn2RNJHIMpGyjpCEAtPzkHgvkYmiw4h3V3OuEA+U+EIOpL0hLf9biRW/TePpb9+pYZB
ikzCkgvB4sc3WWqgS5RBKy2UU3ANnkoQvSoUynavnUTp7Kbn/mOIHsXjN1Vfd5r6cPuYWPo7nhnR
Pkqh5OO/iMYl6qWBipndeHptf30jytpfXU2TuITG85NV80/DioSZCc9OIS0aq5kaO/eso6rKX9DX
FQFfzwafg0j3oQg7m6MWAT5l5nClUmZYvx95BPujfc5e7uQnQPVdhTWvdfv1a/zLD4thGoahDpeR
r+Efr2OITZKSZE9ayESirbv7XhxxuYwoB0Aw5ci7G06yEOcuGYJqgrAasmINDCjLUfuMNXcZpvpO
T9Vi3GnTkirwJBNusj7vKhgSwctIwajm7tfvr3ooLAEvuv/jjvxjo/+RcJbwHLf86X/+5zmJ+M/P
ld78G/7P7/jPN+8j5+H7Vf7yV/1PMmUw13CT/e9/eB0mz/L5b58ce8tuKDj/j38/8/QP/237/Fb9
YMz447f9acwQf1O0IVwkW8NxSR2KUv4Mg+i/EeoAvaIPTg5LGSwbf4ZBJOU31RJJR4mKpTN6a9wm
f1ozcHMYdOBYpI0NgygJn8R/vLwf3sh/vrE/RLGGz+0/n0BDnkjBNsJfNP44prnhNPLdIS7PgAzo
jGlTz0n3Ce7iqlAXipHth3W6qglTVbZXEgxHQ0/XqStoI859oyRDB9b0Wai0gJ/T+XfX8M8X+f2L
4pgzfAy+f1kgfAxOQDKXa3jg6ENk67uX9V/sndlu5EySZp+IBedO3sa+KEKhNZW6IZQb6Vyd7tyf
vk9kNdBVPUAN5n5uEvnjz02KCLq52WfnTMRN8zFU5dZAhVxNfg2lk+XKlZ7snwHZP/Ln4RPX86eW
KNggfeplAMEbEDUsflo2O6N18qv184i13q45JsWpXez5xu5nvUdrYuNW60/enFfHqPpl5zCyLK8L
H4xyuQumojzWsr6xYEJb20K7MSTfpVr4m3wWHqyRoEbgOjNQj+aH61aGhF3rbU3S7SPiBdrEEDxr
Ov9ASmcGslVhkivGCpaK3eDGFasGX2gzz1zig1eO1dYjL77pNhMStWO30By6r5hcTN191yFxdb9l
OA3F6VkoapHu7p2rgpgMRjuY19qa2VWRhgmrwwA8Rnf+HE5Ve8lb6zE2qM13BNcjlj9jCfC5J9iX
TT/UAKGF2Bjickph0vSGrXuwcAMXtmuh3wvsEcRS0/DVxDg+XGzntJf44gNttnIs5jWKkoGGub6R
TzTE/HHwoKwOFhIM7Z+GbcvRzaxjWJ+iRnyqOT77GMt2qXTuruHSP3ULUZAQUHuc6G2V0drK+y0d
BSrG0aoPJnTeh5LmWVR2TMy91xRjVyvAKM3seZ7aagMd9CHyourO/rW2LUefFPbejvQJIBhbfDTM
RgGozy0+hVMFN0XaxAp+g3KK917kfSbBfUBqoYk3WZScguI57n95xnmA//djcky81j21cteD+i5G
CO29z1iY6qAo+2WXNwCzwX/ebFSuhKolrJ0QxiadySZPd8IbmV0+thK6ESYavvON5a4nlVoX6cFc
Qpbza9HhDKB7jLfoo2tZvDVVzjtQep9NCPZf3BU/MDY74u5T/pK2zXc2efDrTUCEQsYMffxU8oLu
ylHA3AiHd6J9IfJvOmcdAferxKKwAsYY7d0RoEdb1MXKzeJ2n3tSklURHZAYrsCNbT0CL35TYZDv
O1Q2m7rl1jDFFhnvmpmE504kkZ34REhTrcw4nPteWme34kmga5jxXuMRbzblD6u/8QWk55Y9q60B
SdKb3mOfl9RQy6VhP7nzGk15e+cdJKxM84bqIAdtm+LoyvKka08/gdHMd56ZK7ZqbessWaABiwE9
I/YY7Totp1/JlQ1K/f1/8WA1+3agiLd5EB0zYF05INjadk/9qNiniLPxnEPGZF3gaqVMlFEcv3Oz
SRCwxhiSAlQp0xjqMy0Els2SUe4mt4FaMJpknwtcnpWTX8KenAzUyVNGv23t9szAYwZpXDhg2IVB
fNXRHzYOku3Sgutu65AGQ3+B4hCtHLIffLdD/oWW/qgKtkzwM7zVGU8HFrT0UeBs22QygFrJO3GV
k3thne6ldQH92gOTzjzrn3AtmidPF8FKuPk3PAf1W2ZXIxkp4P1LlZ7w38nDxN7etbPY8DB5cISf
N3+GCbuzsTlmKbhcNVDVgLU4m1nF3A2CBmxnomA+JeegPAXVEpOECPEZW6DX2qn8g6CcWXHyERel
gzHkG0wK+1zHP8lg3IHdZbSNOz2v02SpKZeGGw7ab6UDNyOwGfQUEoABKKad3xYA0pflG3ZrwhCp
90gUeuF2BsQg9SJIfj2sTcFFe9Y1UdTQfpCdp49uDyerTt0b/7StpzOWbooy3nfoItZdml5NnIHE
dliGcMBMb1NXnabR2UWLeFHdqI/pqM3GZwckmh9BRbCt1qhl72YVU4YpeJjFZWgaghUVH9FssLvt
EvJDHo0HlpLxKVfqDWKJq22YmM5t9Bl8RIL9xKI89aJ8tm1+NZsE+cryxfeC+pkQN4A35WPYy3ri
CSlDFb1cWSjE/lswJHah9+wIwczPVlvote4SvVZWueza93zsh10gJ/wDHfE/Q57k76FnErY0uR1t
RlpZx9Bn6d/O3WntjJiv6LDibKcB3AU8d1ofsHtnP1nee452akpdPnkTC/OAzn+4gGkCHx58iHoq
sluXB2r7yK7FVxOT4TKDHPfp6LFcED+6C/+WqeMDmi1kzrIo/EB3+A6o4xIO07Zb/GHrisls2iG7
GaN+B2KMvrsqOUd2sUtSTeYjGs0m69sQSS/nVpKiMEjpl/msUa2h2yc7tm7uRL+AKTST3Tomh5P0
DAd485IOgKV+6lnNXCnQPlswZQAG7z9MuVcT8eZOTR3G4I4desdE4UPgZwMD6ftPOw7MTrjzua2j
8aKGhhOq7BCQ19WEbNyfH/q+TcedTo1ATwRad4AfIvwVKT7/1cuSn2ORuUe/zGgCd+3nPJhpPwUe
tlU+A2Ms1IPPt+LhMY8sdcYQjDYpmyFJ/P3h/p9BAlhihzwHkErXL+h8Kx6tLHpq4CEa6VLVpc25
bpJmnQs+G/Dve77NrNScojKU91nDT2oIs5PYN9ZYsgletRxFGH7gxA15d1VJ359lEP3CdGLWvj93
O9l8b2HeOuUDi/k+0a3xK7YjBoHNPUA+ABqZeSvEofsm+toDWD2c+UMBo7Aed0qRAUMZygiG1t50
HCYfC5x0poc8/UqnOjguDUzGKkrVPkn98VoNAPXF0j8MdvwbockbRHCWtvwgPf/9WRrws//5z2QC
Gu4MlrP5++2ai7A9L64E9a0ZVfAefZjuP/D1LZt0+FStk69n3i/XhBvL1h/oh5RB60ELZnHCdmuC
+TNUSCAnkEHDgehcugkyRe/GbZzdNJHAw2XZb7sGw8PAkOs2yRYIVX1w0yV99vr83YrBR1p2QaQW
JHKWeeypxQJ9urHvezxQ6DCNse+cUV2QnJXGHMMuyy5Mg4kb+R0K82qdWk5yUb5JYNONlwU+6Dlo
2/ARqBzmVjs7RlpcY+rWS9GH9gVCebpWHT2mdKDhqGe/uxlfOixhcFDjM4lK3t3sk76yfL2tKtNe
cIfR1UEscWApG63Y9EbURR2I9O9Y4TwkEHOhW2yzqqVYBQoJzIqNvHE3pMNumKunkSTlY+V7w0pC
bF0J/WHKsFtTY6bg1fnFAWanylQWTr1oXEF/TAFuQom2g2UdhhDNCj51vqHiDHCvrYIe9aFoWSGd
9PiSD9189mKEvb0sm62cYnIpNnytlg3fAn3ATHiL5xN4Xe8pAHV74dtP8pu763bR8WdkLfnRzgiK
dnAtNymFaIQqg0L0wfYMzcalGM9TJbsNC1zthrOWZQ0IIazwJJuAdwWgr+lqhmZBzkuxzcbPtC3j
Ojn1rrW3QvpvS1iku8B74/F9BOoBhy4k/SjMzDpiqGHYhr/Sezaigk8M6fiIaZowXu2Xn7z1KC9Z
BrUNfWWIXfC0MRQNY/EyFfrQ3JMn7gA40S/sX0vG9yzjGH4eiIMKOb/7hXgaotZ5LK3oyCHC2Tv7
750axSbqLKzJeUbsB/ApDUqxB/R81KblqB7JdzHTYO90EtwQJEx1uz1QHXnnK4tnPZ9p4KUP4H/3
VRMQovRXNuny0UP6rZEMO9WmLj4LjNrh6J30dM9PeysTdGet6dwu9UHrjwZ23VrCzHmF1nEaR9rM
nlbEsjNzrLx03pdZDZdMROGJkPimT1siOTNkzrv5zGmiHPAuGpi6lscggi2NrUaeenQ1q+wOwaNK
extU6cIWot7FU9Ws6sazPl3UJqQpEF+bd+Nk4ZndbntFUbzN8qX62csMK7RzcvmXvjDd8A9FYoNT
r4z6tMkJt5bDB0xZpN6GyHl2nOQLCyHmrpRBcd83R3YI620PcGdq2+Q5R90CQy3tfgn0FjZ/XJJW
6aGawExZ3RLf7FFDOLYiUDZB5K0cP5nPi03CqXWIPPrTwqi6qvKLMDrZw4Tkehj63Usgq7PoIib8
Up/wloSHgSJ7FctQP1XQkdIkPTlc3lYdcfhNkMrxyk/oJDbOk58717p3/Ie//xVy+XxyDMc0Hbab
bP9A3xuuPOTTbOlAOZpi1yTptM7JlVPFOPIhq+sVSmT3BG2JhBvp/WOUIhamWMUR75kL4JRy6ONN
j/1kw+ptcS37gZ11KtKi51f79fjulVS7YdQJGkw859HvfHANfuSTyo64rP+MiwQLiiqCx+VAgWLV
t7o7tMB598uSpGAnK4OSQFMx+J69ShFNeR5phjB+o2uWbu3AUjzO8r8cXi60nEPbKYLYTegsfBBt
kmx4XQFJE9F5nC33lwX4bJ+X/SHkI8l7HQMTkS/mQPaji9VhqxVVYTGF2MAs57QAYkAPADtazeD6
LYIvzMmsVdH3tPrI0J8YQCSn4sRe4P1iHSWPEDNtHhEz6kktzZtyT04hIAY4T0CiypPLCoBDOm3j
9RyBTtHqs3DU/RAIxldnxwag99U1Gjs5NspmkfqJqQGQIA3ok/W4ba/8B9Cc47dh6fMNSS194+EC
pqd2Xjilg4/M2kaVGL/3VImHWroz79LWYXWCSWklhHOZI1q9yh3WY6PowXS825MaHHxmU6e2RyNL
RjFhVW7xPM2bhlYCyWCIrrxGYeK3x1hNwVkl24x6+VKPziakvUQwjJsHWIrqTAawncHzdf3NNoV7
q9CNHcMmpxotyb4puojUs7uFXv8TfdJk3TM0byqVPeW25ETwFPyzoQIYCFsPK3XwMSeXNImj7xN4
lD1RtGmnXBBStrS9owa9AJjPWTZdPXUH24pObLi1N9oowG3Hyd4ai9qnjyDFhiRG27uPfQTiTiB9
RU8oPA6uMXtb0zmeXe5b+cQ1QaZcNxsK9ftxg5Ir4oFDblqXBzNzFY7r6amLEn1YyiA766oEa4Ck
yJ9DYoK+CE7d+BV5Wbt2Y7c4xm1zKEBkEzov9Elp/3dLBJOFIzpKg37wBcjtSfh4Yf3B5tBuvZsb
l+mBV8U9cn3YR0GN1i0v36Uk2NeF/Q9OyuUmLIr/BgyW0uUPQN3m6JSkMswUfSWx7k/Av9lcLvwd
Pd75UTS1uwGK5h0a9b3LQnYaikoe7LuYT7bMkCc1YOawozcH+upxbEb16CeBekxwrG9yDEikHuoD
4f7uqGtge6ws0RFqVXC9m6dWI8fEc5mnFpaq1L+xKMKugj2cgCe7D1FNt4mHSsHBAWrpvrnHlH84
pv48fJKrARQImiOh9bEai5E9cjZ61xHau6FYOK0EWfGgMdlJEi7cFUQVjbs0V+PJ54Jc7istO3Ue
vJFbROvUr3X53pCuv1+dqvM1y+r2NWjg/bOKzJq5Ailmh8VOz6ydehQEkx07WG/4GhhofJeRzPdw
LJEbyDWHlfUX4GyND6wpOoeCGcuG3XWWN9AKrfArul9+xYJLmv1YfMoaJGDjW+VFP9p52EF7anZj
4RfQXnEbD/QWdlOa8GI2PjKPLJjRvKjgaE8L3ALb+hHOxVcwKvdpTCzwqtbW76v24AHIXeV6jq6N
xNfRRP23BWRXPlUfumGe78rhp8VOx27iznRroaVv0FXjT7IQ5HAapt/rvviJlah/VZ358Mr0NaA4
+nDh9rJfWxii7/KHallrLwc3vSa1YIG/mAYsUvq+KxZvw6HV7BfxTpbqq9fO9GSK6qUCTLaWXLYO
cRE/6Rw8q5559/ayOFcaSvrU1udeLXzSYlDtA8+WO8J24yyASAZrSY8OjODdRLL0Mc/i6lCGn2Ku
cFjLbmE1nfEFg+hNE7TlThLfpN5UxR5WLD9TSb2fy4OLbvcZEgy9bTgy5BhC1elT3fovkUd+r7Li
eCWLehW63fi6OCGCHeWvPdnnlwAoZ2Ran8ZXiJPb8mF0zv3vaZrn21INl1jGR8J37nUBtlbCT0TS
DDB4Kpefoujm597f4tGGm2exSivdtQlocUYaybNX6jUOvOHoV5PcYAsPyWpBtymL/GcVmIEyaHjX
dUhcNSIjD1CfsZWT8WYoIegugRteO6xOOjDPbZadcViQKYANegAXw2JwxSRHSmbFBGXNU9MYgnFk
9EAUeghOuHN/iydzmEu/WhF516uKrZOVbR97v8YEqQAeFYSfOeT4SLf9iZD2Tmp1EG0wPs73H2AB
9wDHaX4I4BY0DTcJDPtjCTy57Lxfumcve+K3e9gJVjoV1iFHwEyH5Y8FrHIF+FsdFSra2bN/aT6c
m8E3p/vQ2lm6dTSgvGHgLvFFoe+MyrUK4OnxINThK87VfA9FJxgaYh7vgDjTcw/XGsoeoIEo+cH0
zUFYtBmKbQBte8hnXKg5D8EgKzo8yAQ0Bb3HBu+v8ri0LrPCImFzUiYkamk8siC/yuf8PcjJ5SyO
RylIaN7MuaQLStFd2htPDeWazSamoLWBOtx/Tp5T7ulJfZnp0SfHs7bLcNj5PuuVHTBVGl9I7u7K
SXOYFLtIcXGLfTq3aYO4lKbuOEXfLIwi7FGBsmkqYI0WwWXjK70dnaNqeuo/a50E4mupBJQI7wsw
zl62cUMtEV+EK65ki0GC65Kvh2vAMS9gmYSTwkblWw/JEP2hbJnBhOwZBOltboZ94zLAdcp3nBkH
UbTvfvANcVK5jjJ6+dJze/DMiLtabX9ZoimRdLjnManoISyl9RC1zU63A3Y1QjKrMqwZwwooLFZK
3wfS9aUDYMiLzzNP43ugR1dsHSvlzyOB0Na8wumEQ08UX0weyYqjgeBAcJpDx3v3WdgtvGpI3+oT
syMhzGrBudNWWzdEtYUSat9q9BC2Rc8y4ruU+c37WPaUyvat8suBXYF1GtERS6rQOmyNiR4YkawH
+RiUjFzRqfMouPrINDZxXLQbG1556Rxc0XNLoSW7RaJAPQmzZSUETUhCjGyWhJCfZrSMMNQLLGSN
YlHRAt+4Kv1Hx9gnZ8kOtZ+aDeNhe4XwGDJxgXE+5mQjwwtiI8LIcc+hc7mH0Jj76ZYn/yWVCgJD
02+SyGEMYoCDI6UIT5w87zRY2CWbKh4+uHV8A4c5ouNdm4wFgchsO8V+GPut1rpbPoNoAoEe70f3
B1OKFdAQbGW/NB7jZJz/tHl08J3cZbZRlee/P9SdJY4zJRBdD+uhyegquzi3cp8Qgq/9I18hsCaZ
nWKoSarCa754cMbapvsoqvRXTfFPuWyvXQnNORbDyfMq/UDP88XVnPmu/RHME8x87iB1pcJHW4of
ca/hN+UsQuRB+HT/SV7b/XftsAFYjjsVLtEmCuPfUlfOLnBTteHeS7siJqLBZjMBTTl7bGp3DjC4
/GJNLKIM2RBe2tH50txLNrY9VFsxpu2bW8F8W5RNz2BQR3fRn6XHRaGwR7N22CMB/l0HeDiJv4DD
3sVD6JziLm+YCGgg6DK5+6ByKCaJz/OfJjOtAODhp6qcL2ObotMxTPXp4uENvv/QKXaUsBTnbXcO
ojGmMlfqEAd1tSVVeekybASLW8Un7MVFEXuneRS3ss7o/uu22DZ14L6KW+wt8tJi/rooXj+eo7L4
46ApJAOMWH5y9aWNpxTciD0dR1k/iVGYF1nedZ3v9WILbGzr3IuWdbP042lhwLtJ5VAfYJDyQB6j
5QH/xcEabLYlfo+9qy5T3h2yKobYNFf+ZiSlsgFqNa+nLAzZIp9Qro/eJUmI0VhxcTX9eZRGb+eY
+2gy3Z9VkrTDzCtzjVoLfmsH/KguwjXOGudVCDDrNNQJ+3sXrNc2XwoRxH4dt8DYp5TlrTw4iAih
CHfq5qR6OChMD62HyucxVBZ338RUPLpyyTd0O6o3+pdzmmxhy1RvTsAHhI/RIwiyY0ajZqX4OFm5
0x3dwj2Wwq155eleWbONpRJDGsoJBhLKig9cR9E0eX0HEr2wH9DQ5a9dMD4EdeB8H53uY4hAamW5
kfugJOYF/Xbaao1wI3GscS9sgEepXOJdTGG60dDQyhIJw900GEoeNPzSZ9FPy81kILLlYl0+ms7d
tkahzBXlvO41fwJnvfcaOZR0KBdWgUCUFfbjK/wy3GIwj5eqbAgyzfZOhhCAMkUlHtbV2ZlYoxMj
z4Taw1VVarjwrL/wvcvrdo8QKVzdI6R2XoX3ySBHpeuuXG4wSGaFzSSkjNdTA7ujW+zxVmT9iwSZ
xNUaGrCexENndWyr+777lDvhvGNhzFrjNYbuVLGCZPsUIcr7GCQM/UwOL6UJ87fWbmmf1gzd4vs8
PCdalSegE+0ppt8zAO6hnYzFLcFLhTLHghO1UWJhHXN2K5rSU71GD6lXi/LajddUziPCo68kIR3b
my67anZAxtbqjnESPTqdE15YZBIQ2bA5AWVC/nMcYwl/HH4RHCg3Xo9qjlBXZmsvHZ+jBc+unZUW
PfTUPdJS3pUt6qqQ9CtdvnF4Qid8BWdjMNJO8Ztk13jK4LYEdoeP3neHSx0QSq5tGjY1J098/5jQ
uJjAFOcDi2GZh2sxZ+pkxOuAIqF0q60V6ewMMNHE7EVra1fmPedsRS3VmU8eQeygKYfF6iHwjlYl
A2S34X7WRX0StSMubdk129oT9SpaYvtcWb46Wvd/MB1XxZCZ+3JWsmwp2gEJCLdtwx7vIlKP19MU
VwLJt1KUWADnLrpMmWEnRBt1YCJnnSKh2djLzDens53fNDypHTFzx0qwYlFVFbet3ttoAFuf+LF/
mYY06wJOZhMi5HtMFbu43jIfu3Qer0G7RA/EltaTVwzfRFmAyJ9p7aZC0en0yVqXU7HDJEucvS2/
DyUsxcrXe0dNuHwm5kisE6R06Nz0G8MUah/XXS+OlA8RsL3cKcyziWmEbBFb5FtQ7mK9WBC1J6rC
Vg7zg3Y8CHK91gedhpdMZP6pGlr/xO1nj+w3OSkRMwFbnGS9zF8M1WkHus28p3PDJQfacQd3acVc
j6pzzF9wWQaHyuctNrM0SUnrkiLUOxR89taWpDAbIevvTN8nfK9YgBKTYRh1kre48KvnCFsSsNDv
FP5q7wID25UC5UJXD5cwFcXz7F1yusKL/Vj00XtiI1vp792BbCFIW4javnaMotwm8TcK8dq5Tyaq
yCw5T4y9FboUmr4TaiS8CPbYh2uc4d6bypt9FeMBodLm22SmsxszHqgYJJTDqM8+9KyPviJTrJT7
lqe1e+0XBpFlG6LiMHTY+4DGVgVGXXc5z2MvtM+Nl+/SbsmZrKljPCwTvnPq+3bs++sStv45teNd
P0HrKWYy/dVctLsx59X3yr4+AjPI1mgDbiwC6G8l2q8aj5DJh2eHKq+g/Dsh5HBh93Aa6IR2lh8y
IMnLsgLmGDeHbAl4+6RVeVMuTc0Y563bmeqKXe7A0gkcLqKsV7dT7zTD1JMnQHjP3AdPVdo+aQt7
VkT/6LnB44cRq/P2HjD6ne3GzyNf1aESEAlQqOOLZCBKOBz0hAUwr6U/9Zp4XcpILnzk0F7wM1Xm
W2jJx2Vb1iPr7+mM7ED1rz4T6KiVb+3S4TpaJJ2z8QLBiStSym5fkyN2axfrjPN5rRjfgOcTbPap
Q5h6ww18IaQxNlR1lOod8Mu97xTLFhTihvAPHbrao27V9yt0swsH29/jHkOZowXHp4rENmUhM9Pn
ig5itGDusdDagDyAA+JVJUDbyj7FDONWpkqnUwrXTPb2N2di5ThJrAa0JTmhGgDGKpxAiVDMMTL1
m4bJ2sugAH/k2WsjsT0WAUdKQqrk4NF5WgW5sC58/TnfvoQAszsCZvuWom16ABFybcj3rfqp83fG
bbi4ipR1UVN4YLTc51nl4li6LAQ0vHHWdRR8zxeSXrOLkbwK2cIyASrTQbEf63bRaqHCe7aGo23g
P9p+lD6ycctefNOt4Z3tgIHp40hGaS3rktVtG+cFrCxyBd5dME2LkRnSqimBAVhxeGRV232UiFKg
KYbdzmaaewm2rt9Fm6UzMyLyRl61Xubt/yVUdo+M/VukzHdYsmG0A3k8sj2PtN2/RsrgPXR9Kb1u
6yTlp0uBUboWuYOmfogn90re66W11cdI5r3OE94l3tMyW18KcukoeKSj92HTLB6e7Z4JC0XRalTZ
j2jxDl4fXu+JjzDJuS/X1R+udiQ7dLv6z1/Bv4eFQ49OSRwIEcHTtQWrQ/9r36JIjFMVo9WhUWhu
FlPCJAm6kyw017/5Pbfzp8lH+/2f/1L7zp3+P75vsXPP4Qn+Xj/+X1G82SyDMy5sl9YmefdqMjP2
hBrAadzh2MeB2ftj/93KDMtHGQ3AwqH10ERO+mYRU6toPQTDRUvn1ndd/WGJ4ZV2+4q182A3WQQB
ButSjSlEh2K5kZiPNlU+dtvhPDpDwPif5E7PrYQ8XUr+g+wNl3ybWUntbyqHeyFJhnyw8PPw1xvY
EaMM3Q2mBtJX1InwbMOfUN3SVSujS9KSasq9w5hCRpAjaTDOduh2rjvcDOHCxv4iEXOaBBz6zK1f
Kh8oSs32vQvvhstGiQAU7U9fVYfYDl+dXP4xY/rLm/xrrrFdaecL/+dNav9WJMOT78OGHpzfnhU8
KoPgJl3e/cpiQb06YjdGNxdbr8uc4IFNDx3kCWDPuIVdd69Sccim5Kam+o7ffEufxhpvhK1fsqq+
BSUpr7H4nJknxXmwY6z5FPaWexyMQNNbevtFAPZUU4T3rAicQyxxUmde7WF8LFqmwBJraJERIMoF
OmD6dS5xKnid9r2nEOElyBF4kaaOznWxtSxCSX/fVP8/TwyThFTw16/q7vKAeid/dv8aDLaFzcLf
/RP0HyLFXDt6za7qP3PGd2HC//y2f0aKY+cfrusENkR4UPLe3+DwPyPFsf0PmyCvAwCO/w/ujWfI
f0eKHe8ftL3I1Ab8loh4Kv/rvyPFjgM7LhY8YFxWOIje/j/R3qL4/iD6lydtxPZ54JFM9oKAs5OH
7r8/adMCVISA2XTA+fnitOPHUNJTyt1PyTlE+SNeZ47Plut/Rzm7Sgm/MldCEZhP1gZywRn88mkE
kMbuSB5FH/lMBT0Y7zLaNuNrehwr5Q39RnHpi0txLlrUN/x3PKJ/pXL7lTLtrkHuZu5rNwX3bpod
n6vxK32OHerzKBg0GlX2jfRvVpcQDk3VmkDt1mIgJhL5WDrgzPj48lCa+hUzKSOqHVEYsTVR9ybZ
I6QXAfim/q58i8HcnG0Xf37KwzdB3c5Nnm727J/ZH95xxjxThto8NNULaQxuRkLtGudTpO4PPZGB
KKxf+E+ubqkdLpj0OuYg/MaiEzkcmGmsIay83v9F43U6FNXBt5ZllXQuat1G4AuqrTuafviUpjxY
S/Mw+iiHNIP6PQv7LfA4OGW31P7kCd5uyH30ZHCAZOUTLt2EOrfsghO7Xjgao3Nm9YwROr66kMHk
CHVpTSpRHmR7J/Ul+z4aFpbDcrhZhcXi7OA954KFrDrGJpK3kFG1bW9KVGqRIjQ4+FhTIKQcIFTq
eDwnQXMpERnT2mA3ZAkNL+rQNesmAT4/TVhrBH3EuroPSViDLS3/3gJlk5rIE2MvKddBmD5hLSZc
KHJE6JRq2MJhVs9TD0cDuJPNNvg9b38UgYenS6Yc3sOGJtC4l3BZEXwSak+Mt+Uuc1FZfl38tyzK
xQNFB9kcgA2cHVC6Z9Vlu1i5HYf8PSqLFWrkHrzB03iUAUleL8A03rV0EVoZ07EioyVV+LteyqOa
YfZ2DoslYd7ELMUOmhsbvKq0LrK1KVn6pBv+Y1C2t6crvoMce5PhcoIYeNYBPPrclI+mq/ROqUys
xFBxeyTFkgdFD3uvbff1wC0q1c5z2X3oiea1W+Hndpr+W9zn18raOvHdIx3Jfl8H+M7LIivXXvvu
dNZns2QIX2wD8aSCjO3eZ4yIv+KRXj+mTYLTyHGWiQ4o4xNeCEpXu1PMGMvgFILBayLePDbKvlTR
2cgWKtTkLoevAd8F1s9IseQz3lOHZYa02BbcP0RDtQDnHkU5s9wCrRhZOJQPbYQ+zQ3qct/58k0S
5xn96ByZ5VexBBEJfmitQrTPg++M61hkqKpgQPOCZt/CrnrxYPAMHE5b0uhyJevoRjToXBnxgK6l
J1KOi3phwEQVx3RzKP/4zEJIOgwrrA17dqQ+bZtryViR9ajkxQNO48GtododHpK+JBKIbOwB/fu4
NwYtWpElP4YKcFsYmHWumwjMP3V7P8sGYbaikswYA5WvMghevVhzmS+7Y1g6H6EF5s8bvOOs7XDF
H2U2+Z3bEeMscoKSqfvy22+zLxXaete2mqcDvrqxywjYjvGfBq7RUsTuNqAAXGWspUKiTnM4MOp3
OCc+LtPltR2ZZ9EE2tMynVZazJTeALDIi7JFpClSx7o7EYhGTY3ybyEb6DfTOhn6VzGG95KAHG6Z
Z+8Ed4aGlCM7hjPwmpoHKfsMTxRWsyXCs2nns1uqFb/b3YDbJj+N1miVf/Ac/2GncbGj+0gKwBl/
W90L96rnYY5flym/1S6b+zI60xZi5JXkuBk9JN5igkXUJC46s9A6lsmPVNNr16kKdskU2bDTADYy
y6f9zmNYRG20Z0DjPgYjzStIlvHbnNEnmlVQ/SQ4Q2+wQ3htEcSWTv2sFx8IVIbpMQ2YQAJbh2Fl
8f0XFkRpx3rUoYJvOHgcQNx40pjRqFfLJ0AaXB//i70z25EcyZLsr8wPsEHlzlej7Zvv6wvhHuHO
RbmpcufX97GcwnT1AIPBvM9DZaEqIzM83I3Kq3JFjlTjsJUZhsDAaZ9Y1o4HXdjwRerp1vhzK8MM
sq3KXRF1AZ/UBCuNnuh6WloMaGn6rLObNT27/iMnU+4h9vgNL0lDXVfAR2ejOwyUdkGowAWZMokP
Xtugp0M5REbHOAppiqWO275OIn5J8jTbWQKOi1kZhCA674F6p/GIv/9QTRBkHO+l0DC3x3BCTiue
Jz4SV8v2nmXK5a82xpO7UHsRG8kHKdhuR2drcdaz2HSdeF80VBn2HXg+hr5G/YliwGZYsNvkqICc
GHh7Hjyt0k3a0pjcN6NzzlK5p/+DGltFaEMiHvex/qFz3r59KK7j1DFRL0ggfINCRdODgdjKWcp6
VI7zFLGECtdQxN0oy9TGUNkzpWIfXevRdRjPx444HnT2Q5NM26EDIxXE7rIyjcqhCqL+NLPlgSZH
YpJuxksp7SPKyvNt6Hczr4LaewlBpBn7xV3e0sU8XBuzIW8CmX9HKebKFHV+NyCybbN5eUiy5Bu+
89/ewHJh+Da9Z6F5vB2IJmV4ZgtZSQpUzBxaYA3e6QnMeTRhYXnqqT8X1uRxde13rPqCp4zkx8aA
IrbJZZMfyoKtndC8Oporux6cbbv+pmTq1rmfCVCuw5o0vA3dv096nxc8kjRApZObufR3mX4cmSnq
dtraeE35RUKGkUVOmkbx7t5BKyXtFIgob0akErc8JsSuE4aINUoWBerut01i79FJyycWXPW1rzAZ
l0sDWsgv7ye+KcdiOjtZlWHVx9mRDFxLrDwtN1aT/m0Au0VYWNGGMDh55kQZPITOhkaMpiVRHUgD
Jz7wWjJHzske+k1RiwBINywUT42PRpqLre8MxqZR6CRC0CEY9799mb8NpgNziU1m5AVcqYyboThs
r4ZhtSeJGkETmhrXpmQg9HHhEJFgpUxxMkSxOt11HcvpRXCsBj4Ab7+Q24YZpfcVq/Tljon11sWD
sVf11k/XVqyRBzhfMTUDaWhGMmDXi+fsFPh0ZuQlZ+RsVe9MafqqkpzXapGtKPeMwRQw3oT4ATYU
tjzZA6tDJHq2iXMQrqc0Pwx5gQPLmNstpY3OCscFHxGzPxvhhwJVuJ2rfF67Jh8TpcqQANj8zGdg
O1QVvTNjdd/OiT54TUULRfzdZwLLb4tDzSIllABzaO03nKxw/ZCzFggkakn4Q2NEWikn3nVLleyM
vMdeyrRjLurBCuiOSJSHS3PyvqSkXgWQcLAwu5Hh26GBheum6dZUij32cukxV4Yxzig+s4yflyXr
HicIU5NC8bArbBf5vM2SkHCPM3/lTq+w5g8vQQAqrhcsHwLQKBWWRCqjJjyytaZLaXQhEy+vLF/N
tu/A7jIMkHTEQFRZFFer9bzUT/Yotzcd2mfiqNr8LczteS/9oL7AWJCRMwzrrECJr11MmYMbHjoD
P0gMIm7HM23R0EBL/KoFSsm+qgmMD6NU6GNlYdKuipHFrqz1krk/S17PuMlK4L6L+7fU3h8XR1Pk
axlgnAPp4Jf282TTzmzbb3KgB7WNAbZZ+imh6YJStTKW+Fyq+NV06oJjIHuu3epoFa69salTAmX1
o1eU0rFvhCO0C4tqT15uDCpeZvjV5oS3nNW6b+7kbq1yolUiz8FshSDbsjZ0TimPGGEmdhLg0LZ2
rTaioeQ2H7x9zADgEJ45d+FZFfBuVIPIUk/VEVK0sw68sNlZ1X2hEQ+6bG01YDcREMqxBxldDT9u
0B2MuHkKALMPNigGd24BeCnPCFfx4GbUtC7Y6R0rmn15DdmRcaMKfyZfeaw3JAg/I3/MvWohToPy
xZSoin03uj3LR9J+XrFqAH5vlAXKrjeaEpseZj5RPdZZWhJaopy9ifFqkDAsDvymHzPSoq2EDbej
A0jS/I1z59scqSVORvdJufI79mlDstUSpUHwFpCd4eSxL3ggtn3NTisYOoaXGe73FFNGNP3NuQwt
8dWMobm01IJEzS3fkHh3c7ojefvSN/iojb3OqDK1B5alARYY3kHBsZbkdUAyr/yhva35jGrnGv2T
aLC9Lgk7qtx5MFxBRamfbvi+/8zWRlREGJa+Sddsou9FmB3rMJ03bYdhzTeqn8S2HqagvYqJKvqZ
10GUFoFFf3x+CYjVQljEueuqqo/6esGNf1v1y7q7JnaCGQXqPjaHUFQveV38qZOSSYflraZbzMfN
FVbVR25R2dnk6g4+zd6cqYT1jI3sy1MNuWiurD0O8L9CYwcH27WOO1FFQx/8/f/izT+R7v+LeAOl
4daU939Wbl667kv/j3v99fenTf9dv/nXP/mvPLjzH8GNm4U1kuLL0Lrprf/KgwPdvzFf3NBBbrUQ
yv+XeGOb/+EIF06Fg/Bj3WLf/yXeUCnooAaHNs2QwjG9/6dyQPt/D15jbHGFQ98kLYO+Jf75+/8W
vL5lMDzdu7TUZ968Kp3yzE541bevt716Ne0Kn8768ad35C9r4wfazJ9v/4lncWwoShbSP9z08LQx
7rPJveDpoySCVM1G9HNyNzsOJBRRvLCGuwq5z6S6VGphM9l7kQs+6MtIcFyxMm63//ajuP+f6tO/
Z8pdx/zvyDLfEdhUEM0C1+db66Gm/3dZqmerQahpGHb8rsvasdojl/sRr28lVqViEWVPdyPWoW3b
uw8ExaCQVPnJNXt7IwLrr/CH5hgSLj2mXfPZz6nYFl1P+ku9kz9szqa3rhLTudeqdU59xQ1CTuu4
Askpm+RA1peZ9vYXpFYC4wEcnwEc6Kn3qRd2WCdw7KYPM4D9kz/TY9NqUx6wzo6rrBzbez2mP3Xc
Xk3hisvMG28Tu3a5k2F2yuCdxc5cn9MG+5IVNkdSsNNTOsv5Dgst95oi3kw5pKVplt3RHG/Y+6bq
toQRQIt28TVeHGiLvvuFAa7YF2Z6GHUYnAfPvwSkzD5qc98iochlqN+ZagD7pPYHBqYt6FoTB4Tf
k0Vv4FsHOntIZ7feJmxqL0vMYast29pNpOdPN4BIBA2dO3A9v1KGcq+8msqDJh3uxpredcXg29Ta
2y+jF9Hs5CPFczPynOKxof7RJZhKvDk0LwXAODaP6w6f0jolW7tunNIjQ5cztqMaNSUDtTv9jKG+
egZUz1KDR5lLz6IQmBdbIGGlF1NH+QzdOMcmwYZmB8+B32Z7rFQkNtus39attKI+NT/VIORL5wWY
wAr1QmQqXDkzRngH3hLiGVVas/dmwmI2CKMGyWDtcmqhtwN1aJFVbax+DWC9OhBhpdWW+oLVbC7f
NU/gajTnrR0vOBaak9/D+1HQvJlpyCJycbShtlluya7TfMbTssI2ago5RvZEkt0kwhXmEyoXC0f3
ttjPO+cFb7S1RZ/95uIaH2iXIeIdLMdZe6+FaIEMmNkjfh6WeSrQ51gX+MBHC/gD87Glk2An8rFC
TXCxiLb6RC/VZ9P4+kyqpl1NQeKevMlFYxrHz6Kjgapd1B0p0Z1mW4AoguXZSw8WGQAw1bh5W3QQ
GQACnurlwV+YR0R6Zl1MtU9TPjjjDctesEsM3W2dy5c+V/dZPtxJRqTADXzs/d7WGgkTYEVYTb65
l4u1llzlR37+FFhoxh6SEz0G89BmVxSMNwOPyjGp/aHwCJE0DV5ZaVcr5dbJtgPBvHJDEO2bUDHe
12yNall/eBllQ2FbHITHEdZRgB3IjJaCHHlssMsadxhFyIWLnDYzbhqsuUKAxfYynWtPX6Uz7z0G
QpMnJ0psvWvFBLH/rpjza6P1WZZwrazHVNh/bAFpwNNt5C3LxXCGjcr9XdbH+xxYAk1L5EXIXm1s
rMmrXGYvsyn/MXqTC5zONKZddUxUaDa5Po/59xJjA0/ygY0l+1J3Hc5YdBIY+HWCFyvBYsnXu/bk
3qvAVsj8s09aAZRbrbUIoNVWXF7i0nkjjvghW58OSsP7h6eActcenSYGIrE8GsaJK42O6gT1JED0
q+OTVQVv/Dw5/CwiYj4ZtNHlZlJnlJ8kz1lm8oMB01BTkbklaoXR+uyp16zsXllUbYQ3mSvVJQe+
zqOpNFHNggIQCwaSlgRAFGZHrS9uiq/OLFgTsNqnXI3NY7lccVCY03iwHIL2lk/je9Xc3yqRq/aO
sK+98q35cwwdl9MoPvERQ2QZPYZfgzRy1fMyY8sKZMJJ34p5vOhF72r+9bNjnT3sodqBt+FB8eKq
N5s+VgAMy7MUmx7f+Jbg5aekABHX7afO0leR6Tta2n/nOfwxwgUZhNQwI+QZrCNqdE8AfLlDMvkA
mBHot7oqCdoMNenzLHFXUHcvpnm7llGDS8ip3veVcc1nvsZSFj4NlM0Esi77Nq33SfvvxlTug9G5
9xOkT2EmK89rk00PkD9iUXRnDtWTNfrXekYXH+LU5Biz/gbDxIGXveE26A/FgBwRxpQb2AhbEXdg
Z1fjSngyW8b7ASh2neYhtakGpQ5V+rPUwsHOHfl5ShOHm72NKW6+3hieKof0qquMh37p/pSdiXZB
Na5Z689JaT+qfcPcDLBLes3xYgUJd8VwwQypM7n2guHojcDJrKIPdv3Cy89r+Z9Vjj1jCWMbpkDJ
1ZnIf58vj0sdilVOTyD0hzFK8a+zesgvsuN+rniqsdo8cM/mbqpvCksrI43lfBUuqt+6oLdXFV02
Jf4bs92izjB4qz9Uz3l4e1pvNygaAbi4QNEFl6pcN3waAdkResCJjeEN9XDnQaQzxeBy8dLwBSjS
9nk1cODQ+5Joml6CcduG813K/Z+dxgd/yP4iQ+lscQ/BsBH4Mk1bfk9ImugnwdssCP9ULFqGqn/H
gsW92NdXw6M2wo6bbxdrWqEvUGUQtrUi39vln5OHwbj17FUQZN3GuNW3lCQWHO0+ODjdMH7yI6Q8
gkemd5sdO4L2/M9fAtPfZNSg7to0PdA1DlOx5+uAHoEEo1Ej61shsUNpIwk9m2bcDH9l1wK5gfXi
OqAJoFRAhA8oGGIfI+hHnnRUFLcPWHinBu67QVL9sZKcUzjr76vJKQFrhsvGvSVMfZWthebHG7r2
jj/SShgA6D1YhCVnYQX1VCEKtFQ2Mxw4PuJg+GrGCZrPhAHXwgcviyuLRhK/Ph5ey5ttuAymG42L
eTeWc0UoznirLXKeqSoek67+4n7MLMZiS1Ttdvb9AUQaLlWpszMtJriaKIuSYKbPZgU/3i3s4izY
H1H20QjgDyXVpX1Mb3PmEykijla4XRv15fDkzsFzOvbbscPa5NWk0li4/qajmBgRQXYMh8Be4CSF
9rMGdYMsuFRrFuxAa8cYZ+xXEfLGXVDrSgoU/1mI4AMqLzMYmh1YnUdp9u/WPIOE9qD308uE4Xfe
BGO13NcNUkeJIL5yRmfYS9GPuzAkdp+Lq5U4AF4arANqelYDlz/PbvGld6e0QWhoBrodxsVej+bw
4Nl1vzUnBwRalb9m4yE3awz55aruMfdbPfN3IInfeXW/kqFOd1p3EZY1sGllHQ32fIyHIj54trGd
x4CpJwOpDnCWR1dtArfBIsxLRubznybg/houstgmJJ5bt3xnL/hUzDECrJ2wgKRngjNAgVXiW+5N
NxJwaZQkoj/zgrkVp//RleN3IF1vzandR6Snkk1th9YT2uFD4AysbRr5MBiDfU2S5UWgPN/3If4d
lwj4oSmsBlq1sy0MDMGSzMCYNVevsS9d7AEbmphpgDIMYIii1HP3SwyMA8jersRBuM5dzKEUwe6C
kVsC6cJ+GYFUCv+b1Yw+32oL+ppwdy67y9zmydmpDOsutPaBM6Z3Lon6HVgmlkJE7JyUgHc6eKCo
Rm762FSt3Txzp2oFSX00EIvQxBLcQvkmfpQiv0thx5xkLY52N7yFOrlpOpIBiIxySWLSsLba3UyZ
T/+kTp5RlTZ9k+1H7QyPppUMj0nKG6bpdX4I2YGvCHyx0Yyt4ZQ3H3SB2Tsz8dXVJo6xTfiuPpS5
D2szH8qdCnh08sn6aXR6ltZIES18s6urpuCW2LEwcuvpMlXpdFn4wvZlwPp5xpe/+q+/YZicQGMe
HsRM/DHglF7KervMrvFoD9Rou5ifV16olpOcKBkLcwKdOdt98mrLSzYjqsjFfeZAxFqD1XKF5fVB
ZbF+LKippK+mUpiO2WgFARs+2d4rBx83HlDGO1icuWimD5fy+kH4n6UzlAdA3fbZCh9tXaTXaTxT
ycaqt5jVCqsSD2I3fqolfWRE/yJ09m3BvqBkViM3B9+4dEPDJTTZFviHTDyarf+TZDMjDILW1Ccc
y+nJ7RHrw4JvYpeXB2qayLGHAK8s+pB8+3Px3Af0HzI5gMoiB2+UJbhJ3/ygmUdAmJ6xzqrOs1D1
xq9MIAv1tWvicUNilNIiUUCzSF7ABV7icU9OZhPYFpXS810P8sAw3oHGFnuKKoxomNtnsLSGEwPd
z7FrwQqjvLnTkYeKryqqYpIqZkPFvnKcnHlFowakwfwt8e39YvvUq+v8jx/Xd5Sg7kLS6mtYFpKb
THkcpcY+kTpvaGU0xpofbmJc0qwL71t5Kx1CZmsrkl6qFXcjxLhVoiakb6awQzcWW1k161Y32VNO
TxIGEPIyWYGT226x2w5gWq6yN9edEauNamoXzaF8zInUIgpD8mrxxG9hqTC4sqSLknD5tem03RVy
ocBZ2ASZTflNV67K0/ac8ycLhWJfj5+pUeUu9Akx8ZrA8Kl6UkYxwGouNeXc82uG/o7P6aj7bIPq
yRzFy0FVVD5rZU5n3ljDS6GEySgxwfDPAVEkhLqfUMO9rZ339trqc+c+8a1Nm8XZFTDPiytmtlLg
dPjR3+MPB/nKbu00Q4Y5ht6HMC1nBGNjUk6U43ADxGGDlCVfEwTAY5Mk/SIAPvoQhdr04lcp3DRY
JPu8XthBbLxyCFeMVXeCDbiZo4tz0hO1Hrxd/jNiJ82r6RSn7LpaiGBrrzO4mhgttphhTfHgX+li
leh9a7/0y89idi+EfL5Mf171wTdJvD+COhgkVVjuJbMFLfdiVdTBMQuRGGjSi7k35Ncgpztqsc/K
drZ5kD7HbE8irJUPbjhehwD0PFY7+gksY2ag9x5mF5I2nAj8FdyQmlE/LLpbItJNmCzmAj+CmoDE
xLK8Bnix11481xsZEmdWOzx9VAOmhV7Pod3tVPjTN1Z6qQv22DYksQj2CUmWRu5x5oP0IH/HSU7/
sgmSOCbYBbctKrt6ZM6V3R/udmxRrW7e8tvROZFb4W6qGVzyzINyZ01vtaPYp5Goo3ORfYS4ZZ+r
bWVx4KDmRlU39kfDa0LcSm6yNpa4iYYy0ScUcyyClXsJAuKIeqGmWchvOAGH3HL2pZxdDO/OO5VN
EUXu0IMn61BjPsigSN45LF3nSe/imu3LQBZ3oFutyIZ1oPu7MG4QUBaxVaN66w3/GLa3SWs2L/3t
EOvi7r0zO6xPaWNGgIdf4/BXwcYLZy44PWJy1GYpcRTlEaaen+Z4ztg94FMdPRfPz838wuNtoaAR
u2Sf5nTmytfLSc8DV0R5AXGw7Ute0lgJ1wFLHj4g8TpMqotjaGznCRc6byJvxhOdVCx6jGnnTsFz
ghn9nEOYSlKgp/T5Zitqw42z8J/yCvtMXXH/4WpyZqwVJXWRNNZGRn2fBLgx8QtsY6n1nZmM/qpM
WOED0+l4o946eHAT+UlOYL/mvgFzlTxSHj4wW2mW1GyQQY5hC6OXwDfaC/j6yyxgewqp7l1b2Hh6
QeDLkLevmWXdqatZKlWiiEETYz6x50eVNOJBFR7jVkyt4VQ+B2H5Z2J6O4faCNbCWZ6XztRb3Y3i
XfneR2NQIm1ZVU0GMMV9UtCoxLr4n/pTk48nroVi2ShJpzpNR0mnAlBcacUmRx9uH3XSyvles8lC
BsLvEfoip2BrAd8yqqfW73+ZlgueK6WfYqI8Hk1tt/1xdXW9I69E/2Q0Ac2+c0uKpX5sK8IPoc/Q
WWPiXS9D+MCjkW7QmJdTK1r7oHJz6+ngosGl4M1bvhdjiiPZxNQWWSth1y8lwSOWjq1aG7d9cHxL
lDmSqveqxGA0/vLUw8tUNuWCjlpRCM0SwxlPwUy/TQXFyr5BrU0ECr+Sf0PZtFBb5i+zN80X+qhq
ApItFwGVL/QqiXydaSJJqfYcoAjmV5F23Rk79J53ujqovqVemJAFfZxA2LJ4vkucNxocYEU1glvE
KLEwlIKaDl9pAPgah5StHhlR7nUb0oedBxhzx+VGXmqH9bRYnLRa7u2QwstpDjZEymxyhyPnYPUw
a27oQZY9jWN2JhkI0ZgkO8Z1S0aGlvlJjs9lfp+2JZiUTD/V9XQhHlrs8nTZutL30VAGPPFL9TLw
aza3onVo/c5Hi337Bx1xg30rOAnJe77F5zvOacdBsOG3Y5LBKBBJy7IPVcEEvsgJvmlDVBcBEYhD
uIEg624hPizroLBeWdNvTSQvOqDpS5tkytuw9e8w6sERkmxBG6NZVo0FW90gmoUi+JwgaUd1KbzL
JOoIYs+WylnWTi2kfB/E4S4DRJaE5Rkm1akGzLYGMqjWJtoeGcHkddYlPi/NPxtICiphZIgmPtb1
nJ/CUNGn4b+HLd3YDvWeJKuapLrrkuakRf8oGAQl164poYi82E+CSoVe3dMvz2t+2BqL+V2ToY4c
J+TgVlBmk/IP5oAjpsBhBZFxXyuckX0tT/PcPurhPuh5LPhHmFjKHwYkoLHhzWsNDxnDZImsatr8
UEw+VnV33xBtwsRH62omn7lHa05PpoNaXzLe7XXtlWus/Q2/gcItZTVRE3s7/rYfeWjf0eDuPVl9
8HDiM8DAlhGxNHDrUAJB94bkiXbunNYvIobmGcs6vpzEhoozeZzTtK1tLe57Od/FzIWJPaH3hAdJ
g/LKnngh3VYCk9+/8D2+40ob8C9gZLZmduWjEVxmlg3T7DzbpHFqEA1gmTBwklpmE1C9GqX5LGoh
Vn53ssrmaFthtXbDjjmPqK9vGn/z3v2BGkh2q+MMwnXEESzb8b31zN1CuTonUE9IXzvfo/XaeoJS
d74/C4Cuudka6XNXQJTJA7FxO87hoXQugACK1Q7w05TjUAv6R/yzohPbxOn0RpbBA+kdLlbQ1Nhx
ocShfP62JuUk7GqioH51xPCuwuBtaLyTbVt25HMjjFRnPnC6Pbe4lTqnOeG3vsd3HDDQ4pXPamB/
vE+4nRcpFwjeujSm/41pFl73o3XsGBk39CWvJAMqpatzNZIUz69hXem9A3CkMM1rnGavSiH+Buy1
Vh0sU4xIIORMJP6hmJ5k4PzJG8GNJzx3XfOWI8zymaABMaS/Uf/4Qt6aEip6UZsHEnxvPmaZVA33
9Kn/KAW7LfN+B1+ya0c8GatzswTVdgnNLf3tcsenEP2k2nC5Bs0adhR4puOdW9SonFO/L4z61Uxc
PnyGkTGsFB7yJMn22P8Mqe9al+byqKWEsqe9KG4SPzKkl20mfFg4r8Baxj16sO0KKiLin6KzGAZd
aglF7btrruSruqO43WQorVlbY7+Af9r2NqLUBeKNf7LV4KwVXmnD/2i7fjxpH7Y6DlS6YONlPTRp
sSlK77MngL1yQR+3IOumppvAfNyOyQaiXG6oDbYDmkvSGVEjA1g5d2+ZKZjKi5YG5VxuoO4cF26Q
t+vKe99pZwPGDvEButGGuPWwxXDSY3oOaJ33ABw5qfGYlxCRKvlWd0irYi7LzcS9Q0DyO6bAQFYg
jcxt0psRWlhDTglbYFgyclg+ds+QMcvoE+fYwLvYiV4aBJg4MvxWkso0eKrwehRObMIUSZwt3MP+
OC7LgeYqmu0wr10IA66ntj7ZRlvSCrw8YXPMwSZQD0Juv4qHDqqSoSjuMBgVyVKv7C9DAFZNcXFG
PZnplfBH4uvFOyyhLs7EJmnGeNWY8sd23VNXcjF032aFgxjLk15B9jj1tXh1tIHsVvNA1k27n8I1
+gc4ozhbL0J36zkem8g3y3AtbqwXpB2AcY69b8AvshfyekQf95OuTXTFevwa0YR9h3PUnbCLCzyk
8/iNY3+lvfm7mpZh5xi0i3g4WAGRcHuIl3IzGs6POwT7hMTWDOFFK4sg8exD1LV9iytc8wQB7G/d
Wryia/MunRyGrEnSAVEWAlfz7TitgnJXWSgjaQeOqZ97Cplk8gpE7HcopxPXeu9SkYL0ZgfVUAZQ
+ga+0IYBgKgjlKYgLqdDAoc16PL8PqizL78sd/3Ns23Y3MBTK3taOsvcsWRVxxF5EGICqByJY0MY
8dka6mdPx+a2NgO5CzCje6DhEDDjYg2Z6B1iWcKki20m1vMPb4grQhJ24RwO69LDn0YvzGqGBWGM
6It8OiPyN5vK6InMOGW+M5ImOC4mwmdmBBsTCPS69bW5U+AjV2JR2a7MWyo5e3tnJWtpFs11TPR3
YmGw7u30rhv/YvkOXuX4gIxqjkjUCGsjDN/l4GX+GUxCdfTsSRyVcr4KNjurnOFj7076iHmuuXfM
/DeNxXtFj/GGGxne1oYJyOwpxpW23P7hsqAwF6EfN3RrljLlhT9zTHVi2mtVHSFlLIfarpxj6+N5
car2antDv1Wk4VPm/Mm/QQc4hn0Wzh+M3t6xmFv1PAw+d6niFkyYsH07seZ7E7eXokqGS8s9P1qG
EqIrZi2Yix1oj2w/L1XxFNc1L7KbkXBKQZsomMKDNEMaI4Jfr+PktYLXMKOvoWdwPPSNvufCeS9h
SmyVM6kdA3mDUtKOzp3Fpufe97nBqJ5VHg8LlcKVQw1iXv4J+yY/lXXYbAcjPPpMeYhr3aOMJ0g1
Bp21qIM9W0scVH+ytvBOSzzUmKRBW4oY438hhIuTCcmUMhhCARDM5yV9pQrQ2szl/BcLWhrVnOXH
hqs1A1dKrPtmIFS3NAIvlgjC8I+ZsqrwsOhCC+QS4DK/xOhSUeCwvHN1zrigNnVOTKC6+djNMYXg
xnMcwV5mCXzbh6lu4aCqquGYYfgjy6VYNAAkfwiqkdG+c6MiQ7jt8kzCzavmXVWzPU9iZ7Pcao0t
NKOuI5MCc9Smu9tAR/HrDdYKfOA+zYJiUA3x99blE+XIrReDJIeE4/DEYiQF3mZf7KRfWA3Vy6bp
GDfp+XPsNNtzFUPNtMObUdAMAZk+F+Ac8iLpznHoIypjSFhJ1oL0czI3yeEhpJTsMW9Aqmqf/H5Z
m4eejALBDQ7k1BIvN2pz7Pi//tS716kyHoZ6YKMtzNfQk+Hulr4M/GI8xssUDVJ11MTq93xpLm2S
5S9wRFcwlvonndHOLYqOrUqhmOV74zWvmMI7bJ7Q3mX87tVE4aFUPQisHDsDF/KjZyXBCR7DS+1R
MVwsb7Ffnf0AOvDU/KWbisfKfZjJIPl9jHbpXl1GhMh07Af++2KmBpUu2AFxW4CK1sG6JptoWnzT
ayhRa3goqymMH10V3o/xzhicd5yXO0KC2ApD9e445At6O/ib0im+qrzxqCFq4Iv0DwEn+2oygudc
tu9Z9jfu668s+SUkBY+bjKij/asxz+9jtQGkdgPo4dPgh/9mueFjHtKBt8xY3zMumbZ4CAZx1Kk6
mfApAWRAJpR1c8po4Ert7DdYmveQLTg3nF+9pL82B0zMLpfWxvyjbRmLfSCS3u43M5FsXX61mZkB
YQfzV+TTwZwkqPT5K2xAk9twneGYXrkAPY+mOuvQOlgUNbfd9DR9tmAHeXMv82rU91bjEYCAqVMX
HyCsa8y61JKmOOtu/2/YZn+cYLxfJOQq2CzREByYlOcNdt+tgykOnl8OcSNe9KUm2XkPixeWCoTN
3vpmy3thC+G8xnP+O3f4QMKc2QhwQXcpyDRHbjNdM4AmiF4zQYuEnScen6chNS6F5eafA/fiKI4T
b20qh1ty5eu7XHjiDDkOCL1HMS8XtC334fYOhaILZypNwcCcIDkdABJ/5zJXr9Rq3I/Lh9vefLc5
xPc+w+/QjHVHlLpa956TPTWOiNn6wckuLIL6ymkK6EVjtU9C8W0WxbzRicyvbTKcafOTZ0sAVXH9
9llw8qyEA1e1o+JrnVMJvVnIeIxsLFeWIY217DtzQz2xs/WS4CuxGur/hHecyKZcJD5kLoNoDJM7
YlLt0wi2nNzydbvH9Fb2bEhrpwjPdxoBUjrNvsNEsBMxi/e5npqjl5JgSobgbhmdZNd7I2F+nt61
auluZI2aBDMAcy9Y9kWtrsBDG5aOTKHkqLZtbE1Hs/s0LPOPTuHjgD/JT/WA17fM4rWDcPg45M5r
MkLo72E4YpfdgSZhsdmkB9r5+LI4v9dEKOPVAHGcj6t5AZgTb0SijspPI4MrxZcSYMqo1fABhv0n
UWeyHKfSbtEnIoK+mVbfSlXqpQkhHckkfQIJCTz9XfyTOziOcNjHllWQ+TV7r70nrUAwBZ4p9UoW
Pm6pMaM4dKZNwd6t5OTCiOZdFRzMF49IgAI82cEHXJFkY/rhS2KQYrBawkRSAyxmhd+TBdDSpejk
Iy2t5JAABmaV4j2GGcdIBlO56umTgRlDWxk/7XhEIzSF4pybhO8a9iValC7jnM63VJrP3DUIaCrD
2GchWgEfAftRBzrY9HPg8trqPZlp1qkPaCZj370huVDnYXJxF+Hma4ig3UQWIA1BI3e0Z4wRtGZo
RnvFYd9a5caePIK/iyh+QKdgXUcYQ51aC6JAPu2KSsq1QvVAMVEdR5te0KsSpp6UKiRWTBdb4CB2
Jyd4C2OWs6S6xuuWNyv3CAIZYTrk/TD/wYe7qyE/5WwfLn2kxEsXDsS4tUG+91NWRVlPBpeYkJGk
kPo0cuUm8X96zf/ftkuxhlfjfz/M/si6EX7hFL5Gonii8GP2EU4HjVRuzfrqVUN9xfRVnKw+3EyI
2BnRb7yskMSLJ4txJCLJdQ4e/QRIsV1Th8QjhVIO+ipnGDcQFfDJNIF+Y7GyBIFG7RP1z1PjXRyv
gkPOr/uLUmJy/8H2Wwd2iwDD+opHx3/TvsNO0Dli5EEzHYk/LlinR4XQNsE/CCPFOhsoUNj7Rq4P
rzhCOjTUv1UHEEM2Ee89/K8hBCAf5c91kDJUm48xcpvd3DrWwYt1DDeuvXOjdVdQofTCSKrIS06u
A2vGE4Slj1K6MwMrBIVBKF+kK4pdE6IhcV0j41RAuNwcjcrHYyAouW013HIjtB+FkZ7tAnlEn6px
W48k/eb2xR3CP4NVamsMGbcWe/kyFPeFnMTyEg1SBk2ttssf/D330cyw2zEuu4zFycPnG1aZdwnF
cB9kd7b8+MMe8N6WlTjwxISQo5UGt0aYdOu5dx1GJ5cSk80Ivia3qzeSIL61mhJnU6roAXP/2Sqx
EgmLHSIXQrGaLdZQ6NUCWKnb0SuTZe2r1kZQPnqQHvciC1g8TCcugZroE/FXCbWXYHtJRuERYmdi
ssAhLWTtifynKyAZuTOcjlniGMPg4CLfgT3d+wXmiB6rmmnCQ2VkTKOSkzth0DhkMP0Jekl3vRwe
cQ9JbtcWY5fmHZL18D3CGm3ku5A2CkbPgU3jkhPExJ0rPnLXbetw8vhsp7wi3xR82Rg0qvtchP81
2fCGvU9rNe/ZXkf7WXO+8PhRAkyIKFpr+GqsbCJIFN9ybrNoTyoEXMBfV4ZNEkHaNveoBALvBgnb
kNn95wgmgggZqQ9bA5UTNZau4FOnH4MgEs86j03zLPU0UzoyeshoCcve2Mm5uBknb4IT09MTWzxB
K9ewvgOzfnfkd1HzvvpltmudIl7XDTYlR7O0Gj4ybzABviGhMPH4CaD9tko+ratGKxmT7EkBXz1r
By7mUDtoLRVskcl69szkA2Wc3njyX5/j4VRtR1Tk1GM5bsKVVbXFNvW4WdKESy0PnqWZfeLKyNfR
HgENWynZ/lNa/osD0Ksjmg41OfXGQtC570f3TXeYyyK7l1uTQVA5UTRXjiPhtZs7q2AX0yqcDKn/
xULun8NiYpVl7BiSIPhJgpJNmflQzMOp91xgfb0B1IxNMyMLGoZ5fm4zJi9DPa1ZtvzMgtlGIzpq
fHZylc8C10iotBqpra1tRucus/4z5uijo9+duxADUoK4cujzJ4w6H7XJLLCvkWJMl0iYzzD7fIaS
0bxvBElwU/aCUUKRTrVmwICQ10++teSt6Yfp6OcveT1+IK+1dzxvJHVib9JzywE8WBtQw3bKJPow
thSK/exj1PD9D7a8GfPhR77QjZFElLgzPpeEyPIEsGSIXT2ftsjYuOT9Ci3z2L2XTgVdqB/O0TCR
IcEmbrLxqyr3okT3qdHrTt78wOtRr8QWwBO6OlSBLGOafRmo907wKNtk1FjzD5/lq+Glilwy76dk
pgpAZomUJ5mJvTOoD2TduAjbTZ5A5HEUdQx4DAbTdOfNED2SoGznrMPtsp7uVcxWMixXKGDi4zQn
akeXeuni4loWPixvv+KNHO+Gibk0WXx77Qj/qn/KffJB28zbVsOU3AKNxT9tX1hl/GMQj92RccAF
Na/XtBDwZigauDqaXTiqbQ7jfZXH6bX3wn/wv9ZaRHcDjP7alMVtpiRGd12jAwM/ebKG4isIXCb1
FMgKTmaXF6y95kXj6dxyPb/qBEarbb84YZ1tesb/85DNG155a9ExnJzU2zpG4a0GVeBdlfZ/GjVP
kfjJfcRenctWruykv2emfytUibALWUOeaTyRAzdk2jxU0nGZNRWnzsXEp9hxICG1eKM8nKPavpTA
Cdt/QtJM5YkNsx+1HhWHOIDCXedzNp8EcN4+Te/ovr5Hb3h0y3PI4m1tM3NYEQyE1iApy9XI0cJ+
B5IAOsYAJQYktGvyOzj1b9d02aMvxG+g5Bk9HjGgbv4ZtuGLxg20MaacXC09nRPGaam0mFtmyKSr
Q+6AZ2I/82TNbN+8Mb0kA9xqis6JGh8hkkdUZstY1DejmrLTwULFi+2hj3RBE5LgPL+PMcC87GZE
1stkE2PgxZxU06LS9ggQZ4zZJ8Z/WdT/r+fJoDqhACvFsCMdod7wJv0JVIQMyh+TaTBYlJsHbaRf
jU9qWBOMO5dB7TDlt1pjnkenucvcDOe+0khkGdRvc+ctVuNe9yh2Or9hlNVhzFaa7fPQmxfTjo9m
UH2IxG15oh1JQVFu5pi0gBDw3jBEH+B3Z+59LBTevJcjsVAJn5wLYTwX/kaJ/N1NcW7VFWa/yFmH
khCMWYN/m2LIm6wXQ9iRu6mBjsECZl1F5anrcFryu/HPxl9IdjrEFptwdB8N7IirSdWPETCe1r+5
Cacff8ZVNkg94SXROSj1kvfIBFppvxTta9SpTQjpLlLJG1C7EZwnqK2kQwSelG31SJjJjTp38UqN
zrvbsb1jYd/KNt2j5UKxYFYAEhv5lDrxdA09te3B2H9XvYnqx28RR3LU7NIQ1GDZsF+taptltitt
PMlRvw/dKjgH4TRuKDvYzi+6lsBn7prHLXhYV/Rf7EkP1ewcsPmLU6JG+nRRcqO28Np7sx7WfV3b
yOW4cl3bPzWVh1C3gVAI7FKf3c5968gJWQOIsp6d9ss0M/r6iDMhak1ujUTIHfsUtL9w9f2qDg6+
Ne87J+G8AyN37lM8glgQL44+FW5qXOs6hx0dT8CPkWOiNHI3tHUxDos6uTCN+kLiM78MGQ0jwcnd
1iSLbWf7cBtoq5uHIbaPuIrosEqpGFyJcKeHEmfP2GYXFXCxgNxzN6ZJmTIZ7mdLLgs47fG5i60Z
aYMcnuaMGjUMoW+Cul8nhedf0GDSvtsi300sEvfMObqD8FvrmXYBrWP1L9fMFGYa5C6VB2IErbvW
SMUtzHNr4E0XKDb1kQ9IXEtZ89CaCeS7/snpRXPAR/TiCyYTSdihjiqRE+AhSM+1J68hcU+HEn/H
ymCguZP4obfxRx4+KwGcBTWEZmnNpQkMxpt4FXqSHjm8d371XE1VxAyP6ntmkp2gQ67oMyJnfPda
BznbhhIWhlf56Yx0Z7NS/0IHEY/5r4jFqe0xBYwBL4vgvt3LqLqiG0Kj7DpQizFXkNR+Tq0TjyeL
j5QeY0TmT/JT/0H/uSYlioqyIdbcSP75Tkgm/EhDmnABBmOBtA9+YOdeAgROQUed5uUROhht/nRc
UvBb7YcULSpuiBXpVrBkgk8gLv06rTF6QD/2uxmvverPeZjhxnZzfNJEH3m6+qrX9D5MjLbKw/AT
vwF+OYGP/Ahz5aGV44K06k34X9KFV3iHx0LNm9HCcGHN3z6R3LKWf6ZkDCFbhx1omu/7ybXWlQeA
P+xJ7rMoscOMLEd8NWs/WwIsE57THDcrozmfLWtnZHoTlTO3J630ejSG+ey1mHC7opMMDLu/sfTk
Jh0Sl46FNMytwjR77a3G3GtR/LLocmL/GNklA5zIOUVeT/hLnzG+TEW47cIYvFiMfcxZ8pgG+zpA
Otrxtk3bhozcrkmtl+yF7ig8dCnyPNjd4cYxzBdbgu9wrAx5iZWcmG2KTd5Kc0PwEho4SdpjbBkv
ua6Si295iPtmzrk0y/0Drk1aFZp8LzQltuHZ2fmAxBvT+/UXrYXyRHsMJncLx24GF4/gQrm/gZT+
p2cRdC8kqmeSm/HiR8HnEgV0sgP87n1OQM2MDAjg5a/pmmKjlfwP5AqI2DD/EwnB2eGQIJo0c3gO
x65p0jsznn2uIutqiMRiQ6MQoAa6gixgvafTUhmcXXiDD5UBGFAbnXFFZI05hhBGyOiJKUlzrLJr
4yctryX5NmD+toPvn4COyIN0ncWkSlfWMvGvA31Jybxbw8r/cBhzdkZ+Hz3zVecOoyUjYYOYc5Ig
rjh6cDKm4iEIg0NZJa9D9dhN8Q5SAa0aFJwVZkIFo/QqAhRpIdRwX7AdxGr7msQU3EAH8VsvGlav
OLmUc0kV8kiN/s1ipcKmhDfbC87oMNfelLIUlulLojG0NDp6J9vyVdWkysN42NlG9KwQ/K9HBkxc
5OnZqtthCzjnqgflHSBbT4xOhvwepNGBpePTnCRfedMIxgoo6Sa8KcLA1lT3zHmy5l9iDTgBApY2
DU4nNik4PtjPutXMXy6uQ+MzikcfeAia+sEu0aHj3DgXdxjkFYNv7B8QTQC7GdjBFq6yB9meHBY2
wPGb53vhJo4aEKMuMQ2VsXZMXBFWTTxX04RnHMAuk5pAIgDF+mCum8GDCJTU7wZMcojhOj5UDH+W
EnetjL8pVnzrcN9xYCBfgWd7DNMaadewKV1IPJNafhjYP3eCLweX4Nqlb0KWTZfYpWh9/IXoXWfh
WmsM54tbb6tGNKleVH13Gn4KebTsVsJSraRqX4kLhJuVevuAhLc12shkN+jiU2N5R97Hv5JhxFdg
oHCQM+SkOdgRTQB7pN5MxAzYU43RqLBuRL+dlMKhMLPGgdNET7BSrvD3fVL8pNMv9pZ6rRvqQt0L
5HLwIIR3VEskaZG7f1bfXjHWFWy6SvYnOnkydBIeGqs5DSO6ynQ3MNtnygcFM0/qBOOOfQ/cEhFg
LLecY5Spo8XB3M/oV5PpccBhsqKnA7TK0BNQOdzbXn6SoMudM1h/+Pu/XFdTTuTJK4ooBFP4Ds3J
QDwsEOeDQj8t/7FfwQbls85s2RjWGkFscg0TDOOxQffQ8zWwtzB2Y/YwCryznJZqgzSQiHA/vKRt
ROoKub9rxk3rtBirC8Uy7WSwaC3d4IkO5JvsB2OXlHpDBclMnWqlBj6MDKrYhFYc7gSq10KT7TY4
z2ZfnbDEnK3J/u5d46Ff5pDhCbQhYvDROfR2aa66vL9btKlMDh894qF5q4jmc3cW15fiAiTIh4W7
i6CADZq7rdGlmO581io4tvZbPGDwr8g2WZkG3K+0IKwlO3lz9d/kxdl1jM3syoCCmxVzxFqmN6db
BoZTvXPjkWU9tdzG6fFvVhOSVAVCjgWM2dM3TcsQzZvOKuexipsjyMyMq5RapGTQ3Pvvaoy2bH53
0odJSRV3mFzkzRUiX8R7S0ltP6HndFZmx10BxTlI073nJqDE7fQLMc1TVPc0YCB62F9Ua6O3na2P
+mtFUqKliB3LgLZv0vCIhoKJf3jHoL1ujbyCJNchcgy9vaogYAXVszDUbwCCdV23dydpS+rkBr1Y
/UVgnl4x8EC2WTGWmPsdcnH3WseNsZZNY29GmVEFFYRVhJ3949R88+rmJ4it+JiIad1qZrVq4EkB
3c7j3lyKVr7bALc9kytlhNeeROY9rNvngFGhXc5PVs14MmWHohr6Okui1TWLl2Bw8N8VBdin0tya
WpI4h2KEQV29LZrJIH9Swjvpwj06fTh7vkD67yaKHFNGwq1lzoehYXE4NcUpLUMy2yz+9DAoEXgM
5lsHoFoX9q+iGN4ZzmJKS7qXuo3fiQY6Yew7Va1/oS18V0W9iqtq28T+KdX2M8lE+yyRNGTFm095
4sQfQsjuWIC3YyOBBgWgRUEjs07N4aXBNSkm8STK5Gta8IJsd5/Qgb84UbD13fE3rvptakUnxC3R
BgUtKyRjOFmsIkEhMwvU3OX2fEda9FMUaiuZ+PC+d2fw4UycmRCW8+LlBQINjtU7EZt9i/i092zG
6adMcqPJTQxOrGHPmKDyU+8Q0Di7DE1IijE2fo1cKGimbNcTFLE3bGPcNoZ/UkIVt7QmjsD3vsah
CE4QvB7BsONOi4jlS5IBYUk1jRfYUJJanyhsCyhpCTQfcl6NmPGrccVdKlRz0XwKjebewKSKYRrH
cIU3ZGv/4W/Bk2IQHWsqPueaWdfYtPtSSiaQwUTgafE6EOzzAJJreq7jR3xOBaIgA3xzjBJrshiJ
nae+Ije8YcK60NrZ0yHjkPiq5hrDWz2Ry/w/hnOwi1yLfAK3jnCBG6+jy06/sr+yznhqSvs9C3gS
smJE8MFpG/V6MxO7TS0A2icot76uxS6tvc80Yt43kjCFrDJn1F97uyBAQ8uChGkdeeY4lTe2J4Ij
PBLgUTNuF7PddFSU6yajShMg0eVSbyupkUrTVnsMYJGRxcSc8HIRXtQDwuYO78UmNLPmQkZUfLDN
4Dn2xLGfidkA8bfLLY+IYeMUi56WZODlK3GaYQFsLjNkgdMk9DEcCfMAzUZiAqE1YuZMj8TJcpN8
r1FuwBl3r41qoq05oZAmo8RfaWZIhxqaC1dBgTlygtaTD8wHojTbaqd2WHgJdXSDlsJkOXlqrCQO
3Y30XJvwm7Let6ZzyAtFUcl8b4tE8q98Yelv3hkGP/KyGBfYmkdLKetoGSjlpAIYBKHvP0687KIT
/T2pWOyEbsddK5182xJyj5xEm6egQfZZJvaRpJD0oFsGUbD8LpGhb8g6/MCdEHXazLiNZD7IBthT
WjpQg4Y6vaiE2aRrKR+1vD9fyh6vc0MgPTrB4TSaBgd1QNSgmtpTmCZXZYMuSP3Fwe1bZ/qn94Z0
9mQs/os6TIbNqJ6N3vwzYALtONp/rHjAaco43R4bC+5alW9qZE2bSxIIfZekYQLV4kNoQKt7YBDk
yDh4QsWbIW/mYGN0j2OrxciJ86xLmAD3MjDXOJhP/UjmVkKCslbto8XY6ejP4WuSjrvMKOO91frZ
unQv6N71Q0bXFkFFiKlWUoI6PpXN1shrZ2J6WCyQNGU+dxQ6G/TpzEso4FelB0Stfpxi6mCdev6a
0i9EHOk/kPbBDLrvPnx/+DGFeqb6N4lDfJY2GYiNLHcDAlnCrRimlbpAj4KVq7fjHrISUpA6vpje
8IqqRj3yZz6RLBxQ3ZAYsupVhUA2BQYnRkJOJf0a7xP6QM1cIrIgdjcmxeFIuWRk99BzXv2ZLYRH
0PQ4eNX6ezLbX8eaP5xIPMZpUx98QhNWo+N8M55An95Ael8UIQJWFICs4UywGWtcdC1bZr+HYCZJ
IBfpi1fyb+3H8G1GxcNTbt/CCIW8bu6gOSknG9rKzJcNrXH8O0d88l79x/Kh3TYJyHwUWVExDRuS
WmHc+O4DlTvKv4mmfkhgUkuR+6vAf2e38DU42XeGlgzlerPKTVaGTqGq02TZX144OjxtLH2rLA1W
wdxXe19PTx6xWA8G0eTKZ8SezNE6sTu5TRu+jpQrdZdY/L2TEZCFhDzOspINUQMsMgNzsX4pvpHc
3S7LBASIcswonzRLkZ75G6yzIXjlqhvW7lSgZLLkucI8cMyzZZYgOdwyb3JJop/hA9TJ3R2BZXBe
PYwM3knLQKnjTQ0IwTw85LJCrROaX9iVmsesMLZWPro/Cbt7r+nubVgcAdROV/hy5Lox0Nc6yw7Q
cP/VzfME2pXEqW0Yo7z0/f/0LGtKq/APq7S7sf3+3eyLW5Orz6q5jAoR4t3SJi8ECqJRbns7NcG5
Rj+eF341U0UgJhy8mP06kbHMTPFoKBfvfvfQjNtOLsqM0D3jdf4a7VucesFDBbF+ZXfBGsbFT4As
jR2cT79Svpb9pfcFinGABwsrcwfx78mNHTK/Ju4ZItRtbmFYRzWNdKCt+NuZxEZxDHLJLNMYXz7j
JThPXvfQ9pz+jQ35tmF1stdhh/RMEnVWtfZfbrKd6WBTrUoSfK8jO3eRMwIYkDywGUSEGjr+3crb
Es/50L3WpXfr6q489QSNXwU7Bdrx7LlwgJwhLjYOSNOJwyqCjlXaNJGcmDgn3y3zDdvacZdm/uI3
mf5zAss9E+j9r561DZp3TPcOvePa4F5KKcnBmYYo/orvAYQfrEyAqyZZ4wu/fxdilVqRSXTIUveM
f+CWDzRguVTFdrI/p5K83iVkafZlwMeZ3sJhSQBA++63kvBx0z+4gRce2/xJyWAJvbJ6sDf+vhmN
E2mP9brP8I9jg+JLmWN0GozcvMT6IYdXbceaSG5Yv8sc6MMugvGKuc2uMHbQbE7beo2w556n9a0m
EGnt2DFqykLuAUTH+ynovFVPwKIGLUDFHNxSH0+F5QTXlolLkGKc42ZYhcKpz2A6H4Uru8uoi/zZ
bsZPgJO48m1YMxsFvesyZAH5BkTUbTJEAyM7n1XiduaRlMw3PZZ3K0DkOmbvzoBbNB+3UxE/Fb0C
JgKstvJsa+/a6tEQ1b+IXmzHgG+y3XOZkXPsVU5zqHT3UZg+TI3evTgGgiFqAHsLHofMg1Y9WebQ
H9vHMU3mh0BV7kOiLXMf4P4ibvTAtJJdxojbaMgTa7F3rLNR6hsKb8LEqCGyKs5wFUXNWbjla2/L
lzxR5b3R9bZMuuFWVg41zCx+Pdfj3UGAt5/caMEPM7GKBG1QjZP3YbAw/iIzXvjA8J6tMbkXGOcd
i62SX8aY1ZI+vdSpPW2kaVHHCTs/GHmC6KisHv7/B6CFt5H2aB80PezXwCguQptqnaIAOhccaEPv
5RdHRuAb8/gr4F3M3ODZ8yzxFJdGf3Zn4W/Z4IJ6Kg6JXVqP2MDkzZhTfFb098kjEorwnQuXWSMx
9Dv655H8mcVfpqJ2W2jFtUsLfRK28ceADpwqusRjklZ3Q9bTabDZPUdNcle2nf2IDqdKNtz8Bie7
GpzfKLiQ7BBzrVryGH8lTf6dEQVNMyuvfoCGz/Pccz6NuOlr+6/GGr3rfZR0fH7hHY+WHVuP/zNv
owfvSZkz7lYHAdTlPVh7dL47y2jGdRnJ4GwPpubTrB0u437egv6e1lkdfw/FXD3ANr1FBsxQJk0V
i0/soI1n7UISzXfCNDRZbqwD2VXkO6oCTkqCdHDgZXJnwlTBIg5WNC6sK+F/0SqIq3BnTSQZqMwM
HqJE7XGw77vR3wfcC78C82Y7l4fOLyRq9rg7xxMWeaTDD6w61MHNAkxwxJRuc8Yc67pCWyDFHOOB
HbsjAjsOPnzzuPqXBWDoB0cb64RpVfZetXb8FI/0ytqI/d/ZeUHiv+k4Lc6mn/V7p2dpNwwJk6/Q
6MhUsn9qWKEftZfgbS9jk+So+SsxugBK4BCfJpdDhdd1l8c5QoalE4xMZ+MmKL1ti0U5C9Z3NwL8
XhX9ibq7Oc7F4mdhPrIni83ODP8+kxU1eJARwi7eTTknvS3EIRnpr/XgXRuO6+sy5NoMeU03TNO9
HzrbeQU/TQzU8lP6EigUMxnTsTlFkNXt7r4umrrYNDkaw9yrppvFTbEdqnDdTdq/NDQ0AmpUnQ1Q
sir8dqLpDibLztdsVH/mdPFnBMeDPfdnOQ24pWA3CttzDi4nA5QNItQq5nBi+kNp7Jz9wP/rrCcC
qusbn/RpWNIWmDLnB9T67S73bDBYvHQcKfbVqcjZ7ppfBujNeu5S8yKTbCMH0oCDsQJi2afFvqT0
xlZmYmFG4cxKrdz1U1TsvHAxClXm3UzJEcyYaEPYSPc2YhnREBHWqcdRAvZMNdaKWafxrbfqXeEj
SxcBzrhZrWrgWg067ue+K+6DxQFSNEQjdqnxQL7UvesF76OvqkNlzh9Jz2mJCQJqExmgXpEBwS15
zaqH/30jOVOY/gUJDR2CsVYMyTXNxDHw+vEsmVtYFQRHHMOcVFMYn+xufmlHtVMR89vM86ZDqbrv
ROi3FBDok2Sov86sQ1i1zj1kEX0QXQcHAQXRzIL3tdYQoELeFgYjXnu0sD4e2Rr067Jt7ZMRVNSW
Vh+ckPz9hoxxUh3bNxa33CLazHdoeOVWpqlLz9MdYsttDrVGe1Kkqlnr3AU6kYd73Izu3nZD68wU
oAUv+jy0qiKn1bqn8kzsU//JrigiCDekvaWrw3Xk7NJ8ETBD6YUV859syD2OmIeafroOvNY9RtOc
kUSPy7EtCT9QhvdkBAjmtU9fJ32qTkZmld1KZLpUWX6ttnGMGQE12wogwKtELbe1NMAcP32Ma/EO
BmxczVPpbCESkdzKZ9Z29b/QQ+0lOlttizDpIbXtXVmH51an6iIRTCCyQzGJHD89tGWxyauo2WZF
9RqWHV5/FQARG3FrdOG6NK0euzBiD5v02rvEvb6Z0ZqvrUb9K4Om+BrN5iz9LXf9eJmcE+bpbscg
ONmUaZSt4X0Fi5NJnOZEv3l2jJ6iU2CNOlwjfha4l2oyiiNambe2c4MPP2RF4zYtVczy08B+0xCw
3tO0s8+69Rey038ih2rspN16trlHc6hUIkm2Bnuh4wy2wcwRezxXdCcoDEOFU3i4I0s9JnAHgdvX
75Hpi43TWk9IXV47GweWZ5M2Zs6vCeBhuzSmh4KkGs96TDrzMYHkEpt+t2JKCcu+K34rEMckJZFm
IIPqDUXrtQ1xMZnOtBmIKd+zWl37clLbIMm3I6gfDDAKcWvrXOr50AbeUWCe3wYD8JsopdI5llPA
yWoxTejmUu7auhaASq4ihHFE+N0/p+uP1aDvYRx/9mHrMTcm1DPTX45BoDVhqrjvFlGA/QEU+JIw
FF85XVrtmOOHLm52bnGCOBo25hrBXrtk0A93HCG//KYB5SFFt4NSecUohq/ayFKArj8hwXhoZFEx
TWZCa4iwhWlR57oL4H8gjauVuKQYL4qcAGG/NwBLeS9uOhNh31zLZuEggAdDSPUoNLCfyTRxC2UI
PnBc2sfZBjODKZfYUVWfh4ApRUieKAU3fsXRLI+NZvq6RIaeSpO4Opasm85F8zP1D0Sewrdp0MRP
wDFaf7iM3CWQgpQAxxST6JE5FyKXiOGMM2Mz8PdRHnn9ph0s54GMYzMWdy/N5ncT6k4w4Fs30hpw
MvrgZhjdVUnc2LblTdln5Qt5FgFxBo74tpOD6jQuq9a2d33gvw1Zbl7Hvr9LPjhGQOOqH2yGcBor
NfXm/BgV5FqyCFNHiwuJ8fOisB7c7mpaDs35jIk1IodA6NhdBUxyaT0rC+LUH+Yb/+Q1/jFJylvg
sjCAv7wKdSBQoIfzzblhu7cvaTLehnnZN6bC25Y1+I+6Na0TkRFi5XXeuO/Zuq67GkME14p/s1EQ
gc8hqnfM+r9kx3FBB95G6WPrq3pT2eOwj9qagTkwS400bEsAIfqKBOWd7tFG1YqJMcetxUIQdVLb
oo+bpmGEKYcsI1CNvZaK+UVAsNlBAhxb4+/u13k/A89v7WwlzaraAUWG9GAhgMKjpZtG4yCEfQ4G
98Udje+mdElQpBbJoyy6dJZOH5ddlD3n8mnJQjUKnuMmjm6VwbpYqDB5Gonzg8sZHQhtuptTwToI
CbXOK5vgQpMNgmLbl+ox26a8rSNgK5YPZnyLBhUhlUu6Q1v4nzirrQNPH3rkUt2o4habB9M9haHN
6jH7W62xyG7anKBuYSMKQtI6Kj+6WyrOsDg2/VPgspkSPklNorHORog5cR6w/3RtEb4kHZp1dJB5
tCPwgUqtCR7y0X5lDKFWbQ+NkFC6U+Z2mINM+ZPFcokvQW1f1SXJBGVsbBII74ehZv9U3Lv2TtqG
fB7j+idOHaSp/Y/TfYmh0JAYcSNZ/pbexnus8MQag2iOoYlpyxnQ0czgUwZZzycGn6/0kdWpiPF+
ZSbNvPzIKlt+tyVtZCLfQGBbLxT4nyPZFWFbe2db0TYxwwQBBQn2ULsxM56+bXjpsS/lDCP8UBFg
2OGgMDqM1+4CzCoKbkzdneewO6mutN/KRrNY9PRwJ+7nnx3EXOqm9TUTRnDVo8AM2Hhbv3ScneE5
+V5UsFMZUwO88KCuz0R8HNvsNnviEIz4WLIU52nnv5mwZp02plcOgYpV7rvUGBPGEtSBBdmEGYa5
E1zBtFcXK4oP2kEPkAqxaXM8aprrhU57Z/mAtw08D6C0ARO48attMw6oqtnYjB6hhaivYJRek6rl
FjYWW48BDwUi2KrOX5yqvrmtZR2b/2PvTJbjONft+ioOz1PxN9k6bA+qL6AAFBoCICYZAAhk3/f5
9F5J6cQleXSp64lHnlBBSWQVqjL//Jq9165tzr3AOrgRAIp2Gqxtdzk3/bRLFu43FcRZcZ6lzKmm
uvs6d862nlhLoEdJCdMon00ogatihzbkSFDytEI994rJU6xCiZcyi569UXCAGTC1bEFeBykwFHM6
OA20z2LINoFEF1fHyBhdQmJ78H9Mg5h+dOHJaFzMz2ZcbIV8mJXFs6h8czPOLwnPgrLXno5Tpm4j
tMybsrLV1qSWYNAAmRvWRmnXZ4dEpBOujKt+srqLvAssapQQc5oz3ecFpUWm0q0VU39N3MAXU0qT
XoUtdpm4xTSaMPR0U+gUVA00IClkFSLiYtNDOKCZPMdtdTslVkts4LqqWShHiNGF+UIMRA92Mjy7
c97v8KCz+NEjMrcBsWUyffapOe9o0I6t0wwHK46uXOdOZqkHIapduTn+n2JW5s0QkV1YwaFYsn4i
pYiIC2rEmw2D9KovL1ujkDuhGMSOgbWOA4/Z4MxGZXaDYhdnFpMpVswXRbtAZQvIGRN0imMVFQnP
OEUuhPFJE9ht8TZNHDmoPUblMmVRJZVCSonIqmDLcU2jrCzsK5XfU5yjo24dkFzulOoXbXkPHdkX
xyIiLDNtS1AqJoRSVg57WT5UeY88s0Fm6HZxv7VxXa8aLJJ79EIfqnMxhNCRqL6rr73Q/3SWkyqi
sby0i/y+dyRJfx1Qt7Sv1Ze+c32SGbjM6RkxXnbdeIrLisWKD6+GXGoe7l54j8l8XusAc3JZYpJw
KHw22gRghOcgRFQaIEKYUCLSmmg2SkOyGfIeovro75UaIMbWSMjJJ2nXvlk7F7qcXzmgi1PQ8Ytr
JyCAYzqhfKLbdv35EmaMvy0LbfCAHSWLZxgBjD4cVt2MLwmtaW7SCO1E1Yb5YWIheDtWyrj1xZL0
aSJOQXezyo1Wbk2kcZek0caXMmeZFo7EfHok5CIDJdbCdUklJhtSAr4NK86/7NRHIewDiQleOt5L
LBWTaPKKMWaivczso59Rgxd+/ywqOMvmxDCW0TYOA7bYs2UnW1/ZwH7Hp2gEVqVo3Vaich/IRIPY
3B5LdiqWLm666py0yPzIxb7LJqQygU8hXYpnIYfbmvHGteUx1OhAqRAdkp6SsX5zC7A4VJETWZXc
yFRBKtraFVQDQLEDeIely/V4w0EEcMHz6nUTWo9eBZfBrKvdbNCYWC2/4IZGosD8mi2+QL4IfdZv
+h2ummPWhJtsqg9ai8tKxO9gC5KLQH7QCZkoaLiUZK23gakIq46ZoQ4JRQwQETJm9NlznkUQvlkw
jzmWsRJkUfSp7fhT1XG4BtCGvMywr9MeaTmc3NvBfpnq4BJbwTZFFJQUdXT0awkPtV6lTnZKIWng
gfMvRJydc8A9bMp6SsOcvdS0OKiJKxqb1NsxQsf9R58U69vkiGH9Q80jRu7aewhmix1RS1iCB6Su
iz+l0T4vZkqwPpp9jnWrinskV0yO6u45b7M3fGhvoii+EVN530f22xDJG1TdUOA4vyhL2mB0N8Zo
fJgJ2s9rU2YNgsyLvm3PnmfgpufvynqWH5oQ30lRIekm+DQ0TQXbi6WkBEoS3BfAEEuvfRDgBpme
H5FUX6l5oWrwt8YefYgmPm9N5UhsOJJAo/HwIwf3VqOu4tCddh21/gZAw6053+fC28eRVitG71yw
ya2FNmv9/UcUy1sJkmabTlTlI5fS5D9EtCXEtD6LmQViSHsBjfOBwhkDWqBvq2KkOvPzDzt+nNnI
rkSRskY1H2J4bSmR9KXJJ99rlId+84wz+Xr5p9ffOQ7Hv6kuqZH9Q9Fj1ksXXKUMrDeemZ3bDUhL
JjI4goYsqlheiyocj+6MKp0za1vT7B6w2yN8ncV71UyYfSa+vVIce1cu2yl/N4xsvhr0DK35TujJ
+bvhwDkbkf08Vilq6+EV39kVMcrjepLxfaPdR4B/1zMWQsVuuvOKm7QcXsppukoiRMbCNA9egYLG
UurUYidyRfoKff7LhNDbmtuPIh4ubStzgHNpInyIPv8TZ///EzT/IYQB66wJGp+Eyn8KYnhNwtec
aIsfYjT/48/+FcUg/xAm3FBJHIMtLNP+MYrBcjT/Wi4hmg5RwX+laGr5h2k7SpGhqYmptpdEiAZj
ZPi//rty/+A/uMRrOlpwMfOn/vf/fB//R/DBxiPleZY3v/z+x7wCtj4/pWjavC1b8rYc9iOOY1vO
ksv7QxLDNFe2RtkYHoqm3WeYERGreOmN1lWxdwRAMIOtyLpp9XAKLL+6GlXUfsxNOd7aQJBRpZk2
EfWkC2JqnPNF8JBbBsT7IuZQaXG6+PGQfjENw996IFAuutaxDFRVnni3ownp1yIp90wDjDuK6JUc
XA0eGd7hXMfgvVmmUwylOce4avN9Cs+eKZT71cihZLqx/ThhMgFeSWBJQ8wTIY4QmEgguyaaZLib
WIyufcauDzMeyGzlglDeVOxHIZgY+drx3GhNJgO7aouBHDCXZIeK34JQx9F30g3jT9EF9+7UJ0fE
Y+Ru94yh+DDvi7q67wf/cYzda7PAw1QS87UOaWWIiZOueQs74tNKXAA1VFgV7pE0uZjnsl2EfaG9
S0f4YwQu1dY31VZsjA00TpwLAFnCbW8wHZpVBlGxjNykYpJJiek7SGd6N7Qf7K41EEAr9mDsWlZJ
nfQHcxQ39iIPh4OSvpZdm2wZ9ux60VKIJ5rP2MnRz4ymuZ88wBPaLa1Tw+zmVNZux3wa8IVbg+lV
xdcsxtzTIqhYIreSY8GQbC0Sw2ZsIT4aeyRmTJlsENMLA70k84CrYojeEmNONujMh31ltniNSQHd
1z0NmDEQeCQx5awGpuxm2xmHzh1Cvkwf8rEKvD1po4+ihaebDFCu7AQwLzVwVmg0Z8g0oT5aVBJA
0xlHTWV2iV2t2/XN+Exbx95yMBmrdFa0M5HU7kzdsuErxTubA7EKRttZ1R6ZEEk2YoyK2W6HrYfK
glnUDqJ4ukcViC/ODCQ8zHrBRAyYYi3FxCDtpUHd1zMTsUIb/EpSo/0ASGu7TCN7a+bqzuxzjTl+
Z/lyYQx5xn5GKI6xY2KGN3F6y5nyMB4DFhpIch5yTSdqTcxqWsIOCZCMWKI2BhlatZ3AQavpp1uj
PA9T+SJGl+ROr+/uGCZ6QGz9/ismjxRqVNcfgfjClBJznzOFFsmWh1B8imlRsDOVmoCwoGLBJeVL
VoTkgo4TbrQOCa5nSO/ZSazu0uHZf1dPvr4Ulu/cUqUhYzKCYM/INt5VYWesTTvOkPpEzo0HwmEt
xsy+N2qH7U0wEqutp2ATJtq4K10bCwbqMvwbRcniyxOELKDRh7iI7zh273WEQWdWo8b10ATrVJBc
VE3oj3W0BBa1rNbJPOjIZRED26gmnPd96/rbrHTNL7r1waJWhnNQjLRXIXSDgv6YCVsW2E+1DkDe
2UZ8dNvsJHtm8IyJS/RcceV/YW6izzYCpguitpPLMW1mHC4AcBJrZLXhZ/ogbCYqifWltzDuc1yn
t1Cba4oS/zWsjRtBmFk9AWrTmf+Iy7lmqpQ6x2SQrKpnIgGKVCiKBKbilZNUBD82CTnDg951o2FV
YDpM5v9snagEDa3trwgCyv3kknoOniLnOk4n642w7ORVzU28Rzxor9MaAxFDeMgdMznNKGrdxfaC
6g1WQgR+BAE0c7hHwfkNk6aVN8Kww102Z/UZ0SJZDDPjm7UX1hO5WtVBKuPRcwaOTh1R1TLXrzId
HdH+3dC3t+sWw1y0spMeWotBDmEwZw7S0/CxqjR3LLCNXaEBw3cDcisyILDqj4Dok5nAD7fXYoOT
H/947Hf1w1yaIAKScb7Flddepw3hN/mocBL7l+0cXFtRNi6XQbkSrvFIqwJ2NvS5dlyMV2D0yicR
MVxiwODhWlooPrn8DHRsnwaHHESP1wDSMqJvnZCrpcZEQGED8LPzwuIhi4ruATdYfkFKeb03B1yS
iP+Am4Sh6EuseljfV3kQK1Q5EiVCbpc35pBhtfQppwfYwpwnzLlusVqQZFOC2bER6hzDqm6IS+iH
xY52/0Pt8HfJQd+ftH8+sZf07X97Ervi5ydx6E9lbWlb7YPYytK9ky4MCw9DE6KwQjxja1C37Qws
OOkajzae9OB4a+eRA3PYElBaNS4YK+OeB2ZwUJEu96FdpcdqBomOV27YIeVgvxIhRqPvwDqO1yTX
oCJdaz4aU+ZCFHQicQeNLLnOmrSlZSviQ4ztDfO2DWJtKAj1MOMUCZpEsk7IAEMDptCNcWOhv7lC
7okd0lUSnQjOGfLb5L3ZZtG2aWP3MtbSW+csyO7CWHvfODllhpt18T7LDKvZNNn4jKPohjVptacK
YmNDTeCQOTDMF7UD/p60Pm/ryJyQeSug923z3GbaWelW4kwSHrhQjI/M/TzNPsLkVpqKDMVL75rl
WxO00T3TERquniPdq4mAKAJV7Qd/dO+qVlrPjMcib1MY0C1JeDblmYUQfbLsS+c9MnqSRQs2zTSW
KZPrmlTvFXoaCPCNh2w24aq8R2gADQ+wDfkA2piuprrGzhiP1hH8cnnO+lp324qALmwduKDqeIKv
Zhviyo2q/BMzKARLJqw7K/fJdsqVIzadmRr3QR8J4iyALvVomPDKtsQsrQz2VBuydLzyZCU1GxbG
XN4H4lQgAIxn2XJFtV8eJjZk32Aezeh/lpvL7kFAbxeRjkOycJGa2wCj/2tYVrQgsfRe2qltiVzO
8nRTNLJ/itEtbcMYr1GTKu+iNbjGNnNNDwniM/cJomqrgwm+CiGuN4RMk6PpHt3DeMyGRp7n0iJu
sfh+lmXLsZbxc671ctTFy6FHlJ/91i8HYcN5ABvMIny39vPopfh+ZuahF/EgDbKoufYEa7eVP2TE
D3Sl4X6VU518NsHUArixx4PqW5xKTu7qtY+t94zHKHscBPMxtGNLFg7mc54dBhNF+JwIg4nfTGz8
GcBwrvG9NLw80Dq8STzBGHYZMMmmSF9agcsc189FtbeXx2FBbxgATmijL/AiyJrI0FkOTOM8WATJ
8hQ2lZLPYiqo2hppHK2hsy8pDceDXAyP+5nwpXM/WPIiMcb6FFlLrQErY2Fp29HBJUeRYUOeTuds
xNvGN2afwCsA4dK2uweBw1kc+UaKcT1n2pyzWUetkMt4wa6iLIpHIfYRjMBjFNQIcVuwu0uUCXtN
J2BDEsmWWnXIkuuoS8KzwrgIOttaZpLFksUAgmQzF4l7axFgtPPTyN1BFef8dozqbCCBvRmCxH3S
lSZIPrDkN8Oe+gfU/+o2iEGfSAB6nwq9Aj++sh5dz0UWUDkiuQ4Mu/9aQT6AC1FwkluFAB3vT9l9
PQP/hBq3iN1MsHCuTXxbp1z3UjThsGbQ3axbRmDoDERVPQzGaG9z2SqyiCsV3UVNQJC6Qs15cL0W
DXNcz0AzyYxZVV1qoZ6M3JOT+vomN2r/qPN2fBSwyg/SEB4ikgzpAlvx695O87fJafsd0vLsRXWR
9zKjmrhxLaQhaoHsRb0J0CqMQmwnKgnDrzEwbmaiPiBLszOLi7AwTSQRgX/osfDD2cuLnRJU0pp1
8a6pLWtrKuIJPLNIDn6DtHBZw4mTD7D+vuO59Fm6nnxo64GxQjskHrwmuC3MNHkuo5XK028CuMAJ
0VR3WaP1+mr7bv4Vrre1qbH94/xjeSxUCVPF1Vuyg8ZrOkzkFTUx8lyg007kCTvSJew1A3R5KHuP
OzPyA04UfNrA5hWyICksnV7EPIKY+cUPpTMzaiMrE79Ls8ztVNiRLzG4y62uGEWicI12rC8ggRlZ
fgRGj0GrsjOUAC6Igse6LAvSlYbyxZXNjIAxjdSTjkgGy1yXPKq57OZVmnXNmQ+rfCvx5Bz83nga
kE8/jAuZxy4qrBqUIeeOjfB6KBt7J8Ier/oAFXFqChLNUe6fZlX6x9H31V4oReWAuwspq5lvLTFi
mbFCF8GAdC7hSBeAzK0agpoUNwIC82OGzxiWrRGPy+K9wBXmFxorawjZ1810cukGUfky9gnkK1XU
jxYV1kmHdXtQNnZ/zxHjc9Zm/cFVpXOB5Hx+hZ7VfQn6zL8PLfSvRIC71WWmqT5dxZKeTVt4LYMx
3mhufYq9OrhSTqXZROfi1ERR9jz0ghiRMIC7Loy+R56m4uZQCJWAjfeMEKqxp1N5iRCFYLisyOb7
SGhsHElG0y4GR34LigpQLx5NO90L1OewCUOHlHWYYxx0g9n6X6yOoKDwKBpJXoBpDWN5TaSEezOQ
4nPrtzr6yKQN1IsdBxAhF/cYN0X1ELidgWCPlULP+OLewlixG63gJZ0cNK/9YKZbNyH7IVscEDqm
J6o9WFFq6Lu9I6Gkds5Q3gHsPLmBu4YQsRrHGn8nrd5hGEF95NGCmTCJM3kNMIxtyPTR3SaxzOgc
kM6NgQI52ozVgAJI4Ugp8/HFacJszZVvr2SFDj9wF9iaFT4oZF6XDQsATDGeHldZjuRIZd143fKQ
wOg3GPd4+to9xzPeAgUmFBdc9K012MHGne+tjCLwtm49DneCRJ2HsPSCi5AAgJUOouDSCUWwbWb4
rGNGIPfEXOVLgHATzgeIbiaYS+xOxaZY2RwwKyfPkRpFViFfK+zXW6vvvVsrgbsahDrY1A472aKJ
rWt+R/xcgDkSSiTBrDPuWQKJiB0II9af1M8SL5HRWsVasfxHSSnCHfR7pOtGCk3SiIBuONNgXDgu
5lRZj2QFjLa891sv3FaDsk5xWnggd8xkn0yDfGxZKq1K1XCVdk3/hZdCTt3ZMzVkIIzo2Yq45kFF
lneII1j0ZlgVzJjb0oUm/xhmpn4XvlUcKgUH2qa+xw+/LO8GF+CAzNyD47fkZARlvjAh3Cu7sdIv
cYymjz6UhPsSByDzhPIiQKG5dWJfHE1pMb5OEwon6si3oXE/vG6yN1GkwNqI9tYiggtDEqQsT7m7
TOMrGuv83cD9WVYtwR6zieuVmmw71LG8sOKMRyboliunlfO20Cq/KJUYL0qL7SBlSFZDYSDDs0O+
sLY7vtFV2CCgQ3+S8v2TG/TAjYpejrlVvPp9XyB/zhOlLVDa0SzWGPISoUWm6M9tgVdT2pgw4/dc
JvfYIp6rV+O5uhuum1uiqfMbI73+/Sua/xbOqjVSCKjipunZWjjmz684wNTL2Dj7+952cacV4JHW
VsLJtRLag8ZVsEM9myWd3boxjeFTMotm8O4nn8QsegifQqDucsA+sCoEEFTQIZoPLi66Lt6g7K4e
4X8bTzRkjLIcHAwo7YuBdKc2ypbTT1f3JtYkDCEqkjvWbP6hVKN5lxUJE0BT0s1Zwr3Uc1R+FnVs
P5S+ER1RZ0/3KU4pMr3jrEfEEFbkegQx18ex9qbsBDevfjQDbbBYYhX89A8f29Kf/Uf/RvCrCTbJ
lLbNPNe0bfeXSWrjeTrpq8rYG3KsLv22tbeYFOuLYK7iL2VfdsUq7ZcFKYKUq1458mvjggAGs+wE
31wSWdeeFpBGDaIYDJ6NZ5fR8HNoAlFk1zXumNidIo120Y4lLhR0eBKBkFEmpySBGI47oBnO0tQQ
4ojtDL/YAdkdsa1QNnXLQJE8q75ds8TMX+u5A0qKp48sOsxe1jeWeIwjUbkzmpxlDQ3ft0pJVUW9
evv9c/p/tlNYXui9KKc6YprErPuvF968tq8//Wb7PW35tvuop7uPpkvbf43Fl//zv/of/5rr/8O6
QDPbZ3j/n2c2P3007X9bfeTBa/rjquCvP/fnmsATfwibG45VgWkuNzy33Z+Jza71h6s4qbioHO/7
xP9fewLl/KG4QQWze8tTjqP5M//aE8g/LFNI5TocGi4Dpv+rwObvp8yPFzf7Bq4P29O4FtgT2Cwk
flwTOKYREBFA36Hy+CsslyvHFA94SA8QZl6Mxl9BLOKZgyLKYys3FvdLjfbDR/Z3E5JfbzDeA0Yn
ZTqOy/HET/fze4jVCOlXeKxXFWmBjPo/HUdc5ZDxt1Wdg6J4ZyJvLIqDBYtCjf3oEL8Esb1noB/H
EfND9zBpa2soCuJ2HjA9BAPLC5L61ng5gYO7OPAqIddaOjdTmX5axOGxapsOrSbzqm6ngwtJfFNi
vKvgKuCACdlgZ4dcki4pgXqv55pfQDRoUj55kIxbtKW8DPaeuoCBZ+hg3rH9O4NGiAAxt7wjoCNO
RO1lvP3+A5POLyfS8oHx0HBNwcPDs5xfHx34hc2Yuc7e8s2Hub/EHQ5QXBwYtS9xOOZhMthaWwM1
RUp2hEGk0RYFIHNriwyBZV8vSM1oy/RyENHLP7y5nxdPDmuwZbllKYFkhQBw65c3l7iV7SP9c/eu
YMw8ltPWzbudq8J3dkAPloG4BqjdEtaE8NLhLRqB8fD797CcyL9c1CYfEFMOXNkkm9s/X1CAS3si
VGJ3rwsL2srwNKZJuepr8WTWyXkgNGwVCX+bd0m2/v0r/803Y2kW5FzMFuLtX2+nWmFkZ3Xk7TUr
DUegkzWa8QlcD5k7aeWsuUBXv39FzqNff1aP08DzPBsAv6t+uXmIn5LVwJB/b4UZRG9qOzY03V2f
Re+/f6G/+VBpmOibvGV+ZNu/vBBEWz7p5S513PQ9JyA3M+LPlqsPD9m3ROdnYGpHU938/lXl3xwO
nrSXc1PjVrLELy870nIXeHCcvZE57xJPezqlF8FUfvEY63UkD2UaVPdiNQUJfvj9i3+viH65kDwl
Xa1NzkhTu7+cjhFPybl2AmdvhoTSG1ADCbfBd83UHrnJ4F8MDWRUtXFSzwR4EYnDBCUZP/VJNF+i
CMlTl7iE+Jn3sZHMLFTGpx5hO8m6hdp///+rVGUwWnDpxYlb4+dfmUZHUg8ioq1nHqVsqn3cu/U6
9HQB+25d2wRtdYYJg7WPrLWzNL+RNTwtIGUk/uYbvd+1YZJT17bEyjBnWTuT1ASf+sUlCvVTRLwV
1GeIfSBkWBAmUh99LC+0BtVeCEG7PWZvRaqhQBGqtpmq+TzKETQ9qxWGjzVNBD5iZHj5OtYzQZcR
h2WBHZ3+FcTB0smE4N3J6Sy3DeXQ1rbkszs2HTXeiKCqkOk/fE/6b84cz6Ki9hQi/H+/7YY8UgPL
blJ47eQTsU65iiuL09m6pAk6ZAqzV2d/dafkhdjnz558mRFEr0kE5EQQVOelp6IozypD3U/TtGsx
mnlDgPT+QwXRZwWVAyAP5lFsgxUt3tqMoAwgSUNwaF6Xy/4MUvP59xff3175Hs9305MOs5hFK/Dj
o5kJsplbYJT3M1J3GftrEuFhR5PkVs3JtVevool+taB+XSltbX7/6stf/vOV7wmEA5oDCTPHv135
YQlhFGm0uzeL6sEpkLt4ybmisK+L7MXOxVVYMrL7/WtyjvzcFC0PD09QZguF/lU7tv7l5K7IYTQc
jL171Jl4OrPmKo96YmAWS1+VvdTe8NTUJodptEw/YsmY2nBYiuhhC+D8WgQxkP8w3hcTMlbdBVcS
BTXAOGEwhounakHo8Wi2XbFiiL9CqgODxmWCUDqIlsd+hHoPuIkdLSQr27pm/QZi02a6NuT6Ikjy
h7Zhwk/RvxI+/sOyw9fUBojuBanYXTU4a+EuFNP4aybQ+ZdTcfJL6CG29cDwnhFD9Jn1JeMONmCr
uO7vYEmswI326zIbn+YKYlPV3Nmt9x717b5JxXuMNVgaO8vIdx3+SgMPwjrB1wmA6tiaRbMXukXe
lR5IJtqnXvEMcHjbIYJfmRlYgZIYe9e2TkvVI+ExSSLgdyzFyAgdiO9wFDtwl4dGg9FMRONbaiuQ
jrQkOQwnRH5IuahybqvBfloqmbrEMVfX6UsWmDzD2QkAK35SA9q3SGTXaTkKrEKvRcO/IE/ipSiN
tyDp7+qBZEWrP44zuet6/OhxR6MWkf2aiCIKqZoNNXhfsLYJqeJMJLNTNgik72ompz3MyGQf4920
qqJe4M5DfmKCCmr6p6xnwhJ01H158YmJoloTWveZ+dNOhswfxvw+bQ9tz/dppdk7XPB7j2EkMzCw
OdN4Zxe8GvYrtMMormWbGCttpo+dxaWVtleDIu96mNJPlvFP5I/sdUT+S+lday+Hxx2NjGlruWmQ
oa7zqNr70aQYzrgP/sh5ouzNkHSwhgDMTjUavo7idz2kxnMSByBZOECqhNc3ay4lIAd7JYgDDwPn
VVZVh6OEr9qN2zcISTsOZlA8vujXcYngbngYm/Y2yxkrpkvXWJow9JZQ2Vqzc/edB01Xy2bFwxY4
JO+NEz/ivSJ+w8Q62IK61mIcuAD5E23a8R1P3wwE72XTXaCs2IxEqBGtBQEI/WFL8ou5BlXJcKXy
zsEEVHRmCogrAhE2y5/NgOnGC7gVCqsc8IUzYq0YCjJNsZ84SKMtOYXJBo3elTxZPYY2wCIbL2n1
Fl3VR5iBHpEWz40I2eVK9QZxcSBxBjv+mvDc4t7LggPUoAN8ORYfFltOF/sFO7FVipaanVnwZbli
JIIXIh6wYTjOUzEA7Sg7iBx+J9QqNTJkEWSJlJPTb1E8bSIWLQdB47ayqvZJSAsN8ZKUGCRsr/Gp
N71BALtkp65QMbE+h/aqcOdC2/pGRlBJW68tglQWokCZXDJS3qiFJRTaoYNRkScqJ/gqQYwEPZQy
HLhEDDUvuR8q8w0Qp8ns2UeQMvY72RH6l0PTNOqadsRyP7CzstihdRGpvK1j7qY0486Ri6QC+/eh
8rmAKTVDnHoDt7zFjVSWZ7ulyu9MaDV6CQKC3HOQDoO2kAQYGcnoEERNhfdxbS7ijW5MdqAVWSkY
5WPEgmRFAIKBEb86C7fCnEWFl3Ehh/nwlKjo3e9YdKZ8RInIzn2DbzgQJFLSog2YsPwWH319DOxy
2qc56vY+nI+OBEdu2fmwKXPKXwHGAin8sAmHlgG38ZQljbtpGOBseRtL3LAqS5qt5dmKvZgDKKeT
SbPy0uaGtP3qcszkc92lBvntxltZ8s2kAJQ3hTeAMGGSH/BeO7zlazAvC9Yj2Y3thEA1Jk1nyNpd
VcurLkYXPMj6ccTuQThIQaMwPemRWzHHxcYWpN+DY9rTQQUcbwXpKdwkK8As9pZlCjVaSRJtUnx6
dWcRr9ey2uttxmh2STbLZGG7a9LnuuaZ4rP4Zradv9g4mISFKFiZGVGYfXLNBXOHMkNuChjMjYgO
ucsImbSQByNobvOScm1YTqmGXwJ0GavIjd8hQgAl8xoKmx5GYvpeAklAMFMSPdCRVr5cJDyYYEv6
5l3ZiINfmvtOTDd9ZO8VUcErHMDuhv3/LW0SkJ5giliJ6msrwc5nVlids5MJsGrtke1gXuusONs+
D1ufIoviB9RQNW6EFjDeu6NK6hvbLpDjgOqKOE07QimZWlWol5xHr8xuewOkF7pDMUh5VSpS2tB1
18eiZ/USFIzE53G6N1JOB1mWgCUDq1mTYAZ5bJRPeYEupo+yb2yG70yAgZMOv+ZxWh8igPEqDmiv
4BiTt1u85jizV23rcv77zUVUTHe6J4lEy+xMSXE1O/07NjDwJqO8UoPxJBJ4h4HdH3N9Z5Auhoyf
R+agqlcZzPeZwTZlnOJoGwQntCuLLzE7k32SIijjWYIBnKM03plBxGXJt7kbWMx3ZGw2gvvdL9qr
tgg2oGBfuoQj5PsjFus1BoJq5gusZnAi0Fl0mh+alARHuyQFlpxzIwfBIoyYM9/Eu5qHN4mXJpep
Go5J71LpLCe6Y/jgxiWXGBh6KLHa2BOEQQlhALWdjZ7YdeQuQ4sRL0Re5icp8aPXhQDXXjkA+LwJ
fiW55Hnp1adpaDd/VjA9b7QkzWI9j/wwzCcvelHem4CyN9Y0XM6S3TOoN0xQ/ByWvk99Qu/w68Nt
mItwY0bdTWHIyzlrsBbPAe79EsOiHv3L0eSv7gr/A9nane/GSH5woJaAlBD0tU89rprKNm9A5Z/C
hL8vinqAqZgjIFfS3+iQVzUz1siFcbLM4DVgeHbmFf0hIrwOiRIyomzfGxIFD8w7D83/qrdZ4Nsz
e6G2DPdqTZJpee2W+ok8p4pUIUQVaZAB2A6yuy5QD21EZmwSkaTuNM7RKQtxRn3CLoaN0B6aZ3E0
IhluZiL0Vpk7vvV1NXKIuPUuy4cLLOvVXtZLLH2SPJU9syuD3Q9WKiSSclrC1WEUKqSQRZy8lOAz
4mFnFNOj1VMzfh+uiZTHfWMiakFgwW02tPse+xA9294dDOuyKvJnWRkxOeHldWo+QQfzL1hF4lOp
etpGgRG9gUqe0PvNY3UNeiM8mvEFoY73swwVHwQsKFPFR1rm6SJWLllesUKPhvw/Gtsbxf45x/UN
B6WZNy118w5R1k7LHjxIJdoLUtj81QSan3aJwzyhvMV+Qqr2MXIZM/tYRbBIumpv2F5K7VVq9kHZ
1jHTbzjT2K2B+tyD4NnbVfeUMN81uI1iPQIQ9LeBl5+54/Ze3nbsmYf9IJyd9BGZ+C05qUXwYbgz
6ihntWOwAhgmMS7CcjonJngk0r5gIRgb/P16y8SeBAVUo6XZHwMUPzYyho2pUCXpDFC3CTK2GRS0
77G9hTR0DvWiZSMdW5fW06zny9LSH360jAmviprZzWxhqfS95jxR2cA64fBXmOoRgXpEfq1hd0d7
UGGk3QcbiwywleF79yb1ExhfHvGBqoPtpNsbq6JYYiu1VYaLiQ1QQ/PZ0E1tUD7BuAAjznZDo+nU
ZAhV03ib1QHZDeFJ13FPTgHqPYynDwMsI1KGYw6tZK2aYCRJW6eHen6sMYNeFUaVrFtvuArz0tmq
4cqV4aFBjcyRVfq7Wm7xV49bQbD3pqjMgxFbjzaNNcs0+eX/cHRezW0jaRT9RahCbuCVIJhJicrW
C0qWLOScGv3r52Ae1jWzu2VbJND9hXvPTenObW/5qzKXms6oGjSADcY4Z76Ms/5vdl8G14qIELTR
R8fMAsptxjZow1a12VXFcE4s1YZNdY9mPwb9lvwlKiDZ6r1/9gWBv5VNO43J9WLhYkSs9mg1pHBD
xEGnjVWULcybXtN5YFYOTZViIk3ecggxm4QfSonxzUrIM8dzQrJiy3/N4746MhGWEpN3jmKjwuhI
UDzo7SsY+erHk3ADSzO5GlN7rMzsPjdatyH0BMiccYggAeLNtM/NcJwFKauWVc+Upxj0XHgDKINB
pWsvC9twWmIJf6cVW78xf9o1B4WMlMvEAQmAzZqCoSU8Z0Z9bQsXUbMCaVAj5oU3PBTP6BNI8k6i
O7b8lzk9i2hinN0/N605hoaXGeE8fs6xBVe0EjuQgmRTgG1Fi/Qye1OQ1EiCAWizo/Vw/LTEGWvd
heUwy/3qyUPJTruiKK6c5Muo16fHR8IdNdkzDUEIwZscbzJSAKhxaI01niIMxz7iB+y16Cs9i5gg
dPFGINVwNGVsEpVCANXKuHbNFMEa+LwgQ9PTN2kZTrM1bU2/fpli+WwbSIlaE5cZoTpxOwZagYXf
xGaIp5iyjAiDLIhBjPjxHWbjc8ZHs5J9qbEu1jR8OJNN/mxKw162GeDFzN1V3WzgC57+wZkArqZR
4qhemOCiSBmPLcbwBCpDSU5eR8PZzWvL6qNJrXrxr8sxsRWmuLY6qZSR05MtEO/1CJ4J+Deb4Vtq
zy1knHgrUF3ujQK1uDF/LKgRZkBkTrLrxgwwXQSal7QqFmna38iAUcpGav0fOkZ8W1l5xs4oxVNB
eN4eLD6xMSCn0C/jMmc8ALJDO6j0AS/ZCC02PkJqDlLaekSe6W9WlyzlsuGuRRGu+b9S+irkIGFE
0Z2pRWCDaXT4Zr/8NENEMZWN2E7TdYRBAkE4A0eoOOfSiFDUwdZnvshx1dpL3ob5Mmlsw6H2YUn8
sVGIhzivPwTY4XxJzgWyYY65rb5Ql1cATAyQ6w3g4UkmFz1r/kQE4lpquukMGjalAKrj1iM6S4pl
clRYsPJYmXkcBbN86yZeQk3fRSlR7+Xyj3U2kCsMGPCdnlq7+mHZs7cm40WKBOFXT56i0P62ybwv
3fHo1XVgZ4wm7dRNt9D+wJ+STDb1ybOvogeSaXddp+MdYOLB953TMfp7/BXYcLO22piBQYtCSdsd
sprXNUXr2xKjxub9oJAkD+3VjZS+MRIa+0akjzYboiHCIDpX9Ef5cnBhMW67mdNgMSZ+COA2le8G
3dhgTVl+I+Ju/dyaACCh2gZte6JbHjapobGLgsUVdswGBlOSfFBk9UEmbP06AE2zgTE34Sm0JLiY
cVyuxUpD4yshyB4lMA0mZjdhHnlf3svGLA7UAXehtlzuuNNn1gQtEVSJTaqHGXNX2ip0StDHPvMm
rol4IJxhwXriAdzt53sMqDPycKuNS3skSPKBAEzGmMNDBhU99rMPmAGvRqIhqj40nnwcEry/fUIx
ONowzkA6CR4fG8/9UMPAFM3KChmNgM34Fw4PoHlxwTRsKb8jRx1qi6u9lPJ7TOp/iJmYcNhcu+M3
u4MNOhnepqH7bpHToXAzCAMHrl6rieGbax9mh548MUqs90W2JdvKYKSBeMBbQyJEV/4VNBJuDaEM
ldE/wNnpzo+owRKTGlL5dLxrjojXw9e2i/7a29keBGpEEZkBaxX6x1D6T57SvaDLHToKfCgNnv+t
48hdvcrCa4FRaHabd6v5w7IBKKtJrItRxd9ZhTcmsfUHZAn0EMm8cd04ZOIJsIAsRt1kykRsLQW0
c5LwsvkC+a5bx/fx6dvfY8fJ5Mr+lvoFkKXcx3LsgqZLZcfZqY59jxrfXvAK8DAzywsbATQQgya2
q3tmaCSf4SlOxPDpfy/RMx+W2g/EvZIg8z0+GYVighRzvncopFWafxQ2nPQ+B9IAC5Bub/YRglrV
zR+qR5BDyHT86YI89N46t7p61SuiDFfKSYkTI5hij8u23Qqj5SMhip6/UcpMslYfgCbvVqLsEPHK
Z6rqPTCCcgMjM5DS/DJ73Q2qvDouAq5LVPcHgSwvTEjyzkrTDUaIDCNuDiJJ/Xs7RZdWR76Hx+M+
+d20aZC87a0l/SgYje2jDpjooOvvWf0RRbisZyYLGhsk1pjoKPLlxB0CyhP5++LVE6XkmkIO7T7y
GxrnHoQpILFj/RTX1lXDDE4BVeRBnIvPtEvxjFX+iydr5zLX3FjZoh/MUOpcgnCVtJ3b8yciCoOo
qtt7RXDS2YxR05LAcwRd3mw0Td7HBhqwyoubm2LilsVLy3DyjiJ/MzqzttNF3eyZjgYFJdHeLqpk
G4FJL5iNBo3BWzZ73JgSzkS4oO3YAMohFZxThplvTLpJ5A32MQdSq7fRnhWWfh6BY2yNJIGZLYvX
ZHzMEvJYtLEkC0pBQiUisaUZAVHqStJdWQI3W0P3fsWKibHwSfeN921qsXwbqkxuXI75VcyGdRbL
zaaPS4gCtuPg+kpAnsFxJav2s7TIpspolkvNVBdT1qRV2SyIoxg7eOaRHTMahB1GKjpXun5xxLic
qeu9Yy/wXrjVF6ugg1M13msL/sfQE7LndRx4OWP5Y4tINSAELz54OBJgz++X0sbmqmOzGVZTUMyo
NlsW/gDiXrezEXsvfiQ+Y51kLqlBxiFVw9rSRFubAlHEYZTWTyopd3vLuVr6cNNu+aQ1B6VPP+nc
EYokMBep6kE0CH5LKF5YEXk2+qi9pDS6NILlwe4IdOAcplGt0m++RyabxbseoTQcnAZ/HIIl0jRE
4MfmT8/WY7aXbZ6gs3H4dHJZhrXdh52Vn9hei6CsEfgICwn5aJlEv56NCcovWe0hNE6gDcOrGXfd
SUiI2e4Ivp2Pby2h9x225U3bu81O0CwggXxSPegZz9clkyBBnSue/i8I1DC96HBmTjw3v67Ck691
bB2YW7EwKEemMM6uzJnEFQ4me7sfLmaO+Zr8oqOf6E8Wyum5TOIwsh3EsrDe2gXHWNxZT1XufKJV
XA6x9WVjDZwI5cKeVEahXpUTyvWJ7VcUANelrTHqP6M7EIuch1VkEC3Q5zh3ug9EgK+ZDulqTsst
V8mH9DmQeslANooqFM5D3Yb2EHO7ghpxBPvOCpZQaHKBMC99TkaadTz42OeWowSNFizN+DRLWzI1
zt8lgUTh4s4l5GLtQKnZSlj4i5ogHlGgzu6VBSCLjEjbKcsmpU/EZ0beF5fXASweYMQxd/7NS/zi
5lQzIn3CbIawpEmrbU8OTlESljZ0jKSTvyzTEXeiN4EOB194YPaFmiEPxyJ7ngvmfULh3Eyz6k8R
5T+RnmqBQtsFJ6G6toCmTFB0CxXhoUJIDirWyQNWl1+t6F9xDNuBaetHZtBAnwHVL5277B0ZZ/BP
ccx7n9J5KFqqDT77bVImh9YeXhXy8X1aNUdkQVtLzk2gaR4Fh+3AhoDO6eXdv7TjhTMYtALuoEBD
dg5LPXODhtnertOXR7CvpLUo8sHhx6Fvp48tOH9nl47D8579dH7Qi+ax1+NxV9QToHRvgohKFB75
nS4pRVZ/QiRcHkujDiKlPVkmtl7Lg/yXQdsHvoItgHct6mHXpPFjknjzvgdcit1T/y4WCbeQEmpp
iQIZ+0bbDeV4kg45B4ThvZdGWBB9w0/Y/RI9stN7DZiW9zcnsxKwGG91Cy9g63r2X5uJSUAWJ8+5
3OSpyPlpqefQidLXxBvHM99VKRWgK2fALVjeTGTKypsQ2unMV32n+RipAMB/EVEKhGcuOcAF4/1N
5qw1qIQTG5eGZDQavXcZAJ0u5bdzM/VHy/H1xYPrIdaHnK4bF77HRwv8AnPGxD97Pr4ZTVnk13dR
gLZvHaFzxcq4wo26sGHzP4pn3/Rjkr6GFzEVr1y8fx3blqfc4gj0CJvZJGtIeDyvMGDsE+PA6V0w
imUspF/LRr7qbYNAqqB0yHNoXCapFQWlYGfL8dDGEgm92e2d7IW0Hftj0tUKPEJRCvJ1l/fFp6lb
f1nVSNY7WLktP35rKuPZh7KKG3ncImEOMxLEdhqEWcbh1d5w7Je5t82dMH99f3pthCY3Q8PEHhn4
yg/CHDm6v5ltDBur8gUGkepztnOHKUARipLFaDI6Yl8XXBhgeFi7hXSeLOd6AHDZUjE7JbWmU6xa
lwhAE3QYiM4ns+IF8XNdbAgN00ND9WuhMSH2IOQlX+rHyZWcGPOIXXXqns0CeGfCmCItGPOifTgV
hHv49Nmb1DLF/tumSN7RvkI81p2N0OcPZvNEFKcnx40wSc/+FZTrkQQ1ZiQuHZo/oNLX2/6bfD8G
0iIjPJujBWDySoTyNvyG1x42MHiXfLlWsGq4fhgbq/Y94gzcewyTOg2YprHs3BY4iTEyTqlIRdxR
loez2f8QvUVEh97ru5xexBB5vu0TF60sxObenAhH2WXzuLrQp79OkmIt7sotY3NwJKy8i8jMr0Zu
3rDiYV9JaPFa8yX3meet8/ZbXChG4uvH6uhagLD9p69BxJTIc+dpB+m8ZT6Zv2vJshx7Aytn6xZH
v7uPKyM4BzqFrN3lfLViLtKRcE3s+8nMdzhH83GaSpNSfPqtmoqvMSl5TH1yTL2qfrU9ltaY7JVj
TTuGFMu273MiZgae2i7X6ZPd9r2ynO9llO9tbI5BO1ZvcTMREzKXD1zMORydCD41nWUiHGpbWPxB
4+I0GrryOq1XXwbsqiudb4hHeTjboZdUd8OkpQAwSMdXWd22XWCSWmx4hmWDRZRQg6hirqye+oqB
oYvEBZOZOpBdghFeEUuChmoPVBHPIx1GR/I5fpHVVmi/OA5mfiW6EM7fG1zQbZV5xOLpBitI7SI0
mwXCeShZ7VtR/+nYzg/F1BjIfHqLjOWNttObSpLDMg+Aqelhb7GzL6PEh5NE7zYJCVTzzoNmJ6cS
lXVJhVG2nJKq5nCZkgZuoHpYpDzORq8HnUg/SOjY5gwAQBPUdDDFcURzHCOgYu4JIZgFjs/UvB1p
YpT9VQz1C3gjPgZTvUax+eBF+PHswv4LD4o8Q32lUdUsNgWdJg/F4+I3n2QLhNg/3l0M53PlkT6g
3L3s9dOiNLh/jh4IV3zgjgwGvBbo+KuNbpmXpDUJU7FI4Mn8n2QeIaKucbUZl76KR/pYkL1sBnAP
9SINCs1+LWpmgH1DXS37ml1A1X7oQ7VtLBSezsJQvdK8Tz2at12/fJbF/Mlli74BOUcKKhgVjkfv
WWQ/ZTReyUTfScM5oCh4qCz12WL44xEuTyDsqB0guJFhcut81HK0cXZYav1ZVjq3PIKNLX4DWIdZ
BSqveSZgAGtFg7iSnMnu6IwzP8ZQnZcIumlLidZmyBa8lKgmjP50hPp8WIV/seNoeBRiK2jte9wv
QBoQg8N8WL70+IGMMhzoDMlbzT5q2WVCI7CZWqK8x/J34iM5GhUsnhxdLtWcd23BHrNzKZBUTRaT
K7IyN0aRfLuZieqh467AVb4pnPZKCiUBHOTpxtMAmkyJhQeD7WWiV6+OzvnZk+RGyFf5z3XBswui
bDpogKT5sM8cKm4TxTw3YAPDJmwYf+zOOwm7xQ5AapBUBJrm/NNGLyWGSTp25BaBHMWly1jS1C3X
dkN1lU/Gk1GJm5twhY8+aB7z3mRgntnjOQOx2UN2Z5njbEiE+OzrasdbZWz0vOXbT6N70jCQtW/D
4hxN50U67jvLoGkXw0bmD+XhB2U5BaY89fjQT3gPz7E+1kF5LXJhHEbWpWEEpBSrJAXowAsSTcuW
QKC/MAsPXYLyx4fLyYTwdaZmusL/qRTftwNCrMpqAuPte94P8nmUfxaMP9t66h9dLNz4i5ia5lG5
ZwvoHtJOu8Fl+JwS4n9AlmutL0hqXrG4yW8z9ek2J/pC6X4CN/XFnMv5JMoEoYZLb8h/oknHLYtX
0LETzMZdyGRtS/DIa6U74CLWHYIpn3W9OPvu9GDMlKkdwVlaD/Urdw6p+wbaYwqmjukH5P4gWhda
HYbuSnerXauhUEKBVOwN2BZh6qoNUEXAF0XKu6dnRHkMs7PvPSa/EyV4JV+TKAYFz0ND0omgDs0L
VkD9tldAzMiEh2sMFGLfj/XVIk8PElz7T8wZ9eRoxZtMkCSumnKTlerm1t3NHCeWgQx5BpzqfdKV
u77VxtAramdjLvGxIj8yX3PjTAY5hMdBrcziF33GAeRW01ubCfD+mpluiVB9tOTeGLpzl8fhnLff
Zux1Ry/y15Te+TXXZ4Q1HU2PLw7CrI+EHFxyC/iLNg9yMzUGEhmnehN9fI+xQwUWucH54A1cQuje
45wVe2X94vfm0VTLM9ref4j8LA6GxgsHOTOtb14rdiMYWNOvZYbZWkECJwz1BSwz72LOzm6UyL4z
v/xUI1eRm0ZvUcw4udbPpiOfU5GpPQzQg2b6QFaNBd0IhOSAyAu3xESVNpiy3TcXYU+5cHSRlKs6
m9E1cGsW4EuxSyEQx6N46AzzrSATG1IIV00eWWqrMoe5rJ8SJDtGJgIIJtAxR0PU1siGWouqCQIz
L7xl8fwJiplN3RTeJvfLidfE4XnU+uecGTez13VXoJ4Kk5WDmdsXiLEm8hoRVDjttzNb261vajt7
SG5mz+9rCVCkWYU2wxhRu/HE5x4mWkMTv1WOuhJYQWAvk77riOyjUcDEO3g1oExUZJndJXuul6fK
ijEse4LgHv7us7utjRbIBX+RzeQcaWNEiOD9o9TiJ+IW3oWzptXNBltfGCQB2HrmoXbjU3mf/Sxp
T2MMJHxeFi30xbSr9P7Cdku/MfI8ozShPckJSnDj8fG3q3wePgKgY1mHyEOXjegWAnSY/mUs1Ldd
xCU2s1yCZ4pqV/C4M4ZENdHgRZ3LNezCzVEElaRmMHD78Fkmkyt5IeripytFfhbW12DLfTQkdzFW
d4ur22mJO6s4J80WMjeRo2EpSrzGlkxhl0UBGwOy5Ad3CSZ7rLetit5qpzeZPjK2sZnaYkT4LZ1+
3yzl4yCTV9mTW2I5Xrut2isMiVClABS0rV6dR5Qsgac6nThC4Ca5xxVskw/IWOPMiPZXV3ESur15
o/Taa9AzN1ywKWk2ydUpYWm0qiG4nM2R+HD8CQIMStRZZ8/aNKdlOKmi/ISSXIdkIH6lumQjI9uw
1zOHdc3yOOrGUxN3L3HJXhPKwjljzj2L6dw5DWlR+lobchoXJGOxPV6Yx0UknmKNJK7I0XZzRESN
bFOemQoAPdLCZ7UQNTVqJfoVlCRRMzw2ZXcns+99hDYEIcVh2DjRlk5V6BnGg8LEXRZQfwbHfZSM
eDbMGzdmtAqCZj0sYlQI5hSl7CNYuljK6hBrn2CLMqPIDcRvzuyxeMmxC8g5qDyfeowQtqRhKFbM
sAuZR54Rb/2IGbxPBzclmJr4qSNaCSCf5u+04g+DLLaU/TWznK+8YJNltEZ1HNh0GykwgcKt/mGS
PNOlfkVec60zf2tkFAYmV64gebfw0j9D4h9l+zoTWy70hj2zg2FOJ1ISni/Stj36CJv93/DuIHEK
IkYgRqndlG5/CQptO3vUE304kwf1KzkPg0FW36P112OovfU6C0F0MjGXmoxQzjZNn55GCC9iDhVN
fIxZ+bXYB2hQaIkssWmncqbjIQ9MNwCRjLjS7ktHY1yDvqkB6KNkF38WMtj2yA/jrdIstXPM4jgX
cA+4Mr6KjPLR09FRCFcyp7m7Nixq49llbsnmnNpxHvtdr+zA6cz4xWxTEiE1/zFluQppkKFhBkUa
ny1TRBapyAp3UkGDavy3vJz+akPNVDvzzxORHyF8sEdOsYLTz36T7B+PccZw3qS/zuJxPLVLFLpW
+04mFHAnX73bRfPHHGae2HgN4+N1yoCQFD1pCkSeH/lQNYClq8fI6+nR3HVPx9qpRc/rEU4LcOMV
wwsQ8li+Gn7K/6+TC7wXwtS0sxrs9mVMmZJLv7x12q608XVXHL11a72i3yE/tc9paE0Wg00Gy7bN
j8jGnvvMYFhu87oiSrmkTAuhpyz6SVPvfQk4CiFMXT7qUV/ssjU7zV0kQVe9IGrdaUNy8M5jI+d9
MtJfp7K4Zb31ry31f5LNZWSgaa4qppjGkZiwZEFMmPuQsKi5yh3GWnIkNIWMwV0VFFG91xIN0IEx
gm3MngwOCyAMJrMYph9uv7MK8Ui39yGnbIey3T/hsz+VUf3G7JrFLbzkunEJvBzapygxTjJhxKLa
h4j4dC400tThSUsSvnI+n+UDXjsgbX7MZKCz8BXmS5iiC900mqOW7KD8ltN51+BYtgg1ryODnLg4
JHKmbfd/hvFfQ0ryjcBn4JT+U+v2l25e+V7Vcw0UuM0JoU8cn2+oisAv+NF1ctYcQval02DIfZyw
yRjTsxZViqkDmcfV9JK2PCMTcBEuwaOwyXCfVben4F3YFogxECkq3LyyvjwbuhpKLurbhMG97v54
PsZvVHwcEIbF9MLPDgVu7k3fOw8ZOXUHvAD8C9P6ujdlKMFfIAPadak3ri9I4IxL/hZJMDWmK/JD
CZiNtv2Dqr95ZgKfLp1/XOp0HQPqxB4gT2Pb4RzJeNuhJXlgJEOWMDHUpOj1+l7PSHrJB+0pqZ30
WRjZIbFpjQv074fIpWdi5R1aGsQeIJjs0RI+soIf7hRH8iWZ21dV+MbFqwX7oaaaETKY6mytv0hw
qsc6ijCK2P7Vq0f/mpnjqa605ZzN6hfbYXrsGkgK02z+9SjDzhRu8xnjsQp9OFIBNZhGfQCMRcO7
9iKZpxIM1F/9LLdXkWCoLfZjzrUIxTZezhVCInIznPehyDuw+jVRKjYh0gq9XoD5nYmhldz1Av41
+LjOkxo7K7XlavV3tpuWoJkLFE2TfVt6nzGVrX7c6O7b0ScYkurkFgm4tPwe6z6dTfftkXq90fUE
EcvEsoAUHDQwUX9RCbg4FO+QSfJIBM2seQiQj0oYQBUWdqV6TlpR7ljBYmMN1rhCgBWBV1oxTQtF
0zEx7EeECiKM+BoYtdYvUL/NHSNyO0x5nbzqxe85nfkY/vRLTRT0Ah08lQ0Z13GPDr56T/THiGZj
WzqedWI4tdWIq1tdCV/SYLW1TFi8Vep+yRJlEHpcCeEXXDSn1dXMMvFgT84TySx9XA03Q/+TtJy1
rW6KYHLxmHU1587UnNqciZuO5Djo6PJXxp4GnI7x1VgXnzaFbppwISPQJznVQzxdLcmljNydKEeX
SLWqPesNWaKFenbQkwSOZj4RyAbKX0b52SBqcIPrgIjRZUj30o9ILiVFnvh1YsMmRp1lg2A/Z6c6
CP6sRLB27ABhs7LyX/3eMC6dUw3HYtL2DkDJnWnPbzPxrnzPbKr1WMD1Vw5iJ+KaCUN0EJYu/YPV
E9ndF+22A6FCOhkpBAoOimtjdOgdIj/sEXV6ksf8jfQ0sMc/pOxxDlA/VTVzcqj1fiijHoI0PqHG
OTLbLM+G014mS6mTs87csE8SXVYyBZXMRlaBlx9lpGwIDbREVO4EWpbHlfG0knzJd+BvNI/+Fqme
33ILjBBeFoIDLn0OByRhEGmOh2ThJ09Gq9yjjDnkecJGKJLP/ZyUQDASNNbHyaS66GebLCV3PtrK
Ax04Hi32d9kita0zY0+ByX+HAM/FO5YHSEy47TEYbgoF+KFi22X78ytOM+Y8bh7vypmQdbcv293c
jiFg54heI9t1s6T1sXwviDm2GHn1zi5ieQ0smcVll3NKyv7AGJgJj0SQg100QyWkU4qNJcrRVAtd
QtO7xTKYZZE6S+55ue4izXS8+3IueVRqvsEKFDnElS13ZL6dbIDlwH2/naQtr0mmdsO4pEdh0kqk
nZ2F3eAfSe9DHGLF9Z5sqL/dCPBSma+6kT9l7AX2wmHi12b1emQX4Ltd5nh9TAFg/81IPM8c0rUT
3WQeEk0uN3Z2x+8RuIiC0SV92rPD8O+eaz72k/wCb5HDDx0jAPIn+hcKXLvcFhrh9Lpt8YqZt8iu
9qqcbxq98c5QD7TiIIkrsYYxcM7qRwauKIbsJt9DCbswSboUs02n0kPkdH0QBG1vHJX8hg0aLG3D
mdLj6shF/lysDG6PkzqwcwrSRj2Zdp0GLO2Q+2lsZpzlkf19aNspmq75YcFkSXVQnRyveOyFYm1j
Tllo1hxwmrU4IVPYmRNJ5lu7l3vXic8DMWIXD2dcWClGPWaa/coOV0NkQV6uPbyg1S8nZnr0+Ggz
dH2OSHdS6mjE+jdL8o5VtvWmpubqe5H+uDcF09V4ct841/fVqOWBu4hkm2KQ5BoNZ6hjpE/ZHVg3
+0Fo03sByjmsJ8BZrXvrZu+NgHdBeb3qchVSSQJScHFLZGi0+2HXeKun+xOoxdZml7IbMYAxUvkl
IKAHQmM6wECYYMw9sgvpF0cW6Oh3ay/fLctqMx0PMaGSqCHZZwCA3YmmIBzNjX7LOfldK+i5oFNE
cB3vMwdRVxS3hE5mVO0j2aAZdbJS2q2uzY81RcgDXQFBaqjwiLInYqdvI+zKHpxVXjSaxjEy5vaM
3hrHZ9JseaYNeJAnQKqvuFDkBaAsIRCkVTsWAWRL/GCUTX8ybf89Z3cpLQJx4qqksnI1DXnoxtI7
nKgDcMlpsTxMPv8IJzE3To+U3FcfXc9epOspGl3XtNldLQ/YiKNTZFlP5pA+jgb20zIXH/pk/vNB
6qMWRNRqxqV2tCxxWyK75SFacEdpCKk6JsYD68+pHe7QAedLU8v7kJO814GzfizRvD6aWf49oA08
/f9vHhqqQBuVBXt0relqxN+jDdZnQXq8zyyNZ7QRHwtuvVOOKeluwMI8RMm8wFLjLVM+ImjgrNkl
1mgfSJ1GygQP9pStcYqjAap2JPBVJOmDu440TWzc38mq09SJ7/aLYdf0tD29rkuka268x4ljk7Dm
dFfMGa/pkH32HtUOA6WqQOP+r9KHt3ks9Z9YEG7Z6u0TRz/JYMOshVAFUEIbCHj79RejvZHQV1xG
EmgpRMSh0Cj4rMZ/tWsmj40aL2L9JSbjIs376tx0xOmMWmGdIPmm2CtYdKmkOafecG7qjLAZL2c3
I58BO2F56nIXlW5FfoRpbCeHaO950LxdxkwnqEoEcmTYRRuxTkm7omDeslBcpA6HinW1yxRUmjjX
iFwN96f27erao8svuorBG/uqfjSP4JbI3qwNjRVPukYgef+UyP7W3nDKq/Ym2Ck/TtaIUjGOtwMO
r61n2HuCNKiEU1YwxS1BQeJ4JLr75ao0haC6LEm6rZPms10QIbjVuNVRYEUEwGDFg+VY5WhvUgbW
N8IzibAyknvcslFpR+5aT7jFqz4ptjROpVFQsg3LOqbuVDY59ZZKHsfWa6hHm4+avIozM6NoNzhm
89Q7xIaB5B+/QKUejK5Nb+7ivMurG9tXsZaPxitet2flmzt/YrbpLh2sCfE2NAacvWZ8REh1yDT7
2YxQijQuJYVqm9eht++JmSDoSeS+a6tDU3EdOjKYfeuMikbbJPEas1JUjHDkGChVQkrLztyDM1JO
6y1hxhc0ujUf4qovtzQSLOYVogYItGaJIIZ9V7MMe8RsNA98mBwT28i69RGyL/7GG18iELU4Fpzb
2i2kPHpB79cn9FEsM039mCUF20hsTDtpWihfMW9rxLa1APXy/Lk2DT5/Ss5qZKggzfIJCOVTOdMK
+431kWbpuV8Skh1Qh1qa+yvRLFu8EDkav0NlofRw4vVNizUC4QTQDc2+SEAbm2yqHsgI9ANvmprH
ZsnzIJuy76njCQgwGLVHltvEnjwsM4t0DW91PEZa4JTNH4sUvkM/WRHwYOrucWGR17PbRlmi3dq0
d4+smOGv6Xi6kED1rk/FTYZ8VgPALLu3HmH8h1blsIpU051MtoVeV9wa00DosthakK+BWQWBHIqH
NmoRSZaGfZkb94QAzjkvZfed8KpsqXnRZHFGRtBrGPCgFFfqXmfE1U0CO0zJIxcWejyEDuJzw/ey
UDfYjPfzI18rBG+kIuzGLyz4nkdl+ofelncpeWw7SgKaT6mdrdzw8OD+SWrrex45qYeu12/G1LEh
Xyg46CGu/4d+nZH7ya1DINBoy682XrcrkVY+Z+zzLhqZQkXt/aHK874y/mGOWhNcXlXuE87sC/YX
yJez6yNfcs4z78sWUeJrIpBLF95EOxNfWLPwFkUzuuwmDgaz8rf6rB8aexH0KFaQefim/VEH+9rp
w30B1bJT7GOogxp5Xpae59L9SjEq8i56xiseJiw4TEgcHYUZjAkokFZxj3HjkwvKRkHNgN30BV8j
q6yxI0oSdwUZF2jlW4ioXJ2oc+BVoRcTdLKW3yCP1KIvuryp5RJTYQJB/Qb2gzyxnsWor8Y7hSlT
CYdUiokJb8PlEzXReIoMH7kb3FIheuPs1bAXxyR7FGnDXNPoQcKo4dktA1sX6a0e4d/rtVc95UJc
pnKAuWyMy2FWCMZNJeKjVDj7lA3aOh0pJNJkzq7caOeitGpeBNpXzh6NHSjmcunb2XYuCVvV45lw
c6XN21zV1n/sncmO3MiWbX/lIsfFhNHYGDm4D3ge3rtH74puQkTLvu/59W8xMm+VFJkl4U4Kb1AT
ASmlFHQnaXbsnL3XPgQBbVcMO+2NHVlHneJnASd5nDPUxbmViHcblf7em+xoBTT20eKYchFRu+Js
7jlHVOPetCqWKNK0bHrI0quYnEzEiJb+njF2jns39RgU0u4WqdedO2nZnZsuAZJmu4u2hWdGl3VZ
IrIKNsQI0crPRLuvVLNOlenth5ElB9OGs1QpE4dxziRuiizeSJfa3KWptYirOrkQxaOetUTjWXG5
7zECuW3SHS3Qk8dmSg5kG11rtuiOSq+vSyTuuyTVqQ98HGhhsOEwwJZDDRpkXvJYOYK3Ja0ui66h
Hm9iONQdM4Je746NHj8OWOF2uheIlSGYwhNukC990PBLgbJ1UIT0NSaVkZerA0q+jpLGjHfxO33f
ADVq+TCmQXKrnevAt/c1lmaOneg0MIMiUqrcjwr/8mUs2Y00Y05NjB+Rbj+biZEch5Fck5LMKTDI
/VWR6MOyJwJ1Y5QNs+84Otf9GAsT+d31OKacQ0JY6nVSreuRATzTw3EvbHHIUFDj+o9iTo6DezAM
nESfHNguZhmCy+SeybYgm1620dZsWWDrML4oR56IWGlrHy0h0k79PJ91wl6qqo1sSTqJzTstZqCT
lOHWlf0+SNsEaln92DSwRAainXLGL+eaq2/tUWLDqr/1ctSXLMvlmUrjozUMT1bZrZQh0bIWsmYl
wG3HaXBBa1WgpS+upuqFKpR27ojwK7BRoUYWzwEcpQb4GNP9/gEZNcfhMrotu+xGT4kyg8rLhHFO
JIyxA4QBWwM0wm70r3OQcYtS760DzYJFh4v8qRfmR2tb9roqe+oEyqnugsQLupd9e0CN8mgoe8ck
zF8Ivjzip9dmzWBcOlxvrzCukoBDRt4Wtw97GeADcn+NBTOOx6IA6+caFw0BQEaqo0pFgUa71h52
cUXJ0hKaawN2hCGev9EYjDVaTFY8JguhqiPSggym8NI00VdKwuhXNnxe9MBUbBGkuEVYMqZ1DJ6Q
JKNuQJqW1OhAdGZfouku6sb9FrhOsS4RIfcxLhbNQ4KXKOABDlFIfUEmZyWDqxKFaocJZxHh45gs
81Ja02OHRc83wg+zMK77pl8Ulf0UJIgv3FGdbMwqrhpujJx0Ixm+TIH3XFXMFJlsFYtKRxfQ1C+6
eQ5m/TLKMM5mLn9aF/3LZOTXwZQ/zdgLraJ3VadHr4IJ2DGtXzRls5sIM8p7e4fz9sEZI3dRSRWj
eSHZx0IPRJJc15K5GKARhCk+XnOccSzCLQKxE8LLmV4vrRnPbiXvWRMns7ueVQl1OjJd4LTj0Sw9
e9nomrmINFwCkPFpr/TNg9NDJZ+fGjmhPR8Ix+yrk8OEZkIN+RkLpI8hERyEzuLQomWkmMagii7b
ZsVZjEAfixCGIJ8GFDErBInsF14IRqGkDaEhiYXnD4/bG5e+tB2ivoCaUgFdxcEd8DzcnS1G8iKd
UCdgzFxorrXOQb4uOe4vdfdW5U3CUI9hbB0TV5Fozq3aD+luLE0eNx1LWGZdw5a4ADGMEhAONU54
q1hBfNB9cpk02z/pVVsy+yr4Cc5eTtqlI2cRJxQawRkVcM+TyYgf38g0MfI2mG7MYU1sb6S1i2aT
hjeQYo6mRn5fNUUBBXdL0DtRHNdN5Z51IXSBMrNH9GVzjEMhLUBm+TcQKekVrSThiHnj5CzIFOWC
LtaVVhuoIgK4r543lWuAGR+VoLkP9+NGRiUVmdIoUqNnm0Rtel9irgoSnVbfYO6ofLDtbDmWTvMx
1DlYwYicn6dkIkZ3rdt9c8r6aTsFzTU15R2019hHYwqtwKJGzsxky8kuJkF7aJY+XSlOhVFBXxXW
QYXm9NzsB3xX0K4pVXkLxRYiEIFcKcMJx2uHB45/Z1B82meQkNclgVZpGrs7SzZ8riHdN+q2ZAa7
n4wCQ0gcc90KoRxhuige8R9o3YKVD5cYNIOCXiKT9m1E/O25IKkOqr4Wvpc1sTEkNhoG+SsMDy7l
APnIIlVtgQLwSiFUMhtM0EGuvpUaXhBHOavRNL+1AwqipgvavcDDcsXw7qrXxv6swJezbLLmRnPC
TWOIdZhO/Wo6H0gS08bhKthzr9YCj0ZOD3SlJBbibmcZzW09TCeTXtwS4darayDK0ctvXY3roofa
avbJ7VBHaMEKazWxkyO+0U6sZzkTHf/O8ImzGBIx58EQEJSSJ8cKv1BC+3ALDnt0Cp5bkR4CLH9h
Vl5FZbdT5fTqqnFjoBiFNBZ/iCK98LHybOoKe7nQ8EEyLytb59AwoD1Xtn/p0FPegjG/cMoquMjQ
bwchdJLWUxSh9IwO+iMDXWr/oTPW3dR653GcrWrJGCiw5tRlGnMA+OzmOHRbFTeXYKrDb0kTEQOQ
MSYMY/5yFMyOURtmAesNhQrqT8gKwruMpL8oOWVsWpJmSarNHqBUx0dJpxfjg7ufwB5uQaccXU1U
ewdY+C4baD6ZpXuumO16nNs4NTniYFmcPlQhb8dEiB1txOc5VXGc3HTlDyY6PVTNQ9Ofd35y0nMP
X541IBbIjeJoJum0H8ySxOoheYv8jKMnIzfoBS9FbDMJM61NVJWS92ae0qGo6+x8GZSc0HVBXmiJ
ok3mCINqg7sUtADpg7kt2rrxDR91Lby5aMOzSBpof0mfOD+ZwAMsN4wuo+5GOLa3V3XKMzmqgtFi
Yh1IcSDz0yDOrCIJzR6D9E735Kuo3ENKJus3C4We4bgjbynikRIg87YPDe9Ecbpywksr89MnAWVl
6QRWuiuGdD1EcTLvzWKfVMm0HXr/qjBEuI/8QD9O47ifau4F5BlrE1oc80b8rEdEvh2D+EvXsA/+
qD/QZei2fmOSGpPkfHsuZ5JunFhaUcTNOEpq+tbE5etN9BzQW9AeGvXhw4jErvUSejyCxRMd01Gv
21WaYg9sJaRBrd158xATckgCoaMhkoO3VJYrRdBsLyrwGASxbLlg9E4VlYNI0nLRR511MZrVdoBu
9jSZJFcD/qlaNeG7U+NxaIwtELRXJBLDXaGi67KyX+lJjls3Se59xkJnvgzjfVTr1wOL9cFwies0
m+esUsP5MNT62p+sW07ziJJIhroYAvFOqgwGbpkz3upcA+m+mB3PeL4rtAqHWk+XIesF9jjnNCpd
bky72OhlYLKZdOG5m6o7rbOCC3+8GGaJjV7Yl5z/2OUiYuATOm0XbDZbki3JGy8EtLm5PgbT0yMn
TBGakTcDsoGGvYiNw9RW4QGs7KEtO/MKND1BHZlSK6dRGMXD5NhBqv/jl4wzALNxrV9IZcYr9FOv
FeL8eztKrGXC+Bt7rQWpE7d9gwRm1aV5ckuiZIRs9tCU7QhP7xSTG34Vzr/QbZdpOR5tntEtJq5g
1Xoe+0SsiHRpGP4CKQqXlUHZWMQ1CnEva85jssuy3AbQ3VdvMrbjfRVeWJqHraqs34OsqTDd0KjB
l2NgqVomNGfbqlpWjOtOmTlPjQZjX1UxyQvVNKzhujQXceM/lzzyTuefGaaBFBuYQ5vH+pnueN/q
KFolNY6B2kAGQfcSURt56JlrbPpauwd/RObxo3DJdCYa5BFZ2ys+y6ynuWOQbbLuLNKUfOrLtKV5
3wfNug5g8S+arMP33FbJSkheBzEtEXjp74hk5pnAgQ1+Vv4a43vaGepghL7Hd2NX6wQOBd59o7ty
AW7vBKY4MxDVMQmca82oOVa1gb0hjWHmE9ZXEu3YJo3cG0+r3OPoy/v5haZ1Pdy1tY1s0qk3vZv7
55ZKy03fUR0nJcodggkc/3pysWUmTOVWrl7AetCT8NxkwUvxRbeB5hylK9D0iQSlPYSWwEnpaAC6
cCXR33HGzp5h8oFsAMvbxy1uR/X5MOHLq/XoVWTMBWu3JmBUO6CZcg6ugRi3F8WVniPLDVI4sDa2
IwM5Jj1tSDlt5mPA1ADJMp08aqgxaYEnr5aMb10OAFkF768x46Wl42CkjP42eEO40bzytSuceKdz
G+E81iuQJQRT2TZTzMbZ10ztqbFbIkuNxjoLa8PaOfGe/CS9vw7CG2qqccknQtXlKcKrNfvYclLG
afQsg4+6nG71qroK6NFCX+bDZ/wS1O4aEaSJnSVz8ye7Rq7tIOr4thQ0DdrUJz3bGNtdjmJarajS
vCszQvAG1HRTpjTRwhCTg0AO0IxSbjL7zQ9QNwXTfY6JZeWIusbhKQ6+iWq7VtgAAvonRWsdMTZ4
V+ybaWkwR0rRcZMfcQxlRgPnVENWo5UYXajJ2irFySGwjSVV21XpzyircYZRPOcVMwmy6Io4RHvs
TyXSbrD3SDfKK6enQw2CoMetyO6XFSsvIG46K05mwZ8IPXK2pvXAcJmSI7NWTL4/SMDoVog/llEp
123eU4ANfIgu6lzWcnmWW3I52lScJe401mTmAn5IH/FSZTaimwAOlYyB7/FvbUiERS3Gwl/oN+PE
RKEcHA54wnq5EatWcCkxQeFI94C2iXAuqmqHYajPPyrieFOX/rYqmOd4PeCTakTkbA0AIhL3uXNA
8Ay6/1BP+I76ioe2LNVDquNu9AZxBuPlNQ8NNJ/TIUlAUXSqBYiE4i/SxpppMSZVfchukSCt3LJ9
gzfG6N2BKwGKgpQ/EPYztGisvI/cV1eVnpyYuaBuSp/KnnQvV0GEaHXKbZPDVxKobQe44WxivkTJ
skzoYQHyCz9kzZBf2TBVsA1nGAobp36JCmoueFvwd12sdnZDr9C8bjzOs6TfbCJfMHEO2cULxcml
YD2qGgBww4RS3ZkDneYO6Wi/1elwa+Ujh08O1WNVLqAOaYht8/teZ4kbVZwvfBLEKRLbgT9mEEzW
hqbI8kAOPEhWLxxOZ904IrBI7iY5VuuhSjd0EeO1lXLOyKBALWrZQforOck0Mr1sJBYChTbUY0KD
849fiKi6MN3gmPuI6vwOcmLkdus07O464Ld6wTfPxD0Zg2jn0uey6yc/moaNhFaAqrm46qb5r4zQ
kC2qbnyVVK1NI7HXtESiROba5DDjA7hv2FvPdNrGXau9B2101IG+Ai3uZfrBO3PEnA/QLIPoQv1x
/nMm5ifxMv/M+5zTw/4gYpq0I2g3SxMn2Mz/fX2+CZFy/PM3/T8C/E9FEZTOpvOMYeW5NUA3QHud
7r/ylpOBwWQGsRKqvRmAVYvw2Df1VWbYD9At3mal8pk9IIHuK5NsiHKWsW9kcTKUPJ/SpNhjDT5H
BxGeTflLHvSPbJU3MVmWtN/za9E0K2goFIlIGdhZ3MJ56fQDbM76Fxhj3fgrw9UVoFulgIpNgJLz
BfQ7sWY6oTs4GyrtmWEG7rDw8SGORMg5yAEQ6j10VW1vHJliNOsKgVADA72WWzADOp7tyjr323rL
pIiJ5wxCdlnBDPpgHOiy6zxjPGJ4TM5hstFilEt7Kl7QVSRFDniFrlXk7Bsfh21FP1+Pq4wlKD8Y
ub1PGl6aqrxNCiQfw0wjqe2YvK7kEYTOg5b0l72mzY8R7RMmgXghvLuJf3LBoPYQhlhDxh7BXhyU
W9fT8HnofbVBL22Vl1QbezPfSAFcsTWsm26K+eGBsdcMF2F2Ma8wLBgoYA8oEPFzahFzj4bfJWOV
au8IU1cgivFdHlnG+U549/niFBYgRrBFe2N07jEuwBta+1Wb70zItyBtlpVm71JlDwsVoV+ok+Y2
aYwdQk9F4xPfCigt2wjua7u5mKL4A3DOR1ZGr4XAQRjx+hppreElHXfCZ1BBOgIsMvgUNk8i4VuX
iTuuazt6aop5DIuHqpxnnn03bBloEgFq8I7pkhRoHSBAcjLJP5rdNU4HsKvUMCkM3XUfinv4eCgo
aYWwronXoS6LlZPaVDfS3AeCn2jwiSP9j3xkEgb+K073+/jcT5j1l7fONUl94AQvod+qLxzaNKtN
HkgT9q7jLdKJuqKgyQknRNAlQeWO2c+GlJG+5XXlbTCpYgtjS3fQZeOILM+doX2bVCqJeKGLPHtA
PaU9cQTC15x81HpFVEVn3+O9BoFiY9xww61dod2QUS6XAUigFOMrU2T+BXI66DoxiRvIjQ2s8iMT
xrhqtOSAiWLaiooJBX7t2SSV39mRzw9ncxgs70EN7cmbrSgFCGEirDS2CSiboFr4GFW9FzNczSvQ
iKs8nb/YnWsB1zbpt0o+qZPCHBptHWAKhenP1zXrb15319JJQ3D4FcwwCQffr2th1nmgFCuXTPWH
oAvv9WKfaM1htBm2RQGtH123O0QuyQ62IWhds11qsc+wXx8FxaP52NccglVHiFYZL5uuA70X+K/E
raAb0Jhw5hEMh6K4Y6ZHG23YqrB79UPe0OTZIuKV7tu5UZlbaHX7om7us5Qn19XVvSP7bW/zxWAM
xiIGFsASHuqW5Pi5d1L0YxhRyZIuyo6rfU0KxG5l9BRmVEdOWGXsRe8//7Lm0ImvNGZQObbDwggu
FLv4j1+WL0nA0+3U3QwyfxqN6FVHVgio9u6JpE5KCobGsMGTp7H3PhxzYIwNEhjY7MojEWAprO4X
mSjqbzjNrmtKMS/WunD1LxdURLwc9HzcjUIIxvAmfHaS2ySGGGUSxNz3+0xoj1MHwHMKnF3m7dui
uiVOgjJLIuJDP8/pntdjNIxXIKcyCugCFPhlWrmKB14BJlxPYVrszRnKaUqopp5jPRjQO4QGtR90
/1v8HoU95VjS3adOvifdHp8d+92yrV2dRx4m1JieZO6Byikx9c8GukSew8Doly5AxUUnSYc4H5qb
3lfV9VR75z2ZtEtbY0DeG9WZ9pY5mLMgzt5P5eCfoxMU+iz89hNKm9RdGgYxs1lynBc6o+R568zw
0R84+ymdhINgZFPizkCfe+oL6zYopoefPxjmVzq+Esy2LHSHYGrhRRpfwhbQZU4Q4Fmncq5ySYYy
2RTgbQfaY42Kj0V8Y5bJdRiGrxBgd6PIXiKPij4hhMHso/JsmPHKDD2yBR7ghdQ4BUQQYMORB5zl
OGzBQ6NcMHoHmbtjLevGHOckg5UxchLpxm+dTTlN5MVrmuD+1Mr8eqBFsISrukL/5pzZoX9Zzy8n
zCa+iML5Yx35H0udYUv4z9CZ/7N5zy+e0/f6M3vmv377x//8/yOaRnLLP5+V72JyVv9zyTikQMzZ
Fv99Ms7xmYPE81v//l58n4zz59/7IxlHGb+zeNiWJXWgFzPy/V/JOEr/XRnQ321WF1dJxny//Ssa
R5e/m8JUBF4g00WR4vDI/xmN4/wuCewhCcPSqYEdZf32r2igqz/2dm7df1sCyL9sUCbZXPwILsK2
dJItflxzQxDgc8q0v2o5P69DFdYHq4W1b07g/vLW2GmepiE9rKMzy3NyzJz4tgpmDWdlambrQFGd
TwVs32DuftY0IXax6R50Wc1DJn7f7V33XAdd+Qt0vzm/9D8UL6ZtKjI6dMc0TUeIL1srVosAthVq
BqgFmA6T67x/rr1WXPSOutcQy58xBnVgWgXOKrJSyAAYE86S0evxyoJYnhrAIroZHJSiZE4dby+G
lFJ1LPJdVbUbD5j3xi4CTrawsG9Bf86m7rVfIlnRgPo+zpPtRUbuRGd9QxuWoYezzjWNgYFeAC8L
c2QMNtrgo8UccupH9k7AKHZjXzdBke6lr/nH7x6+P+/u9wWd/Et6iWnDKwPTJwxijnDl/Hg3By0C
qKxgkyQFY7hE1wN81/7lpMOipvmBWFXbZyNyypHApEstMunPpWeNi96MELNFGwj31je9RzOAcTAF
uVg3qDgvsG+gwanzfdf32drqcI2QV7KsIWB6Q/1ALB5FY5jcmeHMTGKS9POPpf/1IbUd8lgIiiL6
xVbWnEfz3emwU24LkKwPVsI4Fb0T7oIRhkePOmw3WU1yIF6S8bZQB31KiiP1P/zZsXX2v7iMv5QD
ptJ1g0A7HjbpOOLLIZW4mLhvhIVDwvJfjTznpXHTEaKNPIHwHIhxvIuH3toFstz2mXfqArCxZHud
57Nk9ucXY3y9GIVt1zAsW1Bc2opkvR+/E+VZ9hThY+PFa89llRnf+hxWqeMse5txyuD2CsrEtKO5
MWJQx/7fvU1D7V0OLd16C8LsenSC8YzKA55l3pcby616xD64QpxC3AVB1TN7U4+QgbV1VZTvnukE
NAITjFDNVF8mVKimbbCvRsY3yMmMgJECjxGOpn//o7qYh1xnThGkNvxSho0a7khkK3zUCn28HQTN
ZUtVU/Ye5rICMEyjXpA06RtSHV7M4BJLzUWR0ReNIlQuhXCPme/ma5XNfC899vdR1dTL0u1SECQ2
midzZMbeYmGhvxIdcA/QLxydaFdECUKEXL0AbhD7EgBCoVI6u6B0BmCAnHbEr4LU5V9qHZtikreX
3CtdmeQX/Hhfu2oYOoo3d1nQ/Dzq8JrOJrM5w1WobkwSr1iQ63Xs2afOu0bJ9iS9KNwILTXO9GYK
d/TuIFIn6VuqwF1ijJFnlk32IbP3J1nhg/r5vdHZDn9YhUFf6MoymYO6Or+aXx7DNJxKp/IT4kJb
3k/wdPqxuQJyLhYTGKY97gVnY9PEvhh85R0NAxQygLEjmueM0BN4lUYfWcteaMspbZot7sSWSf76
F1f5dQGZr5K8LrSM7L+69XWXa8uhC6Rha0v4+p804BfavlhUsOhc0sbd1Ibai4oQk6TI9i0ATDY7
Bu0/v4q/eWWVQ3SUFArtny7tL3utZgpPcXJVaBob5zAaGtyBglTrwXBGhieNBZZI9UeZVnMwbMSB
dPT2U4GSdpSjuCu8hbBgOMAIbR+kiu4TmtOyy/dSq58bi6iGoSe4oeos+4mJ746xfr+hC02XxUuW
zBDqe5NUokXufUuYMj4mHdqrAfo+DVct+cX2rM/b7/fbM1+5Y8Pj/CxThGV/2Z4b6FhxUtmoDiMy
NhEbbpK2mWmKCDuMdIJkHCl93zW3OpneN9nUI0kcfX1VpAxPkQ+Txkc75Od3QP7lohT6E2WatisN
KQ0xP83fbSS9HuauQnzB19shEVx9rpuVlp5POgaKqKeJ4A/gGM3ANG+CQrsFIrEKtCOTJu8ggCnE
WEvJoq1rVIOdQVZKvZvIRaDCG46stAWxHql1JpuuvZmA9//88vX53f/hO3WkNe+E8/rAMfnrYwze
w6ht02RC2NE/Nl2hHVqXPrHbg6QgkG4vU42eSSmQWkpn2AYNQbQDYi+ZadPq5xfzl8pRsXbYwhaY
iSk3THfeoL77LiuTXNxR4sDPGH3BJXwbCaU4olLeWq7XH9y4LS7TSNpbC0EbJmtzjr7OYM6aNY3s
2tDu9DzXt6EIlgnd7gUh4Pp5j0nPhIK49cE1rlgo//gK//cgdRqL93/+9vyWwvILa9rGr833J5L5
JrE+f3eL5xzRP/NB59PgP3/7v9nbc/qc/eM5e/vHRfiavzxX/9jVCf9Z/+2/9Gfup/G7C23JJQSR
mpMmCa/cH7mfrvxdcoMoSEmVo2abK5Qsr5qAhr7xO7/DxJWHlbKO881/nm7s39lNeD8dNYcr8n/o
/9bxZi4NvntjHFvgvebKeERdQYH2ZXuqa6iTOXTajZNod4nebzkJvMDwjFe8YljmHBDLGO+bBeTo
l8IGHNld8rzupTvN7e1IpkzqW/estWO50OwWMQcyyM66ngjZwakOIF/naXXIQ8IhfrCghfybL/38
ERyDg5llK74xy/3yEYzOs7Du+XyE1OPl0NwdpOiX2Lau/QCYkM0RbBHA1yPYhkkxIxNaEGhtfpnk
/GXt/PM62OMl36gij/PH952U9sLpzWQWFshbzG8IQlgzCz1hjBbtcpLbgrJghOlqhApZYO9dEI4U
B8vENK7csv5F5fGlWfh5OVTAQicv0UbY82Uzrc1QVkmalFwO/VJamqc2wBFSZr84U7lfzlR//iCb
H8OAin3jy+e2J69uxhFhlRnGL3r5WFqpOEvKHmmeae9cxOgu+FHZscrioaCd7PLRR5KVmFO+FakD
DLJbTiiKg8640mOcmZAMa0ZLZWhdBxmziWq07IX1MEXruoErRKBJPFoPDglrGtKzFdEj2spk0hC6
9hPp9DVeHZ4EUfkLc+iBckV4FrElAkSod7pzgx8YKndM6FiFmQakKUObdNQu6lw4iylpcZcpHQo5
gTqleW1ILNsOGpkyC18aUlJaF60KhKId6SPfgii6DQsIZFlMmSY0REFF9zA/boHHR+ia5tpOSVfS
TqIi4kgy4SOg69ph3IqXRV77IM0gmGVobefbJFWKXdukT3AvOwQNU2/yj4AdQ1bqHCNcCmcFGrmN
Y0LahdwG//Sjhh4XqxG6avGQTP5Jo23CaxAfNXScVht9uASkM3Hb0Dd6+W4BvPpjnfj+PK1/OWRx
7z8rcbqPNu0Ymvg/PvNqIhOHHJViU9LCz1GsFKwXTcu3Wjp8yROfkmP+hSfhZpso8+gv0vsztPIs
UN7p5xdjfCm1uRgTtRZlFQ3QvzkFp4WrihrLDcN6EycMwAhd8gZyXL2ThoYRode2pVudG2DTkU+j
i4gLQi9bgb7ZZxDVOKC+6xZGYmTVMJiR1eDvkMjDkl1ncSOCWntPAh9djv1S+MXJUqwvhj7HDjT9
xk+GF+Ja0ETa3EMi2RaD4z7lARS8rLXkagLUmhtMhtC0g8mLf3Uz5s7fl7XctOl3MRkQtssp6csb
L1rX7LDKJpsW9ewii6pra2QNTxNF8GALcD6Ikch0KHygkE28QlQZ6N4qdCQYrc+UFSG4w5wT3SKT
Wzl5KhiQcxeLwUHviWti33M2bBPcI15q7z5XepxHa9jaquaFs3S+jrpyT2N8w3T2pXecU+sQooPK
XpnqFEMggIb8i/VH/3IgnG+7TbVqWwyMadV9rbMaGSLY7PjYn5J10+RKOGVA0CyqtSSKd1HZBVuR
pwF04j3D0y1/cQl/Xfm5AlPO0bvkiVjulxWwhZKMM79KNkzZirOuZQLkhpygf/58/83jbbPYuDRW
+JCs6T++axlaFl6chM/Z9PnSkPnleAflJMBT1WEe3FRe8KvX+7Nj82N5QCr5PI3X6SoIuks//kx0
N6rzoxFvihZ8NJEkqyg7xAw5FlbTPExU9bjT3JMc1IXrd+7Z5/NN03FLUaDYdDhNgdSoDBdXAvNF
119ZM+9YjPYGBt1H6us7gyEENlUmoQMj5E8rwuQWLyHG73QKX0jugwOg1CmZ7ceRty7T4Y42HnRa
Thtt8Wx2E+VHyHvF1nQxAijMPkC17bqYRxdFUIclvlwl5nTXVZjBCGEGPuZ/89C+ZUXwEcTsRBxG
3/S2u1c+stqy9aCetjsuh4y8FG3BXEuwMj8wIATJ3G2IHmW9NoetY6g3eoKXqYnsxqXXh4CdMawR
F9doBQtSG8VaUjg5VnYIbBacNnZRsxTPnrXBXYQ5ywB9KRJoSSVe78Jl+FgLCqhsVkohnqRAQKEk
4e7HQPQ0lxwx5822ySgMOiGZyZyymkOq6ZPPOQQhQXMMWfGeAOqUYItAvuzrKn6N0bOd/fxplH9d
+qlCWTslLXpbsG/9+GhECVgPnyvZeOgdufwKRqIhHmwGdX5BwRGx9GRLw+65TLaBSNyQz3KUFkm2
cZ8TmCk3mNk+wnmb1D0CoehII/5vYUpezIuj3rNd/Pya54ny36yREADnLpluus5ng/i7Q1meMokP
oi7Z5DL5KMvkw+aGiB67IZ8m52iFAc/Lp9eKkE+7plLxOVLyPww6j+aWXB/EdCmfTAv9l1JTq2Ty
Nm7NHp753im1kg9XtBehvc4H0jFL2BALTBLoFgEBDdqzRUt86Q0jaL7Y3AQQdxdpg13ZkM3DqJP8
FqDCqhiY8RDyQDNMzXXaFp9lipE5J83WxrWw4RjV7cfUTydr5BKxQjkI5kL8JeeVwzqvcORZ1TaY
1/uexy+OwLomuNIT3UxXcQTi+4mUqTMBC/WM+QZF6Vg9lFp9AVfxJg8JAq2BzS3A+hGwYp2wI3xw
zOUmcsM+q7yRzr6hFQ90yZe2gzIBFCzv1YSAjg7xtZ+AJvZC96qnVQXjc9kUN0Q42kt4DpwnGLtS
BKVbgaBNyvpuQJe2kEWPrbaJXua33oqMa7vjfdJdKp7K+oit8CUVNBhzcVmPPNT6TQ9ckRYRG90N
AUe8OC1vj3CzbVARPhvxl+Hofd4Tv69X2jABNA8/OorgWprXbV4bC8vZ600CL7lz2TTm7YtQCTa8
Lj92RfLyeQXmlB59i5tZPTVz+KGRg76Y59SJe5oL3M89Vmvio1AG1FLnuXFA5dU58nFVP5CjaCzO
Kdwe9IwXMnM86Hg3tuX1iK+bXQx2+r6Af07BVjnLgj4qmcD1NgYqDQ6zuC/tFlSc8jlGVdmuU5y6
fPUELJFMhD+8V0nP1yUcMkX6bGWUsGKCOWPK2uo2+nZnDt60wUHtEFfjXQLytUghbAbdsrfENWCW
8yZDZ1Op5GV2cVFrvsx3WCXRB+bcnV1Yh8DdlPMlJilfZ8o3RfTMTSXjdywRhBSIbNVjh8yh3JgR
6xCISERQiPu7kIrW5FUux3aZ97sc0jVyxA06ArYNz12nYEjmp2jy4w/Tw6PkdNzPMr434uyC1iwU
RMMA2GBSQc4uNJ5jjGmSLFueBjouQBNK7GGBT3MUGVIXBx+x4lMaqDTExGroW1S+aD8aLJbh/DaE
OpePSIzg24IEIOnsywvfK+61ipc/MJEZJwZfrLLJ7enH+GMy311VbTljbjyVvbStsfm8o32av6fa
Xd0WZIW6l7lOqu/n/pUgIFkArd3mKaP/Qji7eZFJa7D8gXL3rcPxJo0/EpWh4qhxSPsmV1STCmLn
yUM4+WvPQPVKdAwLjuFd0iu9GFGLW6VBI5AVkWHC0opMhGhavPMUUskY3xRIPpYLSV7kwGNtjMjO
G0VA67x6jB1h6OgUKzVsCAQkgUn55Lla15/3u0GD0fUwz/DsMI0hPkvEwzLkmM+utLGMETvH6NMG
9T9yl3/7c2eaFzoyVT+0ID9mQXUR9sX6cyNNpvQl8vny0uyZ1CXKbEaJi9bVaRi7/Db4fJxokUJS
aD3UMlnjU3tRGVESFSvrQMFoo6smKuKKpZD4HxKMmVGeBs+4hm/AiVLm9BQN0ODzYz1EH0X+NjHj
/Nz7mTpDnzX9D0Wm8kKHIfu5pvw/zs5rN26ka9dXRIBVzKedW7mlttX2CWHZFnMmi+Hq91P9nfyW
BxawT2aA8Vhisyus9a43zCMbb6bZXIcVi4iJ5ssS/fJDNqaDNMz1ODv+tyTn/M0cvYeqjXYZh5Do
OdNqRd3IN4YvPcdTOe36LkDC6B8cEy2eKNy9fsA64DfWScz/YsfP13PDaZ27OijPmGUD5B3P8AO3
hYUDU89N6Sh9h6QcEpxeMqZpGpsZd1nW3gCrfKWInVlBxrK4EdWLSOqv2Keg9TM54rKOFZP/KuYM
005TCyLhdDMgMLZixO4WQhvQ7ejf5GF/MPAMur4EJBkQqzLyHKPhRfPNWiKvsa7nsyPrORDr8TXK
pfbJKjZzbO0WNRIuY/OWlwVYd4TuOTCp3jl5/DIl0y8E/gHejKu4DQwUkwE09JrRKIJMVOfIGDsT
n5bsnYBmfkLjHfVR3DUxK70nMOMLxm4VFB6ui8wVDKaraK364BtGpPAG42QLm33C66bgkp6kcyj6
4ru+cVV4thMiour5tHDNcGRA49RLvzCd0zBBDxdfLDf4gWfTXq8OTHhPDBwewiZlWbLFW+enYauv
+N9YkAz58GWK+1qqCaR9jimw67JCzq3oafam/ODM8hYIruN6Ay2YmpZIwPE3vk0nfQIlZrPsanrJ
rMzwLWtgYBqIV2MH6zdIpRdHVnfXniRfsKjqpvX1Kb3sHRCbtU16VdPWXMw5S1+66fuYR+vQs4LN
iKykqV148TrfBNdmGFy5eKymezPDaYDpKucrE7mi/0Xg6V0NEi+ehiQ4+7ro8iiWy7g+UVjspcTB
3jeH+7HSX3m8d3hkq7NOTU8O/By9p2V30Wd1CZe0pkzPknpHhNlRX8A1UqoqH+7iHD1o1Mk1aUfB
2kmhuXbPSzJcxmiHmdUlGdyHNHEfdBVzbb8YYG1kGe0wQMNNaAINuJ67nfGAM/GXWQcB+qgHWNsx
W5AkrHK4r01xahLWvz0zbSeWPrGMrW5p3Mp7mDx+UGahoG27h1BBGOMI0/CQPoiY85+uV5auy6Ze
50mGRzqDW/KVUnT287uRjg96GXQm9tSi1JVKhfK/N1ZuV3LXclJXor34ifrdh5jGsS11x+G06Xvf
5W+B5rYipzqJ7hgE46/WZLO3Wvfs2wB6TuyfSXtmv3qEgAUjYCctxSzzGq7lcG862BDH0KTCYiC7
yHbPk8Eqt/PpTkYY2YylfYpwN8bvgtbEqJdHGOiqRk4A9ywXzOwb1L8yeSz/hz/R1Ij50Mr+BZ/Y
lbNUd1ncXQhEoyfT16+rW3Fz2si+/iKK6n3A5EAswblghDbRgiQuyhg7LHjetetwYxQt7pqY3JsP
RVjgrhe/q6j6Trh2DDkS0z5C6lcFZJeMp6asiwcxbrGbWOWm/dVj4rK69lQKvU6/1KvA5Ivt0TFx
+Xg4PIc3juB9Gskitol9vpZdVYBOo0N1UEApp0r+HSLtIOMIPq/+29dy8PrrcpcF0ZU597B1Em24
lRO9XDcOB/xHWRFE/6xtjkuZlS/TwlET15JrzafY9mn8661aWA5jxW6n2+L7qNnLheJSvNaHC8NW
5dN2WAHdut4GXdpeEi2Jv6qGJh6maR/6uvh5LcGbSN/p7Jze5TaxUtineOVg7lWvpe5WKp0d3Xnb
ZWSJDRNhnI7i1G7Srt/qqpbdkyodBBtz8jjD1IEbYVzdEXfKb5INKyatRbYx+B/WVWl/Q2p8Pb0z
55z58SVGSIW+WPQMftzfmGEds5hn7fW2DGV0J+PoMfEoNWYfQXLkvFkxIn5zyt6u+489/iYCiLJ1
9qVU7lnjj7DmH6TJyL62UQk1WJFyf44Rta9bf/GJ9gkD3mbout+kRSffdO2ls6xtvcTfPJunycQp
ABBduxh6rOz0lzWRLd4H7XfY92C9mX1KmxyV285TOKz6AyomqS92rSJBN/aQdy+9iXtDNWZf6nR+
wER1lzZoyyMpa/gZpLRrzw+ztX9YlvtLiQK+oRcjdJ6JLbDq6Is96iXoFC4y83gi6C9naLsYp2wY
fb6J35PwsKVoehuhzu88semrSw7qXHAQNlzYjCYJ6Uk9k6Ch/uK0MxIUaTYHw1DHqqz2cdDYd0Eq
va3RR7dZJZx1dppsDAFmHtBPuj3WzDrQlq4pmZJ3twz3RNrg+dTE20mH0WDye4wGfwFINHcxcddI
prA6h4tFaTQszAZnKt2J11OlG2D7AZea/sVCfrnqWHurode6JSu6wz1s2I+ZeCWBulibpGnrQoH2
pbL4h2clmzTAz3Fo4TRbi3mIEOiRy/gNP7d1CNXJU/VvzvNpSllBozFgHk2Z0GivaFO+4GjXb+sG
c4NSzK9cowX7Su01BIrGrL4UbXzbSti1Zq6emUfOqZWi/OGsy9KFSo9Sd2kf6m44a18vz1l6XJIw
9b3+ADOI3tCIPTSk2LI+0NoySaJiD62179BlusLR5nSJ2kNi3pcYQBJrrYMuk7egQnds0n/gdXeM
e9tcVx5yghjfbLQbcbVR+XyMddE6NMGOUNIHZeBbFBmqW0MoM3Qu5xYDsWTdLiWCwiV4mjoDk0Tv
XgXme6+KPWkKqItrrONi0tMI6MFvH+XrRcn2t6qmx16b4S4ygeLqMJt1CCAw8KaOKvA3EweZlfTs
Y89Bm3NN4IhUUxi5ZrcGBcUoNR4umNmpFWkywW4cbmqBYzyJJeEm9qErlD1aNhv4Cc1eSQRI+ISb
Z7iZ3PysrOwsusdEgJGNUkCug95fpdCJDXWxax1ZzQ9IqxvDiJbNOOHqDDL+s/awQYvmn66YmXu3
ZMiJGGovzpwsM+NbRfwfOQcIUJL0nqioG9lrHI/0TBy+wMtcURxSbPlXMZjDpsAORJgvZL2RTgfg
hDvvMXWynUWXOJbyNDfuKQvEqdahHpB+tyqyN8CXTwb8mqXGuVX6yYY3vBM+ZU/ZqVs5vhb0khxz
98bY3rpD8F3ezejFMFp7qLz4Vojh67Ui0if3jAkYsZKPtcutQZ7hXeHBcrIbxVdMyGmHPVylvmaD
8QNJLSHdEPHTXo9AesD/wQpueWhsoe+mKn9KW/MOv8bf8SuN2lnm6JQp5HSw7iYC1o5k9yP1ANTw
b8D9Ec1jkONDlzdHtCHceJhkm1g8mAuscg1eDVT77ONgs4SAFzDCArZulK3ZnhsnacDPDeMeg6Nw
09ve+zh1PzpTPBOB8x2WGDUATqKbyNpEWTY8agRzIIh91RMDVvSqfyg7Y1sHrVxLXHrWDW1Uc2mI
ZGI49mYI7nw7xDPEPk6Qmw6Brk6xl9NIFP1BRcgrTPZAD9uu36wBhDG7nILcsBvcjUzcwTixejMF
q8vYH5z9A14RKqcKiQKbjBGOKObQK29C/jWYzDNSskhWegCiJ4l6whRnDyLpvjWRvgHT39ni4eWT
ahynNhCQe981kIfjzsR96p2vEzEnqGH10GkFZnHR/87oDMJB/vgm3eiNMLWTpUBXhINjh0lzSC7W
YL/milZIRnwjIvwtYHMErrqkpL5cHW9amumsVKfYB0uLFeo8IqBxdThgzPWu35TyzVNXTR6oNfT8
zhVMMDQIAYH3VSJQFvFbLPeqikGZpwfqsHdSjU6xWh6aJd/1OICtjYACOBrJXsWjVfCEzhDsS3PR
ABoNCMOTN19QDTKmfoimsdpG0a0pZzrhlL94HUKLH8HQLvrCv6SU1H5EvRoZGA5HN7iXgW+/lcI9
jy1rvslawn7wriySDZQPgh0w86k6AJ06U/jbFXv92nrDPRjZTR/wfBVT0P9VOv4YzaTgevfX27/E
mmHF2H3f6ZqMkCbqx8C6L7vvsfZD+Bah6iVC4i4WRnwomxj7Fv3A5I8c4aY8yXzctVZ+9Mlir0ZF
+ajri15fA3Pc7HxKCMcngAal+9tohgv8gZPRWN3Grfl0XRWck9Z9GAY+U2fpMoyIOhD/c4VClwsV
TdJMeO2Y80eD8QXPrnTD2uswc05vRcbsyMuf+w5K1FAgAQ4ySRZa45FZbPjVTmT5j7Ybng2HunYu
+gZhRv0Sagc+3ilDILJMG0VokJh2ph4FjnP81kztk09mNjTsngrFaJ6lntNjuHkBJ7zMPuWEM3+b
vPa2cWldPNd6MInUpGL/MhNSXBr0ZJjiZTekAxPR+M3x2B/Y8FLBFSx9pbR4xNum2qQwxT+TJcsm
TEeOpCTCSMxrq1Zv0qNc3F8pEpp1Hgls74buWHpEdrToNpm2RD3E4Vb12650AMRDYGBhbf+3Ecr8
pLLuWbe1pQp+zcaIv6llHWqwQSxEQK1pySJyPogETL5Met6o2+HrZPg1qTg+RzklxzoZX+U4lXsN
XQY58JQdH2xqV09PGKKCnrp/juofFY+tRc13hh/4e/S5OtnkbEskWhOufX1yG2oIPNLj3usRFBMf
5JUc2aq9zBW7TdTLubT6u+HJUfkrji6czC70hyQXZ7Mk+raB1UgG2JHqBlEtlxBZ4cHOo1hODHh/
15pdlUpua1d8ie1522X5bxG7d4E9Expojhsv4EaokOet+2S+nZN0WJEvPHFfhjAQyC5QQYpZAn8S
tsce4XCeEOxDqGOwXkL40Wkz3SwxlfScNmfftO4GY4BDW7sUPRBH6Dridy2BpJpjvOc36MKH06Jh
pQoEzI3xdDM84zAtlwjKYlSzHq7F0aBbkAl6bcxVu0o01OC36tW295PPtZvTFwThdFTd7or3GGX6
1rS6fWKDNwmuCmiQHr3BwXqeeqvM3WcfpwIIfCdgwAcp0y0OIPeDnnZdIbLUvbUn55tmBqiBpzN5
utBJ72Uy7SbMuzee4T4siYDibN07mnmQFBPJL/j5aaAMI3J47oycQFnw00sFbvv71mrqXTqV8wpT
7EgAUF6nfarDE8uIsXpMeCcQXQjgy6OXYTR217fkjc1C/lV16CIJhmT4Z430GinnJTDloRPyETBG
77qySd70ILHEftoZuKpC5Z0xRQ57rA307WyiFwPh59t1C7GpIpKpdW8TTNwmMffgvwdF/zVJh7gn
PDSfMAk/EtkHOZh1TEuyt0OeNcKmdKVhXLvnbaWqBaOXtISOfSL1+VMe0Qcurp5nk/7geq4tLE0d
/DDGt3y/cRKZDXvAHJsEdxv78MbYStyAN9IwGCQ2ILsGIUTASPGOCAskuf3+329A/McrCBAXQQom
Zk0yK/tzvJdLSwxJFgx7H24wU/2G9zwPT2E/uTcLiRSjiVmgtaiX3PeDJ+gGsFVgUoTbuVNfyXp7
N2u3Wquq+NoooELRMLRpXPPlk8f8m+VkB0JCWYV0ZQow/z8f0yp7ExSQtsi3ziPF+RZvBUJeZvPZ
5lGCZNmKvDpPXQu2oIdr6SK18Rui2dlBNj/Jca/y238/1H8M6qFB8VhMv67svj+fqaAosPrS6LHC
ijbem4UF3DpjKLIeh+Lc2PWDUTz/f/xGzlsXtc9/sPj8HuMRSIT9fhGJvbZr4a2kCZBny/dmIM9P
+cN27vPksxnw3+xBmAhOwJIMrpIaPW39P9PUpsTdcvKLfp89h1OBlVeivTR6/5xPabH2krfrYK4n
AzpdQkAVau1qAXgc/XPMRbuqdVun674Cf/VNhX8CGqS9mhiH4LHYEbZCrrjLpUKwclic7E++KPEf
1BFNzHQhvPs29I0P9CXMhIwmNOthH5nR9yzCIE9Mo44j6ffXhsyowWhrn2CHxLtVc9h9opj5yLdm
rzsOR4wNSQjaMlTPP1/gIDmMwzLr9n7iPfS62gYQuENeIWbrpNFvs1SbKrQ5xuneVrYJpt34jwYR
jIbzUPjOg3Z8DDTxcZDZr7mQB9IEMNNK7shouJCDQtRg/BnTyP37e3ccSHsO+41zAP3dn49t+VM9
Yzza7Qs8IDThBdBOJ+3pylbFpN+UYHH6YXXLj7vWzZjSwxntvAsNl0Ie/sUiW7xpWmtznTQbcQHI
YFQXgLB3IrnCxNp1o/peFNSieUuj0tqMx7U4ok3eY8HaSZipXheRxgbhmB81rC2D9N0ikK6yXgrs
uOLB39W1DfgxosOlbdTRYnQnVK25ZoAqGzDeWG7shkQ0eifm7qn7nMT2i0tsD0xsgjv84iDn6bUY
q0vHIJN4r3tNokS4TsVDVqwJ3tSUxRHJ9t41lrPIKBv+vb2vFMo/aTiaH4wMEdQl8N2PLN1AqAk7
YpNQ2pDerh0SknappfUIZ0xIzYis5c0T0742sa+QVD4DumyMoxAukSLCTMw6ES6yTTPo5STs0eCF
IJnXSpGkFXAp6rGwqS8lrPrVoLNfUxFzbOjGR8qCNEsoj21R3Mncu51dXKmcqg1WhoHXGmMHjLm/
Gl3wDLf909vwb24VEkZTMmpyoGIgcf5zqQ2q535qFQxD7SmBTS21wFe7wZ5xYRHo9QVORvar3251
uxjrcWoWUWQFNS6lbfH+76/i7/vGc1DyuFiTWAjmPsp5Yreu3IggXFKQeRsjr1Ky7EQP+vvvX3T9
SR++cw9mc4CMwPSk5304W6GpYNidZ/V+qU8+iC0hWxXsBzZ0oBvHaWSLtc5WgnfuTBOsIXX890b1
PzysCfGt5D0YutuzRuqHluccMLHFw3yNl7VcjzWtNZhcmvW3MZMUXmCNIWABl9GozZe4pZoV/V0R
T2eNkBAaTSUNGMcU/O46ayAs4KhprliOEAOjh3HCevfDdPrkPXzUyXBEovUK0K86RF4hT/pArit7
5Uuo48SyePQYGJC9wUsCMIbTpw/IotNDUg1MNIDFuFy+6LJ4zrg6hiZ+nwv/E7Xd37e752FY4cMt
suy/GfO5HDqvFqLea8d2ZJQWzkPN2ZEMW0vvfsjBa8b5s19q/31TeZ7FABt/L0uY6J7/3AZWJXrf
dAlnmkffI38cigk5wv/7hqNpeXPE8GB5DFrMmZjHINDttv2lxPEo99qXcPB+EsfFWHIYz2TDLZx2
E14jis2bli5Th+VrU+CAF1aHvv1qFwJzY40ROcvyc1F31wa7jqCVUEl89xfnJwkjUINq3BJV8Rp0
0zegS7k2kWI5sfrkjf8Hy5gPj7SRoZvLLfmRyt46E7RoIgv3o8MYFlXlYP7uqV1X2CIApL73/Z2L
QUsUDi41KO0mQ0Bzo8z8E57nlcj5cU/CNWU9wntznI+7P6fiw8FHVvvr+OhK+LArHYPkyw0hLuGB
9c+eiXZpV92nRUG6emBvuzx5Lkyum1iTU/R0Cl+YLwNexn7f85waCgws+jk9EbpyB6zyO7nt49AD
aRGtQPl7bAKUP05Jjpte2uFA39Nn4DHjdwfFOZhgeEaM8TZBg4mj36qHGNAQfXqlwycQwGOXCsty
+gthQkej9s5XRLPUxBW0bTLvHjG98jHJ5cLtR5DOpD/5zgsKyvJgm/HPXOGvEaH0mM3il5mR+IQ3
thbTqRKIWD5hYC7WXvo1M3HVKzuul0IwExUh00xbHWvBzRLpcOdFRO95bDvEEsE/GIO9iuMEi4mD
2Vf70h4R6emTTdMtgjn6Ei8Cokz2LrjZjag7WePZGINmnSnYgkh1Od9ACgmpwdwo6p7iMntaFkrG
T07jvyse1p5lo5aB6Wsidvhz/9X+ksQtfMy95R+7yUKyDkBleYr8BcCV1qIxLez2Ih1CgKl1riPM
NLHldpg7wtnbfs0dxyiQIgXYl50Ytc9K8v0N8Hi2vAnXQz+DheYmHIYN6YV3mu+3kE9wU/b102T5
wLeEU9Osl2I7m+2XzqQnZ1L2ZgdMfdMxYYI5LC/ZINZXHl4Z8IMXwsxA63ZkkmJLBjiy8yrGGKEY
vvz7Bf3HMe1zHdKEIQEx8an6cE+3kW2NPWj8vvSACXA4hvvZ+WQgkUNghwHYoi1vozYo1pjmYYIK
i8sWmKv5oUfQ6SpuULb++5GuCu8/dysG2Z5joUtBIyQ+CnICxpcB6Fa1N3Oyoan/j2GmGbWmtbNH
BvIOESXT0t8YcfOGtRhpFQ7ZNW5G0LBhM1fF/Jig9+ZVLHceFuWr1uRb5lYgLciQN1fagHYBWw8w
w8yYBJYoY/hDSEYkkZ4UTvg9WqpgT/kC3xNUzUwJUmsq91B67SXN8FepCDuj+0kidekrUDVICPg/
rqBkH1ALQ8DJp/vrLINcSbmlqTouLmaghOPAg8vN59mB7gc3FY5N62pwhuFcAVrSThAdZiRda3dg
SEYOyMYQ+IziKnrsKnguDUnjaUI6C3z8mzIjcSZwZhalSnawf86WBbPKZBAQ4MAKX1Onyy4VdneJ
Hqe5E/VhoBNifKQoRW3fmcred+PySXtm/Y2EoOfEvwIzD7SazkeJrGrAXdMxrvZ1xuRascz1jB6y
NWlyArZ56hM7EOZeszJJgCIVZ+XVDCM5pBaU03z29L2VFeoLD0bd8HRlfiyM+tY43fK2CJ++DjgW
SSHJyJwcbi61qimgOub9a/4lmqkjS9eudwupjJ+sTg6Mj4sTAwqbY9YE7vkIXAw9vWVRRqSo+jbp
7FR0+nBeqi1QDOe7BnFz6Bj//qV/9ZseG4KWDbDEpqKmsvrzGItFF85tBrBlhljV20uycQPArXGx
f+E1ztyco7fw/beCuKlsoNYGwIHIOspNgzUh25qOQ+NeTeh9l9kMjUeefK+7XP8gqKcTTEICPMSJ
YeVnZ/Bf3fr14R2OYc4Xre/RZ/T/QRu040BqwLXat8H44kXuTdbcOVjrkloZvxVjdGvh128N9iPa
6uO/X9zH459frY839EUWloV/KdPbrHY6WEAZFQiNla79Z4Pa3wZUXoP0fNr1XM+m/7s8PG4KjlM0
qcjqBCY3f37WmIwEd2lJQ4EWT4yDY9N4GlO+nisFw8xuSWK1GQcXjHRroDnTHM07gEkUOhM5v2XE
5CjzXbz+IF5Wx8QZwwPmEdRIs9TkRpq7OIGtYwyNdt7zmMV08TbuYNfACfrZZYHaNG7PaFUC5UvR
6UyrDUpCyA8u1I3KY2wYpjnMiUWde0/uR1d87zL8eQUhULiNLX1F4t5QvCVLX+6w2t63qBVXiSKd
A9LCqR3GQV/g36p6fILzdRmWMT4U1mUGH94pwbOaNq6fXmTXB9UurMeif8X/U208CHFresKWYTKk
iojwgQrawbabFTa+464mdmY7Owzbp+5n5L3NZvPNRBOxVdZCr4wVJhlFj3NAREiNQs73rL1H7joJ
CwQFzVW6Nl2onQCjN25jpMw4OuJQZwcAn6wiXLx3ZXwiKZw4cRXe5SWOIrE/vE3B8hoX6QVZCGQa
js7AvJjgxwBIRCAkvXM3ihL9THDfLfErJjXHgjIedogq17WNuzMHfr+2dVSRI3Ga6ZMdCmAMsS0y
4BKXTEllHpMaT3vDKPfQPmrKrOCy6Pla4hd7As5jMoaCeTOT/trET72iTXKLpty1iyBoymv3i6zS
LeNKyBsmTTwVRAmJM0ZxiBP1SALJPg1rufKdqeI9dcVtML0YNZHXEUr/3n6MMOzfuPEOJ5fwxgft
gOuAG8HQ9GJjNOa8tRzjKAuyKS2wI8bgvL5PNuLHO8GTPn2QRDLNhWCCPP65MYIIpaGRBz5BmX2E
W6kMqPtpTilNT6wtutTOtLfchig6TNQpc5ytESYSsGL5kbFTObb7Q3KyltneuszO+BRE01Uk8s5t
8vvZ55q5lSQ9bzwc8wed70kc8GLADE/y+KcxEq2QO+WbD+1hRXnhcuVQvVkFQEkRQzUgCQxqBX6l
PSGxJZldS0aK04QTQRB189bkoX3ReTeKF7QiHbfZNiTkUGuQyJpW/WMfy3Pau19Eoi6l3fPHdIMb
c4/nfnfMqdADZ3zG4VxtzYp72I2KT6xmPwIuiCc54DhdERJySXy0jQr7GllNk/m7uF32LWAezf0n
1fRHvyJ2FL/D8/DmwrFIOB9tJgjshBTpRv5u7Ma7go+6qhQTqZnx+ip3vGdcZ347st3UgfHdIkcM
bA4y1L9X0l9dJQ/BRYiJDFJJfa5/uE4iw3dTIpy9XYA/P8JU7CWZyuL3h9cGkwH3UMDMdIzmh2/5
OD8it9nDnieDyKSiJcTyk3JVfmzxYfbq5lbSx6Om+suDZW6KXJFX7e0GtzZ2dfGFX0sAdW/sggWy
Bg1dmvKrI6JZ6YxcQOCZePmiv8sm/7kTFXUjKY/rMMB5VnrLtsiIBHU7f4tabtr9++W5//mwKAIl
EAja8o/uSpmxtJ7EPHbnojMlzb14VXNDmq9h4P0Ik8YLsxT2lUmZhdr6VlQCM+WyJKTXDFZjPKeP
0NfZuifcN0hWCB0yt/PY2FujCz9sCF8IuGrXKkxtbK3nFwsXayPzlk1KTnbRCrhJeBU0fXsUijT5
UIt9x10qYBZjpn1AFmKtCiP6NghOclgIBGk01XaYhj26puY0iKeRZXUs6FWLOM4PqLAJ55Kmv4Zg
sxLNVB9YojeVMy9Pcikfsxpga2BAelPkrk0KusBTKFX0y1X52CalYGRKF/vvl3w1P/2jCKDfRH/p
Yj+LwI4q8c+zbk56126o5MBrZHooe4NoRMMhZAp9h1lHaNTlAJhQ/8hD5N/X9+NVYtNQq9zHpfBh
3YTZiljsdzxRBfz1JcRUu/4axugyc/2ylsReqBSmL3GmnrM86PepiZIzJjilSsnBmzrO/+LdrmmM
pkW+k3/0o52CcmMoSHlVXR+kktFaQp62+luSK6wt83hz3c7UsB5T7GXRaiad/mZWP/2ic/bLPTgt
mtA+2foZCgLD0QB2HRFi3qlV7vYLmcOVHlv0zxgVN71c1kUtFyLt3BO0EfRNvrm1q/Y8D3l3sGqj
X3WQRdem+tlDVNj4eulNTnBuRkonbwm/zUv91UmQ7ickPBCTSAyk3eILgE2bDkO5a21jhv1evWbF
uCoSG+G/nxif3FzOX1uGb5OpruTgY1BpfQSP6iAIkyXpg91Q5g+gKDfpYJCMmqq7JBpfisKG5Vha
ZHnSY2UNqz/BxmAtibchQzfC6Jy1vyJx2EN8mPMJuVZKkhHXeQDyAhsWaq3T/VIzgUV5dZ9hHrOt
vHVQieXo0feRT3gxl2C5zSJfHCZZP3ICG5vEYgWUTeQ8WIS2TNG4Y0m+z2PxA4zLZJiHCqs0FLbU
7mOIsn/XSx7NxVg0mB6NKgyRuuOErRJL57PwGf69B/4u+jXmgtEXU0aOx7+K/nlKYvgOvDWVowKE
WpibHpNvUqG2CeodAHSxEuYFA0VrMxvhZzJX8RcO79kmxYrv6HGXDLyP4m50zIU0h55jORqegyA7
Wkn8aOE5e8j6grSWtshJe4g6ONGlWNeeF1LfhhityvYweP2PZqnIroomWn1fLzoPuZZRHLDzxl6l
Lb61Hs38pBoaQH8MEUepV2Y1d2Pk3oc4d+9EMkACuDHq9lHVGXTS68GY9pcsjZ+mufjBRGLZNDBx
IPU0dy1BxxtMFbO1noXRAb5P7ujsevTia6l+OAlu/dKrt5BUWUMSrXM6uV+nWlAV14EErKSs7Y+D
xX1MXYVwHoKvzCd0Qp3pYvVoRYzUuCvT2Wrv6ukp6+v0ydfibpI48doNoDSiNWAWhOwzHzE/jDAa
cJ2HzBa4DSiMFnJcpqsEnwYjUffSzh9FCv0FA9BT75fdAdPPY02izcZt4YDbLpTvLFE/8j4WB9Ga
j/GYyVuNaWKkkO6s3HDh4GGMrj85YnY+AMJfoO5MbTlwCN8If0pOO/a7vrmlgzhFekRFmtZNwnR7
1xZeCiI07cVowbai3C3IZz0KGBbL6BRbxyjnDZz4aJMaJrSMQXlETUw7TK3nXVua3xs7YfY3mO06
NZ157bT40dkGoclzwX9TQ7xsJ0xwgzzcR0H4u1MUoo3LGYc6ACNCDzIUhPo7twUra8IQIrjdIfQ0
ImtP0hm+6mPGzenLz+aKH0cZLG22FNCy9i7QZcef90vnunlWoNXd+UxF16lnR7voxEoGxsspre1q
Q+JW+smO9v/qpW3BpIICx3J86p1rXfZ/2vg06WeXyZazUzIuDvPYf80CPrcM4tswmTZm7Q1Yw0Dp
KJKs3REmROK4zW2DfDIv53pLipi5MfzpvpgW7Bxa2EJVB+PaCIzTvDTxbYR9x6pqKwdlhNBy6j3Z
p0SQxCGDUXKBUTsjmB59rIgSvo/NMlQ7fN/aXVROCVcRUtIYdg4SrPKnODTHmQJrl5q0xG6IP8D1
2LSq6QlO0rDKJidejdpDJE69+0Cg1Lue2HvfTIH9ivbHNJPNgPXty6isS23J95ZYwMCDp5j8AjId
YG06pG0O/j5EMgFM6e3HOLe2JDF5lEq2sy0b/wl5HAsbcGcbutmxjSCEBzkJLSpHbFvjTboY5RPh
QkTPq4FeFuB/P4rqoLKSqByLM9NM8hBaSPHUOMBmiTF95t/30X7Np5gWDKhsXO3AXDGS+3M9MTMv
WmOpnJ2d2etgbilVmGDuSkXxJNPo3EXL76Vxj8u8FARf9hAtO3FjZ5+5ysuPPq88iWXijw5yiNjf
w6X4zyfx0eQ0MiKwjRBha5vMAQ4QAQk0Y5b5q3Ah7y4DvVgbmpeX+sR3Dz4b0U62pKqsVCtu06Dq
dm3H6tAX0EZQcZI8xYRjLNP1fedM4XoCnARM5ptP+/DVVJw+ZmW3axHWL77TEj/UFHzxtX3fFcMP
LPfTHZgFR1LbkTFBbCsCbexZwxarIf5aO+7ciPfilNUPQtEhfNtc6dLtSOThYG39eIeb6jHVp2jq
9gy5JDK7sHgO+nSgWyWLicuNjQEhkdAfkGL/3h9qazu1RzKjcj/+KUFmKLyKF3uuvg4lhbNE3bI1
UCOvR2u4DBATb7MToxrcuoapoHhoz53mClYG44nAOHst+aahqtd1Rk29DLFcxfjqUEYxkSxGlyGM
Vb0YRY59WD4BlKnbiczTtdcaL84IsJoVLjx4WzAyQ+Be4xO0oClTJVNm9asI+hoPhJxQ3Cyr1oQK
J2Da1JRYfV6jm0GwIb2vOx9FXLKS22CSx1xEPh6ryDDBwNfeVE+7ROtgC0kz1PmoKBe73GSKe6GR
brgBL6NCMtpUaFfyFm6ULbFjSOqNN8fRelieSOadd8RAYpieGTvTag9YsnjQUKi6hsIwVp5JgCXc
703d+niFMI3y8POCn22h5ksh6ZJYt/Oy22Iuxl1ckOBnt9ZFFS8euVxrEq2gI7PFqassbpmuO8wt
f4tkl18L418kQMwREqy7Vv6b2uY1KFjjEs029RPJ864b7ELt2RPV6sZN+mPfRif6l0eO81ViuvHB
QeoSuGG7EXF3ahuPEIWoIMMbSxKY9299j43JgDC4cwlxNkbDXNPo3UmNWETeQoguEbEL3K61mix4
DuKGLxsqs37z1+OmqfBObtu+IelwgepaDf+PunNrbtNaw/BfyfRi30nD+TB7dmdqnSzbspPYaVrf
MNhWAAkQAnRAv34/C5AjbDltSnarzXSmTVEWrMU6fIf3e9+st1xnXzTb41P5kQbyRNGIhwQsvY1G
wD5WBoC/0Y4OC623LcL3nuelAyWwv8AR9KtkJJPc47Tx1uGur5h5D0NoNpSWSjGcFdR7IRrSxyAX
KlL5+cpYh33bgGXbmZuCTky6KYNhCRqHPQYbuxkfqPA2xiDweaHSHv3b+BHFgx4XCbEkBOJPg0Ne
lgAUQP16YJi/4j7su0+pWzEfuh68h+fumlq5Q9rDr608s7qTCbPIuxHHFvwwGB8V76GpdKHCZV9W
YTK0LEXEDmreQ0XqEvkA4qSryIEYClnWmtSdOxIcT5IEQzxJBUAQ30N7KA6iA8caZwKSFLAEsAaS
TiFp2TweZrNc2apO6Aw21DzpAJ6XC9JFmj+UM6U/32qjg7E6QpOmvnD96D/gJVm2eCiYXv7YfJ4X
dRLoMTJnwOY+tPEQthjH4fZzZl376kdfJvUrrUBDrkCr60MLXZ0NAdn8KoCom6JxEvKfbXUoaM3g
T0Tl7g7Y8cQ0iwdf/S30FHzWCLsFgqAMYm+Ps0b5o+CUyG8fjljZAwxFS9XpCgnIZg+cBGJYYskO
6xsC1flyrK/Z+ufasDO72XY2t7PbjWIOIX4e7AxwRBjnRopdCTYCpHhfohpLJ19n8IorUgirzyiL
jnQW+hzAGoJxjrH6g+AJEZLXr2wpqkW00uAjvwoyRqAtIEzynEHGOTVSZtp47QXeFa7Mfcc8t6Hq
utn6PrRvHQBzqQ27YIiA2ZbCjjSPEZZfOGRajd1FsIihgN9Rnzibr7Xxzo/v8aODiWWkF2oycnI5
vFxapF3kDloZGtqgiUnGA9Ex0tMoE8UbOKjZ6OZ90q+D9UIjY4umBlaPkY08LDcIckBnAWfI70H4
nuU5ohveBqAIpyMCAcZvskkzBeo++kRadiCamg0TzjQHnbPOg0KGFqjKWYGd6upGSGJojaobOC/L
PltMvQw+DVGO1tH6omYuWq97F/nyIxOuv1mBLUl7aIL00u3DEpW3DTV7BIUnwXo7AmlwtlN1VHZI
inKyU15GeNaj2EdOwus5ySZto16QdA0V7RzKq5HkZRcd3bzyfDSllOWtnK1vkq05XkNvlejayKIg
OlwvqHvoO2qMKtu9pKqX0tIai5eKA20k+Qgh8cKWXgwik9JxP0fI3jmznfCqcOYDZSPIhUnyqdD2
igqCTAhUUk6zivJhOEOeVZ9o1NxHIiikLqq3XZjOwOHRa8mDupx/x5/FWhFCJRY1qBLdI8gBQdW1
ZSGrCKlyJyUSBLnHVuvPYCvObMrE82tb3w1W4eoMDT1KQ3CNiB750G8UOvJxD5sd45nAgrOjSD7q
wcXXV50Hb+lwkq8pBiwGs53Zt1G0nHXU8xQ+qBi+6gVUDnB34YzAc0CpMKFen+9MPfPQ1nMoKm7k
5cPWurC8m6XpjWNqagMUczd0DyaOM4ydQaKhY2d/6KBTIAG67gS30Gudd9LrImFBzpLxatXb0ZM1
2HxNe7ChxPG19cSi2j72HpcGUyLZ9DSElayINL/io15EQSu9IhfSi2BLpz6kByb6PtvFkJVutEct
7vxqdUzrKsid+yhZwLVRdKDxJDpjklmLitif6PLyw8aW45E81xlpj+UD7oN84WoRDgF7msNoF2bj
Ql7AFb9a62Pdd4AsrTP2wvWXaJ3MfHBD1kj347HeiebjmMwmQ0unrK2TwGyCku1MhmqkA6H5JxJP
IEv8AexIML4quyHZ/XNzo90uESr/lGRD+GnXY6ND9WaRdChigcKlv1mz+gIbcA5Kq/fbgryj4XQm
88x81Pw1ARknSkdmEJEUTdBXsv1cp86hryYWroPiWNd2qOOBqkk2pkSEKr6OcafM2JotGMiHspGZ
/RmOH0gMa3ZR6JJ+QSyJ+IDT+X1rbK0PJoq5pEGNT1qcTXQ1iwdLn6VqbygPXuj572vbGjtS5l2t
ks8+5dlX6kq9WW/m+CsqHBDAqajHkNeTjhZ7Pao877/f1pkEj+kiW3zJm+o3pYLKsx3z/6SYg51C
dEdE+d5Wrek/8zxTxfvCyKn/cm3kCFOGygcRn+SELJGJtZEjdclyHdg/pNm+GjncIY/JKUoajADl
oZWjEu2HxRiDgeyuqn2PlVPmBw4PbVIzqoYYDv9oMqygIpd6EGlJ0s5yo8WyNpBnwZeVaVwLrs/E
APPpINopzeRBWIBiIFx5F3jKh2Rn/G6m3ohybH+zwlrveJeOv6O02hglgT6UoRiaXYFJu8g3OgV6
4QB2p4m/kX5dKuoI72KY7JAv36XnKYtlDidvmFzKBItB4RsbCOGIoNk7sIps1OhRjeeG+sEg+6Mb
KCTDtKs5MgIdZT3I1vOHRWIPrHB5a3WS292WPdxQ4ZBdEFMhgpg/7MLbwsMVjnYjfWsMTW0zMRNr
vPKiK3zua+SEf03IQSd5/J76j0FSFKMwwoWgiqpQnLtdEVqkCrS7zEDndTO7iSicYEO3Izbf9JyC
7vXZDNGc3DPJMaDuE+jre1GiJlmAtzSGzZO0keoY46UQQo/yxw7+0zKJrrRZWDkdb4oQvcyXauWH
NKHYUzGomTkiZ3vwIYsoVTJf6miDcLnse7FRIlAAMtzoRXGDbw3xCWluyq8Hwrxa83UOpv8RA1Y7
ZjCjygC/KQVNBO5exFOCpW0toD12BkCedwk7kbVCrVUKYaopdH0w96nkc+YGAOLd+9kSqs04ACMp
gwaIDBXhzbMpgsnpcIdRCOmDGgw5CqIBRItX25Aw+RIZY9hAOmMJKqtolwHx1cOoP4o3ZcUH+DZr
A0BCxQ3dhqTkF45+7tjqJbW8AlXroOebKY/I3qFKBoPZSgpGu4ywBevvs7pULh1E1q3Z6pL65uXF
AqLJCqn2t3mFh07h/2IzrTsi3LpX6mDPalji7vtFEOd3i7/2o72s1vGGai79P+Thl1RDpMYbu3P5
Wh9W07T4Viuhmwf56gmqflnvso9Sg8fuWl0/vQsXsVffNrWupAPiIhdX3cXb4XkHo/TWOHy7ix+n
iBXl3/5NowOPixVK88XHqYcT0ThoRFT8zwzBixa+DoGidIHMk/cQ/nR5NYfAFiNkWBwzgOS5/qkh
eFORAUZxoZXwZwbhRRtfB0GWugQabHI6x+eB0dWA5lNoS2BBXMo/NA9edGBaKvgJ4WdmcPVO1Vnx
vLK+Yy0oOloSRFTwg6tOYgUcrAWL26hTMNgn1/kypETKteUkUNAXBEUpSnIbPbdRF6RsmEWgVANz
ekuAUEvLzrMTkogBziWYkA8+u2l3bQOydAU0TnlVo/z3b4FvTn0Zo1UESFp/fhk9SIPyXr3+zC/m
v9IFYKuY+uktfqruW3fe4BTQgA6Bg6iuxixAgoZkP9FQAa4QV3XqnNIsIDgtl+HGVgeBYnVVxElE
5eaxTdDWuro4Jlkq4kdcp3YQ1G5rW8OIcQD3j1qOcXQcTLNLnYxGqbHQT+XCzv9HDKM3dwXwhvUk
bXEiSl04mSSNKFPVy+a5YGld1CtZNSgildfJnQuUgQrsasujAQsRlhh0/zgbq6uxNyC+i5KFpFLs
dmqTQAY5Us3MFpPA7iKlAT6Ar3t4LrJhkmIC9kzFsbhObgXsz0UyMK22RFXqotVKIQ0J4/KiwcOB
sFEnAxaNDNnJfX4iEG03QlXuYhDqIgRXfeemVcBGSPaSGn8ieOV1etOgjGMKk7bVLMA7INcK05BA
n5dXYxZgIwNXFVKK9SQ5vYNRV1sfCKraFeUOOhHSY4Ng6l0y5KyT/e3TmwxM1bamoqwJGXZN0bTj
K8Logl628SJP1lSsHYbWSwLxRcIigr2pmg3NjRGHmUpUtk6ERsvr9I5HgG9tZwNOM6BnlIshXymv
F/uj1UXg2yZXUa+Yk3McSHgobW0E2e5Siy9hC9aW4AsfmiVB7S4A9dM7IqvTofUsYE9QBesQtnB1
NU8HlSQXSqQ6xCT726flLtQhpLYTgdVAsTTabgLFdGAkCf9ZNSTFluooysktg8pvVFsPgNGlUA+w
1v4IbLpM+M8aYFsq+qrNog7anFAcQTFUkVVrZSvJclfw3IFdP35C2l0sJUQItXoQqued1CDgOLYc
BNwGALGUpYt48cFSwEgijE7ADvepvE7OaxZfpm3vFaNL0QLON/vefsc7HAQ2RIxIII1gCsV1coOA
9wh8EiOu5TSQzS5rnXI29YX/bHehgKGItU421PPthBaBynne+lw0u7CR4YUKBe7yaqwFy+pqELZR
e1BvFCfnMGC9GtXc/OsRFLZDQrMcMHs7uXkmmAyCBE0WvG3lXDulKQCEsW34hJ2gDCBQ8VJdTQPZ
IsZI4a7OQqgmyMlZBqBi5bZTALsI45gCfkEkc7APWmYXjU242vZBhe/YB//EPHmGLPT8IHwqwQrB
NCtzolUK/g9/sM/Rv26gzs+L5KtMEr7xQ4FdqJquMrTizz83QtUlhuDg5h5TUD6n/ut1B18/uvGs
fa/2//M8mKZu+gi6ukwO16957UbAHX6Jn3zg+e9T92ma+Q0cQZlB/PpC//mp8boHh8A3209Xsfvo
u+GxR4DFZ+G3fkSWudG+GTH4VfKrbbNnge+mh81WCfW2zZ67aeHG7mHDdUy6dctB9OZIy1Xcs+0j
LtwoWr37lxsl/3536WZ+FDRGiAiPCKi1fcqlm8YAiubNQariVK3bZimELxouwSJtG75y55nvPm2m
02Q/AuVGQAEh50Xb1ifuk18cX6ZVxKbtA26eAl5//6LlKqrSZW0bfr96Wj360zQtGo1XPlX7xuOZ
+9BsuPRT2jb80Z25We67DWRV7QW0bfs2oCSwsWHVdmXbhu/cKAjfXbtPq8MRqe21to1/ynOKt46c
EwR5hEXUtv3P0yx/dzaNPTfcNyZmYW1qtG194rKZs2HlaWOO15G+tq2PVjNazw/f+znP2rrtReON
RbslyLFtuxz8z1D16+Bx8cDXHWehGz9lzX7IlOH9gE39l28ZAiLWVkE12nZrEuwWadMcEI3jUeFI
tW38Lg2SVXMG1Y1jw7Zt/LvqJEtD7ige9jlM9S2r7JpKTPGp929dnlRV3PcHDNPEjcU4HWn8BwzT
ZOphTbpFY1XwFSiu+BHGZH8a+sHrNxek2u0/cOTGZSHs26UhLb9rjxPrKaDKtmnJl6PzIxZxz/fd
PA+yV0/4CrhrO0rlOePORUf2Q17OzvoJP+CkueAoeLP9H+CP3E1ZWt5LG/9r8KztCF25T4zP4eBQ
k0Q8CSwuwAP+QwF6sb/91h5xzJN8hrG/9i/38PRjf63pPItfPIZTN/35vwAAAP//</cx:binary>
              </cx:geoCache>
            </cx:geography>
          </cx:layoutPr>
        </cx:series>
        <cx:series layoutId="regionMap" hidden="1" uniqueId="{845900BA-23D4-4A2B-BDB3-8783267AB9D3}" formatIdx="3">
          <cx:tx>
            <cx:txData>
              <cx:f>'Revneue_expe_main - Sheet1'!$E$1</cx:f>
              <cx:v>1996-00</cx:v>
            </cx:txData>
          </cx:tx>
          <cx:dataId val="3"/>
          <cx:layoutPr>
            <cx:geography cultureLanguage="en-US" cultureRegion="IN" attribution="Powered by Bing">
              <cx:geoCache provider="{E9337A44-BEBE-4D9F-B70C-5C5E7DAFC167}">
                <cx:binary>1H1Zc9vGtu5fcfnhPl0oPXdj351TFZAUNEuW7Xh4QTGWgnlqzPj1Z9GSvKkOQXgzyq2SXlIhjZ6+
9a25wX9/6//1Lblf6zd9mmTVv771v74N6rr41y+/VN+C+3RdHaXhN51X+Z/10bc8/SX/88/w2/0v
d3rdhZn/C0GY/fItWOv6vn/7P/+G0fz7/CL/tq7DPHvX3Ovh9r5qkrra893Or96s79IwW4ZVrcNv
Nf71rRPCLG/f3Gd1WA8fhuL+17fP/snbN7+YA/1l0jcJrKtu7uBZwo+EtBXHnKLvf/jtmyTP/Mev
FXyNbCGYTZ7mvFqn8NzsMr4vYn13p++rCjbx/b8/Hnu2Yvj09u2bb3mT1Ztj8uHEfn17mt2F67dv
wipfPHyxyDfLPb36vr9fnh/w//zb+AB2bHyyhYF5PHNf/QWC37K7QK/f3Oj13X0VPJ3L38cC8yPJ
uZCcwmFvgSDtI1twgIAw+/uffJrzAYufX89uUMznDXR+u3lV6Jyvdbau1zFIz0uRBLMjiREjjJFd
JJHiCAOJgEL0AR/6NPUDPj+1ot3QbD1qoHL+26tC5TfdZGtQkMnL04aoIyo3B4/FLnRsdsQ5fAvU
ekDHfo7Of7Wy3SjtGMJA67e/reGea7xtDS6PuE2psjl+2P5z5WGDcCJJJajxhz/xKrdvqPN/VsG7
+UsqD35EBSXUJuqH/G0rd3aEOBG2IOTha/4cn5m17BbI7w8ZIui+MoVRVev06Sj+vm0l4ohyBizB
O1GwyZEiktvI3q3Cf5tbzW4cHh8zkPjt/atS3YsgWNd1WPlr/YLODsFHRAjFbL7TpipyhBgGSBCo
swc7/mBMf3Y1uwF5/rSBy+LDq8JleZ8E4dPhvABD1JFg4MEgsdOMSnmEMWcSQoWddmR2NbsBeXzM
QGJ58aqQcJtordf1C2JBjoRNJFb8yWo/DwgwmHyJKBLsac4HcvzEQnbD8ONBAwj37FUBcbLWwzp7
QeNN7CNsK2wzsMrbRhusCUOEIaYefC7DqfqJdezG4ceDBg4nf9t//P/qQJ2E6T/k7FN8ZBPKwXLs
NBugpQgVBFMxAcx/sbAJhP4yggnV6wqXz9Zp2rz5P+u0+H9vztdVkIb6Saf8fZtC6RHkM2zO0aPR
gNhrm0Z8E5sIMDi7bcp/ubbdgO0cxMDs7PxVqbnru7AKXlLLoSOOKWKM/idE3oJJsSNGFHjPyH7Q
dkaIMr+c3cg8PWeAcf26dN0HHRaNfkk06JFkYPghZHzGFhvD50SCantUfQYMP7GQ3Tj8eNAA4sPr
AuIMEuNxsM7uXk5/EXokuMDEVo9hoXqGCGTHuWCYEvEYVBru2E+taDcmW48aqJydvCpddX6v18kL
sgOjIwZpcEb4zkAecrEMKQKoPEYx5EkaHnOxs8vZjcfTNgwwzl9XoHK5vguGf6ByATzhVGFIsT66
XfgZT6Q6IkrZgtJHO28kyH9+WbvBMZ83QLp8XR7Z5RoUGXhi9UsaFWwfMci0gBV/tOHAiy0Tvylh
IGUzhA2+/ORipnDZ2okJyutSY5frbGPmn5TJ33eNCdSUKBOQGt4Z4tv0SEFdVnL8vbQBKZenqR/0
2E+sZwqTx42YeEBl9RXVYC/vfSgmrYcXtCxQCueQI8ZUPhr7v7hfREqhJBI/8vjbicmfWtEEJv/Z
jInK67IvH+6Tdea/aAYGyyOwKUIKaqRg7CMEnQlEPfYtIMOm/NRSdsOx9agBxwf3dZEkHHP9olUU
ekQR6CREnzvCm/IJFYjY6LFDwQDjcn4hu6H48aABxOXXVwXE1doHZfWikYk4QgIrCAV3Zlag6M0E
OGTy0R9DRsvIzyxoNyL/edKA5Op1qaqb5q6Bzi6thyfD+vdtOsZHyiZYELo7OWkfgf0gEvLGD3/g
JW9bkJ9b0m5Ytp81gLn58qq48rGuwf194UCeoiMI0xFUHB+N93P9BR1WBEH7juSG+/uTi9mNybOH
DVA+vq6M402TRes/nsT17zMF8FCMYMY3fYXbcQg/gshdEQblle9/Ro5rfh27oXh6zkDhxvm71Jhs
y9nsEOyhLeWjSXzuTUpyhKGdDLxNw1Q+rXS6d+2/2+EjcIZrf7OOoaV0nf21w/IGBBM6SI1y0V8+
+GcbcG7X0bqqIZf3chIHDSBcMejDgbDq4e+54EG8BVUKAjZzp+D91Ip2I7P1qCF+t6+ruvo+jOPw
JXtyoHMNTpsisjMEVuqISUlsaHx9gMQoss4vZzceT88ZYLx/XRr5wzoNkzdX67vm5TgC/gvCAiP8
lO42dBYAgiSgxQ1v8ufWshuN7WcNRD68rpTEd3P/D7S3ioeKN35s70TPc6sKancCgmMIhB/UmmFP
fnpVu+ExHjcQ+vi6Mquf7qv6jXMPGYrk5UgDuW/IqmKOJLBiy5VR8siW0NjJnrJJhivzk4vZDcuz
hw1QPv1tp8Yw/i9r6w1P5PGix7a78+xf/Lf3WQj0eRKOoUdkp5m3N824QkFRb6eZn13NbjgeH3u2
8H/4DouB0dYlFoDrwStdwjWI1fd7Qj/97cSjz25SPNvlE49O7359izHonh+3jzazPwtvn53tj39/
D47er29tCaYFbxoMsYSeKibA8nTA1l/fCqgdIcpspRiiEMJRUH9Zruvg17dUHiGpMPQkKgUmi9tQ
fq3yZvOVgEgbAfOUJBICChvCjKet3eTJ4OfZj1N6/P83WZPe5GFWV7++hXGKh3+1WaYFcYoET4QJ
IHjxbX0LF77gH+H/a5OwFVXSy1XNgyRwxnEYPgVE9GC3fhzDjuE3w+waHvyb7eEjacVD12dypass
8c+qJOLYkUhXX1s99raT4c7TixrXMljsnxFUz84ZN59vbygdY9XEnlilusXRNUlQOSwCupmXJlzq
0/3TTJ3b5vOtaSqBRNT5mVgFQ9EypwhH1TjBSHLI6h1ycCB22+NLu0RFZA9i1eCCXQrbkuq2tjI8
XAyqznrXkqPQTjqUxe3+Cac2BEHr9oSFQkUrNxO2iS37szxovGbBqiYIV/sn2EC+SxRAyLcnUOHY
obqhfKWSIY8+emFA69ZBduzxpaalGoTDKp707/dPh9HEfJvPtxAqZFrFvBr4qvH9tlwoolya9nrR
DnZifWka0UfLgXU9cZpBWhckRoomC8tXJIU04D4MJ3bMgfDbK0j8IW0T3vFVpwhfUJ3/GbTDaYna
ZNn1/uX+SSZw45D12Z4kB7J2aqj5ahgq+dnXWq4GihIoTR6yBUM9JCoKRUU1X8U0DO8RXB69qCom
HQT9i7nD6mw43j/RFFzc0BS51fGiDDhfWb4XOF4vfie8lgtf2OlitEnhNH7jLxPRtA5Ju49x3S73
zzx1gIbC0EkXFQUp+arOrXFcaawjf1nAfST/wAk2E28JIul9rIYkEiuB/KR34jhO/UXP09CbmWBC
yTKDWanddjxqfOnWDKfNkvuiK97pSlvxOS1HG53VVmDLd2AyqDhM/XFDPZFosLK8Kiw3ywcpbupc
jdZ7aTHkz6jxiT1tkpbbh1Yp1KCu58BZ6TG3C4M6caw2iAcnjUq9sLo+OAmikc5MNyUExhHaecyS
hgyem1tqTI87jYt21Ydp3rr7pWzCLHFDG1GWe6orLMCobkh9kok8Q6sxw0m/KsK662f4OjENM1RO
mbelR/tUuQWJxw+xHoLrsqj1TRXlwfVBO2GGwuniXuEOcdslVh+uGC6D+NzuFNinmKu4PwwQZiie
QPlFrGShXJ2w4dRKR3Rt+1gnEBjs02sTeDNT23jhgOCEhNvIkvQOinr2RYx5MWPrpmDYfL5F+aaV
OZSthHDbBGDo465agTHPEifETXHgCRlqpQlpNiRDpFxWtXG4SgbVW06FhnCcOaOpTdDnm4hti5d2
v4Gg1NQ+LoMmQqtQFU19FltJVh54VgbTJRloha1euN6QjpfEHsurarDp5dDyZMYLnULbIJ8cYP0I
Uj5uq+HM3IAPuF5mfWLRGdpNWPpNV+s23n04lKImWrrY8ql0ctIIvizsxsudKiWtcqKG6XBmsgnV
uKlTb082+JGP0g6A52lbyGPUNFZ3kRDStsvclyG+inkr0YXCNe6/7KfLZh87fDdqsDHpfU/mY+e5
EIUE+Cr32Vh9q8gYFCtr1Ll4F0ck8UHpJEF9gSJSkM8Dsyl/t3/6CfyowdbBE+D+xpbnptJqlgFL
yKITsljuH33K9dh0YWwfKG/rPixJabsUwWZWI/baeqX8KBlcvxoa/1NhsS49YaPK+FUPEVx2SSBg
iz6rmHA+w7apVRDDBKmMjKqV5ejiuFrSrjmhVn+Zpv5nZsfve2W5ViyOZdEvSCpP9+98QpKIwYsI
WRp1XjW6pIi+ICu0HL/pBydhRel4o18u7DqZmWpCmeCNZG1pxMzjwThiq3M7i9+Dnxe3x6yOi8yt
OylmjnBKTDafb82hsogXeRcyt5BeRRditO+Lvu/KGYU7RXJDHyaaCjz0kXQZDTvXH7popVWS3Voq
H90+9ZqZ0G9qG4ZCbLAWKop85vpojL5GqrRuvDbxZ9Tt1OiGmJXUzyLLkrbLkw5FiwardHSaUA/V
gerJEKoqLAdOeq3ceug8cspkTcjvZUHZcJKFTZE6ZBSF/61Ix4rMIDMhXMQQLtplCVBRC1coL22c
EV5kUThj7Jf37QC+8Ix4Tc1i6N2RjXHZCIivAj+JV6JOg2VW+GQZ4OJAN5QYelZ4Nsqish/dqvFr
l4SiXSYFl8f76T4BPTHUKOQLA6uHiMCNSJguSI2jpTfk5DDBIptj22IfBKK5wiFQgVRl5qAAf8p8
pmcQnlr65vOtwbEoMtYn/uiG0hrfdW1G6LL1LTYXbkyNb3A7iJq6oHoYXctL7VML0fIY4ht24NEY
jKZFy4s6htFrj7AFS8EhGFDszcjlxNqxIZe0lW0WxV7nUpDOW7vOoxVmeTzj7m9G2WH6sSGSdQbM
7UbRuZiV5Qqk56sVxxddwSKHMu9zlSeNY3vRzElNWCRsiCiu08RTY9S4FeeWk2vKl/5ITuKiSZde
rolT9MnMxqaOzZBXsPheHGNau2UeeXihOakWMujjYLmfbZtxdh3cZt4tkeWeX8XWCPkn6Kcqzmp4
AZXTpnlybmdxNqNqp7ZgSC0kbq0WN1F9rBu/q9572I/9i6LJkvvDtmDIbYzDtvRb0q96vxkXyTB+
kLKwncST/oGya1gjHlkxU8prV2USQIK2aohT2nYzM/qExf7uam1BQIuIES9S7arIrC9+nwVOW9nX
RRWd1QWPDlNNyDA+cTFqy6rE4xYYKYnDWzG3hQmIkUlurrxGBbhd2Z2NHLIZvTr4gDYtlNsyGqO2
8JIKRi/Hynd4Mdz4hbhqVNw4QpBoBoapPRikDhhXOZTcIaHCyH1OM7XymDUeePwGjWN42Z0KfRhc
VSpdjSwYVn4nAmhL2ZcnmNBHyCBxX0P6KRliWDrRJ8zW7/uapU7FxuO2YJ8qieKZM5qayKByGhQk
yylqVlCpcLsKXUVxecP76I+A0hMRpjPZ4qkoY/PqkW3Eq1HXRR50zcoP8TH1+gsV2ydWUi5EbJ34
Gq2Clr1LQ74sPXbg1gyOI49rOgRWveqbAYxf5KqIeU7Vh2sW4/fS7o/3YzUlZobjWVZ2H4GH2awi
YQeOiMLEaTSRM7vYrc6h4P384CSNLD+07HqVM0sc+5aonWys5DXowmRG2HZvACp7z6foG0YyJu3G
HTG8ptGxxjROFmMfSLncf0K7hYzaBt1J2dtpU/ity+OhuLU1F8dFqgALNmIHaZtfpoNK3f2TTe3G
YD0OPaLzPm1c36uSMzuq8LKKo2G1f/QpOAzaN9orqD/wxq1t+rWy+vO+SkMnU9bMUU2Nv9nVluno
qyFKh8Gq3TCwrkDrfqGe/y4u0nf7l7/bMlHboLsdhqnEmaxdKH2mTtD5yGnz4LZV/pkdR/RAmTXI
nsWVpW3VNK4O+WWpUe5AMuq6Fv2n/buYOiSD2VDJ7ooKUhMrosNVVnnvwwF/Ijx96L98qODfPPhK
27XpCWUFObrnIKiw8y1wEQaXeSNyaQ+l4tiLa2fEebLy8yh0pafpguk6v+zD0V+yRqczZzeBkDL4
3vq8CWIY2U3APbwahiRbpp1NTqxByeNCJc3p/jOcmscgfVMmBCVe3rgsjK7jNG4deEOjSwsiHFHa
fx42iUF8T4WlbEPduF1bFA7W43WaFqEjSXEDL2A6yBJTtdnhFmXsTLCwsNLaVTi6Fw0Pz0DhyJv9
O5gQNWXwndSk1rUOQZu03RWu/Gs6tudF098eNrxB95HlduQFceMiXeQOyfOV1+Vfk1IduHyD76xj
fRdSGF9Z3U2cecddlJ9hwmYsx5QQGUTPO8/za+rXYPqsdy0qe6dRPSTY8hAqAjSbocRGWv4a0cBl
6OcAY1wUcrSIBd5ie16nzPHb/KMn8dIvy6uGlDM+yhTUBuutAEIOncNZxQ04dN64IrQ69tJgtR/q
CbskDWKzohtoDxWHVT62J7oj54zPoDCxcGlQuRh4LfICgleK69Oiyk9ScBdG1syow6mFGyQOk7oP
mgYWTvL3qIASsn1/2IkYxE3sSBdjDLjiXK2JV17Ftjw5bOjNUW3phKZs437oRO0OVYQ/jENN3Kih
1XL/6BMCKQ3WQqM7i1Bi1y72ruOAuXmdnCtSuNCR/Y5U5DCxlwZ3fVL7VsGQtQJ9/G7EeGEhsS6r
MXN8VDqFlRwomAaJQerLMkHgE/CxKxZQeisXrJXdjHb+nrDZwV5psFdVrawZb61Vf6zc/jT4zJgD
EbH/VdfOcN2uslVuLZN3+qOXL+cKDFOMMKgc+EHJymCo3aD0L2sUfuV+lTi55f2xXwAmxt+01G2L
VwddD8OQedUKB8VJCAn6pWdFt2GghhnspyYwKK2bBkGtEyZQCb9RRfYHtG1cKmEfZhb+0n3H+IBK
ZVcrndKbnsR/JCS5rCSfGX5CYwiD2LgLJaU9rl27o+xK5Lw6KVkvZtg3YXTE5sy2uB1UrE3AA7dW
dGxqJ22aP+SYL+zM+ohDWh0IgEHx3m5YF9ugQCRBXbhAMfQ6LbnSY7Isyrya8/amcDY4XnQp86C0
U7s+K9ZW137qeP4ZecmMuz81vEHtllKkBYWjylgIKf2NSbYScMdpM9YzaExNYdBbB62E1HUPEQUJ
LvQov0Zhd+ll6uN+pk2JksHkKJWIyYBW7lDSSx1Z4SpkKnT3Dz6xdrNRrvE19Lc2LQRbfFgypE+V
UKukG2f68CbWbrbIaW5lg0/TyiWEkwXR9Kvd4/IwAd3cG9lmwRDgCBJPdeWyoT0PEnqWd/l12aYz
FJ4gmdkWR6BGBx3DlnbjzrsNlDhLIvQhh+UvSq8cV/vPf2qSDS5bTM55l9ktg0lKO6QLzy5OlPK/
iDy9s7L4eP8cm4bpXd4jN5jcFKSKA9xpV+DcTSto/oUW98FhKb+jHb4oW89eZn5wCjXpeNEFQbEM
UfGeWXXpph6aC1KmRM0gemdR0LisAbgCcl3V/NZi8kNl09/373JqeIPodUeroBB55XoWdX3CL/ui
OEXpXPpuwuHhBslbT8UiSph2uzpcSdLTRetV73yqG4eo8LLiekabTFHGoHs4Mq/SfVy5dlAsYjZc
pepAL9lsUessTRLoW9FukLa8cbQU0WUpit7pIgIJwoNwMJvUeJz1WZxzOKihvrFAySYB+2QV8Yf9
w08cj9md1kMjbCIg9wAapa1O0gHVC+hTpTOHPyFEZnOaTwIOvgzRbsLwpy6KbqF7f8WsYkZGpxZv
sD3oyyLWKKhcTkLWrUic2/XCh/pnPLP+CXXCNhNvqRMW+L5qVKLdsbfehSn5kJTFTZ/lbp81q/0A
TB2RQeMk5CVkBGCKymsvS+Vf5k1/UodzhbWp4Q0aJ2rw0rIdtKup/IZaBT6/IvU77HfhjE2amsFg
MpEt4m0IAtp0Q+WUCT73yyJxoOd/JvKamsBgcNp7Vt1XAWyB+dqBF8peewG6DrR9dxACZstbrVnT
MBsQAIV63g7kPA4yV3nkMBkym9zszk+aqPS1m8Xh79Btflvq4r1o/euinKtLTIip2dQGvU0agc+t
XQS1QB4nELaXF71KLzqtVocd0mbqLSZA2rX2RGeVbiXUJ+GLiwE6npK4/HzY8Bvst4b3epbGfhGB
SYWzcuzS7xyfK3/RsOowPUoNKtc0Kq0ot0s3tvuPfT++0yR+11j2x/0b2AyzIybdvChgewMIQXCY
cVS6SiUidIKoBKb1efp+//CbN7ztHN/gcRTZ0dhGAyy/LD6OMr3RqrwMreoPWlrdCuXiYyhJs8hK
yp0olo0DGRvsJGV04P4MlrcRF16qaOmOtiYLXLGrtvPn+nOnDs9geGNlKud9Xro+H4M6cCQt8+Je
2W08k8+amMBsq2JDjmyompfuUFR14WJclpXjeaycK+JMTWBE10PcNEqnXuFy7iN/GfeyaJzGlp12
9gvABMXNfiqcEsQ62yrcyOvuIHN50Yu6WpQ4ukIaFcf7J9mwbYcQm21VUva9Qi0qXBrrjzwcuINE
pRfwQx0HBsFma1WdQONhRTNIbI1jdt+O/XCGRxKv46HP5joxpnaxwWhLl/ShFrrr4ajyIMqdWuhl
EZPbPsEHtdvASyqej5+QvEst2RSuzlRxMlSoOu6SPJixdlOSZBC9pS0diqTbAM3HTyj3/BO4U1nM
Veenhjd4TEHLcjIAxHbmldWxbBRlDvdyMRdFTgmqwWWojsZ5VrSFq2QWuRWkNLVWH/MsW3OfHehX
mj24Mk4JtKlrECNWvw/96l1Qj59sVc1E8ROHZPah+d7Q0STxS1dm9tcs77ATwOu4Z5g8NbgRZpfp
IJXVpAXccbL0VwteaHzaxGl7mPiYbWdFXQeRpDx3PcQXkNFFS50IsdqvH6aWvmHcFrP0YEHPRQKD
q7yuHT/jp3E228S2yXTuUD54M+nW4GXYQ2+hIrkbRUNoffTliMvUiXLt0VuBGqrPrcATaNF4Ug03
lfRkcVraRBQLzBquTpuSxDheMNvrBhcu3dBu2XVDpNe9Emm0zCDfDYYyrrPoNO08X5/5PVyQc60x
CvgNrWKovNrw8uj2K6rhzSrvbS/n9YnglVTLsBRoOO56G4crwWmVfeklY95NzYQV/YF8ETd3SSYD
yOTFdZleCUgRYEeHkRzOa1pn3aordD8sC41tfmv3KRmgX9Ur9THO6NCcQBp29E86u00zuBhQCHTa
ZV5kn+bw8kvvtun7AJ+j0kMeJBkaqrIZOCcUJTLgLLOwhrsQNpw4XFZ1eFz+rrMSO4PX3O6Xl6kJ
DEhRqOEOuSpyV9cl95f2wPNTAj2RXyAsjA9U95tXS27LDc5CPFo0Klzhp7xfBVZY3BdN0N9JC7a0
3L+TCck3m43qtOw8K6hB8lnyJ7SMnnGrmuvGnxj7e5ppS/DTnjUgQDR3LWhBcPIug6zwkC/2L3wC
gu/+5Nbg0Ng6gJeeFG4ioq9tn13b2D/zZHiY344Nc9JCJa9PCKydNx4o++RM5rY7Knvm2KdWbxgT
3kK/FU4BW/g5tt7xLDt2+j66gxcJzNjyiQnMlkeNfCpiKAdDhiuKnBwsCe2sryLSHw46frPpMYKL
6G0mEVAM3o8K916s5BiuSIYnOa3TwzS+2fkYiBA1GRGVK6HadjrCOxggCNdshsITeTpkxn2p37Zt
0YLg9zpaQP90dA6Rx7gqe01OBxqWFw1GM+XyCddh8+6cbSYXTafbcpA5RMq5+JAVafM5Hq38LmVD
92XIaf7nflCm9mRIVcvLkbYNVFeT0h6VQ/1QQvXQEuSijEdaOm1o8cHpAaj1/gl3Mxxk9fnGuiJL
MOp9cFdU/rXJm84Nw/Awiw+/fvB88EJ2XjT6YJTpUOuF3WABdr9DB7lCxGy06xBcxuchZLyyPEnO
ApXF53Vcod8POxhDuqoo82Mvz0F9ZI08CzKKvkKQO8zI09Sxb0i/pftkn5ZjWoErGntJctpkKoJ6
ej3XgrhbWuHNZ89HJzRp7HCjWVWqzlhSXIET95WGw+9Nnc4V86Z2YNo2jfumh+DYtYaM3gdwoeB+
TJu0njEOU8MbsQYnNIuCKIaoVcjWOo3tDC+Q13V8ps9jou2N2Aaj4Way54lEZS50bNXxTZgNg1p4
MiPFsqty64NfpVeWki05FjUosjMlBj2cBRbn+YwMTKCkDJRSy0J+B+8ZcccO2hPhfrqbBeSdCPxL
yycfD5JiZaBUB4n2MdzkcW2uKNwjbzt4xYPODgTJ0FYafmMGNRH4xd1QBmphpRFkQdMgK5Ljw5Zv
aCeB6AjhFKhdj+oovYj7SkGapy/ruYLuhJgpQ0ONqNFws5tkLvzkRAgWvIs6Bkkq1tozIdVuK06U
EVKJakx1RmCCyg8/V3V8EozNJ7hS8u2wAzK0VFKnQ203Y+YWOqsWvU//HGs+t/apwzGUlF+OuKpi
mbotYscJic8IqQ5ybogy6N1J+PH2DE7GDYd8vPAR7pdjbUcfmArIjOxMnbxB8CpiWc4ynLo69a9k
O557grhBM1dbmDocQ/b9HiqcQufArMhiJ9QLwpOkKA7LIhCzf66LRajamKYuy6vQHdioP+QRa08C
2WSHvcQJLlM/txLM7uFVJRlKwTvLImiFUiceJu/LYTxM92xea7dt43SR+b5nh3BCLOguVG2jJdgh
crNf8ifglYbk2108tB0G6x/RAG7A2pzx8TSoIzYsu8TK5Z/7p5mAWRocgBcmeUpQH1ScsKzC6TNb
dYvYQna+3D/B1D42E295AqkVVmVrh6lLkuY2yfGyqdGtj73V/uG/hzt/zV3Az349Hx/eVVIrpGED
PKmWyrJPcNbelCxdoSBflHl/nHN2OVDvT5SXDlyGnZl3alsGwbNIKSuGXspVNVJ8QuPaP24Hq3if
BTw7jOBmr10SZrhBpErcsPGKY1yFiVuklLt1yNWB4BgkL0YrRV6aJW47Jt/yMjknFnT7Dt44k/yf
OCWzta4Z4N1OzQALB6dfBQu4Rl18DSXX12Ni5+1hJkgYPIdXI3kevJ4mcUct/+BJfJoHwfsiGmY8
qQmGmO11rEVQSocrpXCrN/ciR5c0+CCbeq6TYXdEBC9efy6/IamyLPA2ENDIg7sHRXk2BPXnqKP5
Kokt4XhZymYkajPmDq6YzXY5iZp+1LAVrPFlFKLQaVINV/YwvBkL3rpzWFYFfmPs+ZZsMcqBV+Dy
467GwzJsoPfVUYKU1el+0k+JlcF51XZeAe4z7CMQwxLHlF1XBdGLEW7RH4i6we9BhFBp6Epr6WO/
z88ihNEVIQWfu7GxeS3jTiwM8w0/MU16IRoQK7jlkMJ90hJxeCsJvPsRLqpg3h4HfZFXS6i/o9iN
tKfgXlWkgvwT5nD7rUj8YpFKZt1Kv1dQ6hqgM7BeycC2ks9FTnB33BVdUC4aHvXfaMrYeVtE9dkQ
Bi3c2Gs6xx7tIAwclIZs/BBguKr0TnvBOFwHCBpir6IisMYlTa2guqQ51faCEi9vZ9y6KQANvcNH
UZLN2zxWvgdltNaO7YtOROlJx1D06SAZMdsBAyui7di2sVtH/PfKQ0uQv3exNRwmgmY7IASzQ2qJ
LnbpWBVOQthpOdaf7XIueJpQC2ZHILyOJ/XHqo8hXZElBO4PDbpe2QP0YizHtLTGMwl3ttVpZVvR
Yd0SxOwSxKUNP+LY8hiSodb/cnZly3HqWvSLqEJITK9MPdhuO3YSJ3lRxRlAIIQACQRff5fv07l9
j+OqvKVcMe0W0tYe1hCVrFtlVY99BasIkRlQpN65E94IQuHrnvhHQtCgx03oRLvDqGsBrVAPASjY
zlqpKlrn94a2b+ywa6Ag8Wthu8l2h0ha8QTMOrtPmtp9dy3xjn+3w66ikM/TuA702JWzo11UbNKZ
5PfM9G6OYgVx8Z1I9NZ6XUUiYCVqu0SQbqkFpiOVDR0Byg2EAdHvSZAny7sDrLd6BuFVTKob9G34
JLuD3//myRfApEuz09+6pYWb9KkjSQkM0MVM7zXQXuvcf7mQrgXtPKcJWhKqO+zKOzakKSAkk/nG
z/fRZI70ZSDHyiV/uSmuUYMx5V2yyzgtoOoSm1Mq57AakhRQhKhepP/OBn9j6/0fbBDPjgQkRgo3
WH3rBsHy0Q7qQSLDfidveyMnuYYOQtpsFGLDCC2OQ1NFgtS58Pz3Cqe3nv66E/9xQheBhim1pDlE
G02qSWwib2X9+8+n5q2HXx1/P9JEyljygizi7HOasSF6Z+HfevTrz//xd78qls5g7/Bi3xkoU8jI
yXj481/91ju9OusbZP3EDJXZohPBzdSYYzo+TO3f3Ybs6oQDRwnN9AhKnrpdxzP4iW3lhPdYy7b6
u7/+6lzzMIZmLPXSwlmIDSdKzxn1/LCUXvPrz5/wVuhgVzc6FHgnHkL966DU9CsQ4xfwEy+QVPgw
OVpxL7p3S7NkYPH86vV7+/SNyHiNHqyjuPaWwIqD3AJZLQN3ZzIiOs60Jjkmksk7gf6NKHUNI/Q2
h1lqPwnIbtKbibI7vvDbla4lnJLAFte32Hd7puzfyVYG15hC1/qjnemQFuhkemulXpkrEH5M9uLP
L+uNc3KthNcAqjtKplIMwqPbegmrLRy//t2jr0731jhX9zUSO2ksmPRWIZTL8PHPD3/rPVyd7wUM
iX2oB170Ov7M1zj3li/J/K1Hr4Kq4HHZbC7698A0by3S1YnfIbU0L0YL9H5rvzDNZn/zSaXv4e7e
CCj06syngHuzuAvTImHDHmSGNGPlDeS3XfjuZX9er7e+wtWxt5HiKh5pCs75nrnuAxneG/y/gYkM
6NVxZ9FOoDJWNweyeXS56bu2p9/jyAEkAvzEdG62EKheD1Lm0N3dnZ9+WM00jGUMYq753uzrxA4G
Cfr0zqzhja96jTJ03kigDmNey7XJ1KduUb2o2lhqL/+rtQyumgxKCAMfwSYubLp74Tnp1OYqqKiD
pf7nD3gj4b9GGU6ms/vCtS3tAEHMji8PgveXjk+/Qn+t7PgehfONoHkNNETKGFJNe3yObhvkWP5d
19Yqm6137Fn8DjD9rQ+5CgM6XtjMDT5ksWuXeT25BLs4bTt5Tsn8zq351mdcRQPWWKizWJAB2mCv
lNof5nr5EkfhLzRTXv78Tt7aVVcxYOgS2EZSbsolaPos8Two2jjmV3/39KsQUCdb5zOPQgwGBN1s
6Kb6ImNqPv/56W8EmGslUIZWGyXRaErjzyoTEQcmzaQkbxL2Hg3qreW5CgJiWsmA2bQpOVQPPmkx
QdEr8vf4nZzr9Wj9S3FwjTTcw2YdjV2gejxhg9oZ6vR+eBeI5Kg0O6o6eW7i98iDb3yVa9gh6N90
p0k4lyIlfRX6SuXo774nrvfG2b6Wv6NrQHfZmbkch7oMSXhhFFDrdB5/WwK+Wrv9/PM7f+tzXo/K
PxJgu44QjIu3ueREPoqofujj5kbq8Z7N29MrIeidi+Wtz7k63mFnI4+OeDMrIfcTRsgYQz3K1euy
WPFiE++hUt56K68//8f38Xbdj1xS6EyBy1Sk4PPlCPLvaa69cUKuwV87qCdcLNNcxjp4EZJ9gNTF
70HX72SNb/3xV8e76Zt+GDSzZZg2ceYFDNj9nQ/ln1/1G9HvGv0lSQfM5YDybODWNuU22Q0iorYX
fbVFgZwqNungPd35t9731UHnC+WMtPgqMGz4ASn9O/QLvyxBWKP7kJy0e4/p8MaXuoaE6YbHxkT4
HK9HU20M14vTzuZdkxwTYLj+auWucWFdi8CS7MFUJtpNmWkXXFDTuGSJCR7mnv/dAPgaGpZC68H0
YTiVS2eXqm+SIBNeLG/rjax/dwqv8WFbT6Non9apJOgFZCAo/NhZe9vXzf0aLS9kHN5Tx3vj9V+D
VfemZ/uATleZpnLMOk+f+85vwRKq72Mjf6txeaeAf+v9X513FW+xiROuS9EtTaZZWGftrlU2RcuU
Tc5/5+y8cTKvYaucMTmRNsLHmLHJZd0RzEFa+06m+F/U9L/cW9eAVUu2ndupRucEmOK4w7Rzo1VX
D2sOddvbdQVrvPPcc8jcCXTmSyrYWEEAdcrIGFYmdP5f7o+r9J9TfJQFarxsRvM7oomAnJ1+qkdy
pyERGI1/x+qHB+X/RmmMLDAY2NK0Yl6YpYv3Y5Dq45/P6r+nAHDw/t9HdyQgvKNjXI2R7XM2ripL
15Af+dzbm2Wv7WcgxoND1/Om+vMn/vveINeQPiKBddyhYlft3Mkwnwkxw01EpEreCQxvfcDrIfvH
nabnxKJW0WmVNEk5zGMm/b9LKEn6eqz+8WhI2Y1mC/DoJQgOuzBFGs/F3y3L1Y0PpxbBm3jEsrxK
fiU1qEn9aON3duq/38TkGs8H+R2QSLaBFQ5sgVB1t2rSD34Uv3Mi31ryqzTeDwGzon3PCuhzVC4M
7pkSH/68Lv9NEP//sJNXm+Z/rnkI1axmoopBxTv5Fcg1/AnhdXu2nKePw7x8oWv71erpEk37dnDN
Yo+jMt1jB7Gk0vaNn7ltGDIi7ZJLyj7QNAqyNu3e00/894hKrlGASpOxlXaIMVpR7Rc5SswFd7ID
qk/GM4OgyNOf1+Gtz7mKAcLrNEtWHlW99uYjaL2b+hVYMHeOdb+vzZ1B5vNe8yEI/ru6/7Lq17p6
8RZwtbSjLJvZrcrlRAoZ6HIIQayas0mGBLu0GUHdy5sJyFqW0W7fUEX4mvEASD4zwlVjkDpq+kqT
uu2gxzrymRxnKaLxG6UroJko8lvTZdtUr9MKTomg5CZt4Fd1WWa+kujkoPswAlUXrlp+YiAXDR8H
oiaXLQGsjKBX5EOXlLa9P+p8IWZ0utp2TeK62MZlhWUdSwcUGlwMXubipD3TjpoceAD9KYTTXibl
Pn2dhp39htY+GN7xPnrxDRS6e561KHX3LFWODGfIkTVnvUb+3aZSAyrqJhyKvj7tvfmgQs7EtzUh
2jsr1bLaZvEwiTMgWNFhVUwerN9M98G8YZrYCZBQ9qTpYFrRUyjWDvHWV+ju2jpv3VpXobezTDBx
kk26f2mAQH9WZMoTV1cyUqchmcLXI5bSXIrVuYJz2udR6ydZYv1cRqykQSpOEL5aDomagwqw1KLT
4U89bbcNGEI5id0dXccqHIB158t62BZ5GIN0LPxlIrlI4nz2W4wkN/nYREE+jT+D+aYd1jEb3Jwz
iCfDA+4GyrCQ9K/SsTnMozy77RHKNrkiLWgMN/2AGxeK1E2XCQtBy3XAzWUh3d19Y7s8dIE/53a2
2Ty/1Lhz+gm/NZr7uXMvzvsxk/YnvAheqPcC0tfdPgYXl+hMdyrfVr8yEmsF4TALTJL+tiw/UVFG
7nENnqZtOkNPKZsmcRIBVkxPWbR9mlNdNPt8myyf17q5YM3vwFY4ha5/8dMlRHRw2MabyEKxP4A2
MWavsPncALDh5CAegfOFwhePhqNLQUR23jJfiDEsTygfLk1Q8wMA2FRmUSenE9Mh3QrsTXCY6xZZ
KZqQk9lSLPysi20f0wuW1s9W3Hr4DhjPDgP7QbfgNCv31LY2yqY1PPeTvOUby+OWXpZGVv6W3AV8
+Tot9ae2WX7RKJSQzNYFGIMd+LgrSLle8xxs9Udr5odwx5YbR5olGJKVSjYvwx5+J8p7Zil7mff0
TsYiH7b1xvquaLzg00ojaD/3W+77jV/GY/MlgWAOKNFFF5iLFB32Rb/88NZ2zuC8VjIxFtw+9UmN
/LGqNXSflhDc9o0efTF/7lLyRAUtmJ7ibBv0I90hZJu6uzB4JlFcwYigdG14q4IYgySWflpWeZf6
8rGGn8bWulsZJ2WoF1hEjIXXdxg4nGiUVh4hF9n0Ggrb82WG/FAzT0Xd+KfBb48QtCiFTY4rcQeo
ldzUjcrGltyMtbkHQ6UuBjGUtqlPMFLMRSe+4rhlu+T3db09c38u4KOX7+Rrt8cPMXhxXhRnwNPl
G+57hMEGkDeFf7dpehGQlvOTJSPqng3D0eywSex0CRzng529ykb6UmNLCa1KmP6UK1wWyJy2xWTl
fS2mo5W/4uhHQLvP4OcclEjAUkPW2IXngM95NLHnQDSoaJuM9iediieAYE++httNjbIKXjCHgE1t
AabiLdrHVQc/oWwUeKfJtMrbeQ2bzAbJy0baKlmGB2rBONQLfYFUNppsyUug9WV/NYJwy7km6nZL
RTXBoCDrfbW+RoyPcMV6UOt+rHnw1Dtcpc0GEiK4qUjng7QumR8/4DaCJswa0mygoa4i6/Nj3MBJ
NI3A1dBzDzMCuWNT2GJB7Vy4aBFZbaAvZz3Gvu4dV0/wb0t1pozbeWltoD7aFvOmDFCa+MEECXtq
nUuTLF6VfVJEbMXYDHj93SRzI0AS3/jPcJumXEFuJMrxf+3wtPSb98CIhW6yGOG2emg9gnPd+zPY
8U3SxQfBaPPMenhh5EGYDjAtaGQ8ZlGIxfmcrvA6zUBKgI64aFncg1GvuckSauxHtizqc5/W0Lgl
DCG12CGnNmRLo/symn0h84RRZ25WsW0PHNK4tNw48ETncIjk9wRD8S9JjC7bME30wpjx7gI3sJyv
EinUMrpaVbOzk1f2JEU6E+6kO/ReaL5TD1jqeGPiK2R8gzoH1H/4MqjGvrL+Wd4su7rlq0jyre/V
qQnwxCJw0lcnKkcbFj2HwukparclvdU9J92vyAtn+0janj25OgUOJZCepJnRnv4+u8Z95zxQn5PO
+AgTmp0c5qZ3EPTbXKlx6//apF5IMc46vQOZ6kvXp96NieHIV5p5DHHEFi+1hZwT8EeBxaJnRoaw
4saqqWqlSRHLbfBZBEn7defNgGMjcWE+mXkeTiYm4mnaQ/9HXUOAAo5PjaO3S5+Ov+t+pn4JSyj7
FZRI90v07VTwte6KXSp6mryIXTrhgp80WJjGe6TDsSb+dhF4i986wJYgG2emywIf0R/cXw172JVM
DzMupoeeReMjNDvU09aP45HZdMIZZFGicjNE6PFxN/lHPrjktDc1yRbWJ88Cj8IpjSfkDWzeP83A
XbTnJIji09iOooCpy7eJsFmVnaMiehzSSXx9NYQMMh990R/GC2w123QOTmaGn8O9hdKwK+SCi3jc
2IDzxVKFi2lj8j5yw1x6cDH70Kzh+qVPiPvEZj/+OBjSnzEBCCuh1HrQphEVFLiDYxrG2wUBc/ke
Ld40w4pibYvOmOTIavxN2wb82qshcp6mifch3EDJ2KIWgN4Yq4j44Xlbjmtu+TQ5otpiaLdwwSgo
Tunt3ix9mAszyN9uH/uHsJ03aKMvzY1a1/hLTOs+95qG5IBZ0nwNicKnjLjBUAE2CdxCOwq1rF9R
g9kM4l2iYOtyWMdxmi4iYcTlu5oQejcnqX6ESojzcrDnxhfrlsSnGXLH5MuUpuxZCu43dyPMimvQ
i+Ht9qKgSy0KOBKSOE/8miynzokgLJ1CgsMzt8NY5OjAzN7KHSwtL9sXpx9C4H/njLgY8uJ5FEIp
rIJMOqatTefXdRbrZuW/JTbq6mW+3OVYQ3cytostt16jJXmSbDV2KnUANZZergBhpQ0CxIOA5Fif
d1GHSyxN+lwJNfdTDqM7b17yUXuNzRgLgwAJr6KPom2Db5LWTyFUgnJTjx5HwTnyJ5gyLUsWUh4h
9q1x/9G5oFZIAJO6Hk81B0J3j5oQCQz3BCnjcDNe7iPFljdU0UkXFlHwUU01F7dr24V56nY3Vf3m
9JbDYtj3viPhsdud39dpcEiTMA7aHAwdxW6TeE3tL2thYfi0dh4IGCuZTXpWwUomBmgRJJT3fAn6
VNwIabv4w8Bg2jtkejB2vl2XYLtDjEm2KhAtkeUqei89j3YNvQJWj9R/XMdmhZIZFvurRisxQY4Y
LD58wgz9BOOAdsnrjq7o7su+/V6711JujYMkPbB+VEMmoJm1Z74K1LPfIbUoXMPhLd1Lt4fFzJAw
9j4SecAzlUgvKTTrtkJxHe537QSzqIelZc6WbIMpdpnALNBhzV3tyq5PtrhoVjp1R8Wh8VtsgxK/
QEOx7VH3pB2f8W42aMfA3NHmVDS+zTkO/JL74wohtdqfkWARICSBo4ULZIcZ5xLxCjzTeM7BmR3o
DQtMIo8KxBNbwFtsZxcYLcYvclYIPnprm6FUOvL6bNEg0Vfruizh2ZtXtL5CfzCsgHpl0h7nabBj
EY6NizIREKxhwJr9mwcFNJm1bm94Ge6B+V2vlKRw1gkj+WMfGvGMgxUOxQhl7ftkpu2O9vM6qxyS
Mn2QLaBQqZM1NvbzZE2lzuHxFzcVSMbDdgdGzpzk+FWP/TAdUzoHaQOVt2bT8gmmlAjdHDJFL7tm
7rdJ6P48CSJNbtMWQnx4MYk6wttui/N4az0oMHTBfgHlo64MKLNzoZckTqq20bIp9ld5gwx7g9hD
Wns2Koa+4/4NBVk+zMD3wv+pYSohTh7Ul6bSpXobC+sSmMzgiWtXUdiRAAo54+CRcz1OLf0ZhgaF
TYjR6jfeixVVQUe9n2000u2go37xjkzArfEIuwT3gYuo04WUgeheJfUDP4v7AOGtjlreF0EkRnZP
1o5fyLB4Z2C99h+pJJB8WKEVsED4Ic0BM0R+B0H8ZD3XycqCajSEhxl0VOkXxIu6r3gQSegXy2S5
DKOJv29Ii1TW4GU2hSOc/VKxk/ulFnq0R9jGBx8nGEUkpSAM7oSrk2a54AraeabSIXLFRuwQ5R7S
DH5s5r4GqI3YOMi3eolf9qlLQlDEmzEGozuduyzBWwyODfWQaNXQCFhu26CNyc1CO+xYJ1mnq30i
OJyYH7L0Qg33h0ot9eiKmnvBUBIKmGbl6c1PUBDh2aggBkCn2x0hHVpqfIQ089IFPMMIJN0ujfOn
OQfVkO3lNkdmx23ay/kRqu/Lnne7v9SAZvpBX9GaclLEAHTFWex5+7Po5pQXuEsNEP0sIZ9fd+UD
iEnQWm+9XpMz+mnR99dUM8iQkDOTzcLn9ogQB/By06StztOk04B0s4AEGZhHUZftPCT80G2Tjg/x
nAIlsK5YuCxsN/syy342hVkh/VmYWUEXY6Y9oPiRRNJ17tpm9guG68cWcdRM5hZHl5pzbUHhAyDS
h7NbiFvpS5y4RuUMBSUq1yDlD4Np/OasXsVWs5gDOZnPis2/98nyCH2MWN8lEyfIPt2MLSujxkGk
NsbAKvdjtkHxvVbpi6VmUxlDDdefOl6ruNxx3mXOWhE/wBXUfN7cKznck1Y9r54OP3QbcFCN57Um
G8kaxmif1D56PxBKj05KIEtC6QuvJsSahNQf0fGTAkC3bgf0gNbRLu5iT3lztsGQfuJoD5nYqYzs
+jUOrBEXe5e1XL5G6dUuNPwM38cJbRR4hnfdY+vbmcDNWb/endYbjW+rEO/GfPc9E7QuMysbu5vV
zXUjMwcz6PQI1RA0dx1kIOpLiItZPqa1XaO7Ffn3/GGWCJ6nxexrerA99KyLcQ34dkvhtv0AKdt6
/jhozTFp2TC5p5CVQZb3oxGsj272ZUj8C/pOE68U84LxPNaWyQS1ujRrm62OJuzHLGoh7wmFYsbJ
AZU63Q1rZARo9jBWRbmUbtm4Tik5EZrO5j6cR099D4RL5G0k6YzWlmp62fzU6zQNtxawEQl6wFbv
n7lHWvNBdn3YXMD8bOkJ6kORvLNTMBHAV6wvI5BZPMp/7TAKcihqp8W+LLDjFshBE8Lac9OaTR81
kENBnYGxsPjlrKEUky3YGcGTQhJypkFPxxOm5Etw52sBM+18Il6HFA98ibUY+xhKaLBYWX+hL9Hj
2oWNptFZD6I8xeUtAvmjC/ph/cB0AuvXOhGSPIWYz/i/fRAgglPoMTQBzITj+FIngHS3WdwNnXhZ
gFP3kEHRsXNrPo8xm07EW/z9BeLXjTlx3ZjgXu3rTA5wNXYP8WDUacaYZblFjRA13+gyRPzZn0Jq
nn23AcKN+OtZLPpK6x0NNb1r6NVmTUT2yc9Gpbz+PonN7n568G+kAOUQBdZowVMlQpnHa22jG8FV
sL10U6zrs6EJGCro8K4qzWq8q65SUtTJr9BYTj6ihOauWpBrLw8+8RLvoz8HCT+PvWynu1SE3V7E
S+OrDxJiDCgigWmEeUw2R+CcJHftjqt0zaALK/diWP3dhXkyp7jsENw9/2T47PcS01k/iYYsQRq3
oJ0CF0EUHRR9UXaswzVSRweENSuipvG6QvmJ5i8y0isaHdT5/XjRzdgEaQYvEaeBFo0MwhpgVZrc
hESw5Z4oH+Lyu26S9KPTARTXEtI15qNHhwTbLvY9ADJF1LRQNw7pjq4pwv9+o+UweA6tvXCSmCXW
XYv/ELJ5ujNiwt/yioDt6rsRls76IzLToNYZaxFDzxDbaw0gGuo1EtQTmqFRDqvIiJaTzwOdw/DE
ds9tB4BIf6ssn7YUnRZsvM8aB41+ntppo+jo+bi9aR5LOvjPkBHbJC1qE4cIiXG0SFBwfF+jq+kt
U78cOofT8DX0p3WpgriTJEcqN7uzN9SmRTpU29sU+fJqMkpUv5wTuSZiyPuox1B5BRTPFPDaIPbo
zdse3mD+HIeffJpq62dWcrI8Qhu5NX2+ztBFuWXe+Gq+iDF7tD13K1LtNe+5bDGmphts7A9IDxmg
KQZTsPsxiDi9a2idrg8kaLcWaKVwbiTQPhR6b3O2KN3VVYrsJz6AZFYbpChyNm0V9kq0CncVEeh0
JEOvwgFd7W5abxft0jpDSk1F6bdk9PHFjElL0N0sduJrEwO2CNGsy9ClRh8lkx76q3Q0NZIkDTGP
5rUvusyo77KgHkTwQay7nm8WE/nsDPEJu6NRoEZkEapL+8LwUNAzAIl0KtFWmH7yvafJGSlq719g
/jSbqtsH1+Ieh2bxmeu9GYs6AKbxicxBTV+2PvSSHGmYFxy10ILdak84D+4iW7CdgjTs0CQRpE3v
R2opWm3Gs2FJKa0LMhJ6hKqZ6aodxwAC95htY/TcE90caxEuYx4GfhOBijd34m7wQ/MZgAvUlbxF
x6Pom3mMqg3zal729TrgtPcWdSUgV2zNvDbq9w8c9uCkhJt3gpEFOhhjaTdO04+gplp5ine/ET/N
ztBv6Bg4uRnHETVffVBLgmpoQ24euxhFwKeYkGh/asgekqpeUDifYIUGOAboGBp+J4rRHpk9M4DZ
+y5CMxU6Fh5u+Sn1czovm/mMptNuL+C1UVI0yhe8iphcbvvEuflEIbk0HwW4lP09Gl3T/SC2uiul
C0lazTW03ypccN5csAVKLTAm3xM/n2ekwk22DjJdi3hK/OWnsjrqSkyEX2EpmKMYlHBJOP1GI6pr
KyQxxmUgulF1ww2C37FR8UruhtZL/M9u8NL4cxd26YkNFn1SNNXqMo5roFncRmt2W+Ma4Xk3KREX
rRtCUOTctLfoD8Dl7IjhkKcy6Hf16jKJCJOZZfAixOvJOvQRETOeoxWi45+TFcHxCwQwUbxmQ5w0
0NlA9dQVeqPgXDapZF+kwB1fcghRPVqojCDfSOWyfgDGvBs++7EIP6NoQQ3iGoNeZsqpDC7r2Nf8
N7yAHP+UpPXyfRKQpSitq9f+YDFnesW/Y7pyY1wcoS+9REl9yy3S7JsuTJIZaQIf1CcX9ehzsKCv
g0/RWm+aZWm3cRZmUlDPfu+aLRmOguiOg4buN+uRoav/29KNIuaRvZt5Buq+mzBCAUJ1yoCskfc2
baY7i99ds1XSDRgOeGo/rCpC715CU+6xnnqMWhZuT2oz8cWHu9iHgNiVfgjWACOBIFwS9EKjKezO
4MbuI9ouMf01p81+SDab3vZ+En6LUCxX4eK2ijVo2kH3E23hoEGr1qQzRgcEklhjCKQ+S9f5FpMD
aK1sU3eXgKFVRfhZYaI9KfS8gZ68SjhW7hQINtVO9LD2NEWXkrgPA/AFXy2jMZAHnsIvAj90aWQq
0Ti2/UfFN7AqwG39xWrXnAONkZPm+1futqWElZVas0in/Be1ifgmXNRVXjwaFCTrXnmNCG6jBm2W
bMfNe9clKTWYDfUhrSCPtNx4zKcnpQKoP20jg/0diK55nab8O16n963lac/RpYH1+qqgLu2CHYCZ
RpPpd9go2AOHu1WffGv6+0FO7uDHEUqqZmC9q7xgWlpcDLUO8joZMHFjNSxaAXNmW5nGoX8GRjs8
+cEijoGg+tBEowTFMey/6HFfK7GmY9kKPCZrwe4V6A4z2mKY5faTt/VJl6OF7EP5s+4u/SzNbRoM
7bFVFq0WKPeN5TrQsWDIXOqM2B0e0rpHOWCn2bsPdeff+eAP3KL9ScoteG2SmZ08MdOLEtdKctMH
hKDh1dL0Z9tHKFzDcfMrQnpewcsleop3Ie47HUFGMgjioqeuizNm1v08xcSVQsq0hHWegv5mHdLc
KBW1mT9S6PYOxk8RXpetgw5CShncNub2sA09GGkL9s7LXBsQCgXacSnKtCyFSGI51AGagtwljyiS
wy9NW4u0QEiQMk8jRh5Cr0mSjCw6/iE8qJJh9LygqtuklNnUuSRDPaHg9pQuTdEBPPRk0slfwJ8I
hu8e9bY7zA/4t/Q/7J1pb9xWm6b/yot8bqa5HS6DTgPDpRZVlRZbsmV/IWxL5s7D7XD79XNVkp5O
NFlmGg00BmggCOLIkmph8TzPvRaLOBab197XpLOpuCM0MSq7cYv6gub1xdH0CyVtzXczvXJZkvd5
aWdOTY/BmbVTWNMRjN9EUTUDRcDaWkTcB61KNyCplvR20ogqdcvhTamj4ZnpoTBG99GudPNk1fmA
37pK19A1Js+4FmSCQzalQM5aYUzE+SjmaKKj6dxnrvt59db2khTQaFlZuzemthoySBjSzwkiv3gl
Ke0m3UhJJrEUDrYi7CwsZZ5eJtM1PgHJs3T20k1fvCotQt/S12hk6zhpnjHce2wsz5ktibfXyHiw
MOHkVrVGTmFczU2gfXZQE9V/LilCnIK1GRhdbIsIfE13s6dCk9Ztm3tlF/SZM50T112PWddMcAsc
+Q+JZWjvdWt2h52XSJhTYvo76JxqHg9gb1ew1ZSMMoPsLwNz2GGsy/l2ciz5MBciBw2GJTVMYo/m
Nr/YI+J6xVmwF8YikBzm20nbNrRLoLym4CosqpwJWFoFEH5l7ApPFFPQ05US1mtbnwavV7tpWJ7T
Ad2wDhjDttB6Rwd79v22pV/SdVqQmGXkdxed2Gsz3vhy9qYQMcIYK/i8ve7bKmw5X8/FVEH7btqH
kV8Tl2wqOo1RXzeG7o8S6VCYYwTGT5jUO0NsNK7iVAl6b3AOxCVCbWsVJcJ6tsp9V7n9rsIEe6um
uQZUGZIbQyzW9yVptFussddZt3fmr+s86jeqKXToe0+P/XLL9r2azGsqi7pfvWK6dVzfBNOpba8K
dFk0kSN0I2DztKLBreV5caXzocvht3Hm9Afgb/9AiGh/7zTbcvQ1P2dX22qGIX98LzPKYft0gjHa
8mx9dS1f7Xz06eHqNXPYsJ2GrqL5Qlg+rvM+1Q7a1LWB7voGR6yeAYKt8rsh1XuPknVc9IbcZaD1
j2m1ekGXgugG3AgTSHPQVLNP35kctDvdhE0PNjcz8lsAvI6WFb2Q2aUhSkrcc3T37Y4M0+eBnThd
I+LwsnFv93XOk562AoNvUKrMTq2YSUqYxwXoznkWekHte+roq7rVS3vRnpdKW+VuLJypM+BakyV9
J91xSS4W7Uns95hq0+k4cb8fqwhOcNVpgpVAUNHWILAEOE1td64D/N4N4c+uSMsXr2W8/EwA7LTG
vfDorSeua+Ut8nKUCznYxL53FQAGQzsNoGcWmSW/8BrUZrwN1LPaSDIS7sFBP7ijcfIWcv6ebAsk
6WZdtIUJv5sakR/WrsmKB0ez0+I77en4EHWn6WnbGmGmqm9sTdVgBcbay4krPCc4cxq7zlBBlhL0
8oTUonL2CXKS7Whiw3dPGVkTBYf/MFjlJXETr3jc9NVuX91MpfWr7U+yygPD51P2vbEnq2aKn2lw
2flT75jRMm66RYOFSVPJ3K2tLNAPTGV1cDxf9IemKNqSqEKgyCKUOTd1GdINPWyHiU2mfsi2ZF72
0tfnBl2AmSWnPs3a7BOZur39bUbO2mqA05VM3jVDjg4saJrKs1nBstnVrst26X6rYQEWdWCUWkek
RjpJ3Xe6vcChgTTrizwMVAC0oHhVoj5r5jKWF67VsjtslAOsKNdbyEgBuuq/+K1FDm7dmFzPNb0N
aWgJ0egfOm2o4f9WY1UaoQhyKb+AYXUcBjQbkWbfuSSzH0y768ajwUHePvlLTzvuTaXbLJxDpdrm
yDtAmUtkFNpiSVxJUnYvBNgN9c2SMGTmgcau1H20qqZ2z0Ia2vaByEqjv5hyGauYC4O3NUQtytXv
+fyhiaTN6hUVJAzMN46+FPaT7A3uTEGZisp41f2tz5/4JMrpPeaxa6t4mjiivzGJ5EB94FDjBSrt
rb77SZs4uj4THGzXj+SqrAYHay8H9cHTgabRr4B5xprLVX1vSJKGH4SVD20dMOAnKyCB3ozVhZW2
006SfKr1dkv9aj27S1t1ZON5qh2H68pK649V6Sr9YG5JM8RNopcNN/hJM+9tCBrpBnCelnsiWmdt
d7NFFv0uk1TNcn9uS0ddOkdIUQXMuZvGYFIlZX4shtFZv00TuC7zuTssxqM2pFIdMnt2kSjDtznb
jv75NDmsduMCg0K4b8YTUYt+g+5E2OWNzKxlghNW4/zke3pVt6HmO3raHOthZlrMy9Ufb5Lccq3A
2gSRIRmbR/sAPdMChnZenViwfAJyogNYLIvGjAe8YYO4rZQ++/OFtw7R3W7ISBu3d8LNq+WjVq8E
jwSZMVpS7QCjJvALuTlG+TnLhqpARzulfDaLNUnTO+bqYV4RmlgOM45dgv+5SMSkvzqx328pn1UB
wsLKiZhCtohesrYgmwroSXl3le8Dqh+R0bWQBZtVuP0QpZOv9DWAbPdUEc+urbxH0kzqGlSit1X5
odVQMt2DpfTdQ9EXifcKaOxP70WZW+IpM/iAPLarKo13ns6Cz+c5I5TsKwntybKg0awHIC4CMhbP
inThjN5pbqclPZdZ6Tlnw97y7kFvFfmZlVyyOa6qoeqg5XU90cOyadVwWnNvLS6uifzkIRHtvHxc
VZsV8L+DDcWtag9GeRhJJ6iF7k6PW4U5LLwKuMU5y+xNf/GMq1/lAFRfuhD8ydoj6qg0dF6eqdpD
Z+XC3pkU885f/WG2C6gpP7FPXVJOiD5aaxDzdESqkvrchB1dJMFI85MBdAop3Yd9O6RL2FcswAB4
G3qyG4QXtrqslG416V2D1aQ8D6JX3oeuB3wJ7KVeZdypcZxjMkqbJm7KVT+jh9DfFVWGSMbvEX5F
uaEtn2ttRG+0zKDvcTOzMSXalr63YNwpCFtruGI/f6el3GtAYE1zhsFpDJZBtIPN6YqRHG3gspXM
WGWX+5nrvAvUiIHxBiTMqk6r6QHbjFNnSSDVxBwjZ50RFy5mqwGIV6kQHBGAY/e9SbbOrQ/s79+3
NfjEFNoDhRHpHQuU29dnchmdleqwVl83PaRgzNGezDldvrYV15kTZiM6u1sNngEtzTZVMkIfNSeB
5ubsU+b1Oq3CiZqtsyezjf2iYrGnaLjQkaA4VC+Eus9zZLVonJep8lP9AajTznYVgq6PfkUQx10K
/SzZb/12jlBvNGj9+pVRka4o04R/TEwkIIHELdxyqxS5wf2rWmb3sy+ycnuCtgP7HVZMYPbqz9Nj
aljtZ5oz5b2f+jwmthp3vi02t/EOFj6+/BZVqVuGU8PD2W8WJ/q+LNxOnEuH5xOwIg/Ou6wxtDVI
6m3QDzYnDPxYPrDPpNU8P7eanVSXskuMj33FshmmxaB1QWEmyrwzWKyqc9dndnMvdcst9qRW9Egx
arQKt4mfWUnYD7lsX0oaSQCSF4K9DrLLS9zXXccOBNfcVnt3TIVzry2IS0PRuTPKJrgl2UZS0NQS
jrWoiZZhgOcmXArnvd26+ico/roAnmmdJKjmUpFCp2EDClSTGnnUiy5hw3C29b3tyU6Gm2ttZZiA
+jnBylWqH1c/ER8L1ybwLbM1IE8NZ4C2E9zMyW3tjOm5cQcQp6xFbOQGzrBmZRkMdSHMvZKLnN+X
pGSmAZsnYfc256a2yzDKuw+i8TJtz4DK5zVfimSKt9zKv27bsrQxqHaiB4JwBf3QVGO7feO2VSSh
Y/OM437MQAkI7TXMOC0p5b4kcuD/a2tXf3LWcSjjRPC5qfQaaQSyYx0pJGwkWsVsUFuow8X4McfG
4kYUaqjvTtKN9oV3rWTxKIrsxa4MOjzQDqZdWDiiNMO5n9Ym5PaWAIjUoH4hC3Zf3Ky+UO73Ze7M
k3Iyl3OlyWFMkGKvzoM3cTeMOns2s8iDjplOYnGWNBokcFMs19w+2TRAQa2WcuN07IbrzG3pjkQX
Y5adF1bNVs88YBD8o2tUzhK47FPDIwePWURZ71T2XdujQworpiL47ppv0BHMDNbjNrBJhbVZz+lB
SE3/6lVy+MRZYBk7u0KrGZKWr8rYGtP2pBZ0v5EctaUKoW78OwR0tRbMxla8qtaVdVBm7erfb0gZ
X6j/Y+1xnYH43nAUEtWsXns0EWW+S9uAnAYdGR2Ij/7OqokoAJgVHZpbo9cp561mEt/OynRWHWcC
t7/Y3pLpOq+Phh3luT985sQpih0Iso2wztHMl2yhsBFJ6Dw4xV6NQPEhAV9+deppdyHsaMbaEKWp
0sy4nuetpz1j7U+k60zyaKTa+rVvbMaAde3YxVjBt+yOe3yV3kgj42ibDbN2I1QKhWKwgqDnenGb
5U5DK+iFtVaik6NfeLr4rExOHfVZ0W+fM7e0H6gByF6ddAFoCzqMfHVoYOAavyi4Uu+aK0lN30Lj
Gv5QNaFYowIo7R+n0tedmwTgHbpsq7WwLwZ3QgnjWc57vJ9QkNJas4Yyx87b2uWTtnAuBZovk2EN
UicfkvPSDl37Yenwh3pMy5Y/x0YNmrywtML6wnePQN1FIDiMoezthEG4CdCSK3yZs65k58fNYjvZ
p0GoFR+WNKSRd8SwcXsGW0kRvCVUPbqTZkS9lZXTGv0Taew+1LXr7VHIVyFHxIYY1nTRr6R0d3dj
99hY1ASJVamHcdX0uM5yKOtBEzEtOejrGXXQI2nt/by2n/XFG3cQM+qdXjr+CVx3+jQnpn9fzbpR
Bvo2geKUehmnrWPsus5cDwiBmoetIl95GtC+666hB4Xmi7DwVkDdEZoDrZp2VghUHpx+FKE2IJbJ
ixraXrbKooWjveK30j4ARrUfcKG376epnqIsVe6pY7KxggrVBEgv4Ec1LzNYeN5/QF6laBGaB/oE
nfpgTW3yZG9puvN0o0EObK/BxNYSjL0A7ZB2drO5DBtG2soPle53H1OtXILOTo0Wfk2uyHUtcFJp
lWE1GVq4eOBqrsiccEjKHk30ctkw1QSsxFuUAPjd22pZHjvUnGQ+5snhn/rNq9qksaoDEjabJuQ0
Sa2g6zuButMvuLP8tc3l57iHPzKevImBcBi8a9kMVTzu0gOuvoO/Mz/osemEdmzuGdIDO8CQuS+j
KUxO5sk7YOuL7W9tyC2J4O2/eRx/Yph6m7osKmta4ESqOEmfdY8rNjtN6Pj++kn+iYHR8N74yCS1
En6Su+7O4MYYOwhOqQiVORpPyo2DDFLuI1pX4+gZnYoZ88qgbfAaz0RWysBFjnwYSyRfbFB//5iu
RqI/euHfGNAoTKFBfcUJ6M+9Oeyq0bOze8mJDu5qsnMFANKbOBANT57wNKauCpE0ZH4ICSzV37wy
f+Jyeptoni7buORa7+7YKemOzjNnubgJYm8GKPuAstTxjn/9HvzZG/zGstZ3wzrYluXsNkA99z0x
mkUdGTUyhUOZS+jTv/41f+KMextTDcne+fVsih2EgolSyGjiDmbzP/gk3hhQ215MA4mUYje5NYoF
AyggrQO3/buSgT97kd6YzsYu7eo2TcgvApMIcMgcE7+4JXD27/Li/uTleZtSPWL+ROroiJ1ndzEe
ULTV2Kr/5mL6sx/+5laSLHCrgmV/lyIUCLx+4g6ZAdn+h97Zt+HUZtla6HZ5bcytdgJ3BB4dNvn+
r3/4HxvCjbfZ1E5v1DOufy6bDNT2ZWjy63DmrESwwhrgfWkVpnEwq1G0t3/9K//s1Xrz+c+8FLCM
XqgdgLH4aHf9cFsYUK5//dON6+fqD24v7vXX/sY66xar5Uxrau9UkXRuPOidL0N6sET54tQNk1HS
eemI+LEdzDuIu634ZAybnkSOWVjpKbOLNn20eVh5BBs5a+kvb+M/f1v+R/oq7395CMO//gt//ibb
tc9T2Nzf//FfH2XNP/9y/Z7//Xfe/JX9q7z9Ur8Ob//S776Hn/vr742+jF9+94e4GfNxfVCv/fru
dVDV+PPP5xFe/+b/7Rf/8frzT3lc29effvjyUudNBG7R59/GH3790vHlpx9Mx7qGVvzzb3/Dr1++
PoWffrhXL+pb9tr36x982+uXYfzpB8/8kfIPYeu2DiJl2ddktvn1+hVX/Ciwr7pCOAZdGj9/pZEs
RD/9YDg/urZp+T7KYsf3zGvc3iDVz1/Sf/RMzxC+ZbG1gP0bP/zbw/vdW/Tvb9k/GlXf488Zh59+
uJrT//1aQs/qWK5nO/p1d2OhfdtNIVp/1VWruljzBISwCgcPLyHDucsshbql7NSyS3333DbWt9+8
Ur8+lN/+6t8fUP/nr35zOZuF4QKsDyQ22Fe8NEMtmxXbAR7/69yBiv71b/u5wPW3z9Q1mS4tz7OE
7uCvfBuOxdJaOKPdrLsJI1w0twbkV2rd4fT8lLvppa8w/y2eWe7WoX3WU5RYurmGCLgaNMrKi42e
2WLQkN60hCBPjno2lPEp15677I7B8kOOdtNTO8QCF7ad0FKVCLQsAHz6sJo6gkntvptHSmycQy6L
k2EByv71UzR/TjH4/XP0fcPDS2BzQXHVXd/t39whTDQLyLY6O65xY9iFvy8nROeaUSqmUaHBG2t9
kG7pE0yFE2jjJsK5BX4aXOzdWfvsjKI/ztqtVWnaHjM0itpE3JnQIlE+q6+VKMNWr3ZZ9jnhW7MJ
zsTVA88svmp2c84se2/K8qtjQds3RfI4dmMRIEOcEVMErLYFokoWw1RkB2Ap9wY5yHRs7JQ+vhXT
heB2nK5ZTiapd7OWXvU4VHBgg+mjmf0ukRitaJe1AiHmSottlseJOzKIr3tbFAdUHHstrQ5DCdI+
Z6R61VEzIUWqfRAu+ya5NxA1CEOhJVFh0el7CHHkpAe7exmMs7kIeLkl+DzNmTgZ6XAA/NYDOxX6
gRhqCNFR3ky0HR1RmhzzetFReE+RmTnUiqAqjYTHq7Q01ge7Nyy8Zt5x9jrzzin1h8GePqB1Dipg
r3csiqz0pfFiTpt328C8hXMJgzPN5fsNgaDdVDGfCgqJ6jpjzVsCLe2rz7yEDohte6xqYLZMlZHq
X0n/lliQ6DNfe+K5Zt+sYjRKR9d+0l3Ublgv0rAek73QEv9m8pw5HtvFxuVSbkGdG8tt7jhBqpPi
aEgUUAh6Aw8VRTTXJDPMWzmfdPvqM/STc9rkEpfmlYDwcRIgXCH3rTg2jvN5KRMfQAfrGGLj+tKO
9oPqhYyHnvJCv6T4o0uOk3EicXYL8Z7JeHZyNPyAlqdxXt/r3jDshEIITT0uV+J09bWbLbpFHqbO
0goDaOykU6SRV3tzUA21tstzit6WDa9lYaSRvmpjiCmwk6PEvWBMwY3tGA+l6O8GM4uxYwZyzaAe
kn2FNiz3sptstA9ViuZuNp77soLzBCtIrG1fV0/G4PlhWyT5AUKiiNCodxemhnhR8tEllvLvRtvf
T4eYwoRuX+/F/IeLn818Mzn4qTS6dlwRLJAybiKUvFmGSq+Cn//zl39pJLCUhvrs6ps6N5MdaihX
bxuaLPfTcr03lZo4Wstn9MTLecbeHjuNvRzdPOEjb5deXCFWvmk9UoQ6qU68YNYBxdLTYk4hoX7N
qerrAgC+ak5cmV+yZhSXyqzObYG3kEGCDN9B4KrNHO/lmud0mkox3OZkwgZDp9Sln7HWZTMgPjr5
YWfLX1OK/rPHi0v+DbpMfh/fzhe/G0n+PxpCrhPAbw6C65TzuxnkfzYvWf/lH/f9l5fXIfvtHPLL
d/46htg/uo7nuswNGPkM+5rE9OsYwqwBkWI5ho/e3nUEX/m3McT/ERs5s4HneIbD9/xmDDF/dK4D
ii+uiesmMVj/D1OIwc95M4Z4ruH4hOd4jvDE29IHhzKmiaz4cderdB7eZ8rz6K8A0omyfOzvzcWT
pJAYGSCkauSDfe2etkwr2ZFgVcQVcHv0m5fwD4YTxHnX+eN3hylP3fN9RA8W4IFnvNncdIEyQ1t9
M5bGgBUfUV+UOH5yhGFtj4QWWA8jfU/RVE7WjVwasRd1XSNr8QCHYM+XYF1MK6QbtkbEsuqBkaw5
sfVSnFNnMk+lsc1EaBb9ufOLF0urh28LIojYR9aXBZ2m+ISToc8Bl1YJVmA3/4beeX421SYA1uCS
T44qKSL0zalE8NKXaPYViEefOMsX04L6xiyELQBtvYZ016q4EbgCfgArJd6TAHpHfzHKHpN6kpah
jyh/12S+tRvLebjPqxKNwWCWyXdyQOxIb4ifIPhqOCqCru76ssjvuhoToAPljFTRHu9Tx0oiU+GS
WbWlDxU+lststGm9z0e0MtLRzads9rXdxo3wodW9Ef7McGk+sHX/PDOWxfNUfR60jYPUMnH8pCjv
hKia0Jn9JQSqbe5VbqdxO3dt7CrS5cKSQptPsC3jo+j0NvJziVPCNfwTU2UaYDAVgE8bMYzmmu8S
O6lvagQHTwDJ+WORltrHee6w0fp2f9Aqz8eYPHtRJ9si3Ap9/jRPvTw0G91bFv0tcTp49WuCQeLi
u44BlNn2oeZO6/WFLXdurbILt/L0Fsq92JUYlD96idZHWTEuV1HgRNRWw1Qm8vZGp1fyfaqSJk57
Tj5XDQ3Hbg/ruSkNGFsr7tuyHJ9zpOr7ZhhhfFDKhNYik7iAxT3iwPGiukuz+1r4E8mD1wug8qpd
p+tNDJNaI5nWjXBDPRU5cAWXtB/9/by06ccNfTiaCmNaL6CjMiirztwh/TF2Jajl/TZ383kYLdIs
01G70UeekuYX6gEVgLv3TZNtUV5FT5mmSD9DKZvYrvtuEfp4xp1QkJ+SCyYCjGA4/PXIbDpCBbp8
CvsJ1yLxtAsODrfTSBrx68eth5XysL3EqoBOUVnnHJwacBQ710AAymIfWwrEwhqRR1hIC+Nc1kH2
tBbaLZRdy403uG3cLiUFs6WPdHXUvJiJDQ5ySFYiMqt6sz6Tq4LKVNMc7h2JZzFKtgsSg6Ze60Nx
NdavmZsAC/QTopQae6G/dj2kTz/dUny/7adiBkUtx/nQirQ/YX5J7ja9WogSMsrzKvvse52yQvng
3aHhb8mZHD39DqKue065+x5WNeALVIRH9JSmXhoE6seKjpgToRc8s1qWWdxNVXoyWy+/cYpRHMZZ
qW+9XXXvuEF6GLEK7f6aWrs3XCg2P0UcHba5Qh8+Vq1SRwCP/iqtUoqhOhtJp8EJikNNriyiKviv
jXTwx34bTz250v/lkQ6amZDD00u0xMF/Bzv8d7DDf0qwAzrDi2YgYgjLAp0ua2hv3lIlUIuoteem
pvvpmvPgbnb5Hcrs73Ie0mFzv9n1Jl7UiFNRGl4XI7hBQEvJZ34yNAkFpfKyx6tDTe6IG9i2m2zX
sz8tX2pk/vqxz4vJ/2Bgen1EussWLvIZ+HzB5uq0CApV0VKrNW3qy0JCwm4zCvOdj6eLjQkjQTYt
4uTlfnN2HVd9St0ZlXs9GV+moZPRRExXXBPnFGdT0tMqDMlS1f2TR+bBwXcSWh/nNg1qcMew19Yq
3lypAb4iwsyJwgo9ie/CX/krld5/7VT5MPJpRGp0QAsUyjI51bVzNteBICB1XqyvW2p/6lkZzR49
5FHvTOR37eOYOg9Z+tir09wNL1DmISrIKpS+ep5qCRDjPBT2DNOSPTUdIEjrjpFpOud1FaG5mOdi
bVDSYSeh3rG6LNr7MSliqfxQdbgP1vGAO+7oNmU0kkXuLtOtsoejvk4vtY0X21iu3o1gyfw+THFR
NURjtmZ29JY6sLKFhC4muCbH86jtmTfLoDPRS3rJWe/yo7M1oa65oW7P2NWX15beDis7W84XAj2O
ydZ+MqrsZLpbQOsNytXhgTCTilWv3o8lNnodI2HhkAr2vbVfFSfaMD+gdwo6jnSzedfDZCx6A+ry
IMhcyf2nqn/fEvzHWs3S8VjlI/POJ31eomG8x0WLD/+u8PEbl18Kb4rK6mH1i8AS72iPjGpsKijF
qOZqSu+jvRJH52jufUYSG2LQ5Pu0YOfI0D7krd1FfV/wW1zzWqkH7GQRgUbQk08M0N4h2CcQKBhs
Zzn2af71atE/LvroXRzcU6eB4jTWfo1HhWYqmPyRj5It/PczlUUXQIxLO2hnBz7+0V6dPHIRjR3M
rjpolqNuOmzdu6Ey8h3exyIq0I1HYkAC2+VGNK9uiydKXgzNT/clooWgJ63OcJiH6Wge0qBBFHOp
FYBu1FT9l2z0ZKTosrkOS1mkzcZ0m5FjBJxRX717ntfk4bDoprxBwOqh58cnSVqMf0EFvkomZnFL
KkkTEtR9387DK4kn95z2KYJu6UWW1S4vCKFz+1C0cn0l9KNyw6ZM3ecCR2Po+kuH5c1PMCglks/R
6iIndVs0MKgQiIUI0NpUj7+LZBGMrKifKlEdgTn4xpzfi2uh1XduW6JKlAi8na5vuM46OscHLQl+
yWvp8dlaERVH2ldBcHM8VrYeL3k2+LFJd910/iXJpS3KkWuj4TX9Oc1lmQrXDRJEhcSvDTITwZYp
RYUzGr0dSTLGxyEDSWocKz9gDFn2o6Wb3wZR6HFpLdqIrrBkPJZmc9zw3oQaRYmxW7Fbef0KXpjo
/dXm5tkfhai3NurRQUDh94o0V1o2omawcjjtrFgfehBcrt5+Ii/Jt5tAmOgv0RHxsWtrrkdv8rLz
InITW6mr8nD2tiEyhJQfNGfbhiDp+uuiwTK4L9t64FGI7t02Oyj1l9G0bvtE98MCG0psLqt/I4oq
eQCYLO5xnm373m7JEUx1tlZ8DQchNrl3tMQ66p5aSLAxPeuTtDs3Gn2Jy6BNkavkiXtZsyr7AMdA
3ke/LLu6aJKdAcdjB+xC47lH+X5ycFNPgJ7X3a/odRSZGMN1W6CrXvBd28A2layesD3oe5Xoxp2Z
6tRmdwRuSVlrz5uZJzd5zxLECN5figrIl6yC+SRI8iRsrtq+5vq4PGOKX/czCTbH1cgarjVL20gM
xEpgO2l7XhKIakbM9qCR46wZ8/2kmvKdk6I/yqmaOzUe3nnkX7itDDLTWA8n91xvTMN4ALT6QPiT
H5mDj7/PqYqiQxYgahUgTbQOmDv8yNW8fJ9wbp3Ues0+KNAQ7q1aUi+reZ8qY0ZKas8dmTRWcUG/
fyhLFSrzO+7po9m7Er3HMkTNtqmWJAihR0SLGJ80txqOCcRZRB61eCxo3sPMMNtlLEhgOHtNYgTb
6I1BnozFISkh6ImLLJ5czV+REwxkHwTK6NdDlnb+M3Zse28VhXYk66SIVLoM+86Ry9GRlcndYzA+
pmBqNbtFIz+4hFu8t3LdOGr9iGepnfqbujGSHS/j+mRMSrwrt45bruWRSjfl/bTvOWsuGaLpWCf6
4RuFi82RAIP0a7ua2a7hThALpePsRs0JApGjiV8nJ2hnfzhw0rrHPgNT5kDWQhxH3rt1G+gtm90t
TMexiLTcRpKk+zic6Vx3I0hKG0+XtTy6S1580q28ZistltjwUc2OiIhu6vRK0rjeM9D4RS31N5ya
yXPTeQ5tbyzes1FNJARNxsFZPMTO+NiwCG1ZXCyqPvij0xOjo5PosXTNwa1HdU781rhQjmGdnD7T
iFgitodgivRDBlF36EFKbjyNgIHVmZMzXnvnyReaebsWCYcF6UHHVjnjV8ss5LnE9rCFOfbNqJwx
UopBug8Ek5rHChR/LzV8QT5pVAla1CbF5oX7JSjQgd2SudvF+BLEUymKDNvRKD4SVsdM4iiP1K7N
qyW+CW12UPZgNw0xohqgVKP8uClS4nCnzYgkC5TfwAAnhwyirwR7waNZXR73VSFP2eRVrzO+s1vX
1YhlJKtlX0qYppgMmCRAPV+OIQI2+9mZinZf5I7/MGyTFy6tnh89wbruJ/+LujPZjRzJtu0PXRZI
I43N1El673JJri40IaRQBPvG2JNf/5Zn1eDivtED3uSigECiMjNSCtGNx/bZe+0Eo5jQqt/k49Hj
+aqjc+Z1MySsQXGsaTbm/WKAyZmN4sUZJy8EFpCEE83tmOKNJBRwXx5EZA83CbzsoHfsI/Qsq3Z5
DnqBZF1tB9Iy9B9N681zZ7QkJwaaaRwjEUGtpjGstXKC5jEIBhvF2xuKBjR/1XOe2/0fT0XehW+r
DueijP9I2FC7kla2x3m0mxu+uIS3bNM9mgS3rkXsKMNvRsLkdknGz4RrA9Hw7Hpp/hylHZwjUvgH
EwTsfoFP+0YssnmQVpMekbqd25TVYAZn3SW87/DCSB1rV0aN6UfDnfK52ik4th6iS+Kq9Ilbcrcl
yde9wI2KNnrcx1c2FoKajo70ziDzi4USjp+v6V4wBFY7OwN00jbkkiyNl3fYTdqHSVr4q0jvdqKY
ZMJ26pY7qLyePzInib5KhxrA0APoch2BPr5MVKfsYdKujwpn6mdrl9llzLNDZDTeb1zkI16NMTo0
IB32phOXLfEQADsyJiy8ydkWxRvqPuIj8N32axjvbywbeW9v9qZ6UH26vNoCIaNSqjngNuu2M8cp
bh/UfAKAvNTMJtlqawcqQ1PIa/CDplumeybfejGcjX5VoVBpcfLMxn117EIdjKXAIm+SYYwoSPlN
vddy7Hst33lN1e6bYmpexFxkf7O6Km81BswzUR57S9rb/iTmul4715E7gCads2Ev6MITthJNECXi
vhLmI6i6jTlMljiueA1/gC4q4mamFubxlHYBfDjjyvgc72pAi4J4SY+pU06Uz5hxY9EDhG6ZQBp1
hp2SIno3EBcfppa2uDrJB+yp88gjDIRosxpplmw7jRLIiyedMT6nU1u8Fwp23AAmpQk7EKgvnpTG
ssGSn3eboi6zM0Di+OREjbGHKuad5mYFLzsaFpXKQ27yykjWzHjAjKRhVHTMBjjj2ujvTp2bl1bT
px2LWS3g+zL+Fkhjg+/cH2G/UqmFAZiU3aMO2INp3tR4nbVS3IZSxEeq4cQLx0B1zWaj3XVtOv3o
rVI7AXcG7r5ekOxWrV0fUs3Rb1OpFuwy8f1DU/M++DLc3tlmNH+12Mwl4C/SWIzQQz7030Avunzf
x5X9rg1R/dmI1j1gS5hfo2WZbnYDkMfXjaUJ47Vx95yEDoFQqHQHY2zl+5J71kMU98aRGFH2wHsR
TkyemLtCz5lX1j5On9WsMGbpOCm/Rmk2OZbXSAZGb8ZPsKW8g5nN5dmQbXzJ+xRSUDVDtRwHUCkG
R0Xry1Han/WSUbZtjEWDvSVJ/5I8a/0pysuTSOvxxVO6uW/X2Xqoatt6q3hqtc0dBnIocHZupn6e
GjTUaH0URqf2laPFxzyutM2QTOLWZbpOpM3EH7AziZWxqDTK9Zl7WvPhQhc9EhW/y/beMv2sa9M8
YeN3/RhWFNZBPXmZiXczH+SG4/hyWPU9WcAekJoDeqZsXXaZtu5as99Vpbd3Gg/8J+ZS766Keink
xsjdGV7bvA7EnTlwDGcLWHcK6MHhwmi68I7TrGXVqNXh4jZ1At4aLlhjVtmlT7rosV3X9QiUR/80
tU4RXpqjgzOUOju4SZKDsN0QqM90ajp6C+8NonuSm+11GWyIPKjBR47tZU+yJgXtEVVBySXvTYrM
5os1oEGwUwn6Gn6hShorXJyJZ4CVi31JPVP9AORu/vC2XJ8Lp6nOVt8O0Gv5I2cymNRTWcroGdQR
neZWDN1oVCPE1Z7cBHJjnR+RPDyKRUaNl2TPRoVXHvV73mbOevskOpk/wR1SzyM7GKKvsh+/M248
8LG1FYRYhW3lbOS19sMLFu6S1hM03pDDXtpwMhMGSL0jT83FEwf7Zhy65tuCsfS1Vnp9VnQrP2L0
H/eTGORvnTXuGJQsjXEiJFbyvvKKfZfsSxhAsyl5qHqzOUDRbMlVyzrfyKWa34pJ6cPG6ErCWzig
9Z/Vxg19JLXamQE/1VHbtLUAKYHTx/FJNtp/sjyRGPvnSC99kWdwtpOG5Kc/TFH/PsBAIJ6S5tDv
eKzMU+1Z6YVciktOgbzb1SEY5Ia8YjGyahkf127Q3dMo+pS8cM3/gtaemxcNas2TaeryAymzB+HW
GINOHm50oMnOAjipalaN7h2ne4GSWp3bFkAeOylv8EF3igcGKfsZsBxJ8aqUhcPfG7KTdGL5WOGP
2A86AIaNk4Bg1zKyE0DGbO8A/mD2FWGr716z59vkqGTLDGsjpkQK9l5B2Oe3p88Tt1d7TnAReLC1
3QGd3GSPyI0ATAAVnFNb/u1GT/uhu55aIFu53QlqJX/IcmjZt6iKqPbG0aVVQDQhmrvJmpWYPFiq
9GDp/Mc21jRSRSqEAvNgE/YIiNVgMGc1JuOD2azrbhn06joNTvo2VVO6HQeTCFzdkBfsjV8g77WH
CpbFG8koC8HJBUHoeSlP9DpYQQuWnZRfn2JAGJEoTiXTvLWJ+jz5EG4x1ztRpjFDr9DTk/QWCYOd
Bcixp56J73JkyzQAeNrJwpKv959xQiyjA0MMJwILvpOh5NixW/wiGRCdjDrJzkVkVnRW8DgsKQA1
2fBxHvnnEPHj8YI7tfpa6i7Bd9Y7+7xp2hNvqJSdTac/c86Nu3UR3GLLclye+Vb5+PTVFN2Q8ewH
3C6EidgAGY98pxg5bAv2gREN0geeq03h2iZogaO+GH/tPDeKXcwJjlRVpfMxgkiBnUmM5St8Ieac
gVuEmmHaga/MQEuRFT0No9WfyKpidNLlugYqrqIj8aT0za706Ik4Xb1zanP4KWDnbHutiPYFl7sU
aSjnmcwJkxsh3e8EPm0QxSFjUYqElLsAt9dxeAABpQpSLonkhrlaVNQ4gj7XgAYH1lDRms6hNgmg
hK0xngC8eHjOpXQ+JFgtBDzZdZteh5QFYxwu50ZhNXruFbadjeeyJYKerxOaWrUyfZE5NKvNhN1n
v9rImX4STX27Kdwk+yvquPAHg+3oUN5XupJ30xOM2onKaxdU+GaJZB/TxmkSz/HaPF/9yjTnQ51U
cF/meRVfJL6LS9VrvxTs4Ve6RsztyF8ScLLTn8YaITvNa1pvVmD6O8InyVPTMOFksexuszXZO3My
sn2tU7ow17m4c+XaV85ak2alaf5wyUfyo8bXc+sXvSVWzmKZbAla2H3KvGOH7wNonEn775gu44ta
teJlrXIAkSv0x61Bppfc7LxcueEzS8N1YcWefXMXScI2rQ2qHeKOD3TV5U+ju7gmZ/q47NRQFS8V
BqmLM/bphfOQCc/xsg6onGXuCJijRmqaNe6QZEhSaDzSD5mYuNLoYDcPjXTTIMKoAmKVAthwYf1q
8wwn64VQunEkQASfU7tbcnqvrJk58vKYGXiVEoN8ON9yiU7a4kviX4WnsrHRH4PYacpHIVfnYVnS
6VONLlGBwsQIg9nRfRJ6TiHrpOL5SU/piJNp7N2EZs2PmBHs73Va2l/jnZvHbBnvU7dvfubBpehe
jsWvFsvWPhoXtJl2aNdLOzpjMNO4ckA96ZDWIwuFhuP6rSvnYg6USxGZEmX1OKGtz5t1KPK3wqrL
T1S0ztfIWm8d2jQCaBRDmAsNYbpJbOuRKyvbzAEuwB4WW2OTDfKG48rH6WnN8IaRbuy6o4y0+CGi
mebCI2e+Q7Iz9nXeF8dmtep93nbMG0bXXJQL6DOPI/WyZI1z7p3SYQSGBXGsCEsz/RrlfhjSaeGE
ss1LUzYjn8G+OlWqdDk6JrsIXc0oPpOWuAMMT28nLat8RXnPab2AjH2AXzs9oOMs59QQChHEpkeW
btq9o6UVEqE3WrSg0KseVhr+BGVPxTYmeLbne66OUw3F495Jsp1ywm2beVgIzLXopSHPr/fG+TIy
mjfx+kLFivbctEa8Q7+Ve28SBfyeXtcR5RoKJe/XGASdmH+8j+cHpJ5p7w3u+ownpgghTRg3rhrT
VS15+2yQomfmWAzwN2BgbwLoyXuC6fKvPZvRm3f/KtBShsIvjSp/54U1IzM1MLClgAhLeMx7x8iw
HOdqHU51UmsBoUpUpkomB8i19UHlOXjghceGUwLOzABiqtaZI/wqzuvDqCvc+8VkM3OkDGZbNzaW
J82bDFJ4WY1GsCw3FEyH7o51YenA615cuOJheyzbJA4KoCuIdUKsn+lgsfIhdwRb2s7m97xc4OEl
7px+MO6iUspmPqRYYGTgippvuSf9+Bw1quA4hReLz0CWrKA1nBQSksEuGRTrq94dHiW6JQ5SApGn
Psnyv7VhjjdqtcluiyW6Kk8Rq2qbotyXfUbsSNn2H8Nt74pBJKtXASCDU4tzxUIdwVbB4LaBZYxE
iyBj3QDHwQpWOB6CxMTDBw7X+JKgb0Ij5yneVAR1N5aTamdB1tR3ACf7fGAglAw4G1JqThw6DSuT
qrm1yHQC2m50AubPrYiUPck+wJnJoyVT7WDJXHsgJPnZ9OXo0E6ALME3Buks9oBtFEa8PFdRehN6
JvxR4olt2UMcBINqKKckP3V5Mb+mKtG3FjGGwAEP5Etnmr9FVLQBbr38HS4uqy7g48nHaDkUtXhF
Nm3RQDqfjCbSGNRm7COwU0+jUVnf6WrgPyUEePKYf3x4ORzMSbncQGH3ez4KRZChZ7Np0ofub54X
C8u0WN5WZawHKqbJ+lkEBjEqu1s9q8rrmlWLr/AibxbiLjqXggF7BfKHuy1aqW1dGwWupc4AoLvI
A+TZdufGqbar0Ldu3Tg3R6dfu1OamNxqERxBgubUrfxdSRVcSyhz1zlOUp8PHMkmaNI8dtnQXvWy
Ma+VR6eGTzpOex2jpSN2S+/XR7/I6CiLAoH6v1zERkjtxcLGkay9r+5y9iyj4heQVujVxn2EpudI
uxJx7m62mtLMd3my3rCQqidLJkDKtJF5+R8X2P9vy+H/IjOhcEBo/zcr3P/lJnz+yhgfk6/qvxsJ
//Nv/dtJ6Lj/ghPkeIxVJm5CB6/qv42EtvcvyzXxr3IWWLblWjjq/mMkNPV/GYbA3efZgtncvP+t
/+QZhPkvvK8SIyF3FRYrUv6/OAktruz/w7dnCAPnGl7Hu3fPce3/4dur9WYGodx323hWdOX+hQ3E
PkwZ8WWmKT0BWv5SkqRmPl7CHHUahdxKH7Lp1tdVcWtpuqlEszesRezZlHyZqViPJX0ymzK2mnCA
IAO6MhpCN86P4C1gYjWmGca1dytFGj9hz/eHGX2ZtX3MGWF77HGWJpfBrBLufZb3LUmaIvA021TI
a9ojPE0UAe3xIDL3jPZ6nIGd7b2MVALNYGFs6drRWVlKZ3j176iUALq2DIZqtoGKz6wq0F1O5JoP
yi3UKY76nVvasCFWpbZRngG+BSl1iXtgF9Ek6ms6MMzST9ASo7buy+W1fp4IQIRLor1UIAQv/VR/
u13sYZnLWF67dyrVQNGX9pDYO17d8iIhucNStEH/m1V7LpJsuJK3zVlmV+Lb8JpdDTMqBDQx+3Xr
zgFZ7SjooK8HvUyZ4+NsvHLlioLRVQ9kMx0IdOan7qYSLWLCxUehNQvnEXwgMIk90IxNz1v1JzPc
Z8wFzp5Nt3GsF75+V/0aAb58mqVOBye96jgeDqTk5fluFw06iSAvmDN522DVyyfrlKf6t96PU5g2
dvrIcP8rtjLFjlthbI5nM5jXOhAwZw8858WGLE60LQhjXxunixDFOeCSkf9YA4f3PYqxqblHOTeA
yzw73tkEho9Uf3w3FnLByhoebp/wS1aL8GgKc/K+tNTmx8wcVxmkxylOiCp/narLIj03WMT0KSB2
n3LRnR1oCVVlTkEiwCcyD7pZ+bJoDyPGCh8oxpNsV1B1xp77l3ZyyKXECkhUkeBvumL7E0EKGWEG
K7nLU4XJDa/B6pB/tcJCw/PhFsXenYCU62pKtuxZfk026hkkcM5YOZ49dI3XsjVvigt5MExGf5gp
neNYbxFiXAXv01yKrU2ENUBvTu+sel77rg7J5LO3O28jS2GeCm/GaM7XePrnl3aVh4ZyCr9jZLoS
Un3UM1BLm4lkQRiPVXZSq/PRjUhiOVTqsxlBM0XGTJ9LeF+y0d4dGgZI3ZSb2JXNRYvTna1KWvz0
n0G/azsdGrJnaemxttVdHc6/8l543wzwv5WDxQ8qPpSDXlU+wHFiJrIZfaNzrOdOVfK5HKJXM0v0
s5tIeV5MQKEJVIkzS9YwjZ3kGZr+YzJWydlePovae2inePiF5aZ5SPNDsySB6bDQz/r0te/q5Yle
vtd+TZtXh62vtSLyG/Bjdk21jHuA1Y8E+btz3TDWuOgLaRUXV/jUgNHXmN06G24q/vgpzsXwlPZ+
gyrzBHnJ2Ho6WQhUWXyKqj8thfzI47U+FVFTnwgonQXojW2iRw7JHTk9FX0mwIWE1VBov7ky1b6E
8xwMAwKSjvC6Xftu9bNqrM5Vp45yaPJHMUTZ4z9/5XZYdtOiVNt//j+WDeODKJisKRWprmsCeeI+
gpygQFC77TVf82AZgeWId1f0r2CgLQLXhXHBx0wtsxdpBwb4yqfe5cdpvYggDGqEu1q3vInw+bSJ
9KN7yiF/5/Is/aVpu6faa76H2FL0Rq1s8dd2Dlw7DllZAqLmk/s0N448G80z+/zFl/Ww0JIUq8Bj
OYobu7CPzA5tJeoHN+H2OfXLQZbt8sI5/2N22qFFA9x2EWOXGIW14940ouGh6FoRxpKoaIyHf35Z
9dV4qN3EDAykLk0HblgUXAPH3Da3YJLoA26O7Wrx2+tF6s8Qc0Mrn0r26LoIVlp1yZ+t3HwphGiP
fZqX+/ybLozd5LrzdRhna1u1XB+SPMyTIMsB+0NMJOyR9eQ2hMuWH8UJSHgCySEihFFn/bE1Vhbg
HGQ8zWHLNpKxq+93yrWW06gjDRVxP+wYHXGm2JHziEmKz09M21sMyJAiL92f2EHc0PuOeVp0vk4N
G+ujeh8tDJQiPnEQsDCVThZyy6uuTkyXX1l94xJRvrkiDJQaPlMm8/5J8Z/gUjkCe5i9h/FOKs8E
LdDJOv5y+/6ttWYH20++gGSmkt20aR0Uzn0YrQjYoYLsPYcLELUY2R5cUKgvsf5hp/jBkq/R5U+K
/JiJSZfaAVUocFjwBvxV3QBRihc3ajFLU6Ec0nnU+vZS66fadC44mCCSuybbSZzoeQpeQ8+H9LFI
YOpg2NrgfzZ/m26Qie5itXG8i6aFw75szrmm3kUrGYXrivRgp9GUY0Xm0VDirBRrbQsq6Mma5/Jo
cNb1MKcu//wyNFZ/iWLCNNL7KXMvO3tQOvrOJkyw0s7UFdPf2poiPx6c5HsyVJjWdXdQ3OcCp6Qz
cMhSAlQRnZ1WZ50RzQqG9cLyi3ksHjRl+rPlQI/OBrkDY1Td5oh9ItLx9BPz22eYGRbDLR9z4FtP
JR8Drc3WM89PubPKhM9kqYHilB3PszFpPnj+wMs07XwHI19Ms9i5pqftJ8ihfsLxGfYyLi6yNDMy
WfRtEH7gHTtLDWabXmHMgNfKaVZeWKbzZ92pb5veUj9N4vGAYgcNd5gvRZZekqotgPsLRplMPWBG
scOqxJooIWXw6vM2LhFHdrr0xbM6/krBLR6pukTlKmaOOiA1OmTts8kLcky8t8HywKeRtCCR0LHm
hvLT8AUgJ9zRbdVwlssKfGUguUZ343PnzpQaTt1OK8VJM0XxGqXZcopX/HnRQE3GosVvdS7tYwKz
i07I9rQgqG80d35p8rF+KZ5G0RahRFjFWGTzhpvYB0ztW1oXh962uKD+ztNs2CWZ7LZ5M+kbzobP
xaHPaNJB/KzJH6NtHvjhKt+j4ySM9WCADbHNtXKnL4oeHgEIyS2LOEwxLWyGwTrkZP7A5C7pLZNl
emtbiZg1m5s5tWYCir9kJucTDplyl6RezVnVvVDNoBE/kdO7SBxECVrasJhhDpX2AZCn/EagwTQo
NXVwF2SaqF3JwkZRj/9DSa5XN6eZvop+Ude4hr3KO7kS1t0nwUpgmK82Ms8h0d6Xyslx3SUHVpGM
YWyTV5PCVhiZYVLnfLqwEk3FCDbVa8DtUCR3j4liN3R16hRc+ueayvjDbvQufdTveWPvs1Hr8GMV
e0bffE9tyNa21vwIU+ePOdvPLgTojw40ZX3vAY2bYtPps77Po66/aF2WB2Y/fi4rfsqG6NpMZB7A
1hwCtr+vViZto3S8MoCMOZq7z8abXISp+b2fcaCkEU5KysF202qxk10tiG3pgbrqOjDrlGr59p8a
tWVvwW7NQYL/87uWtBlsYiP+YYaF99UQ+ejNl8zF6mXcO63qgQXoyC/SjZdtb06v8yytx9krf4Sc
3B2rXu2MPSw6I0MTsliRzzAWWBhot/QQlMGq1X0Y2WmxLdv+aSFb65NsVJu0H9jf4X5hVeUY5Lnn
4cq7/XUcUwI4q/7YFRRdQUfcdLOFoXWm+HZBBEtNUO2VHvsq89IAfI0WSJBdR3OxUQN1OhfWZcvW
Yf7qxK/EMNeTMdaBjLWIMaZqQxyOaEYJJX06flEaMDCu9MzIbeGJfcOTt7U6FOj74Id3ot3gJqp2
vBSEzMejXlA2xfBRhBrlp7CQEu9SkmuVaj46Qx3UvN+O7MRfinWGJ0w2HWOprS70HL/VMfaYRK3g
kWu7PeHCoP1lZa+Yj3hUzTa6QNV5cYcE3q/y9KOowtGb/4ww6s+lJwVreXMOR6OQx44qDDxpFSxh
3HmF0QrfS3XAxFxKYKOe9cp5adaWWbwpVpr3VhYrs/Oq51Mg5075kzls+6l/qaOEfsuVEuPC7TR/
6NMksDqohHM6bzXCwSwQtZjhyxlPvaRLBnpD59cs4J2hvS04a+iLb1g0RQk63oKY5y3rFab9RlBU
fLAW8wLkcMS9urJJ4KKzK7tuBW2tawcn+gPk6SpdXFwxJgL6DfZUNlWnoScAA2MVF1ZqPWf3y0Es
xuKWFzn1Y8htG9PS6oCUCNHXWgMmlVImRQit3HowCuBYLd3tg6JlL6RFq/FjSLQXZ8n30dp9TLTu
XNa2/KSdgXpJixphQqIPeS3mh7EGREpFrd/plf7aZimPWBLokTHcrNrF0F7NBQMVhDo1Jj4oN5dD
A69zSw3JE3tpk7rSpTsPLkMSA/F4YRUO4c1Th35Fhs0zu9lBQSQOjq+c9NLMF+BQzrykhffAmOZO
2e+I2svnIW7zMM3Q5SBJ8mcsNIMJMJMXFZuYAmfMKYatP4vEw0qT3yJ89W8F74Ewqpf8hG0lsBor
fUKd5piC3HpCWIApz+dlK2h1PCKcLXwIuU22Ecw008jGwzDI5UWNzmtCrjZcG0iokx3TcUXVkM8H
DKeknL5Ga8j9dEixxavJumgjCPRlaGMWNEW/NW1r3q09s1s5EdzvYWru0A7iMOsBHRNWOpfaYBxH
c+h3RQ6fPNZw9hasSv/9lOBOAL2oH3SQ/tNasOap8t8Nbu6iejRkPj1XkGIC0bKSVwMgvNV2MI9i
v4LAzFPSUp8K5Osr80rcOQ4NElNqA+dCwcW8pGgHvftstYTa16g8LRGQ5NLIC/y34o9sxUc/Ecdv
F7t6z0gGZMx5mP3Ho0d0K5YgU11y3KT4pgtg8Hzbd+kT66MZ45rx0gkjP2pleVns4a8iGMqHlT2a
cY8ywSg7w2HYrhW45V7n4EkdboEU3NHjRZrKj3esdOZNHmkeHREdIwhP7TgNb7ViXzx6J6FRp4uh
+DfA8JvTNTz8+u+m18pQByIcjfq85Vg8TBmIO1XzxMy44Pb0vr0Obk14gBESZnqF/bu0f2P5ZDxx
eSsAmWbH5WI0STIRUD1mHjUKCYlwjsbYbbq9PloP8fRTZ2W798T0HLEpIFv/bnTGKxnLcVfE7iOL
p35TiWTfmoY8pcuzcub12Gcmwo7VvKI4V9uC7XXvUq2uotXwMRrx21EvGSmcV3QAXcdU3y8Z2j9V
60+i62m2w7wer+a+swYiBxOhhLzGVLBgW+P+nI43LM5tIPOK4juVfmRsUac5Tg+xEKw6qmU+S9uZ
z1UtUA2y11S/z+RiKLnpYOCZBnNP83q+8Ty6yNTokU81qyP7qAI1hDt1ExaNYD/fQLj0gO7jY7f3
9F2+UU9gbqsSuZgjCDjWb7iCwGiL+gbN1t1y0pZc+3ycA83OSOPfzrJ8TYvSQ91iaLMJs5Y2cdGo
elRSoVckHbI+DglbtBphUFzGhg3q2KhoTXAXLOyN1lnI+89YepwLjhMwxoY7hZbOKoClwaZRSgJl
hUi/WrxfwRuIzdRyF4mQGjfsWZFADDsJq7oxbwWNdXi2PfiZY0MmL9b33EfN3xq2QWrvAS7mmm3u
OgNgnDV7bCtqKCczo7FsWXs0q5pPYuiZqDDo8q8O5xTQ4pbsP4spApBb0ZWKDY9m7DU8aJXy8hDK
J1gSIjtbwEUHa9BRMcW8Ml21GFaG+H5pr3YeXAcdkvlt1DR/NXSkynjBQjOo/STXMRQw+0NRUHtc
LAOgwzRJHjP4Tj6yJIuK1blGHoYmnWJG3+2r9pRSPEGuEN0wEhKhEL99+RXF9sBFP++26yKvDcYr
KrTPmTaI51rAyJVsCza95BLWJ2BKTeh5WyAif7IqH46CP65nllGPiHbNlV2U9mJgO27i5RXOcE3D
Mctma6ppt0Xgwok59odk8K5icuVeIqWA7UtfqKMEmZj8GR28KraorFsCRWbrNKxQWfyHfDjmx+p9
LugLEvhVVipd+9olBgMJFCXj4LL56Etq9YTkSt7QykbuwWDkqUZxILrBHSPPjswpg18MpHLow4Xf
qeUPqqD/hyaEW4PFZ8sLseODki10ZSzzpVvM+5bR1liWZB+AWCkFycpox0HT1fkTtb07hpX6sJJU
slnwB1BYK8xZ43WuBlq3HPyOGqfppmXNvAWt6/rjikJizD/cHXewvH/XE/Bvk1EvdvIInSSeQmcR
q19AxUZLWw8pZYYF1XjcZtj2MsI9Nsl8nEvcTlZt26GjvbLofFpLpfl5f0/kYlMS+5bMBMWDUX8A
DPuZVArBzsz2XHqfegc7pzlZHK6Ljfk46V8UD/mw4jlsU3PGDl3e5FDDceUw6GfwsuThiNhK3cI1
i00GG/004+Kp22zHe52Ntj3edAD61LJUA7OF3Vxy2DKtYMIphhL9Q/a+SlR8Hl2HSevN8uzhoNNh
RbWnCnUbAVlbp8Paiy8iR2pLYeF2yZmKzblrd+tKJUrruHs14Shx0+iLR2QfM5Zw8Ga7VkyGnzpE
yiM6fzey6u7VL9aj1doJmFW3P6Srt4PjK/YxcTm97YZtK+xwhjG/yTrqDUcdiii+gUd23n7bJoQT
ErwXifMxNbxXEZRDSk6iY++oV0FxajAKzOXRZPLCAv/Ma3Wv5x3xe719a6jn8IhtR7bzd8D2Xa80
9fa9RCQmVMWFjbJULQRIa7Nz8Gzos9SXzcZfC5p0hO8rsGtWzctqsoHIx2BBzaC3rqSx3fptFoMk
vMA9MLXHoBqS7eK2NiVjRuLj/mpDk2o+/AUCxw0Z8oEYy9NkmId7Bbwp570LjGaos1/dKMBi4vit
iUjDCCqWe82Gxl2XeupSgcxJs870waV/tHP8HblRv1WaHoXaiM8Mr+av2KXCKe1JptedqeivSelt
0RSpqfolp+lrz0jwUxSYuiZTUjmbug+wlX4URnmuayAfhPUDZMjqn3Lep2QVUN+E96ePjedIR1eB
dfJrqdMNSl2Mb6DaLWPtXOsq+rr7FkeWRkHcGX0A1SHjM8ZVp5vKc2QUE19V4XD5Qm+r2svcZoFj
kWlTMa5xyJ13PlAxoqazKlpqpFL0se6t65RBPwCZQY2Ssjh1it2k0wBcaNMJ76K7z6f+2bJOUeOU
YIRhahnIqb0JL2CWqG9Qg8FNsR52UM0TWAQOTxnvna/JNMnIACpmftY5KOhc1SPvaWjcv8M0ibDN
YJ8z0lNGawClf6ForTpyI+n0VAX0A12meGIPDHnQsqeN6opLnTrmTlvnP0h3h7zLWp4M+UdIOk4q
OUxB33S7dCIraQ/8krF0itM3aALgKPjg7mMN1YuWJiIKXxq69mLI4uTU2aM2qpK8pdUETDHf/Pwv
HYadhXANgHB0U2mBt23BokbOL269bwMX3s7mSaNvAd/xUEveVQwcHR+I8kHgcOedh99p9vA3dHDq
JmzgDON44K0IjGzWotevxnAxuAzCAObrj2c+D8L81eELCmznI4qxbwrz/xB3Jr2Na2kS/UUs8HLm
VqSoWZYlD2lvCDsHzuTlPPz6PswqoLob6EUDDfTGePmqXqbSJu/wRcQJkkUZFECPg/GezMZqa2Bg
KSacaEBNmFhm016RKq5elKxNZUHU1jVWtFJ3X0E0/3Fxgbl2uEdN43BRS7YYw9wavdhVejgid5A2
VfTiUopyoGrjPqSUKo/FMJG668PNACvdj5Si9Gcdk3HrPqu2GVCpWAXqWtky6oqxweDv8xFy3MLQ
yawhy/ymYJKJo3lPeQq2FT2lfJv+BqaQwx5PMR+iNX16aOGDE4Og4W2DTwA7MTgOzMhUZDo7ZHQO
1h1/9YUnoUODlJX9vChc6LD8VT5uCe636T2fSvr70l8a4856rEJw9SOOuvXj4F7ZlE8UOd7bUftT
mOkvkvsxNyAg4GMdbhKz+zbdfKMMMZlFkxuOrRifHJWjk9MS3NEWWjRoONhIh79F2sEvmpVXF1hT
H/7q5/LDRMSgnvoX/eEdlmdSkhUEjY2BEOvxgLEb50SoQlRI3eXujLO98pLqRv+c4TVZ/YBETXeO
nRxFYjyTEErhQkxPpcZkdMgoITI05W0g50qI8mJIvgWRdEF3Md6cU8jvNNF/Ip/cCTjvh2XInm2V
stGqFeY+F+lFVhOc85Y5YF7VAcbi1NMVnGED531znn8aTfPajLiDxvVTyuTFoj1hEyezh4f+NEUN
rTfwKczJuFWq5vhjiWXSzI9A/hlv8Q02upUw3IaviDntdujgU4Lu9znRjZeKVA2leyyY9bBtGzew
naumuC/I3vspvxoVVjJYZFR2y02iROPGcEm9ueP8minJM4aka620P2LgoF5ErSFmPeZTAG83VEuu
KAlJBzfToN5tt/E6eLGi5ozbKL3EqgSdwqHCaeqLSZBDaZULAaryak5lepWg3HmnTYdGTpNilDQt
2BoTyhhynKUXy253gPCTZwugO5lPd4iWEybZaJc72W/pxOONV/4neCIGHJbxq7TEU1i6xh5n0uir
ZGiOfWdyt3EKAOQ12LWJIKlS2OZHLH8B8KAaRcqFi7K+7c24Odh2Phwb1fyFsPPeai30mqmU7/in
Ri4a5SYpOCzK1DD9hJOC56R4avrefZGS8xxEL5JPYUrJGfA5v8D2eFwmLvUL0XLb4P6uIwRkQN7R
/jJnr8ATEyq3emMbNpy7m1FxgkGa2sVlhq1YKzvbod8oiZ0tYhpWRrPnqMPYLaa74tL0zgE74hTn
vwZRc9OODOtywfdSbOu5Ni55E0q/NfvffB/kEwaEbm0KWCCjN6MnO9PcOhVFC0xGGKW01K/jpYJv
jSDiHmyO+W27Pm4A/Nsc4d3W4XxqhSu8LpQZFWT0vGZGf+ii9rdF+FApta9RME+mmk2rwsOYhxf1
T0ulhCiVJzvraG9vuh/JFFOb82aGHHwcAoFiw42HFiE377dNDRfboZlxU3b9yWzR49JWHONK/4at
isuc5X5SKKvqLdZD269G7dotjF71Uf22MpfgWluR5J1ihJgLrUWvSoMi3qw+pdxGS0qInOdK9Ie0
8kUFUOTBQfD6Hol71MkTJn29QX9meyKf2JKUj4T1xuKgozMjW7nlhWZ4azdzNicQSrg77qOjJdQ/
rv6qLPUfY8pUzwmL9VNeBK9PZl4YI73jWAe6n/rGInGldeU2FXicLftOP1ITKFj7mb9nUPoc9iic
SR04+ViZt87w6L9cF6FsofA7WAOO3IjHYS8RqPG+JKdaxs02dloHW72R+fWovBjgbvaDHO+N6kTH
Xqt/cCkn/Bk6xH2EPMdjByGQk/0Bv4P2rHb1Pl3M9DNfoxb6n9lmAJbHhng4NODsyVdYu56ECxcS
ug5jSvLOAHloQEZVpMM29xoph3sXotKm7fRoGQ6eF8X4ECorSYqo5PfcPbyS0895Ggrc+Fz8A90k
o4hNmQR9SOMXHsWrbpW0p1dGEliiarcj0t6Knl1etND4NDAWnLAAhAGUKZ01NW9JeZuzLwmEFEai
XIzxqJDLGni+Tl250AJKav5ki2VnlxXNMamMnxWmJhTGyYC3jX3eFfD6SS7cjebTdVEpO7PMPYqU
3oBpjqe07qogSV1sjKpiHQX9Cz0WtWuYdEybsbkFJDHmbdytY3vK5I8V8xCpjXs4Dv0ndCy4iERN
gUsm7MxTsVbWzJNPjJzVvHDX0FmJ3ybEVtz1v2Wi6NeI7Cy2QOZGI/Qmi5sfghrDU2p1RBB3xFKa
JbQPbq0PnhRjGggGSB4UxOFALkvzhdsCLV+H2nlu7tQqu9DRB6d/7K8pbbG3EdcsxgSUYyzXj3LI
CezYE4ZAlxNIrv0ww4q7SDZ5tpZ2lJ1B6KJC/MzY47PJco1JqAP34oyPpX4t2h8LbypQoI1Eh76W
avYdZgx5TZNXtHAPFF02nxJUOHlXveV2Fo8v9Hnsu17f1o36WqrmzyUk1UhN9RsmzxJZkIIOZvIm
ldltt2M75n3EkP5URvPy3DHBhp9pyZOxzLEXLtoQYBS0CdUSRJClGV1Twz0RLur2JHLqHSWqOAhx
9G04do0kKO1zbI2/FJqh9mqP6iUmwz2mpsT62RbNNgF8yU2Utilfh7flS873oBqZJXc2u4kyVw6v
JnJ1HiN5rz3FWR69sGHJ52Gu/YVupJdpCcbO/aXEOe7jJbJosIM2tTQaosgMAqMuDOUd99RT25fm
3oAzUOmVFuiwOHZ53cw+jaolI397Z/3t1tMjEu0k67jt1jNsD07VqVs/ymoQXCW5aC9d8UkwDZ9A
S+8TBch1noaHrM8I+9cLDAuh3grDpfQ7BOOQSpeOzll50tsselVc3GpWT/NED31OU+vrzOMI4Dp3
PZI19maOqbZKeqY90jBPbRLXx5RVkgqHySKbThiO81vtNsrJsUPz4PbKvZpxFk/9QKSmKQ7JYLVo
OwYd7cLASZC1b/Yam27HvHpyiQ+owq7eGjodyvqqWjJHJjrjgVu+khRd3MXLLDstoTRoYIbdcgMI
jULhxJK8pxa8uwb7DBoy4g7vcTAW03wXVsoZOMIMp1jaDoOt8FIEufXwTrwlN/YVY0i3z3Ka7bm1
L/zfaWRY9xqLzDLFP4W+cbls3CGtvkSQ0HZj9Ql/G0LbKiUbl97sDqDS6iv6JkUQkr5TzUUezVdZ
v7OwFsXYcucc13KyXrwqbdOabRrUU8V1sdainSnDzIPsT5FAafF9hZVmtsnkKQo3WYppwn1Cf/rG
Fml+iG3Bta9k3Gsa1nnMYaHFWe0RnKtPcYHuZ5O9OFnq+1Ta9jmXOs+LURt7jOcnovr51ZmIt/SY
0Z86LNqzYcBYVblRN/ArtmaPXaHT5kNHac0+6eLh2obGa9Lrjwym3FIuzZ9sXfydWnlX9fGpB25G
M1f2K6fH3q9V64SiptIFC4mGzsD+9PcLhtxHZbCztNgU2M1xNP4IxyE6IuFgZh7DA4fz6Lkqlt+6
aUOLKOOPuC7eB0ohz0s1nyeGxmfd0D9twl1Ye5n90ZxxiBakS/JaVhDbWEvYxAiFkWhE7HVfGELL
tUtN7vqFQ6TZcNVOetlcHS5/T0o+nkSKOiHL8Skpne9srYDLrU9JsmQD2JCLZaxWxz5mnCM1B9dC
Fd6GwTlb2qgcarV+krSFAg/BSTS0qd9QNuVrNq9H0QSZgxxsZEtIVW0X++6kpoHS8STZGG2YxVXK
ZkGTu5YL9BVLf7VxtVlRzdJVq091nr/ChV6Oi9a+1BbsB9kNLT65dwe9ystnniCDcdkF8L9g1mw4
7wU7la9Ly5N0U97oXyTx/03Cd3mEc6d6+dK/uRaLCAoedSYMhE5Oal3Npor2vWv6kZpnT4ZjZU9/
/4m6ZfWqFYgCZnZFxh6R0gZ7q3d5gLHN9kgvdMc5ovaHtYVKuLwnmaz03RkxbPHjxuk2y0iTsjZK
cC9phiJZDMuzftJHZwsOhO7Z9UtpYSGIpwAkon7plx+KjJcPLJH1Pp/COOiFs5JeKnfbu5n9rA2k
t2qBZPL3l3qR9mcrjH8h12wFro7PgbIovyZHumFrKz0c9qWnWc1D4IXwBAEqQggoL0vlHplalo8k
Xl7yxqkeAHepEjOnFxyuZPMFhB0Ml8WT7Gg/DXcFG/S5GvslyFXMfCmfGNKVflz7ffa/F/TmB4Xg
2WVJ9M8B7tQOgw56A2w9ltKzrbXxJQnZ6Cc7ueG4Gsmo09CkAtaLVHN4cuvmKXT48cV9Odz7pbo1
DXxCsfFd2sYD/nCcSRB7fUvaaxU4Lg/bAViDn2g+9+jJmxzkvpcMZR0YvI5emIvhiIM0fFII+QuK
lcLhYdhhe44dIuZ2FXbnIc2aTS2b78piuN7klrLL+24KdPuo22xnrpKGW91a9Hs5jwepNt9hpH7C
CoP0t6Ari5gGSxZbgFyjDFLLtjHJlfYuJkOKzzjyJmYmbLzde6QVzblyiEQkXFiZv0WgEjTBMsWs
pFbfgD1JJhqqc1A6BkGiwTmZRYbAuTj5sSLQ8hkDDO1ieXrH9Cou2s95jlB3sd56WU0Tm2EN9qnA
HHWwIGnRf5j4Skd72pQa30vcapdW6efNe+YtqiW2pZTdqR9BPjlYOWOu2kzkdbtNz/UInYj9LNnQ
AgrWZoYRw83/1LI8QqtUa0+CU9gNAiZn5767psjPkT577TL3p+XZ1gnjNlN1paanCpaxp3swNPEh
5mK6zZr4qZfOdNBbNg18JmfF6m7JjGpOYm5pcGWiWiGGQasvxFOMQVbtrAfh2iooCVdvZa++0/k5
H2wLH+F6UJnVgS8GdqN2GsANWR2jprHnc6fpcXDcEkhKddARdQKht2qAeAFMMy6EJ6QdHVqLFiY7
pI2MgEbpS5O5j0IuArxMceiY1UrHrh6aE+FjrMZ9MnEZ0saVZfHhEJvblcQvd5TbRGcy+v/6ElEP
v2UOoXut8VFOmXZnElAeWVLJrnZDd43qk0BfOCaa9i77q25yCIiaJjqM/CdrBWQ2h9l2aKE+gJUM
aKWatwy6dqSSJsrfIIPHVm4emvWhUcMwfWsiCqG7/lD2Scf5xS7Ql2E1hTlujtDMA5jTflML5yz1
7DDI3t00Y9ZuW4SmU1wbHF3yGX+GUPWgrjjRTq1wrg0dlpiejNbnHG/s0BN1LxpAL3Gn9LtIqXja
IMmhz9j3sRo5fi0Vu2WZ/DbbkHnHPJyq1YIx9Mp66SE/jvEg7n2V1q8jBJrx2NDSiukAgzbso8Xx
7PVZsiGUgvkUAp1kcePA5Z7NkQr0SjrMP6N4nI4EH6Zjw6tx/PvLv/9katNH3zrO9t//qhqi3+Xc
YosqrPGY6M3NGj6iFQqxGGO+1atm3yoD4wZa7PWlQnwN22RrRYnESDUE6Sjo5KvsIGzT8imPoexb
o1E8+kzjxm/iykvMHUPjhfOjAGbCpCJXz1RCQampm1fppuGeGIHhUYer+o39wyYNFSBcngtaEo4g
Aq8FXrmNSi8LHWgdKkausKqlDHIJtnuww17y0nFYi5v8kPbVN9aIGquykLSwoaEClvEJoPPohglP
MhVpm0SdCw4AjrZTJxMXlquFRMVECHIu0n2nMqp7GmfyPjT1HzuK3lOhdIFlTgUHxMS+6fLnqK+R
gpbjB2sGh/82wUUr33SxHujMJOHnIYHkcYpp8JYq1mXhrHfq0giUyGC6Pir1k9OO6k0pcvWWIGic
55YZcpiQwCeZYbA3BYyGJaHM5KdmckKqF/0HPbM7o4+WC7PeoFB7yOxqhDeB34M24oPLLsNlFlJ1
01bmNsPp8ewkYxSoYFb8bj25pQWFcmojLk435e9gG7CgFB3WND1A2dU9rSxYb+kLvg4mSywNih5C
3XbEU4xbbWmONYzjA36FQxTSvt5jGL5ndQuVQgwwogmN9VXusALh9I2Wd9Usio/cUdNDEZacsBTJ
26+Wj9pci6BgyLUSTO/SDeWbRLIbSHx6hoa8s5CZZOqoaZyV4ug2oNazikzhCY3/F2MWE94DPvRI
sMD2kSiuStktgQY1fqIFDxd9/nBsqWxTxz1MTpw/U7slXjHkHbUErc0dc2qESWrU8/JSRcXPlOJW
n7NMtnXb7i0Ji6+FTkyP891ptobOb0iY3ZlnrD2Nv9WhB1ThZNF+EgYmlHmZ7oJxcsKA8szsud/j
0WeBnyw2hfDWTe53nY3Af+qfyYB/pWebopNOeW7mz7hVJaZzq97b7rVrcFbbDQJwuKK7Xc0d3hmd
mT4SJlyBsP+ab0qNjXHEbj2iFB/4KcJgNJ3PyUKKZfhK/jDKr5ar/cBL46Xho05G2g8gT3p5i5l9
BmAlB9L4I3++AQLm1mRcSqCB4ZbGyTQVdRV50mpxPVG/PCjLdWzlgnatfEpdTfBeSOa9daTcTKfP
AyGkcqlJS7I3gXDM8I77Js2ozykXCMryBIezMhkCpYjlzcADUQhFsHHxk617nrWS08d+nsyYeEz7
0oyL9Wwy4z4wgaYbjeY/LynLL24ze0aw5Qri8FWrnq8RusGk9v0TrtUiKDI4Xzp1i3d7SaItoat0
h35Q9Mbyztga/d1gNDcmoYoFbSQC69TCiwUYaujgzNZQ35wZP0Eq6SXIWjcmhp+BsaDK6RtX2F6l
19ztm+YeR66zG7QPSjNs4E6O+TbrxgWGHrZ4lImnkQ0omtmA6iambMTh2FvhfC2WsfM5xf/JLXt5
xIm57DWjHndDOaR7Sl8HNkF+B63tmfArsafPXLDmaOkOQAOuSTymFyzO2SWm5/tiVCXfiJoVtFei
37Gi2Ufw8w/4yzjQ45kOUIWY2BTNH/WsRfdFN5JdI3ma//7SmWd9R4tHRZ9KiPrAd3uD9XNgPOG4
997ZZQ3doEDWpUzImtwb2ylOf39hM40620O/WSqVuYRpEuaaDeFu0plyN2VCpsaZgbOeAbPhi5DT
NXsF89NixctrMR51fcRHCEWV8KZDELZ34Bop02VYv8RmRB9LMb1wKWAUhTt1p/Uass1yIG4i7q1p
949cvrFDzwDRR3vHJpW9CITyQxIlhcedXZ6tzvgj0WoeBQpvWA6PUYmcOw7VVsG3oBsjm1BR1484
VWcQn+U9NUHK6oP8qgpcaIyvuhjzgxYh8E5w80eNcYpFo7SZhhs3w1DrFvJnmvb1KUm34aQvWx3I
46ZfTVHV6P62u5SpQdS4ALAI3vX6fRZCnHp+5lsxuSd1RLyhDCz3RcH8S5vqh6IMXGqbJGil9Ydk
MnO44ivWHdtrm3IKDFvuO9KKnA5K7YAftMpTm/szXvvZahlnF+niG0KMR9YAuk5jt9grMRG9SScG
rWWfzH69euyssxviVrIhEFTuMn8Y1VeU8B+0StK9yDAetolTuRtcwWyrSm/fhxivVGNmJ6ffpkvj
HvWasZ5G3/FW1sSXXbPmsEd0YgtPU/WakXwsYWYHu1vm26Wsz1WMjUZvpmy3uKLCZNTmxyGUd0UH
IjP3pCIA16D503QSGSaIs1R5D3VntQS36MhMoDdxhpoqisL5kXLp80CHrUPihit1xaQJPwIXii8d
a9G7oo807S6feOmrN5UOX0gv084B5nBrVF5bxeDpNubBeHXz6TY5Vu8po8N8yozNm2kQB1er4p45
P5XSdh+OHlE+ZY3T6e8vyW4TeciwMVqJrP1kvQxy2pCPhs5B9lfiEFGJO19/aQYuYE2E/Bhb8aVO
GvclG4HBCsRI9uTpoiw432NJWmeFj+DAVmA2oXfhGFPK27SFnRX+6gZOjXWa0NBAPTndRvD9Gn6T
Shf3kSmVzLtb07rRa9iyNXc0/ua1fqQAotv2ja355pK2MId6+4qVe/BwLji3jjEjvDwZ2F3ZPpyB
5zePFNIWHKojNLogIlmDXNl0vpIjOXXASriSGPJHphFwqN22YRNZvhn5R4yx5n0Pyddpk/6QE+73
cpvP1M9AmqMdKWva2VnVbSMZHxKjzEYO+McyQchltUgySzLxfC71XpvwddFDKXy5zhN7ORpkUkzj
DGoo34+9fbOKrmUA4yyk2u2fU0sOQwsh5W5NOTXXdux7uoPmH4W94kITrgRMzCiXKDjoxPYlN8Ur
gfTkAHUG+YSZUlOjQOpMu8BniefECa2NQ7fwAbfigqiGl7zDJ6RqxqYc5682tukoL7TWK6E9wWUp
cATF+r7Il/yxDNxyErt+6VDqDZaNHW0A9qY1Eoz5ansHcHhkx8Zpo6ePTlO56OMvpRgIQtXIG0/n
BoXIQ4nBKELFqxx9AKHjEBGtqVHMw3AXOv1TXlXdDgDxPam5Y3Aq+jbB7tF0EZVUBeUfWldwirWZ
6rmDQgYMcMWc/SlE2gA/qZZtJwuiwWHWneoIuFC+ynULyB89etXBlARlqEKg0BIMyPkrHiw8hLhx
saVWeyWtwxcn73ftrBgBKN/fqgMXKXK6PagSZBwOKpt0WmWKLAFAYw/D2hRUewaeJiTTfdgPrR+T
qfWINPd8y7VtOOeLn2Sadp4+HaFMLAW0k7X9MGw7RT6V9NZveMbp84CLAjExD7JyfNX5xj7lQG0O
sSM+ZehSyG11aHDJSj1Nf4SlQ9shP6Yk5e7BvQKBBGPxE65Oxe8zhR/5QnzJFD4BHeO1VXTyzm18
QL8D051zSFj0sT9zrPe1Yag+w5EfacE1a6lhiHOnSKy+8kpLo5oE7ENP4usyul2+6UgrBCQASNfJ
auc6dgt3qf/CEFVwNEtgcYfWV1Ko5aUbeHk5Iu05XDpe5IbpNxSfbVrMwssbQwH7s2j+XNIyNpO0
ectjKreIc6ifk5heUrHqoC0ntRTk257I24+wv1Vav7z2c/GnyhMeQYa7O8ywWOhN95b2BYN9WBG5
05d+BtZ0S2Y2UFuVHELmPCuZah3g4OGtQHi5wW3Yp6Xi7PuMKesA2duxp7uFILQRg3hlM0aqhNYE
C0Tlp9kpHuSp3BumXvW59897rZjOJMGxFljLPhqhqFhAwtcbqvRDQsSBWGZJE9207zSD/rbIfAOw
dVYFW7Da5PeOGRWv4qBtrIH3VFWim9WYdaATTylmTCa4xT+mTtQ+6HEWjZIC++kV2Eu1y8ccPWSd
4pIwOnI9187QexfyDbzn0CPMfShDzwwTLk1FDXYVwGDZWcuZVC9gq5B31LWV+TQmcjmt7EUMauV5
sQBSMEF+y+3onkdD9mUNf/ou1t5LEy5dnukbS0zrFEFRNq2eya3uUiaNPMWfbGdXK8H8Zav6dLRw
txOG/tSg0n+YioFLQrWii4b5daOUqIllmhLaKA2Gd1zSnnWkIG7ZU7rJq1juI4LgQVn0CX7gHtSj
3i0eN+AutLNLCOmZpOSLi0tkX+kcKkqV4WTZ4bsyEyRFh/sUjsed1j2aMR1ubmK7TDTGm6Z34prP
2Q3Ad8nhm/4TjpRBUYtkb/apvTGNGBtu0UIFlMUlXZLiF2OorzKdXsc6ZdJFVdzZAJXiFXRf16lN
Eq0jcmlZ9oa9B8IJFzmePgaLpqWoOxCg4XbW28csHeYHVLj3yARUFBihbyAiap16gVTy1Q36W0Qz
ut+jngLRzfQnQ8jvNNFcpC7UIxVyydEkk/GSJTbzSDzisZJVgRvnw9UQVn+1BhEMFO5dsEvnTJSF
OjDVEfhqCVyNtzDvthVVbkTan5uxsk8cLAyvYK/EE40rTXOWFwjXzr3G0KgbGT7+SD7V6zWQVOkH
9iubpZlzWDHjxQb3G50NHctWGxXSL2rJoma3TQB0dQNt7f3v57LiFcofqxido7bdExrLvGnR9tih
rV2YcO0rnRIfrUJIfeOOZuhDIUg8F0jscYwkJx1zep0699yo2h0E35eSSfIiVUtZInF1SZgfX7/6
q17jtN1iyY0x1d0hNPpTKYWgLKcR+1FlNxtckFpGf4tALF/+fiGiHvpTb7cP7VTVomGnCPNd34C/
EmXYPQP3VHzyOsUTzC3SF2KOoYZCbVgG4zI7Dk+A0JVr5pQ/1UHOJ9UuHqk75GRtiqNt8DxMzDW3
Q8afQiMzHlh42kPnaJfCzTO8WcmZvIp4sniQLrPuPtTw1JMkOBb85W0mc0VIE6PSTNoz1e6Uwbl8
btvBS4U93ia96U+5WFDUFc1D0CO6Qn/TXsFG6K38ss1omK2fjVCZzblmsu9AX4W7GQjLcvyWkj9p
ja+Q3BRUSkQhE9X4Qug9aCNO+rV8KFNS3Css4q8xHY641raVW9SsqU51Yby+tdNY88AUVEQSeF1J
OK56O7S8yGj8tsT9aAqHjnhMuWaNi2npXiF0rAxnrtNZ5077SRtYD/BNht2V0q7+o8oq1owyu8XT
XAVCcds3/oVplLA18vJHw+mGEsBiZg7dx3ulMVCoVglkyAh/irwynlsbGamtU7GtkjkOlDjmeN+E
GjIAtoc6UwIN59Ze6yAssottDRHPZwnJdF/Pzq1I9elU2ASNVjzm2QUnQV2Weea4IzgFxz0Qxea3
rFuGd6sNLp7XsTCp6v3Q0Waokhip5r3jWNo5gr0G3nWnc8L1Y/AIGuzr0xpws9QkOw3DuzHl6dmR
7rdSA2clHEdK1VI4OcyrrVGt4i0z+Jih14zHu5C7hUf4ucbWh/8lFvtWN/1iDf7//UKdhkv7RVwe
qq5RAwabnEdSpz7iqa2J7vWUYtIbEDs0lJgI/55R3pYKc6/MSAc5lDIQoImKU5ovL4paIy6EYNCk
ppFLKtxndxbAnwqcaXNt2w/Sdj9Hxp+bUZna53Qq+AJxgiTk+KLaPxe9mJ6nyvAy6ItHKTnc2FZO
WFG2RkANETzWLox2BHV2blKkb5Wu/CojFDUwWgCTia9mIRWbWbXE59oqte2Qdy9zpYgTfE9MKWG4
fOgDrAIzg0KoNuPd0HiLcb/i/9vSmB390qyWm6aaChbSlN9vwuSN2R0QIzvoBoTNV5gu4SMPMZin
3Q5V1DignH30DY94lbjGW5g15nbgXDGxTREVjeUjYfEEHX9dWmU56WTp3SkzPfKE+lU1fruGKR/w
j99NnUFePGD9AbCg51e6Xb8LqB1p9N7AT1ihMdZmSajHgFZQvpBws3gWwToWjnxWanmejRCUo5N7
OuRFT3WLwZvTLkOoAKa1lEyrWHgHXy1Se79k5Yn8irE1F2UI2kXY2zAt7F1XrkstLiHSZBw1w66H
l615Iuq+Xb0zWUUo+W10KjpiR/6iN+6HY721uFkDpZLfdTkufmlYbKnsY2NDj4WQ7THiDdwX4cns
Y/d3W9qvKA3VDgtIgv3DVU/JYtyiugdBkbtPlKuS6FOtDyiIQOczOyZ/oQwbZRitU29h4ErrJ0vz
odHqTC3tbmuSrQ8SOlg81cQ9jhoGOXKZSQk6Armm6IHdRDg1mvGrtnqSBblC1qn4ShetOzOXvJpO
WJ1LQnAtOWMgfu4jVTKfVBJz2CF51sNpi2U+3Eca33HUcd7HmO/AHO3IP1oc3KU8oxc6+FDg6Xfh
jPfGQOhoOzgrZaUTdBhi80Ag45EZsCxISRShwSC8gGk+1cSvm6T3tcwYAjWqnw2patuU8xV/3exD
zRUU4rB6iZkFH6Z24Eob1VvsgfMF7suaWsG1ZySVs9cwNs6AT5Oibq+OjQ2as2u3J4G7H5c3ANly
PeF3TvwUKkiN2mykOx2qIFB38xSn4cIxJSLjrZAWQKfsNnVsvreJ8jPk+n3q7K2ja8ehUxkzrLw1
t4dumaHe5FEYH6PWxrlTYmiNUq06zDAtRpsDsdHyDjmqMu5ckzqhuMt1lvEeAEYz3auUQj7baK4E
ektag4xDiMlmDAXQFGTRgTn5Zq7G6i2iZGJutFs5IqUsI6C/AvENFIOub5a5IH/KPVda8tNplAQH
e5zskqk8upFOtAL6e2mQomDg//oXs/V/zRr7H+tN1z/o53+qZf/XH7wCvv6/6tOFJQxHM1T773eC
zxf9/lvS/l/qS704/uowc0dfzX8tL/33f/xP7phj/MNQVUM16fCmmFNdy0j/CR5z1H9oJgQxy1YN
oQpz/V/+BR7TjH8IVRPEHVQs8LYl+Cz/Ao8Jm451Cj4di3kpAytb/9+AxzR6Qf8beMxai7eBj2mO
5tKMqq5gsv/Uvo2RmJNWCgdm6mlkWcxcAPQgIZ/EeFWHvvpRz3QmzqaoDvFNNCTm2C17rDFDdFK0
5k5smGhZLNJX0+2fmxjXBXR3/Uahibe0jbwS+zjSBOk8jZmoztNUBVIT+jHVZBhk4x/XcmmwMRes
hzazEpTd75xx+SkxIJa1uXab4ITrzJzOGXDUzWRg7TDTt9hk4mB9hcsAKrUnn9jcYiW91kkPsEZR
vZCgsqf+menH2Ji289qEjrXVJQloG0fVLsEDGPYW5v+FH3QxR0HMEKCynm1zIFdcUU/xH5Sd2W7k
yJZl/6XfeUHSSBoJVNeDz6Pkco2hF0Ij58k4GMmvr+XZF103u1GNLiAhIDMjpAh3J2lnn73XDkPx
B5N5lcTv/Riemtx5daAGbcH6kbQpz94IPSGbrHpp2nVFvRW3OjGutJ1QndkOJ9/qXjDNblQyj4uW
mpcppsCK2oqjpnzM7lyeUA3Qx1o9Dfn0g86LxyTgrhR3zxbWtV2b39bhIeEW+Et1sq/bXGxpRoan
NaA+D6S+krTDztoKWMYy+8jTpl7FbJoIStpH90SnKusCDxujJdiSjzFszLL6TXErbpVa5WX8Y8ue
Y4JgsnIj4W30wCvp9saj3zZPIG39YxYWy2yaKphmXrxAzk2ce1IkGbGTad1PmLUBFi1MRd5MVbgR
hW0T86p58FdyGwmZLl0klArk7aJ3ckkTZQXmtgmWwuWDNt4SRA6R4Ki05eLGIOqDfEt1WbzIWPou
YgwikGSDd0XAE/b4h0nLMyZEv1zWDEfzfNOwftEtLgJ5u2C+xNTNGd7sx30Kx2URZclb74DUGCqa
7Tn9V7zGAVLHwHinTIRNml3AgxfeW5xU+zwGuTDiXuisMD87WPF4l4F8tSVNsIOwdpZJnyo8ktNA
3v6T6+NJBNmek4t6brI6huWdVFcZyUtGbzELeWDZxRrBv35vecV5gtVL6VjhRxs9NEnzBBgrYhX9
5Jl2+mlXCQ/wqjmazccQhc5VRZjHKXCwt53os2PXFp9NyK7ViAGUcJgbl7nTGdAXuoIVQhRuAOlR
sSDAYvv4AY75lDy0SJTYYmRMO0uLn7cMoSSEEZQFYP0HA+oApnU2XlhR9batrBUAagIcdklbwYKm
F2vB0QzEC3oJxUg0tezyMv9i+W9vLDOPlh6dUZiDxAKkx2+vND6V4BTwCuFVqlYyZNuS4JBaooej
/fe7CqxGNIFk68rOWdakmXpmAAIVI7iUHhwuH/0FohUkoKIl+19juvU0Oc6bVJMQTuMD2oFR4md4
f/JMJVeKyEguchbiyZow86MGipDEZt9LnCwt7RXgb5ds0wAtJPUblol+mQT9m19h6IUPmr+7Nuv/
0KE9y6BR3GH3e5+GwWNQvjEPYMeO0yeREsCW3pzuTBmqo22Pxq36peXGICsCr1kDelQZHxzJj6M3
bvSk84Us0ML7oGBhSXsIykSaACrq5qBbdIbc1gFedAOgNOIt6wqWgYuxUi9zmp5LDzxAdR7t/IZt
vJ0Ao4E0h37h/Kaou2jlwZPNveGY0SnOOVEn9MDtamriYYChNeprMYXFpuWdg0Z1H+qD4E+3HQP3
K4jT6L438uPgO9anxBW2SLV5jJ1x3glie6Jpcdv5IAtYlut9lUfUJLj2ETLLI5kTtrDqrpbNIZOy
uGNEkcsoBSowOphnjJn8ba70CTjll6HbvW+6z/hi/0xMRMsu9o6SnrU8V2yiIzIUSfwtemboWBJT
9G/tipFFmUtIvWHfDgsd5HI1x9vcJYWV6oHxEiEUy9cF64qzqrzG34TlfKC64ssnvV2W9bsahm97
zM7NuXazL1iWYHRbFMAmfjPFzTwv7iy/pPkpUD50RXCCOvfTRcY96+jXGgJ1hP1isPibpwhStHm3
q7TnbcAkw+qE41g50dBE8PalZU2x6JE3FiE+Hga0aO9EyaH3yA7DkvmGifmjb3yBiS0MFkh+cTWS
tcrAFk11B/KWvd2AG2XFOmrRud8zO6oAtzPObP3bxXo/WvlLZtlXKraQ1QmVL9HNlrWhP538piSU
Ht9z6vcB3qgw44DnVmGKAZBgmuX5z/A4xdorZh4E/VWAuF9YVv9iBN3OpjCZDmJ2MpRhkI0jCo5T
9YkkrDqE/niURkOnWQNap2qihygZzLupJExhO5h5GFuc8wyIxAR+BEbchYmosmNuNdDx3PGbyZHI
I0U6dV05LxDF8aH1Y/THkdg277pyuOtIoF+VRp3DszEeq3y+uSKiH7ewjj4ICGAVotuYBmi4xBEH
fMU4Ag19qWkQ2kWoOdsAPPs+F2ipLkTO7SznHJequ7K9yr1zbl+sJnTuBG//hPjd+vFT1/brYeBJ
b2Q8K6TdhLvB8i5+U+bHKqzQ7gabhENZ+ms2xfnOSXGdDTklRA07i4a6l11oUeFGfrR9aT0KtdKm
jTcVNLGdp/4qWDI/48kqn8b4pw7YIuCExQ474miiKs/ZWn4zbSIkMd/2ww2skOxo5KV5KqWpMWxp
zCC2KY5ycvEqzx0ke7zkleFcqH0KjuiyP8PsbAjeYBftB6wGcM94+yf77DlM46K6BlYy30l131hd
f8SM8d2nQXrgMbcMk+ZShq69CaLsE115MmfakAbKP+3s7KmIpEDj7uA0661ZeMvG9zI6i0oisW10
NSMEZF7rTQI65Bwq17y4bv5HxOVH1sT51kybfln32t+IMcAxlg2PthcY93mL4y3o55XF5wpphq2k
nZnfLlaQGf359vBbZsJY+Hhz3nIXApUx8JpULhnENHpL7FqtJoOIaB8RaJPkCZtYwGh0JIHHfmoQ
iRNyM5ghlrw7xrHFdAlgsIIjZTYn2WdqZasayRAe0TGIzc8WvPnWwUh57Ah0lhJ2fWoy8QYA/O4y
IS7a8MvDdBtLscGrli0gufNtz4858QAjhhVFm4TPyTowU1b+LI54IRdykJ+paZw6MJfVVF1L1EI4
b+fCl/TVlFTyfGZjtEqc6ebe/VOk3hvHJKw7kUl8edWMrGKl85Nklrlum+ZJWBACte9JIDtOtJiF
qveQkfyL7Uxrp/VgalBct0g9NsE3Y+clMGwOfwSTiopVf1qMj83MYa/RYXiXh/5V4SC+1r3dHkoA
GLgTR4sSSnxMGZD0J8F/wj337Nrt+yx9faBwPr5gKfrjmWInU6t48Gc8pGXY5isWiOG6HkAxKm0Y
66JowLgYSUAXHGZBKnUfBzfxLjzADyIAzafN4YkNzZ3mnEiXi9lT1doP66mdZo6wlF0mjU9sp+jr
Ozp5SwL3zg2dURqXrspx6E3mW1DmJzwH7XmkSeLc4EEg2jl/i4zI2tgbpMZl81AI6a3zUcNVyirA
/Nwar5Fw3WWa+eNLyBVBQGC0DpaRPze6f8rrgdAqFme7mq62J2AYWNwfacVcYov/IUcEMofA7Kqd
Erb7NXQ3Ggs4t0s2DfD5h7dirJvFzIHBMDhL1oZzSsiFLUsreA5Kn/B4Eb/bEVkLdwY+OJl/CvJy
4A0gEqEkQlsw3Reb8N08ORzLbcXIaSWL0QwvZmJC+Kyfw2DaSrIg1jhnL9m4yk3MeUVUdnjbtL0M
5cixnW0+jyRUn6DI7yJZfQQ06fBQ+pEphaT9cDNGIJKUZrOpiVLdshmLGeHUTvQv+yDorLJ/yVnH
+T6rEcWAlOFwOCSl+GKfDYIInGjSIEU6UcPBcGbbyyaWg5/lrwqq6HEggQox2uTyElBCcWr9NN42
AdewaAe206NFHrkmIOm2ylvFicn+2Z/2fRyvwpb0GnPFqrdn/87QUB7QPMrYei6nutzY3nA2E2L5
twdmaFdkY4DIddDkkohxQov8rQvx5EdsAaeOYGEZ4rBsiqvopAVZNHzLgIbIyDslU/GUWeMhl9mT
LfQjJ794G5LbGmJ7g5uWgxEntWzUeNb69y4UHA/IedZ8/v/QhgipwShfsenSymqk6RXy64PTJN3W
qjLWJCQEFhzguZfMg7fNnczkLr+izwAwzhh0WxqRntACR8LBcFo2aQJVcHYkFCJu7gcPAM19oRhT
iR8O1CkQtwJKHF1gf4JUCVkig0TRR5p18OBhzYJvQmxEDmc8wvcSXHBK3OWgeGRtC5sGKuo/hnvS
gZemzqC5ObO+6LRA1W1/iZN5xzIKrEXDW+waCV2+2PKu7u2LssdPPCPBEiAu2tYQYYPDJ/xKI9FO
JWF/Byb9qbH96h5C3X2acRXzCRxOdEDuRaPdkzNMhPCxuqzswhopYkT+nGkV2lHSrRkAvHM+jBSF
WG15j7f1aNE6KZyuf+m3smmtMyLFtBlGHAp4JZ6UZ3FoN961tF/G1uZ/MFNk1fSSuvFHbbO+nbGz
DLHzFoYFvApT7lqr2GpvTN/SiC1S0eF2lnN/1pXqTn61vbGnSEp3NMPBtGF5vO1SWlRJ6SMosmTM
gnJYs7Bnu9FA7816Y2n3ut2VbBwgcTHdOpYaEFURVrOhXg1oOksemyYsOub9KrLonCzR76LazPck
FNoNZKdkwXCYsEuaxifWdX/iGDRpY0BLvn0ym5KqOAkSTOdWtm/NSoG3btOD0c43wRZoi9XQSVrH
mbUwzdr4BBd5wLzqvbiuJVlTyf4JIIK9sO1pVxjjRHhGaQgb0aYtmahkZDCBh7Y6WpE6pCHSRTNn
1AfGs1iwhkNnzMlqBeawMrI8fuzSPyU2VpKbxsCtT975kdPsBfUjGytFW9ZJhy2poVqjTvHttJk+
YEQ5pnONgNxpfU4jzL4aVo7hhtOpavt4TR5F4p9S3X3n1eSjXGLLbngpYOfc0SXuP+Zk4tfs29MN
hOiPxI2o8oqAL+gwyF+VZ7Bt5Xi/zQKaT9pJ065uMeeinn0AqANYSvktVuux37szHkLFzL8NvcYg
uZ3Z63G6EXy433amS50QjcZtrRk0BH2aJgFF2qw5LOAymHkUsAMFFHFWXXJQIy6+pHD/eEG5jfiw
xFnenefZcYGRzLAxqtAh9K2aQ2Lm+R6Y/QdJD7qGLQWYw/TxiEuMnTLYepETPNNxSdVGmPoLurmK
Zart/rUvuSwNo2ze80FTaTKXe8gnzlpVBJB0bhyaCLwjh3YnWKtidrHRfVlp471PaVJu1Ew/LCt7
mwvdXSd6ru/buLgvh2TaphPeukoSlFeUJN8C1QSqCoyQHhaFZz2tpzrajBkSBlOLWrhYtrkn3tcJ
Nx9ds/KNwpt99kZ3TQPjXEwshEaipQflRKd0vEl7HdbVxOaVdBzjxx+ZS6oOH0ApvfuoI7lWkAdF
uso0PK28ZXzyraNd6TVxh+KA1lRs5oYhU6BjLyKWrPdoEdccfQHUMHkLK+sOGMFpnQ7JnJQm2wQa
+wZOp7HJcYHqmshK1BqsOutER7HGxE1O7N17occGYlyCKuDHtB64ackaHGmGLbXBAj3XW8fxnkzh
Fo+Sa9pO8aAP0yMpR7QIuBzH2H+wuKofpxaBzwg4SQpVPow6P/yF0BYJqlFLZRH2i+aqTMbKWITO
jlqm984eu2PXY/pHGQQHzMer7wrrJaFeUk4fVj61aIKaNZdkOqN1gAblp67M3DtCwYCBufmfXDrg
vcDlPh2lFMXU6alOU73gGMK6he/rlggJoQ8chBI14OTNYw/zLDPc6GFybiOc/Tjguk2AphBiwWOS
Cx5VdDPeQctzVtJi0h1V5IP1aX+MGxm8Hk5kVa6pzL3t7OEsBox+P8HU2cY5FeJJyckNg8R6ULFa
1q7ZLShal9s0M7qLH/g7qUV8w5ETyB7rie6BmAOyIqhKaJFfi8HvlKT6khqgcGTYlNBq9aOGjENH
CusyuiHLUFKjOUF1RhBn7cjrpaPiMUrTjzCT2YnA8KdtOril5FH14/GGEujnfTMGX1Ve9muzGn7G
oSVHNo7pzaJ+LLGuEfXeANWn/Cu3SYqFDn9l/7tIkjdICxenrG4xktZcQaIcl51Oj06pH6aUx66N
MRKZCTtf4PRXsBLgQEPUixRwQEVv+7rgNjDUwFb5wycCQoCuHwlWPkYx1LWIXrjBMD8sBmg+ktFj
VxSnm49oOYsE+dILP4WiQrCv+7WHjJUQ8d4O077s1L07hvdW16IYd9Yuxzq1i+N2K+evGvMtwy5N
Crrc1Lln7qKqg16fndLMgQJEKWc8uFslqfZG5Wfv3n6PHsfeYEisVZLH3sqyrU3iNYAgwmHimaKe
AowQhI8JtJnFoXgnB3GRmBL6ERuC7pS7YhSCWWrYG1OJx7GjO8Fl0EP18P60dGsutWVGAMbCZdV7
1ToAfjj6wcV6LSNVnNJJUltXkZ7D1rBhqX3fO+ERDQYm3Xdcf9XBlOy9aL7LjN/e42jjQQ0faaAA
ZxS9sKV9TWBNHFOP9Icgr8+P/pjxOuCmUohbDbAzh0h0Y1jwxebBOjupuhNO+J2keXshKKgXWY3y
zowLnLzgOcBjJX7ISiALBZGSlCmEePPkABvHQNCCaTw0ty9pHe3tnAnZV6z3mVKHOHWO0qmYxa2V
3bjVKQ5e3SaHeis9k7m4fg9Tcuu2BJ/PpuU7GCqxVgMpHUW222/FwzgILleOZj3SimYlDowTDKCD
4tKQ6V1Z/qw2ySTo6aAemserPrKB/Jk9BgNtPxNj/+jr6eBhV4OfAFXUcahGAzDUTNM5ps4hdBso
QkUL2WzPEfCuE/7LbKWPw5hCU1fyPPb6Y2rybTr6b54jMYuAnesvdf2VhbdDWpkvJiEIuPPhyWpz
L3mlqSzG8jibX26REnCzdIBHijd6nqyF1cSo7Cn3DzLzC10xTw4+Hw4+vLElP2lfk0yKubea+j7c
cV/aOxWgXIrtbKxIyW9iVG/ZwD5F7ibnpTck38x+gJm8bhXZXwcHKlI/39Cposdgkk+enZ38rn6L
rOzdF42zMbv0uQn8+zj1l0AAH+bIfzIEU/qxcfRn5xJh1tWbmkfgCiUnsYz7i70Wo48GDbbS4Q5P
WJqgXu2vWKyaK3KV8RiusROqVeo9+yXbpY4sJ/E7a+X3Q0EAorwftIHx3x/U0bfIWwUmxBSqv/Qd
MAKC8R1zaZS3wYa9PFkTmhH2k1YnpPfxSQW3DbixsCMnhFtfvYnctV9Z0RFcjdqvyi2cTZZDwM89
wttJ9tHW5YfnW9nDn05w+k8bEFZppD3ihDSMevaHaYFcSdOd1SblE1YMoiwJ70Gs562OuWj8ADK8
xV31QNvAxGeJw4LR199WV4ldkJlqbVkYemTOBt7IGWUCck+EKsRzpfpXwoLvRIwVaBUqkkX5Y9S3
BGrLLijJkCulUSvK4G+fnw5S8V/fVNyKv6Z0uHW44ycE4XIf2w1PtWmycCIgYIaZYMqgbqNjNbnD
T7Nro9k+sfDcKqNwQBEoQy70eJsCMjjEPJnZJxUY3IFXduxOUHZ4OaY7lTBmDj3wEFfBqgwxL9OP
42NZfCmCcl2A+6GMEg4dhrM6sx7os4vOk5pObEXSM2apNeOatdUtOxa38jaTO2G9at1TL2Ea97HU
D4Ev7nLSDNsxtKwVKv6LrY30wZ3wAsusJkDFIjTAgESQx2S/14FGHrtyFaZUYUDwXilOoDuL95u/
8tQTNS0hOuMx44Tciz2fy63DimWH8+2L8nccYLcNV14gryLdL6EYW9z+qbkV9a7ptPVW4avZxWZw
9W41BnVOJ4hu+2dFUhI01khU8ea6mGoTt7lKH4NKfOdiCPCzgKRNzP4FGG/8soLdVuPEYyFRRxnn
R8zt8PVvI5vJfd0L/V9Cgmh4TKLtEM7fWcZUrLIlKI3pGaYz99ZkyBh4aGGAGiJ2FbEMMtesQEMx
4COb6Jwp5u6AONXiC4sUnhuxqafmESk/vNizGyAnHOraGu9rg9J449AWECb9nOx9nMbzWtPnRjjS
zZkYckhn9qD9Q4b/ZW3Bq4SXYv7OUVWtvYplAaCl+95X2YU140sjeuukAnBLQ239ttBZj25iocKk
/aFjZbX1XO44wMtO1alXdf7HrM1nKtrXk3KdV/LLL7UkVoLsXu/rqme8aur+kLH8XzMqrjNdnZyI
LM041Cdj3MspYXmcFpRc9lj/LGKXrfvceg0OavTRED357NflsaYlb7Sn6hAkOr/QCEAlnbj0fXqH
hCjoeQqAqXlAk8LWCeizc821l2boJxbVyoSRzKWom1+/Gn/Km6fMEvH8CDziFV/WC5zB+WJQlCTZ
87TYfwX0HKAzZCR8yRm/m5yCvDWtsBZ3+ZXbuR84fYvlWOe/+J04KcXDoukhDVSi+416g2UkJtMt
kVEwZJYFoIFJEFmNJm8Mfkv2NisCd1cC+rBG2I4s5mUDP2Hh8Fgj0QnBFR/BEgcLgWfITfj9mIwr
NPpiVj+ZN7hrdp4+rlfXS8SqjYiMaKwuAAS02IVduCV725/QQ7DSR/W4GWgKyCy3AYnYLMLcRBGn
g8zu7G8S/IynY0STk1smG03uCI8bKyXl+uXG5Q1f2CCCWG8NPxDn1kHiJ+uZjvcc7tLekOfSqeic
ibS1RqXcdeJeQNjcmTgeryBEyFF0eLPoBJjzn5zr/lFgVoscF0qRf0jcsNjaVYX7NRQ7BY4I/ypU
XfDg+7kaiGKP6avK4wm0D9l41yekYNiNvWpDhcuI1XRiRM3WC4TeFiaC1WRPlGJ2Cn6jZUIK1NF6
mKU6uDdJ0jPNI+IDq7EuvloZY7sr53DVMSQDSAo+4aATzEeGwowcrZWHVanqzHg5w9xZhFy0QV2a
Wy+bf+ebtyFMbYZdmE4hpobF6PJKKd0Zay9YNKbjvIrCxbxWfNWDnhFHkatGr36NgnI86ZufiGAa
el2sn2Hsn+GQN+KxpVEPWjpKaF1NkMDhmuWdqbayb+RzmrvfOXiytE/YgJiPUcT6qZjNc1Zk71hw
X8o5ddY9jsNl1CAaBQJ0LY7MqmTTJybcAyXMrTF/Ttsu385I33gKbu4xMvYTuWI7lx/VBmCLWjWO
RBrErxH4SbLUEJbOJKFWYLg/+5lLOGQ+GWMgl10UDqsskxuDSpWlEdDKDh704FMEt8S2/OhOtCoR
PMD2ZwVvvuZwFjfF8+2zD8KsSFaOxrXhf4qSTR6MaPCn0fRYm+KTCvG1sCHcm3FKv26HN3psJTy7
wdiSPf6S082UTTrTTsIXx0/1Q5Q2Z6/iInAj3pSWMuEAPhVeh/u/LrOcYz9/6HYf1+a0ciTneQJq
FNpkYptFwjkXg4nVTYXFPp8Qh8cXW3JAIZVbLm9GTmdQqyhpjs7/mnr46VDOr4DCJ3iBEyT1+hcY
BwZsHdPUIEh7GMn06mYmkS5T9ytA+NzKZ7reyiQHqzDqYzSE/jmr3tjN29t2iH+mMpLEajtuGhML
m9TchvnkcZjUu2Zuw7M/vCWTK7dW4QL1pKNzQawiOGUD61gT2Tz2uZV09VDC3cTzIKLwYETOh7Dw
49qpkx7ZBtnLlit3F3lkho2S27Ow6nBdIeMf3UFllKiMhLuGdHiVoASquYHeRGaAA425aWAqb6da
WG9GYF5azcKqSLJp1QGie2wLKFlm9RnCLD07iAD3FCPxsBAH5ML+ye6Cu9yJDTYeI3BIWT5WRBQO
AakEwqrU1aB0zZB27DtiXcHWzNLkWHOiD0KgdTHBZpAB8cETeUU5cbpqVdpdOuxNTQZwANXwjd/O
A6Ub3XXk8fHXPUapvu1vaNPwoGTTn2fuL5ltwkgyhLme0ogJFe6P7REX/OuLk6U9DDg0vKkPmSd5
MTGuPk6J7Z+UX1dLs43Za2tOSTVhAsFtwLHs+YEmBKpBKAQgdlpuqTRmpcOs0RSJOLZ2/TmQiCG1
OLQPCI/bbnDkuS9z8ntzh+zZA/Mc825rgoK4QtMXrWYf1pp3TAIxZ2zu8k23ysPMOpF9uQaxN5+p
IAKukNf9yurGbhOa4seXQwr/9aGSE7d2C/pZXUV6lXdufarYx3qWlZyrpjiDYyFhOJOBClqim0jd
I90Fw8FyFDCW2THh6ffNvjA5xiVUZeRBkfxURvAyoKSe3IjK4baBp0s7JOW9uX9ou4iGwCR4wKLv
bGvRcbZ16dpsKtaa2tbFToI/WEJruw6zTfxviLeEghL+i2PuBtzd++EmPIUDXoUiu1UiyPYXNwJF
hoglK1/5pAcMJdYOB5x1rnHjg2yOV/hfwVgHWLOAkQGWLdHEivaQZq2zFinobamiisrsLXiM5B5g
Icfvnj7fHDL1vZH0FPH53mtqtljqbl+SSO2bzml3vjCWXicHtFCTJuSBx5zXnLJAtrscF9Mm1jgE
YlIVIPTew32kqLyMb8GvGT+WV7gcekRX7Yh0+MRusvcbx3+XTfkAcBAfTMocIUeQObwK40axpvXq
xNw7YcEKl7po0P0gIF1V89LKtxwrVYT76alLuExGbB1RGH1OzdnOgmccJxkqe2qdUTklkA81rFNV
P1BcL+//Khrqi5Y2o8ADOdh9oHu2Z7olE8J8zY8NmYKllg5WWYIPhXtIfe55/NyrrFz9VVvm+TOV
Gl47M8Fnau9BeWAIvSFVCOUYgQG3MaQhxO5C9Sq5sPEn5gV0LHPjimh+JuUM+czIdqPJ2iAppgtV
GsmuaSqWtFmHb6ChtUGNzrT0kh5equ2gh+fXOOG03FrtsKHgcV157rQWPUfMFszRsqAkek0XHzts
Yz4DdUPjKmd/ZdiQanLJ4nuo2/DgN1HxQlojxXtSO2mLKat3lkylLKdm/jRdkBzMdsQNJXj3ClfW
a2THfGM2YXQhgL8ewEiCFImvBpv5Pdl3MKvGvKOo6lpRB3pI2vltaup8O4k+3VLR9gflvFwFPqBE
yufLs42A3Vn0M81DNW2VWRereo5ZNzaVwgU9T3dkkK94Hbujmtp1g3uLCdM8NaDmhRH3TynIUveh
C+fwQkrqAgX7NuMoBUJUf8F7gBEOn7qCK+SO7ZKbaLQhLP1rcCjvbPdV4HPaxbd8ZBR32NqMF95h
5jDA16nw7W2h8QYURvjKHHcmryEPIWJwxl6afkmbhmmIgQ3LyKmE8uDJtNr1jjorq4rvG+meU4iQ
DC2zXLdXB+JbVgGzjVsKyDz7yCtMOQt18lnjgGvvYZl0tzovaAbd8EkGDq2T5+eNCTE0LD1JlK0c
lpBLHxBz2foth0McfMqdT6YZ8USSBLdY9OilaiIL7nFp74IWe6kR8DAIs35hzfM5hWK6ILMV3VOA
k0yW3rRxcigs+eZMplwlYMjWdZ//2pBjFkaINdOwo0s2l8nJo/lWJFhv5xug/eYtcq7xhMe9nOJd
TapyGGocabJ4AYCxIKT3Vc5WRQ5i0WieA/HstzvXiHcpBvSVdtOnKSfImk/I+i09fjoYP4IuxTiZ
61POFmsoAI9W7dajTALdga7TxgI7THkXEMiJvHjRHxMcW1xexyoyHFIB1t7qq5dAOcxK3w4Fkpsm
EO+jUBu6TeY1d2C54SMeg04CvoU7lPD5RrmCe1Az3jqKL2acjKueN3iFOYXjrYPuT2cGK/jpkE9K
HVUafAvE7Zu/4MfUdDNG0/BKazrEchveVAKWiOaJmaYPGTcLI7V+3dk9zDOQIJhv/so1Pb1eUwKq
N1POA8TuxXzwp7vGSp2lJ5Ieqx9vJy0qbT2wg8nKi7ZbvCIb3TfVLnDxuIEDv4GUn5swFceg6D6r
CsS75W+kW105nAHVm5LizA6TkzFRAaiUQOVj/5SmoX3OXDRlMwHpnQdIJUEzLPPm9sJrPGkuIE2y
WiJn0GZ7SCsum46OzoEOl3KTDlA3JooCBrmJBu8qkvdhCKHtaE75OSvKTPd6ncMC5tAOrTga8OgG
KsMfEchL7on4Q1Xph8zw04jOfe1T9WFlIHFlZN+lkwof+5nARA1RM0I7KL10F8RqOIad+QW4lpcw
cZs/fsgTr99yriF+pphGb4ihuy4Pdj4zwMpzibHFg89KXHTdmsgQhaQx9YlDOm5bl4xSGyKkIOKL
Bfqls3YUPkltxqjt0EvQj4fpIW67eY39zF799a82HLMH0ZhIRGFBV2zMfsWn8IaRy39sg23c+8O3
h/Rn2+wsXGFfR4Jnhs9qGWj1o5QdIjGVMXVjHa06IH5dwO1Tuvirt24tTPywtcmJBgHdbarsQzBk
mM6KEObw68I34DHK/D9vK8y2R3f01a5Kw5CgSn6yzaGkFRB2TKjUrp44VNfVXXTrRonQB5d97R1c
i4ZC3bFxgVq5llgUEDZ4vBTu8zBjHqPRSRntb1Ip3Bz12RZirxPLfgoR7MAGRtzsgYg/95GBH6zx
j27HJTsRLb93SzzZ01yvG9P3dxNpuX0osBj51KloiaPK9U1/E/fzaYRleD/nlX6yCpktIwLmexpO
MNVQ/kuwvzGOsVUDfUBWWYoQ7dfgELdI0da3XXEHKsUhR8MXPJWky5vhMaHjs1y0/pmRVxx9sjxb
MbE5/e/HUP7LjMm/Rkz+/akq+Off/pY7+fd/+9sv+S+/0d9+U/u3fMrf/mVddkk3PfQ/arr+tH3e
/fUD/hkj+f/9n/+MmzxN9c///B8fbKXKVdJ2Kvnq/rXjXhBs/X/lVLDQfqj/+zf8M5vi/0Ow54SZ
Fniuj7fQ+t/ZFPEP1t7S9jxbuDjxXe8/synyHy6P2MBH2yabIe3/zKYQW+F3YPAWpunS4WMG/61s
CjmU/yObws/xMaBYjus6Ad+Tv+q/ZlOawcvbMigEghYWNK03PhnqVRo5EBi4HLkKe2C0BoxdGFgh
9ZpwwQyUxxIarJac09zscJsABm8yllT9lIigugUt4jcLxy6AKmb01w4+dTpGK6ZDpTwOzxgR0/9g
7jx2ZEfWa/0qguY8CHpyoIHS+8ryZkLs2oYM2mDQ8+n1cQuScO7gArqji27UOY3dqK7KTEb8Zq1v
DROG1sWbbRXw7vLYvOav8tDbrX9QUOMYKyYY6ElrsEwrP+e5Q3646CB1TA/m6A4bpnzzbWpRB3np
byUq91UVFsJkFghxMD8JpMGcvt5Z/TWUKxaKQo7HvAsPZZjwZZy+M5Z9B6BTYIyBpcuB1p/tJoKd
MHsII3Xw6Mq9NhO3jtSJFZHi7t1Gs+NE9XtodS4dps8sl+EAPPAtUBtelYn+zNLbIDoTg65wJNKA
Bdq+dM5UvlMyPvYzrstO3AOngkoe0UvFQ8HWLiNYQ5PlmXljzljPDg69SK/hNMm9P0jrgEKU0pyA
VgGWjC4fjEwz1OfQzy/5KC/BJIFS1yRfeh3gtEgxHUoAAO5nMruJv8DEaQ2lS0LIHB+gbwIANcHK
V6CUNuNUBlgU7OSifNWuXcanXBpdfLak+D2gKNmzYGiIicjQXiB5WUFD0pRa0tkbBilHCnbEvmhI
l0HjdVdd128AHJL84JV74jZsKIUwOQgquVNemQvd52dBEbIFD3WoCyQDwzgzQ7DM/TR17bbG3Liq
QMKclIAXrJ3Bu7YLNbucOgmaA4i2ysDgALDe2ZPxPFYwwiszjjZhDnR/CjOTmE8nPeD+xN47dxyO
zAtvRpX/Qn8ynWBb8cVtFuvSdKlTis2I7Ghl1gDjGL/0ftVfAL2vkzSkkBfWtM+LiBKAi6yduuIQ
iXzjJcQhFnmWrQuD21qWWXJsMStTATvfXob804YpwiinGs6j7JdYPW+nCJXcJBohDL5Y7ugosY5h
EPsc/tDJOi8IVp6OHjxduIRQuDxH1cwcMCGjjtCkUyQWrEyRI1QKB0o9m0naFNvdCeULkzs/vmDy
z3aEQnpIz31/zWjVXGclIzjTnRjzpYTApKoxj96cQJAY5xt7Xm5qFo4E+LBTjKJryZSLZzsVqDnz
+ZKUwUNd2t4JFCSxQJVzqYT7DeC+2fUsb3YKQsbVzM/ws2BbQ0pfTNDjYShR63aYXZqWe9ssPf1r
6QMkn6N2TKY/qssO3Zw3P9gQEqWDavVMqFB9k6P3C6IF6B6mh0+jM7yDeEbawBrMC69WEaTXyNQu
QSNde5C5DDeM6WN2zdJgv0/KQ24aO08Wah1kxQ8m3u6tatnYksJ1DmwmG7KVa0k27VGh5va806gR
zZvUshdX+eyTmwsaWOuiNLkUASrEcSI/0eOzOzobaGP9AWgV6lmApVpTWBr1wC4zpRNAwpG6QHUU
jYAnT3VLPkGRaxJFW2UA/yOurfFJj7Jrhmmp3+HYe1G1i/ZbEu+MiDraenO8Lfw0PLSFUFui87oV
adrWPiXBUDWF3HdsIE9WSHEaBkb0nLhLLJn05L7MHX2o31U+Tpe8qV5Erx2Y6fXjX/o1dTZ8OtjB
yMwY7FTCPNUj7iWWTqghaLyaGmp4Uo0/wNp0LwSC5JBK0YN2x6FU/WYwnZfOlAFT8pkIOFdlGwtO
2MpHEUR0aviTAe50BOFe8B7wEsDr7M9oDN2gerSMYO+GxVtTuehw3F8QpaeNHJm228yqYHKEH1nn
wjkp8u8eO+bWjUQNwcYGCWISMg+ltDkkzoQaLSEqamSU0kA8sjZ2RoAF0mfD4rOjUDxuGCvWX7Mt
3qpxWVraIV4mQfBsylT5jKvmZ1pwp8i8Ls5BLzZ917tHpHhA17qIyMJY3cM6XsetGZO101LmeRPN
owlgCfnQXtdAM/sgIX+pjDfa1D+npHhJ9UM8s3px5hqIHlLUPHQP5Bl/GSbj2Cl02VKAoZb6husk
OUkjZFVMxsNKQqnfovshL11kh1amtNa1WmPHmg+NzyoElXQAk6FDaXRwyC9amxUzeCgn2G0cAaUc
O9ja57beenTSjH68EEwvXxChyyVudGZt3iIdimuAexga1/XktGsnn1LQBIN4mEhAJh14wuBX0P0X
RcH1O+gV15w46cplMwjSgfeqj9ZdaU4bhJ1kSnfE4ZE5d7Ci4L0Gs0MObvZZQLLYlhDdhoFIGQeS
KUslzIMUFvE7Mk/vGqbjCToyzn+DpkarRXvadtOa0AhC7posowWdgNkX8dZzG6g8pHFw/COeQdwI
IUvNO50ybe8CzGtLSpIixnftQ8k1xH1i4nnwbadaDxr4igFXOSsN86wYtq16UbjAXIyDWZXyZSQu
mMaSfeG6mxxjzRmHG2hMw1tU/SqcFo1QGDibJg/sj9nr36IUJUPRRWcDgTaPkLiy8l7AOPfBTL1j
RqLug+wIBF12kn+/xMP4qHsbEUHfJycEMMdqdA022VCWpAgPM9r1B2LUZBsdmMGxOrGJMVy1FqJl
n/HBHfUES+xKHzOj+cyH+rMEhA3Iqxiuf78UdoecxpMHwCuwuUyCLgE0wV24IdrxubUWgZ34sNhw
0dyrp8EqnrSTWSuNEssFprMSWfYsFrmAcRb5jExceXuntbyd2+l8x4SBUTn2FB1WJBRNI8FV8mN6
D8OTMt98sBYsWADJCaYjoU/4A83w3oG6zVgVdzwS8SJ+nrnpoLUX7L3i5OB6ouIMtN/GaRyWyOXz
IPRXhwJ15DYAneQh4vUtYMJiOHoi2IQ16ZtGfsiTcZ94XsUH1X61J/0a2qXEScjwuM/85x6FjVDx
S6OQuXVV/E5zuh1JrUJFYu40Oaeqs18NxgZZ9jiRTu2+W7qWt4n8gdF0x2+ucW81NECSHSNod3Fq
gymom48Md9+mGDr77o5mQIxXDwNlsAd8L2BpjM5z+NU9iDqdQrdaz926LVA6ToAnUXfKW5VxUtrD
8htlYEtrTgyC2DcaiGeZqC+2xHJjEJtjRlgVw1m5zIDqjRLlzSjSnQV3OyNdNIFqvWkCIjNa/MBt
W+aPvhWea+x7k59+j6X8k8zgWKrKxaQagwhnNnpMI4kViIDGLGWxS07NFaDej3TxUpT+OXSLt9l3
rlbj7XsSHLeSB+cp82mDPTZYKLxjJtIkh3CvkpdawYt1O7DETsYgMVALwH0iIs43YSNZ9wqtBNfZ
eMYPdB5SaumRxQHmy9w+CTG0gAjL6WSY8dVTM3qg5YuNL3HZYb5a+neMAfPIUXIm9BPcDWgLPm+P
iaWmRwUfYlNGOEJQ6mChQ9/w1IsaeUTq/tZav8ZPXQdltBiEuv/9Uof5Fyadu5HZ2Y2kTibknSZ6
x+0hC7J1WCuyJXYoSdzjZH3qZLZ+gtYv1xonG/GxG4NTHDdGJQG8WhWquGydWhYVYayC9JKRcU9/
EOR7zKGIwsayOtgoOx61XbCESvtXntXxQSiLOFerTZHqkNgR+8N0HVjswkvj7WhEMN/TwfYPOXv+
1d9/LL1S3EuRq10f2OrEgVJo3zihB9zUEa9BzPmwHsl5MT2nuPQq7jchG95Ghl+yKEmXRUe4zpTD
qaaddV3n887G/ymMmcFrkl3Hov0UvSO2UgDRa9OXoczFBhE10D4+giR9gAr1xm43+4m+sp5En8YH
kiBGtbct9wmb95eGIM/jHTIZzz8qLGuctNe6Lm95PB2LJM/hZ4bdwavQOwh/HE+Zdp6qgqlrRCcG
htxst5iZaw53hJfsTdTYV5TC/PejhqFj07yRHkCgDAqm04S/f3FMrmXmFy+M7quzOZGU1amHdEiC
Lf5/LP4YfmMecszGd2Z5mi1ddKWQi9aaOPONXbDAM+V31xGwQscFeymp1gZG8V0TRncwY8UmwKu4
bchuW4c1cKQ0IsWC6mS0JyqtgpIpoaIhO4f+ICEGNzII90ooOVk3Ibo13F82q7FrnjWskExvHybm
3aKWpiAc/zh2+V42+YdgPFY0w/Q2Yd5MXfwvuvzqa/TdroXWeCSlVMc2h9b0MC4E96ba2YkgIw0Y
6zngSvS88trLkNj14pflHnmzrxR7LqFk8zspir+cvHnIabAxYuRPCDtIi4gZNOfT6ziwC0PXzXlp
EjxDrtoDsXsT3iTnp2hqPi91/1H7MYBZeoBJBnt+rwoio2uAYQ5+ggztucSY0Iu0JA5LcL9mds8w
HCTnJN8K7SAKsY9uBiEJJt4fLZW7q+34AeQfJOKsvUgl5KqzUKpwNVnsc1uyjP3msVGKY89ov9tK
Y6f15yeHntvUbX/QhkDn4TQX+itTU6vMvuXiGKsANJM+CqpSEZ3523U8yoWZhLXRqVB0prG8En7D
RE0wPZvmcNr4IwQLdrxIKPKVZYBQ5Fq+DJbbYw6IPhiycKN7/FHov7smbDfAgufUlVtnSr5x8B9T
rKYHzBLnAUrNumy5eVydnYbIvbCNrN5oNRFQzGj7RZcANbR6b+f0LMfjJD94dvti2WlwtmLmCiGv
IN+3+SxTBKX4a9klDe2LjE3zAHy9u7Qh8GIwpCgOu2rrIi3QiNxOkwVnMwbeOxiPA/mYNDLIDdrS
mFjGgvkrfO4PETvimGpuTUPikSsvdTzbG3JpyEj3DngbOLeyvtrVXmLA9rU/QnaTZqhPbRB8plOJ
dx12DWlsiAOqiXjBKIYj3MOpyiQc6aYn8SLIMGm7clPbVB+hrUKenrrmNa7aXWlHyabwhLtKJPjl
qWBNlcSkIZKl8RKLm+wSsR0y7GdLRk+gQWfKwTwpOUEt6CwkM07zKVUOeNgy2MnHB8mPqeNbn4Gg
ZKP4JNw63ZFi9FDDImYVBGJpdh3QTSUVDDTzM3K+W2ABied/E8BGn2hbN+z94zjG+5cuEZteQWbF
q9+jl2sKImzqZ+XiOeQQm06TX8iXLCrpGk3mXHjQ9qw6kX+SU7Jl+QRIOX4yvysU0oOjDroHLlv2
pJa3MYd6X4x/8tr8bfcckChXiPDs0uA0xD9hzHVHAGQ/Esba2ErrvduWaNrr6i/kjShUusHciTvE
VTOJMA3uASnte0maBQ5ueBs9wtC6zZnZjHBDSqvewYVN4DuTMeErNzh4FikVgceyvS/3bTf+aVy3
f63HmnQ+CTgD7upGofHDk5vek463q0qYoyCuQkTcSHZTON3XMg/jfS+9Hy17gGXuvDBFiYsnaJHj
IEa3wkJyGD+1yJJtrNxbN47ErREZbYieZwT/Fu8yOTAdysIoYAwTRNRV6HT7KnjXyfQ0+sInmrHf
V/ml0NYC/WUYQPMQsWQuKPh5LxzQv5sKcRBqC8Jq4DDxaUez7bavWLA4MdL4s48SstOcY4wVBncy
HFJsJg0oZNodqG00dw0pdbkYGB+B0YZkEa6HgDQof04filki/IbXtvYbyHd92hq7JEbGpNPpPvNZ
SmyuSG+56CdnWk2e2A9jhENu0YuQqUFScoCrToPs11NG/VRum76JdpSNbz6coX2Ses8E9xUbLdDQ
+MO97+36UIWMw0KIfGXo3me3Ta5t53Ovxv1L/u4kb1EeMSKkJ84WRXbFpPYYNvAQMw6uPtYv8eJw
j7iP0XEkX35e7gJnJCgHRTyvr/PLaaKvpHLfF98Qa1xMWKFiGQ1a2DWxjqGQwgtLZriHIBy7Dm6J
LOWpBLQyV280c7/NmFcpc6gzdNQfPNyu26wYfuma3tOob17U42WrkIEosyD/hAsi7nr/kIXOHpAP
+hwjP9ZFIBkCdA84NKjmkeniQzWccznmOOUJEjLjAYFRmbo7zy2CvYntC53CkFJ4ugD7WienZOwv
HKPFsRiRyNHJMk7LIyTNDKBKyzjjSIYdQHfDvZQf0HimT20LGMD02+IwMqOjriYOO+Qh77IjSnEX
11RT4GqzMpvP7TcmaS6UQO5arHsV7YRbretKesfR6JpTC9bBJtSEnyNGuistiWPCIOjK42jL2wuQ
vxu7TVzMNigRY/40beszCgq26h35qsVI6E4UkAIPLa+yooPvdr/8rqW8Svpj4qIKwm4ptN8f2GiZ
66lhyib6q0vKyS53sFEi6nC8LZz4hrU7fFHDeY3y4qmE/MgticM97Fjawe0Ni3iPfQNvsMPGlPv/
GgfQngfNenDI8X/Marx1spywW54LglbOdogetk8f8JfFYF/LV9lypg1pQMePmmuN4SvcBqro9mYz
qH09UmLi7+w3vr3MbKEM++E7Bg30dCXnYD8XFxRjn+UoNq0OP3uZ0CLgTE1Rh6+tGXEwjaPb4Iiz
ljzjSGwc1dZPdd2iLSPEcOMV9rNlRcaT5Lg9j/bwEYd0cw4nbs/4tHXD11g2FNomUdQBk4PYHL4i
m+NJOetR47AQ6LhLy3p2tX7UhvVouNVDCZ2AkqBbXvuLLuy7UbvNAajJQfAUhDhNfE+8jjTfq26K
LryPmF3iZkNiExLFJavUe/YqRh45CQR9yO0qweF5cfvkUrFTCTGLk4PPPSLUZvIVk0zY2lNobOk0
9bbkYsOMXQzvE3+47ge3OXMVJte5oFl3YASgwL4VViC2RdKfTAtPveNznmQOFFBSvS9lbpbbfiDV
u0PvfWmNzNgGFq4O24s2zBZIxEu6O2yiu9P7kFOa5kbwceCu4xIxsAFE8EY/dU0FQmxMpQxh8mkN
MJU9qP3Tb3x1Ya60L0i1gRaYn8xS1/sgBLGiFCuCJMV3Ux+cpmrWg0GNOARvOWYfEnsiUnK89lJl
yNliUlA5D5bIUAjcWYPvBul75zNkiC0mgJ0ugGVjrybJSNxi090MXXk3Z5CAJoVIk+avXZpVh1Yw
mp1wH5UFM1MoAy/shRCrZCELfmAhm9lqVwgujnClsLUXPHV5CiBA5sNHAf1pyJD3h0wFJ7maCHc+
Nkyys6LngWScdBJ4tDxCMTIfE2tvtQ+lJtcCYQOBcwFoJcXohxmk8LurQrq58kDwr/l1qTX9pt0z
tVixujsE3fC5pDScB2rpUKjyMWh5/JphS6Q1Yu0RBpjrLEmVJJvOUbfxDefRmBdnIgsJkPoQcCcS
nyPJsmjIqT+D1EGmNAoHbUTF85B5B00q5gYX+bZAgbca+U+jdmXBgUh+5ugn74I4vnkMaa/QtJmu
tdUNYETWDRmi7f4FRscvSeN2CXS6K4zpGDQE0MLjIDdKDztKc4BNhc4ZNPz0ORsn2oapM46IXVmx
efmaqSUnZJ/tRpmTXIvYfs9bAW7LOEruQpUmDZild/Lmv3N4n7ssm501XLZ4D9v7D5BLlHqOgzKo
JnoihdW3wuNTXSeimsDUuG+NEZGbA56ckUl1sxqbIIwqBYPnisXGCqURBJl8TkEHNdDKFQPOo6HG
dN37nlqxtXjQJedz24O20pmHzLYN79St17GdPnMbZaRpvhOYgKG7LE7JktZLQou1aduQyqZ8IH/l
p1HxLhuefYBM8k4tifSBXy1LquQwpCEONoprLjsmajU2gdDcZIGrGDctEibkPCDbLJ9FZwrq+yAN
44OPFeYoUaLqjgQ7wOGgr+ZbVkTMy6lMQl0jYIkG8jmrG8NzPo0ZAUBWeUmwh2FUee66grnxiOwQ
BDN5sh0T4BIrquc+do335Qhr06XDbqTvpWUuj4pVxMok8WctDHk28X5PwUJxn6DwNP7vQUDP9FE3
B1wwK0bSCPG/gzrVq+UD0xvOt1vMP+rReLSC9muwmRB0DJ5WQ4+kaxgu89QnNzN8ykVtwxvlIu5M
/wsH9EmaavxkfLPRSyusUGW9ZMm9KNAArmJbnwKrrA+ZrZONYqv55KnoUaKWQJgUuTedze5LwuIO
M8KrTTV0wC/CyziCA3DDej47tBErqzfw+U+t8WQQ+5LlHKmUckc2McHRb8DKl/ZwncpkvP79f0xI
x2unW1TtpD/9zx/GForQcGjQfBStfxNLY5RTO/TO/BujuAtUuir2UYeMyhnbGKBiT864NdS3Ypjt
fel/uG7bn1u6uN04M2g0mzQ9VhXNUROI7ikGkPoURfHBSlG96vhlkH57Ledtn0L/gWwHiyopM3FA
woSyqe3f08pE4x/QCtp5+hDmg9gaPulxhG1aDJ94Okdiq1gjpxZpWGDNUBWRAJiMgtknlQei74NT
NMXed4bkIbAOdmlYD2OTxheZtde2qq2HwhcXNUz6Ysfud4v1YteJbucPA1mBLvm5JMZFoZ1sLBbK
5WJ5bNm+dn7OMQ8+BI076i7f3TKouVZVeSurhepIoIKrbQ7IXkFzN8tjT5TDCqmud0/QbaZDbt+Q
/KaPkLmvim2P04/WMzyseMubwBCDfRFvRfvNTvBolFjavPwrzZ1i746wcDu3MNakPWybIrGA8MSA
pSeKuCzvnkG6fhhsaYI5y3llmEan6fQTiAXmTVW8TvXWNSLwrcj32MgEAjd2DMm6JblViVNqYJZX
yLdr3a7TUCd4zwCVZJaPOK5TKwQ32B+LFXEL/g0MWFumb/PoIHiwSUruRU/GOC10ojBYxgoVWnt2
7YapVb9I3MYXpWx7j+MsJnXNBNvRvaYmhkp7cPoDK1XEESpRbFnK+a4JgWRAAjJrIDFiQiuYiu4j
GbKnGqn3fqGuRBp3WgdfF0/ZQFGd96foB+Fg0Y6kthiFETCEOpaIwEP7xbdndVb9ETTYM36aEckR
03+vMyu6a8AX8dDtnCl4aYv+OXPbhrqRoCSYBT41Ow9lwGtuDIqtgZVlgP5tQjVKh41CZ1TY/+D5
BL7DYkJeqFOjh9H3+zW4pGZXxCyBDbUxmupHn9T5U0nn2fvGe19M5aGfxcNYCPbW3kQD6cOvcRmG
7dL8ZjOvA3WF522OYu5i443tP82bConWqJB45ROJKOXZ9WtONYZpQtbY2dy9ou1feW6PAYQkrXhk
RFIQRLAKZHc3Y8R6flz+BDTI9pXp2QT3HgMPkaoW975lLNGlmER3pkRW0Rdbl8DOFcPuYd8Oc7OG
yAKXIHForBgbrSxkrkubb278kOlumyTHOkM/IUZv62dmc/n7pdGTQnMJFSrWMJ0qyaYLINRjixPi
NEtwfFGwmHhpb3ObdXIYf3WqShHdwiG1cn31mq/MjtQ36ugT6+BbPWp3PZTdBwKCbCk1wXO679PI
z2Ha2XdrLkJTmn3k9ZmD3jbrrkP/KWOmIG04PbAEg+es1Zbc245ahmj3QQ9MPZpTg8D85KFtqIIM
OEGGqJxOGUPSderb8BmD4B8fd0LKVHoV2pm3Fw7OMel/N3W7VEKi2SEppfnymjFckcHeoZJl7mkt
cJ0Gu4tHzDVY0p6HX8JCaSnD7ORqMsiGHmSBo0GNKqqQz0g6P80Qu7ZRW+xEGNlbwH/kjWczKB25
OMUd2sEaE8lq0h0nJVNjuEJiYwWU1kVZW1uOYSZCmPXMkQ1X5lRfAIE/u77xkdjUP8MqfJwdgJGW
1z4PSYSmpYvfDUW0m3TWBi8r1KvoFy8tSVyZEazARK4DxTvouN38LAUgBs2EnHxFosoSDZc9Yihz
FOZbg1mLSmz+BRxtXpNBlVGgubdG58+Z5zOpR7475cgJGdCvDKrpdTba9xS63aD9j9n6MB357Q2Q
Z1k+MwBgbwP7ILz5cGIPrAWiTdY0kF2bq6W4YZy+IsG1LNiJ6ne4n8jPmYw9YAD78Ga2E7ByL2kC
HidEcT9O4W/wZYSzSIh0MnnL/K/AD+jbSu+rL5NmJ6XYZg5YuQkMARtRxTh523fefkLiMjoWRJkc
XI3ek0V4lU7yHhlMbnXHD5m7hO/ImX90B4KKBiRNcTu7GwK4vyrmNKuqeQhsxliFvncOblxMN6uG
bQBiIquYb64EV9nx7ZsGvlYk07XQ+hrXNRcNQ1Q6hANpGZuGpSwKTYmrwjhYHkOl3rAJP6vfvPDV
U/iEaSk68rltnKypFHIzJPFLDl2q80nPsIXvMUQQxzJuIAW47/kcnHOM6Mz316Xo9DoySMKbnzCZ
XJeFkHTQdBkeeTG0QoDG9Kflme9Rtuj2zWDYSLveoDTmmhHxlzQJmQr3nlltmKxuyhh7H13ReczY
MLMJS+dpO4j2OKE5ZXgVf0t/WJcGCnBjbG7hiITba7azYCjaB8ZLKpCZVRB5ueZS/sURCj2+fZ1C
+rA7FnHjlThoVvtmRL1l/2ytp7worq2pLspJKCAfAr5/Yuu9meM49F0bbxv5up6+WeiEkglTmg9L
DUoWNaFv76vOZPfH3BN8ZYztFzLtuOhtEiNCt5EffQlYdTDzTxWSRGlHANA3VL0AY5lmeB2Ptc2C
G5qi+zYvuRnqhy3ILgwHnawjuynob2kefHHNl31mBYweLUXMksukNRaHZqaf5k48hh26/4j5lyij
dZr2D31a3wc/eRUWFm6bxYwzGJtGFY9WiwmenNdLnzfcyiPpDWw+0biQ6ufELIqge2gwoJmmajCw
KE8tEBKrelCdR0dvtF+y7pFBz6SfzrizGK6O+mKY0dfoNPrs+fjXrBQbPz/NforrdDO35pbIcqKI
XKqnEYMDkCj5xJHPJkh7b2UVzCeb0MRUhiQxefY3UlwLIIXzyhEBm4itlUo7fupy8au7+XVG+rHm
mlq2lkMsXkAGYHLDFcziubCKg2ITzKuLhTxwyvNssqHsxl1cUJBO8fitAwhKlOnmplB1Sb2yiZKt
n0JShF5W7oRVWnuoRWLdNMfRe4dcGh/scahO9tQzd5QDc4a8xhsdyL3qzey1TcRX2XA31A2SuUD0
iBH8Rh6EHZC3Wm9mU8pTRpQTGgU0/V2ZGatpNImmqadsMxE2sOpDfXPG31VhOs9mwVZTefOJ/Ggw
/aPnbYC7WZsgYJTrIp9MZ3Ft21HeQpYbE6G0+cjNEkmLfSYqtg6kFkb9ByRPLQaH1PoOHGJkaiHu
YQyiv42Ipiv1g6bvO5PpI4VmutCkjL1AHFQWPTgIc2wjXk/zSNjOGfLCkPb6krOQYLRIdNoc72iM
DbxEwLt807h3qTp6lSaTZ5iXGFOJczk170WIGtXmVVFT/K2ynCNmtg64pdqrLzd+F6V7v2qfTaSH
Z4A+GUez/JNmY3FA54PMsejJhyewYoffN7+QoE1h4LX5iTGrGCiyHTwqUKp47gzTbE5p7wCOVgJV
gAOTnWUd9Kk/aVGczHaGnDXJ7zEJfvoOAXlMvVjxVs+u6PdOHKydHs5tIYnKis3gWiftToUWTHWG
UnaM8EWYx4ELiaX1q/YYI6lLufT9ej/V3rkX83dieG9kL40TGduqejJcdAWoBNzbmDBYJTZ07ctu
rZl57RyyDDZ2Eh+7+n2wEfBlPljWyPefdFbt/6pTR+mIBWuL207mP+rUPDpmc43bgpyXfiJqNbB+
W2p2t5Xyc1yF8Ibcok+w8BEZIkdSs1vMa+AR99UY2g+VyK/B2CLrQch/cH0+ePCs4j2ogZzGSv+Z
MkVHmhTEq9sI8FIXTVB9wJ2X7z0XTIYSGmy9/a3w0hxw2JQrLyGXq0HP8OqmPHBmV4C4mOKPmIQb
t2Hj2mXjk59KgjdCuWeJS+mN03wrCLjdSwrryreDe1NWPu7gWB0rn/eTfUGeWfMz+jR6SE/9KsoF
k08MmKGXuUvLFZra2fF/L75HU8/f/2+y+n8S3+9/V7cfxe/m//xW/x9q703BX8jd/2/6+3/XXfnj
Z/Ij/5e7/vHrd/PPYRH//Q3+U48f+v9wmHRAZ0K4YIbu/+jxQ/MfKOCdEGym6ZuBT4hDWek2+bd/
tcJ/OJ5pUx07pme5tCb/+l9REZb3D5T9tktHFPIveE7wv5Hj2+Y/q/EDJ4BBIALPRvTvLUEW4T+r
8Yu86YRN8OGRBbg/cSTmNcLvlBmY6xodTvQhH1bJWNEpGt4wnnpVUiP2g/IuHb8wRtyOptEZzOZr
mHzqssie3zikFEFqGJP2TcaylJmQCw3JmELNVZ37FpnXxMssie62j59UJiaSTLvOiQVAwXQiiAu6
j2l1ixeo1fD9bWI7QBtg6UqZ/SCd003eTlsz7MS+SrL0asrJuJZBFPGcVAPrcXANty6q6/s0Vj5r
4MRjF2l6PncTLfsqbgrjVxbWEDOToQWBIduXZmwHg/Td1OOnTIoQnYqUD5nsoPJIGpzPuvLEXQK9
y1flOOrXCUnr7wz5bLDKmqH4BWgYX8xgpzSxhWF/plaU/CjkwDqpw1pfOAiMQDu5CRIrMinCLQdR
DJ2d0RUSkXL8wxyrY0DchJSpfa77gA2WMxEf1RjvaAWct9Kp+wcuVTgdA47VXcwLBmSQwxrBKM1m
qbg7HG2g3oPnii8WStPaRy+wm/y6/ewtU74YSWO9zVEavdVzwRs9MM9GvegN/UtBeXYY4sS/+0v4
xxBm8FRbj045UGPymZKYxc3YetGFj0jJBrmDWx0nYfekcsO5qiwk1svmXkhGK0DHFjDOLered7ho
ctrO2uBnR8xfiD8Jg5B5W8dBiNDLMRxEapFD5Fzbzh9VDLR/pcLMIppS021BBZ7vitDHTTMWJVb4
VEH3J0jDetcmJ7sbuCiuC+XJT/DcabCpHdQZG7uECoicf8nWy4UxIe/AWYopbmZss0pFNDOlrIPi
mayMzMOfUI3mXsooJtq+GdVppotqbwBVOvM5mXB8MMrGaXpkIS9IzSAhoVtD1TeCdeqP+J9a7Pv5
nzzG8XOsocWIB0yjg8q29WyD8EhzPwlejG5Kce7nBJjHfUyraBGqN3qMExRaZGUSPp/MI9By6IHN
d+EnvfkQ+0HcrybTttnzozs2I6oRJSv7D4kUaGWZ+qybhRhYGV2/NhQZb7o2rf+g7jx2ZEfSLP0q
g14PcyiMNHLRA4xrrcJDbogQN6i15tP3x8icws1qdGMamE0DhaibKoQH3ewX53yHxX2FiYEEwDVe
CSKyAZyw3vSCVWGGGAc8s+em1UPLWbgpvicrSEuqc5jNTCessNwXPFm/IniEaxl5FRVqTxR0O0ZL
nsBmS5eN83P0ARUnBo6diH0yG7nS3isJEyw4rNhj8QlSLXjTerBxjnhQCH2HsX8oPZ7u0XWiT6SY
0NREmjwHtZme1IyVxVg71c1sK4Q9NsPs3LZRXAo1fffdUi5yrS/eu87MXvwyJrlkWsPGodLtzIS0
mcyG7w7i3lpyIKek8kkDs6jbrLqi+yirtHpzDC8CH5GoxVvJVHHB9qb9Us0SwTGBvGe+oXGetYJm
hFwYsgtC2N+ZInlQsV7R9iru3ogNey2po2gQRpXl9BDab4x6ym+PXMivprFdQAFjBQu8HMArh3Ye
v7RK4+wTxjjbTLXyD+p4rI+17511M0mfu1K0ezVni0GqcPvt+ghTNReJVmT06ZWZJyFUbFvR1LVQ
nQZzmrVrBNZ71G1bZ5J1uBiOZllbZclGuCxChEA3jvCUoDHLiJRHviA85gQhpUUKJmIsPVg6vml+
Fr3eb9XGLkDBuAZKnc5Z1owRMMYa7g5STb/ISrXe6eTVfrVNOKxUM1QQ61hRenLBdS7iVrU3Qmbm
ax5r6mMRq9o1VwJWaK5L1CgJ1hgU3HHcqoqIDowOWT+zGV+xFEsfYttkhPDblXwhmYwsif+RNoSV
B2ld/eu/aAaXZP7n399+/eu//LurzVD/frWpY9xEUDnkVqL2cBFTeQ5c28w7uVVGkLlrcG3P+6Tt
jBU1Xf/o+IaP2ydGrzh3W8Ci/LprjN99WkBExZ+ieMsikfXOHNFWEQQSxdcavYm+BlMO5JA6cNgS
SxOsWFM5sPyU+quLaVXrNkEd7CvktlGNd/BXUu9NZ9uLMMJpkagotKGWog9P7JzHdZX30L+Mzl2L
wHRQ5MRlBukKrz1jQnUPjsl6AKKAwQctfkxYSwC8PUqZM+lhu/JNQ/mYQOjG0hhisYQ1HWzJWag+
c5Xh+phMXrGoqPGRjQrcJywbGoKEyktJxPXbjDRZ0CiVBgTMiM4N55R3jJiugBFHs51+sa7vJFxP
8D+sxhh5KsObARifXmLMmo4AjIzJRARXQVv6qldtkTex2yX1p7XYosrajDZ+LvAPGEEas8osyCWY
lSMLN79Mmb6jOvrM2GRv1RoWPSDyxFxq1BfEY0iQlSw0ljUSwaUsWRbMG60lwWJ6SdgWansVcsw1
SdVsL2BifkgrDNaGM0aMMMWwdkQi753lMs0uJkqDTtYCpNHiaFsmUskB3xZrcutLqRRrMw5+vlVs
ML0D45S9GLlEfnCknVKeXKXvIC5Jd66ZOMqLTPtOptuI/JRhr/S9cSx/LiqtVSgjptsrme6xXMR6
s+ZSRlKa0W9ls46t8Q38GLcgN7Q2wAbSte/8556MQQWj0v65P9UumpwMLZXBnCwF9xgNjdyapYNp
4T9/45iT2fNvbxyaZNtSVXJcLJyomjali32+33gqp/fZ/8yykiRAH+KkrSPEWxCQkUAEIc3zXOHB
eewyAlbyKgtIpewykA3S017Ssk3v6aRdK/1Y+9JsRqpzsptg1Lk5u95VVDMaVfRpmVhqnVXPM5vb
ZNbh5c9BlMC+XepNADc4tTV/i/7b7s49IM0SIeHYkc1hRDcnVOG6zfIuzLxDHow26OYmutSFydiD
U7hELGFMcd7kHfUrLacGm/uRyh0n89YpUKbDKgq6ZtiEcU32FrzQRZYrXyzfglVfgkQYjbbfmD0h
QwQ5s9PUm4kkQ0YLzrr6qWNij/EGv+Wu0Wi8eTAIRW95I6eaBTZPjEw7O9b2G9sqFcaqRM60RGmQ
SY3mE4WkPHqV7gEOdGKBRW1UVlWli23sIWlCSKHI05CP5UbxdXfPAIKp7lAFAHIbCGoAngmNgB7B
Xh2NN866Gb5HyGZKTChrUuYXu9SsR2aBxqI1bOISPAYKXYYZ1lOhXeqqNVzsLtfhlNRTGZwnxJi6
fHUSlICe2A7Z6UncvhGWQ8xYk1kkZrmefqMhtu8Jb7GNouLWC0TAs6oNaFuCabhSlLZ7qMLBuggq
w0srDeW90wvryYd0e+o6hTFj4Q3XzC/KbzqN5uQQ6RXsdK+KvoTlZswu0xb82Fc8iPwlJuhl2itI
hF6OaE2kJjnbVRlrDOuIoUzE+CAH0mtOw3SUdZoesBNQ2+QtNxtN2/WNE5BpRsHkL4wgh8ngI84O
dgTZjmtAMOyiMy2QS8cowKLiRRvM5dCztllXP2e5NR3r4ueEx2zLYa9oPjqQWIlu3c9FwAPGpYBM
kQsi+rks7J+Lo8gGYrF/rpMc8Qxv1nJsWMa7g3cixdjZWT/XUCRs95rm5fiCU0z84mVuQKFUNfpF
g5RYWIBsR6IQA36W6OalGTq32AI3tXu0rVr6hHAtOo5eJE6+a7EaDh3npUHZcLcMAGcN0QDHkWB3
LLNqmT6YHaFZyOSGPRQSZW4XAc6xUcTqzgJ+xYJ6qMk5iIqGgSVhB0LT1HWcGWyR86HrNnVsIYRP
umJr+mh6WYPkDkmCRX9tmRiv2rwhlS9qKj1cQBYx11E09G8l0njik+gN/Bm8+uQdvCj46SEBQBez
32R+m7QuaaEUwajqEPEXs0RnJ4zzOQhvAQaV97wq+rsm+vQQUoJw8KY6GWFjqpmbngSpgKTWQZ8L
NWZqbBrSuAZQWRLy5wZoaKWwfAZAQVBNPrZ6eFPtUjnh2cBAqBCYQ0+iQtpTBGA20UhcGJYRfoV6
jkhVrSv7mY0SjGtiymznjnbLPzCeD12CZvnMs5yxC6swVgGvdlkmD3lPTpxaCtNf5a0ABxZmZbpW
GO2pMzJL429sjOmrOrR9jOSrIPC9QWlJh2k0KmwU9usfA4ocaMu1dN6AupufcSQBG3V1bqb7gfjq
HCCahBsajb79KsHncRQAU203ud9IrmINwovXK49pZfqX2sK/SiNTP4Cvz2NmShFSWQODr74splY5
cCZdWuT4XjdPsBIOqwYKpb7tTQh9QYszaVbkCcZHWTmv/Rgr3zXbFtYzAfI3DuyBZDrK3/aIbqR5
HX3D+PCUaqhWIuS/wGTaBbeUd5SzinzJ3LxycuQJicfWHdhmbWEcYdHlEgvUUkQF9qcZY2ybK2mf
LJmvtzet1PyzE9koxGp0glwz/ljvAas5Z2bzzq309fQkRkId2N6hKE11wwLMTKwGqi5MIRjv7Zo9
DN1F+F4KQlqNhD5sEZomX6dnVk5bqYXo1Xk82QoqRjXF/zYJO08Ztz8ARySDHGns1hKVaDkRQExb
qGNSpsuQOaSYIeHGDcCvpt9QfWB3Jn3LvcPVSt+iAuLvBvcP6nLC6ukOu56/g5u/YUqpK4bxamNN
es17vXppCqP67j0VM7ZSS2TRI53rk9ariJNC8DBsuRrFVA5VA1BoHoxewZ3JtrCfqAiBe2TjwJDb
aZS2AH9sdydQA+U50ki7RGLjpe5MdJVPiDBrAQqlUjVORexO5WlvxFuWi7mzHhvHA7OICV+eC3D2
IDdFil+fGlTs2yEtGcqq2UnVEFV2joSxKErYXDTWOfe9X5WTnxp/yQUPk79mX1o9ScOrvzyGAkid
3N4r6U5jpioDb8J3WvB21iD2lnMGSMWCH0QnJc/sJPTPcHjyuhC/uTUqgNYdh0XHzMj9jqiANqKR
KXgH4eGctBKKtIttODb1HUptqIGIYVBCEJIBVN/Ia0j9A8GhtiJ6EgRxLiDwD9BhjTGfTNOFt6zJ
O4gWkMk4jeCcMR/gkDT2jF1TSAnJ2A3zPCqrdtmCcQnWfSGGTarKjAW5Y0Hlyn09W3LJdGiv4ylb
pqi9T+Bzxr5iNaEuqWWJCXVSkC/zBPfMxu0jE+SNL1Rg8rDRgKL3uch32tCgc3JFNrzlWPPmahMm
j33hFL/MqLPpmZz02TQh/Gqi0N4NXcaPnapojOxFvSYMFEVnU+UrzPfNt63lgLdyiGHhCr8z6X+I
CeVHy/O98/ym2mtWiK0m8aT5KaRXsRhycvMu25IgFaEaW6ZgeGDaflBPMXvYBe9WIOROFky9ZRxe
KLlDokLHXJ8VNLw36WTczzkl39yrQHuafm59kd1VfIy2Kele1RS4TyT6e9L0DV29X76VscVJzzGL
YhsWLakQTvGsWxTLrY1gn+YWNmlmS/TvaCWjmY/SCTF+qzO/0OL4UUkN54bUTp7yoss3fN+oHRLV
cN78xsg2lsgDtPKBAPXObuxQakn2y6+w+iI5SiAIK5bpw4y29UdRlg6YNjPAOVF16zYirZtKJfuo
+xH+QDyMqMp13w02Qgjn0FjeMHXciIoI+Dv6KVhWHQrExsnstFk4Wer8WY//FYr8VycLeOb3ifk/
/eX/C+Dmv9GMXTqqYem04//rd4bO36KY19n774Cbf/wXf87UJUwa6DaoK+HcWBJizf9l3EjjD7pT
oUvev7SCwmCQ/9dQXTP/sDVhOY4msVdxIxj/GKpr4g/bNh1NVQ2h8ens/9JQXeMT/dY/wfTmO2OU
TmtoWhI2GgSe3/snXXZtyp3G/pZMO2EPdzfvlo3DvjemfEpaXElCzVaRo7xXYU5f7X8gZZ2s5fnL
by/aX4/O70OQf5cD/fOd8K2YplB5qf5puh97RhWhq+mWo+CyHIX33YLsmg0dpo3//CsJk1f2n39q
kFLS0R1hmJIwnL//1I1l6oaBamRJBjZZWLIdZiaI0zVxBIjUC0AydpyQBRzqAD0nSHosdhEhm0fS
gZ/TAdZebRu/XGn5pz571XrJvenXyZnNxRL0o9woBNFjsiQJTe2DbO0P9kZDq0x6sugmgQV7g+lD
Hhsb/EDaRolg8ZCytbBqt9s2jM7noVoBgQEwQpy7j+uhbI4Bvf9pyuCLorLZuFVEoqyTn8y2q9dR
SHa7LZr9GNScZnn3S6XTVFJdnDTN8c8arqVt3bv2JkyThwTB/alja7ikn1NmjMYBQYTNmzZtQOhK
KsJVwoawvfo5tUf/EgRW/TQQStFVSIvVYFhxZGdXKE3jtuvYjtDiZ1dik20IN7NYCdt9NnTXXFTt
lXBrfZH6SryUvXjSxqqclaH1lduB/+gMh5ZF8NS2Q5/SDGa7mb9Pc8Xb90l/lE0OmKCXBsQU8nRc
HQ2/xyyZYiBAGpRKRIhsjuey7AX8PkVd9Iomb61F1SOHJfsk0hSt4jGrnfhQZeV1yKxoq1qwPBVM
XMKE5/7zoddNe9dOH+iJ0RK7mbqehtVSRqdctzXaLr5+FaJ7682ymTel0609ZmVsGHLwdR0jfS3U
xr2CUHqSCIql1FFX2+6gLmACBkepl2ufqISFVjnluSVA2cOSsAf3IEHYOvXNGnLsWGQW90qeXaLe
WTl1pT0kfoLKr80kyxiVwadbsYWOOgJuKk07dK7/GGVltg4JMOARNSf6T/AhK2srPZ+pOSo/DoAZ
MtIXRaYHKsG7tBke1JKRqJMr9z5NN1UcXDvf/25DHIxMtpahMnirLrlGISPVnNRCaEvvToOYtC3E
dajlNspLlEIl7rmenYagDpoNbbUns2lKLnVJ/PSC/KUl8rUd+Uq2ql/56UHcuK49Jecdpm6hAdEZ
u1SpKuC6cWZn3keKhxv5/LfL1Yeo/4kt1kcBiA8H1mQGIKIolVsy3Z6qnMiu3K0QKMhj1BkGD1K8
dfXCWCkWXygtgg+7/RVr/WeiEwdG0sTMlahcEVnqGBGmjVRqiEdlqF4QSaKkI0EYlUa25QI9+El+
dLLuoW/ladSjC3XCF+3oc1xhYQTgMq+k/xHmFlGKCiY+Nx3gX+vXhkqLnuY0FO0CGcvcUMr36dX6
+QLS4iXTnGTC2aQwH+aQTbDw3oHYXO3B/ESAdsTwj6Cxf1I171u2yl3VjKvZhN8pPSSGwUsRqcMs
1HKDUzk9jC0PZYlWf7SHeebDr7DgNLAO4WusY6u7igCquvDfm6wks0+UL3pGTqbzrefQd3mBdQtR
FlkCDRpozeXVNVtSfX1z1yv2naFaLuWR4QT71FbeczOuZwQnDBGPgOk5kDcRdVTps6I8axH4YeMx
LMg58mLB7NS9T0c4Mbmf2Vdvqtc2ci5y50NpYpBZp2JRZ8NzY8vtdKXoRWkQnN6eWjJQVN2KwKOX
L6YafkP3Phk8D5ETHFoURtCF8Ztq6QG0SzDXGudJvGVDAqbfvduKhRePF60Q5H0RvkeKUDUr9KmV
xsi0QeOEPheBzUxawAxRNLWcZRZZGlk1aZdib+Z5sO8dJr7rMaubS9OtEg7fk8zd4qzhhcKC3B0V
2Jk51uWiZuJT/GKRfrY84xohOAr7i2fbT22vrqrSubvQx0MoNzok8twjdJ7sp28N7i8uHJ6dsrd7
lITmUmjKNXUJCzPyixbWV/w+G1fk+9HGDh04BcxUYfMgSkKT3T2DDwD9loYHYm56A+HffvViM96V
KTG5vFh1w+cd4/FU9f5uekUMQjTY4L2llhItFT15sTFyGnH0MeDqRbcvrpWEQGy30WvtJQe+dfgK
qJeKZqfmmFroQzjeQNEGH5U6roktL/kqjB4WeVu+RMMDs8Y7Kyp+NTTvByNfFYH1wb5+m6Ttyums
N0VVfjV98eFq4p43JhnEAmmrqUVHO9UZxLWXxDORP0f8svrp4eI9vvPV5Fqqzr2N+XlSCd0BIdAs
J1rO7JRlVLvLGjnYrE2zp58K4f93Hfsfghp/r4//93+jalfXBAP2/7jU/T9V9Z78Xuz++R/8pR6x
/uA4gl1KZfr3Std2/gAlhLDEshBwmIhB/lHp6vIPx5Km49iWLbkWJ9FHhTVuUpaIP8CcmPwTTZoM
xjTtvyIf0ame/1b1UeKqJNYgYKHsk0JjZfb3qg/nNABXpSIMx/aLS3TrGaXj7bfw6CGbO1pvnjr2
C6lbBIY0Y7sZis5f54l2F3lkP+KHRLarqK9eXDJdHBV93+eGQ2IHWME6P9ejnpxCdLWOThxZ0Jnx
U99hKalrlJpiYGaqUVF6ZU9ni6GzSwem2aaDMqqLMUEWASDA/qQlyMthNJCuTAlKcNc4UpJgdKYu
dDayjVFmp3Vx14op3aPWVi7b8FUtw/E5GcW2ynwGL3qwtU0tBtNWxYefP0mBbUvXY5uxRtTscqw4
ijHqnPcy/uy7a2117OQgPgENwM4BrzW1rH5hVpKULqxYhhkvEoP+PHaLvd0J7OAMY01RsrKfYugo
+jJ2dnMzL56yDNVtp51RBgWrphegDi8DyeNN6CEDjWttkeftBylEyxF4BEtZMPrtktAodCBmyZVn
rowmLRdU14egw0Rpth9IleVKFPJV4lGpRMZK1Gtydu0EEtexTrxnBE42cj4tdCzrDJMQEUgVRxz7
Qt+2bxw7HHj9XpLU2aPgX0Cmu2FkhxamXAqH3VZhEX2TlkcC20j2wVLkQx+fZdlAOVcp+wYt4Iy4
k3etdQ6DR5vvGO2Zjag6xQgs0/Q6WBlkCSa/HRTFOSvnYxjrz1iTyaDxMczlAMxXWaUeOrOfN3bo
sTWRpJP7K4hW6ZyCHNLUmvKVpy8alplpfNV29M12a92F1UEh15YFqTKwRlQSgqK0+ETg6RZrGCPp
2P1k4PTiFPLigodx8BqvpBbj5hwTmIQF5hq7Bm7SFo5YULIyaMf601XVy0g0Uaj4vyI3Cme+ITAP
N+1J2EhmOnuEq9ZO+6DJV8Jxr85HOyyRlWM6MN11ZBqvRVDaUD4qE+oz/7iW19EsvvpSXyUeRv6h
eGfruBLoMIIYZIbVmgZf5gAbYDuoE0qo2sJQ0oHK8MB/pSmgHuk6GAZyce81gqCMck87tHWE8jwW
8VlOmmhUj5Xi4+PvvLMfBGs1oiPAxqJd4sid7CnGJZ7UJTXAv7wPsMXyGQxV+XDJbVqyadXmQSHY
zrkoeCMFCGkG7SfJYYr1G6VFdUFieI+Bx6sNSklTybHVE3HYngLbRo4KpCIrooLoVusLADqXGVL4
5BEx5C9pNa9Yh8pZqgOFgARNPnIQbFtCYq8UL5uowsUYjfbF1aYGe+hAHzjb1iM+MbPhVFWJYCVd
q0hle+aakFuwyrntLikcIqcH0HZWbdxdH0l1xW56zmgnXnRwjffAoZ2F1UOEcBveqV7GvwuT2iU3
HBON1I2HauLr8QXAhqqFhusNfTX2f0jZjC/JPcPmTlo509qRbKeofMTXlK4zpf509IApcWAogNcs
Iskhky+IZSbxN0j2KrmZc6J8k3UIEQfuPuJ4NgXYQ9w56XHJKfJtjaWkQS8w8wfpIhQjEg5lxgZ4
HfHkqc9izl9lUqUWzp9b6TxoZTUiY9BWJn6URTFQroleXAlAqHHQJhFMuvRLYXOC9x8reI5hhgd1
BA8g0RugS/W9ZtZyYq3a+Nph0YAJH73q7ptrJSdN0dZ+FT0gcwAwIHGnlsp7BCqcJjumv0PpVKTh
R4cvK4YBs5EBxTfT3XWKCGluGgcd0ckpNJxHXZTozvtkZFIPvmBIxyOTuT1JO80c9YDOZBK1U0MY
CfNWkxzkjsRKDAmMHJoEDQHRi37zMc28x8DwCYkiMJte9ujb/am10uIYcHJZh6JzCnwSz2WJx0VX
A1JJCnszVpjKUSBNVnRln4zGMI+cis1xURfrAtzN2HsHW2fYbnf2orWC8hrXcDHMoHBvTmF5i6Tq
x/uQ8BnogmBMNH62dpWCptNqu3nrDoAJ6KhOoagMgCvDOtVlsR6mp6Uvi+ECtRe7uO6fkzpA7VBX
RxlJaIKx7s5qswsPXTg6q9HEnlDCl1lF3jASrQI4niVCRSxjK/aiDq8QQqO17SoEDtcexkBkWWt/
LI/som0yTxNmHXVTzyPeTNekb3G+BvDd67iWeyfMaAy7jKF865LRFVXGMYvMKRxbHCvT8J81zJeZ
OwxXPXRylrIRFk0nISqtgHrl6amrzAKbPgG3oEWfS32KRY/kE1ZtSqjffOlUTM+znjFMuMWMHW4L
0uUiM3uNwrRcq5ULed2J+rVSLKFkTLc35a2wceZwnvT58C2GZCmblPmIh3IkV7X8WPpDtbBakj+J
K6H3JOXyzPZFX7ICP4gIjbwsGqhAiSHe2UQOIWQtL2LBmyBPgRG6hgNg7asgGG7gcg27orUK0nCP
sjvck21F0mgcHlXIiDg47OahyXTSurzqzYi6Gq0o0JEiIa8KPxAwMV3Up2JaWNAbIXMfZpmTB1gQ
rRwvSj8rh9A8O3kb7knm0XeqmROxV7oWie15TgdQYQGAi8GOZ96PSffRgRiuApK/fEgdCGcDd0o0
taNlLWRxdABe7NkZj4xOGvFQsg+HFWIqX/7IVo5btismpqffQ5AuLRJVYl23SbxCrZqEYNY0tChQ
WnmXREMSc6VxJaH4ql8L4seXGVc3tAv8MsFQcqS2qbeqx8DZjVJ7kGpmz10zaIj9Rk/Fjij9TPMz
ZBfvA9VFvygHS8PYWG2b3EODH7fJqvFV9aGq+W2qdjOc61g+2yXB94D5i7OSwRiwoTwh84uLM3JD
c+I9kOlAuvdeBf3114fKdKA3Becct/HZyy6GTuKMQbU6t3zPvg4V3VVYDer7oODuhPgMISjSjsiU
jIfCabYlw8wNGSv+GhUiqlu/L5+IKhLzQdXFrRkLNkr6awLt+BTAnNxaYeRsuoBxoZDmBCU07tSU
8hjijOAVMJunccSdX8ukf47c/LGv+/JiF5jVfj7gO6uHPUJj/QDgD94vb/z5oBBwh+KYZNfpQ8L+
1i1N4iDAie0RChqHsER/3RlnuoOKcZG9MdQWPu4QKgwOyRKz2hqOllmSNpdBabBKYVyKCmRYNPi8
JMmTXxMG0HDLnRqG4mvT7LR9SH71XA000IQADvYBWk8gSASD43uAFlTWDwF466Npi3yOqWVuhaG6
dU3jyVZH//rzARDUezFm9gPd5T1umv7FKzlpS9srLjIRgF0HH+ndMCrHRhQRIzSjOEeRsx2jxH/K
B+096smxrkt0qKxv8rVWZghCm8E/xTm3h173C4p+ppke2C5yeAJo4Mse4xUyAfmRhjlqB5wQFJvy
iCKAObom70rOXNRpBWBLh+NVyhcE9uXa8FuKy4FAJmaOz7lRJAfXUIApI+nY9K1BgYaIeefpWEUi
n8u2yVHP+lni7bw26i9OEKNm0lP7oMViYnRhaCHS0TiNUXtLdN1/QNiFk5K226jbM79981aG4oiu
+dyUpjzDdxlW5uDUew1wEf5fgmv8vNtDQly6VbtpYucCc2uWeK2KhQelRNZVLU7CigDJ+EKmCnVx
tqkiYwZXzARGS9wzgxTJUQJA8Ny2ZXzwvdhYJoimV4T4cgBUYvwUsQA1qGSLRrfKXdC1457BCT6w
jLWWnRTN9eeyLiy1uJHnSTy1GbjrgVC4hzbHs1hqIydBqkyFOoCGKjP0Pz8kJf7FMMEVr6fEt8/5
t8utVr23XlbuvKqo4hkwWX6kBtrbykmUX6TXeGuVk20lorfM0TdIJsgknboYt9LAX/EeH6pM2WaF
vHbNWreAIXWxDZsNhNN8tAiVM7/GTmFm0ryL3n3NFBbZYQyTp6+J/QL+Mm9qMCe6SJi5mkS/DoLR
u8ooFRNxtQyywtppJm4C3b7iichPduYs8iTWd5HXsDqY/vTzgWlwMlPFssbPzoVT+E+GhJdPJilc
isJPmH7vGKg3HMRdcgz1wHvuxnBlhzzzvoQZoxKA91hn3ao16u7681fsIF91n9PSsnUQI0GgHQaj
1A4/f6o4GID1MEDtPMhcmt37a10Z50F4GCCUNQQCYuV8lQGPhoqemxoOJVoLUcbVnqyHcqyfQk4G
RExYmeuMKgluKqFlDITmoJYFBAJXPTwqIdZd0FOn/Fbck3v55JKRol4YL8U762XI1BvMnbMCmXkO
drsKt0PuzQ+hcjGvaNcOxsm8cVHnydap39XzoFxrPV2oEHAKnGqB+PLwglpneVS3Sv0EvSVmqLyS
ySnei0shFlzVBvX09nYDOhlMN/aj1mpICMl0OQ0K47e2vjlKdenBeN11J/MfKKhnMTkON8xZiNr1
4iHJSAHtVTPee01QPmixQy+k6xsrIRlgwDJ57+iEjp3t/SKAwN1pMHHmfpWjdonoNgbMvAVvm/o6
3AWOXV6I6OeFiORGnOsdhof4aTHvH5uzAfrmXl3ym5WfzW/7EwV0+G4/jFf4RsKgW7tQgc2W3MMr
At6B2MNAdR8GfJTcq8zGI1RVaMqZOKzjcEcy7Qw3Nqfaxhi3tv8uXsonwzsOL9aDHhyq1docjgR5
8sbpZqe0PRTBwpzLgjDRV/O7Uo72Z/8t9XuyhRrhJe2M/4uf9HMKxv2gXmJtqYcwneNZAXC6WIfB
2QqYssqttYgLqJEeg4F6QQx06G9LTVveSKmcwz5YFi3lpcBLjrJjWPi6dTNNdfHq2DwkiKpI2cG8
+wqV5wElJEjnFe9qwznxv/K7Tvf62TgaN+8x5EvjMTgFobJOjiCWNmCo0UBd4/MIRIOKfIaJ/lHj
u5wU/1gn52i9Hsmwnd8Y6k4I3qNpbHJ40P6iC+U8A00it4yA7iGXfDPXa63ZdFn67HjKwa353BVi
+nVpo81JiCaTV4sSYpir53ivGW/8VDXf7h5Kp/5eP/eEX27yp8xc+jdUgzyuLlTqnB8vVzclx3f9
lPN20M+1Txob3YN4qVYArLJ+FT5rJnifmXUwbnjkX703A+zPWTWfCQMdiPr0Fum4Ie1tG/Pr2+sX
jOXBo3LLHrPHAvX0qnUXRLOuamK6+tUvx8mWgLeX1qXpd2qRzgg2sgKw1TTxj8Uj0IlZuLIm4+jk
bNcw1n+4sPJPTGnfg4O7iRhVN+7ndGjyu6JUttnsvdfv6bv4bKOd/TC9AO6dnd2zoi2xQeZTDOz2
blLWw97ZhD3CvGN6hjuZF+42824+p3VWLVsAEpI9DoJmcTOP1kG/lM/R4/gcveUP1TVl0yPO0w/f
PTbWaTgKIlf6bEsXEsf146cRsppqPDvdloO3aFvoCE0w6CvT2qcV/awZqu+w12GbcLGQPrsYnuMI
v1A3Cx50SCzhNTl7pFflV6/cqbTm9VV2t/4NPKjzVN6IO6acDveB1NfNPe3lDPEtZZu3LvtFWJ4C
KGCRcDc56dFad6SbeUhUd6NvwmvIhWfLw0bd+AhEz/7SFlvl4hqb4cOLGSrBNx1b8FrKqnxsH6sH
caguxd3m/Zk/2Q9UkeaLr73C6A4eifDcY6xSWOqEib1Qa/eSWIXYs1s7scGIt4pKwh9sg0R3glWV
85pDivQQps3KfF9tE8IPApJtbM779BRxFCHcursPpWGunoPxYtlr5PCquzLS7zxMV9Sk18xAdmjc
iyEzLiRYURYgcry6e7Mmw5VvNOP88u4aKVPTZMuSH6aaz7Vje8ou/VNyz/kUWMB29ZKYu62ukCKK
xBQBl1t1W4MNSYChZAlbfpZs+/Sb5mYnxiFYF6xZ1p3i3P+NvTPZbhvZtu2/vD7OABAAAmi8Dguw
JkUVlOQOhixbqOsaX38nnPfksZ1+9rivfTuy7ExbJAhE7Nh7rbkYL5P5BgoBxqoevFDYHeI2Ud5F
QmKdNpaPjHMPPu7oVVAbcj+NvnMs2kFfo/EdH4feAhhrGsEdMn6kvQzIFuUw+A+z1gwZACjSyBqb
l1FOLrpBk3Fnbl0KSjsQsMZXHLKvSdipL1756PjlW4I73tVh7yz3XtTT641Aq9rugPB1HjQpva7s
i/vsvrkhfgBU2xJuuGhaUKDWe2RyT6p+DPP2pWZwZ4VuVpkXNVZvME4FYAyN9m2Zf8YVebDz3ngf
2vYZaozmFqntrL0cWJXjhNEOpNADHdxgqTsDvNXJmh4YYe7Yn8oHBFHr2poPHZqn94e/vgUsAa5w
Cm7GxIpod+Kw9tSbwOa+2PS2GNaRzp9N6iOHZjAqAd3MraGBn+1hWWyYTqZbEmtQm+y6diQwQ8iz
7uhAMb59S3fpUmGIWnlEtDMKlP2xmr98+87B4RYKE8kEaBIS3Kxlt6/HhMwJDbC+53rGN4hseEaa
NnjKNuunR2tlEA26um+FTSWp+imeM23rmER+NgwmN52FhrRA+3CmpQaPvVOGTVZxn6dNHK0JaXwI
IjL8pnCCU0aIBMEGLteSHNTRLDZBil9E19D/p7oWsOMBj+sGJz07zUwNPGpnrRLkOqdv1s6okds3
W6OInrSR2jmtCWGzK+PA+NHYpzRTRw1LgK8+IFxbRlX9aWGLlGPhoXEAYpIB8wz428Mtw8nOstg2
Bz071VWZn0C25MSuJfegX7Kd1EyYc705gSYnMbLsmoekhhOkx7DGDcJhiSG3kjzcPofp8NXQjthB
izN890+iyINVAkxt/Kh9r1hDQZl0dSHFi04j/TyEogIW5XwkihnfoQHmylWodz0/o6faj1vDrqMT
IX0405HNLQLMGfsqxTVmhipK9a70jpNlr0KvKVmtW9oDk3dKevpJxiIUBgAE2Nbz5uQ/2a/T5/hT
/1RfmztWkXptqs88t8wV78rwQNyutYRWhroijxBwZgk4/bK488vhZAHrOECZ9BzYGuOjVPJs7cmc
4JX2lFYOrSKQZwQczfkMGXAWnR582r2bXUXidJTTMEXJQU1Es0PMBHntS+3TbAFD05wD5PyADMZp
GQ0D7QUioPIxeLa0Hk51cWdqxmfAiiijNbLxMGO99uSQJAUKaqPZ8yLk2h6AV8h5qmLIG6cl/FME
7njBxknIGsxMf4ftbqtk1SKUyYOdW9tsnmqrMgGPU4l33Sm2iWzphAQTByiUxqZ9Lrk7Vw0Hi5GO
+NJRUMTmHXh24ksUW/0kHIsQUKXJTplGTFbsN0cpeart2repsZPGHbNLpZSfnEbZFD4pOtMexxo8
PFpWy2kC8GejULb0e4hzi7g1nsa2jTfYwdgctQ+jbHaaExVbW3M+jaW3tKRSrwtHhWwtCaRBir7y
ZqI2I2S62nCzAGzfh5ZfX1rvk4LkZQFhHIJqDtPNTDUA8eHwojXqc1KqHmJJZrlzUmt4JxUadE7A
NmelNlpwq61WaVSuQfC/gJRzdlZxTeK9sNtpXfRpsRpqDKSGczcBBlmOonaLOn6j4sRbom1z6JNr
wjbCrfgINALcPdGGb412quzmXU0Y0ePqRcQR9JtBqbptjykWDiTLgrQLRLoesVVZ/E7WAh1PZiA9
7UAU1rM6RoB3HxLSPGOg3FNmaeRFh9HGz5gQGnR/aklKgTa3gAyEoplFGwotd4NA9WAByVtGgJfY
W4Bxdbl57chhfeX/dpVJIpPHOAFqJp/2WC6Fm0f1jZHpl8pqMk7mk7anV6HtufV5nRX2i3D+gYOu
+wdKN0b+wae29R8S6FzuNP9ppBS0GrCPMQAyOfL21ZrATmAiyBi2XhZ98p3unYd4WHIezJZO1n0m
gcCCSWFQlCmW26slBSFuJNe7E9O9hqbrooxYdzFNyZVZ9axBg5+unTQ6iBrOEurvQ9YUr4Q2s1OG
0nRthWYyFRhuaN1NIogZISvxtvObg0eW/c2ZPivQz7APjMG615PjyIkRgjisvxxkf6pUt9omXY9Y
spjeDwdpA8PMNOoX0qPwNoOtXuRNdE4nfSMTUaIa7hHUOFiU7KQBfY5fetC7l2lgX60FBkmjw69a
1fRSoqBY0b6cll6Z32eotUojwAxmlmefdOlFWNEDdgqncIu3rjVhsMPSJPZIkH8OgdUvtUVJquhJ
pAhk4DJz2sEXjJjxyZrPmgWkfTgokKjSQcsv4LCKS19cp9wxj8D8fLegulim4ktnPDITELTjC4SH
WapdvN5LHmtTN5ZhYFXbpC25ipVqrR1gSwd8Qv3Bq/rXtvQwm9hC34I2RcVjS6JMxXhUaQOevn1J
A6xNwdjvJgZKB4mO4uA5JL4ylWQaEeXZUarOC2EO1wR41l5OwlhMuiALGuABqB0TirTebAambbwK
ZdpN0jqaWetcsY0njwX5X9gdps3k1bU7DTFA6iR4RDG+aiOCpJjKFqCNJnVXEshCi87ZNd1Thszq
Af1VUdgI54O0w/SUEM3RGtGtoHEbYCK6L7MYybgShBuMLZhwJ6FTOiJaLHxnWJuas1aEg9KMYB0w
lY+FwlA3hF3mzyaiIEUe08lbYhpwDHJakMC5UNRMfOadzj+Gmt7i6PVA+ow5IHSSvXUz0pYPVclH
Rk30w1XjE6gBcrDqFpSAk2Eiqu5zoMw6+njAyFweEWO9q+MP8niumWUuA0U/+hhG08hfVjlsoXZi
CYuV6gBhw0Ih4EBtglYU4kIgMWwWyLXZufJ8JHyB2KMlNZZSQyY04Xo8Is/LVh3RjQKZ6L63KKCb
oNpJQsCbFBn6pOfvSoI6VyKe87PxU1OCXsSKBPtL8aoN9jTMdWEExRDqwKatr2UXmseor0+NjSZ/
gEidOB9TpnDQpaHtkM62UHPM8DDJ2D5Vm22QPDi0foyK1InjgdaWWBIMqhtEBbzKZw+U8wp4BQID
KvU9iCF2+6g9CEkMMNlMdHCVV6fKddAIRP3Fzixo7IYDyZ/9KVdhu8dyn9R31nQaApPQhNxnaBRk
b3HRjs+ZHowYEgJiadFSrqKuk/tCH77WoylJpkIw9SqmfDhKSw5Hp0cK0CGjndQk5VavN3oGicbQ
0l2ptOWTHpRHqI/GJnV8bZc69h2QtvGRkSN5VIJsYj7t4i2gG0dMXPc6tAqzzrJyLQMGbqAHxoa9
GFNKVLVnM6jgfiW4ldh/madL9Lc944o6KdKtHZNcohRhumnVgXzGQDzGibYh/CC903vliWOJ5bJL
vCsBWMSyKlZQzc1TXubNrsuYHmcjR8UxYxkKLU6gFaZkb4LjKEUWPDYzSzGedf/fxrch4et3oxEG
W6SSmEgn1dj7ZvX9l29/lsQ29J9v/0Uzh36bs4+yeaXsbar5pTab6QSJYNzoDNI3SlOI5wb4R+do
r3HmOY+5RgVrlkK/y5pNq7TVsWmT6ui3sVyHPUF6zAasA1Rb88D0oN/3AIK//a4J0q+ghEiwg1S4
H6Imw8AMnHYs920huj0wNp0SIyflp3MrHqRHR8HdMwpygErpmOdvXwypfwCsrLd+oL77+GQfispm
wNuMW+QH1Pu8UFYeYJGdmjT3KZNZPrH6In35PqhgDxSNEhhv7E4OSbfDksd5AFEOHDbZPNPeD/qR
OJWhSs6AYVWWZ3r0DSEYD03S3SVlfuzwo7/5qaNzYOKuGXuQ73ojxZmB0CfyLIgv9DPtiegNhiWp
R/droKsx1pOCuA/uoz2nFsShADrWNK4a9v5XWHRvRF1kV7zpJ9An6c4KyLAyWOzdykmNi0xbfggm
mGusX2GGOGumYeo2w6f8WtFSiUVKy6qtaSVoN03z1fu8FMVWKehhYrvPi4VtyeJA4OlSFWO866U3
7dv5y7fv/vNbvYNJ1omCyQtc6mbFKMK+szPkfLZun6wWXz9CBsz9PfCGIa/ETmbQxG0nX+o1PTL/
VYj5AI2UHFGBuFMmcdbIaey14VAAJwSe7i/pRbP6Bdm0G4kAzb0MR28VJfthtEJqKyKd8HCb62co
OdUuCJyUvJrqSN2i7NNMMVcZpqld5WhP1phA7iH40B1oXM8z8XecpzCrZx0q51ytoh4cn4sSmC4n
trVFzodXEUbiq3DEUYEsMG7vnRaPTazNUZqRvB3T4N4uacf7Jkd/qC1sAoNjEMjLIwxulgjSkS1A
jyOHyRT2vQl5p1LRM24YJ2eytM9BRZRhPARPYxRaVwPJ58KHgblXmpVPLPVFkOYktAQeeJkbbphR
NABfNZfo17cWmgVaCQqhZ9HKNO+V4dlH6bMMK+9eVcnvUR2xtTua+Ziv/R2Boeey8Sq3bDEf8EjU
AP93XZHdM0R9qfRAX070IFt2ua7LiSXSTo6mf9EK67NSyc+WoQ4rhcPIDpnIua3TtVF6MU80MtKc
P0gG9SPp7YUMZMHgK0zv8OnyusJxQ0lT32VtQCZjkhvvMAJEIN49xO13Es0XKWsptMh8S8hIe4/h
07+r22GNPj18wD5Ni4gjAVACHd8WYFgkKt1//9b0KsxhfDCrjLgPfPaSODJrb8MwTHRxGnsj3gzY
ZQnOUJ78PKXaQTF25zeleZfa9XCp2remkBmnJ62a45IQj4tkdFGgB1usGw9+HRZndvgGaH+2zKnc
n9Gi0hSzEjB72NkfoVCtuwpFUEPQ0CXLPXOPIzRxw9GZbmbutkTpYVkOzUtHvuE9h7pHa+pWRRSl
uyhvmr0syDWeKNOWQWvupYUtcdlMzWua9aQFKjb/BO2ccynoVbeRNLjSPTncuYODuFWPY8s8rIFK
7amfsGAytZWNPLWcZ11CRsgrVg3TnRx0XgZjdPA/dbqrsgB+/+S51NvbxAv9u4Sw24M1ZR966AXA
1nVzxxZRP9o+QL6stcN1gqh7KCT82HhVB8MekXl9RL4zIi5mhpMqsAQ76hzCwtAIxUgb5Rgtg7DZ
THG4jAlg9vQMMLECi4I40GsoQXd24yEXxVJkEbDwoN5PvCwjfxw5YmrO+FhOYDnrTOwNG3NaHKpu
XNdyCfZLW/R2dM6r/sYtwOpiFa7pp/1mnEa4mQLJdOdgo671keUxJbCgKN6gQHSrcVQwdhalG6Xh
S2RcsLjZMx/dX0Lz5JwF2GNlymrncReiRR4PzZQboFYRFAxBw+QiXOYarU9p1ocua85qAjPLQ2pE
k6YhwaNY8jYvGaX7k7QWjmIax2Qrpa/sMsB/6MsNDlOZc9/UxHF4XmMRKuoNGy0lmKOWuTj6lXgJ
4XRCYg/vmsHe14Ma3zQPTglCR0K4iC9Va2G4bAipkT0DmyQpC40RaXvziFhvKLXbxgW6lL5TpLIh
Uoo8mb09rDrFF5fJLgkXrdE/YaHcRJUf7ZzB1jYlIErXqKaZdPlZKSZl17aa2AN4op8W4A8PKCGt
iQ63NR5SjkSIKYK7qJKPiaBZ3zzkev81KMzBLTBBuFaBW+DFqA0BA1I2h29fWG/KtgyvQUNeSmUA
kmAm6NKHCh4aUiFWhVmwnWR6+zgG9lIQnLJNjVZl5uRh+R9bKkiVE/2kN0e0NdXqO3nyL0xls1Pv
O6fXPzW/5Mh/728TQwtgJW+GHYFs0bPfMyJsKEzQzuG09tme4zR61bXYHTtjRcyxjqABJcsXizsG
0Y7DoaJUrPXvX5X80XX316uyDXoyhm5Jyb/546sq88xg+VKYmQxndVPMmzZDolu9RzsB0CFbjNnX
kcmVKvJFQcpsScbXdbDf8jlxYG3c62fjJC7OQ1deX0qobDQOduMyauYGzNW7WpV+X74BiyavWup3
6U28tLfx1jw2d9Lb+VigP5vm0Q/KRVYs3LRF3eZCyUOHoC8ghM1xGGgnW84fjcU0MzhVuXu9mjvd
IemKdIMVO/vh95cEhuA/PikN9bhmCEyIEtjgT9cErYHeQBlsd9NFvw79YYaQgkHNL5BnQJQXDP08
yl7C1y1mQVhqUsJyOYgtGgMauGnfAxqAxkulh/5wXJzqhPSXYnktGR+2jBEBnzUrex4scqgjXZxh
oxmegeb5JY/HqeYcgwgnJp/mTj9NscuLeIGg24Ng4BcaZdET8Wzqh1qcSSAZ37IsWWmrMltJ4/gJ
FwICWLlx7NNBZThzDG/h21SexEv+Vvdvkb1rp62jrlaRki7owMTqRtlW6rSyT5hDF7O5S1+lt44C
lPg3D76+454sg/Cd8up7a8RK4iG+ifca+RWQhsWoXprH+t6+TeGqu4xPLsOyG02Qo4Fnazd/4DUf
ONFY1dK6tQTuDgu8xt0WkgpVWKHKEyoPseixouPM2c5GopUZtRlk2ug1Z34ZEgiSPtrMNDNywOQS
KRWzTp58n8knbJvrtWYWSiT6U0zd5zAjVZmVTk8ZlLKAcpdg9UtwJf5osWUl3yangEmrd6aS4Tor
j/r9728f3ZqNqt8TtBwVMiWTBMPBRzAbbn98pKijY6WgEb+LhmKdTztrHA92+2QTefops+TLihX3
hcvyNt7q+/7cPNB3BkKhuCj9YYEQYKWc6EDxBq+OsQvXY3sJ99qWAHp5hCUQX3HjM6F7dLyV3p9K
5nYJ87vSoKVG1qu+igtEEEsfdyUGrBseqY04BgwUEL0+Fq9TswQ9Zd+3VwxgCD/3JXY4b5Fd+Hfn
aeKDxWQxjQ/Tc8mssWFFhsyQLRtdf5ONjuw+PuosJm6Eu39B2bVq4zjfRQS0LQCO0EpJcrcnFGMe
cp4a69w96c/Kq2Vc4N5X1/wh+jQ+R0/lMxGcJ+1Sxg/GRpEjPijYTuMad+TCrzk0eNj3lyD+TiFj
14bxq8G++NCbuzwgthzf1bp9tu6dR6LgrvEtavb9h3wPviRf7OLgIRNPHyg5F2H6JZrHvnvr5Nhv
q2Y8t/v2s2p9Isxl6ndmvyVxeEYQPPniaWbYzwPlNQegRTPszTtrHc0nivWXhgE0QXhNhOhmFelu
ccqesifvPnhSvK3GEjTITb8nzElu9WQ1FIskxlLw3MaX+c3LV1z697xdjYHePnz2DTdPv6ibLn0l
5iewSee5ptwT5ktm0ce0t8XOtosl1UBPY2eRPGIx0l56rKeL+rnW34JTeYCNs2hZlT/NF2BMUKdf
lQcP76dBUAWmtxYJJaMDCkDkba3ool1SGq9JKSQOjyE++0yesE+jgC/6yoUyQXSgN1rLRjXuQOW1
iPSmbO1kNPJo0Xw4vqyBJdfRllCmpdkhCghGus2ek8ntELT40v/28vxisxT/NMjgjFElHh5VY7T5
zTb9HUyLnl8giajjQvg6ItmSIWOn3xhpXDw4q679yX+rqxz9P361xfgRlDDLkfiEU7qSdLTMl+qx
eYw6dLyInPkwtVO8rfoG6oCnOssL7XsG68Q8uZ0e4grpoax0Q8X5QNqoPEsyXjyp72RcRvdphUhi
8vr6scphNoYwRzwvcf/whufd/8dFQ6iWCinI1uDTSvWn6qAip4ZEUgeWuvhATQUi9lSaClI7Jmly
2NWph8cVogJ9RnzDg6uUw1550NhNnZf8vrobzxbTa6t8b8pwE5DpmLPy9qy85b2GRMI81leF+Xeu
MiKipRz8YdPUf/n6NdXh8wIcZBj6j4semno9S+y02fkw8pQHokuBgUzio6OPDiA33pZM/BeKY7np
Lb9ZQbWobxGHOKy7Avn3JJe4nsdDRSZcrLj4epjRg9L5UxH2i5fJtm5iAZPSwnE/g32/u6/0tIbz
UYbZzrS9dBsg1LJOPlNgTYliYgY7c48//El4hjiAIB7WB2n6IFLD55OJxeTgq/E1d6KboTbZ8tuY
mjMr6RmkjSzKxIcTaTUmrSLs2YyKTOP8+7vE+WdlIkxAAZaumUJXuRl/fPl+TCoCNF+SuGmbLeuO
7FTyrokwX2qsIlRIDKoH+6SkmX3ClrRL6RTvv/3u25/rgogwVIrH0Lc+2rZKEPmCKDJTxZ0kNWCc
KuZ9ETj1GfDQAelouVExpLE5o283O10evn1XyEgeDFXZtkXY7xAgmUevnszjt+8YWUFsHPyG8353
8NqYoIkBkp2tYf2YJ8oDo+V6njHnBzlPnFchw+eerkk+T6PVeS6dcF5iSi0rg4gIOrs4ntBOMcqu
t2Kea5u7Ln0jdrtZqZSfRYHLbbIy2tYUUpyXbLTJIZoJh4p6EelUVRiZSTbOg95FPZyNer/w5zl7
wMA9mSfv6TyD1+dpPHrtiOENE/p2ntXX89Tenuf3KoN81p501cyz/auY5/wmbdLpsZun/5hkSA0A
lUhUzub3n/o3mvQPa4Om6SyEjsVaCCNi9ix+f9P6iuE3yHzDnUhey8zCKbKpbbr4dq19UOtlTUDg
UPdpHOPy3CtH3IFfkaTpHWpiiR3CuOpJmVAvExHC0g4k3yjICFaTcwR62DX7akTdEZAHyvQNn+9Z
i2g9e5jPl7Ol5Q9v5h+3MLU1xbOJ0RK3pXB+egKtMqhL32+DnX6SQIXpLw4rqmBlwvSmOd7JJ5av
jPQSCHOt7oH7Ojjza2RDpE8cA5Hche26yZ5h2kCGP1fX7omK4rN8/buS+1/rLQ2cr//3/7x9SRnW
hHVThe/N905aTeV2kwZl699b9god3A+kmdXXJAh//Zf+GzYj/yWEYzI0sS1VzL/+DZuxZqKMcByJ
/VXQraV+/jfB3YYoI1niLM3RDGAw+GL/bcG1/2WApmF/sQSucmHq/yMLrvrjbci7s3WANrh8LWFw
xLN/LtIzEzuto5ebFpeU0035XeS80UuONzWTuJMxPKVm9VDThVtM7NmEinRi6bUkYUXcjmsx9Dz3
Vbaq4Bq7lfINjN3CEQtkSecFN44XhQxBcLmZfVs/9V70tS9k/aSFFWeZdImynUZkZK4TK64RUbT3
elURDcNABBUzyuVrb2UQ0BNmeI2XnIokA1eZEcsudG9XQexYyPySimm8BjBXF4h1o7JzLl2K9kQr
e3mGwLKutVldC/W8BZZCwwn6FytwGTXxKjNqQAm1+XlqjfrM/YCkVJs+1/qhCcpVqdXPvUywRxik
/Ez+4IboZHH8jDiDB1/StKlfdezXR534mjgs114HDCZPukMmSD2222dyv9CaMOGgZCrHtbokpj5h
alW9Z8B/Z/w5tiOxolGdX+z0NbKsFxgrYglsPF/sRAjAurYWHofmVV/QkskGQKVwCpGICzfJhxcZ
P3bduMPXlC0Hy3+DIBTsWqGPyHQWGPzJ5QZIrVTIpSpiY7pJAqYKehZ1P0qRITqLwKfmr+dawyf2
atl7F5pjJQMnjFgDq7yjBOLAVrVOgbIzg+tBWLQkrbPhWm5tX4ZANIcu7fHvTQdhVs7FtmCkaEA2
sFVH9hJwJOgCv90nukHnvtXTjQYwzbUFfrVckKviZS0EAhlby1SJ42OkDu1RYwP2amXatFjSF2M+
YPNoVB38VoIRK2RD5kWU+9r37/wqvdH+fbQMxuKRb6C9dS4OQdF+ojuY93r1pGPEQsZc7ySh2s9F
MO11UVl7Kp9xRfBi46KpfB405lcxB84k8p6dnk+DFjQn9OaxzPERz+6EcRqydVtxtubJqg+INrpt
SgaI0fYYvSYt21I+ndKR4PKyaWN62qp3LO32HvRnf0ff46npA7Yb30w2RVjqJ6Nt0aj0NLuC0ToM
Xgc0JfGuUaG6zThWp8HS4v23Rep/l/Q/LOkzCUwX1OT/7xWdYe9b9fbDRvD33/qbH2ZIE1CXZhoS
r/5/lnTL/hdoEY1V1CSxg8f+uyXd+JfUdPZ5S8LT4u/wIv69pKv/mhslNkZGXdfmFf9/sqT/DO2i
PJI2pw/qJA2QmfxpQccX3Fl1Msh1wzLDoj2N47MzIjaicIhW312ZXxxPfzxFsHlAgoCWBthBWjpv
7qefVVugWno/s9Zjj+qVo1juzlxlhNRNTLBjWnR/KAG1X/1EGr2GrUKOEICmfywBnXSK7Tb2iDjU
EHwuilRNgmWrBCkQZWbwqxZxw3PkO+kmEJEJrJbsn3lqL7RNZnQhqemGf9DKTl+j+VHPCjBP/ItD
XJx+f2X+QXGbLw0fuDEXeCon+J/KuwjR3EhErkQEqTgnS1dRGVuNDcUhkPmxb0ZI1H3fDRupUvbD
WiKzUOHjvPcR+WFbH5q9j9fw4/cvS59/7H9K6L8+MXpyqpy7utyJPx1PpVOqReRAfGy1wjg1fRKT
xKTnwYfVN+EB8bOzF1lMkEAc9U+g7O1V70t7GwyGfNZHP72MQ3DQNPDqgXKNNIgwnuPFB69rbfaE
0Im/KBAodkKPym2S6/nn1tfiDT6v4v7370T7Z+XyF6CEyklg3uH5+fFWQM/Wq0x4zXXRJsGxGnrf
VQa0BokWeLd8zPBzqEmZLtqsre5p2fRfMqvHOJekGZ0RTgIPSR8cVUpqhpPIb1MYn0brvynYAZfQ
Nbe+Gl3yipHulFVrNROD22aaSvkgwxOYTnjBwXSXGcFqwtEVGab2GIto22ThVhklASG1Q/QEp4qF
iMp9RM59A7NoWbcB4HvLPjAEctvuYDrXrrSf4yYjr7mkF52P+kNbWYexy/agDR6iaXSVlvCmRl22
penm6KtCmpw9ZVbY+o9ZeN/IINkDKKZK8A4JtdIi65tLE6ovtSYHJvgIEp3x3e/nyM4a1eyY4pa0
+dCIw5luedEeAjoSYK8RvxifUy/5EtiIJabgMSrrQ10gKNC1o8hDd9QJa7ZAZBQqk7xEFU9lP3yx
ejhIBG8FFEzxcZq8+wam0SJIaTpFUsp1O9oGeaI9Xp+2JaOekW8MIKAVxQHN8nRqopTnNOCwf8By
ieEiDgsysDKfqfZfREwAP/7X/BeL1rzc//wMSApnQ0iIM8KyflpDQHjWsYlOCXy5SAnyijPknL2K
Md/eiHSolvMk8cHJU6QL0qrjmt0+6T+sMqk+D2XaPbFFK18cmPpbGcCBRcppwkxoUiC8HrioPMjr
bdf1+YuPMIv0kCIdvzhtrz20UOwORBcrL5qI/aM6jRWBYcTzLchBMdeS2LSDHbeR27SW+qcH5heP
/rdOotCZc5ksAD8+L4WtFp2cH32O7CNtnKrxl5GuGLuCU8mdMlqOS41JDAiQkisJuNUxhVdQLHqp
gJidDPsp6erqw/QU7fPvn+VfLOr2vJfofBYWc+WfKECJP6ZdYvbmGlm4CWs6/wioZ0u1QxU++H9Y
mX9xGZj2zX0EVdgaO9ePlyHHoNbbYwO2fawlruNKrkckxtv/j7f03U/5aXFCVBJatajMdSzC8Kua
1/mRWFHyJIVp5cjSs9H9/Q/U5r32p5Xddhz6CNQQNgzTny4id2hUFHppomYXcJDsOIEGVLfRvhon
82bnBuq1vkdCHeip+iJUNbtzMu9P091fvQzHYORDYQQ1lG9/urwK8jLMs+Za8Um79gbrppugmn2L
4eDk6CSs+q2/Siz68iQYP8WAf/5wIX4cO0nDtGmsqLQ22d901Zbzf/++tTlwcByTyFrDckJ5iwir
PSGfDCAh5DZVUD8CvIbTZkWduJLpS9970mrPxR2fNX9Ya34uxkzAsAaDU+BWNH6JQvvxtUxAdsrW
4hbDXB2vrQa+OypCHURmIf7wo35+iCgzKDgMwfJoOQxXf/r8g8nTZ4eCs5YMMfZNEsldqg39SdRe
u+UqOX+6zuyxP91yFp1XlVn5vIpKgkB+utK9Dk8l1XpvDYJqvKt9A5uoN/QvSphPNcB3z1+jUwEU
lKeEvUhcYH7TVKt41Ly1Ns6jIp+oRVUfoPqERF02caVeatquyw7c9QG5NS3xmci7ZPmINnY6qh0Q
eMcCfJCE7zq9gGewzKSX6Uqz1ibN2Hu+M97GDvgVgOtYw7cnUmLI0fKdaK0GX7hCwbkxquJr2gjj
1TNKCzCe+bXp1PEdIUm/JhgN3vRkpZtCIbO2yofcoDhAdebgutlETWiuh8RMlyVNuPNkGtneEAFJ
6WQftaRhlbySiJDusLODR1ChNUqZ2D6lqcTXo/naqilSI0Z8NAuuJ6SFhMEZYAkgscinnMRq5oex
hhHBA7PgLwaCVPdq0lfE3VoYeMNxPSCGGhyn3I1DvVKxWEGmpRC9hXoeu70xIjI3g9yt26ZDDlRq
tzKKxLULR8LOyWdq3w2EQkxRhY+vWdWPFAytmyF+WXYxoSYLbLU1KGocLshiw602JeZd09npl6ye
6stQ1z5iMTVmdoa0fFskhOqRtaXv68QmyaUs4PHq9WC6fWOMWIDj7k5BU18t4NQHJhyEEpdw1alP
YVN3V+GN7VOhg2jNgCUiShpyLJhKfFaK0t9OQ6Xcx7IKzy2cDIRDukpTJ5Ubf8I85U2kg8T9oK5h
MWpviqdVO7MK29OsXVmhGcLPV4zi09Cm/tIYZf0S+TTQ/XFqX2FcZmsF2CIqAhlTVMX5O6klHbbx
xvuAg1HeEtCwQ4ZNCpm98txafXmawFM9KLnoXitRNu8DiF0dG49e4oY0jYg4bB/AgKLa9Cc0+TXr
CXP2/Mp0Pb/XF32Do2RAN4TYktv2NEdwPFVjMqxspUtIhMtQUyk2kJ6h9laVU1lbgAf2TtYkspsC
1qvhBMMrU8DpULRwWCS8tLWq0c5vOW4czdk8S/g6y41ZR5s4aeBRDN4UceFoKysGQYG64uOKHxyb
OV+ngFe37f+i7jyaG1faLP2HOr9IAAm3pRdJkZQ3G4RUJcG7hMevnwd3uju6Y2IWEzGb3tSm7i0Z
ApmvOec516AhZG4KBEekgdq5ZeRJlguL7Ka0031RWTOiDxUeQdk17mqw3fhU+1H6Sndc7IkHNLa+
0Ua7yCfoqu9EfSnHkGgwm5BR0m74wiYMqbKO+lutPNbudpHsbEVc8ST8auP5U/MShTLEJDPFN5Kq
sgfl5tlucJrxbIbtu84SJC/YHu4IawsPROZ426DAioJJYVxNYjT/WAOg/8EjHrlFzrBFFd9eTIGc
fBXwm3F2ZeioI3afCPNoYyMg0TmwhKwgM7Ay5Xix5Gissyk2/6alCB4mL2DZmekaJBwn7rRkXrks
98NyF6XIkRFJEcSs0Fm0EV4I8i/wYMSVf0G019/3OSkSGw1k6hoZI+a6PtOt/Qx6t+HLtZF5IM+w
uISdD7XaHIx1NFgzjgRCFJni5Yimx5rwKrbP9t/SErw/RlwjP7PbswoMiERafYHDkh+kkXTXVEh9
J03D/Yh8qQ9G4MavqN2Iog044lbCGHrwHSJmMLcQW0YPWqhTRV8+u75jRsIZXcMcHEcIZ/s4lUwy
ZekmCPBEdpqtWmCAS+V90zOx3TgIvZ+91i3WjkAD65qlt2+T0Hp0wtQ74b2fTpPIwy85oouqijE9
xpVdv48uofO+mRmPy3L5JFghbtPITPZKt/GnRzAnTyj5eXFR5U/NXPl3OVKOSwOc+d50ib8t2iJ8
t1vdXzIe7Q8x0bV3lqSPM3qzBFRqDWcSvdWWC4WGzaCp00FGQm89sCIyRg76ft4QLkZeuaz2OfI4
cEzUCTRBQ3DqDU/s/SgiXDyrKA2Lsu9BSAmv3g8Zlr0kxMtrZ5Y4p0rjzvXT+DwbU25wyqNJGDpp
PrtQmjdRYWNuGr0l0SK19jmZAj1msrI4ug25e3T4VjbeEUpGL0cKT/FRoC7gZ8/mv3xYS6Yiavh8
wzy5uk9IqcDBL9+KAgpVRFf+JirR4iJxrPvRQnu+tTJdPMHGMrZ1F6XvaR67v73Vy+faZAM9hRXb
2MGDZg0ZnLswTeRLCRb80rZN+EKfgMLTcHS1d3mFwpXb9PrCwiJ4dbVrPGoC7M9GWblHERTB/TiO
DWaEWJJLVUfRM6GR4U2ge/2xRun/AR1eHM1RRNsyD/TJCDyxgRWludptB+xtOswf9WhNX8QtFg+e
LATMYUcM96PnOXeGGOddVts9iB6DFPphdLpVYonqFEYecdKFan8L5gFozLzmoATBdYQkWcHGCIuQ
EOdM7wrZee+0LsE9IU/QJpU5yBPvEozpQYCatBu2nbp2Q/KlYWeuSHWCOw3gQmwSVeqPhEC5194b
EWJOuFoJDrPZgW6RcttPQ9dapxS/DOC8tN/JfMi31RRo4HmBsD9Usez4W6N8xy4MOykP1XMj4/42
69Df23nrdqvIy/miaMitLedATXlUi/k6pgzYNnM8Jkf6MXMHoTw7tn043LVmPBG4nSNYCd222zmW
jcBfmi7DeybNgKFNeoxz6mWsJOyh5gZrgqMqBuAiTSHA8Yxp/kflgMjxPUS/CJi6VzcQAYvhCMQ5
NkEPnkebRhhO/MD61eAtS1KlBZ6dDH1T4tloz3QVPcVwAddVFetjBnkZpUzvY5uMVNfzrXhekjNS
YRriDWZ342uhtmLyBct1ljzQepAW4/GBpNt6br5ICCnWXHvlrqgq98BGpIBqhryEBtkkJlIhvlXN
wIdkB77G6jYNrwYV89aq+AwL7QmXsXuQPrJi0Z+VNKurNBU/R8tsnfixdNtVdYIzqJyHv6MkbR3W
hQPhGV7YjkhH83NWlVEA/R6xjdqkEZJdC3/7ETJBRSJbb96IOurnHSSQmvgFS8134JvaXeJLLsRY
lRZo+RFWhBjdnH8nztV7YVj6FWkA6YoluG5e4ix+Lql8oVf3I6J7SuHf1kyrT7T89W0OasLJWi6m
Fbz18s6eJSp62x7gDQinezahyP6WRgbARLT85NR2j0nueV+TKtu9jGp4USaWf2QC+idTlbcJot69
1U2a/9JmmZcuNU3OTVy8/Cvhnw5d62ceQsPphry2uTAN8zgTfLKuEuG/uDNq+UpoaXGoj/UmDQSB
nCKtDlE/jC+DnOKE/HKldl4sOQyGPgUgVkDvLCLCGENvPhOHF14M0oUQhVToBlw5e2+k6Dn30eA2
/2R6vqlu9P6E+BShifbg2dIq8DJs8kqA05gKEH6JIn6ni+Irwa39a6qYmoxAZY6EQ8kb8L7oNkld
PxgzNwWpNV6I2rvH8+FP8rfyfDJt56SIHyyerIdIuGooVj1QvnCjTUXaaaoL4CSj4BVZo8/XH3VC
htrWkp2L0qGeQXVSvSUvHbEhGzIb07ti0uhP3TyneDVq4LJ82P7bYHp8hjLEJuylk5mcvFma9wNj
O46TwHN5HazIux+cdP6UUZjnx0FlCfZeo02GnR0rYtNlm4zgt6z8bXRazAXlmJebKIzrP1meBwXL
0AKUDxryJX/BsKnjPKtKgy3gByaQ5GS0+AKtSG7EPOFe7k2D8tL0gvqR0UAwAquZ8oZBg/Ancnn8
KUZPNweGO22yKdXDJkVrLyDQMJGGINgvVEpLpa8x1AmsBn3ZIgt0iJJbiyBCRsecIOR9ro1DWw81
xmKCE8GklyN5HcKtiOr06yAnn4y0sBujhUCundh2WEGwIa0dt38Jgia/EEI7PWOBbm9VVnfbQUhn
hVXfXyVTCw+0oPMKV6VTjGcAZ/qx55M6B0NRTbgc3Bk7PmSmM5im+c1ka/sbYdy8b/suHjmSDPs+
ok+V9PJhd4aynOkVyz5VIBvNPX2xMTdAVCRzG2FMWR57u5dn7Qa5e+AmlZSFRAleRayia0+434cn
Gyp5d6i97yTRaQ5aHx9A6Zh5DI6/8O7asg+f8kKN1zmiQ2zGOcXUJVz/pYFeTIcThy9hxxPHGCve
SicuMS8kcwa5ebK/4FiCeVryn8jXWss+xomjUBhLo/xw69lbCdWOe5TOC9HAJyzE8nv/Z+zGdpfS
wx47rw1vpEHhmICLiATc1GN2gHbKtZ+DAtZTgyeq44M6s6HGJlE6SI2TwHop2XpT/nKt/YJt+nIH
ozkmqra/HdOFPeEB4RnI6DyUUZwepjh2bzJllMWlIxsfoWsWP+Y9vliKIstAZqnnPieeZuawHPsZ
QKhbf8vAGr5kapSHrAYkHUbtiJyabX/e6PBoTi5uaUa0u4xEyLVfJXxXzVSfPQzdZzNxxA+W4hjN
OIyPQ4wZcOdie8Szih1hBeJD/mmzqjxOjQnF0y7zbybt+KnUDOqzC+KSBNsk5pBXLDX8RznEYOtm
fsXWymGvxBlgyyVSwKfTJmJr5Zsl3rgoyN88f4nJI2VyNylM5iRTFTRUWPwfvQ45D3RteiaoyiHp
mWQjoIQVbQPKuO5RhGNB+nUVekqzM7Ib+kLr3aMOOzYaVJRnxLxGpLBsvWG6qrD82/v2oXPwQEuy
5u+soYRlIANIxITM1McwB5kxFXBOMHpRRwRqE4atD5vErjdKkDgiC2/RL8NroYHUW64y1NxVTn73
mABVzQq8IwNXN887QcaXokryX/b/8y5oiXvhmTef21HYrBHAYTsWHlbLDdjDM7xZh1lYo90l0IEy
I7OsTcydT0Xd12iSMhd+oBnmgPL42NdTVZNm4HGnr+vAQ6cci+agPctakVlmblthiCu++YqsUsij
GlH2WzkSuL4ybLZC29AuvKfecdFBKTJRq2RKgHp4rt4PBgl/HdsCPM4jAxNXLP1C3rywt3DoGuP6
vSeM7NSM0j2FPGyIpic2Gp1H+gAs8IiFAmBuUa56T+Kbcq3R39M2t7iDA70m/HG6DFZg/upWVk9I
seZHIUL3lYUpKbk6mDFhEAZOhE8oSwyo/LAHvzeMv7Npexsjdow3jfvwmjlyfLFF3X4ShkIie5NU
3RqKFHAdmH38NLELWZCeJ4g2PvuCdR7k7QtJP63ciTAxgj2WsenA2o/PAIphle80pMVLh1HklEVB
AMiFznZYdSOgwJVvD+Ihhj97QfEeHLM4nZ8AkYU3w63do6H57ihTzADiKe/Py7JiIZ0OyFaNahe9
X5uom6IuZ0eUTvIcYtt9rKj9ACxb3rGc2IuBnSoWyLuor5FZ3ZAfquccXzAPveUj02CIZH4Xg2P+
BGIOn5w5z/fIq5wdi5FvL7QJnyyADPYsb85y8iEm2+54q9q82vuoiHdJ1P4KYeDmZCY+nWAd6DUm
7pgutoQfLavo1uQlivvMSvrHIp/Uz2Sb8zaM7f5OVT53lNe1mmfX8drLHFjqIDo7uu+mqX11Yj95
yIayetPmRLs0WOmyRyg9OLadNcljWwfBHueFfQeZaZlHN+Q7F3wudRDKh0SAgFOVZVzbPCPQzWXn
RS+K5jhK/BHDiu0AQTfSTStt9mgQZD9yFahfHg+Pjj0Bq0KzjuN2muLhyUYpvJIjU9vd4BVQomlX
mxDrX1HdBbXX7IZOBKu4tuNDSGsBlH3CWc7e5dM2hHWOy4jhH0yJfpPF9nfJdfOUM0T+ZkgQB/1a
4z0Iv+AN9e5LNvnmvTezSSmBxwAywpsTU1pgtfWAmGH4f6V589dIcuf2p3PrrBLr0Wcl+SckWHP4
cE3GphcviCt3S2XUHFFOIuH1RICl15acVCrM3WI31kr/xf2qPga2W/dVMGLIddksauV3eNYJRFz1
7Rg2W6U8s9vgwYuMXZ841ocguL7eaeBBELhltqnoLF+J1uJ8VcIeV7PXRpjM8Ve6U1O82+EQfmtl
dlQcZc1HPwpYlmmOCYdBeMRzJMtjbtcAPxoTmxKpkM3Orw1MfqpvlgBFUCUPLWoMRsQ96fGego/q
ldFsMTG1meOQWABGJrbqW9sCxiHqKj9lgRu8Ft3EipXRQ1FyfZXDxoYWecOw237GRtLka+1M42ky
KrwMpCuonen3yXuXCEKq6hSG9NhW3qrumugRz2/5Xg8LZnJgcBIzmAYXMP4kJiwdn+OJSQHpB1Oz
MJRtzS9FMXIAeGa+jIltkYiWNPIbrzba8SXXfoWjN93lhJy3aK1tyhwiZE6EPFfOieME20mxHJU5
LKmrNUXNn5gI3hOdZ3CJifSs16OeSKWJc/LlHoQgXHQ1gkJxVk3t4kR3ukE8TmxIWR/1FAerJDXa
IySQ/BOb//yaoOWi4ByTP0E55DnatEBsJBCSY+Bwt3IYhlc0guQmOEOX7RiyVBDa23IER4mc9W8S
8gRvcigZVBOtl+5mbwATrnKK3Hri+qSUcM8u/fKLOTqNBmFvzlgYDaviG0CeDBU+ffBDf/kQbRBD
Gxu/c7JSSJAf00Dh2PGKJt6YEY89MZrQS4qyQ9U8Jcn74AKqz7oqe7bR264LcjseaaNoPHvdAy3N
A8I2+gLh2L52VdFvTKO0d5NAWccqmlsdBOgSVQ8pZAFNlT2ZPgsKB1Wa2nTBkBMQyxTmy06RI+BQ
99R7VBhigh2dFP5qSJvgWqYjL56Xj6ewaP31QDbII0uGGQBaXG6jeez3cz6a186YoIG3ACukbRo3
ZMv6VWZE1XrsKTYpeJEd+lAevyhA6Zcyv+TlJ1Ijd3Ahtni7fEYCtFnS3+alj7MoRWuW2vCRJgT+
yMBr0rNykgAAPdTujkE5zqMKEZ9NpOo99bZ4xaHdb9IWwPuqj3W6HxYvwbYNgyTb6Diyn+a2xrgj
RXPu29jDPFwBVmPuu+8cB6myam0Kr9I8jq0Bu6SKYnOvRTY9J7otunUpLTfZDwUKAexzCRGdRG50
2WVc5rh1J9SjTZ7ntdctkGpmzaFclX1lnqEHUUoQ6uF9ZdJnzdhJlYH0NRkOY2pI5cKHENO9P7OM
2FeU2N0+IPCDWzgET65So7ktMeXstnMvujMSSnW3ls2EnoH5ICLybBrXwnfdmzHO/rnojeCgKHl+
hqktH0vTFY/ZUGmxNlrDfu+0a93y1HaeVOXKj9YaxJvq3QRYlamJ/XUw3yCfPzlFSeGUxyUewqGP
9hPQnUfh2vqNwC+9UwtPeQUjwbsLpcgPrdMZTz5C9E0VyHTrO/P0hNbQpuHNqo0597jhLR/MHWgh
EFTjQABLS4EctNlwbFMjPIUKDzwmTmA9SYCLTKXZoYtVfxKt3zYrX3MYiLgRW1H4/WXszeluZv/0
lYah8yrTXB/aRvrXUM9/NRs4e6WEqa8RkcgNutJuEbOEs7ubtMvrBQ/mzZmV/ihmYfzCHX+aGzk8
Fm5D8Z+MZj5tgFz21aqImRcPbm+2pxRk8C3sYSahnHBmg/mXBLw3GZQf8xzbb0RNOd9ysHgAx8l3
r1zESFNsKPYrj7r0JMll2RQYTA7SYWgNFz8mRhx53FsPjmJvus0IYBoCZInF2Sg3zQBFs4smDQgh
GZ2V1dW9pqge+7upC13oSBC506SZHqlGu/e0dJqbHToUX0ZEY7PJSon53EqVyfi4gdYaRvktL8Jh
L+u6+u77oNnVA1IfnffxjkV7dRzQUW9GXAY7EjVoSse+7lM6s4HOgEHkKXUccet4h/G+h3OzE3kP
ZjYuUb+oqRyIu5bTRoNT2YRp0D1YRmhiyTE4vPKw2TWSRC/HD53v1k8H/LnRMoBKYq4P2uXCYgWV
xKcpbqb91LfTnkF3vlv2yHdVL6Nrod2Mk245LDINHRzdo/clMMOgmO7UxzjkI4RvSExK++h17Nhw
H2zMN7+11flvru/HP9UgRQdwa8Jkz1m/V7Wf7SfDcZeeSR0aD26BMlqTrLhEPNt56O1Fj0iKUzmp
nuagJWfNyJs3u5jZLaUm6QJkWW3/DXiMx6gCPLFP+uUnuZHmhRKVmtmdAcCMjvP5j3Dg/7cm9n9Q
dphh2YtA8v+udT18aVzRX//Nv/C//5//NC/Y2BOUzcLSdhycCP9pXlD/Uo4FSZLaCbnBP3/z7+YF
S/7LQ+zAXp5pNIAziejhP5Su7r8cC2EqylQKX8u1/1+Erob7fwgQkCMhAvVtjHaS3txalF7/ReqR
Gnhb0zQq9rE0X6qRyeLQHaTXDs8lXeg+C7JqP+hZf5rLVD0xV/lMqmou0+9SpcPFRYlnMbULbGCu
Lehk8zzH3rpJM+LbveazqzxxduinIK635ykdWZ+XzjY33wO/I6xnAgKnG+gSGNyfJVudbe8O8Hn9
sr0Z09Bdmpwo2zK9L8bG3mttFJvRbFkzZuZidu/vWFmULNoGjJyMF9es4dw7jKcVFIySjiEjKchh
2okVYyw2je/m22H0Nvxs1qXpfoQ/QrKzYXKy6gcTEDk2RGd85c44AZwUmJOLkSGFduwZ66vTfEm3
29aqnO9Fox+7dsBXBGxq3ZfgegEqcqc6iDeE9dZqcB60ErfBNYprKKtynWWWuzFTfzwyenptpFiu
gE2uX5rKJMGBisBjjjy4c7SqGaaixO3I4VJkNWnnFtibuK6vLBqZkY4AQRzGYFD1uvar17Cemsgx
125bHtMSveJcU8ZD8tjxb/wq6GUcZc2W0zLdyNi31lVxb8cOVMgoXQoYh1gYZUHHpYXDDGrZ8172
VN9Duh16/92P4aj4UKUmp4ALBzLQr1y6NLd4N7CQJJl5ZgtgcHdAY9cOVEVwLBguTH7v6ZsT+v4W
4b4DHDqp14OydooZE7lP6c0mkDGrsURr8oNGEX9OPbnBy4io8q+GXYVHpbufIOnLDV+735GSxk2I
wqIxBjISQ/EnF+Yd6fNn0tKnXQtkDdjbBK7DeI6TGz/4t7aMt1KncKEXgy9xJ0xu1MaV4J2auGEi
Jf1w7VQgulWxH7Cb8OHHZ3NmAkIz8kAosb03O8BnzFYcbz5EbrxmujCdXKJPQt+BZaK951alH47t
gzyPAJ6r5G8TmMk16fRf9av1fRFVpDGnDElzV24Zip8qxtorq0XcEpihtWrmDsmsfzS89pq49ReZ
BA9x7JOml0C1KrBHG+zHZ8JR0GvVcBu5v4XHSo9PbuDXL9ioE3Bn11WyaQQ1QpAWx7JagIdxfREW
xrzG6fYLXCqyIE/0UlHAdQ9ZpcGbzWIz1ln0oELgqoH6MwAG2ymB+kOh1ak888gY3yCrNpg2Qat2
2k+STcCWlPxNKrH5ZYjtmxHO2GrC4uoxSSADzsOtyevUZ5+IEtMjom22M8yhVo1ObonVeig1nAef
yUVve7/gfe6RMTJ2GsFkc5bAMTToJ2o9sAxhzUNkiGG0wGjS6lctRiiVR+xuouYF31jI9xbf6IX1
nkREWK8SaS9xyC0Nkhvs3C4vNonuni1bkLA7k1oRLy6safFj6cWZRdX0FGYvniGr+0FSU/fdV9WV
5S0Y6tO02EcYjSxBetyeOEumxWIyL2aTaLGd2PhP6sWI4iyWlG4xpwD5f1GLXUXjW2kWA4terCzF
hKmlwd0SgLU9hP2SbFR2h26xwKDGA9az2GLgghVbBdn2WMMIihfzDDHirP2Gj2Cx1dT4ayZ8Nmme
veX23CKLElhwZumwqZDHYgiTt6pv74JUY9jBDXo/1CELaNv8Iaen57XYxQrlj1e5zyShvzZBdDPN
iqEpEBPeD8xB5mITAj9Y7fvFOhQYOUwX1V363O3OhBylZ2+uHHrCkR2rp9mqecyLx9a2djC1873d
IVe2wwpggh/wjhO7MRZ5f/I4xVaay+86GvKk9fTkAyA/NcWNyYWL4klHp26xR2WLUcrDMeUt1qlo
MVEZKLuixVY1QEy2awIrByrWcLFeMfFZgQjKEUVgy+oWg5YZZRD4mp4q0KkW7tW3qbLnuIvenRFU
Sd9E7joqzKf60uG9WFdSkDloq/ehSx+x0LNTwDAMiIVALSiibWL8saR/0tVgMM+AjVI6nVo5SH5i
isyVjFhRI3f5brkLGBGxZJ3nJ5OktNbuoLC4kCq7gGjjMeX8Dy6lXwNl6IPvJXBrjWwZrqXr/SbO
J3PAZGNmxbhCrbcrLch1uC+YxWhSBCZZbbkK5xVEuFeTVnTfTRaHI3I94epwzQzjVyfdL/Uho+A7
uNjZ2o/zD5L2nmgbphUN/9okEo7ylI1eMXUPHE3os0l3Zp78CxyXvHYZvo+T8dTGrb7To/0Ssmfj
b6snbrxyU+LIni5WG37EpFGNEh5TVvW7oiFKcfIX8gSDxqRdN+Rgr90c6FZpc7hVX54s32xhfFUV
kG3UXsSLQ4ZAIjEWYNeQUkEtKcuY53+YZkQG9VNjnIYoP7v9u4rVJZjyVdMDpgxrM926S/hQ17q/
Co4Z4gRW5QnLzdAqcT6m7Oeh8T2S2gZEIAR0zgk28UMv5mZdb2bBik8yTVqJjKH2OLR45EgFS3om
BN6f3C4ecrtTaxzyKVpb9p0gbFc94uH1zKJlZWc+nzIPe1iZwSYz9VsrdoYzftVD0wKF1fEONQGE
OtLG6lDEO85OBDyieOdEM7Gw03GmrV7rLkr2Zg3EbybJhgkpkNRe0pIpK602MtG4LYz8G7GkVxQk
sLrTKYmLB9qegbFFu4+jH+h/DG/q6Rgn3PztQGYhyKqrGOp2zVwe/lWDjJS911lIdxN7sGpY7ZCc
mtOix5Z3CkpxiYi62iCWhimumnLTM9ZfKX++hL2Av2VjVIEf1vbDsBp6FxjMAp+G3rqOqugjIVXJ
i2lzgsY+Z8G8yXjpW7LG2riAMzT5D6qqvoOEHZHIBntj6GhdeNHD5NukLAQTTSc5gaoUPxSL5EVa
GMzmESc9iZ4UaPD7C+uKHvJmNVW0c8sgXJdZcxfZP8pLUqbuGA78rMx2RQJZo/PSO6pq/Jpejw3U
S0CDhfdR2pVoZGS05GA198gaiIcly7HPBWb8kuwH4d6Vae8+ReOTG7YFGxSQVX4vSBPoJ54S/VeM
0cTYyXtsvHcw44KnLGAAmQa/iT/3K8Y1th/96GGeCSuw70CCXhmmua9u8iW6Md1GsNMmKHtT56qt
NbXTB5BbLIvu2Qmq/qmSyXggEs1Yt5W4S+g1P5CgH8Z0Gb1Z9ngIGqRKOUJXUnOvxlI1jFbaAbZm
n5wEMSsmTUKJv8GrclQMOlfW4L2gWDTWCQkrGR/VLoiyx2TCh5A9SId5lwtUj5U7f2QU1yz7w4Om
Ex4GXti8K2L0hdNGFHO1mQBmWu9RnG377CfKeGxKrwKLM3vNfQ1yvwatviZUCsEnDOBo6qZTUw9I
6QllsJIwPhTOfPYWLYFikkfkmkSY1ilY1eErJXJ0FxbZoQWrbZvlaymm59mGMmdH9i9BJBPLo/iS
pVNyIPXQ3IR5iBGZwLAOugsmWxjHzZxVz9hZHbu+95tzUI3eczRNh3CyUcWBx9pLJ/uIh0yfvJD7
P4tAV1aJivet45BNVhMm1Mp0Qyef7X1LMbNCb3Eg/Dw/qWCAoku6wh1jrQWQHhyjxqweYvUg9V8d
iPI09uR/9csfRIaAT2YvEUcZArLQODZu9Z5bnt4OEDJPwOoi1LaD3Jae8YH5Lv5oYvkQ1MhcmlmR
5oSs5Q7hGbEgRjI/uDQ3q0hE8x3RLOt0YihTG+nNLOhEyoxu3kKHu2ZtHa9SW07bmuN8XVk+TBIE
0Vi7802Sj+1l8HJzl5q812BtUzZmJbw6N0rPgYOcg0xQorJA3D82G/XGhvIdRdL0TJJn8twxbIUj
fezDiviXOa8pjpj0GUDPL6FRXUIze2Czlpzq3KS4EfIbHf2AwAMRn2yluC9dV3IieIexY3sw59ay
M431aTbreIWPYXz1x/FZRwVBDF37LJkhXgA385wnCP29hkEffsMdFy4slMFHnsOkaTt74hPc+K2w
A/MG52veMVfjjI6MA7uLHAEKQg9tkAotE6ahorD/ZpCy7xyTs6UcqnsBppQplqYntOcQ1V1zizyn
3pdm5WyjKHRRc5ftWpEO8skO7NEUd5Sa6RUDMndlJUj1m8MKoR41k8OHfBhQfe2VareWW0J5bylJ
U/ufx686lGk8H/4hn2/ninl31dj1H4Z//Be+fqUTIVOUR+yuw/PyOI9mvTKtaF3aanhWo2HumU5T
3EgQ7LFfMI+2I590puBzbEibZXXr3ce59DakB71lvfQvRu0fDK+wd66G1xM6V9ZZS495Zat9zCpm
sj7y+3tzXmLPYHO4k289+ssf8YAwKS7/mpWNhJqhMYICJK6hF/Hh2vwOMqs9h2QYZmn0asQGCc9p
bN/ZfZK/9Ta545V/kr1tnnw0wGsTk9RhzBKKPnairDG8bOc2s/MQhsz4Gmef9ab3QJZQie3/BiyY
LQrbgf2YuBO1M8qswAjhWZZfsuq8ewS+963sLdDFOZug0HL2TAPNfVEb1h0r7JinWzxxTMmv1uUY
tOiTYIdA4jLHnogclRzsJvjUKQccVmMkzqrsr46ekfUyx0DyIz9qV7xTzbp/mwSBe6o4HbLR2VdD
Ze6clMuAXZ6xiX066qqe9bYLk2JdLdF1Y1DF+0wt0XWFrE/DElLUx5X56dPnQcx3vzEFLG06gnKW
aMUWDZF4KIFxKz3usY05z7kzj4+191IYQHz98VJ6xXQpY5RtFgXqZRgemOLnnwQtbEfdlGs+AP/N
zIaHMFLVjz0VR5/f03vkhFuEUueWE3+gsqTA8EvyU/y4rO77qnV3+UgqRBlO1b3R+dQ3RlAeuCck
qN9o5Vj1Q4qw7K4au1eIo97OV6XLdSGh1qTkVOalfo3Ys30Q0CVzWx65sh2Q+mW7Cfwwf2Sycypk
g26+YvxukF+AzQC7xNAjUOeNgsjZW/3e4PbZS9bT4OGG7NlVyKYVYoP3ZPGXwBX4Y0byMJWZ8Vcn
tLCQWy/lsjuxfLPfCieuVokRT6+hgFxjWAQ7jKhslmuhOgR8SxC44nMrQ7J60C+YodNt4twp+YWB
j4VIajDvKq2DVeVvALPhkrdB+LhoP8vxwZ6t6Nfqxk39gypSvaumGHdeOWbczSXDjLRtrq3IdrNu
p3OnDEKKYUJdKw98oQAVdAV6ASR7TiAW+dOHaUfYPYpkH4xJT8KuvcTxhGdk3/Uap+NB5Dp86eAd
rAov/eiLwmAP6nX7BMX92jJZl/U1QKwBw82VBStZt0X8W4d7qr7h1Vp0DcJ2BB2+f5jIkNwS52Ic
qOSHvVlW/EYQhBKEm7ttel50CmvmGUtl/sTYIHqcKQpNhzWDNsp4q1Nh7TmEcerqgEM7i8+SbOk9
1sxkp+scA0iOMtO1iLDBzOrcWVOlVuP/Yu9MduRW1u38Kobn3CAZbIFrD7Lvs5qsdkJIVRL7ngwy
4un9pc49hvc1cIw78MCA90BbglRQKZNJ/rH+tb5lAwMCI4yVWlXzvg7jyzCjxjHJnArYqeuw534Y
zCgLgYPXqQKk1KfwvPrUoCnVL48NxaS0x3hb3y527GPSaxS0zNHQCgfb6VZgAeiSagtr45HyWWJz
Etdc7ni93Icu6bKTKbyHXhnNw4TMxl4QrvQ42RjIanj1jG/pgugIhMisojcIVPZACcsu0Ha4drsx
2gRqzrYt1SELWwnjBXsJbWPmRDhBDOvG7WqGPTXsgjJMdgOT/SJGxDwamZiRAVZjbAjK162aPC6F
AwSOGRaVWNas/LZj4fQs5JRaTnjyL+QS4UAFg9jgVnFRfcx7dVreHekf6dYZ/jceMNndPhmcKmoI
qdgteNDfS/Igb0fomDjw0+EFG9O+jed3HUXZK6USaDnl6O47pw/xYHvzrnWMLaw9vQ4yAzWw9zaZ
ivJ1cLdIciSvoVXtbdep1/V4SWz7LcmFdYiTI4fn4RK2bYV+hC1dm4711LcfNfUoSyp4q3VjOsbx
zw/d/We6dksQcwCvxYc1ufk5QbFBUK0nnkJcCOxUnhM85WOMboLD8wx9wceviKAoYpWsAk3gsbnj
v+WQ3Ivs8zuSsDc3NmUrG6Ov9yP+VOQTslwRg8ei8L1h17HVUmVZUHFQ0oZsSrL3mfkNG07t69F8
K6dR8S9LG46WwXMh08OsZ+s6inJt2rFeBkQ5uoUHBXoXecODUwwT85tYaj48+7Z3vvA/qIfGQCGs
Qh69qrfAXFt+fRH3PfFz7tCNYICJgVeB0XII30b47HVjU4k3mO2yM3tBERvrJuUSlzCgoqf8t2Dj
I1as1rKTo4Z8HW+yYDC/B5zUZdMMR2VyY6LvdkFDr8JkhBc5FN7PCHFlhbkEG0Ah9oUj7b3wpH8k
886fYlxfzir2GI77T3to5cbPqbqrhuknkQgq76uZ6g9a4l2wbQsf7+tiMoNgb9+vmjBrzVdUNHDk
1iL34mRDOmXhOBQxwFXpTiR4hreQxKXWcDv7NtoFlfS3VZ8EJDHbDTEKUImNrIkrKXMtSjRsLACf
Vtz8BIO+1+Afn1w2HmvbL5jY/UM+DvOmLbhj1T2Nlmk4/NQ97VGGV42nUFV8Sod6OJXBczNbq2jE
y2h50bWUvTw4IQexRFbtJndaKORuy3iCOeskE87IHStX/FsqP3Dfp7+jsDSSCXn7hblou9bjlFE/
4CuVT2EA7jZou+sE5PKacKXzjtlLHP8cc/30gZXivPLsPjmjnbrQ+nfTjGo7ZjUE71R8uogDZ8Um
+Pk7jvxyV4lSHNJk3uSUShLYrejJiyOP3OE21MVvPI/QH6RBeWw8V1uDMrebwOPW1FP93HrTDTmv
elZ1eGCJC546NORqDpmYS7t59jUmQzdpmDSyGPDtTAuNicnhkwMEpV/Jt11m44kVpv+Io8ZZYZOy
sPPxS5XUIf1jgcvlFCUbjJbtLgLe8zHo93CexDm+f8t0+MGeSF7+/GBPwdo+lqXUj3GWx1QwNGKl
JgbnmI4p9BSlCTKNw6kpxmmbI22weZ3K1Wz5w8GTjU9VKMdxLpE164Bp1fhjfimjfVnBxjd0kV/F
fZD+87MhdJl+6njnZ94lN2FoUYEgKHeAPEwTyGuoSPq0LESevZ9wKQYOmfH4wIi+LFzePqxrwVvR
xNaCobs6sw9njzNxBJqpKfWL/oRO2m+rqb1pw1AHvHTY9VvzGnlxu6F+MCMB+FLqJ8Vm50LIx1hQ
M07v10BnAf+6bFNZdMu5uY72RRCBxhrLbiN8mE0T0/GU8sSzoK9HjcXQVF9VRX9y53gUlQUhi3lq
aCLTppCkqw8oQ3hNsHnwCfvMRg+PfRX8tJpqupoZzYEF5UfSBzE8Nt1lkB1GTMJqO7fumy0XTIP/
nf16FnHHUjY1cn5tLg2M6ZSkGs3amfV+zjM6wqYwfNeV9TlgQD5VajrB5fJPFJm96bRKGET8HYyq
X+yo40dnijB93Q11k4wPZdmA24wpbT2TF4I/IvJngUZ4/PPDlJC3AEtDe1YTHPOZWTBO8u+hVOVJ
i+nqBa3xlpGgxUTd/c7ShhJF8dxX/gt6trwk9eDuEHTV3spBYJEXWDOWcktxnGw/Gu1Ktiq/hjN+
LIcF34Vw8rFxWmfnzsiFg5EHHAPegzhMjyndIYugqdqjkzA+cbzAKM+LXt9jQbiKj9Lp6ItvuRGY
UwZS0RkcBJ0SJP0kNu5EmwtGuHGNOHI3EnC7bmbiXR2ZTz4IXEFN2j+OqoiueszeKS5LTm5GpbAh
eMjhfVpaSpW7mZHtElW46pxz4AN29Ef37NifDkycrZ+btyhVzlPh3dsvWBWcjA4HPpYVtpOmgYwz
z32xd2gE5d/M80d2AM9AhGZDQZ4R6+mWTq0NfCBqAcpZPXlmFm1iVnGYtZCd3GFaE/96NZzS2FH7
ma/ZG8Ur0pDpGsl93CdZc5i7UP+wFe2FDQ/JqmX//6h5fuFLog51KuqrN/vRQuT9a2kxBTixk29S
2+hXOF/K/TRKZpDJOgWj8WTWlbdvG8s44h9PoKAsTM9l9huJ8pg2y4Owx6FjBPnBM8dxE8keAnjQ
sGqxc7Xhxn0h8SEeU6zH9LuNS53M8Us9MfoFaYREg+uiVBVcdst+INFW7IoxvzPnsmgfVe2ancAm
x2xCIqP+TDSpyrqW1j4PUYkbc1rxK7WsIgUxXbDGUm0CPC7EKjFBwstbEi/2oLgTCPLGECWwlmXu
zlfBlTC58SZVQOlCZ9sXXJR00/IgxfBEP4Ycwu8QTwmlObfOalbCaZtHXOd0Mdu4UdG+2QW0a9/m
mk6wB3OrQN6su9Fa2UySq4yGi1UyCHDbgsgM6lnJNus+qQQ1yQQ/cctdkY3fE+jTJjflzYdWg75a
pjy6MYP4fTLsUic81nQsXogK80QGKLWJDIreajXyd0UTvbYFOQki9uhFc82dtdRkedgMbfNkwOpG
ioFrNuKhk2WvKgoUgTL36/+K++OcfnXAOn4P/3b3lXzVjepS4gv//d/+9qv/lzwi6EgAIP+lTeSc
6rr7Uf7NJvI/v+wfTpFQ/OXg5/AsACZ3uBn0ielXP/y3/xrafwEIIz0E5eePGQRIxL8bRWw8JPQD
m/wnTJeGASAp/zSKWH+FuHzuFDUiTo7vef8ppwgAkL+jKqBwBJ4QLOa4kfIt/uFi/S9OERFSHmch
0uycXLw2nvlqp+O8D/W0nxwEeLQ5ToQWDjE6lkKHwnedHtIA8H8fGTczo9A+1+uCUhHKo6D5hpW7
KCdzX3fz56RaeIAqedO5/UG43N+V4YZ8oVpZPrGr3FNXCM7DwqbHK3PoE46JhxhmaR6w4ZF16FMb
ZZugF15CDOYTH/8ISv8+Hr94Wp5Kdk7gMcAQML1sJsmdz8LVCfbYcxODL6IAOk0/W89Pt2UKI1J4
55JtuJ07+5wycmK05pfHWsru0o9GChaK/kS+v++g0bCxnnsi+dzmeUAMEVulJCOmDL5sm+BRqNiU
zk72KSJOaZYcKKP2Jd6HuyBmKosZriPnT93KaFRfji5opAyiaaf94Gfrzqc8HPNlWQKFDIFERLgy
NpM90WswiatXRL/uyrky+4dS3UjSudxzgAkn7kvG8AyUeLDupab3aqdFDSfDjGzqZOPmRebi2zL5
blKOUm1rfw5ZaJEloKPGp8upbddeh6pJ7ewyVGS62fBi5zTbl5E619LwX00z5NDWht/WQNGUO7Et
9RRThJovfaV2Eof1wml5VOBZn9LmLSRrnzkW9yic+uyxz/fzPmbYpySgaK3vHwndP7nZsPF+mL1e
O4KZWc31sa3HmqCATLeEJU5jDcFB6vLY585jNEu5ld1zokoa00eazsz8IJziV5v3Cv2WfizdcQav
sOdPuDxrh7x0Z1A3pbp3gK5HzgQkTUfCIRxzBsYxkAzf8CR9lCGWiRJzr/TnVaKDdYiMszJbNl8m
ObPZGMxHCWkldlNk3tldgXHpWbYNBc+QJiaOLL/abL4GYd/Qh6ioZ2ePr/FJL2rtsPNB+l8aBZwz
nYQnq+BB0AgWlTbe6oQ0MFv4J2SiL1juxlZkCN78P3JIhWd8bNJu9LeZOR4Cv6enGVc0MApWv6bi
AGe8iARUQJR0vyvBYih1QWdO1GzP86Wqenan9XMJ6E3J/rFwWGxhZAmH97C3I/ZZA3PrxAXUdyeX
vhGlsSB3950qzpYmhOsl7cc85iohPnsTXvmamEebDEzjROVGhNASQ5U9sB8zgAXYXbUTVvqepjm5
cZfdwOjUrMvb+tGS9zK1EMXVqJslcIrVxOaDKZ1LLWp+UCB0jsKEki67eCFwfqlzLo3WCjRb95Yy
IIHlaqZiCbsnmg6t4JzP2Ye1/D6h1lZipI7mF1X+TlX+PTnRz0I3kOjYXNXieXTlc1wyKVcUnocB
9q0JJygWaLnLbeDnWcCc1uLshXjw2sXPMOqnvXHf//YOXLVipseLTsysgkMuo/SA1nTARRvDIHHZ
1GhmyGbGn59/qLxmLdegUuaTd55+U2tWrVM9tWue6Ax55riTeOy9CDNZbZh7XZi7xLL4GtZBO+38
8mQKjzzViwoCPF2+JzNVBa0VXQ02t71xopgWbZh9NLH7m+UtfRPnqas4cxOmBx8bGhBO6GNLrHAr
yqORJDMI3epldHnlTTz965C97zar25U7pxD4sieP9fZaGu1Ztf6pyCPS3xg8bPUKi+aHzj+INVyV
oGwCWla/LsyVa+mn+6dOc29ftANeGmVTLBpWaLuRSD6NVj6Vd0eJSlsyBjPQxpF++0yurLHE6udR
tAU+r16ImUPzoKI9OvUzg2i6SO/Bg6I8SJMwM6fIACCX45vW0gY2s+mgElnT74nVDSXf1pb0qX5g
bxIQCli0pdWtG4kBqIZysEBlCfhZjf9rztbe1EEM9qNvHfvjCqcgED/nFvs8oxDUGhgA3dZoKMgb
Uoe0afKJAfJHYo2XUIpki/5zGVOd00QVoeR4HDSy/hJ6fATBOpREKoq1Y/M2KXr+aJHJPo2GsGvJ
65Fgu98gx96yxtj4bURFVMBNKWyfvNRiT5W07w6N2HFX/5oIicO7lJdaZT98ao02OfI9NLx6UfWz
WJtjewuBhu4bz7jWY/7oJslvyb6bHOZhUiCROfHbFDSk3LMMba0c126oCSrw6DA+jrkJTwoJU2WO
uzBz8UZAGJoSq0TaiKWJJwzdnkv8F+dj1rytRfu3QyTOHTxwJvFjUBPuRdrKlrKAa18C/3VYzuNh
iKzqteiwTdDc1CxEMH1RylW7yIG4KOt1ZXMW67Th8Qwrko2iipbdu9VdG9sVl4K0aK3dpzrz+zPJ
l9cmdB/I/1rPKvDlMmkBC8g5Gw9MREcYV7CZTWJss7+a8jDYcMzBXQqVbZEkAKWaAGeCw4Is8yZq
gQ1dHuIhvGMzrOlAlcC2vceNGjCH6852bILiNd4C0czIk3sHweMJgEW6NBNyQATDSIsdLAeQ46Yt
Df0A04RLLLu1jvrCxsDGLqVrSszVxcvJZc+dW26SBHlmHmBT/bakwZtDB3hPEGbREMMAR99uGuVQ
f+BNGQjYR+S84oujl40FzN4gQ44HYReI9U4kGRMQGVuC2ac/P8uIvZChxkuhnT0JfP12979tzHqw
NnbLaEY05xbIYsJ3NIU7kNbQM3pNn1pQAI9uqOKaHa6AMJsuoYrTE7249xM3CTfKwhDwxwRryP28
ye7VbTPFsbjYw1NOVjw8ilfoDfgn2B3PLcl0l5oD1ad7K6aUktSufYw1IOxhUh9ca/pS98J/Gdjr
p5g4tpbdyZ3BlACQ+75hedf+mJ59NjXckMv0kD/MHrlJ2tkpStfUqAmzefRgBtEPSsUaq3mT8YLa
NU3/mncvYmvdhszMvZxN3GvaEvraMItCDP9T4XYvcxP2vuv94fjnB/de+CZLL+C47RPUxWyA56pZ
dK06tlbnH7krJWxOuwoLZdhT2tq+0TnRbdUiz5JXryZFpiechmPT3/jqGSbTecrEqgzi9jDZ3QG7
gINjkxlRkfvH4zhdXMUajvUQkw3xKlwFNwRDd1uW1S/XcdMtjhEg71FvL6Rhi3XlBNt+CvFy8Y8k
6U7LKI29NZ+VjdMmP0z9axwjF1ee8SlzmpIBtfWrdGKXavWVs/cMe+kV9t2zMewFqcrE825YCm4V
w0TGvbDE/gTiqgMHTnKWp6GHnZihmvj0zz7F4NsJhIwMZ8dpDHD9GWMhT1in8dP99sYYSBM7DCsu
l1J4cDmMjdAj9Hi6Y8lq/6bBMEeeIvZvJiB3EPTXtgVhK4SUWgUPcFk4gzcetBuEcnBd28EOH1vQ
F22JAzxky83Imr62ZrStvJliI+0xQDS0YzhM4LPozhY+Q3wfzjZI6nFJjp+nAo4rUnFlhWeGq5my
IWhlnWOSn6BBcsRmkZPph45fqwRDyIyuZE0vTT2/it4+Y0Uady4INCGJB1pWQktEvrMDFOvCMjNs
hcAVtOwXNmegO8IhOE3TRTSRPJa5uaMAaJeP1q1Pw2TJ5AgjgC1BmgYbx3W+O0tvzJCYDSqq64BO
mXpOPZ6KFr5fnggTsfu80DKwnygwW9hN/ixtDFAuLmb+si5MPqK+Thet5AE5tG/x3H8CBIBZcUyj
USydjkvK7LmUI2oP2z5ZCJ2/Eq7dAt/9bBuf5rVgY1XFp+PeTwVzd6srI0QRT3a6F1/IuZKCS+Ol
hcrhyeTodCg8Vp6/crdF+WDOGhqPZ0Yp3qrIoswPrAHdesvMx3oMgmmqjefWxK7vlz7mvtTFUtSY
61I8TBCbFnNUPAVB9d7dawuZRSrHJBtVUq7upieJyoWOMcxrJnGOxqy42gxTfihvqu/fqFT98qL5
15BTn5SGtHCNmJXoHqET24hWeanC/UgSPi/78qQaOkx8mmnriTauoRerLM2XTTPKnZ68l5ST/Kpo
ohBKAZUGc+xmZMoBirSTXho4mdjkf1VlvY3NAFDBSBEuCc6WwNPCmzQHu7TixtXv2k4/6BhrlfBu
+Gae58H4mK3UX4BRRnxPyr3pSvyXXLCW4zPLiJTC9PxbkypYqI6K+6S75dw5Vx1a7cLF1ZKRO1bK
fq/jF0wZRKhealuV+Lp9GsTTh8kK2TO5X4lV/8JkQhldbm/vOpFO5HvWO90B5TZeuWWerrOmPhsB
Laim5e/MaqbLlBetX9QGpWJ9RyYx5LHv1pQIc2FzCxf2KSz6D6A/HWMXHQIjOjVH3DLZtLY5UklT
/AxmdH7T+enYxkm62cFKgCr5KVlhI95Y3AxkvYH/9ijRc4PRY1KuMiwu90OB0O8yf4DQwwsR9BEC
WCtAthgnnKVHPocMyFb35TchbkUZr/2eOPscMBjX7y4zkNT9Cd7ntGTz8qBsvz47ZrQPQWEs2Pk7
VLcCm0LRX3kWI4dPPNJKmKNcTEmr4aypBsqbwN00o8sryfm/yCQfFgRlJ0/9szLc56wA+ew4DXc0
s95xY+yPbKqwAHtLYnrDkVPbXle8vChwPV6Yih1Ac+2K4EgXhcm2ot0b832IzdJV4GuN8hldrTy1
11XOYoB3q1CjBqUa/SSxXKxiO+MdUbCdEyX2lv0uKaYLsyTdx7H9A1Qd90k2aCkVdXUwbixVxVu/
Zah0/SPnLG8xttlLmahNMr2Ws4vnzOqGTVL6F1LtH3k/X1DjwRmOv+zOfkw7BditGR9EKsSFut01
Pmt3GwgOTFWRbZM4YsYjXcM7fuMBxTwF/CDiGWg3PU5W37tAT0MyzRWe62rgDFNsDJtlDCu07yEJ
X2Sw9ahwWEE/wT+cyGZ1RmF2Mv+edGAL19rRT6+534xdYJsNXDZyqYR06E/myfErgLUahnW81hVW
XToicaFn9NLVPc5shRs5MT+0pEW7MbsfXByJ1sVRMD2zRC9NTmzzajKxa2b0sfvhGSsP5Z/s4HN5
QKw+lYr8ukVr6krZ9E0Lbe4a6Ba7OiZpraMrDRTfiDP4LGfOWnVovSdwRkqwf/1cATbvOUh67eeI
PkaL37QJfbzpMW4FusSZbRMFtTER+wwTHfYXc1qQbB0XQqH5+tNHHKir9vJzGDfBus1/F9I6zlXH
VSP6cFm2BlkY1gbu0FLrzBlgZdv2I/hdE2FiYBo3kq3AKC7pw17nuJFkJ3YNvdmL/6/fVljU6av/
1yVFENNAQf+LjF9a/vhKfhT/5aH78f2rT/6m4v7ji/897Bf+ZZqBS04jtOlXcDy6CP+h4fruX7St
BY7FscSxqPLkd/4Z9hN/2aCW3T9hvn+qt8L8S1ArRwrQs1zfBuv9n1FvPevvnGF4vrYg4WdTiRTS
Cui7/4EpDcWD+F9OJl9EOIahirQnx5PBSgVtjdfIij4GNx+PYV0QDIMsDycgYo2BWO3sC6Nx4KaK
8r6Dnzr5zp/vftuJ7z9P3dyBpm2IykZOTS9iZgGc0Wpe9/XdIiVAxdAphmOuj8vt7GXGdcriaHeH
cBOacepDMiftyQe7hdM+4SY0xjL5SNPEJvEsHQKz0ZTzgHbdbCumpL8GgcKoIKT3zSFVAjgtqp92
KUaOXEO6NQ0TG2XVyp1dDTM24i7ay6Rxrrnug5MxELkBDoNNZ5aThos8BGuhgdLQENTwIWzhCJQE
bQdS7Q7sLRLJtwTGIYC7ouSQWaTlCrcihPk+zHccnvSeDemI2qAVdJ7YKJ8H27WgpXljB1micn4j
mk8fKoPGm08Q55YjmI3XcfZILuaq+Y1UjFksbcUjCy15g/wCHIe4wCshfLx1Bi2VDrDeKw4neTB1
ibUV0P7G7HL1hGXZW/p1NyzBoHDE5BkRPqaDTB4IHecXOVUcuZPCosQR2MKqEaOmTzRunjBrJSsT
Rh5WECv/KgEwMv6YnU+zdyOuopJM7YZpbGaZeECI+tB8YmnJT7G6MTYn/XwE2+PR3grWI68K9eC7
CiQSZlGxiRyv5c6F/wIIqC4exsm1Dsps0wezbagzma1Y7ejS8o5jbxl7rWq8OjK330XiGcTDA2/E
RcXcwdFZNCvPUykwXt8+VDI13kOdc8+cchYNC8rf/LWMu/7aAAUlQWDBBFjYUeAxRPZl+MHZbPrt
chYCK1qYBSFw25kPUxTWVzdAOtHKcQhj94Be3dZ6rmSD8j6nEYrO6Gnq93IPl0xSs8K7hyHCS0tt
orHzCQdSr26n8A55I6pHO5XjR9Lw2q6VWbvXvoF3s/L7xhkYJ7qBwLzRYPwP0Yp3AAAUzYFNHPzM
wVKQ75glFFFhDni3R8cDFIl0tysH8HVxn5vJqvMKXGpNAQc41Li4l5WbEoUcqobgPaTpA/E0UnJo
DuGBYqfqwPc9MU/nHAlAq5gcciPTINrbQ/Gagd+vipDzfRjyScxlaC7DvqgPZu07D27psxUh50V2
ryYP0/uVdY4sYe0ECwWAqiUWMeHnzbbrk34zjqn1u3XC4WEm2PGVZsZ01RBGXo0xG55tvgtvKcdi
fuJuYiCJApG6elY4YW1PE3HBvzfuSLnlYFt62Eg8BaEEcTt02Wc0yaGJmvIyjDK8O6b87ifFK9FW
Fy2JPN/y33N2YpuU+vNp4cdBsM4Cets7o4HRlGSevMWQTtXdaM1Reir1TUshNj5nyecyq70HRHN3
WcgJ61026eytNvEMAOwyu2Uz4mpmOCCmV9bVLrR7F64b6P0inLP+7DVVvPYkoooJp31ty0BtKlK0
xSK34brdH+nONUYA3qVz51H24cXMUzEj8pvywSuEyJUReCNbHHyvyY+5oRAIg6B78AtoW0tY0OVa
Yf5/SGPD/IC1lT2jSU/UmtrxMYG1T1UI67rHaDSnlyJC4SVTgbFRdOXwc6hN970cADMOTT6vIJB4
+AOCagdHZVxzdvGPdhOyrTP8oVjbCv9TZBlcUMLGlFDW9nxWqhoPhAgxD6WYdoeJOlAr8Sdc+Q6L
5d4SqN2Ma3JLcinfuETY32t2MoeaSrvNkAv1ZuUEkRaVxpQ0VQENk4IukF7SDk7XCwyiNuygpioM
+3mIHc9nLjzOncV9jGRAcR0HJ94nqqWYurmnpC1G8/eoC1nsYH/+mnggvEU99M58oNE3a8NhzYhF
ZMCxXBw8fgNzEHMCBgk6Yci9Y47lNkrdxICEiTALT1DOBKFjN3IBurVy+gzQOG9mlLuHIaT3s8qG
ad9gudumgxGdaydwD+T75p3txda7GsbxpvGK3DuIMtqDreYFaZSq6tQT5XeP129LRqx8crBEP3IC
rYj14NcnoVIZ9ZNnSPumsScdAfgnMQ7TwiFPlE5g5tqKdzIpKiK7pelVb1mZl5uIl3eTmlOxE0qG
BbAPl4LpwArlSfjJ/C4tm3io33QHm1QDHwWSzbMsIiwcQXasrIk7UQuQzyEDlrCEC90tZSz5XjYa
gzDPma2LZ343+h52rCi3M4AnzvgMaI2XqoOFvcunZD7Nluo2Lr9zNonJ3becAq6NEdxfGYZ7m6DM
uNDKdbayGLlSWinaXdxF8LQLg9KaIO2rEtciB4RlfrcrEyfxL+i0HCfGLlhpu8Ls59rtumpLsVaJ
mLfm6GWrdC7MV6yeaLmj7fQY8sr6hBGiecQ+hS+3iFN3OSdV4rC1sQmeBKnNKdDz63rlDyUbwiyv
x+eUUMoqBn79nDTSJD44pYO3coYuqLalGQ3PYcvD0DTt9lpPxP+c/Cd9tCvcIM5uQgflmTDaEa3Z
tYE8kZlo1HVVv81B2jyWg51tdGlExhqwoP/GLhpPLZEUOE56OsuaLQDblfCpc71wNbKcSBYyp45r
0btdt8PsPlwn7ccQ66rmfW55AKsm1scUzBgqRG50CF3Qopdktp0PApvZazXHd4xa7+xJ3WSHdO6T
E1thYxkkxLXHqCjXldFzbM5AelfjrUAgXmBX1+cU6e2pqKcUk6p2IthMhrniy8cUvdVNn5zCB6sW
wwf7TNm9I2ab+VkCbMMBVmr5SxH3wq/LEzDUAI41BLVFa/suAKOUqJUegxPcJbWsh3y6hkYGNMxT
Gia+1YJbdAD88DkvpqcWKPYRVPVIB7Lb/TY5ZxMk7fplHg/jlv6A5OxaObtp4EMcDI0uf27jUq+J
MGTvrVQIprFEgqjvH+HFYKY4wu2QJYKhmkPugC0SWS2uQ03kdRmWoiC/36Y/DFeXtDeqolmHE+b5
BThUe09MXbB7MzKPQ10BwhrCQIUC3TnEOpDBsqOq0p4WAO1/DZXFyAG6Qi2NMcX7abNSI/RhLn2z
x2+Q1U2zmqY7MQk42iXMxXDNoesdRr7JK/dSc124Wh00C4kl7IYBD1Usb00WVA+eEZUkFgFdcAT1
V4E09Dqd3WRe2inmgZReC2TEqTwlddMzVmFDBFKfQWptaXBoFoaOKkqlvWB+HTyXzm62HMGz4cXp
oUaDfnEGFA2S/ePeVB6SoQud9BWYIPQmuJJv7OxLZgyIiiyO9cr1m2yHYznYAWOLVn0zpeGGAig6
aCLMS2UYRc+sesqHwciwheHERkM1UYX9BPXWdTeOHIpn684VcjpKhV3fql/tpCPNhou63VBXkv0f
6pDwx/zNrfK/H3j+Q3sQ2o1upmAImFNAfg5Oss7hRhFwJFqJyaLaFl1NJljaeDF0hoxHNBEshbxJ
/q5FS95pEG3/BCyYCUYDHQomxNj4TtiaspakpBNpJn5UNricFGCdW8UhSIJ73iP6nhOZZbu+QSAp
jXtO3QtPY0kqXptIcb0ndvY03+Tsv1eGSjal0eEenIe8/WpJ7LJvaPul6wfzMg+I7not/oAwkP0h
CBNjU6f9tCE7W51qSDErH50TZmyktnPS+zCGRfmJEJl8d9U0LwGhA7VtLdyKegx73h6Q5A4AJq8e
CRTa9LBaTareHD2rjTmm7S7x8KxOneMfcMiG3zk8bR5HiYrgjkXjhhaWBFBhb+OjtdzoJU3y6t2U
Dc0GKUbduGBJ2dXtUol4ehc8JffKNqttf3+Ix3ZxhqQcXAmGT2vAz/WuTohS8fAPwTO48zode/3g
zvNW2xpxKZsTa1EKT20jtER9z0jjXdE161HQCZcqn/oDGZkbnCxCUJzxHoTfOtbCdikq5HQS4SNm
tGRuGzoqhKKkV5rAAPmbQBF+9rj83rH6zQeGk+FgoYCnVktTh57escUngI8zbmtlZv8suNcRc8Fy
YEQajlcQWcE1dMp7biaic6xNe+ekp85+9izJKUREBp6b9L5967McXIyZT8c6s8uzZxD26bR/04Vx
KFGMoYH26FkLwFzVoSPd/YLsKr7bjlo6y5oRnnWBBDhEnr8kOk0DY2a0Pw1iDwtY/eGKnjnzXcYs
19v7QSEkasFiXE27HBDW2degLxxDulvkqFtc2ShUHATYYbRNuBEdSF8JQyMzWYsCpypvjokHqQvC
T4im1UfJULX/H8ydyXLk2pVlf0VWg5pBhgvgorG0qoF38J7OnsEJjGQE0QMXffP1tRBPqtSTZWal
ZmUyxXuhaCinw4Fzz9577c4AstPTKHIXZ7QirWs3Yqjt2c/lcQ3eO7J+5lk609Xu9Usy8ZcTG+Fz
1A5sPAVWj0OKp1cGfXhRrZ6fh3L2fkplhc9jD2p6pQTPwJauwz0IYdigQznCBXWpzUtzg5uEmRf3
ha5HaPalVecAkzv1U1PJXVNrES4CXLLoQsZ1Nqd8Sbgu/Aez9pXJqzQNe3q1DS5hyJ3Zs/zjXJeX
D5VBv46eR91z7iTZE9pKckJ5GR5MDz/YbNEz7OVZ6M99Xr25paO/dK0378rZBBnWTX4559F2DHi3
6MDwrlECbqWd23Qtsb5sxSTat2oEN1xFSXiVEa4JvusuFHiBmhZO1i7IuggsUTlc6pRLRXGYNyzB
lJhyvZZe4ayzsj4zIxJgBEfwlf2+SaipsbZxWr7nDH2udA4mpg40B80lDpjeCE1zfquwIhQgs3Nr
dMjOQBjNRrzAGg6EIaGE0Gx8CBgHtPJk3RX2V4Ffnk77/kGk3NBd+tUejOUw/g9Ls9sfRWp/Ifd+
K+Oibf7X//in8nnHwiVp6BYLMyGFxzaMHdg/sqYCh6Qa57zABxthwLLIQqgSUD/zdpMTvr0buQTW
Qw6vH3KpIUyW2CYmhrd27odvBtFuU0Qo1Hbt1s+cp7UTNUATLSYQ1s84AeCqFjx1t5zZrXzbtjX0
fkad9AHmLSObGTWmdUDktOxDUrXZRVgLxBggOs/NDs/2HzA0XKr/cUmi8c81eeK3V9JyDeHonkE5
359fLiEzIwgs0/U1evKQ/BL7qw57lB1yJhPnFpz+fGDSHxIcx686pRECq4nS7hswNz8SOFjuNrMk
N6EYoiEMEmV9gYQxoRh7escTCx5SSJ42ApMZhQkjbw1m+0Dqyz3GkrI6ODuD1P7oSPuXEG//PQfv
U4lolv+zyfdPnt/mf//+Zb6fSyv8n36y/b25ve9+1dPDr6bL/vAH/+13/nd/8W898/+v/S85XwBr
//n+9/hBP8Ff/udHrv7tL6ePJuKm9qcV8B9//m8rYPuvuHRdbhKC99+lr/j/roDNv/I4xkXr6Db/
sF2uh7+vgOVfBbXGcHRcIT3Ww6xn/2bjNRfzr20IVseWqQOQE//KIhhD8Z/mIs1Aa+Q/rr3MS//g
3sUhEQoEwNmvjRE3R+6Il8qKloRG3F+VlQKvYPkSvruZnLxV16fRTteWRcu46M0hWRk4FfJKswAR
fE3o22JMdLafJUk6NyCamxhu7mykMY6LOpKstAj5zASRjKEP51xVttMhNzguxiDhH+3lsGk0g+Oj
yXIAlUKcRWekr5KUDmOON6/MJsFVi+8AWdPzDsU8sN9YzrY5iK1jHnMSVGUsfnjLGZgHjoOj4vfR
OE5Hb+eysPTT5eRcLGfoAU+wWPDU6dcw2uY1LlzO2zoHZjyXLVtL7trQ3JejOb1LKLRMKJzYSX+W
T/PcjOiHOUVddW740/K0G5r0ytMne9OKNsFYBsJn+r0MABDQPSV2PELXqpAeZ8s4yVFNV0/Y0YH+
QdMHSRL7YtkzpE40PXUpIP9TEzYBIv7vzQRdymxuRWa016K2KL4xSFiUGi1LcllsWGByeGYbFU5K
1h7JsgDxllVImRTpK2SX/CugJmGrLyuTCXrMC8gXbjtOlnNQy7yuXbs9CGGOoEUQ7iLHTfUV5TTY
94CBszHTtNwZL60MLG1jc9+91VJS3xB6rfXSG6ByWCcKeQ8QnG2fO47PBr0La8fQ6hPXb/kBV8YR
4KnrdtvwZNqTDzPuTacPwk0Yd8ZDr8R41bB5kYZIM/MeI2zOgO1VKnzOG7rNVg32SA3jY8PfU0LS
D7A0CwCueRXdpMEGVCja51YlyTkgVY5GmoRchVobVO6cqsGTJ4u/zbjViV5+dMnYgWwSxO9Yv9vT
UxGaBbaDWccao3B/toRetpOCCrVia4x7rxcRXx4TVBlt4X8ZDzhjgg/uurhkulZC5M1jbAN2Tpjn
rNHee5NOOzSr2VOCRuIZzX/qbHFBFcAW5wXxF8q52lK9AgVQEyYePnArJL37EizQKk5pjvMbgny/
AqnR7zThunB6ZbqsyRLjl0UR98Q9XmLTrMcIZXG0F7UTTaWaPiEWu+YmSy2AIW5msO8Ye2iunsz7
pavOca0bwium3m5w5/CjS6PmsRhbaFWmYohctSzIjW3CJUM614nrb9z45UFrY4EJMJ/DelOFxcJJ
0gOCypMT4grJPO+ht/seT3g9N0SughF4XFe0DzU2dbFeiNUvo5aEHxEG7neWHMDb2ObedxYP26ym
c6agr+VnphowOuYcGeZy1OWbPpSDOAUILe4KALPrWx56AaEpr1PbLLHMe0n/wCXTqmJh22sx87gc
zZ/AG9xfsYfevNJSuBvsNuP6ZidGd04QjwAS1ggxKAST9Q6e3hzxcdTWdYaZsS2pQLhzUtFtDNhc
78Sd+31WhSCHTN30Rdua+yAx+jXGgWLtdjTSNmIMqc0MsgaCXMKqDL4BtvggGvE8srtwyGtBSoua
4qQyCnU2WRXg3HJ11Gd0b2pUenNWwOdx1Gc4cFAKtkHW6h+gC8OXvO48rgbdvSKf3DP7wNN2Kp0h
z5K7il1rQji1KF7doXVAH2LO6LqOcjWlkdMuxWICdh1wSnJ+ogKEcGgDkZNmNJxMMdhr0TfVRiH4
byt26ltQLfEl8rpgb4ej9cNMaA5D7pK9z+7J3NCYad1NnZadIi0eLz0e9lXqchSzcjVvCYWoh4Hr
7dwYnXat5OA+VlPgnK0OZIT0KOowuyl8DBN+5wpepBfRMOTB4ABIuC+iSvOr3in2oCgpNsBDfjer
2dwOaBTsL2YI0TxCiEZiK5YXr6pduTGNyvwxWRNOcQg+WO3G9n60WFfjkGT1WzSSDeTYWeYTj2l8
nLNhvevQoZ9nXTUrrO4p7pPK1l+nrM6zpfSctyAZ6W/PEilMHx5IcSdjVmkraxCsqVIVAnaiZ3pT
1O2wBgUwXqSBg2SxOGu7wqa5loPe4Nzno4lluoaDYTcpxAlMrg9BNjYtzDeZX2lWH+7aqG/uGzsO
4P832ibIvfA5IKK1EzQgDit2afUvXZpxdDWcfqYFsLYPXVfJa5vSkYRRt5TrgvaHfa2acBty40Dg
6Ipr07T9q9GECXadQb+NsQp/qGkg5wqU65AMMId0IFU+pHx11aFBeBSIt/2j2ZfFNXJxXtEwwoJO
59dWsjHDR6tqcZ9kVtm8G5U7HCYvwk7ZIeFgu0cI+8DtatWrAhP/3VwhyK3qLk4ISVOEEda2eaAg
ByBc7YbDEZMGx0w6zGBp651fz/FwsFWVf4HVig90uqbnHHfuvZNHatfOrDIbVulH+lqqZ+qL6nUT
xfMxXoL8pnC0G47/wdfcwHlqEq+/ReDK9nM+aRtuQfGpvLgahhVdFAeAIdZ2nBvQ6cSLnbM3G+Ef
u6Z/aSL+j2fdPwXa/tOh+f/HidgWHFsw+v6XU3H0UafRR/HzT7Pwv//JP+Zh1/mrJ13uQrwvprsM
xH+fh13mYZPjoGWaf/M+/D3UJv9quHw4OSHqS3yNP/EPmTbOkB64YvkHTvlfGYYNy/zncmnbM0nU
ua7O32dJNOc/T8V6ruNGoJLBj9WVZ7G9dQevejW9+Y4ZrbtaWkimDERhXVryu7G9fdho6lfSuBdJ
X6FynQFWmxf49oSLtHTaj1nhPEQpCzfc8Z1d3JKwoTsYFbKQxdWNwnfgBNyUElI3ycdUtOkm73JY
VpY530vqC9kJQu0j2fxeVE86Z4KPKUelw3wufcIID9K2vhX9vUjgo7aqC3nQPbLueo6Tf6YEgCyK
ArE7nGOt+yi9hpgHN++NEp7DX0vpEfdtY6O9uXX91tdsp4GXjZjKcp8DCwkmDcsSJLA20/ILxcOY
PsOJFZwT/RROuKtISxHDwJaBPZkds7UF/wI6M/qhaTyWMs9NLrUBi3IIvZ8RbjlvjI+aIrVdIba4
dX6ECJNuyjZ8ttw32ExfaaAjmSGmOAquZkBEsJxU/mSUfUSivY+vOQumodXGLapn8JZ1jW+Jatzp
raj3Vh+/k5+Rn9RiXEZ1DkGxPFLoOl9m0ISNa2ZrG1X3FFfF0TCz5I5ALzn0fu/p5przSXlH1M66
B7ZgXCBRHMbRte5//09U7R5HKOmrjiw/zzAE3rLMxY7uKKhptoWxXzOJb+RUaCBNDa9ZRjBXpWF0
IMUeUtDS09TE4Pac0sCynRxWR3rdPU/M8udptljaafEx10L96EywGq1OPpc9y1VpP7GxPluJjkc5
ad5CihweJ1Ql+LMVkEhokZTHVB+O92KaPIvRnDzQD2IDvw5EJyHMU7UAKZr0HlEUm25e2L4Vw32g
G6OCXqDZd2EUwFi+NkEbX+XovcxCMgLYuQVLmBqVsK72o4Fg0EMfqkW+sbohOSWTaa9VLbHEGaV1
+/2DNaFRZin1vMDd0msRzfmWtecP7O1iV9YcIpiQX1IB9wWAaXsaidAQvZiOcFuJqCX9h8oclqHQ
0lYg9O+DwmFsnLLnrHYuuIGnM7ophLR8OvLYWdpY9fcWwKHUR3mntwop1+xnn+yijnMviYCsDaWP
PLMxWyTETpo2YEQEp7EBd9StaXXpDppmHodUboXt8SByzk3Dvq8PMhbYvb4bErVkBnxYVTmxOnHL
OgDcgKYhny/hGfJJ1coZ0T5J4YMYbekcIxLf7/N0frM68+T04L5JWsS1bZ9pZ3YgoozS15tFHmqN
PZeIOCfDUgiTpudaL1PC5jI66kCwTp4odlhYx71gDNlmXZe/e/FdkeIPzvLsBWqZta9wa62TZpru
W6kIvJPm1AlCYrUiGAaj7TngMe+Z4bhjseShLM8KetMYr9vC64iSFlRbGMC7xza5c638bFHm8oQV
+qGNuvwggonYp05tCnirR4IvhW8bXg60j5OWWaY+dXZ7KHnBKVN2fYUlTf3clG1F3ZwjwHRMcdKf
dLd4nE3xoiNDSdowd8WEwNVp0+Ly7uajnff9iRkLbucgSsz11osak+FSxOmmyQE2WcRYtxCrnJg6
wkzXD62jjEcB05IrTT9Fw2Tueiv+Oc2hd3EkkOMsjw/QH+oj+AZScnm2txIJDogwRdADMbXnRW4N
cWracVT5uN+2vcv1iKmUmDG1caRZlXWNsWeDK0NxriCLrPM2SfwQJtYzs+xBNPRdjMQCspg7qRM0
zSHNHUAkabGVDJaXuTLAH5dQVI0fzVhbwB7Fwl6xkT+p8pZADa+5k1/BZzt7LQiumtZZ1z6AP2UR
Dc1IOAXluel7m3xOTi9X/i2q+kurtUMfGl8xDU521sC6wrdRlCe+Cx+q4jng6tr33M4Z/jwgZ1Rr
TRkBpFrZP+t8+JhrWOeYGJ6W4u1Vi448NAlxVXi+o9luZIvFVeWCtB5OcHy+X5ZJhpXbzZPeqUe+
Jrrouxpq9Pj0GuXGPj4m03xra1Sp0yRqtcXuvofL4SuyfpXCjDulM12wdQiuZJbYazPoTAOrS2No
yHLKo9LITHa29gzFKlgBwfTD2rqJEau9GKGkA5i4JQZLi54HmxXEhy67Idi4qXdJ6b+4mMD5YehN
tktEEMYWTIiG68uujhHM3KODv2frWiA9zMoxcngpszjK4kngAjl6Zn2LjdnZB9HglzGLjCQY3h2r
JqdVTW9JLgjgsr3e0eep73XZbtKN4l78CAmH5fkSck20Rp1nHFhrWHdEIGVDVKCYegCPPbZ6qgMQ
zXkVQXg/41eshvA0Kq99EhVQns4gGyFS+66LNedUSgnxTZvA32yzHvRE5fJ/O4glcGrTGNZTFj+l
nM4YruUuqtxfpdIwS0bcpvLcJewWQQ/0as3bV571ShhTXOBTQoIPIu/iJefGrKtbPpfPFv1g6zEx
HHY6VCBg1cz8ISemtqB4gyUfmZdCbnXQyUdPwFp56W37WC+gtyFGBsslaRu3c8kZBQYvMijfXVQr
syo3uGG5KfbJrcsy6oOQ+UOzWjth8gR+rtpAYQFeoch2NM3GkRLufenxOYguU9YC95s1HBDOU0sn
DLE3tdRQLs3otOvk+xZ+PJZqzkfI5ivhGeaKai7OeZ6swSw9d0VX3oyMX4L7v0aanDeYsNdY1PTN
AiPg2unXbYvzpcZGwVkfNuN8lw2FvsY7eia5tE67T6RzhfTnjai+ctxod17SsmQy7JQkejX5jDG0
+dn6Uyj7Ny9o3pgWqGWgIQjNLD6YeEbXVUhpJDUXn3Ioz0WKKZQm85VMe9KnFR1QKFuy1PejwyRF
u2if4gOx7hv+O+iDuykkZ7wp+1TMQmPtHEv6NTZtlLzFq2aPExYMQpI+CmXv7cbqadHD21cssQcp
JjJzTbTBmebXuoM2TSEOUZbY10RvbsE8fhVa9MgM/Am2Hokf75lDgHpKMZmhba8xYKU419ha0ShM
Eywy7Q5IHDQV5kYg0tTNnr1cZIyBRbrTAv5FlD81u8dlI4qfUm+TNYCu6CiEzYiIOU1nhayzN6km
jQVD9SYVPo3aMS/kiY9V15/0tj/a2dUJDKL86liENn1IKv02+O7rur0dUMGHAuRCEjL/2V6yrTvC
WvSKfPcRG9cWz5QZk5QHdPvUedVbW3sg8ieWIuxLx9mneH1yTJaSL2Os26xlYm9VFOyyguizdLRt
PPFmgxo+j0YTr1FQFF/Hwdi4LkcsiKW57ZgM5zHYAnx+UqZku2eF33i+CdBr1OARb9Fq/oykj4BT
s3iqBrUKo3Fbt29invd1W2/pdPsR4c2ggIUqVTP5NgL7UOZuTNWF++SE5v3vl2cOLqu7kVo0M1T7
VE9+Yc5BoCWbbFggCpImeKINjyhJbhyIOx+dsfguXfPZBpPPgffTZS+6Tq8Op97xpYrmdyww/mDM
TzkXFcz5c1TnFO2uUk1e48S4d3qNv9C4l13yXdPTQJb4Lc35kuTFfb6LIOR4ZVbnXJ06+W5F9mnp
yTfd3286WtuqGQBmmvdFHjzNSfpd99NH6e5Qwgvv0wmDJ0ljhrK9p3gOdzztzmGWfOoVJ4vckFfR
WNc8CZ7qHPtKr/1SS4NFfkfp9VNcNG80QeHGSz6BLH12lvMQ8z6y5uIzBTry2PCHUEvul1eaDfGn
Zxr3gbIpmB03WI5+Yb3xUV0BGUCmtCcek8vX92z2dtocrxvov4qxmDmWhta+hy+Q1T6VY59l2PB5
L6u3oog/IZdQFkmhTXY2NfWmRkG/krZ1POMeHZinVXtbXl5VZd9t5h6yGhgV27HPwvOeQBZ/dlF0
H6XDg26VV8O/hpNb0waeH9kuwo47FCyJ0YFpUalCCra7Uqr3xnDpBGWzPE7xPcdCylOaVxR6nBYD
t5KSol22nTwpWciS3VOwGBOezDpUH6v+HAFXLBpweCAi1RsCvDbCItNO1BA1+xRYigJcoesQo8nK
C5xbqgy2lNTDbRYXjBnr7z2dJ2O6oEgNoCSkUL4Gx7vNo763x2HEX9JsE2KsvpfGXxaZy6NrDEep
J3u3NTltZK/RlKHPJgB9g9zhkVCP4pJ5wHzjyK8oMr7UcXo1O7NbR6WRcAIj3M8Gs9poUdWs3By7
L/xLSmBU0Z3KPEn9NGBbLmcXnEM3HUHEo/8EcUyzRoujoU/mXZZrPs8ruoYRdM8qnm+iHQPfjdNq
Q03seINbvJsm1lrAkqoTBbKcZ2e4DByUB7v5MiGm3nktkWxBWPVIJhI8XqbNlFqmFVgHjIFG9cjt
9q2yOnDf6pjwLecT6vWA3CfnFHE6akH9Hl2OD1q3mPG8jBcP836JvRZbM1XeQeYxe1WtPytD5xQu
p3QjxmZTpG51G5py76kh+2F0xTFzBLstvGYdrPaNPTkvk4rFwRbNvRuWw7lk0NUH6Bseb9JpjPr+
PKj+gPYcHKgxBrqZ75x8kFcMT6TteyHAGCTmbhRpsMZnBnc8jfvNMAFhiL1qOPBwuhYx5Sb4Hz1K
DX0FanfbTkl6x0/cIffbDJ6Mk1f9hWVJf9HyxUNkdMHBMrhIYz3wjhX0Ng8QXmpo+nocX6SsnReL
t8bjI7kdY5s83TCpuy50X2jXrLcTwfWj6uJXPE18/UBOz143fHZt/ZiKqntgNfSVR0F1pmMJVopk
QrTTMDg6pIQ36WxRleuqync7wpnlUFsX06sOSTQkFzdLBcXTA+HQBmeT1F3zENttvC/tUNsrQTOH
sJsDnqCYNgz0HgcK2LXpz7aI7IdA57KOlbYxtPQGo5T8mKR8QmGwQGSUW5pecUUXeuqXlZ/P+yqJ
6BBqtO6+xP5EeVKzTVmXXE3oEqmZ6qd4+UFb0t1wZn2rSUrsaCpbsbygraWkI84cnfiJFVSyTaBo
1h1t7l4x+VoZZPsmLS71xM60DtL2RtZhZRPaOAemtwJgKDDMuuIZpmm91kz7A0jzJq/UeJqaDuNR
SwcyfNz2HosLaUNFPDyOrXVpTQ50U8YQ1XqQgKCHLQ63QbjpuulDnoYWhT6Rscuz9pmiPG3N170I
STl3M/V0X9STe2aHzlsg9PSAJPSrNCf3ffkXqro2rKhYwzBOPSZ123In1z/iTHvOdEpycFSX8x0D
ykUbIXQMQRT6CAL6dSBySRTQeeMGuFRLgkwsRtBB/UwkM6mp/TN7aHwB6zcZPdK0SLlpk1KDGt4B
ZANHjYrB5mlLimijk23aioCM7+xm3qpMonRjmzvDDRajSDvda2LmOaCX27RC8YF6TrTDoURQN819
aNNfX2Fb1+clG9VfDFAkT6Wr7Qed/E/FFpFMqyZO4USbYo0zC2pXua4Sr9zb2nRzB9xoS/ICisOa
pdGwapLxJUbT2Il6CUemaCZt0mpYdKofsk7CbSOnddCk6S5kebWeXEWriLLFetL43sdaSCKwHo4Z
R5tL9EoAyPRDA6uypdM0NqjUd3Q/CFKq02diU7zzJzYur15vzZzHQIbnCl3K7Sd4NX1AZGUuN1oy
1X7fDmyevApsbB7vQYcy2gfsz2dqFA8usoGkHhtC1USCpR0Rv6AaUJEJimKPr3KmBjqL/RLZ9/r7
B3sQxtoMaupPc+KdCPvNWu9NZGUdzI0VeYCn5waSI8UCG5tmmnQ6wd6a94pDNzVcycXTm3Rvd9UF
AgAVrj3xhCpx2G9FU4QR8YogbJ9tPN5J4PZ4FOv3cbD2uWh8E7kLihGR9D68mxzwBqH6EnMMhSmL
8OZGaqtRLeq7zUKfKqiEyJv62aLqgjCpBtNRL2+N43wkGsWJuO/kwaHANMqqHMykIhyfzV+aVgPg
o8AXerI+nCw30Bm8ppcaatQ7uatiw8XQndy27J9gRxAg5YFPVS3zcTZvhMfn2m6rhjtQo+1iKpC3
OAuqzeDZDkNd9pl1cPOD1HvDkoTN353qI0o/71r1s3Gb9CnT0xdsRn7fjOX9a5yqnrM/poAcOg7L
ZzkdAsP+MoeUy65YcJNSpRt6SOxVL2LuwcJ6sli3UdkVdgcp+qODazmLuichug8XXNu+lbO9rqPp
jkq0/gRoQxydNLtQr5McgE8SqnbgmTrWgm6qLT9vyqcqY0FXvyJQ1vshgWrRzlhk5TQHj78dq30T
F0cC7pxDJrZP7kLpz4xuJSu03EUB2Nv0jhUh24/GINrr6W344GiPdTt17NBpM6ud+hIHkmqhMdXW
3ZgLslEoRDI+VlO0p4mXTXNBNFxLYDkjxOM36HH2ss2WE682V/0etLzGN/s2sXsiT31f1bGDn18a
rFmaMx2CrLCn5jxheN049rEyy4ekdWg2j8m/e2Z86Vl+kshqVkCxJD7u/MPhuljrGeLfwHqTpJLm
GxwOYA4XHnKB0e5Zb0k+fGzDUaK8S5LAv2o/RdO9irzIgduMoZ+M9k83pJxNFVw6y8oFXlnWfFRd
uu/GaPpOkCAxcmNNt+ufbcvs0pdiMxa6RslOMIIxpiuhiFpOCsDg7SS/DNjKqV5xmp3S5WehlxbM
DibDwrSPOF7uyjybz+WQcB4PwZrQE0GuhZFIxuUqyhN3X2TFfK1o4UlVIw54UQGK5U2302mI3Oga
jpjIcAivDRoDap+lO9MJz7FB68gcmh0zmqc4ow/Wtl2Mu9SaV6fULcPj8jP8HuPZcCWDZ51Lfgju
ejQH4hxmvoliRsUYxOEBsxsatQWvkmABh0HO7lSp9MDcy+FErDuAMVXxkC+MzxFZlwU3wK+OGNs6
j7hbxtwiuZKAHExdvndA9aQ0UpMeMCY/pKZnv5QWdU7Zn+n9xrjALh1n9i4OOM/bHCPOuE2+OQhM
R2OIcOdP8U/20OnVnQnDQyeFamfSITF7DBro/yBxREj/UwapM2m9RwqE2l1m5m+jAqPl9HR8KcIn
xLpz+wJtnmVW3Fe8GWwFkESgygOuGsdZkJ73gj2NHPsqkM7WtowvOenipoiv3+zA22VtZJ5zGye1
AhfRUri1kXF06wpPcYOxLL+WuPbrAYMRFjSGrILVmEWn7zmdOsAP1az8vBp/KZmFJw+UDWJB1pJ0
66IzIgJdj2zONirTQ8CkLhME+vLeMFm1tFlKHEcsexQuEj9A1l9PBtWQ/Jb4gJ+73+ScHqgkOPcN
bXkmEKi1Y05iS5kvDQ9y4w6xsZdzHfuOG12AArv71KIULRDWhF0mzNbWzMRpQxZuVFzuJGvfW6Ku
VRDcjDYrXlGXzwbuXuKuqdp7wQlZv4YVEGJ6F37p0FHcw7gjKUubYicvMqherZA9HbLZrcfLsqL2
QL86MFyCQO0t4aV3ahxhgBmk8HUWjqQQAaJJJIRx+iy9yNvnnbcvoP0dKhVtOWnYJ7y39imNx19j
SlF6jkCQ9fNPYTrWs0UPV0VThSjL+SoLhjY85HcOT+RDmlk7IfiIFma7bA41X8R8TByZOXt7lz/H
WSguZt6TeGJ6SxnOTzUrQVXb9SFszek4uAPWNQxPhGncRemXFVgBbCY9cxT6BuNECmYzaMaUJau8
UVUDiTNhJujxt0aJpa2V9A7CCtpzHxC9hC/FTq5xN4iZww7QJbJZeiCn/RpSzbgLyWYVdKvtNVv9
VFRU+jmdwo+SgjNFOrTSQ3VoC9pASN26t0SMWyGSzM8QoLZZEw57lbEKRkDFPp+OD3bT8DzvXzsy
g28Uaa7tBOdT24j82YnaeU1Cr0BMmViIm5+tmsbdpHMzcJb9ZBvUwHG5H7QmF1mUHyd7MnH0tN8g
V6CsWW7o285yngqafg/9JlsP3HSx+Zh3eZzxvFTwBvUCn0fdrVEdooMjYszWysm2RFTlFhfjr7Jt
czhUAbxjjwFEp2lppIBeYJFpO10H2sEF26QoS47zQLNRtRnN5W7MNRaFB1lY4aaBOrRzY+TViYXa
FGknTpTyGgKF21TlwzTR3DDM9widL3NpfM6VfWr80qyHXanODYtIvgnPpeXdjbo4WCHrehvmdeUZ
uynvdkMXII0ol3MUTnkZgrzSe7+Ny0ecdMXKXbSxyP2apvgTRGqySvOc83n1TXjKtTiwecugQ53L
wG26bTjs0YpraZm7bSiuWzvUeZRZhigG6qwyVHbOSI/BZOP2G+mMrcWoYBR32q9Cgz4RJao7sXl8
dLsg4ay9qVrVcgGLvVe705GY30dtxvCfuwrTpsWTF693Y3X2mjjwsO9wZdRjpd0mrX5yHOopyAvv
HM7Ih6glMYUt5yyKY9JO9SmHib01EMNXaqlvmVUFx3KiVKaIdexUfNcd+0RQ8m4pUg9CEjGxmG54
ZgoeBq74LFIPrJR37Qh/rKtIOwSIEJsRzBZPGElTAO1sR9zq66xObExIMEVKugHdwejueB9ZREeo
j0H/QqEK0nqs0rXnAMzU6gEfaBDTuVhb84WKMVoh3Dq+HyvFKcxyOpYgUt/lfGScMjJ/eIVBrVdU
vulBh/iyB5jT/ehs59LXnnsm430I9WV1XpofQYkG0ok4uNq4vkszbHfzgJYwTGl7JE/t7WkX3bYW
GXdew3jX6vbwSHrhKFrwn9RHlGcyPts0rfMdKwGchu7woRdAoPupgp83aCciHK+k1V6GhJyOslN2
Era5TrRvGc5XEdjxIbO+0u5ngbjdWsEJoOEd3XPDbi45Tk+UReVhnZ/114GR0LVB6i7J95kbVC/0
cFuHI55KYf+wVDeg3dcEWGrzkfl6V+YQUPu2lps8TtjSW7CUlHfL3qdIz6l16D9dyhpKyEgebVC7
yEZt1w2xizIqit0+hs1ri3Y1eV+jhuuqchz4PpnlDxqHJdouQC6mZyy5d2Vmw+MqdhaxUCAyEFbs
+Yt1mC9Hrdmn3KmVh+/BGmmUaOs7xz7YQZ350rB/dJ2CVFZrPzs7+JxMeDACfuM6ogcrHuNHUv6A
wDS8epS/rLUwOU5G8+jVeJqtcQN7c4fNco1xH9J4DImdhrmlfOQE/3fB+HUPtNmwaqwdgDs6dYpm
Mdw3jJj/h7rzWJIbSbf0u9w92uAOvbib0DoidZIbWJLJghYO4RBPfz9U94zdHptZzGbMZhPGMrLI
jAjA8YtzviP7blwrrzU3Vlnx0gePXhgf5eR/x6G9VUSLMYGO461n0Zzn/j5sOkSUY0pEMNnFdFx/
BnZBW+W5v4sGX2/8E4Xm2ZmdMxCPE0nXvwiD4NNJ0i/Uvy9YktGroiI1ETSjbaTvX3742Jo2OgSR
PgXDixuS/5Isyo44HdjOjc2lKxpcvA2ACMuP5RZfyXS0C2hcLhKzI/SRAxvU7mHLzNtXbAYQUMQ8
M3RByBrz3QtpvKuEeKY987A7rXR/1kw796YtnwMMVOYsbvhs/wxN5G9dUddnxw7tzTjDz7BYyxtM
IZBeSOsTIdqRLZl4WYhFZh89heGwlqCLX+wRsUM0qyv0d3nHlczwKNojbSFdJYrSizfJ5NKOJiJh
vGqRMi4yQ7A+Wr1zg8ufvaIIhGkYvEU+TtZ8at8Nd/rC9MZjQrCDhwnEQeHkITwA5mXdGWHHT+FK
+2A4jXVScfXsE2e+aZo63fZWaN7yiOGi1ZRPYaAuYwv6ylSO+RL5T93sJWdSJtS66vX0ImCTkmM5
W07xYtkuYWCB3sOroDJkIGinZXAho9xf0cOUCC8m6xB37rtZIUeI8FZuQhgOa3usWD0EYYckLjaX
57LG20z8UAt0eyOd3tvwJXankLX1PsvSQzglzxAIirusYNPDfWUkggd5p3jDJ1ENW2A3gg4lpwca
QPnmhR3wTbTphuX3HQG8t2pri+gXw/8zFdiNkbWOoA8MLmg7QnNX+yd01eZFpyHGbddE2UO/Fw3S
ZoSbU76gW7nTx8Q5E4lcOf0vNze2xKshJuzflIM7PQDNSZdPAAUBGjanUM++UifTvomLezxA961r
Z0sqinyUMmNJZnoFXALP+UnMntHSjmGNCDibWlYx5YD1rq3i7xApDv9IUx4Jsj7ONpP40GPVV/KM
+8BTSWGaRFRMTNp3btKAuZJMXJyWmT/BxALHA5SNvr4krPE2uneyC2xN3k/WzmubtOcQou5TNGjz
VaXddWBXd+pUcBnGMX50E8p61NgfaU5+yxzfIUfH9yyJiIfxrEeFnQoFC98F0u5Fk2+3L6hyAD80
+VLy4hQTPcuYqAYQDjxNQf3IrbU0LMCVOUKFtp7mo8u2etszTiR7ynQOetGYikqMRDKaT9inyytk
x3UdcELkEz8lJESEtHCwYss8ZGX9YQmyL8RsMt5FT3UCm7JmRrjjslXcyywHkS95e8T98a0ov3ue
4BHy+itNzrhGXgbfN5IVfqTsXy+oYatTsXRKXW/tYaDGVx0ekjI8mugYYt83Tk2p26fZPeTSMa9/
v3hqWifkPp6XqPYiTcKTWb+4YwVg3ik4QvUxdofiiA5r+lyaFS8e6JPcZNha6mprd/iO88palcd4
nvSDs24LvDg/aaNWa5Pu+E3CqjglQYNEYyLmqfENtlJZ8FZBcDgMfXTOzCK4cPeWLEMHmDe5X57I
VoPFW7TYUNkn1IIwikqJjdUO+RsFR/WYBYxxj/o5MCUk3jEMV0Qij0AAlPVCp9Yfk66IKPU4tpny
zaBxp+GZ4ApYMkF0qWuZ7h1TFDvM7T/mHm3WNMfZdWTZlhKT9KoHn+SNYTwFXlNe/DZPcSZSmI6W
RkyWfXlDN96HCVOI3nwO7aOCnHEytLFFIOZz06R0aXlxLwhbPqL43bWpeMmhrbwFKhsQ04W/TSDY
Hei53yhl3szBy99I+PHoVSnHJ+F/qDn7aisW/8y2ca8weG6LtLxnrSQmHWHRxioM5CImagCH9NLL
nKrhGQWRvW/jmlVV1PL3DygCmTs4jMNSaKCGyjejbXc3twZHko+Wce9ZzKxNrucTfogz/7jxqEu4
oHhqfnRusrcltsZFJfgZacr/MSq2YRWKc1v7JngAv73NNVLGWTKCDPCnHmILqknZVKhSQjIdHS9i
Rtie2hHsVN158DK8XTMMzBq0/JmRfTQA8EN7cAgUdKKxqdku2h1zNraY0EY4tZeFq3+ru/KvKSt3
hU/2ie2VvykPHx2Mg3WajQ1Y9WDT5PSlTDyzPTmwX+z+KMXt+JkkGtCwY3pCoYKU07AOPAiWuDSq
RbNIL3HxK28XwB377Km5swkad32EvrrVlvFquGPPBxkPDCA+8zomhZZgVBtmthy8oxC+9aN12f1p
s/ualD+eCQSb7lzUxTZ2F8Q4+jCUM+c4GvN/uj7/n8mj/01E/f9TKgimPcx3/2dX4fmrKXE9Zl//
rp/++//6l5fQ/4dDxQm8TQLp8cDM/w/ttGf/wwwsl0cluR4uZiuEy/9STwv/Hzb2WtP823jq8X/9
T/m0EP9wPIn1FkuqzS9c//9GPi2IHSGWcIqq8vj9n//h2a4DTk4uqmnuM/A9/4ud120do/Y4SrZO
6xwmric3zP5i17zTqJq9zGVjxAHgvlhzzv6UmIj/9mn9b+3Ei3b8338CFz05ZmKfoCGHN7X8/n8z
NUaxY800bf22qypCsHpOGTW619BmS5/FAl1052NLyPqfE9GVR59Byr6hZWTwpt5qTaCukbblJkmd
r7RwvKtnynITtvl1jG15rR1prz2VFQvpyNnHHUxhB4XGBjWF3Hle8Ae0vL8p6nzAdPGWQFf6gW7o
I8Vo8LT8Aq/QDCHKBEVkevfYgUaAcWUXNUCZmQTGonuxkdVd6mI8eYuFJSH4qXAGqM9+8g1H4HOy
hX2rCkqjZUQ7W6iSq4JC0GmcY+KoZ4lUfYd2hn1SFF1dq17PVilQAWjomMuL6AjSU4CqQiX+slq9
0638rvJDg5hqtH61+SHJbX/rxF/Q21mIuJW76f2kQ26TPvfO0mQSu9RMyI5LArBEBgS9rpx3ql3v
BDMFjVvgZKAwNUor/GaEX9wwDkLkF4hTR3Ni4gvzCGDhvHSaCGWsajeg3FkRXiNWs5G3GzHHB9GK
Exb5UGBCHDjAVuCiI8gKDIoic4uZxiGOGXsbAlCbsfqqGJTAzGMFZGXOzjrJ5cEMNz4ucFgHqb1x
b27nxGsnXyInk/sMh5n0rAs4L0g4lYdgg8dP7uT6aI/iAatoFSTNe+TXiAADnm3mhCumHvdpPjpn
nq7YXenuFMq6tVX/tLroZrqAkIJuws1IcC4zWRA1HgpHfKJfA3ouuA7U0o14SDhsIFvQojhJBMdH
84digMCeajpEEdYTigH8AfHQUoQu2OaBz9gk56XHvHKx0a6vSFM+I0LNT00jvmSaNKvUtnqwxdO4
okVG5e7C21Lvce8jmMvfa8vfZa3eg+5nSurufXIkV4b2/wJmSJRjqhgPhA5TwUwcPXRxSGJx0wrL
vLmIBhHIcK1VNoEK8ktPjDtc86s21jj56tUoj+hG+ZSMiNl30W1FAsE61XzYUe5+VDzkWG9txqCK
6ZKTR27aKwYyEGG2Q9Ai0+6IsUEsfx7JwNrhCbTWZnH3RfE12TLfy6n/WaA1Me0m3Ti1ztd1LlCz
MmjS4FuKcAEEt97vKckYc03pO60k8ph0HxBMiv5ebHpMl7Qd/ndkG7tWMPROJ6jVcdZtRCrjzZBO
5dFDkcMA2+KntRlLFH74y8GoxnoQW4MPgqlIPgR9x4XhQcCjOp+R+3TE2IbQSPycRDOKFMn7AT++
KkiXW7OlnlWPFmLAF6rt7w7vX0hu4/FvHGyEwL1UBWqtiGWylTOaJ9UWkBBytzHzvtlkvMlYpKA9
oHj7xradVYTmWizSlnwkHpAXJclt9Jpd0cysWrCRo/FDURRg6NIAgFncyhGgQutVCzEElWU4tofg
g5HRumH3f/LN5FJXbfskaZNBkk2slorGXKUeuAjLr9Shz2dqGjM5W1nRPdfqajWJf8sTJ9gxnoKy
x/x/1Y/9sLPcbIQgOr6HA9vE2Ml/92hEVhCEvR3G5QQqjYkwxSYtKMv0n8xjbhksyaqdFsY7ZGBp
bLPImRinit+YohcaaFVdzBEZpimtW5gERzwt14kA1EfTjMRhoNcrU5YDXqucjcN/2YGVXt0UEYiO
w3erdIdXV5DBFMTopNg2nwrlvLh1BxKNk9u32+k6qluDVPY5Cfd1jbQ9TIXkJh2yfRyzyyldltwi
kfYmiMQhTbr5PE+Fvc48XKF0AjlqvHvv9iSYG150LOgXN8ky8bI7jJqV19y6GgS+R5DJOYQB5fVN
djZG92GEGjtkYZAwtDQ2YwB1KwMWihn/KSbuplMICLRqrmnuBtu6NqIr7Ud7pi85oQbwdsh9O2S2
0FT9Mn1ygVkBiCzqI9HjL0Hbi+uImnwtS++GsdtdMc8ruW3JHEJ4mewQUtcXT6FZdpaXlBOfSKno
STa7oQ2Lm4ZgtQamKFdjR6EdTx+VU6GlHFFyC69/jzKyswZTqlPxrPkdsFcCaLsXhm+SS2VFdjiE
KKN7QY1kPDtDQzJRhjZHtQS7ZoUNimfw1mFOZNTsEIQpwzr8SAhZ0Ro4n1P9cDCVbzDCJ1tpEKSJ
zaFBRei3yL9/MtnSW4lv79D489ZwjkMZZrepyCGjG6xmMmF0yAeo+M2QiMVqAWQByj83pXsuPH89
mbX+XZIGa0T6uTEL8eEP6iWo5WfppjP2Kc97os1bzaMl777n7dgA0VM2abAZXyUJjivHIXlgTkbv
glgCN3RGQm8lmftELTJV6aUt290i29ZOXZ5Bqr/FA7w57UJY71u722nZ6fPfL2H+gxQcFmKORhzT
s1IM2VqvstH9ACnuvjLvElVqv3HeiFfCY9IKA3Eb/PBsSDROOiHXibLXKW2uZur9iLUZ/GiYjjO7
NNbkFQC0SWRztY0/UFUYBSbVzYcNzoSyxNDNqir1cEOWjntI0+QpciGeCXole0B4jfxT08rYYo9f
prD9nzoPNvMykoBh8sJ+Knk4SxZb2mIzEXny4bFFIvaFnCOa1pjHsfDlfO6n8blM7PQ8okE4hC0b
WsdDrKa1hYWdM35buGF/FbmzZizS790YApjZEbFl9aTpFGl+qfqrl9mQwkvlvo8BancL2iKR39hP
I9UnR9uqcEr3Z8GA+TXwOkLUREoPqRWExuVlsuSyuk/OTh+X1xIV9IaEzaG229PoZ09h04Sf0XIz
qSI6Tyr/9pdN9d/r6olZmzXXzpF8AnXNZKiubfEVW2LaEvcod0lNKq3onDvCBvo4tu7o8GSBB8at
r3M1/S6rKtw2Pn+exXSyqVhc8HaMbjM4EWw4N6IOAGNxL6JfbJyYWGJQDcL6bmYsREvb3ph5MW0Z
JI4rpP/+kc3idGi1bW/jhkU2nixvRUx1fgoWwS7zo36PMwAXO+F025g1y8ZAabkZDJ+SmD068p/a
v6uAbUZd1n/s0MyeJJfATWWo9/MxEUzPM3ttGtZ4lGk0g3yvnqQW3Zk4DOswzNOvPDWDU85zZ9UY
g7upg+xPTzL73jff06wv3oxrQ+bsa2oQDo1VjkjVIOTozCYFSN55meKZ3BB7rqlZS58UhGoZ+Zn6
MMb1DduW89qbbM1U5pVvetQfpU1Vmw4VNifRjKcqy55lEcWbXisFtwHZeT4irbLx85p+/IYHujsn
aEf3cF5Qr5mh9cx4jsW1zZtzwxxdVZVQ9bcMyhxyAwrhfg/O19SQvoPi4ihidcHFHePGStRmZlcC
1qAZN6VP7WuhW1kvbEvK1PyzxLh+tKyw3+Ig1DUPThIyoMQiNVq1xnCAluqc3cmXiNo+Q2MeXvDd
GAQjRHfSh+W+szDupXOFzq9hhFs6wy+Hi5uJqZS4EARCCLf6IYbhWEb/RHsy4ZzIqcAHo5/bBIYu
UVrATOtyh9g52Xq9pddBndmbKiv6c6RwJTK9ojjy+YwYgjAun9OHgY+QClgTQi7t7mRY5EbV2bHK
jVeNoeowmqYgDmChr8ZNcu0GvF/omh+13bDLkA74wTI6N1Z6sySPiV677XNfCcbHDZLUShMxSmrS
ytGMR9KugOYIY//tMHynikLN8bLqDNAKRaN5suc/GYC0KK7ml0CHb4OiclmAAyuqIUQYTmDckhlL
gT2n5XmQWGuGKSrOWeUjwSakwybpGL8ZpEbbrHs+sSi7st0/ExrQHRMVbYuo49vm6t0WKPDXMbri
c2h66pzC0Ni2XahRHhRMi12uMxEv6p9s+GKiymWUEjZPgsA5rg02cNIMb2nBORLizMpBAx5x77Ec
GGy6tjL2oNxVjGz0dAEn1ryLjKDdqjs1Sujj0E3XqsX6lxIT8jb7tIoDGgtK3E49x1PyCAx5LnIP
rGZFO6CdcOBDCcXOFEyr7SYm6AG7ytavziMj8S2TqnQ7z79D221eot6iDazZ6EKnq3c6ng303FrA
FSRRJ26d17qJ5VvXmie+l/4Y9sFv67WBxc3ihctBRTbRSaj+yMrI76M81+pV4kndBmbdHKBMgxOH
a/coPDKuMMJS0OmBpXwSV5uyj5FZDDzyI8cpN74fJ09IGHe2TL/gnvfIMCyxD3pSkcAHmE9e7T7I
frbuCPkzggkp2IuoZwUT+eamcHx0IqnR31vTig9DmWMHVpZYWwUaKcqw4aVk0rJK5nE4ZUY+I4Ia
WOxju5xoIPoqCy/OEuJhzSUx7wVx8JMjxI3nMcobtDMec7oTsgLEGoZqtkVuD0fPu5FtARbXGQhZ
Gkq8tYvVjDUF0SXmqcSwXCQshFUN79Dpo6OZzUSKMqbZKGzQB9cLTmr2KoK1GzrI3JzhL3fio+rn
YzObiMvh5exNOrZ9hssYnXvcPI3JR+369rXlMhujTr4P6MmnwlPfyvFerAiLSzm3EDZkgzQt/xSO
NI7GoN5ZejTHNiLEpulJziNguV1TH9+x3MxIOsEAZ5H7JygK+cdQrxMCiQjsyz3kknvBfvcznoLs
OAdElxa5PIE7+mkYfn4SDKyXDhbKWA7jT3b2H4YDP1FeUnqnuDlE5Ke3OM+yzTh4T/xw3hF/LZXT
8Px3NBpkpsbLbeA41kp22CBnTaaIbfrps/RIhJkddolFgRFKC3W0+6g64UK4hrEKEGNK/1zNaXSo
E4tAeW9E6suue0NZV+6lpnfL7DHBTWyemznLsK2UyTbD1rmOHTNaTuqvkR0egY3hJfCi/GwOTnrV
nfoTwuPVynCeemt2nlQNFkdiLU9UNxygpYXHlIME5XZ9qY34VdImXpN8IoSRwtEuxfjmwpaobK/b
ay/p8VC54WYI++Rc8Nfs2DR9l8RrPfA9xuvGYvGJiH6vZNG+YXjGdDbuMf+x/e0z8R65S9pIZWCQ
lgHqRBUV7wW2gExW5sMy6IM4mP2D1DQLuozQwfQ8ZIrRe+36ODuJxsaqhiCog5tPxp93Bo7wSFDD
nFwJoVTqxcWhvE1tcP/lWYxktUoYTWn2EcuIJzUNcYpF3R4i3UGYHUWNARl7dFygKJT1F//6KoUG
8ruN01OqQBW6ec7dTWG0h1YJTg5GOslIztVtAVZHY//klN4nhgL7FMLJxHsdQ08gcmJxViFUy8pf
I8UozyYihhCn7OzBjx95mhgbm+VoHo+nXBJ+lFI0w8PeNUFpHcEM36ZuWsLalU1ibscWsBw/MpiM
BAnEWPom7vckQP2fdN8tnLRdMm3syKezJT/0whx8n7rRLkcr8qqRugNYnNELqZ/4tLDTRQLHlQDW
AOHz4QTJTbisg1SiPoDf3FC3f42iTBhLEGPVJgQysNy9RtuBgzQid0LBD03Y3uuusCDP55Ip20wm
z+C4u1zpN9+wKVedwLWQjhDIyWjI2DFOyzeqRYTTIDuIK+MuDJcgiqzhXVj0yknMGrrz8q/e1Mml
IewL3sTB8utyPyAx3FkkzzDTt51tyl+9bQzqntqbIKwAcHLjvDkiXgtv+UjuGliyvK1f4tg0rvUw
/E5Ckb8hK4NUbm6Q3Yx3ojCOiU4JgWsgMDna8GhTI/LG6vcyxAQpBlqloh4gvCURRuf00w/rVzYT
N7sMv4cxRI8NW2DmA913bptuW5OlF1yxYRuGmtpCtjwc/Tg+gKn8bRASdFfdg1O35qly7Noc7C+R
7YapkVzPWb6zrClf62z68kO3ZGnWPHtCfXcK/IXoEaUGnn+LEa1eolH8iaD8bHMhXrs8D3gcUkjX
PEYCwKi7EVktOnu4oGYcZI+ilUT9QiBbD0q2ZzVCLkW4i81Ul6da0w3HtR8uk8z003Ij8F0ByaBc
0IC6Gp/dzhh8gl9GtmWmkOgc9rywDvJT3hF05xQo25AE5JvKGMONjclo7XmU1mVi2HvGIzzLkgkN
TWHfzd5y1tSi/tPkePkOmG59Tb2enr1Kv32cjBjssofL3fwLccdiz7kQTSZXXcMqTuTZSYW9fNXz
dHQ6o14XpWNczX7aWnY7rivXZSapWjpuG4Wg9NeJn82nAVs7Jkke4X39OvTEtpBpABzbTZ888Wab
unzRYbbNcmp01VOk4I9wDnLce+y6xka6OO5Bcad+7LCWtaotZy8D9JfEW8qqJDppB3KpM/zV+qbF
Aj/49uuESBIq5mBKuXgTtZOF+hOxSLoswmHfJHo3IXjE7v5eTFW7dmiCE/QCf5XhtXsSYzCtU+h9
uxab1y70K05HRMKrjq7xilnXSpmsRl7aPLwYw3KJuDhAg8R76jt+EgQL9oiRJzE1iHOJ6h9zFhtc
oBNAEppHYwbkNzoaKwgIv30EDn3lQuXekNfbbkM1QyWOjZOQ/XgoJ6DNRTq/FMKJz3xo0T4vscYm
jltc/n5JY05s1GvHTjTiKJEQbROdbbjzfw7NbD0ClsfsgI1zAmUhnrMzcqb+FEvAZpAp9EanmXmd
MWL2JQmcrDpXhjkZwDSCT0Iso4M3i+4S00PvdN0X+DX9+BZPNUtMr/9I++YV3/0zDMR5z+6+xwSH
6tAbu43dGvJGpSxvQUCIeRl6sM6W/+waJLGl0fPoixDLqtDctv2c381m+mAvUh9yq72ryLCeB8c8
OuqpgY54pjToME+5vzu+711ja3WMp+oE2m1Zosol7NMw6ZeRYs5yOvq1iE/KG8pzGzTDwXdFBICl
Z2brduENuYa3jThVnkg2sDeqE2zqHe/TmuLhXk2WOlVR+SKV5pQUYQKxJRpeGJJPWze62r0AJ8GD
4F6DPGWKiFso7r+CGWJWF3twYGy9swT0hsB183ub9+VmJPdg22JVeEScWkZTBrcobErukvpnTITE
Q05Jvm4KwjwzfHRgIIuw2VgdbqZmvqRp4dPcWbSPk8HpkpKRGPn5fCeBJ9yxCIFWiR+nan43M5L9
Oo+uZtmKF7c0kPxUfnKss3lcQVKWh7QnEY85AsFKaAU2CY9gByvVH1b/X7CFmPliAgPQg5OgqF3K
eGtw2MHYHs6Tidi4sioeYyh+4wSYHsjNmiVI4rO0u+KoxeSvM+U7Txl3rUQmtukRvRKz+VUgEkZw
uFdjCTx5SN7MCXJYX9GfWQsjpiIgY1EtgNVdNRPa6HgJ1eVLakSjV7OLWt6Z1RaYmdhapB+sh64E
Kwa3bmXLnSXLnzkCrJ2bWs3aCbhVk6bOt0bkrOa+SDfgDb9qbZGGTaZCFAUvczj1DJoQUGWgCiFd
clQTLI+eutH2a2bZn7mKvSujn7U2hfVq5ljtchRZTVmQ3JsisUt6M6EjxjqHvp/MvD4ab3WmHHrN
Vp1wl0FG40TRKbDzqOXij2Y2RYVZ4KmLMempMigfpc7ro9uPH5Xv0IcEobkzo6R71cJ1dqPZGRvC
CB8hDnIiOGV3KqT/W8nOOjPGhK2r65MVvUeh5z1KkEhe7p1tz2lv1Bzj65ScWsP14bsXiuWawsMY
6bVuBAYXn21TqssUi2LBFV0yN8L32Dznrm0T5T1/aAcxR1GGaATdQ1Ej+A1cW+0MXTHDI+IFaxZ7
HGsYHCjA0C3MwMQfRKQOH07OvAf4+cb2FpYxjzY2LMaRzKxqV7mdcY4keV8FCwrpZ+Z7oND9c0He
WqSblxrnpk0271uShGsfecEG8LhPg2oPrz7JDhCH1si/65dZWMYak5u/i5uaItWb96GrIITMelsb
ff+MXuOQiKa5yyJvtz3U4bHISeJq8QjmpnydsjQhiLkiRCTjoZNLeaHCFOeu/a5HYWImfNSKpW2f
C+cj4GmPnrFrGP8k1NgjBWmTTw6ynnpHzHv9CKhj0k4MD6TdH3FqunvmrwZFu0qAmkLI0wvykV1K
vh0iwzvF9q73GAL4pkjOpFDRkbTNHc8HWnQ53kaucWuoUw64LiMKuGNhGLS3lHpgyycJ9KdKrlmX
BecmZHQuFjluXDnNyTHVz4iB7r4N4WsKNB+jxVqnNgQRoKTlgKx4jpQ2Pj0RbotTmtR0w7HbPWU2
mQQjsUyV353sQmCKi8ubUmjn7FR1WywbDkQUs1m18ZIb2mLsTZ0UWfhQI4LEMLJS0EfO+ZK3Onft
bjAqH42c+dl6Ag+1aQ6PWHJ5IdHfm5wS1zJjx50Vw8lyi5FSqq6+Fn+BxuI7NMVMhir11GQaw43J
4bSW/Wdf5i1RtiRNkQ/GYjv7lc+FffHZchIA7pvrjJy1Pcbect85YJJE/T6PJ+1ZOAiqubstI9w0
KzkKpRcfPN3PO3LeML/mxa4Okb9So8PnsNC11k7QPAd9+7tAxlM0VvdsIftZAdrP9oE/vLVx2d9K
LWxW9XIftr0kwaoGBxMLxTDBNOO9VP1PiZjmzMFLdeZnyV4i1J8cGZyGyM4OgDH7TZhYWyAr46Ow
KnUvkG16BHLEFpHEQSEuY/8+0AxfqcxZ//K0QWeXGjtNtMi2bOOfFZO4XcjYPKH+wX0QBVuPRrkm
bAobmIX93bXeLeiFA6EDBwZb5iqYAqaRjeNuyBZOdsVMYi5seWPnlthtvIZddl7p/DT3bNDhI5y1
VxzJIl3H3ZJiH2UBFiiiPw3xBOL7K5jkcc66GqNisZOleLCxfNUOfaBVaToY031iTsTIrqGPWmq6
sKlfDE7+YmLXMghSd5DXR2ivB01oj+E/s+5+LVLz0U4nRTjLuonqiYaCtR9LJjrnZkVNDsluCS63
cUkWGG88O8KZ2Qx/MRNa/BXNsK4TpJleF52YctqbNoC2hWDvk5Sd+WzmAzAXqLKrSDLYzXxS/YKC
42pcv86SxktmUX2KEvcvBwEndgbc1X52xbGUgoC8J2o+da6BUyzMoxWVOv4Gdohxml5k1V4g+rP7
ZL+oNMzzLv92DULbei8oITQl9WoWDJrr5GfLl0+zXqMEAKmP8PBjdvm+8a7FjSb2bUkBaZJ7bSW/
W8u6j9a4OORSkqMw5pplTcMUc5wjVVzPYvirQLG2slpYyH30RxpDgFS0/GWbww/Uu5ooBoov1293
XFuQP6CbJKgJ6uR10sPGGpltWwm9hJ7Hn3brXGUWwifJJO4B7zCCV96o3ID84UxvfQR1tO6W+Vy1
8sQ4nDN2Gb4Zr+N8IF0ClujaDq+5XRAwtzjMhoT2TNSKIzY/ClUonHSo8xIfC2UGKtvJnsyhL/cx
T6ksJM6+6ykZ2WSRcvQgGOpQzGija8ujFPNXDjfoqSRTYXSYk4bmt4mic52NTrOqqwlMlf7MqCja
gTFOHGD09F37ijL12zPLgazuolq5WFDIY7eutrrXuqFgXPTjkCwY4hees5s6rdci3zZOh1ID0UPO
+nlNhEe81yUM4zY1MKJE2d7MajZQtuqIGZ7Zb1Nl71qT+n/lAIGCFROO+0BVdMwZlJS4ZFvfMLjr
HUB4rWhgAacKOAPZbqE95U8SfixtwZCsCb/IdoNp3t047a+FgwG7islMpEDJdpoG/Vxrt6ZL6sWP
Yr5hxbk6tQs2xP6LVlmvWLvpG2SJVxQg4jNfxAAp6OcsqMpdCgx5Ba1FM9ErD0U1HHVRevfczbBC
mEC1Bh83dCm7/tz9Ipak2hkT8DdN/IUp7b+KKO+IvvUoh5rbyAl6mXwD6xNxSfjJmclZ3RIckKR3
Afhtpywzu3SJZgZipcae4eydaiX7WQqmhiRJbYaxL969lrQeYhs1lKFjU1flvg5FsBmiyl41oRFy
UxW/c1U7NyboB69qeXxVg4V1mRQlFQRPOAeak0VI2dotgb759pjeKi/Go+G7IK7NacPmzzur5WVU
kAva+GjoVJ1apXpiMzx0llOuLtqO4XzHLVcYsoyGhag/RPIsMmFfBjAUK6Dbww6IRnfNO+sGdLHf
42xSMKSn9JxMivzzlEuMvUr3J8oueJbrbzsW3LrJODz3ZTnuJamUR6tpOfDR3yCf+fBQbp9N3PTn
LrPaY5tZDzUF3nkgOtns/OriG76x+S/2zmRJbmS7tr/y7I2FMgCOdqBJ9H1E9iQnMCbJgqPvG8fX
v+Wpa+9KGkimuSZpJKtIJiMCgJ999l77Nvmdf4DJ5l/nfKm25VV2ZnxMSxVjMPGBJjf0gUzd33zs
SaHZq7xrCKx6bXWNC0DVDuHUqVJ/OIGuI9gim4gI7DZAecmcqaCKM1E/auenbfZ/jFJhR6Yd4zFI
hb5sWu9wyIP13JnLGWYYmN2yrp9muw52ecuBibjxsiObkqxRpfe17RbfCtk9J0P+Pe/MAHq8398j
th8vkUe2zQz+zDieP1Jge2VCZr2yMd0u0o4JbsHCWYyhw6Kv7SYyfSM2lZIaLcAT1vkbnW4AfZc0
uhHpHKludhzgoqV3iFUKJQ6iE0Fr06U/Ljj7EtQ0FvS1m9TVCfMdFeJpwvM4j4cLVqpqT2b7D0cm
exclqJ/43kmVVhSWl0UdXr++qHYJr4ZwuQ6bDV6i+kyX3nxi6brqjd8jnWvPSNveS+17kE6jNSuT
/GD0jvnskTtpQLvXpk/GJ3wVJP45Ss3FbcKzwyp+QHhojPMc1vcOdfgo7CE90I2V7FrAWBhvxyu0
JMXkx568bBuSTY7j80dJTn16W6+ctj2y8/1gH1kd4piKLxZROEga9aC0Ljj6mf9uaFTLEGo5Jmpu
BmVlft9397gd3+nN6QjduRCyfDOEft9mbPBGco3oPgM79DzNOswF82dtxtpGbNTnuG64+1AGmunV
djj3T3Xb5j9y310XvqI60J+5ZdSZupZp9nvWNQtu42xrmpVuZmW6hEMBc4CF4GmekyTNunJ4kB9Y
N00pNtTTkOxWeXCzdQ0Kdp5r51YbD9g462MslHArHdQbEgRGlVTHEE7NetQ8eHP2MSkPNXCMAtBn
bcTnsKzkWXYWCWw4a5vBa9eBujATy7cm9X5jymlX8MTf0wrIPnK2hbNSjk+lmp4yIx3PsIgyIcmU
qqF6GicQdwSKFpaDafUEv0khuXYe+b0jW9L+vQgW+bD6Hh5CytHO8dv97NBANqr2B7v3Ysd7ZKxm
ldXbcinyW1YWL8McIbeLKD2aVoi1gW3obXGnlaqnPyrpm0/fGc7wep2jM079XoX1LWRryQOlHQ6k
lbdeC17HV911Cjx3q0YZoF0C8C3Chc4rpO1jrRuWMss7x1FAJtKxDh7rBWhnfCkX3Q1e5N4elZ2t
vl/uU7ZVm4VVwKbGYXJQHvCzLik4fyDqWd63yJzkbQjEn4pgwH4M84+cQuLrkDsn2xkEni/z1PWY
2KhsCrgTkP1hae4D/qHJoegwuskxqdlq+9/txg65FDlpAtvlIO4sr15HSc4Y9X883K3gJOLiYAUL
3I40q1etz/sfLXiyin55eALeSQYslIHDKNfGsViG9yBqoxUMF6yOkr4AwMMtPnzvm1LmDcG63yrR
/WhiUApeBMzdjcNPLygREqYUJCwmvOk5TSAAE0cJNwS8hzUm3Z2WkEICE5juZV2/A2Fx+SYNQpJ0
o+LAJeDS3MrUTtfAdcADB+6niWZJi1D/Htnmwy1LPPRtuJ6d5h0IzsMIgpElk3Hk91jnEpknaZs3
qcxH2MLm85eBf5rW+ZW5bBd4P2mYpc8u7jXL7l8NdMGVr+DCBfiLMQIod983GY0AtD5Hqn3Hukbf
RRViQG0ROGR291Ei93KVYazcuHYfvSDc9XdSpKelDn/3ZfyB5X415uowV85PdIsX1XIVc4kKvMC5
CYKIRrjS5bUHv/L4+gadkBe3ouF7VTsPTgKfTZm8izi+2BQlReO8ia3w+yi5cVoTee0mjz4KB0sB
q1r2T9F+tFmn6HcSwpBJmpW30y/rkwOcjpTco+apoQKfB21Nr3DIgLujnsG/dvWClAq+cOcJELPB
kL2kHp8ok5KB2WzCJ1S+0+IPHuayFh1oaYDMTzy7CDFsvt5Iql/4q7JkRxUe2c0WCJz2mSjaJ/fO
WOU31JENUWAXzTWC++fiFQ8NPHJxjxAwdASrOwsN4EcLe/6AvW+TZP24IZX1S8F0iZvijUvqVMIG
YyLk0NcnTNU0kG9occlWUTHr+YqTjeQFyIrwU9Z4RKUzox2zk9nULVklB06fU/CJY3XbbkPmUhxV
sFOaNqP1tHnhu50O45Id0jlcnmYlKAZtq2PbmkfMpfW5pz0U/mROGj6K+htSuMu+Npw3OJWNC1Zw
Z20lbDr8YRrWVH+FCPnDJijbjyXhTAgm4Z7W4AyC7JlWVcwuOVV1WeQrzhmzgsXdzluTTluC8Wlx
sVVXXKiBDiiT8vGgW25+yRyoLkHDK9OmfFLqycMjElXNOa6w6NgszXjeLBuDjwyEcOBIPR4NJBdu
Cj53XlDKnGs8/yCcQpwKbcNLClYm3KzKBn5HGmQpb1eGVlJkPTzZ4ckrknDfzWRgsFg1iM1SHukn
Bw+EjbCsEJvzGGNwU0Xp/evLHFTZvR/m70nRRxvTHX8PdY3bmeTqrsr75jay8IcDJ3CLNAEqZsAC
CazQPrCeS0hkl5Ll4oVU+Gtou8GR5o7xBPToJTfT96qn6GBqqC3jfjPCSRHHMh3TJ8f8Jc2+29ct
O0EqhjDcOvMTwvx7IsfhGne1Dlkt90IuM2bhnfkkYX1sinCIt+YS6bKX0tHlzf4m51TfrmxgiEDs
KPQQXz5PcErU7b779TjBrGPUHWTD9q3wH1EoqNmN+4Why0qwr7vTGVNRAiAAqLRLaufKMQRLnElG
2iist3704zv+6w4zGyKTKMOHnKLlsliSkHrDXQZ8zMYXfXeO/IZLIW5uIlraTTYio1BLRaiYuNJZ
5kZ/ENCj2Ww/gjE+9ARqf9sTY1fQJxif88TYLbQCM9d7f5cR7uDUb97opOXvar1kCymeOryKjksW
Tf0BDas+skDDydTz4mVWmW6igOy/4S9aqDTsI0+TE72l+H1lv7Ndg7nCD5+456pzsizVajQKdUh5
zFn9uMKXIm955fBMjQNoJ222n8J23GGU7LGzLS1M5BKiihGD5vaXpygLxFOcdPF56jN6kufW3Bpz
HB5CTFzrpZvzmxsux54d+lqkWW/AzGyGCxfixRkFPMMlbY+67Qg4EMJD4CWgv/DR71HQu10qseRb
8GW2VVJUYIEJ0nN+DXBaE5MdLYL3c4zZh5qKktDnMu9mhGwQrgSKYRXtiATOB8RcTBqUEs7SVTCO
sJmUNq42HNfJcxQAo9BGeVsaPZEtrBCN/vL1o6ALwmNd7RAzOuzPTHd8Kf2DjecV02rxh9m5wRUD
CmTwzfbGxpBki2MeKrh89Ft63ipgFXUSEFj4Hg9zMHqneeJQUqvM25R5MVzgWLxn+BdWqVVATm0U
eX2DBayVFQEF0u90DDSbLAPXmg8kKR0yjFsWS5jaqG55kB97UuQzL0RN+k00u5+VH/1yU0ysVVqP
6GZqY84V3hAUaF0i1R/zUP0cmCdaCiQvuZEWQHjLbidNf9oUhfU5ZeoH1b/mNcBmSVkrgBknvYeT
JmUpEW/lJLtrSnEYxzRaQpMmY5EOuo0SoQSoxZJcl8fkFs6rlWLkn5Oy3s6T+UizkHNRQuwoDHjT
/Jg6xfEaeNSGDW1dH8ivhowkTX+mEuQbl/5IcObc6y9VJ4zT109JmVw558Qnl+56vBB4zTN4FGgY
ROU67QwM+hTedDD69ukr1PS/abn/roPPc0KCav9FWu5P+zP/T1G5r9/yj6icT7mezVzMgohPo6v/
sOlP1+uc2l/c96j48DBMCYfE9z+jcvZfvhlYfuj4ItDF5rQAdhXPpn/9v8FftsNdPwwt26caw/a8
/1lUztJNIv8+LOeH9PtZrmkTzPOE8Pj+/n1ULRxSeHAZHWYi6jXeTl7ERyGm6FqQ+F5H1kDFeRMZ
18qzvBU0MeuQWew9iNwW27F/XSRXfyJfKXYkZ58Y3SaYPSShnsGxLTvM9VrbgXWdHhpPfOBSxM5A
ljtINGmxK6yTKPK9kE2yjSOHI/syg+mDz2ab3dmYUCYRtOOMjYE5NzG39cDdG4rtJe0jT0WrnDsq
2JZ+F+SzZtmmAAC6IOYJ6Gr8B1ToIHbGR19jKiQ+0vjcOWCDYsFYjHNNwJ1bJ1wSLrO1M129JXFo
wO0BewdN8uYFW8wvw6uK1a9Z+uZd7Ay6MQd/6T5aVxJxFSFoAu5sjXSz17RmHpFJflmaSaGZgsUB
VxsxFvYLo134zKbb3eElc/Y1gWdKv2v53Bki35dx84TWZLO30XVdfVY/LaJ9ryh/uvHwZzwbjcPX
frtqOd3nZrXJ5Jw/wgRrZiEgT40Yo1ggTOVhtGo8D8gOKzKD0OhZQpxsImFfPl3DMU+z+oBc0X7I
lj5vE5l8qrFTVVVDwojhY0fnO7fSuMGlHUQ7I0NybQJnuAnWJWs504XsY9Kdapl9RyDc5XFunxG4
5W4M8S6FVSq4z0GTCCr5rbAJYYzjLG5jbou3AVNXSEbt26zcluAY2sZCnxaIxRkfLKuMEIQctVp0
2NoO2fdBK702boIZ005ol2uVGGfXktF5jOZ1CCb/nDowc2pqNsw8NG+W5HNmh62HoY+Qdz4E7ybW
hTu7KOcaxGaG8DZeKdcpt46fs6n3phpTX/I9DOSe4sPiORbRm9HJeYfeC/PI2WbPzjyV3+lBxkoc
kBYjfcP8YVDgTD8zRmn/6raNd+jN/GUuNaCD5SAqiqOIXiXHitKFPTVoBPLlJxC2aE1fdEghcWac
FNbmoVn+kQ0QbnClv6w9wGZbsO06CrmZS8OAnbkY/Aup3023V7ZrFHSPU/fc2TTUEcuCjSrEmv3e
FkxP/OGMLCNU3W3x17aku1xaFfIquxFf/+7GA1GZmasiEupRpXjCsoTJv2t49ymxGD8E04HfLIGu
Ap5upYPLR9bRS1BHzd30aV/oK4kjMgt/d8KufigSDG4+51RzQWTcUayQbFMtbzu5/ce36g/TKRkF
ZtM4hTaf07zMvV3fpwG5II7ukes9EqaUm8BkS4tG523BjmZ+gyPOm/0z+R+cjQGDddyyBiyxlx9D
IihnIBQlu9e+2lqljXOlzcpTmfvYaBL+fBIuR3I04mIXJWn07kdgZPN9rjhXkITA06B6CpB930QU
QlyaMjDYnfnaBCl0BiK257GHSUld+ryWVguRMgX3xH26OlUelm4Gkqtv9dyDuAhXsIrQjubwrVzG
bgcA56aWaXwKSBavioYzi8Rs2MFUP9qcfvfQAtTOSdUzzs31JLwAlhp2QdHzqo1hMp/6LKMAvZJP
phdDsc4wgNiUzkTBHThVf+xMOja7Xt4MDsf3zEl/OukMTQbWPLCCknlWcUnVtlfA8VvoKlFkpdg/
qE1uAwQUFhDGrh2vCQanQxZ1n5xAw82Iqrta3NI4t1aDQcpPif0l48sEjCerHXyVLskvs+jvfZQc
uhwnZWb7aue6rngaDL1eK+2L6EITPSmu90E+vXyBrsN05mHRgzaXuWutwUZWT5E25ubZReIVZbbV
9/aYR4pKy4Z94lxrGYVIR+UEd3S1GMPhXHNFlcWZFjaxwatGoZPCj17k1a63hmmbuem3shpeOYWS
RJKyAUQN+6X0ndcoY11lp1KtVRQpGD729kKm0LhSePfbGubl0bXZc5CgO7Gw2NVjZF8M1thzCdbC
IeO0y0b9JwAp2/N/UsTD67310MVR8mGL4lPL1nE2ffPqSnx3J3WJUqJQVjZYlzqnKz6vZP3ad6iR
UIuBUyQ6pOeZaDtVplOeJVYHnKaZ3R+bOtolCyCbqfSOphije5TQcOOb+VsS8jD6e6Qz4S1NeSaH
4Zzdi8xj1iZwqwpgQVh0MRBgzjhZQcjYmupAXzyeI6yrfgrf3O3qA4dvA0f1teIKMz0sZNNov1aQ
ttw+wmTfGHTZk5y99Qm2YCYZWkzDNtrPSdfCnDvHMRE3iuYx8E7ONQrUwdISLesihZEVn6mlCndD
YSj3uXE4jIOor5BifBqfWDtbB4Pn0aXGD8zK1+ZhJXkhpkaw/WcnDSJvnca59dv61lTENwIz7l/i
tH5y+NceGZN1cwwEcDBU8Ky7K4wi8zpzXqch8DPRB/hBH+ULfajv9PF+5JxfcN739cE/0iOApYcB
xVQAdxq4th4UaiYGg8lB6hFi0cOEzVTR6/Ei0IOGq0eOQg8fcI2MLW1GRLn9d55swcXUo0oKzG9r
GHG8ZcIkbJ0pgjQBmdy08Tah6Pyt0oMPLjpHD0JmU9Q4ZSAJVinTk2JeSvXgNOoRSuXYkOecX0/r
9A8jeHxK9ciV6uFLfM1hPJi7aAmPTJ7lKdFfvn40mF6/TpnkDD3SNXq4g6pMAlsPfEqPfr0eAn2m
QVa1eAr1gEihz0rpkdHWw6Otx0ikDTrPDL87DXq+VL2kQaHA4gvrr2QZDbtmnBdYS3pAhaXY7kM9
tBZ6fG30IIt5vj26erg1mHIzPe46X5PvoIdgki1HHvf5DXkyX8eKUVnqoXnW47PUg7ShR+qJ2TrT
Q/akx+1RD95Cj+CzHsZ9pnJbj+eFHtQHPbIzn68yZnhwOeqQUJ+B/FQv5zI0nlhuuccO71LT0i1E
8OwUT8gCcaAFAi0V5Fo0mLR8wDaDNDlsmWMzjz0KKDJDowUHU0sPoxYhDEVhJ26Kkyedvw3FDpB4
bbQLv8QLLWMMWtAIUTZSFI7UqH6EfjEcVKfEOdQyCGEdKFZaGgEzzhYGtSTQskmJflJoIcXUkoqV
VeZlKY1HoeWWTAsvg5Zg4tJ6K7UoQ0+rvfW0ULNoyYbGY6DAWsbhiJKsWi3tGFrkQU57RMLO30yX
+EfwJQWhCdk+qbRFwGGwUw7LWjgqvjQkqeUkUwtLlpaYaOaKtwEo6jUIg3kN6ozaaV+Nl7Dz/jYa
i/CJVMW5rDz3ZSHZyQu6brgR3LqlGm7RXDxM081IpEfkJCs7fBIjyxN2gOKcPyHS2a/dVISvFdjJ
zC7zGybztepsdNMehLDxTHvSLynr4S5NwHI1RAA3Ffuo96pzEeKplzyuVhmFoWeCfsUrhseEmFIz
b8Pe7w8WST/uzbZ5N8p2FzuNS+tXImr48rmvcRfR8yLq9qnj4QcXKnr++qU8M2ldjrG2f/005pOK
Hj15Ows+28pMQbi7Nns7scQBbl3zKEMKp3L83URAwnaz4PMSosk/KVF86HDzxgOlcqwXHB1DUBqn
uJvmR+wI7gBQ3t8MlxNEHyHu29kInAm/S7oYW0mc5miNcXSwmoDvwJZgqQt7zbOZ09acQhJp3QAL
xWC9+UCyVwTGeL/bFna6430ni/8ictq+ighsv/4rmEguWH+KjWHM52QKbKCsPr8sTVbuFDPW3dxu
p6Letg2Yv8o9QHHH7vfR5+JX68Q4wwbzownLXYy6k1TvFZ4oGZ/E9N0ym5esRtATuEcC+TLKdlNT
Yx7hUZdWbFFI253yhT++8ni0pq3QzWEAkAa8xj3N71TjRHCSZ3lM3YYjAVyFdYNgPlXF0zh3ks9O
1WuvYvvMsaN5brrSXUuITvt//prBQNoZy8AyIwF52sq/Y7v5w+LtIyzMI4tWAn0KEVzHvHqZvbqK
u0DaE4GJRfAa09JOKFfexgGgfp4XJ54QzZsjw+jZbBpedat5S2iLQqOjMdsgcMXdnDaRgH2BhG8y
/1FDzFHA4nEs54Z+4TApnnOio+TJijdYXfxHiiuAI2di5SS40yxpq7Vj4qPsp2F8h6dhB8mVrnh5
TVuu/SWoYDAFjdix6s9Ii9Roe/pYblH+wNrdPueqzx8I8AnMKCPWBsn8YRoYGZavfTcd3bemYL/a
NbW3L/rBurHNsG6zZTQH9F74qgNV0fyLWcN1KQ4odG2ewsSZ8e4dpUN1eNgL63VYOuxUNVUoXz+d
CnJLRuLm3Pf4r4zo7TGIh2799VMkvfTmdc07wOjoRQHXD1r77ljJj7ngGs1bqLQBbAjFIYwW7/bl
60sd8E60ozmdvn7K/a8Arx+rlaUskhesuvbDbKcPz694itXP0RynDwtx9URzyFtSz87DmNEg2t7q
tp5XAJuOqHSLzM8ysGoC98v32I6eEN6nU4RMd4dUndwZfs6tnOWm58NChk6ejCL1rjzkv7l96hx8
33u3cHbu3N46QVffMo6Ha8tPgw275oH+b088JjVugw+nIpbYskgjzuecKGjxrwoddBPVPrGjjv85
ZcjeNdytrgGxgTPqKcf+0bv82xecCCvSDu4Wx39zCaVVHsqJfEzD+zehF+wc/evklPtDHni3gLHo
+vVFymXdAEe9sOEKT42NmdWIF5Ou6ebHQivJUQmrewhUD+7X6Q3YC75jE82xN0v3MibJr17I9PXr
SxPiOTLhbmLjTvcYCtpXo2Ep5zYWm2L904Qc1q5eCHjCKiywjU8AF8KEgomm9KkMxzlNkUx+z6S4
e4UtXr++AG4eoTG6g5efamI2r8ClC73W8tauyTIcfFq/R43AaDDGy13leXTClXyf6Vc6UazwEfJv
ep5LeU3ol13HtGCiMpAA7LJ+a/uskYtJMNhDXXfVLe6pBYmLpxLjylmOlv+wiHrgwi6Xzxk3fkEq
+t0eEGJ8PZHF3G2tUPUvuQ6/BG7u/ZoTPn3gKr+5xM9iBj6tY9G65DL/GcD36NSxSoQhez9E4jqa
8/xndAc2MgjDRhfGfLqWngMQBdi0o4EFDNKBotbFf2UIgJw4RMkfu2U4cJ0F8CZwXnch+pJ3FpIQ
2+R9WHAS9L3WAYzE/X7xmjtclBuVxvSyeyK/9KWbr23KK0ecH60NznlWehKt2S4W0vo5GckOXgDG
31l+9JUhuHW46mzxmL/lGJY3Yz3FezE3wR4SN88x5omERMw6dGW2NuiUuBlyCjf/wmLazzKzw3jf
WOg3TvwrTpeDEXeYFTs5rP7FrUNFIePQbDFu/JKhf8mbYd65sIrwKPb+Om1GgBIaRtOL7/+rS9OM
1qv/TpcOveC/pLhdf/6W6uf/ebQ/f//p5H9Auf3bb/1HDbb9V0DFtOdbKMAcAQNgav9fn0azNpGF
A+RTy/6nPG17fwUeGLHQd4PQsizxT3natv4yfSKjoQcbxw1E+D8iubmuE/wnedpjCkVZtsG5+Y7J
9fUf5enEgg/MTazbeUxFJxW18ZYEJgVYlSefwWneMTcQw5Xnwq0fluNOTx663EnaG7l4AMciLMBj
be5911an0Ks5IpTi5mcs3ELLgSI9O5t+8AltqhJcapHXu7hnYrXUYJ6nNifly+N9hxG3xrw8hBg6
nXxT9l3K45te7kkPRH5HcsVP/AemfDAS1fAZBp7xjIMGKfs9z78tXJvPGTZQsBN5t8+WstrCt3Ev
ZDryi3TtbG2r/JWt/DGKSCTRCxysedI4B8H5Eem34lGNIwZXtcv6X3ZibdUS+EEU2C99Ruw9sNqd
JIH9w/1lhpydAzmkH9ckGMvvoVGcG4enWsLD4OBYVFDQPhjJQ9fNSNSu/8tefmaGMwNPokEhyA5d
RAFuPnfpyjrGnjDPQ5f/LDGwrGhf/HvpKhSPgPblyllPpXqHx35tnIT73cywN3hkJjB4TglBPGW/
GylaQDsfTLoyVVzaRBtE/Kj6S8Wt+pBVC4d1On9aFpm0inA4domDleklFgucmWga14DBSijqBev+
q9u11vOsBYRsBC0ZuSglnMjeuwayp0NiMojBOlvWEG/ALWfHgg/qZnDaBnprdINzSSeGP5l7boZy
pZLhIZMByruMHxiosP442d/zLDAJDBGjQ6mqzaILq0RWUZ3afqO36Bvpc1w3lYb5fBKN/i6hjG8j
wK2bTvVQ4+bUuWr8IRu5mpArXUIIsZ+8LHeyRs6b1ce/A5XAlqWGpxdDdTZA5VKjoeqVyJ3kBpkU
LlsPZ1roD6HtLx8lFIwz7N/u1fJKtpIzzZS9DwPXC6i0AawRyCe/mvyzMRjWcfaYU4YkKu9jjvOE
qL0uyIw3AN99ciooQF35ghNHnJy6BK4VN5tUSwXgTYJb3FAdZyoozDN0HGUPcJ6oqMRTqraNA5Qn
YeN4y8bhpSJdtpuE9R2omXzExFHayA5R9bx8S4mbvZ4sEdwwpX6YFJ8EGR0JeLcs0w/XtqAPUY7e
YQbB8qZ8/1LpuKLLnplCEx8VPhEXw0EvSMdCkHYmBt8WAeHIrAbVVkbtvXbHRxpDCO3mmjKZbcDe
4tSCyUYwWYaDRzyi8cLi2oNMPaYTKBRXJS/A8BnRXVhCvjB3IlusK5LimmI+694k/aEt55/kC6OD
O48mQw5kMoeXFEsaphm7zY6WqPcAKKjRXIxpS7XhtILqKrYlvlNhleSVbYVz2tExX3Z7sLYdEH5j
HJ6DKjfXVVJPG4/rnHXKpYUtsqZOoty5CGY3XBjoQnWz4zA77auWyA8UCQjQVB3cXN81T5Nfnbtl
TA7o0fZ6dIaEbU6+5SXujiNwk4NRjDuEXevhEWYjGyAMKPQowU7cQ6YSVnWQVkZHQ4x4aZXXbBl+
NWgwRwmivK+69sPGJSL86c6HoSyzi5k3h4yb8ylrPnObsF2dXlI5i42fRPZhYMakO8GnBc8iw+ng
ZwQsd8qPrVd6l4XBmcsifNDrwpTZuu1FlISoOdTfeUkvToWLTZJtsCoNrksikiiq31aBvu0MHl3e
GiClm0wBGVyMagakDnOSegj8Kh6FufbTyNMAdXw9TtVtkXCTfKp7LZ18wXzwadGBsbhRwvaR1aVI
eBKE7FAOKaUvzxWCTlsJm46DFAjuBDy4hvJ79cNs7XT+D0iQzmPyhXjInM2EgO4EUUAc8NE/B1Bo
riZMgo2sC4VxSvm3EAGqrpV7xwLLbcvaOJljYeVu7PPXj76+dDUaBL0H3d9wY0hhYrTv6za9d1h7
41YE19bLkrVrW9N71DxD/wz3sUvXpMh7RpExvdqxDF/8RqzDkMxL7n40xOi2PQYzCEsGI5pEdhv0
U8ta2EHOET3BM8b1C+P7GkPhsp7rtL9V9pMgjntME0kXhImap6J42hWsgE+xH/qki9UFUxgYJlHQ
jMwHbT2TryQzom5itrd2W/1JINntoDnztyREh9J23zrk39Oy7XcwbXji5s0Z5jABvjbm5sm92anK
U8VxhOcAgOjINI8znsUtw80L4x/xn+Co+vjol865ZwpeG0FIsJtc9HNn4QUfX7mEDLzZ+bzpta+k
Ri4LaTMmWp2Tr7KpiVOkCuE4cxeJ39lnwKiP5Aa7ta6fsi9x3H0zKqbuEM15bbgfhoKMblU3opbx
AY/hvWqHvbBnb9242acD2mudpnSLROpX7qwcE8GdSN0HO5o3M/7ZqV1hOeSm1Z0hEst7Yd0Gpgex
ANJv/ZEpIXvg3xeYjDxEOjrW6GL4e5S0PsBOXc9R/c1FEsJNDjEpLWeqymqnXsfpTJOOTDAlO3dj
HH5kfPZQzJ2aw09N9IAncUbOf6Xc5luXApDseMiV5GzIl1zqNrvGBqhSaZ7Hyf9pV4BQKdNEBijN
cGfX7ombHnbGPkx4E6poj8XzEy+koulNoL74em0Y+O3GL9332TBBt9SobDN9V5ag/GXxSK4H/sNw
MSpWJFrWPMrxo/hhviMGqhEMxfPilHLdOfXNtGpiYgoVqM8YgvvWfk2Ey466BMkE//7Td2W4Sxyb
9hLrLR6d/Zwhu89447Zm8Xt2old2fApyh0IhS9xzIKqbqMmfhVB+toQTWAz2hBHNWO8zyOZUcd4g
iKTxKmAhyuzKx7do4dTG5vceossqTneKAphbJUl81QydYJZWLOhHvRA0w1f6RX4kU0MUyNb3/ujF
seeOmyjRhmAIn2ZJl4N8pQ6LvFiXvyP/QNWzhgeWn6PsInhSBS1hDh74wanZbiHW7sHlfcg8OWVT
0YNSpdS0sZ8jb0q2Qs4f5HzqnV8C3mI/vsKcOx1k+hgK0PNYJqOrIyhSUESXW/vNXlR+5VrFOBzA
WTVj86pqanM9f3kdi2neyoju8N4/0O2CKFaRtaTznC560m5wz1KsQm5/MajOGX14FqPrbzKu4ZUs
rTPkGZpMQno3TEJpCxfsauSWVRNniJcaHCKY/qGAfEVhX4uNC/hcUa4HUD9lHrEPKN+nT7ZbfEb7
Tm4tNzs3+fIphP2NKmiavOjBtOzfISQ6vkkILym7Ev2CVH0/nzrrJwwaOjc4X5a5Swo1sr4JqP97
r4xeXNn/Dix8sHFRvie982pOD77/3wX8z7yxsXJkobfTxR0I6JwMM8tm+fm3SmlDqU2ITkmZg50c
Gj6pQ3YaQ29ee+R51qkjd2FMV6NHB6VEzs37D5fijf0yp8+xpcA7zmB20cKaEGuLkVQPth0XNvwI
hRN8dSPVNaGdBVVRiHddSuNQPozM2d/nzFvWBMF0tYMjVwYariM/OCE9LQbvdf3TL4IzS8icA+UI
z3nk/FSMeEt9l8MbQwLcNwBH3wADM+0X3hOEwO9+63Gl+1Q0Qku/eXwq60BiVqUKFP0XAcP3V+mc
/4Lvsqyi2v6BMfjomnV0ynKogA4HDssMHMywROM7VrM0oYQXY5xhRhYu/BnYP3sz/MYeJboKdkUR
MtdRddY+cVl1jDghvIFFYlZmf2ZsAPu8+iYp8LrmZACrJC+3FMphkzcVLc8A+jceD1kuOvWhBK+U
0ou4YmDja7l/ZyZme8cmlwVu5TktxnTr+nTNyKTBVTK2mz5bwy7l/M8OfxV+q0NixDFBteOAgHkI
JOCqMhMsnOcUBlJo7XrTVbyQ/RHrNUe4ghtCbtwJZU7r/0fUmfW2jaRR9BcRIIv7q0Ttki15TfxC
2LHNtbgXi+Svn6N+mQG6gQ4wSSyRVd9y77kFdSLhcgJZcQ3rOG8vuh/1TQzJe4++G9twvmmX+l9P
4bSrW2q4QY03K0UM4EBEQLBdbFrTJgTEfEaTwpFQWV0Ufrk6JBCaYPsoyquKn6J8DZE5rnor/GNZ
XHwkYTprRiFQ8EfJlAecfqfb1WJSxgW4eVQSw3ZOZRWVMTukEeok4MevkMVaXerxkhoyW2PQ54r1
q/WCnidqtnbpfw6pN677e1el+wCZvn3FdF8iYihfraISp9CeN3ZdBdtm3VCtgeTOpjsEEeENJ9PG
R2XEtuUD+8cFvJZexckLboN4mwYgTgP/u+pt/3WacLBgPbERTM+n1JfTGjgIsBQl7OeLa07gYwb9
6kzcOQn2aE2MyJl9yLvr1YhbMnNZ4Uj6B7j9CLTcfUdz1OuBtIcG+ZJKYO5VsIvAJilxqeCdebH1
i9TZ3EHrAZ9A19wMuErt2fVYDrGQgtKxE/EcbsM++dcsaM9DKHWRO7gj8XZu+qQcMEbMx8MFDih7
9p4tBXEjC7eb6hdaLy14WVNLrQgB1rs5IzeZzXMUqHFa5bzUUciiZLswCiTgKJ1Bd+TvgHoY84/T
gcSrnmzdEik7/B6FuWDFG429i89kcAKiYKd3V+TqubJ+MrlLTXs5GZiAd33l9E+CqOp9bz9aS7+f
EwbpEkzNOvYvXNnBYUyMQ4rZc8NlsxHe+COb3NijB+SCqmEnBAHXkrZx7sEGz7YTSaNRU4mYq9v9
rtSYE8VowfhtebHTbr8wOemscdp2tapp7bU6S8fYycq0907ao/zpdLd2PHp1vyBQKv/CMg6AsFM/
jpORVQwEth1iUDtT0IOfqtbpnSipCUwDLdbkqzEaNEfJf6/Z/dkf0z6awpwSuJvaLTiPQ6s8fw0s
342CBmlXMuX5Opn0b6fAmSHYWpWLsrdhVv8moOLQCQefFAQYwND7racyqdDAACqHdCBCfBHtK49A
hkXQN3bLmUSz5cqe9i0P4vc0HpbnvI0Ja0zNny4ffj1XmWsjDHBLMIPcmElibXjXQuIkfXGgYp7W
Y1s4R4XXo29wr1QoqnOfnUrrI6PwvS+csicx5zVuE7kLpsna4vh4Rei4XDoFb85rJUlh/ETzYR7B
GDMajQL8o1Ye3h2VziZOCI0d4gkQiBDNAc2IxybZfWM34L6n4UgYgXhVtV3+TR5ULCTIR/+t93Sw
6zHmH4dSbMyxmU9L7vxWld+t5t6xsKeWb2PQFde4zB6xweL0Tep6gwz7VwROikQQq7U9avKNxuLm
lSCaMAhNQbfL4KJt+kBmJDFRpi7nEn7KsSWv71EjlDcJ8S70GF/buX02CxvMd9LtY0P0q2qhO+gU
Thp7tCAa2hNLPuo+qAE2nHmDpMV7E98PvLXCr+fXqWOiXdjRMMbLt1TJNY5949GPg1/TJIkN/DzX
WBbEO2gCLjprbbBZYcVL7Vekb7mp3swKP4y0x5AAKfs797v8eWnMizXcfxjWQbueIcRx6sliKkX9
4HuE8WVm+NTkOb38gOV5tps9E4VtLLm+ENQCAEWxczFNBEaTSZhO5vyrtZXvU6PdJR6+NdjnkGM8
Zg9ZDcoIl2G87rHV7Os2NAmpdrbeMnNQk2q59gwcadPdhxA4CXbQ9iE0aHGJmi5u1ei+lawNo0aE
7o5P6kFNcropC04MCdLnyZ0D0KAe+RCxILUKaKm1NBusc/kly0zSwLoEHDECd9t4cLLFhL6gNmVY
bUr7rXec4ESXRdzLCI0wZ9t6bjPM5DbanV5HbJeTmzETrWXXPFLEeNkLClHH8V/QVhosagzpkFrk
QRoKxBkbwh4wkdhjTBSbmjaAT72maJytiMVYBkUymB4LInsz5bYPvqWW9dj19t665wTRvzf7Cp45
J3fgraaG6PJF3OOK7B85NQViYbLgCyv/0Eb3To30GogsBLtNweGxcqAmbPMN1slu899vGqvmO9Gk
ZhXtNK+BylTHgEhZeFo9GsyWYlqGFH1ClXj/VcWNxZCiwAcyuJ8UvGtbe94DjJoY7Q5kdyqOOi1v
vU+1ZcrPmsXhtgjmbz0PDoVf/88nZgfmnyHeNSM+QseMh95uEFc2L/Q7TOrlcPYJwYY+5/dM0ZZw
mwgdYsKhLVJNOz24DcKfwqZCIQ6rO1m2fArn/sNuSMVo7tpIWFF6+VakVwqW0QkCpFgaL8Wg/yTN
T07WV00VgGzlXE8wJurqry2dh76DT4CB6RbQ0Hq+8SI0hK4q29sY6zOTNRgEPJkj9QoRNsb2bZk8
StL8bBn/hP/3Tl6hFn9AM3Y2R283jQYZBfigwT5SCJfA6rmYABvegjEPV6Q9bLJK7EXh9Ksk5Ve4
en/LcDp1hvxX3QNax8q5Af7IGNm0f1Ij+6LhCuDzrybNVUAcMbNax++hsWbMl9dlmf36d/0a+VJW
4zzIhDVggSo4icFOBMFLSJqpesDbN618PiJDiVtpM4U1XcyTkBz5nSokw6rG1Tv3xW81EYbMBAPw
Y0ez7R20VfxynGODsN1b0HsHp8rQjS35VzI1I9XsSXb5F0FgDynDcY6M8Bti7TbNs58+dqIYCCfd
NDMvqbMv6Uuae5vuvcCLlvbbJCVXgoju7JO95Zqg4oINeXsBWmn41gOxD/J1cu48vTl5dGtI711D
09Ldd2uIZ9YeWDsKpeTXadG8MI+NDBMyNqtgPl/d/0kT3ppYfkIswCrKR4sjiKAYPizEJ8cpra+k
9fW4cvnkK2BTawozdNQDJzGzO1XH+6HjgwkXMj7D8j6y7LBGTWZ+8jPT2gSMOBki5AQDmEFkGWlC
gpcwbnPSQHvIUsYZ2CgJ2apDICnIJSse5VVcNNahraniXLeLUa7By645hK0cpW/ocZqnqqzPxsC/
nGb55HH3j/19RT93LkAgPjxe9zvyyM6OGRalyAbTfqqtEESWKOuIUjmNcqhQ+2CczahtIPU6SYHo
n9CatduG6bPGirmRKZEphq4vnkeiQyGxhKGpxDOgAmyW4SReR9Vba+0DC5yL8rkFx3Ri2UheYuX/
xpQMDyi/rrYKEOHlyc8gVLzzxZ3coPJxU/ZQgwl0gxsQPgNdXXaAGg/pmA8bZwROruZyPnSz/xJU
Ng1UOvDaLIy3Wt9j0GeO5oU/i/TpuWrpwkoND0s0uxlrdIeX/jqkNYJT7N+bpDF+ufkfmD8Au8XM
hqOqwCk7kETbEr+BqoBEjDlIWDAszcyyY/FPYQn3vFts8JyZtQ3BD5wqDeAqTJtrLkR97BjJjy3B
H1OWfTSo5R/Dym35lshnBr73EFTPfBSXCVv3viO8XJfOsi3nX6UF/MZeAWjXiSLpIh3h1xuPZe2N
Z8v56CBgr7M52LLxbnWuHjzttDfUGqAhiJ+BeUSwilde7NYgyCC+B1rIQvL85fTwbTpsWtqQFsrR
sSxZCFDPbPwi59v052ehEbZ1tedsctZeRwXjITBn/9x63RWP6syMe+U6Tb1vYdRs8sG12eqLW0u0
8gH3SnMKgT6vqQi+TOEeiubFDbkMO3MOuUuNU5pO3k0b+cYP7hLnXJ6TvreJCYJowQ8lWzs5s21i
+e6ZDFNy1vDxZG5Dmf1hZH5qksQEpJN+ugE5EqFvHRB9COoJMiH+gI6HgT9yhJjK3yyd+iszBuWk
rTltcC1LmwChnlzYkZgBDSQuI9c1yxN333Xeo9tZRCdX9bUpXkC/VKukMLqdaTh/0qrDRyzpekaG
aDPBFNViRDbKhFXmxK+Ek6gVA+C98AaY4vxvS2NF3jPhFClzmsZSEL9DrC0xm8uFoyo3t26f4mL2
CEwmk3ldO+9mYGBu6ajhe1l+wiUrMmtZBRNdmUniXJ9fTSuRh7vTh0iKoqT1IakQ9kCx86Vt89S0
7kZbqAlKMwU44nyIMOO3l+Zv6yJ0l2IBsDMv4s0eAC8X9wzmIdwTLyuiZOhgkzDpRIHrEu9LpKdX
ENSo2Mc1TgzsLpvQmYWozO0BZZgJrfQUMvTiePkLrN58kbZ8s2tWi6IijqT5k+amcyqAkQPjqo4I
w1/zyZiBh4UHLDNiayrg3gmDpkPd6I1krf0YM9zdOEOUjaU+O/1HGX6pzq/X5cxWThvNcyBuVnnT
9bJKISfupYyNqK7lxJiAsXkRN0iWzeaL+6jdcE7T98qaC7sZVn1tvjqks4a96GFQh9u+54Qr2blR
aJkjo6aEZSz+IuuEbsYBR8OajUHM8OTeT6rSZZpYF/RYfRlYkcDGsDU7YzqCaG3WFOl3nAqksYoZ
zVx112HmgyeG1GTVRHAepDe0VVUYeXMTXwf8T4QBg9XXU47+kWDvDiXWamQOQPx0vDNJFNn3muR6
Ktn9DKYnG4LkqTYUVCiKGpSHmK0r/aBAVD7R/q0g2WWPJd3cGWzWrqNzPBJT/GmHVfUiZLDWWabv
/lrkeV35CJeLbRPxrHlHMG+poJQJ01EMDVLu5DrD7Ctywi5doLKpXczbLOsx0DT8TCMoxmhICals
hr7eTKitkbsh/kpnTfZLPlmbjmL0TnYmT2Iad7033FkgYfbIJ86Pvc2nXP0gTVrZ9n1BNFXedahh
9Y/IXNYkwk27amnvJWRnHWMgXqsBHNQmF1TQuK3ZUSlxdq4FJtprqP30cSCr6D94UJrIq9eyZM5m
j+X0b5Yr7taEViDTMREsJbXh4pJiXmHMwCaKLN1u03Vjk8jqDi268xK/QJXXyyNbpoS/kAAHAvis
7RcQd0rdFHugC5jyN0bjgidIKwjn+yYghTGBjhFl8qUlCHinvIrFqo2zCznwLsl5K4LRiQkKoErJ
8uXdilOeYhjtlv0gmYFGSjSCISqUKs8B+dHl9rkDxgTQZ0g3c62bfc+xvxjGH7rg/g+1arha1MPA
DfIYGk3ElMBeKxylx1aRRB8MvTy4XNH3mfOOy2r8FANCXHaQkVGF4SHsUhB0eQisE13JY6bp8khn
6x5jjw7MA+lgXhwiY5DB+i8OAsyVqIKXoZgfLEPFkVIouIOS1dAyI3jo0ievzb+Lmol1EQBh9NQ/
VEfZoZHWsFl6BsoTthoIX0CrlZd/62a63Y8XEA6atohfQzsNfRgGnaIKBXlFjpqzKnzvHJcu5jSc
SRprGCyATW7OH2jjX8U94yBQIPUYDDq9OlAs/GZBq7aVd4HckK6haTXb1upoQEyogTHX6d1xy7Im
Y9MF3xWzf7cPTOsss9rF8MGaM0jA6TRsNw2cwhqxFMmrMOh73tY8bC6tX70JHkFGxpSvqci+6QLL
3X/lYkrJWzfi0UoA+YSRMpvlIWVhCtv/1RPV38AIGype69VBGBHj54vYZ70nPgl5dKcH1U43hKlq
jRLSjrCleLCfEfQllhMcMjwLc1FnOyOBXdqim9C+ZtX6D/Ui74WXiZNeLPVuw+ImfflPEpL70urC
jP77z0EYr9ipyoNPfM957B1qJLtCoEPA02oUIE/yLj22U+NHVRbm3P2sTAN4nltPHbFJMCQExJAi
zrQQriCa/a1KXa0HFAuR8Bx964cS+4rkWOqYxYItTt6GwX8KZR9eq5AVXGtTfTWEyth0RT1pTysy
JvWekrM/10ZMXiolVCgGJgYULoUrkjWOjd+YOvhK1MjZnFnd52E8rYw6ffezR9o60tvRRG4coV89
ShgDZyUXwbAZPVJx+H6ao5FfoDn4p8kDs8wjNbJtMdwnlj58Zj0VmBzyLT0WTgvuYab8zkfb6k1G
qxlMbhp5jfOrc7FNwjbeLwZtTsnZzC2fqr9Zcmqb5ZZjgX1kuu8+IwqweXlPQVU4O7ctAtZjzkWC
BFo3UG0iw3JaGJL9vs0y5wChjRFCpoptloSQBykNr8U888Xm37Zb+sfkvlWvug41pxpZjCTucoCS
3B8KyamlcVSs7cqyX+PKD1jYqQuZLeKuAbBvRrCHNQU4S3bdU93Nb8pQxPCly572Q277adja/fLS
0jMckVvPkTuTUFOyvzaWcgJelB76dEwuee0bq84wk21Vl5j9pHeW4SVJZbLVbplv4iGWEbl2qfLm
TW0uf+ykrfZ9wXfmZtaNwOOHlPXDsWMPBkgovzVTXT5XUkTk6dExjVHj3jepFgY9ncWAKiijNEXG
buiHxyQFtGVhZWBusuNbGFewXKMlq0yUY8FlnFliUmLLbTtA9QXIzNyFPHVPZeXOY9Szrkc6oTrJ
o7lnStMZzFYK/x8/BSGcBRNsVRUnQMtdJElTYx9lFHtd3FXicXkkIaS+DtYTsuIfjT+DNJfxx4UH
JE1NJGmyPCTCtfekiZzrecx2/gSiGS0lPIT5XEzDjyUVYueWDrTCzFdPRfxQ9JZYA+b+74PscFwT
AehuSsCD1664y77buoy2mS36m0iHMErDcNh7xdCu/MWsdoGiRu90Y7/+959dXbCWmwIZdUZgX4Qe
3Qv66HXCyHm/MBcCHRkDpiDpJK4O0m7JKIOHwF0Cfn4kGYah1KGrSnV0w+YUqOw9Xu7iNT/Qp5FD
j8jEJTgHYXbTs6ZVoDRoa4nsq5A+yRrLR0s2CuIeFCoJSin2SstX2Lg9MWceA6WFEx1pi9oVqaFO
YuiiqnhNlPK/RWKQXNplxlPAHGGnaCurNgd8NrR6Jwthb5KahDCQTIyk0yXeNBVrTgaj4RrJf7tx
mS6yYWOWBxT9EhcC2nxn9ae+BbsHC4hn39pXOX8SquldEBvbOAEJQoDqg5hrCxQyWxb8qiGXN6wy
y3LoCUIeNZTWMFV7l4vUUAQ5DsU27aAdk0qmj6GDi4oGDX2ELzaWMVQb8HvtWuvm6quweqj85CvL
JX0hxD2uD2VvlOHotSL15JTqccJnB/sVu9ewptszj35ASdk0amNXhnicRWw93gM5uuA2eswZmiRN
tkMtfso7fs5znZPv985uVKq5FKo+1E76CWLXHJqDpAdhqX9Wo/2dkQm31dlEcdSihS+Lr7hNblqQ
l4pTfIYr29wCDUAdQ4vFX4nBj+m5R6kHnEMD7XzlDuYqHvLpgWilahvyInDfF8E7ARwPFkgPu7l6
GOnQ3GC0b2P0TzA+68F3wfsLdYJhkD4BEnq+Xw5ZXMQfThNu9D3ZHjjsqtV0/5k2YZj4BjptSYaf
5ULdZFV6zQpZPfz/X3GRfHWjKvblzAHC6GPmdSb2x5f8xRwLZr8Ez66tKaH3tNA1GVhZMG++OG2q
HyYkEkB2wBvMdU4J3Rs9LhkXaeSSflcVpp4q6ccriucNGDh5k7p6KXXx2kITO9nEZNwWh/aKvQGQ
1ni8Ng27kpA0GS1YcQSplV4y0s3GoTk5kh1YFQf2Q2ha8wMGbHNUh7Ebnio5MHAp2XCD41rIa3DQ
MXFaSsZKTsU8FDCdGU2CZio9BtKrt3Fa/dpieJSoi3ZW7G9deOXbCQcU1akYuzSqWHEx5oAbXd9m
K3gzeOIO2mXAn9E+D6SLRipnHtXnSXAG3YhAbgvD+xm31V+ty+I5cRpArFX5iJOj5tWfWPD6mWBj
Gpk2VEq0DucU2choGXnETmk93XWzbkheOgPknRAw4B0szKQuMPpqvFvFTIhcCatCIzQ6EdiJ6VLH
2R+yLta6BrKGAopxTWJ9lZPbXHipkW4xiJBJRcPRwNn14vCoBpc+hOM1TQVnrHODxBEcKtPbu10z
bugj8V2MLrzW7Dp7Dbq9e7BD5gyHuf7bk/u0QbJBP6ODK1qz02RTacTZgPa92BYFqEdE8KsunwWB
6yL7JDkkuKWj/ZwDN+u8gJAL08lYLfiCH6r9JXLPOdHQ/Gvd3DnLwp62mdsVUVs3NjG68xzhTSMA
wu3Isq20sS9sxgHGPU8zmdLV4Lnppat7CZ3bvg4gdV+nmLUZT4l3S1JamrEg/DgpmA9McJdZJV86
F6dPbg4zKhjxYwdqWCeqHteeOzm7bFraaESIsspYX7TjdIJ8/Ax+wF5PEMfwnUHd8GT8WQs6rt6w
9mbv0pM5bFATXDmor8VT31PUYTQ/D17KMwmYzC5eoX57LN/G/RKHn3dJ1YIojZmL8gFyXX3RfbC8
P3UNKrgGhNi5sdgMhrbBDpAL201VjNxw3c2Vvxlq74Mr/0uN7nIigG+TtBMYbXP3NA+ML2uQwlbL
l5VfYwWbwyKtcPLdH/TbiOcK5x8n23GAcTqZfF0g0zz1C3aUXJCwWjUjZC7SS+dLH5SHlCDSG+hX
l6zIL+JbYY9U8Fm7+QPNrrNOusDfE9LDVCNjTmsk7KDb4cGdQijMS53cQnshy292TkuDtKTMlbGt
B+xRaBCbE76YNyEhi/rB6L+O5CKtB23W7+3dzRcLzOVgFtBl5ANHWukDL2xiNyc8RePusHG/UnQa
Zgs50TVZrtpsYbSHKckrVchyV9zdT1syfLFfDfrJmKpq19Wxt7pjjlZDxgO2WOLDKZmclNCSiY9A
1hUUFfVz/pl1yUfgvbdpQQZgYo8HAUQC7VLB0+c5D+3CnxuDiIh4pO7qpYfEAOlIOJdxn5eOTfpT
UZSyOWC1iJyBi0HcioxoQydwrmMRG6txCt54koI1/vCXYDHiVRWzOnNbCMt0JyuBT/qUOfPnSOUx
tNBR/JiU09m2P32QDihvSKN1oGM61vKn7dQ3HxLf4JrFA8OzuMS6Yr/WRn4Lea7RItJ78zk62vR4
fwAvhgQe3h93enmEw+NQ8VYA/jR4X7CtQld8jmN7eCyy+XUyjLOBpkYUOfzVJnN2ttSoVAkt7/yM
Xbwzym1pIz9bnmvRmHsrHZ4ZDX9Zqv+DN57vhB2UE/LDIqhETQi7ELA05Nsk8mwwXoEj2DnhYOfc
zczn3tVoXe+TfOFBfo3j5a+hkxUYUGbg6Vb3Qj/E6UV0Xo6KRca7NJu2hLy/ig6wxDR0j+liHcbJ
Z6SAJ3NsfHONuoer4W5pYqkH1LwxqVSLhjt9zirUf3clsEIFD6yFyIOcLGlvDcJa3/44JQumdumL
SPmTtXNsd+tS2OG4TP4tyC0gtNk/kKWfG4PHPZH1P+rJaJZ0inOO6iJn+dNU3bH30ovO/O4ozPYX
oSaO3Kofj20ZoENX/q4evOXsWpjAVBJ4aL3r7JxLe0bDYxkbYNPL3q1c4JdWvjxWaZQa85WwHHK1
OvdaW4qEH5mIQ9A2UVHhISDokq0dYUskx1ERL5hqt1OiP4MsQxeRzv/aAS2nuGsxxTBYjCqmQ5Y2
Bmt7E9jLYN7UGyb/HxatRBGUMELAkuwZv9e71nXYNtszYbqUvHY9kcDAGM+xmuHAoMo+8R7nG5XN
GXxPmJa0uVHCA0uNbtn7nlZ+Zdp9G2X3xaGYvYu2zCUS9/FenB7xt5OLk5EmzraneWQCel5SfTBa
aijmRedY5rypCWUgT0ZHJXvqZ4P7gUAhWbUgPgnxQFj/zEgm3hcD56FiXNMQuTanyA8c1lIs34yL
M4ESHUAxov1q9KVGQpoU43u7wPzsMjCL2uxwomEmrsGUxbL1Dw1ekIiEUhZ26ca7A9GA5G6zlNON
y0fRXvNmebb/N2Nqsh1HQuRIgBxZA0ZJZeqou2/TywmvfCG2jRTvVExPS8HW6x4pb6RvnVOzDhm5
U5p7njTQcNKFZ1jDVLW+A/OdwFRpMMSZSM3ZtMFQbqGUzPcA9VK95GRxYrumxaipHYtief5YLDey
hup18ecDLlnEvjOWm4KazjYHFeW9Ma3hAe6MsvsxbPLfDCfczY2FEXC43Q2ldH7rzklv84cgQTSS
tqGjpk1PQ96U2xQLyArt3XRO4oXGUU9yX6umXrWu+2h1yj/K3P/I8QirFHPuPAXHzinnTebZ2c5r
53zrwiuMLBAk0ewsFsmrmmsP59HRrOVJeIt/5LMJ1wRT2GsUfNnOleoK2tI9uhIGkkybg+fPp7pD
PjGl6lQO7CWKctigVPjykA7caluz2LZ3rh2cm2k6NpxZjAjRvczYz8NKbVxn+s5BfYrWeKmkfppF
D1pQJh8AK584tF9zk/QFMH1rScxQWJaQ7BwPdtHUH8Iy/esv0SLKN+IRXnooRq3lPNPOAYGhfyFG
ajBI6u68cwNvCvkzf4H4va/Uy2KTatRMPAlcCt9mG589V7z5/j2juodblU1Zus18eVxCxOc9r8g+
6YSFoT0ZnpSXJnthVciP8p4xiNMe3AYGkmoYGbcsMM1yAqZQW5t6aBWRVka1X7zqZWK+OKX87rm0
6kjUxcaWy1OApLUvmmfHn29lwKw7Jv9AwOVxRffeeN0ZXRpJM2PAfNFlKJeCARqH+ICg2qmL/Fik
7pen7nkqJYQjRqYiqmKC5EqcPxfQGrJqWN5o4DYZmykoN+2H8ttnPyc+yxGoQ5g8AqP+Nv3quUcq
nQM285k8rXoDCoeLN01Mwa0vWgRBx0rYGMcN9PtQnvzUEJRzAb4YYu3XhGWBdin1I8Ur7vjsw3HY
ZPEc7BrfPy39zCoNMJc/OU9TmsNzUYgcgdvwdc8w2fCTTsLaqincoMh9J+SypaXZ9yb7CbkcFONX
pGQ4R1OwDysE+GqlSCc6+CZ9UDfCJ+qCjlkPCieEiIQEOD1G4+yalYgSisQoIrIZ8gtGjBy+WvUv
IOeyFIxzbOaapIfzbiNirpq3afAP0DmQIIOhjSdn4/QUQH2F7l5RjApa5iz1tk0FsdFls1YVjwJ2
LjOq24ioYqUney/ZUcGDPdLOksRqPKSJ+ckG5mQpUrbsZ6lR42Yp49qJECDkpWXkyPgipllAJO+B
8EyRDEpj23X6c3L8p85H5Nf1bFXzcqqoUDF1ze24xnZfHpI5PrcDc+lE4/WdUw7ZOX+o+L+PvkPp
oNGYMhNJEH6daxJl5FwDx8h4BhECvfUZlE3+IXY2WZv/CTAMFHjiruzrs1fkBFzPk/sxjdaPb5WS
ZU7zlwaaexrBpENlu9UzMok255tHuLpGo+5hCEjQ3MbNJnBkuCtTBBXsmJkEhwPMu572YEvOgtiA
zTgmUxLsa508KTJ2diBJUBirDu6f8zM1JqLM2T4oRE79XKW7qS3+Io7mbJ6/x6T8Uk6KULuHtEQW
q4lUfaBcmVtQ2HK5xlUBDKZwX9q4hj2FfxAFFol1JIk4LWpx76Nueaw0CgXIxPnf3K2S7egJRpqu
vRsGTtOybF5RGTLQI35rBcoXG1BYfaqpaxkppuOGxWcDeR6xPXs9BH/E4cWIqCj3OA117oXrIYVf
PprElSUFDy2byZULfxelYVS35XDQS1qtUigxSzxQ6Rg/DpKhdY3RX5NQs08MFI91Ur93o9vuLPMO
+N42ym82cRCC1gekLmpJnqaJWyEEF7XmXQcOTdfpubgjw/it7vmCBo1bCmKTyj0rkoQg9xN58YJ5
0U7eXGOSJ1t6x6CtHwRJM1CSCAb1kHNl8i7IZChMBsCmsIEuJwkubwdRIFb7X2XLfM+M4mADe4l6
CKpBLdM1M/uEOq2EgFuHB2eSrKjc+pLjPOe2f9N3a0UtkBfALnsUQIZwqDo308+OJhBRIhpR/YU0
OsT4YnVDAkaHSlo3fU7LM8iYBNGzxNRTScRg0wJvHfw9i9DQJN0iuw1z9bew/e80YOMHEq1mVRKM
jN3QCqzsBUp6z3uPDzI5EU76Ubt8wxifvPXAbK4tuy9vksh9RbZtWh7zOEu/e7H8Sjk+yUeUIzWV
NwylgQ+1gQJM8k57Qb793bhyndMw3CdAsoOPWNWIG8nSvjGU4muZw8s0IPZ0LX0ZbXRRdD9hgj6c
gzYa3ByYXCcQZKcksuMnMhyf43FEnsPjQ3MEk87jp5jvGzM5sc4eQQ/gT5y3rclfJ2lBQsU+qyXF
qX5PBdiSE7JtqRRBoTMMT6soN4laslGn0hex9WfIAJC+fCL9adwjPb5USdDz8Lma/bG58yzE2S0S
ptLjKwruapkFDpBefplAvuYjQlzHGrlBjBDwth79te+Me8BW7Todx5phCjJEKDeK/cXd8UYmFaI0
teKX8MioP0XnyEg0f7mfPHSOyNBF11GiWupSdDyAZH4TAcmMhR5/0RuzTliXu916WYyBJ5lIAXVO
SgIezQAxk1WQC25Buu2rBceBK66mGN/k6P71B8DebuySJwctBg15sembi9e2l8y3vhxnaSK/YXzB
yvTqmbo8dTJ5tZePhJcbEi8HWsktPsMwgHhkvFbiiPJWr9vE1FzJIIxY7xJqwN9f+eIHh3UHvVod
oL7/1LiwdjNXj0c5RMwU5WTFpqYILuYYNlHQRn1G+GL8kkj0AfRU0DhmeZQ4iRHoBr9WDK2olILd
/HLIBsG5bEN3kN6nZ3b9DTHS1qhKWHic8GQu/ZldbnbEm8VWxPnVGfoKVZklN3o89UP35Jp2sCdY
8EQ/yqGYotL3DWhyiZtvCqOwouLF6DvaJiogMKXPXZOgrfaZwGQkOyHG76gyxizq0ksD64W94n2N
Kf/H3pnsRo6kW/pVGr1ngpNxaHT3wudZrlmhDaEIRXIezYzT0/fHrEThVgEXuL2/GyEqCwop3Onk
b+c/5zucRQNIZ9lg9qdR4cIb8kFtOpz5GwdRsjb9L28KvQerLFlHc/BMiaHElvhRVtyOdGyRtQ1/
W07KcNe7N99Vj8XPwbC+WxUSkuKe6QXGL1yDt9ERLYFHvCGGo77NYCqYrooXP6UVC6/5OU65KlLR
E9DheQJM0P+RTR1zJ51L26hx1a5CB5pr8TEpXJm2TQlZzWNunaeaRbCTTHi8MeGmpftpRswEkYh/
mJySY2rlDq15r0v7qBtrfuzpPtI5V1pWsIDNGk5EHWFv0jzY9bs2xhVv9huLk27WlOKgKaqErohJ
H9ylXepNGmC1mQbwzByefCB/iPHLUpB8qz3weTCV8FaJ3xvblvPt0d8LbvaruGAw0VH4ZsfiTx3K
koqdW9I1bzImr5T2JNxjPhARfTuzTxRPx6g2zVy/hvQSwSNtwElhSW0T/8N3gT21oAoVo7/M5js8
LD4D4WjeQnugU2cWW+kWEENKezsNI1HROdwjn6hjzb3zXPv2vQAEzu0POAwblZh2X8xwkYXQGE01
cW8be53/1Q1lyEY6OJgzZz7Atvi/PdJgjSY+QofIzvDmr67oj2bZRxvbWj7BARelTTFmTacrfsTU
osihiKm9EuALGVupeJsFa1SvuYqp0hQsk+KwLfUsE1RRN+NX4PCArZL5Di7DTMHBll0Sxzts3bys
fzUZEp9yyuc2dUb26YB/FrE2SxQ/klQWbwK2KJ8pl73LY0Vt7iGu2jNxpM+4jcAk2jVvR8OrQtki
C6GeSrI1XgMMzwCbTKAM5ahXNY3eYy3vIXEXWgRJLSRk0udM0dtCG7A32WT04njYGl4erW3f2lZD
P93mnBnV4DA4fus5jFAmKqY2inqxkNPwNvPeYdbURGaT/qFgctmRF082tG8vOaX6OEUJolv+GJm/
ugyhJpJWutV59hFoz0DNdIZDy+r7CgZ2IhdEkqRGZNo5dWE9ezAUxqItbh1jV4N399gUEdaFivNG
gyF5rHr7KAtr4sJQOfE6XPmEP3LGTJqZW90erTr6U9hmAPprbRvzcyFL87l8Z3sz3pFzs63XzNx8
snkn7Mp91v5SrGpGyW+fIEKdviiPzmhb5d4h7IyHoUQFl9BDNjiO402oYkI0dtrsGMzQyOTWwgLw
ogmCPMTBeLes2HxKq1yfcpH/tmsn38kEZ4EUFoYkqiO5ILBqGABEnhYThuV0II78h6HqoDbGcb8V
SfkFrMAmp6ULak1a21MET4funGcjbxLB+XUbRP5DEAJLaGFDRIlM7rTzUaxHxGWvU/bfiMTo+r6m
hyCevo1M5ic/M9YLDvSZ1ogVMZO95WHOpncjX2U2LhVHA2eT0GVhDc27MQT+wEoq34LaXM0x0Oso
ZSvXa2HvBslpOPEmE9otJP+JGI+lCaFjDx3PbhdQ7SnLq1UjmThjaOC4sYClmjyMWLZX624MmhXe
YefXaE6HUhMQqhOqshJc3+s5Du1naHvJNpoJXmPiQYtFMztQq02AxO3Uoz/RON62LZRN0rQCxxz7
+2DYzphmVzyjvWsmn0gJM4zEqr8IhI3VaORYKx2MBm1aGpuhazdUHyX31C4zNgcPWmlz06XMrxYx
XJJnELWn6SvRIY9obK1QjT05letKAtUuivpZK+bhbha/pMEwTc1GxFJ8V9vDG4rioUmAH4ctlIym
HClxMoD6s8SJ9+bRQPs4tWlwYGFDtJTSBEAEJQIZzw6LVuEdDVzZYbRfwKq4hJ3xiNhzPV6GAdBm
P3LuZDGzSqw2/XCXY7JLQbLhA6odueUB2DKD8zxIQEOupgmI0IYxx9zXCoAQhf+YxibnKJtEZ2g9
cKD0V808sWIgLNK2PLiaxubqU9YP7lTVLnGbV5057bnzx/mEMiAdiyYYOznEYly2TMG94wy5t6X1
GvXvtoG3OLIHwidld0iGb4vnqToMVs+JjIBX7Zyp7nBOJYfwjcYQEELH2osAxyDyFf6J0vvVNxUz
P5lsRDrsXaw9XjE4JweC7qQCM2bVOXWOIbyp3Vz2p1oZ5ZYbjScb9NpAPmdd8MvCPbDS4dmNaLDW
A4omsTWEeI5uEVpOlNe4XXZ5lS0pvB4AKSZdyJusyg3cehgzsh36PGhT0s1lS6tKwz5iPbIyYc90
RY3JT4ZlvaCej1sp00cScfnO0wNYElluDZaAzFYt/VpNf0rhL6bcn/DwVu9yiIuD29kfZs762UKX
bvFOkjYpz7mRMGeJot9AnMCrDwUt9tE2+ITLlWOTKaNw5supIqhzmdzbcLbQzU1zj4mtOwK2i9A3
2CgnhttDCSvuSj21s5v9GlT2Im2e641jYiImKVzRUQVApV0lRrMrWQytYCKpPfsu68R8xOmAQKsa
DbLbncr3bOC6lanc6ewS3d8PrcGiayxjiCnokmY7uNdEpxRYuhqtTAxfEANzIB3JQCjej9CE6HW3
OtiEbSleo1BOL2iE+lhZkpz/hEfVIa+KgOtMJ8Pm3MMpnXJdT8iz0cTcQho3fQwp8wrrCV/JgioL
695943T4bCXhMbM8k4ZaHJ8NiwBGGHHVhNY5Z3HFpLzjpCeKfGsX1viUB/GvsL2lowex12XZBil9
qVZLQKUIk50EH9R9Y+AOc0jkHFOEnGx5ufqAw1kwTJIt24jfjoLER0n7CeUTCdlWDmprA9WDuukC
cRO/vYWZ+LnLAC9g3VNmZb4GPQb6btkeQwq5KUFrLqhBgD1RtTX8+pNbfHdF5F2c1ocYIjDb3A75
TbPkp6OmlM9jwoFu7v1ix3Fs8SUIJMjZm/YYDWpaaRDIZWDUbFuz4rn3U8m2zHpyClGwS89ZNTVW
dVYJKH6ODV7gjC9MsA9B9FvAlDhWUs63CeL3nqdm84+rREzO1cHDeLQSzg/hRBMPpJVNVUGUGOa4
YVFKaw1ckeelh7Cn6laL3tzW2u/PE6brbbaQOlkYDjsh44de4TMqA2mA7GyMUxMlqPCDehkd0Kij
bNdmOm5GL3yN2tleUYbEeJKkEnqkeMmb+uKnuX9HrkAHJ+6b1AXIB5j4O8k/X1vYxHC4jyBxcQP5
7O4vWdH/jpItVSbmyRzd8NQ4CfNVEtHCVTPNdH24Mor4AhqdxFLCeS82upT4m/Haq6G9ctyrNkmo
FmRt8zJkbnRio7gBCz6ebJLBzsIryUoM8tayI5czMn0W6JPRsthHRmwSMLWiIGZWB5juWyi5RmPZ
uC4oqkUMCpBfs0dtjv5xjJTNOSTpmBK8aM1YCbpfz2dZ/2jtcPgyuh2jPpllgBOnsOWoo3ph0CYV
ppuxMuO1hb3pNiPq0tyyUaPrHN0GtD0fuRNhvTufuGKvJvUaBaN+MCWzXjMMdL8q3e2qCRErJbK3
Jsn7qBWdBn1CDAQCYrlxqdZjP28wvJvJfKnSl6g2ows4JQMYICHNKSy/p1G4d+3gFwxiRrOemQEp
KSOmA04vZ7VomOKlanAtY5PaQLb+xhPIs1vECntqSz5s+t0ixibdiIhU46mJfJ4K+C+PHJ9dZBZ3
D8Fkn8HTXWmWfbC0xvc2HCjBzeWnXPw1nekjX7L++utvVXRyTdJkP9pEkkO79+Wq/hMdON/kix3S
1MIkA8THWre0YZvtN/nF8aOzgqeUo/PUEuAQbNCqPC8OxPsOaW9IBBaoPH3Nkw5ga024WQYZu6EA
jaTMyDVgtmvwczQExQpWHHZisBzkbNR1dU/f3nRsceBvueespMqOqZUUO0t+8FBOjzYLiYeWAaS0
3feo3mI6pMtXTe2D1wxfjkCUatFy6E3i+3EH+JOH7T2qIE0LVTJDwBEh73bMdG3SByXDvbaDcyOr
8T2pSm6CUr/wg5ub9JxyH9Jweh6mH2z0x9NQLPe0jjpKUabPxkKJIhNOL5R2aeWDhx6WBZgh24Dt
ShSCZXq57ws4w4m5aZLK2uZphOpSdjezg4dgmj/x5xHK77zPPJwh/Fg8MnBdanrTvwXuYg+bVKPD
7q3xR0AF3tnD9LcabDrqyscWBPBLHI4vcwMhgk1xd4YTdmpy4Z1mI34zdJufE/60KhtJKlhn5Wvn
O2fPVey4fOssOyN8GqKSjwjMENaN+uL7HSSDRlDQYthn0DvyeSnaU25oUOvKgZZlVe4l/aXNmdlK
tP64HB1SC2xu2ep9lSGDWQCEfS0lST4TiETmL7cZNZBlztpb0NuMo5gbN8LLrk7pjtdeJ7+zJO6P
vmwjBsf256D4BTC7ltcpoXzdSEnfKoI7JwK09aZZorteSUc7w11xteKU6FQWkFl3ivjo4oZmLxxf
8bIblxp1s7FICxdCWresJHksyoVZGolyH3OevlSUKbFhcB8nEwS1kyd7jM0MhX7/rays43Joq2fY
RmLPxoFqlQGo3tiTAS9RRscwLmj5wJ0zYAzuszQ6BiWEfAjnySbFxXuszWYLsif56QZdRFBL/RnO
WEq19KJjZNDqtfTUeuG3EdvFpUf6uOpW//2F9MJajGNJh5Ptnzuk3IPd2hdur85JUTQQ8MGCVtUJ
QFpG+56y7TYWrjjxr3ix6V27dGsTSv7FT4Q4Rao/z0V6z0NGfM0/tIIIj8ELpb7BdOVPtXnOYVyj
73EI8yOYoz7q0Avp7gqy8ropcNIEdMEjGXbOeg6APlu/UsuVO7PV5ocqTZzrRc7NCWwISX0KbDsl
YGolexdHFwaDKtqQG2I91jb+kTvCG2GwHyyiJgT+qsZgMmLYnfR60jZ0+nlWj/bIoJlZbJ/xPzbr
qax+gg/maT9UD63ws61dhe3WbmDfsS0nC9AcLNhJRQqsOM4nIvqj9Vyltcnd0kadtsAYhqhvvP4+
MlHOD40Vh0F6XVdNwOxmGKaisjtQa9NbrJ5of9SqYSvK1KlrkgxrSJFi5sQORDongCqtMe3KZu/Q
Ub3NS3odtxgSjU3fUz9LdHV8cNJ8X/zU2AoPuZ1hcYhnbqcmIJ7VIFkGDgn3JWU5cGmmBBd4O0xL
vzbo/+Q2E+3bjbbTr3y4ZjthibWrgoXW0wCQciLzH1/iyrV2kUrIzHBbWJc5CAmTOjK4WAstiHI2
/qJvZUfjy0i7bshbdJMVOXhGu6yleDJq+Bzk4Nc2Hka6HS/HtLabpwm6zCUG4/bopuUIFTOmh5by
MNudiQvFC+8nbH7ODSonNzj6/d6NWBAL6sjvmak1nU1tP9fcUNYkcKJ1H6ffNUmVtR9ShToTLFwj
MpmQem1SjLp7dXz7fdAUfvYWxBtBwnxqrfnsRIu9TGbVg+bqRRbv+xtaYQZxrWx3vqRd3tVNfv/r
v/31J7TZU1r11WVSEqxOFsa7cm4WjkxbwGkk05WBwsBZtx0dwE2sBodHyxOUUKlu4jwHG4ucJfGx
pj5PMImEQ9+aShXlQyxyoAZbSK9sMTjvTGOhH2eWTbY20xXcUgISVVw8kIjPaV2J3gerQb9UvbyA
WrrX1dQfiHkOe2ce0XViphsaCF4Tx3pNuFweKeV57SoxkkONESAPPU3oNz7Y6sco/duUf6o0ii9h
P945ieJ0rYtt3E8VRrppIJYoxIUOE/MCOPi1g3j2xBDjPnGT6NeQ6RfJctk7lQCOWlPiVi+7X4Gu
CLqV6Vc9wQhJavK4lW3Z6CRd8i7Nb9GWyTWKCX/4ouGeXBIytvq3IgzeIwdzJq/E00y8bJXR6HLp
KEHZMjx+uHrIwBZkwNa1DRk/9sZ7l4rwoW6ymaYc94ho7p7/+jJq1a9djrln6ckQsxXRwXnDkRr0
VMxZR4y13gTOVOx0ANGhDJkYB06mD5Ab1LEhJr4pOuc5MH0B4r6/EOMn0eUZGJwE+TeAKTsZD3j5
fTQDAHi7ZtoW5GcPqak+WLNxoMth2FcNNbGxvWlBKiWSjByHgyr50FlvnD11CHPlbelMeyQ2naF3
3oIwe8HajL+Rx0LlAGzkAZnZ8mI7uX3GbPfplS71ym5x7TMPg6e6lhaeucZjYeWdcuheX3Xu7opx
PbfUtU5zXLLrNr/BzPwUHXZpGlTivWLtc5HHMpsQ0gJwrWqRvNi6ltyOmJGTNE8e8JRFuwFle4Ud
GwKBXW3IFjgbu8X5Uc8R3WpJ94OzdnqXitMktJ2fQT64Z9FPPObUcAKYqteV5hnbj5rLSB8d7RVv
WYjQnFHd+0mL0g9UYzoFaGPzo9I/9KP3lBTu9J0gs82GVgcyvNF6TFVC1LZ18AOF+HG19Yma69+z
tLkRSiWPULs0NbhgEDq7qDYiGDkAd/QPWWE9QrqnHGqk6B1F0frJeQmNk2fjQ1dG7UXZIKCUcllj
9q64xt4+uo167n6UAaG5EFmZOwJbyCTvfs7xNF/HxHhhnGRKwHf5FDku4RsZyw0CaweoKWkeDAkI
0p+C6mobhKjaNKfcDBvmZrAoXQ2gE4p4PGLO5YTSY9FV1eitHUg1Gx4v5sYdJJD3GTOj1xkn4kb2
dpTRZYrn+ZD33nwilQP8JPObw0TnygU+0kNQUkjEwPNNh/hPJQATYAMVGz/E1UnpdL/1vvHoUb+c
0pEuHeOOO+65zEdnyyGKWN2QnlqUBAxiZNN0jm4WtRyas1bNp65ovmwXECp+Q1K71lnXVfFsZM9d
pNKbtCTMMyuftrbKFl22eyl4RJcjEJHUWf75v4Y5l6SlWrmqBZ/GEnV+FZSHsVNfQ9i+T/BLPII5
df+n64KhlFON2gZ7g+VbyKqydJ+WOza7T1JjcKGmNY//v07CwRGA1qS8x9AYzLM5YJ8Ke/bxaR3a
d0dtfFijj7IJT1OFOtrzLPoBbp2q3yS+TJHTMPJh3mz8rD7XpDBWlA288AJ7DzwbRuJGMjkMKk03
YETI+7QNTXNt+TKWvCZVll4CBQlWhTkbj7k8BMNMWIoeMQ1WjgYb63nOkRqnGYu3Fap3YqnHFsE7
Hir1j0GtnMr8IuQ9KKD2pYEYcX42j3VXuZspEMNLmvDWdFyzdOPASGQlyDBAIfR5KkF9qoplXJmN
4y7B2bxDqGyJrcdYr8OBhpaUOLisqnRvqZvM6VGp51LzRPTSU1wmv/LhZNuCMntA7a7tcU0pKlKJ
8m8423hYIM0Gor+zz1q+1TIdl8lw1hvLawMSIZiPuoQwQdpCT3Goa+tCzjYxCdfcC1d2h2VmlvF8
6UDxlU8qw1vRVMRCqwiTco8bfuwIUdqhhKDIAQylL6ah1E04J3NLHHNavnxFRo834yPHu02JJZCL
NPFpfExecxm0zzjCGBymSO2pSOKATtFRbXfweryHaXRwhmXGIwDYZB8TS2bWqsYTc8EhiSZr32QE
eZgq0KanMaLkrjhTFxufWuxkaxV51cEawow2FLPc48GBMNEZR5owdmlV6Z2o8vgonPg1KQp4gcjn
mwa33swofhG2mIHdcGRLhRvvrXbipsF5v/HaC0W7J6PBwzgZbKO9UD+ZQbqdZie8pLWfo1DRyWqp
7mhn83h0pYF9aI6rnYo0rUyiyS9dDOipyu/g8crHsG8Xylzu73QxfIlee/eEzjW0GT50XWuM25RL
4sUSPWbcFpt8S/UB6YTYX5EfJUWW0iXuqNw64JHG2+LFiwrfyDXJFUZxNsDbUsiOfXMLuiLG1zIY
LYiUojO/mv4al+Utyd5UgvNKOuZjR5afrjR6ieCICvpcAhGcpvK3W+KrD4JwglA3SBZSw+fIbJBj
ajVzRrxavnNQbY5O3tClHOh90wPLlMTFKshqJeVbq5adABiTwd8MuZ6OnggPlHEXR9P/QGjhETqE
OyJL7EXL8mja6a8cX4ts6MZJVJI9l7xygDiyW46fr5H+FQrOvV8cjU6v7KMJ4KOxLQdRG+TflNjR
aWyjmy7ROlt2L8Ql6JDWDF0mj9GroCV9V8hfOsMEH5wz1nY1Z0r2rknLcrOk0+8ChNllex/auxr2
8T3sGgvCQruuOVxSpqydjYvlRZBkPzaY/XDOkyUwXICEPdXe29Bvo12VdNxGTPLwoUnsoPNxxgKe
SQn/+5XCqtnBapvJBK6MEsIDToUfjYrWrKmDbWZFxjoW+XSXvk+Bkh/f7bFsNglbX/TvdGe30/AS
xdAoq8D+5UxwMojmQ9v08l0tREL0qUw3vpxAZeZSfNTVUJ3m1v0Tk5q1A8qKrzAwzY+QYNTGK6Q8
OsFIeaGXPSFvPfsFyfYpoRCCeKo6pFZxiMzIvM9SfXmGivae6sSRZM+080eExqrMX0z5zKfdOtAB
6YNFo3WGcuGPSVv46mKLAKxDy9OQifTdNfcYTufjINMPGOQHaRnw5pp2TzQNh12QzJtiMQ/m+PDI
jSctm3WL92vtlPFTJicmC7aMntp6BPiz0GixVmDIAfNKyST+fiBVdc7owsIHP+BQAocHj4fg3HWh
sZKa/UVmWM9mEKXnMOTf6OEl0kWLl8Aszu4EgTNxQoI1Kdg4NTIDNvRMDlTxYIGiOJbpfYg+pIid
TS7zrbl8XgzWDcLJPnuzMlauSIl6dL9a2w62Zooi2LbJTmdYh/IIF6IPwGqDmlnBSeW3BzTySgQY
m9+cHgBcMY+Etbo7InqjBXbE4VV2917YW2DuW/Qfg25Vq9kFltgVMHixKXbA0rMOgrD7XEcdCcvY
8OmK5ovbZZRWJSS0W+52t5AV3d7T3Z9GNalz0PHwzqV9mbzoK2kzYtyzbveYbt5zC2xYXEQQTmR1
HQx2knZCz58u0ZVCe7p1mmpYHkvPU6VIPdZc60MynYqOEz45CKpJyjejSanHmuJ9XLDYgtiyFPwZ
r9KPFJIdGRaoR3AXU9NdE+Bv7rXv8FEsol08Oua2LGx/2wW5/xCbQtCOhxMerYKDfKMCdjM/Mx2o
u5IIBIq/MLcwb6wIRG2NPoKmVlzCrlX7lqJyFo5teQq0+6NwmuQChOzZbxw871n/TKj0V8Xnxxyd
7sp1lXYtvmkTJ8mSnR7YpqAMEhjrwLphsXZvcwtM/K8/jen5vytJ/kuVJKaFrcylDOQ/b8teJ1/V
dxp/df/aSPLP7/y7NJuCkcC0qb8mrm+65K7/WUri/eETjDVNNjQiJKn3z85sx/zDDy16EzmLO/SO
uBRZ/92Zzf/lBT6cVc+hr8Qz6cD+v//71/i/4t/1/R9V2PLf/vf/qHR5r1NqPP7P/3T+vTHbRFkJ
OXKG/BYm+28aU/5jY7ZOPL80ObXhIQCv0aO+UU/bNt66in1BC5tp4gAND4OZW6dgjgxggwHZA2on
7sowf3alrXY9VVbnxC4eE6u52c2gb5BDEGcMle6UXQQb7AP5NiWa/ih801m7ktAbR0G6jqvnsWF4
akf4mmKuw/2IN6UvqeaN2rF+cKR88xyHBFOu91WOte2/r+7/ytXtctlxJfznl/b1K/nqvmSiun9p
g//7+/5u2zH/oDDH4ap2LccM/mMbvP2Hh4IuhO+GwrK4Wv95Zdv2HwCtTBH4Lm8cFx8X3N9XtiX+
8CwB58pzbNtzrMD9/7myif3wU/6lDd4jd+H6NPrguTUt1/+3uh1bE+LE00PB7SJadnMK0Xb5MtiM
kX99kVnGIsRz93Pt5ce8UY9xUJYXrEuv6RjXJwOP+Ry4qyJKgicrK6yNtJfCRd+62qLeBtkQ3LyM
YT0V0uEoDgC5n/SdF4CyHDj+K8ySOcxeExpWnZi3QrTudkDeLLP8O2ry6crapF6MevE2sTEOg8D9
hDTxKJcmbeUSmU6a9lwFRnNuTeb2KZh/Cmj71L1r2B7eqk9cAiYB9j/LN8OtKsQIWI2hmFj+G3ED
+UBvyzYW8hZZnLszcxwuTh++WfkcHL3Bmu6CGb0md7EByVMf/Kx8n11auGytK459CfBmXuSDX45w
l11qejTy42JG7q8OtQMVaZxdhrf2wGg0k5hvHlh0Gedeuvo0LmiXJZrvSgsxK3zBYCwPaC7V3lf3
WLs4rCIGOdxQrU/42JgD73nITPmkje/CgsJmIOk2DvHxqgUDKjTl2HN4Xdg+//jCUJduvWju16xg
CghLqb1jSw6pU9RQ6mN9ybKUTQ4MjbXqeUfLgoKUpU/QS4Nz5EkBBtydNskEzYWMDUNckQryal6/
xnDMyE6t1LptKCpeDtblsgshePJK35LmzKXlyS67et37RnyNHaDLc1O3n2xEuZ8OxTtg6N+2w/bQ
Uunz6PYPSViGFIEE1Y8o00/onNWHjt19V5A/cZg1dyMbyH1B/GgH/6B55BCBiggt4UyTW7DmulpO
R/FBUwZHMmEqTpapftfu18AW8DNz4cMF9JqVtZ6B9TL8V/BzU9Sv3yFhuaESj6Zj1dfR7seNN1Bc
XZr7ZgAEFbbzjpXS1amw3CsZxMf6ihez3gpD+Neasq3DZ0DMdstV3VxcNf3wAmjvQSbuAhvJkZ9K
c6pTVOdI5+8RYJ4uddoHzSV4XAx7ROuCgaIStqLY05rvQV1EC5i5bHB+prW2wV34GayRoSWsaOj9
WIsbQFx9HdmO7cYJP5KND/0SDrF9llybtTNVRzORJIqJOLcTnOIp8seVaqmMjIesPfkyQcwhyLK0
r5vLl26eKYer0dYrP9n47kiDYFWFe9+LObnRGXOivucxAQDGIXJwQIHJaAsp7pC3jbgpr/zVRkZ0
4ULiMxNZYOGbutprpEKcjBNFNeUdXbJ8S4pmg8FSrksU9k8/AMHlZAakLA4KUxGh0Exev+MPDx0a
4iYYff84UIC9QRvlvI6Af3GAcvZRttIGsnow+H8SwT+TIK63sMM4Hv/kyavPRJamszY7ZytUbS7J
ff8hssejoJ4+novhw+HWwXGr59aRNWqXd8XOc0AJw+t6yfsYBIRXkoQiVoPlPfhJlRNk6lsP6f4H
qx7OP9rsz+1iUq4S1uCF8Kw1NYKamkDzYQ4H/ntOWy+wD2rKqTp95GHBYpGlVGfhKEQ2tFb2TBpB
hcu+zKfNDOGWlXgxoWVPzkqZ7rgsUCvKh9OZ7TepXeCYDCOpiWbgSIBfQxXtCt0kezG0ijo/YVyk
UA9TvZ1V369V6YsdlrxhFXYsF9u+m4CpPmD8cq8ehRpDyDVW5XJYN2Xym5n9ahk2FRsBfkz6lFd2
03/A/dgDXugA6CCUz5H5PQl5mXF4FrWRnGABr9QUrO0gFGd2yYc59u5sTqmG0Ok+zCNCJu2TSVv9
vvLKR9sbLp6DY5oa9fW4VK6mZnkcjQ7EJSxrgUP5Lzwfxl8qRZDHLZMMwBgAhi/EIbDG4ewQD7Fm
+aJiVkepmF69jtGskEvuJjtmHZFUm54huBuYpObx005hAtnQw6G6D5u0SV8gnOwdJ5OwhVlZgGZp
PJveJNHjiBp+OGn10zJYqWGb/O3jWrZjR6z6fv5zwgEGusPAVql8Ai1YwXq8PyFollVgiodCFr/a
FMA2dUcxXXKHHrspFII33ITvM5EMLyRT00V0bnBX+uyT8dAX5ExLUBhrL4DlpYvvrnd58cAEYC23
dhhMuedm9DGVxtuAM1lFhOngEPDhXVwN1q1N6a4sgvzq49B39XLJJN6fFpnN02RX6eoZeEwYUtud
5hh0YnzfwdSyOk1Mn9+cJN7QiQ9ySXrtp4G7MUCJWDwZCLkN7NLxObM8nv/sZ3pW0tJGamp/tizK
8fykNBrwIiYNhGbUlVsbNxPZX6vl205FZt6HsH8Zfe+pDlE7R5w9WXfpLRr2JoSUCDjeEHUNcb0I
9aCDABBhBjG9R7+VKS72jptEbL3oer5zwN85Idl6kRHnDmJ0DetxVjFeWwpiYlVhHy6Il/vl0Slt
cZ50v2FVUZy8LqDtrRIZSwth7HSdOuupN6Fc0kOxaYbGfaLqnlSh20uqvItFunTfStoCawj5bx6r
BceNQ6rJAnMbesDkUYh3/KWffmvRjeq2LBR9EIjsuSqovUV+xYoJ4d66sNDVsLvViUVS4dTtQ96P
gHVSSsQs1FkWsPnBs+kSYGu5qf0u3ad4QzZlMUdnHmKf6AfJHswOjn46sMkys4jbZJm9r7ncoChW
FG8Hw6sxm/neZREK7ssBGUP+BjgGy9GwexJ4KhdmJ67RJa+QtxXoomUDWFrzbuKqO+Q5Ho0CbxBo
XHWjCCvbmeOp1FbzpsV9nKgvLqq235tRbOHRMPjMgiO7NE750+4D1v+Lxcwa5YsOPmq8eyh6cLIz
DOWrvkMlGQZ8OKlJ2Ypbf82+BJGIaHnKHP/L1KV3DXO8GXqZI4Ux3M3S69bMix9sIfFcKbnL4c5C
XlE8PEcIOMnQKMaSrOZ0jwKJE4a+DNPpUGossY9T6G+e4LJNg/pG5Ini5jpQJ1+NwK7clZd46jFN
G/ORC8PCZNr0xgc8mCfTH261QchXjWPA/ot6QXYsTK3IXJ7ZfgL4Y/M/kEFwSiPY5q4Kz0mcL6os
vNhiCraVq29CuunD6A05i9wpO2GpIOiMDdIT8aYtne4hwBJOu2N6tnnLzyHKSVgFJ0VKdesX4XKf
UQICF+mfPlDG3up9bz8Zzbszxtj6bfZ4RtfcAyRMHqli20t24pVNGlD6FDny+oyY9FIPQGSEfBqz
E2diEv7/4+g8luPGoSj6RaxiANO2c+5WsNKGJdljMEcwfv0ceBaqmY1H7iaBF+4994+naussMVpc
YBMMx1BUIL7S5FyY9qvRB6TdJV1IxBULjqzttklnt3ccYweQof3z1KCyD71mM2eY2AfsTkAxgl2J
9HHtj3P9EjGu0nwcG/v/6+wqMmUqBIQzkgFhSPNX6Oj+oYgu6LVu7ohtxY5nk3esX48pnuYK4/1Z
mjXFfihPlY+CtCpTBuMMwTdkHXsb2KEQShC+n4QuRNLGJAkkclDDRT2TxL7veT+Nhu1y1++WNjgU
gUFGb1lBZLLe4e8jkq+Ry8uM5JIEusU1GSApLP6Urlo+l40fSDjIZvM8m0VzaA0P23lyIqt0fB2R
Jt/KyT0vjBdHa0QD4P36J/AI+aVqWyfc28HvsTDUCe9+fwSK+BhNZSDW9CBoyES9hiBydmVAMLjb
T+/+AnSLoPPqUdZwa3L+l7s6DKHzJPZFEdTg8OT5xnzvTQoeHGQHM8a1vWC6DTJrfJSuyyCXfJS1
38hriOrveVIHr0/ru1MDAOmq/1rldHdG0Iyl32iXnBv0gpNqMqKqJZW4g3cDvBpSHLtFwgZclOK1
lvOrLF/aBt7TPLdIuIsSdaHbG5eJBJCzH6VEyifmLnV5qibZ4nRuaebSil4r7tFlIVT85dg4NMOc
ncEIG2GVSN6gySdUdbj4sO/vg6HxZgDWMXyNc7yPY2c8Fn8RMxirBpfg6PsDQtzUXrMd+2uIvwth
Hhek5/O9C6o/Mv4wzexN4cA/uvE8HyLwU1tpO+9oTl4Zq9j7lM/nOQI5zbAVsAWlubvsiYVmsG1k
L8oY37OC8L8ogto7ptDcU18daquADK2mfZgjD0KxXWTW02Q1/6Ue9n9RYPxJ/M/a4fTl+UHCmdkH
pqH5NrSaSxyi1tYbj8Quh9sMIAzTAOEY7I2LQ0/qC+mxrrg5KphxnkIhspuRrI4leCujz+Uda1P6
sNTsbQYXd3GdwrMJckHuiHkN8WY8ykESsMz3uOE159ctCKcrsl+uGosrPpYTSaT5oSXrfmdA6t6b
Meb4OgjfQIk7T02U7mcaze3Qg9Oy4oZia3KDdWx536DE4runKC/FFF1wOWN9QfLxJGFMrl2xRffn
XOyusbC6VJjs84zE5xzWh34mexUeWyKJDh7m+0Qt+bFi/3ZCUrWRkx9c7ZRNm1ESHQ5kB4dtSZsb
jANs5B4shEiuSuJ2ypz8jKqQKXcMG6Lymwfe0r0x1SRZoaQt9Mi88GDwZEl18xZMxVzh+d4JyQ8a
ixe2bc5zThrLiqOGNLSxCckSx+LhBGDga782bqTxnVFvgGqNquYctywY7QxOa+H6+dkcfCqHpIPt
YRm3RtTNKQ9NpORgpVa5yUkiX3ksixsN88AJS1+Ilp+NOCo+a2ZPbZNOgXCs58y3kemHjvi0hta6
llbcP+pi3HIny+PoBueqjsNLEHsfrl8uJ247xNEffVaffNsZv8NgCNZIvHIG79U7f9vp4prwl8xa
PZg3km4Xw8tLogHbVk3L0oml3ZeQrC5TQf6xTFWGx6rcpz0Jg1EiypdRctQ76DOQGsbp1Qoa99BY
6j9sUHSpNBueixErGlG6+ElzLI14PxAFfRq88hLXnbXqffRqoTKOHr9vFdQXy02KjdPGF4fMv30B
QXNlzRnIHADfsXSOQ1JcajKRo+AFGffF5INb9Zb/X1Y7PdOY8Wmhs1xyiMvdiACtglBIwqsHle0w
kxy8gYrxyOENrg3P+pWjPNjnwrt5jkpW2LxfsrH2H/0hGwOa8yZwV9VMJGlsprTrwbLzZXB1fc/c
GVZlgYE/NfnQbWl0a8Ybn2xEWQE6y6EcXqSWi1O/59gCL2MZfM52nqzqWP7R6kCV4UwHB4cVYvCO
E0U2VH15Vla3MQozPCK22cf25K9GDBfrBCyNa8//WQEbK8SS+LUzphFBxnTIy/Aq2E66JycVve2Y
3BKqy80idO4woUt+an750gqQtU9vROTtTQ8ZSl9vjd7RCVvtS1SUcA9a8RNM9dOgNsNSfzSW028Q
sL4Nw/ALjxPzPXuTtVjaGQ6cEWf+BY+0kykRDt2i7A1V5NUy42Iflc5fI1Z3dyKdN8AjPfQyPDD8
+ItHcyFoyzRWBfbzrS8bNvSu2KOMRJNrdNcpG4JDVJg/lZrIpjB8cKRWFDCkJl4VJwzbv7mbN/pM
WIvBJYx45rDpe19dkW0fmRPmn2UOcdRAuEcqVNNDAFy6E3FqJMnQQ+bZ3VHVjdl+d01d844ESKwD
8hq2HvzHjYXY8waRo0V0BnojALO9mlHHnrM+Z5WFHOHsm5O7EwON2oipi36z+Y+pfrEysmi8Q6AR
W+PTIYVvxdN+scbppemq4IybjNTnAN20M1IC1SrnHY4azMpIlFDfDIqtly12hTFZD2A8Uhr9PaNx
77HcMGdTy1pZUm2LbBZoL0K1EV3FSdgnz0xHv50sLy8qMvEKph26KSBd9P1tuml5NRozCl+TPnlQ
4579Ih0+p4D0j2A0vDWXU40Gs0KapzlthV+rVy6SDX9Asw0s7DA9M6KTmOBc9MAZ+oSPH3bJa6Kc
Xd0J/0Oq+NlujefYphVXadQeWti2GwtS8hBZn6mGLNILrGyPE3AJ+GDYiuKlyA7N0gJgrcedk0Tm
uqynZQ9mncWnwTE70/9QAGJabFUz8wgVqKxPxBp8dhYS38HEfxvG7LWNipwgI2KuZ9fuxnbVj0zq
B24U/+qlvETLn2DiohUccuscUZzVxb8H1x/JB3Q+MxZ5tQzIv7VluMrj/FwSBrYNJlEf+D7qDWqp
kGIK+UQ5C/kCyf+jwEGLqSP9QHv/3MDNJYoxJVTMubujKG5tpxaiTwxmSw0WTb8r1hX39vNIoKZE
+M+TtBtMWe/asnoqate7J0E3bWClVeYoUC96T1iODbIUXGRPQQfk0wvOQ0t9H8TNkeKZwD9FUPEQ
56/4KoCbm316MLof20MhonNa22JIXnEokIGVNQgJE3H3Z998QKo5tIWKSU/lu1bjMacrwitHBiYx
BLvMg+HIibvsm8A7B3fsqN47y27uhAl98RJlOQqQLv40XHfnO87FQjLCq1diLmVqw8g5JJLKW4kl
WRlqSe9xjA8KsRGJK9uMPRIlnB1s2llbgh0PaxXtK/IHYiA9yeSzeo0TJPlllhCBXY6XAYTlCitj
eeDx5lClClzFueGuVWtNu7EPcXcEuGss1/vrMHbbKZV/TbIOjtlc3oIIdXhVBeGhWm4YFm6tbOdt
VgEbb2RUn2oD5xQqZXkFODIDFQIvXalbUWOQcUP/Q7WDs/JE9k71juUkN6B1QK9IzN9+KvutEswF
HT5XSR1MMkVJ/ii6IB6ZSgZ8eyOGlxL0WNaj5cU/ZDKqXGPxO/n1chmQke2GJpx3RlGcpoIajvCI
cw5wfC+hqVA47yK3ZufWQBicE9wxYwCDaRheyMV0d43mPYWbipEd+QQuluIe/VZNhIhVorEalXeE
60wioelvcUlyCLK3w2rerRZLMsyOGyJ4mcowqXjjTsDxboGbR479PAO2k97CZDokODx3x3Xaw4LM
UYljIQNmAr0lKtRPG6XO2XD7XzTg1SZiET/1wBTTnQAitMXS/WjhYAJVWndITrbsJPo9qcDgjnhG
SmmeZgPjdKGCcXflYJu2vG0B9x4HQaip4pn11/PxURlyIZwk6sgHsZFLeYkBrHIe3umPjB3KThg7
M2q3NPxToOY6Uxd6GZOiWuQMC5fOWw9F0WwsPGaoVR94E1yyIXBQDTUmzn6BX6E8Tt2QwVUa7CxR
L0hncWT23pfwqmznewQGu4d5qd9aQYSLZB1V9PWZYDpyUQeGv/LgmwAf0MCbq34hFNgj6XlVTIqx
AnCWgvBMYkIALemQJvO7DeFSxKCIPTVXSK/y12yMrI1HkmuyBN0hoa4i7GxFrkJ1ZkT7u7Wo8vP6
bel1jnkG4F+QskIS7p6cWfc5jk1kJgtfTvLww12+lMmFLcjD78FM25QyPBLV3yZZyq3ImFNwn3yY
xIV6BR9905IUquTdAdO3mjoLVksF2chIMox66VeM7+AwOKzcKosnoQ0YFWYtX6cxWJfGrxNgS7k6
mSq/QvJ3GL82A61DQn2XsjfynsdimAH+/UwzqcEcPn7AxstM4FdmpInP6HRBwXn2uY27G13cpmLk
1T2k0fnbZMYAhq/g2lgVo3vRUnOl1QFrDzgf11r5kXtsQS0DYaOtDdsR+J2DsCW0r1GLFhsD3saJ
M2evCcqWGVgbXxpvpSRSyJry1ZKbzaGz3feozj9VVf+1EkPuDIGDxWWXCJYCCs5IBMvym+1Ty/QC
Y7ojMUxWRvQIX5xO/dXzgNeE1NYRGOslkcxDF0IBPFud00G+1E6IHsbqWmrbjEvCBqFoDsy4gbxh
QvbDveMuJY0V4CbDa8qNU+SfjQM4E6hivofU94FzpzjhkHvuqAgPI6P5VBbhkTf+eUzUcA3QTllN
JB9LkOe70tUsKVCSa6ubsgtt2KlZIEZUA+bwKuzFuhFp95YJllgVqTyyeBvrLjpx6bcbQgOzbVwu
AXojtmyKPEr+dLLjIvpIZcWEemIz3taeO2/bIt5Spg4ErpDIOFjlMywdcW784WokCHFbsJkgsfC8
eUYHBYfEswPI8QdDDyKzTAD2WMDPDOeXX40yOc1yojCNSe4cFbXvBkLNtYwMVPd16m9iP4LmzUA5
EBnWbK9bzjxGkL/0HrCDNdtPznjHzFVf0wS3+yTGcGNnhB+jZ/6vKp0EdbnXXbtcfauQ3rcAT/7P
YVkEsX932vZpCaeBq9L3KV2UdW3IFDpEyvg1m9dSu7JyXK8xpj9cY83rhKuJ0IgPryW4geKH+XvG
WU+U75k3wjx2hssad5l2wSS9TUbqIOjBFJdqPiD6xf7I2octoV5ktBbZVCEkkxmwKlqPYGs0fHvh
MRdp/oXZ6yqZdGS0Zrs0ZGtboDYV1DXAeGCjmcm4N6ERsDYFN9B3x6FH7fjvB9ro98WzhoObuMm9
Jrl3zQVCSLmdpneH1rhlDStS2LFZBsONKuuE0FLLyNP6SYTxFj87adwZoVDFWADjC/gIlMGKi8iL
gAGdwawM+gmMBzI2MsAFoAyb3ZgBSEhFGhytXFoHQleTNVue/bjYzj3vx+cBUuiaUXhxSDIHuj1j
Pd5GSgYF24CGyHgKlkodcRGcIHThB1dhtSfpTQKHVNalauQ7aoLkv3mirWaqCz/MJh2AWf2jDsj0
WfrpxFGN7dm0pn2xLMyxa6Ii66a4+paVXOsUnmQIoJYzAM4TmZvIxoL0kpD2Z7vp1Vbef7YieAKA
ODHT0gaEHXvLVWT1c730zNoxmCyluQKKnNym0mYC7RkXVdIbCKiXudqjeR5XrW6I7Bqov9v0/jVs
qQ2stHtaKjs5KbtGtJM458C20f6mIWkajL/hKDA+L51fogC52TJ3AGu7L3yCOTsjN9cDbAGEQEZw
wcjRv3ggkfqovaNSor0mGW7t8NRd//2IRGWs2KOsBwPFXA6n4F4S5O14Zn8d7czA2j1sZM1sQTYp
H0E/kcjl065X/vTRZJ5xiB3iuCvRcWUiGHXy6gosDVYWA6oo6mhqHBZmerSrRALsVIpbWBcmjxqv
SW1WYiNKSfStwdSWF3tfsB8+9AxJeFb6V691T4LWgr4WbAahAwDI2x+zc3bu3KqXQtWkdwsCb1v0
/kmS27xsTPerxDJ3tCT2B+KIdbnYe0QXwzum+GSbtxZTctxC5xSd3xZns43FIMDPE+fBAdq5vXZ4
Ms/C8jVSWnzPRJgbRJk7bH1WZYC4OHJ0q80Qw+BRtIFN+gShS7u8gZbxYfnwzg2+/wlc7wlzTQ7+
ZflQAHlJHtiiPLvDd9PcEmYvFYfPoDPY6XbO7dB90/D6RLSD+nmXCYhEkD+WIMOdMhzhfEurrPPd
Mze/Q4t4mzsLq1AGtKPQafCD0bMftbKLTKsHxkqu1okLpPRGsgDZ6+Hu8jLS5RNi5ilPjz71mCR9
PiOG3td59GPosdRBFAzQB7yVTq1vkDhsljTs1/H8F9kojHXyndaSNaWtU+8LzuQt4Tl8GskfRsGp
Eq9iqN9Ci17Bi9Ufv4xeBOPcvRFZH1UOqtJC21vGpbdX1net1HRy6CVXgzLfQr25nTpjG3Tunylu
NiEmAb82P5pp/LHd7BypLibc2MOz8BN4v/zZ6XaDh3OggNgxz5QbkiTXojNWpB2Ts77Unw20VXZi
IGwqLJYme05IB1xwBovv0jrnU8TYzvVxytA5MI89KFcRW5usi5EHIJgRlICtWvhIuec3ueKyibz1
WIzT1veX1wXbJcnR5pWx9cQk0GeLCFHpmqXmr8rGVM8QZmhAH1ALG2AxHiBjxkMVOhjw0e92ClOJ
b/XvrDkS4Kjm84Li2swQFNNOnSy3fg+Kcdn3ErDZlCqm4oj1rBlnYWxBm7O7R+LU88ro8je0HzFD
uVf2XS84A58E7NSd7HrQF/OLLQOiBRTDzzSxvqzOfx3N+CxCgMjkbHsWwyZuzmURJqL+XW+gzZDF
ZwQDb6WqBk+OortbRsmM3JaNPl12pkGVtzRLsl4GpUD96MqxZvlphsWt6Dm1zJluvqT0mkX02jm/
gdIrYp9QQcec4rKzfqVQfwJCt3dgFX6i0sOc67gElrT2K0amns9fWivLqvGsCbbv9JxrZRaou9oU
egeBOWDWSNLICDHEDgjKnpSHduHEg30Ng2DydnPDMwRL4bUM7bfUtlsyP2vJchhz5ehgzkwEZtqC
KbXkSVqFdrXa2o5z4mULd6mc2SNrztUSiu/EPMe6a27a7ArvmTk0C+haeSSHdRuGNx+m1Mm/ksF+
bMEDdXFRZZNkcDb2X764g6lsV3GqCTAsl9ZGiVIYK0KyDYlcpa+sP3zUYusxTlaoXf7WGI+ZvCDy
BmS8kkP2CEwJ0hM5y5B7v40Cz22MVMrJzHvfe9fM3WXDd90hBm+Wd9fMvMs/AOXvLIU97npweFo3
+xHQWte1DrIx2vsCwe0QeMVtCekGvPeoQSYG4GxmfAogYWb9A/9hN0WQR8jG3YeLfJsLF9Ysq5pG
TsbGhArgerG7ETVDzj6skF+gTq9hm4DwfyULae0/g5TiSQlO/QyxJSipACU3x+QdEWNcKlm8zBZJ
G5HGHS4YtOvAJZO4IisgCQMK/1bucFmsUVU1AG7qPWhVhKzIoQhhrfc5ueuEjKW87p3YWW31X0pK
uL+MN1WNrJdJkV67o06HH4AsueOIIsrmvoxtheEHaQ/Nz8hu2ENUFSzJUTRPeSRYselYQ1aBa6LB
ANEhEdraC93I0ObmOY0da5OQ4w5Ah8yupELUh2BAvMfI/Ebcm4gwX9BzXZc6FwcJImgdp264D5tn
dL3jW+NhdJO0tdeOHelkSV1uEdWUR9ZholYyXcUDLMOeNan+AfAWgIL+N2fYAOin01YlCZNqIDNu
9m9JTfVFmLVmpY3dNXDGZ3wKzsF2erx0ufMyMYd5CNgCD7djBcW+qQnT+Jqx3tqD3p4YTjj2pWZ6
Oiy29TyNiJLapSDvp6LsGjw3wQYgj2Hi/dg+GgTUF1eTj3A9jti+Uc4seL1qy36iT9sSCq7zy8Qt
bZanxB8vfksCUAKLAn0LpFmfkIaFUDoIBx5cbK08DLl+MH6v8exefCnvC93RGsFDe8kjltRF4T+c
yJnJM4zci7snCviEbmrrQ/XZ+yNj96Fd+vUAveOAHJ/EYPfs4q/fdf53RvF3AlZzqMoSWeBa+CO5
gMSFB1HzbhHbV8heHvOl/11Y5dU3SYCyCI2bEe4fWAtlNxf0OkcRTzsAMQ6/vrAeS8xil635oe1E
ewypM/2ySNhVFLYek3J5V+WZkYl5yqtmuEVZUPBk4aQC5zbugy5tdsHinMLBCW+O2evnlNDmFqFI
vEwoBdJxk9nSXMe5E5yN0OxXkxP4mwlrEQTL2dkKq2QSiAhylkTJdZNBNsTsjls3sJfDBIm1NNPs
GHDXVa5vrTyvSS5hyGSMNzo6GGb/7dntoUMteLd6myXBYl3heZi7wbX2QD8ZVGsiSTYiWSot/9h6
IbVxqs0jXX8oPds+8ZS1J+B5ZjfVl4xki8YdHrCy2nue1ea6Y3JATBHGUZosUrBgLa9jJ3Eu4eI/
e11X32qmI5vF9y8zf+tfCXMgxzGhbJl+uF4IVmeUhwAG51+YvEuS/G4e7zAnvZdvST1mmYcoqBZB
/Bgc67MsO2vHsu8lTtV8q4VkVx3RNyinCFdeid+Rz+FszeoUN1axqUQY3DIb9vQApgAoXMNrGpCE
M9Uv0PDwr4X+rhAdb5STkuuYJ7shiUpg53bCaWxYx6AaCUwOYtRB0ZNA2gCawH8PCJc/2V55rdK6
e61Mk1fWX97F3HNqoHDc9tbCCE1bZ+OC5ZmM637XU12eG0zYwYKAf3LC36ZrOr+KcLmHBDz+JB3L
wtTcBL6j8eypuAIVYv2Tj2RSjbXcVrL8nLnJHOIIQqbii1t8sHD+yJys2pl1sYvLGWBeD14Qd2Ss
65+/fsucMojlQ5GdiKCvf0B8YobkE2+D/CLaANgA10ViLmwnf4MbN8Ms19Nj+fgFBfD5bmE1n03F
G8WNS8ae6iFHwTtVo2E+4/8tGD75Pf4/PNfDugoYECZzfBHpPO+hng156K1qQnSzUpFnqKb5IGix
8o7krC5BeeWIXW0Q44M7biypD8fE2TTGfvCsh5yb/tIKuJXlNFyrcHgbRSrWo70ZqozDjQR4Dh9z
NXT5d+w55tk+xjOUWjZQCBJQkRIhjBkS1BDZxG3q/m67KTiEMTZe882x8k2cLeJQi9QjiLA4Izor
P7edkOk7ry7BNt9E6GZfAaFkU83fYrZH+8VNfbG1WxizxWzaa6LJoodhsrdrbU7T0rLEQfH69pET
U4H045EK4lW6doZspc8vbVS4l3QpK1qsvNunqSToZ5qr5yz/sJI3g5FnzG7l2TbbH9nCH8c66vHo
i9W4BMN28oS3pYBI96IUGoiDoa8sgL11cwz0Q99a0FWpYRR1YsqkkCaqrC9979O3Vx3BRYjM1g4i
oGwM7Rvw7q0T9/OplcsePtm4VtVsHZEkEbYjT24F4oKIlIeZwVplI4br4y6XPn6GmYb3rS5I+AwD
FH8Jewl8T3rjdfv3b4H2QtGjpuQ8dWdL+6RYjH0htkz2zszYQ7VXH2lxgbWK2IrhJcBsFWC6KrT7
ivHUJ9DG4tRqZ1akPVoRZi05RjdQ3lssAXj5an+4o6Ck1Z3K/qHsn1h7viLt/kq0DyzWjrBOe8NK
7RKDSILuviD2STvIWBnVDyY0dAnaX9Zqp5nSnrMiNn6xY3c3cELaw4gxbalADhAirfV50yXmQ3QF
GsjIot7RvrYcg1unnW4RlrdBe98c7YKTRIeyuErKq7D9D8AR8CldaoexbPaK3E8yl4PvRKtv8KC9
ywqvnY/pLtLuu1b78BztyBMlkPs8s/1Tqn+MYQarSNovCy7uW6UNfTFEmW4QyNNxplqjTSQUFsAR
KyA+9vZhaXegwCaYar9gqJ2DpfYQKmRybpX9chjDrArtMwz+OQ619xAqET2A9iNaGBOTfgy2NlZF
F8viqL2LpGR8edrN2En2hZTpQeMTx50EH512Pk4U/z5/dIYlssca2WqPZKLdkq72Tdpxdi4Kjc3S
nsoIcyWrzYT9wfKitO9yaF3mFXhhTSyZUwxUM0G0ReBVzywRDNHCoYeLM8odc1Wa/PbJMLMv7bY8
V0bGaUtszzORBfG3NbFIYxOcYxKF2wOIR/tGB+0gNVEImQaIWM71w4TJFMU7blNSsLT7tNM+1Ew7
UhnzEL6nXaocOeugwbc6ager1b3QaGWvAdbW/p/HVbtdke2ihMEAa2gnbIqTojfwxi7aJcvUbHjQ
q7+wkEmfBVZaDoDuGGl3Ldom8wN3K1EV2ns7jNbfyizLUxbZHwaig2AFnyXZyBR2a5iY2Y7YWKgB
U7OtsPYa2uPraLcv9WuySzAAO9oJjK6Ccx9zcKxdwqzOUeVr53CDhbjRXmJJbLyp3cWu6Sdbp82w
3mvC0Mg4vWJHJJKh2trYk6sYn3LERwUYFNlhagQEkGo/MzQZ8idtPM4uZmcjxvVca/8zNy2vLY5o
PMvWg/22DY4Fv3SpndOJ9lDLFDd19s9YHZ4H7bOu/d+5E01AV+bmyliBZ4ZSb+UtWiCEUXvGsL1o
5zYDBQ5/7ea2cCKIAX/3qJ3eHGSPqsb7nSNG1cqoElM4VJH0RWmfeK6DEGL5exTZsRjiYqdqIkJB
TW8D9dEXKj96XUDdms9He4TcPTdATjCLzCvojCwEAXaExkQ4jeJIyIw1spz6CG/3vQsNZAM6ddn4
shf1NdRNR7GGi0VKv1gnzh9hEF8Tso8ntKSs2HFrFUtmz0+9dtYn6VuM0b4Zrpb23bPng9Gnvfh1
VrI8auP2qbboTHLPg3frkShTtOMxc9gLqW+ibgHvGxGsQs2F0JQht0fMOEnktSN1A3TWgWEsyTvE
d2F+VK/uAsRESjGceS4V8EVYy66wmx0My1GEveZBfLkOixEn89uTidNC86/czqPxCEkZJW6MHN+B
jEsPqAYxUZBBNyNDd9BLk7PJk2lgskC3RuoBi0oPnTRacty5+RekOV7fcVk5wxhvcu8BNe1YzAaC
gnYdEarWUlvb5YnF5psrptdmGtBU9wxZCcUpYWVBILuxtn1toxyBxfAny8NTVqTocyXIN5tsN0aI
/O8i4ytJ1Hki7zVrsSMUBfKxDm/cmmih17FnwcfevtguSwMTvA68e1vCCmFptTURdDIiQ5qut3GH
JkIDExEMRnNTYFsjtp7tqDMcz3OefBi+ux/LqxnVHpJs84Sv2cbyAiZ+chSyTIbHgKSAL/BXtsOt
34/xLywwzZw8Jn/Y4YQ/pXn1lKcDUnnDYaM3+y8ATU8V4mn4duPGGFzn0gXEewlzmTd0z+6txiOW
iKB+bvBurgJiV3/sDg9dKsQe+oWzXzLiYLA1ibWrxbO2aPt7iN6qoIqf+nI6ZgPwnryJbz7CHZ2g
u+wCx5K3CXREBUGL+FefvxZZT4Ddl2Ngz7QWk/nqjJyTXHtAlkSSrKxmXI19b2xbLz4g/ewQtObm
yXPEsYAncfPIdew8J/oMlLWKiw0UURcRjFG9OkO9WYjOWPsgkqAcWd116dvuWoYsXLLZ+kFiRKnZ
AcrvneEzTOJ+1fgyOQVW/RV1YbdRPbVejtwVM8qYQ9FpIJQOryYt5LliyHGsvOJbwnhgbjF+on9i
ol5XLWGYXF0sMT8TlFsXUNJwkcTATk7Kp38/+P75tTL3T8g/604QxsB5dIQo4t3K8FLgxNtOuTQ2
KRHYB2L21j1Kry1Nw/yeLtUn18BuKqrpzXXdU0hVdh7zmFbQFOSgVC+1jRYknqx7xAoxQ9h6QxNv
rzAwOtfQZkAeLCPrYxmiKhvTU5/L4m4wgthxNx9mNegxA3CzJU50logEQd24FVUEIAF367twfYWo
mSlJrBlIIC2Gr+gkl6Cd9lMnX8PeFBuWssaL7fYEsk1Dux9xNzx8InuY3EYo/127OrhdhqVNr+rt
pdmOGQcEkr5Pq3NHlBw6FrcyZ40h8C8ToeyXSTG5yxbijIxR9RdvwQk0TAkZluMpxrRHSLO657nz
Z5ht75qbIISZ7pUbA3C/yZKLAb4B6LzPPoum7Z46+m7PWYqHnbOdKQYFGSLM7vO7E3tHPGf+t+Wy
pRKQ+j0KtyNxRslzUV5z15zuGQl60ZxGxzwjSYYEJ3kpO58xrKvdHEbuc4YwHQgjLbgb4347zO50
Ji0FMQpiTVbMy00txnIikPUl6Mt671lhsTO9nODbpA5Xg+ggs5PxizTR2bdJsqswqR4lgd/6BLYS
69WOKh/gL2uvoIzVzs7j/9jzPIJSesfc8kneqZcfTk4eediefFSMVAeHyxg8gW3DomFsi1Y/Bd9Y
HgYsaa/QZ3y+jW7jamVZV/Mxhr6HQsdvzUtghkRueO7Rwnn2+PcDbd2nRzYdR148bVpsJUyS+c/E
Hb1DY2TM0dPlVLpJfE/G7o48aD7TszOiCn/bS40UwumovsixP6cCtVAF6HPOxdNUs2RegKjlQ/C7
6JUBZqh9Uz6eUhq0u3AKH2rFMKFKEvk+ScMv0gzt77z/iUknhriXvyvcb6j5eX1s8F0fE/KaWDjz
l5VjXTSBI2VuzDJYUNd2Q37JOnBFboglk0W3WzJ0t2JKltgrplseNOKkXUlLm+Y3QzrVNilof81c
EbsMBjYTfNXGROWbtmJfB1REvptcZ6rmtdG2YEssZnX9w+1JpMDcciz9z8LucAbKnnhy80/cL2hF
y4SeoDwqkcOqp2TEf+azYD5PXnIvO1QXIJ8jcm7JRslitTcSRlrCJ/5x9tQeJ1qxnrK/xEbt7XLO
NtRM3bbmDKxQszs01eTMpVv27t+i8WH1F+Zf8hb3xvgaj/IRjWiYPO2hGUBZGHUqH30rjPtoyPg6
uRFCQkX2H7/wirRWJqAuiLLUPLiG99WawsCSSJKliYC2D+qvf1MahF7DNc6aByqD+UBeiUdBad3D
WCZQRd8Ns0OmGgK9rVz1GVFTtjHnN29BSehMg8UtxpGQpXBBSJLz/mfvTJrjRs6t/Ve+8B4dCSQS
CSy8qXlgsSjO1AZBkSLmecav/x6wfaPtu3Bc771wR6hlqaUqIPMdznmOb7y5GSPlGas59meX29q0
bHR+DW4YwhngatcxjBDnUfp1cGIlR+mbKmbe0ndvbYBpjLCgzbVst+x4V8wRhLc2YybKtr72a7HJ
8IntisDOL0EBWTSysmOVYfBu63q8iwbOHtRlBMmhPyGgi7wMAnCP5khgOKM9uKR+nh7LipVUlYhg
m5YDibzAYx0D1SsqtLuyBPJdkY1TZn21Nir/dfaRnFWBIgwiyhdj6LY3WNRbOf4Xv3nWSfQJxB3V
ZmgTy0iri5Bg6T5g+4WNcwNSacH3EoLQaXnPYKDZxhAq4cJ89XJ47eqjYboPRDhylcvpAUI1EK7Q
/1Bod/XIhIVJZrkRCT9PSsllaOZjmvZnE811cG0NG3Dnki0yuBPSEIJir6j2h70XsR1GncFNEFCG
dVK8BSV/xZLQEkYpIGd9AgMLsjr5XEz+yGhCI2cAgQSNeD158YM5sPAgY6ztPbVN4xFh0uIAzAYm
lXXT/BjiXd+N95FX/0o753cWDy+BRocQRujpW7DFoC9WC2vHza6RcJgOuJa5zsnD7cAfEujDeWTO
n4R37Im8/PJjAqsQP7wIdG7k696Kpr/xhDY5faL73p+TbTXkw36A4wdckRemIOrNJ49BtxVmFApL
G9vUfvkMRM9fq9ADamJHE6Tpk0YQ18tfI/wyywUHyU6kHvrhHOQAVglYZvPg3w5z5GzbljppKGJ3
pSdD4zJZiYBfrlHeE0JB8hZIt+JoTNU2tqqtjjoD1hDLumLUn0Oi6C/K+WTMqUaQnThbCM3n3I6f
PHvImWCzFXKNND+14JmJfWCUTYTwRmqa0loH2TGxBsUOvXqtAaUJeO1tXAXb0Y/hnZNHXDCLACNK
TxeH5YYzEsqhtdPkL5XjA6G4o4ddSk5hTwOQIExMDMovyqfMJRQnKbtLY37ZOR5b1EZiY2Y1FNY4
uGZJ8OkskYppqD7aQqNfcbGBOhnfUW8ziPdQ3Q3h9CCCWPG4yYe2zhEocwtaBakedBJLKJzDUekV
18J9zOr0WUU8ZdbyFnRO9DmYPqozCyExo5KR94cpI9OoliED5yOwqk97ih6R0WJ/GbHbdmOOLLa6
spH7BZpMbJqqywhgZvPTkZ/W2A8ogrOj/50dkac/8Vrdu7UnDknzxvQDVj6iZmCNyYg+Dq5RJEyS
jmNB7ER+tSD7hgCJDpK087XESoEc13wBkIEDeqahCvLmzmCou8Gei7nXNeOVFTCBcZVxDcVwWy48
fE11tJ0MxssWS22PTmTNdwstiwt1FOLQki0xBa8Tft+15y/zm35kexVqguFmkryzdt+FAd9lgpqP
1coNg8Ft6SkgaBG0TsXFsWa8xYJqpXz7yY3jj7HKecny6uQO1Ly8k1ffaD8MP3/Uy9dXkKLbjF1z
bZ0vQqYJsh3dbOuicwzVXK1zE8tQBoSzCmuGVj4nmU0qUCnVZfZZVwoNC67JxUZXP4KxKR/twbnM
0FBnLyNt1gOL578ZliNuqorhM+oAbz/U4cXIHH02mY5lkjC6Ijv1WRFTtGELzJL4mpbBCSWg2giz
gHlrpuWWxghzSrnzJY+HErY4oJRbC83+FjdEs6WT3hpxiHifokij2jI9Y511al/VRbBVukWQCHkC
8gyvPgYjKjh73pDc8skkjSXOV0eSTYZgadd2LpKQ0rnPcResNQORld3qXYMSZWsLno6yzrZTwN6L
9yTfYd9ZVZS9K3YOSGBqk7Q9p1mNQ4k03Ypeke+G0BXp80Xg/BgmTQgxGZrJWC7DCUDVI2SsLIpR
rJbMCfKa3VjEG955iML8pj0HJduSqXEJ83b4pKmtaX9aghRkeAgnSFxYRjZy5p5lZLjuLKEOmBPr
tbAIifMJNkdeiZgjbxeGOhGAo0sQjWyN567irGftmOyVq8wdF2F1cvL7iD3RLqpj9F0ifmL3vYhE
sPYAARtXlek1EBgjG5Gjc997+QF5D2N8zc0nSWbDeYcNPfwMlWEzKgvuhjH84KMQm4QDEIY58tYg
Bg9c+UxQSwflx/LS1Fn3yyyGPUmyXo6Q2IynRbbvz4zzwh9VwBU5V8BPJbyU0XKT/Tx0I6JuCRWC
qWtr1tvQO9td6PyAmsgtRXZzUnRIzh1jouYiI95tY8Xuextm1c/W6eQd5epuKpSiEgaPNOMrLp0S
VTfW9L1bNHvtGWRxYPlAinqT9tabwWh831OUrhJv3Li4vaa+OKIneRgcdsTf8YMTcW0AJ0rKHeme
EmE/k1Lz0yjrHV6dnkenendD/wmMjDxKU753yrsbCTlbu8vr/v04L881XO1wbau633XOUt8G04rd
dgPsex/TSi3NLeNOjGqEJKoXStC3MIo+ahF/ziM3ewbQexM/zV53WSaZFFMO1iLAretw5g5V5IlC
z5grD9dig5SRWRP1NazThk9dk4iSE6w4VsPraLpIusAr+8NgM5kJCFSU4oF+lBBhM98g5Q22XseX
TzTNidnUm5Fz/9ohmztvHF00RnO+y1EceH37Vvjj6xjiuKhK/7fldxguJNuGoOSPXLF/W3VVtecx
8TboIcopJCIYq72ewYJOA5YkuBDQA2yq3g44QmBRQamIx7qt0PCnScaqHO8hnB9sd5Pb3w3Ycyvu
oXZEVVx3Ec8bvwS+pLsWlXj8rgnY0hL4s7Sutce1Qk9N0ab4rVLF+6dbPLmoLkyXYKmA8U2Q8h4m
hnE/mpS9HhLwNnfGPcP7Yi1rdKOzQ0iQKxyuhZRPK2AxB2ML68G2/02Qhtg3nR0g05j237dyEU5E
HdWQMSakHHPu7zGcxmuzkI+GW1zQA1FaKtKhqHxLljrft2OQ9cy4HYp9htxqa1r1z8YN+V45HjIK
PUAcp2kkzkkg0Imi7DPyQ65BSsU+4jAyG/ETIsLeRHfhdRKTH6uQ7w9D+v4nTen3vWzEteYl33iA
YbaBa7HYpkQrXAgYbAuPCZl+YbLIkMe5XhtqfLWM4SI6ojpikW461RuXxOY8mhvsvUuta3B8hNWE
jIpzqY7FqzNyyXehxe6BDr08jA7+GN8JjN13R271rX/Tpub1+0dIieABUOgSRIATZGx2gL3ViuwA
SLA7aS3ZYW277qbq5FdkHhkm/01fDY8TmSV/1nkTVFFPzeWRkS2qTI0iURU7tyr5UsgVXZtld5/M
+R2Zcp+oroGtZMaxC5mowATi0mEljS2e4FUiHKGAkKKFCW5VDwTzUmHG0/w614JlQl2cB4rIjQqY
dkT5sXJxfUeSV6Iht3fXqWPMzcwGglMeuRmNf9gw6+TjsZeqDu85Icd2wh1SICQU2riCXf80TA4n
8oSYhposmw3cY9g5cQHpSqO95Ixbf5d4iRBHmLBY/xF7gwhHJyITloA1ej2ZAyrMBVm5yZrSF10d
DgcYAcTSAhit3D3kaBX0HRmX42tS4jfBbb/tbd7U1v7heiMwH8Si9KvGphF0Dy0dQV4HJInl7R5B
yKetKr32npxgfg1CypDM56CaAu8eu+s1hD3SdcW0xie4Hi3q7E4uZb/PXhUmP0zp5xhkU+IyLSB4
UbnGg6yo2w1F6aJCPhuVuGcTm2Q7UOPCfArX6LQZI8p73o7bFqTL1sKMxM18nEqG+SjuNg3gCORW
iP0pCneicIuNEWcs+Dx9X6nUXprfkYMx9u5IAnFzJz1mSfIzMLsTS+fXoqSWDwYwPoUKd4ERgSge
CR7jdHQVD0Jb3yUDPOieCfymlm9kSoZstFb91DM9rSnIDTf+NMgYqzVvgU9R+/1+kca6YtJxBtuM
DQGHDxO27fJKKOpGUJTjUxOjK7ddIvjaG7xsPCdex5fc8rn1FpdpRMgqckJmEnV/yELno0morOeh
vRPDMk4KeWjTMvr8vmErg0+BzTtUCbXU1WMFJ6WfP3RJsghnKKJCykMscnDHH7ysp04v+XjREdLu
5RyKcLc+GdSAEMAKX/Zcl3nDurovEMRMNteZy9OwHgtOmh7e6Aqfu8FSa829y+dHUi/BZdbOiXoc
bZnLHbF0mnUCUAAiMdpuU1JkarQWkuzKpShuk+i2qEjlGdrsK2POiuATkD4Iei40DyeIC4BuxQ4j
s6fX0tNn37ZvK4vyvNaajAs2RwQlUHjw0/1s11vpRo+RyjEpdK9gKG58cKMLwu137hFtSQwoE2+W
h1kwnmKeNvqGHr0pxRWolmZrZ9nOCAHRILYCHMcYeVtASrIJRloNDtsBMeQM5nHUTf38NJL+TZbw
Jcmyd9UKJuY5q0yUeeOjp26jXpFmykG4HYLwXXs8jVBwEZNioDooCIs8RB85ITqrOiG9I8dnlk+8
Td6gzl2bPsw2j1UfwYMiscj5s2VNaCWZw7jos4fkthrnpwyy3GquuJxLf8JVDHNizV0BqAR8ro91
TCY96Qy4H7djJ0DUj9K6YsXm1qQj5mV9yVTBcHeooRfbqj8YYS9ug4oMuWR+dpXlbWq2XNghaadF
GZ55q/6sP7TL547+kXytr1qeOf0SpLfI/+PVqPjLyjKlkLCOZMLsQqeej2OJC4joE9xhTWhsUlHz
Q6Gb/RTxJQy++4zGYOQCmB5Uvex/J72b57gnF+NRDHS3mZvzGTYtHKMe3lQlvyo3SCBRcDZF1i8A
fbxc2PiYnh2jCJq/VXaPGFC8e58Ci9D4j+9LisEBX2k35QxdNYtixlI2MoAaPJoePhpXi8NYCGp9
oX8j9LrwOnc7YCOrRHaMwiKD7LKh3iDvo4qwaZlg/7OmIaNljyX4qYwMk3PEsrYNTdc60u54jOqG
Z64s0X2atvlAhgcNpwmzOcAqFImKpSv3Ut1l7t4wsu7cEVhFzkF9DUxOMlRa+7Guo4v2J057i0tf
a9veMnbzSCIhzsQduOZTIphZTGXBrq0Z9QyqZiUeY6wcRw1/zXLNLeve5NaiIyRJbP9fNuf/hc1p
fvNjpf73eM48Krv6b//v9/fvePz8+9/++mV/0jk9+w9tSwsukAKqp6Rp/Q921rP+gLGpPeWwZfUc
95+4s5b6w2HWZXk8NJbk0OQX/YPOack/XDwaSghMnY4nIcn+L87sv+POugqC7T/DOSlmNesoHiuL
TmkBdP4reFZVTV4aIvEOHYNcphrsD2ObtdTQaqoKrNddlQ2rfCQsELPNvieldF3IWK75W20oOfG5
1ZxhHm6GBhiRyMZNwKoSsyyzMZK1+nUqTdy4+YtvlI/W0K1NAh9vQ4PzLzMX38VADQ3+a9sY5MLA
fs6wQtn83n1wNefU3uSzz7x4mNjBJtEptD+ZXc5bBGbQYV69JfbQg/t4krlLiNfMwEymi/HUZe75
DOH/Po5mRXdIPHc2b5lcuZu4g+NgpOWr6TPumbnVGUGD+kom7ElWRU4z1qVNbEPOj9PmLn6bJcCU
2WVPRpP1jr6P7NlCPNHQXvPoXeehwUyNEVFJzdmYmi66aMwHBaE/Ny+qjH70uQnVO6pvaBLWYQli
gwytdEM7th567q6p99NNrfyvxEF9zTKmJe8S6E7fYf4FkMUgd8oChJPU0Hkt7ps6RMvTi2eHTeAW
y0HwKr39XD+6fhfeUV+QR1eA3LMzjrEUpqpTV+OhkjQkg/WWy6Bi7cFWu8JgwDyl3g1RNRIg21Gw
JAj/WsXnFwhkkvMN/Yp5bmsOz8jQZxZp2vAePaOpVjIgGmSe8GwblGqObhZ5v0ZUrYZNCE1l25c1
E1qyZDKP2AirIDwkKiUlZK+81aT7jF11fBr90aCZt9qNWigersX6QTcSXIPp6p0Mm5c0wDzZSa9n
StcwPLPRYYjQnLkQ/I+E5BEkSYV/4yU4IZLCrI+1Dp1zlpQXm0AnbA5SMtwuH0wS3jdTM38La/DZ
znaMBzJf9FEE0ErrYURdeyhQ9q+Gp8EvrbNlW/4+70LKXw+9Lzd3mBKPHplxQZ04ZfDISARkGup4
6hSkSKDg16EKxCm0m/qUmSuQ1Vny9yZuZQXjYbUQWVYscm/xnaDodJq9CrgLgnZxVjJcgnBnYCNJ
uGkHhxuDSd6xtIdDQJgeE/SqZVjiynNXnTvPTe4yD2DHMD0bZpvvJSFUe761cDfxqfCMUe57HcNF
r46Tq+pe0liiUB6661xT9UqTTHVqz5WHfUzPiym5xcaYjASpQg8N+jwjLjMEobf80HdQswLOZc+t
020x+eaxEVc1McQLB6atMNMRzA3q2YekptERuaTWroMYAbeLpJAuuMVPlgqSaPweqEUEm6zwCfZK
w/FzsF13E4aWsYqtcTX1pntAILxhb07cDUq8M6DSyurPKaw9ZbWHSfqPrFZOPvpLar324Nr6PKtD
0yQ/CkL9MG4RAVKX/mMrMOSMnYzXjT8+U0us2ry/cUbntijblzRHiq4zeYyz/MZNikeRaDp8z/Ah
0YQ7Yf6ubEVfTudY1JStvXDdI9YAkzEfu3pH3bsIDDH9XiMvnk55j3Q3cSl2oEmeSyukBS/C4cFb
guGU9+F/e9LAIF/jAPkmy6ryZvZi/ewhTkSldIHtESKZNJNbsqkmsfIKSQaIhUZY6P6ExqM/QYBJ
jvEAGD+SlFNIPEUcmmc8dAZDNBLyzEw4COJD3CJqoX0ObsI3CEAgnJPohni6d9Kt9U6lLC8JqtWg
kkJ1kXzK8yrVfkRh3yLeBbJ/wphtnSw85gwxiua2mEljBjvEU7UN65wYqBAChwtVORGH2uWRS+o6
wyHBFLMxyLbJHkzeRieOL8gKnxICfW23OYeY2bSRzXi+GahTKLNGS49Lhif6LACw3QbTH5NUNmlI
l/L3PoS0IjGM7L3afSP+pD3iz8CLgJ9yVVVoiyOnsrZYdL4mgmnRErEkZCbbKUTkNskNH42KDyVn
uC+tglELWgliZT9aQbnJ+oGwliRY16Xzu2TvtPAlpg1kbLB29XgO4C+h2nXlVhq2WMtgMlFKlUcW
HP7LBG/hWJNluwFT678gearXIdqdJpAXp/xpZol/gWpJ5QowD9Vw/kHgWvHl4u+u+8/J6vW9xxGw
nU0z337bBeN6UDdAatN9GsRkUKZpvh/d4knHrbm1SkOva2vG0tHiaDI8cibqIDvLKuaTkrzNIuZu
sUkIezAALfgG/IvAJUU4a62llfexJpidt7EH1z8bREgD80l4ksIaXGhmPmJ+I3EYBtZKtKTulvZ8
gL/HtV4yocYvCDfCNXlHIaptRpNl0ze6KUEtMzt3aeN26zhYAjvm9ocUwTEoyVepNZI/S8OccBh1
ZoX+nT5pG56yt9D5pPOJiId5C3QbQu2yU677W8Fu1lPlNkS+jv6avjXHZtc3P2NjPGAVQ8ZEUpTn
QH8Lk43DomMZwRBQ7drh1hLGr5AvqBp5F0IcKonR9QSfmXcjkqRVXQGMHXfgtoIo4iwMrrVBWCNu
hG0PalhU6dW3jZflK1ayPg8m31tpP+a4DrY6jO0tVKBPC5IyDQzO8OMsIpxA2bGFpIxki4FfATB7
jreCsTwYoXeCii5MwnZGVHwatfohET0qh3cFVzKzzNJ8axFuIbTZGmgAwdT2PGUjNKGyY8cSNP3I
MGUEHNz1t5G0bYJL2PWRbv5bBNN5bJrXum4Rz3E6zQiwOH4QMLLPUVjmXHmDqheNgo2YyYvqTVmr
OzG2r1zqH21QVVQ/3TFCq3Tbmka28ywm7j7uGCQizU2Li02Z+Veu5Cfqvm3cI0KxoO0EIRoo5oMh
9q1MIrZ14wBcEXFs5nRjxtAViXQh+1i4GUUkDonYuEANR68bkBYyOsVNlv+wA2sbdqO4hLq9zoEG
LI1xNhX9uy86zjVQanmBUIwGHBBbHx7S5aLN8vpiO+awZjUE2+TOiRnxxUV3D5K4p2gM7+bi3HUi
X7fsOIgoL3hGADwGfJYq5jLXCcdwIhmXMwDB+kh0FSN/qk86cMfSR3ZabyjS9K5Q/a/Ig9JAUuHi
IN8Qlbkr5/KROSxzi5nVq+uyDDNOuF+2Rdn/ctLW3JDAx1+xmnblbeYKmlUJosqurnafjAeYb895
KSih+R16VkNmngM20gwm6hYGfFWeO5M31TSpDs3RwZWq7ubeHDdC8io5ydpK0WNBLlmhtGdNzZUr
kCds4uCLcs8kX3ELYTfbqUUKP8v0NmvYbtUWhZ8TDR9tGT7mPoVGZsx32iJumG32iZ8mxyl2r3HH
apTRvHVfmsdcluPFM1kmVFRBm0IuCdexIfZtlO/V6A+nwOOPUBhzdkJKgGHL7pe1kcvWizlS6uV4
HAYCxwawubTFnM/gaGZrrn5BRDgTL8+MruphrbuayqZPzYfCUwiWQRXGurkkxazuk/zopQluM6K2
rpGp7V2YTl9otJhqSDeA6ded22Be4SuETx15vwCInk2TogAcxTFLWUNoJI3Yd188ItdORErpCAEP
fi0yaC3vnnk6ouaZLFYvql4pmqcdQ+cH2wdm3IUKVF/qX5OptzdYtLVpVJcc4Qv16F5kA/PJGMUA
8TcvHkn2A2BHE67a2iRg8zSbaDXcOJ8YR/jXPMt+dzYKwSnbllZbrCP0MUBnqIuTETxtu3KEHraV
l048MkW2Znj6yZ+CJEPGupg0V60CCMiCF2HJ7F2TqPtsmYsZJtjFgNqZ7mFAAOR/jRCuuovGhchZ
NG9TXXU7VLDFfqAQEiwELlkMaaS0yN0ziyLBdwc+pzLtl4nepEdc57CzNhKXhNfEf3dSda7b1sYC
Eb2wcvVvvcDY5n4VHYm+W9kDxLfFSwxim3lhiud0nQA7oRSCXDYEiteGNdyc2O924R9ru/4RedEb
+L2r7TpEY6aQdmVGrhaJ4LyNN6LJT9j9w9WYTd1GdNOAFY50yOLYwzA5ktP4afSsu0bfepAhdCXK
HWaU0LLGynrnfy9ZXcLd4T6hveLAkNE9XDHOh61Ff7Ey6zy/MXCU68TFzZ9SjPvZ4b8zk/9gZkIA
yL+JNPnNVDR9n/4l0OQfUxN+4T+mJtYfWgkuf2JLLElaDz8z/G7av//N9f4gvcpxEF7iiPvzZ/IC
4Ojf/2Y5fzDNIAjF064jmTkQ5PM/UxNF3AkXrgdGF9S99vR/MjXR9v+KNGFqQsaTVIKxjc1vZpMl
9C9xPSjWXJVp5zBa3mOdRjH+sZ5c5Rxh/VhhmLMSqKZVW32VfYeL2m2Du6k0YctgsvQ5SaweEL1d
1PMavGBN7CkrocAze8j2bbiTrFYvXRK5l7mXP2spIMFCAiCo4yaKJqTIzfTYzam6rWY6YR89HlNp
lJV8lCNE6eENfSMigjTQJyNWDmY4ICYJIXjkHsbZUc/9JmvbxyHJg3tbROradyQPOAUqdG8GkARI
qCjglHVqrK9DTZaaj4uKOsl6dJ00JzrVsc/lnDsvjZ+TA9u2G06HEmdS9eAJKzzopoFrFgMhBrYE
RW+ERWK478BpxqstTHVnuoFzF+SshphpPONsaM4R6UL7FqnfRcx4hE+SHQPwJXZFYnGbOhhLdjqx
xK1ANA/YJWpW3z+smKcSa5Ej9lxcrW03bp1gDLBA9Qx/ikPiZ4D+utFGeNd4d3YoPyJ3W6eF/VF0
NLcTDrk7JyJ6ieTPDdGtGdRr1jTZAN8hHcUX59Zt17GFc0VyAzV9C5b7lnFAfKw68jtmaf8SpfNL
+fPnRFCYncgV3jzUe8mLEWJ+xvTzCnHjvsXBfNSh+IgmBM1a1iguqtuqrIMj8DLQsKN14N7H5JK7
98M8ppyaL15778/xJoYnx7wEIqxlHNJWqjUqJmITxhCpLJLwNcJk4i7c+EpBE6JaPakMnf4cR84P
/k9PUT2F4K4r91a1HeO0BhIu2Xl5EhOM3jfeeXJCBi5xgoYgUCNPDFc4TqYJ94EXINQO9M5v7l/r
eNTPSTi/KNtBP+8OJ1SOy34P/INRj1964ewDkMYOzWapHl6MHFmQ4Ygj2Jsnt+Yn3I9JkqUwibDe
6YWI1HjQIkojP/qS6I1KCsQIZXvTgnLCh583x2wFoMwhu9qYwVD50Xrw6vRU5HTQESyCou7nY2tQ
CrUeM7MW4ywV01koZg496SWUvGYcd5s4QSgwvFvWsojjTjJA/7PAiuSRqFDADN3s31UwgJHGNi6Y
D2J3M6XvxnUbZdk9wads/VvzYEXWfGJE+o9//PVDxPHJEUnDmqkvSTkTZSUZXqjkykqWCJ4DcW8N
JsExHT4hf8Jw9zWHhv1WpYE42KNHIGD1w2p79aPvF1FwCE5yGLFlR42wbmSeZse682/kXOXkI8l3
MxpII2tbMuyl+OklIc1uaRGY2szGCnwEaIuCyFbhKxrq1BFPSV2xXtHtz8wf5G2lOLboMcbHgQRB
cEW6eR9FBuO3hXDmZw+NJOTCKAcBojdMb00bYHwPPCbp2hcQ8hW2dS9aAZTvjzaNI31w/TPFTvzT
qOwPMiXqawfRRDuquY9T1P6KW+AkZ2zeo2qnQ1W7P0JSdx/A133ExtQclLa+HOnkksqV1sQ3KAAa
pkOPgwvKwSt2JcXxsS9lfwKugXf5FdpJBsYk7RUeSdyeYxn/JipBnYsccWJNUvX3jxRwwrNTTItM
13egP+kKc2xak3Oxd0jTvivNyVylOYzUwTPfut6jWC3lC6p5BBVmPu1b+tPLKNRn4ZjZ0prN4MAq
5nTgj09gD0Oom0AiTt8//usf3/8OXXLELE4Hh4n979136y6smgonkM0W0F3wCNEcmQx+PGLc+03E
qvj22+rJvIV2HrgXENMcDl5X8BRbDT0oUv3KdnZd7j110ciRpbHyBqb16DvDWhc63RO20GzhtGQH
Y0aQZedTd56UhT4lYmE0ZcOaoNvudspxvXiVI/cVuu8tDXW9Q6u/Yf3av2H5BD2Qle+VLIbtqOPw
hBVvfOw8544QHHG0+8je+3VxU+VR9cT7kR2zMfvs25rQehfmdW4Nx9GyEAJP400dGAAjnrOi/tGE
vb71vO63MWX6lLdkkkJ4MZj8qPHADG566fsEmxtGT7Ob2p1Tkhajgq2dduYKdkuxzd4sHVlPTOPl
KWyDXZDqh6kdQOxm8qlpA6SHBScxENuddNDqlVBJdmNaI0Ip5dHHFmew9AdEbh4ra2HLeQ0D95xe
TLkoJ00h9jG3W2jjRpjsLl1L+8OeSgieFZduXkLiIovUP2HVdVF73DC0nHZJPAI2XvC7uhM4+UBQ
dbML8QYvTU5e2dpl4o2kC+u7MlW4CY0WPCY3/B6+6Qq7XrMpwwx5iAdTtnL97MKjhttMV1ewJ+Z9
lM6bqsVm2XCqbw1yqqAZC7x2f/5jGkDzzY1+yHL1EJfOeGmKYbxMucZIUQPfhRYKosfBNa6FMICn
AFboUdqilGxXU1u1dywQVsxMo03uTzcTq4r1HA79je8WI6xvgQdmITLzpeG3NKabbmBuw4IfFyjH
9TRVX1DgkCqrpWX1aqKb6HAGRxQ4OuJXg9CWYxJx+yFt6aMw2nltdWzFbG/72r0OhdvDZkaenp7d
1JIbY1JLaVW+x516TJqKFPsZFk3GKKjNiXQdYdS3mJUgW+R3AWribTU1KGRguXgjnDeytVEaXnUj
nsPCJEslRk2spJffmhhzWPxm67bEU9bkDOECoJRHx2BlZRKusR4dFr+mJIo+SaBwxxwmse/H6zgZ
mo0kU/nkEaljVhWKp+rGInfR84s1oFYCbSM8ylZnosCYgq3B2IymMd6jBYv35cjqnkmracwIrQks
mhb7m19Dvp7o4AYW3HuE3NBEGL0wvYztXasn88I24d3wvAZTJz5r0++xa5T+pcQYTxgb3iJnAl6a
ksos5ndWRs7KJIBjTV/lrBoQxrB7mVvHUGePU24PZzsmoIy7EoHILO7YveUrhVtgM/TBqRXu93CH
Czrv4E1bBN2aPbgBBa1lstaGUNm5b4qXprd8wKgQRYrQqOn5MLDl7u2kwnnH6ptM17nc5BrwUBiF
jMvsi1tMxd6xzC0S5Z8K2Siz+YSZPi61Ki/42ktGe4M53HSzDSbCDH+0iaajTs61pTuQtiM5sC3D
hjBlHlqxBHfpjSuc1nHI75oSErIXyETSkgY1Db0Sg2y84L2DZykrABvQQpA8XIuwXRis+qVWUfdj
7LaGVz9bQ3PLorCBRk2vXaH6RNLg7WTjRGdev7cywMuJeulYhKFxMsgC2DRlBQ1tplKJJ6LDGzmv
R2zg6xnQyKVwkwN+TbYTwVBTUs+Atmr/yWgWgGkfBogy9LqSzsGym3IPSo9BbeN6nNpb8BvDetHv
VEtcnqoqC1O1hv2Q2r9DgAxH0c3xXTVPJecd1hnvzUn765D2IHGt8WdpnjNHQducDnEys650++ey
yzvMSP0DJe6wNa2G5SOhJFGOLqYxw3BrN+ZPpQKGUZNMmQ2QKBG6FP/SUNTbOL3znMWNNrA8C//G
KYwdzItTOQC+a8L6EGL4XJVzhv2dWIWkxF3h4dlwEEV3jFXIR1/c9DZbNHazVv1WhYDpioaoIyO1
b6o5fa6V2LoMwhC+5M+hHdeEQ23TIp4eIst5haHcLjCuYvPfbv3/1K07pistJf9tuO7j7/Q9D97z
f23X//qVf/brrvmHtFiJ0Pjx+1lCEif6Z7+u9R8oGHAhSgsdFQvbv9J1TY/gUnQHnviryW+Kbmnl
TYXKAQWYx9qPvQX9/n/Ur7voJf5Z5cCfCuWFY7naBP0j+W/+a78eJW7UyHgIcOMq+UrwpEPyStVA
Y8XcfIDLrO56Ht9DVzKXT+OYjBUxNQIL0KDyK/4SKIksZcgSKdr8Jmhp88tyNnAqItXdZABZzQ1G
xbndNULZLEh8n002yTFBy9lEL77prJaUuJqR+FmPs3uMhqHFx5BY1KN23Le3lWG7eOGnTH6I1ocR
pTBvN/+fuTPZjVzLsuyvFHLOKF72LKBqYH0rk5l6TQi1bC777pL8+lp8GZn5IhEIZEwSOfHnwnOX
SzIjec8+e6+9CKQMP+NSQk43HI8AgxmDLV0GPjAm6uE5OuBkz/Qb8ZfBXxSQmjt6jCJ9zl+1+jeg
AgiOuhowYGWkWJ6swObZ4qRV85BQ97SPKyeCptaNHUCaUn/Jweu8GA0wSTbVlJWtRDwlj5TH9ydm
sGoXKCt/HKEzPNNezuHUzxXgKYRuUfLl+AHAgMQSHBXaBjebNyYGuTLd1L4zSzdPpjYJY9Go1od2
rqfJSxs0ONLKuBkeDH4bkS/wiGcNkJSChVXoOPmweHC8UFkhD5Ykyc7eqPV3rGMUy/aGkSvP7OBG
CK66YmceaD8IuUsN1ZSfsslCq2364hcObfUtwsk5DyDFYHS2E/x2dzA2pLqLVU8t5cqfamfHXjJ+
JpTZktMpEe4V1jBH1/MDDQqkC8OxvvgasSBAjtqRBTdoVZ4tO/xk+hE7YbA3cEZsskli056mCb9K
GNwXZp6cySXP+Y2yIJmcaZCAWpf6J4GBrk6Aj/Pwhb9T4XgIiEfsDb8un0qzCAgvz3Jwh4i+dEo/
pQEw1bABVv2zqEdWYEFjKsAPgcDLMZEn2sDZoLmEyL1HKsXCLye1IX9RcAAvWijKq5tguMYOOcI5
r+zqYESN/yx0v/mw2qSQKP3CxE2cOQgITturNTvP6dzAoceSq4UH6A7VTrRtf088jC0MFoca3cqP
2QeaJcdf6kWR8D3rzs48cwcwqX9UGqlOWwMhHbgq/tV7GEWKzG6/8N3cfddTADp0eHj+o5vT2Ze0
sY5XOozDs6vnGUtr5e8jK45AX6IRdLbJHh+YkP1RDqjfq7EN49vgeTglhYzMrW717Ys5Bcld5whx
GPXcvtP72n4xqrTcQ9MihT7QAreD18Hup28jajBKu3/EJm08dZmrdo4axk8qh5wXksaEL7vAaz9T
fSix+jNudIs4qPOamhfdJdFsRB+m5Ztq/gmNziKIXIyHeZNt4j6qjYXJTFJtYNFU5FAz/wzjPtvx
to1ABcv8EsnEfOwzI8TPYBsPXDP9bmxGHJVRR1oLSidGFbYCGCupaeQ2gacDeR+jdrKuNF1tw9xs
z0qUybszxiNnN3YJ4L2DvjtbfVUBdxEWluVUSPbqLhrH0QmQI7tc9UepIv0oPCjQ+DRsgSleE+Ix
o9qsXGfVXF1hJxqx1za7wowGY8rPmhtjm5UMr/o4/JoJ/GHCFx3uGNtiTJfJbFvM5EC2rdVmhIbH
hbsPtEJuOXqASeH6n+2kSkdxK03uNZGPsjJ4Irv2CHuk80fNOcAK4LrLLfcXxyvBubggJ5+1FccZ
o5gOVd32FNtpJsxsQXsg1zwgaQKXkzxqTirMdWF3+MpgVZG81yDijY37NlBTCZkxzLgCa8AfC68h
HUr9cX6qxoBJXXfCEtAwzFFqnLWRQF8W/vaOnt+0iWAi6QCL4p7O7U+G2ZtruCA9mTc2f5QHM/H2
iU0llMGi5heNMX0vKtaDZKLqBEXThgzceBid8ppVcR6wSK1wMsOliDx94qjE+L1o0V0wyuTyEExT
eWxi34LLVpUPHAkb8DxpX89MjDGy1jmUjmIBryv7xdxB10vE2+YZSq9x9uRYfRZ4E58sLwOIVoCA
Xg1D4l95epvuLo1U+aZavDwk5HpgqDFV4XS2RCPAgjbs43UOqZ5ErCbY7Xr0ei9w7/XYh8PSQECz
5toRUBvsjlzY/nKWp70jXrvgu+BK7SnY6o1bU9VUZZEQG5KlI3T0XuwI4cswyvDoyG54jZo8edKR
X5bc4DEq1AM87p4cNrGPqdmrxIDmqoVs60I3HTi6t3UNYNJm6oE79OF60v7ksnJ/4sSDfVh5xQWn
hDst6pp0DAK2gxkMtqrnUoBHQ5ID79H2lPMDfgwhLLIjJk3wjoiqOBdUju2AYEVdYvWbpxmciPl9
TRE0G08nplqTx70HjIx4nZF8IvZNL2npYBqZTJUQjjZMamYiixiP4TDngxH/VEEhnxOzfwpJI2o8
nuD0cwtxkojuTD9/GafmiW0qYIi4dC9W4aGqGKO100Gv14s0ZvsOByPJX/vWof8679NPnJbN2QYp
v/fHqITDVzfXrB/KftEnASsAMx9o2yGTDylZDnWwYaBmlRlYeECQ3s42ts9hjSSFqmGUYjpLN7W/
XFqHr3maWyOhDPQT1Pr61Lij9VjintgHfpd8ZInzppfS5EY6h63ypklvym2Ca9YZ8tkOddrXYis6
mAR5F0YzNIeSJNDCyUfqCR3k8uUYTMGV44J3ynSYnT3DDCcCUBrPZW95n2UZ1SeOhNk1sg1FtI1q
VHehkYEzFkXeWm85FxmzpeV92LpDfoRdZvymiayFyEbyDRx87+/cPEkpKk+6u9YSHoVc9M41WjeW
+0Q4MN8qU1l7MxQpBgjIPgffDXDewSzXV7i8043dhsamBp12GmrZUaKq+fnBHOT4nDUKGShR7SOL
/uamxa5HFwPSf5HqaBpBX4lTiPWe5E5h1k8OQC8qEEoIJdBTrUPVVeOKg0HxGuWx/e5TVHXgR8DQ
pgILb05Ly2YQ+zA2UhORLA6ja2ikswfU6QDgyfDVcvRmCx3eXddhWJxSW2ifQuN9sGFzCl9fAmGn
zgE7JwA9Y0uMK38VhVe/GvTmLXmGdPu2riIiSX52aCY86lCFHL55ldZfmo9XcWXFKaWJvUeJcgAd
wSu4p+cQotcwLZxzkpgxPzvDu0QxngQZl2Cri6J+0uuquuuk6Pf8pMV7XPnaDumiPWc+e9ieQouP
xIN35CfCvUWdh5PTIu67ggpnU9iUuPveroGZePPqmsLk7jqWBnlQQ6/EOXEVpbNuob371I5u3dZx
uCRHH52EJnSYokOWfzqtJ+7rPtEI9hn0xYQB3ctYKTWyfDy5jxNJ5RA6d2ft0U3kcorr4qFndnia
pNddpaGqs1FNxhJ6rXs2jW561owWCkyp/C0MkuTcTl6EINLFO/IE4SaKA3sJodvEbkBpAavu9q2C
rfaBZ6Nei3EaLgH2apZc4HKQpqDv9bRmIXaRpe6d0MIi1/MvTZS507thvDeZGTzV2ZyQ0zksdKYG
bjeOsuIUDNTTQGlmJbfIhTaguAKCIDue+VsXxvuhAYJ2G4fC2wQ15jbdH4FlBw3PYAAl7rvvaPOF
hNXtGTUfK4c/+netmtJXT+rjBTC2WOeR7r3he+RubstcQJq37V+bXeJL3CXahbQz666g1b8GDWNz
2TfcKvzMrz/CMYi3qVGIK8xT/sEgG06eCAZOTVWNp9IoPlJWQzisFMZqvbXudYcUI9R24eASmTz/
Ka0GLK/AWeY7m4YZytAZKfAoNjfH8+K92xi/scTCAVqZnkEJCHOvJJR9xXP3uY6hSRHg62C/F1a5
Ie5rPqWEpfp1pKXyuReUK7rJGN8iazYtetxFUHFyRT4c6Mu9dNvyUqE2Ev0AyrirEyPGW0hHwi0s
qprJytanY0rAcduWgX3r6EL/DB2UJT8zwx2+NFjfovJORigwzKR58+ToWrFoAUsuyfL1T/WQa5Bk
nDkfNvXJXsHZxR8TZPt8mrjPstR8raWpP/hGYF07Q7mYjRLzua4te5uborvzCkBjQ05RcRyo6c4I
f5iMbJ3MoU5rKeWK5dIW2UQP4Cjz+6gKYZjrMrXvkUxwqaSw86DbZv1DZaVxsdRJpbxasudZaSQ+
F6PZ5clLZ7OKWPA+9o7JiJHLBOEMRj7QJiaGXl6nIAzvR3oSnhrpybu0C+AhZ84IiRZ8t6qS9J7q
DnrBPPGufNdaCcwaR7samfiStpEk/se6pw9mUmfBVbyyca9edJaIrEYNjKEGSJq3aaYW2o2OnKg7
wR2uWfoIuENgGKxsl16VzOuOdgQ2nCij0ljelW42v1N5G5ILBdHOo23YFdCXOZhYRrQaCByFKzQy
710EVUBXVVm67LNccJeN5gwPJT0yn9SdBhtn6uK3/16J6X9/Df/nqyjHmht+S8Bj/pjd3uqj/fib
D9Z/6D7X7qcebz8NfYT/lg2Z/+R/9X/+Nc3yOJY///dfPr6zec3atHX81f6doIvzj7wedx8hVo/8
++//vb9aPey/oBxhSscZRZzF9kmo/Kt05Jt/QUuC0iQMGx2IHNO//K//sHpg5UDL8R2iNQauxz9b
PYTPp/Kc2T7iGsY/Z/Uw+Yb+LB1h9bAcigmwlTg2ETGBWvZnqwfav1uYzAt7KAkmPWUrh7zEMoxT
7cUsdZAhRuXuy9n9C1V+P1U29mDqm5fwhC0Oe2aw1rXxGHSwE4QifpDO3QoAr38YuUL6/jgjzzbk
lFs2nU4SUzl5UjG41PKkO5I22VfgcGCs+JRmyd2iyoyDos6Ua1IZ6zGxx52vW9yrwJtBwHLaPbrN
G35Sf5uwe+XpXX1Mei22zeypthD4Z481s+sC50m6r0IqxUx3ldv+CLAX9ggG7RSjNmcETMfU4WDg
jmDsqNRYB4nLxIxZsBesAriX72zcn/V8Qw2xg3trtDeeTrNLXIu7O4oXMY6XuoaRfAa1m4FyFnJ2
mBt/mM3l7Du3Zge6NXvRg9mVnmNPD2efupwd6zDgKVmhOGYRBm32FEkPjvgfHvfZ7T7NvndnXLEB
xAgfY4lPbbIuJKv6g1dLsOCu3+w4VgIxkBNBRl+TQPfc6NjY0RmPMKRL7AwDp65TXsLMDLMmvmSo
lYuhD78jUbIfb9UDs6G10sMhOCZY+2HSNatYNOPBxRmY8bpCNnNuQ04QIgEdG1PraakSXSTj+Tya
DjvsX6eON8j+GssvZj4W8Y8xgYN4Th5AyGab2L4wYNyVQ3sKeDGl3j/7FSyBstBZ2kXeozYDtS0D
f0NNxGG0d67lHkOCDzzheVqXHcy64NEiGiGJSLCFOobylBeGPHKbII9bAW4eWo/TOR9EI0VW0OdX
ZdV953MGA3EyPrJUQizKaDgn+UVWo02Z8CSivvTJnOM2dhZdRi+H+QyCWLJfojoPjmKF6fNCxFWw
PCMZYhER8R12cnJOjdRzfgSMYXbM5g8twiUh7kBfajunxekh2xPgffPgYYfxJgpbM7sqQL7c7AJc
muY9KRGxrGLSd3SFoAj4dCUdFouFF2Ogp0GKoBjFdXVyI399LObSPwEy2Y/jSzvWjP/NseVEuXIj
Yl5ULv0mTikfyNwQQSl+NRpadjRDAqVC6oE+QdFdo8uPvHa6VeuitzbijSYFZ9+P+VmD0LmyOuZ5
WbWXonkPszTcJJpLsZHDOF7Yzimyn8eyp+sz4+lVpbKCcd6hYlGrjSVWPFVhh82qFBu3wPRUkhbQ
w6uThuHrlGeChzA8gWCkjjeK+wOlqnw9rU44neB2gDCS+fwU4sG3+CTdua3Zbqe185lEGi3YA+5q
/AnxJpPiN3U94LS0L3IkkDv4a/0iLfCI9JNWbqE7E00HZV/5kUbc3iu4O0WnKgEFTm3CYFrvaa5d
BvFr9N6K3jDjK7CDnhFs62ZNu3Fl73ATbEHcQVpCyusApTt6TyO6yKmds6giK8xXaqCCY0SpFtvy
YJOzld9NNMEBA4lmLp72SbFzs5AqGTGwnzK/03ZxNmBf9/vgkuTdfeLIN6+E1ACQF9CL6V57YmTn
DEJOg8M5qKmN1roapmwfHYaBRrXGtbGCxiNHm4lS0glf1XgWdfWV2gSzHLNZWY1k101RFF3lzU60
dCpk8oH+InsfTPrSQae9BKlcmxl8dtcxtsgJxyQljKwZebqkQO0ZmGyyUHL01wAcCKcnY4qR7yMe
wheVdvLUNEwNIi7hxmVDse30eK288Faz0wP62LJ310DXjvOBPPFASRN3L2uNYrf8q+Hgz6K1+m3C
DM8xFgZ6F4drzFNqEbef0oCpmeJL2k4iWtV67qwIOVOPMWAbjOhlnbKf3omDtVVgEqs8GqvwqtQd
L1cjwJ0GSSAWlZm5e0GPF8I/72fzcf6vJ3mQserrVmXiQZJIFIV14tOz9Hvf7iDbxnrJjna4ykH/
KVK6C3FVIM+PAqpx4rl7H2Vsn46wLBo6j3j9977RqbdR3kO7k0+DP75PpRIXYZs/MDw5aquo/IrK
yuEtbOonPRoApInJR01viQN5xgPzpk4DwMjrRl5Uo66O9veRnWWnu1c0VRteawMYz79A0jUuoRNe
SHn528YlEfrHL5ON0pTwEFzIfkIbZ+S/+O5A4G7uM3JrxYfzL13qvshEjpfGxCRlAGt6YKTLNplr
QJM2qj1vQLHvNYrloIlrH1NwZ2NQ+3IC6gCyzmrvcjfxlvTQPAyG7bGqoHE8ZupYmVWtMVLL6Bqn
9gC6u3qbJjNZSUQwRqU8Gs5RUQ/nLOZg4EtCsOimrOZJpNEISHHAuegai0QgoQjO/rWstG8QCyih
KbQHTdPGDT0DEiDlUJ3h9IIRheh5IO/LWl5WvPAqmDa+ZfaftsTfP9D1w17qARwlKIR2dG4N0YSV
RVPzgXkpOTYcKjCe0Ypa9pfSnytlPeynGcf2UbgkGKuuvSOaU69GUwF7jVnb136FqukN9XuW6jfM
Qt2DlNxCs5SZeX62ULKQHMOYXwyvcQ+0DMvcGG4WswNY+GELP5VVglBmcgBWsS6hERfWB4qOvrZG
mR5C2ztZpNHW3B/B9cNRwt3eWkuTsOzKN+ryTMqat0jkYY4b07Wu28OvvyUAa+CAA9ofdKz7gmqN
737YSoIOrEW0aoun5M2Zd9CjSPZanEAzKIZV6uPMqllk3dwUPxYHrSQmBFTojXOIPMWdgHwfKIMK
LyU6SrZrAknPq2Oh/rX5eC2L5tyoKnrhTXy2NEwQeDTNc+qYw2bSeNmDBMgV53f3SO9MsAL5pPGk
csU1i6hH1GYKLgmEWU+tUXLBPiD2wbTxi/BYS0dSLpVeR47Fx9CN2lVJO98qZUtzbZyMma03a+7U
OBdsLK0n4O0BoBeTdB7dn+esjDY8YKJLiGmtzTQwmnOYLDPcamvCBIqtxrzDvlfduS3FZ0ZVs260
Av2haBzu/hMa7uig1HaunB4HinuJvAT+rQyo5pm4eq4Ea1Y6y4AFRa3hyTFWGUboLSMm9otowt1R
BUd9DqXpzUy28LE/0JtOcRyRoTx/cTD/rYPAOsX3rueXZ4Tqu3zq6WXUAJ6mZMP0CnNXC4cSyqTu
dphPPFEvHYbiZVUR8y5KfDRDPi3pjiHTroH0BnV5dDryLLE/kVGLcTQ3ebNEJsC0Vinm2BOOC5JW
otiag49piE3tLiSbHuvh52j3HNXrFIHH01am+vBqVj20bcBDa+SDroktWfa7rP3oevnW24qbbnrt
iEZt6ohVkRt596bjPuh9PB3akpQwpUeSLVG6dof8O6kQXGhpbVfkvq7lyHLKkoR6MiU2et1M/Kj9
Bw4zL0VsPpKc2FCWdqCH3uImMRKaIAwTjsRsQTB7JsvnyBOkGXOqv0TARkZF+1IHAxLDiYwMK9tK
HRdU1stj6tT8/U6plfB0dEk4YKsSLXgXVvWXnPOHxpxEjOdMIrtVHL1zTtGbE4vDnF1UhBhdWgfn
TGPPzZD1Cy/BnHfU5+SjXb7/947Rf56i/9/2p7j7yH6aP4bpfx+u/3Wc/vcP/2fM2sQh8fgzJDPS
8hu0uH+IpTh9fH/I6M9D99/9BH+1buhYNzxstYJyxL+Zv13jL7gmMA/SJMVvjP9wbpjuX3R3Xvng
zsBD8sfM/lfnhmkwtLueJeBT+MzN1j81fgu+ub+ZvzWDf8WymPX/E5jCSjmICgoFdyn7+g1+Nuaf
OE/Ni503gG0r4ZANnZpS3btazj6cP30ZGbUPrT3FX6UfgSrqSoijFBT4A1Q8CgcXbBQbEkZl9l2y
c7cAxAw5PR1DX62iRJk/gDDcl6xMmqsrdWtYugkZPsbjqSDuXYahBu3RC61tgrWYJm6byiu5qLE/
wphn2XhrsNscGpLB9OqlBGHrtPt2HUUHhMZO7Sil0n9IfzegGNLeulMY9Rt2dmZy1LBZtJustBTT
oBoHfxMNM/emmXIazLtSJNUBsoRzc3N/prjZptwPGcmlKR0ErYS6RiiUPjKegSEpzAEvfxFecGeU
p5kN/10z2qQbH3EP3qRVJzHPnDCLllD4XWbXGJemzZLqK7G14eBjKTukWdQ9leFcGe3FxgPCtP5o
WXV11dw8vAdKDviJXollo6j0ssDgUt435GsnTkcWMBDBfwE0VmvJ3LWJRB5WGE1ZBC5Co4u+9C4V
ROiCNjU2qeFALcukmo6l5pi/ORV26wSO89xUY4HhURQBs9bVqi9DNvornW4JbQUqszjJpgRW8L+F
T2Ut+FOhX8sr3358rcFVvyENworGUlljepyP/XhD1FM0tvGmGdSwr+gXYChQrv7kQdlAzXaqUWLx
M9pXeqGcWyJUtS2zLl15em9vBmojjoMe0okLc480tA1FbkVhoMaGj1E2AXYBsrAuWzyOILMzRQcL
/E99AMHXFPGbH7rhW1RMhrtIStiZMS7/pehQj2jOGB7tvgBG2Vgth3SvBZvrBp13LsraYcta9fAW
7VyO3PdFBonKqXzzMqYV2F4OxQAdbFnT6hA7jaYf1QT6cpGNVWER3M01c5NZk/tj1UOH1yFybR6P
WWKz3KDnVSw1nxA+GcO6fJ8wBB4lSfAdB/wBfK4aBKKyYdgDP6o0U3S42yV4GJPlOxI+6yPyuR1f
bcOtJFmm1NTx8OfnyXLfN2crQGMGv3FSulROpUbwo6DN3k0UuTLQJ2bonFHYZ7o3z1xy+pE7PGke
0e+tGgFHNrLsflKtGYdtxEz80hHkDBYiHUh1u2WYq12UBam2o6oyvIPLQKKx7zr/vXeCTJySYhg+
aD3wH6yBfpvegqWiY0Y9J/nknyZO6euKBdNKQD7Y9LN9ZQhlgKFbJwTZ25NY6qarjoQvYjDSswcy
ztJl0ltfMTtKNJ/7aChgBjD6rwt/KO5QM8Yz6OtwDZbjg28GCxMO+vCbllzAvDrB3ooGqo1WqZhw
TQvmO+drSkVKv56BbcuwGrqW6FHH7RC9h67Rgp+y31SH7VjWpHzrTHEUTOlZIBGdLga/6pdt01Wr
uu/zVRa79UKg96wzeLebVLMOpaZx27QKmvwglK8qm82DJYoL8Xwo25l6k2aNsysC/V/EsI1HY7C3
Rgnjvp6IrqudF4F6Uz1cwp6THxPAIH9CLchOhAUAxnCNuqwql2oENd1p5s33wLypuSQJISJcos5l
EEude9NkRBIO8beYCvcm8Dl35rZHVV1hA9myIk7NWFRWlkFqJmqVouu9GrZl1JhzrBlEmq2KI0KX
WNWTMPeFkVkYPsZurviCAtxMT7VJkb1Uw4nl1EV4/srurMPE6nbhjEhWsXev4o4wDaT+vP8ZIA/C
qiMfPNJENHpXdwRt3KK1DEb5ihvjO9KMO4dI7+gNBDZsTCpNRE1N9Nj7GncHdiVpgtRADZjdsg+X
rrcxYv/ViIwzC9RqbXMBtd5wFRRkEkBBbqCcBkucinfw19YysHz0Qd3f0pG0TnRSGBU3Vw+JoHNv
VeW/KiAzoQjepQsxmMuRhWv9bHrR2fIp1gPHw+VOVObgKuCW8ujljMNhvKoFcLTnEoWhG7wtizPC
4qbYTKHzTUs2vIwVWeE5yNIeGn6wygevrIiyu1hsGsWbtIfvxrvkaBdo1lG+pnJA7pq6cBcy8t/X
k0VFffJqu7O9UAtpvsa6O7dAlkc0m2vU3GXjMSQ8rtXGErEpDauL9D2axbkLW8U7bj80nwrcAK2M
zY1H9LWo8xuj+A6fdrYd/QwAJSztVerWx4KkHcfliHR8iHlvsiLOAt1vlshHgY9/sN9TV7PpvoW9
3VvMrspguCGtJS4uzGsW8Hx/WJipW87cfguA0F139vw0byH38iDBeG4zKaL2cr6v8LfkdqGWqsbf
FzQ1S2YvMM+xP6ZfTqRXx4CmkaU3OgLuJWFrRk+wm4qO+tgJi72ra9/cd4h4IBcstJ4AHa/eZ56p
cWtgNR9sfUSPUGX52iQBr1tn+XiwW6vpPoxWH896BjW9c+HB+Ki70WLURfLelPXwiXMgokVMuVub
nw1W6mA4RlZevfQ+dFmQvEG/D4sufy2KyF27Zgm1EUVqTkXmMfjJfjqYnojJeCfYehzRsyXHJJm8
J7GlH9PEx2LGuJa+sAROHgW9LnwDnj3WGykhAMCubEiBxeakZyurbo10xRsG77fb1AO5hwgvhy6d
6qsrKztEvu/UK6KKnu9NXdTO/MiYwLqLwSf2HsGqX3qqVz9BmhSf1EI4j62F0YGXoeCaxCvQvAi2
ua92pZRPomKU3yrg+9x4iVvfqpRd7qJWo/Y6+YQ/NsP8OBPzKrFJRCJvk2G28TUiZzMts3IAlhkl
I6ZeTD48uIq0KG6hiLzxKcl0mIQ1ll/zUlZlfU5lbr8B+gA/5tbU+TYqT1FpgM0PURj9VkZWnj06
7G7dNMpD4mTuKjQEt3E3lR54mIBCuzTkTRaMgtasMHfjHV4HCja1xEet07Fg4nWCncRigSakaodE
FW8GP7ZOirjgtKr5umqcWaWIH6yyQ7G1kJoHvMQ3eEDhs1G0JqhwyFJWreGBbV3nZ+T29kstojiN
cqKUJPHMJtz4hc/QqSfqKaupDVoWOAKv0jIkVXIQGdS2M4R9ckKdugYe+plHGmbgrIMfkgCjPng6
u+KMDfzUtlSUCgohriQijBcPwDNHCeVOdHtnUYyOkKTvUHMtsNSWPW1Lp/LWZuVxccDD1H8Rt6Ax
x+iybFvEPmUvu6ty+rll143vI5HTmx/WGIZ5Lzl703KD1zikq4YOhnC8lKEz7UcWbNOCSJbE55Hb
G4ML+CMqtPxmxnFdg4BIuPWHeKcQi/v4NroqKlaWFmg/YmCxTxhXaBTuYjX0F/HYm5eaLTTFP335
5gwcn2f8RXnGK2sdOzwqACXTPofy1hjXZhReuzCMsH9wwM4+WFnq3ZQ3qlNZOoIXVcTNPZ2gw05L
PbdCi8ryLb2ZMx+aI9wRINt41XM93uKjm06FX0WvAv8ehGOsJu8jwVxGli465dJ3vkTckoYYLFv/
Id+dbJtI+tfKaJqvARPvvdMS7iLQzCwgJ+xfAjj+dhBjfw4pdH6AKgQEzJjqp8k23PcMwXFcFmyC
nhwYsdhWMTX+BFEVXTIMlKekY3++zFJcWTmPWN6DtHvDTeu6NwohuJH0lfdA9wiOOHzQ4RssV4sL
tsQMqzmR9q5lFYD0gva0u9JPnG3kYWVDxAaJJ2NjlXo2/oI4tp07N2zGT58N+4yANTObr95uYBnX
Xvvoj2reoTWcqlcmvZIAT+xxvHph7ZEUttXzxLIYZHKeffgGOyBAuOlw64pJPdtm7t4I1s9O5MoM
t35oqJMIWTWtXIy617g2AX12jcHxXHSdENDohpb+BdBH8cFN+Mox+OAfYM/jhyOuR2/QSEkG7iP4
IMTMcCKhbbKgwlXUTsXBhJoPVajva0ULRtA+xKHLrY2GFdh9vfJr2tAnfTJh+ld0+gWQUHBbxlg0
294Huq1bFHTG7LAL0EdOBDYwR5kqMGl9QC4jNqhIId5wZ1TdAq4SRrcMh/gl9Lg7WVZU3ZTwrXcv
EOpmmHHDu8mOTkTPoT7F+FCwOtpNbqw5MOUUboEu7DjnRM0D3iUj/LBLTcmV0Bjk7wEZ9MGGDLC1
c7Hw0MspKeZZ8Lb3zFXRpy3SW9xwTsI9IxKOgRPZTox/03bylTdRNOLFv6rz8HqMYR88dV1nfNZp
FP/0/LV2N9RxXm9rK8WpCgO2IDaZJOU61qL03PbUvjatPz5plVPbp6BSw32upyNLOxY8QMmIAdKy
IEAFZQGkc3yAwQdWf+NGI2kRrRkyqIqomYZSwr8Ox7wmtGC5ePHcRjDxDS2mvio2yAx5uqI+hFY+
0GDFh+lXpXGPJyRdSyMan7o0K3GlWGbHMrZQPMbKeoau1BxfgqyK7ok6gUrhGBOsRuqNUNhii386
bUabEtWwrdmeTRN+Yp6kfBmCg+hzkBZTva69argr0tgAUE7Z3NIFF4w3NB2G+2Qy1KXKgzSDviDL
jzEkksoTMGBBWgPNyUO8LUHkT7u0IDEMjbq1nnuUSEysQRbdNzSFaKtAy9zhLJJYe+y1XmeSj0yL
VkREE2Pbmny2gnfe15j6XcvTXoQ3noIlkHFOqseECW1Nttv7tiZVnXStISQGXOkjo9PtpEulZYxg
5viSJ2a6CbFgHrhd6a9lOciNHds064C7CUHgW0x9Xj0ismL5WQIio5ySsPjNmVcwQRGO55oQEfG9
voi3RUqfoatPBG3RajgqpAn77Fx067DxcnDynr/VY/43gSHUxkbW77zKwQc5ypZSBVYfGxrt1FPY
FO41nERD5c+ghVgXLBf4+hDcj1Er3mJS/feBaLM1Aji1tY3ngfxuMW06rIGPAxvkwzA2YNIGN7bx
CurGS0UUHvumUw4NDrCOc26lWRe0W43XTo3gH0XvjRv8z9Pa5lLfxfDe1tRKIK5LMUHbVhko8ynM
dzxtLNY3bOrS0dOxjeD0I/ozJS9OK7sfQFrehrOPc+84g/XA4+j/M3cevZErYZb9Q8NBMOi36X2m
pJTdEFIZeh9B9+v7ZKF7Br0ZYDaD2QivVK9kMknGZ+4912I94Ez3qnPoeNyqYxWauv29MeqIxt4H
ICFnWbULyoLw0zVT/yOlYPnyAwQpiw7pa4KNXRQXMtYQ4TLBuPU0Uy1WYn9CVOmK7OwYlqaTiK0L
DIPRX4Rlml7ZI/PUc0SBRk1obx8W0dStQvIvXqyojN7i1BgwvkTOL1dM6qbIdPrbdDHrqAB8DmgK
9li8h421NgbbfK8lmV9LTwg8Tk5t671deC3sPK9+ctwUdStIzVVI0bbLCFclrs83SUGx56MhiIJB
tSkeK8XKOftFMF7mildm0XLywNYvZXBLhMpfQpn7d2AK2JkmXRNgyy7d3TSk/xBFL8dzVeFjWGb5
oJ0l7yD2Btfu01tly7+e11qPnhWP5soDCrSbbHQgmYan1Gds4J5zyPRvLsejwnbReIzAzdL5yuxx
Wv6PuR2DyMHvC/d+jkFN4MxZZZqnPS5fSd+bIP5r2oZFKotjTy7/387A/z+UkknbCf6PJsTr76SL
/5sD8T//yX+OsL3/iepZBL502QebjC/+S0KGL9EWGMsQwzjs74lt+d8SMqbbfBJZlyeYVvOv/peE
zPRgDEkTxk/AIfqYif/fuA+ly///3zRktktWM3NyV1i+ZQv0bP9dQ5b0FMJ2peYNCs586SH8XQww
EhddIV8NPMizak8RLvAWM5g9SIqDUu29ItyOSfcHceyyAiSxsEVYcm+Um0FE0aJIUP5DJTxMnkLS
zdSk64Zz/iF6xfLKoTP1jWOtoOR0MdhZ2+hRPLFbjNrE25YBQNlqDhYdcDtDh0i7nfIZCpENJsh3
l2mYHlVVnrsmeu2Q9i9IpnuhgsJzVLuH5GHJ6P9B5+dPHdmfAxGamwZ+z6nsPUYXoxHedJQ+ThwX
BVGT8U8owO2/IfPkxfgiGG5skkjjqqaqWQzpfiKxb9vBYN8Nln0rZjO/gnJ2zF5SdhYrklg4UIZu
H5meXoC7xEg9gfxM0+6K4yjc+s1b3PbhatwAKU6eQj/4gaja+Mbr1LLFr5ycV7se4d0rQpDtICRV
mxc6dQEJZxiIqF+dlU4/UAZswpCYOb8i08AryZemaMCx14o3MxterYAwxqZ9V255d9rht5Ob55J1
ZMlp1qM+3vkN0zDtKLmFmE/zVTAcZ4I/fMzYpVqiHX2kvb/YQF6FsPtNOxr1LkDXsIyIC7s0wr22
9jzuyQYt9lPmiCV8pEWGOvg51d0f0yUZNslaNoVuaN3qzBfM9H33lHSwo7qiea6JoT4rXxws0mLP
cUDgcV37/tKa3XezNz5gtfU7RmnVWlcVEA2P7BVll4dwnM29H3pM+5HjLDphflVBmd6nBgJj1keb
3NTiVjXAKYVtd5doHK9JOAPq7Dk4VGb7y8Seo42convvufHTXDt7UrVmRtB2coggeucpMX+tZROK
U4O2icq5XM9jVZ3apgt37LFLyOIFsjNlXK2AYfzcIFgL9ew+9eEiHL9ZTeKg1w3wANWjtfSrfj2K
ipFt/xMWGh6jtk/Wo3cdOPhMIHfadlp8EDMtZIhI38cnxqtkHeklP4ihOFIToK22fwigX3t2/BK3
BCj6jCUiW151QGp0Pbwwp3OIKETaZrkvE+0HogFQeuFMswILuwOFzgamdD1vbZqgDKtIAfPCRw9W
xdnNyEhIiuGMmFznyyXQZiN71S3MCfycSY22sIzgy+icL1HwVY2mDbHDxDvdCLxudb43i3ATVsYt
IqvDyttqY7T+AXjayq69H87IbTdZX01kfSExnRaQVDU1rOvpS2ZxBZREz0Vl/IdV1SdDgkPwAJww
hCbMpQ6fiAwIjZB3Jk1f6/T3UKS/UWdkt1rDo/EDvXaMrr2KCdaVxDi7i21FVV2og0kKL2xoTI2P
gYSBLy6b2Q9b0JsY6WM367Mw+hWFLyRjvUGlgMU4zycTWs+GndFJkpPxSGup1zh8mZ4jJHpu2/Z3
0N/DyoJc6QUh6B4/ASafuCvFru+YR/azrQloSLRsGdKSxzrQ0Z8GRhhpVQHGsNN0JY2EgkzUv6NG
2zdDAzJJ0deitgl9iBlVcPr3XzgSaoJmDIiLeJSch2ZIF8dMJsWfqNX3CpHeXLYvpRFtQw/8GtfD
+5jd4YHNf4vZf3DqL0lVISpwJEk+AxMmF/jqSYdTgOilLzed/8iZd4MfpGTdBefJ92g3aiOMgETn
3uXh5OGUsCUYUfQM9WF2508QRdZZJwPz6WmEMKzYuHsWYd0IZ9cDkoFDwU9sGTr6QpvItok9vtkp
4yIngLQa9+LSnUrFU7VeDpbT3qxqlKv6EfIWzVOwINOFoM3wwyHjFCsdTBxJUm2f9OLIPm7bdE5+
rCfxWSudvXYP6NpTFDXmTziM9oKx3ngjP7s+DoqxszR9WLxT/cMBWuzw/iHzzPpwzUH703XOfO0e
0x9QGDWIDp7XY8tvk1iDs9Y45Y+BYd5kPfanQbn3rDXNdU98x1GhuMCEL4hOM8SWZ8vREykoL4cA
Vw8wFNIFrjIb0DBO/WrTsatTtX+xAqPf5z6Gl7SNfnsEH2EzkP26ocHm8LBDfKf1e+Zbv8AAODvl
Fzu7Fb+L2bUZvM8ps/Gyg+/UhzvlTNbaMo+m1WG507xQ8TQRr+7AQ2YoFPFSOuHB662PfC41zzsL
WbTVXICgxsT14npdS3emEK0CH6Py4L51GROtzvo1psV46WfrpcNWfDaGniO9SHcqKJuNx0MPh3Kz
6zsruXpNCKOtQNBdx2CGRMIKVXgkI3Q9jxtf+Wqdllwm/z50EkvjOHb+rh6JYUhq59vFRbBoXdJI
wjmZ90XrglBWU7JJBzgrEXHGjOxdTNly2Q6B8VYiQ7YHFa7duKw3zID71x7vyWZg3Qk7nj/GGUFp
ylO4tZC4rPhi9pE26R3XX36mJ8Ztxhw+TDARFeIwt4OPYmscjolEkiq8mOQF3oWVDORnkVEKEHd2
8maLhNb527V3jfjpi8xZE2ZZr5CkykXfi3kb5CliFaKuGjchDjDPfupQZisriDgpHeJTfUzxZE4+
ZSJ8yjZiTj5Sl9eBHCFiBEoSIo2neJ5XJFXhoLXVAtn2tedxuGKXeoPcjGfX6FdqnsYVTw+DDAOw
rypK1ZJFGcD04czrBKOQwMMVzJe3pIiOA1kw6bZy1K5T4TWfkeFYjQ7WnUie22pZWgIxcHd0DIFH
dY5/oyZy0bpOR9fgr5kuv/hsRjfmR5uDWHbC15kUqCYkRfsfVDeIhhGnsEWpZzXlAtp3esLKEyIf
by95zbrQkL5cOjRKOx0H28SFQ9Bm5s0UlUBuzs0YSfY2ZgREoPT9J2lk/tM02tbaLWkiG7/mGXsx
48b6bsOeSFPVPYQRj/nFw4YLeyyBIIEJrg4zvXMoLzb0QMHCDYaVbg1vy+jnkZIX5ZcmIPFez3+z
Kc/2fUtulU9M77rCFrzOLC57yETB2Sv6NxfYE1gmubQH398j6zq1fvo023R0fKvgo7deAvWg4ojW
WUptkefbFsmaBLbxmKR9dwsGUjziR9s4+rLbcqEYyCniLZqFz9zvrE01JDnmemR4s8W0zCby5MiW
EbuDMH5hjKTdU/YRnzUk7ZbtrctDPCeNkc2OPgWN9SQZ1B6SmpBXEpcwYAezWLNmn9YyHsuDCfHM
4nO8i8VeuIoCPC3FkzcQOxLHjINwI3vowefX3SamvPqRWn12LkW+5xQA3uvPvnam769ZUp5Js/7s
woSHaNoad4PMp3U/8pXj6AkYerTKKZ7fRcD+HpaDgXq5B9hZMo0Yh/APRPhvmE3yzVEOfj6nXbNx
jinnw/EzRiprKgHjQTuXsZ5QiAuEeCRhVIvRSI0TlvdnVNQ/PCHfDDQk17gj+bTT6T6dkdRyrWKz
TfL6t4Xv0CdOApNb4S1TcgRQfXHktJADYZQwLC5T47tN9Bk3m/+q00Dvqi6I0T1wAzRlj9M5eJFK
DW9dFOBWI5Zl4TWz824nTrIFgqeX2hc3JQr16ntxuYlsz2BWVrmrMu4IRmqsbkeJEC4zoax7rGZ5
ql2oeTmjizu/O2jryDuWfXwSbYmDcyqt2+NPZu/KV8FT/NZM0y5Whyz3h1Or069HVAOq4ZAcXKM2
H/I6QmXqEHOA2/v15t9fB2E+s/Mc7oYHg6WD6LHyIWtd56D0r1NpJMdMFde0K94IrTX342QSrGFX
gEO91savoJuLXQUQn7rqR0xZc/n3wTEX81CHV+YpNFXkrfTNXN3U44NLGX6LUHoENkZhYEmAo0dW
6DBDzhGhF2MBoN722JNOmz5PzadgqDiK8gEKIMwP4JCPsMHAL/fI/tSuyBuX0GGoZFrO4Y6RtAgS
7pdWeqtalvaSoGgGMwwgPdsA1w+l5u5NqHCmMQygD3bV1YVQIvBkArVT/W+yFQciff9UWUmtR85H
a4/u2atx2qoSg4oUb23oTr+Y2OCTuThNy1zL6w5VMsCuUhWTroD5d+d+ecPAwubxXsX98OOgVL5w
ouGafHLqUuwBKfYGh3eY48DXqFYg4qlt52KletBHnfHB4HHRH9t2cu3A1jBsLMtXX2Wvrd20myI3
0nXaZvm37L/TeLYOWT/Ma1SP9iGo46tWrnewAW+nEQblZF55XuptgwCfJ1Lkn0JX9bKVVbZh5AdP
xdKPzYJ3CO3yaczY5GtaBxu1jpoCazVB81wlISBAF7EB51NmHkhjnIP9UI/jqXBdb6XiZw4VNpS6
MBmp+v1CJt4pGRjRQwDyAKMonGCe3PnYMq4K4PepHejA3fptrPPiMxbEL/MWPLfxPJw6yeJVTL34
KuXw7sjae3abtjyx2g6YCwfiS0f1a5EA7iS8MTiKFprDv//fT4JtbjfV70erVJeQT51IfoB15FHO
HNYNbqCG6U1ZQRukKJ0tyhT8NOnOtMANeZW9ASaTrWbTjldD9wbAhXIDQUghbX7+Mfc2XMcLGwvI
PUHUFSFgXUI+cHdAXVJKChVv2+bhrPe6cqO0NT/n2s8h6DanLtuOkfcoOItLX1PkIjlM13GeTR8E
2rM2TLvm4nqx9VzPTOnOSaHrSydnfUkYf2yY1xO/pqAnIblCx1VpZxVk6F9YsYz3OknsJ1LjkOgv
00ab712l5NFPopKbjYaDU/gpH5JimY/p8KQNOGW9eKzBRJQeG9RDRwXLYNsHMffEjCi9N8sar0eP
ibuU6a4JW6zXoo5fZTG9STzYL+S4XcaYAEU3gS+EaOFhjTctZigkNla1ScPv6GZfYAGfdFMQXFBQ
nmG0eqnblD5sFvlGUWyATdHNdip949xi1jpbLq0CW39isSKDPVSYd1fGXSXRfv24qZsJQNADAI3Y
xVtgLKTQjoIXLeIP7nG28h8JhxWs+1yukgK5uUPvyZM33rKIj84pUS/bYhw/WZx+erFTgLX379o2
g1OtyF0OZbJFR38mp/ah8So0fJ0yOxex/9S2kzqkpD+EjGIA+Pa3Ah1/v0D8327sBLNz2472IVUY
f4VZVi/B5JUvuV0fHX0pw7nB040YGildYJLAMYJoWPArw6pJhxibkYm8J3D+ZE65A/IRbEwHUn6Z
36UhCf2bP6cBVAFMu89rHspvpklb00amlPFeZs2AkdkbR55YaL6t4BP6HKw+sDtLfvy/LTSbZaKu
gD++B7dQF2jc44Y8rXlh0IQegGidmrCJ31IezHVRbGcDsmUiwSyCJsAQDWYotb9cI7RXXXIJpxFb
m1P9bk0wYIRjLxnXqTMzZzA5qnSOEBRhnKq4WbOSKe6TnX2ZzoyF087LneD5fBq2mdMGV6Rd8Y20
tMWcqerQoxo6iugKACt/mVLshAasgysCa5SryM/smZzfDtTGe2aVbyAGEBWx3cPHmeQn7/GBAXh2
+vdH8LO7xB/aNVoOvQlH174x3IaFkPbH2p/2mhUP+YvSPY5D3K7smIB5sDH9UtdI5IqhyrcqFRsn
HdKLH5nO2iGceDMXpbvNmsBkw/jUqkC9oPDEp/DQF1kFQAfs5b9tC1G8H7wRANB8izjd9lNDtNNM
fEbsN+kLmtsPJxUj1qngBNHLvdc9QxTtvPayuGq0iwdMQgkoJ1wGscxPZqtfGRPMmzyCTMGTmbus
6ovF0Eys+LIoJv3BiVkK5cN7wf57mSCOeSpdu9iQcyvIKygeOaYscvrWdiGSznJRN/EhgHBGuezb
T4VrIFsZ5fnfpxKwSddQ8HX6XZLn/cVCH3KFPnLwKtHiMQSZKNDAYKCaz7GRWi9TfXJTeR586fw4
ffJlKrPd2RGiPCdnheqGwQd7nnGtUcENYNfo4msgjHnA5Z1Ma6ATDLpYo4B0wTUvs19R/2Hn4f1x
ciJLKQ5ew64vrImpj+OD4izqo+A3CmCNUcRPz6T/pICFPoFsVkvAOSxWAuxHTDOZwj7yyhnqefHv
LproDnOYG11uFGfpg0oRBnsbpoY2lFzJ0GOh2wbrWlh9zG9WUTNrrlkTViYTsgwqzQp5NPz4rvuu
kv5UeNhgXFTiC7Ng8uxn+Cwsa086msFWuSB1IoLzbKbPGWPtratK3DqPbgSTQ5zgGYCCoAhGIeK0
7OYnNlHeGjRoxqbla0T1cOxYDKON+qpKp7zUjxjnWAGiqIkg3tQZyUS9nEpyhNS3M5nDa1cH4bby
gZDmabkhyY8omr7+0zFbBEnp/AVetK5GjxGRbakL+RLcgEPz3sYoOt3wnERjTpTnEXdawsK+T5a5
KIp1JMvpOjf+eByE+lb0do+JiPVpDd7eRrVmlMZttJr85PsfjqmGF69ifZ1B83uVMzlSlW7GDayu
9hqmQGWI+i5+ujE+6aZCHV6yzUtmuUu5Mx9y1YNtuyRMS+MJClLIvMz46hKIsn2NtgzSHrBexC98
yUeNMt9QpvwKI1AySUSmz5z9jaaLJzmsoL2nbcG+zmaJOrV1gCOKPjeU1m4kfjWvyZPq5Vc3DNT7
Jgc7BiURzeRrlN3BczxY/KHcIEIKDollETNPp73r3QxaEUKPRdz73YV5DIFoFcF4U1Ss+VR6HpXx
4cghxXLrJrC23M+mFOTqWb1x65v0aNbTfOhHFtzO1BlXN6WeCDpcZlWYk5IIJ2tN6Juzcnqu/CHC
SKTieoDS4tk8g5vh2UUhSSU0N5jRLV62EQo+IBqxyUa7YEOAWdOizxFVlrIXTr6T2n3He41R2vS8
rTl4+Wtg6leyY6NfKDWXsRH+Yu4/nJh2BK8qNV8UgX7o8uc993lxTeDmahgZ12gw1jVC+sPY3U4k
jlRu+m6BaLwOASkYvXpV2kn4XfIUgyfO2AwDUBqiQCq7srojBdm4us3OBs3yCpT7p0r9YgPPJt2a
+DNPiZN+puhFga7Jee3a0HgbxboBIW2/nzxpvfiGQsbO4mRRp77EsqyKrTDtY9d61c3uhvy1bsxV
Y/YmWQoesvmiuyQuUu/OzioskiZpZUQgPi7q4DTq6FjnQbHzPPe1dNxylRc63SSirCFOyuIgHr0V
y5lHKrGbHSx0uYEu+5u3xfXKyAp98m8vOqMDZxjPOGxbZM16Asr7kbgDgRf9PnWIE2XLkhzM+qWE
s3PwCbbEbimPJVdvLXpx/vfBmnb4PbunIJhxieNuSstwP4S7oZbxOaeM3JYqeJk6jkhyJv7rQyT5
pZrBXbphPhJLJ+VZQ8ILrV/0PPHFyFF1O7rAY9E69Skn8EulPNhGugWHDf8KZnZ0ogh857cS9NT8
aKMxHOp2urNKo0PxCWBj2Y3Kanr6Z9vEBYcCiLitnXyUcF5A0pHiet4nObA2i4qac5x46Nxsm0Nc
k24vNVOP2mM5PbZMXSf5yK+JnIc2h8dY76Dyr22gCGSd3HK2ZOR60r64LFt4MrGgjt/1hPZjHMf4
phvetcoxD22qzvHQi7uR2umTo7MVY+cZLT7wqH8FQNoR2JoF8htvSQZFgp9mhAjGGgN48TQDmYno
t85G328pLLd+gua8wZBbBtHBSbBcJ4nax5mglCpbKnerhBSZpRF1KAZB8+9oAwVAMkaDjrrrWHW0
2ZqebNXHTAVQnhJPltR6j6IlveUtgyzReN+SoE7EsYV7yhgircOxlNs+ZQtViSF/b0PquGk07ZtZ
G19alikATY8rqvG8l3CoaDcd/xZH4Tk2o4GKI1JXERFBWkm0QV5OGlmUAUUDQwpSshjOfQoyKyMz
Kpv1QdlDe2kHxCfAp8ZzXWEQIvY6ZNTKdolT+xJ1LoMX3I7rLv0Mszx+8UUPcMhO98IyzKVu0CXQ
iUyLMqqwq/T1gRuwPRo+yUa+EPkuQW+UMTQ55MZIqGAz7mbTwNsR9fqOOcdbcUS6b+ox/xe18VOB
ROZ1GeYNuiMX6fHM3N3o0gNA9nZNdGO21w9UayOyY5JZzmmajHfmIfmWMc2niXf+nqKPRcJVs5UQ
GRipooOTZLtYYybWILNUJ+0VFBQEmLhLGTUPD7DcV5oHipckOUI7BRTO5hTyMaUuo0FfSGfh3AjK
fl2hP1tL+o4uzZOTNyClxreynUaFG3qcDz5yVBmrkz/rM7dnvMkiFOg4k9MPLCtbUB87bAP+bojt
D7R7EAlMouZKAwFLj6mebbGiKotG8Yb0/auMTCLqrXv7aJVMM5g2btOZZ7WdzUijbU9/bNc69riK
rw6pOxvm/2czJv/AQO21UxrPo1mY8NYJtFtZ/TTwBuBkLEZ7jwW8PyWgMpjzpddagg30AvfeJKEm
5XKGlcekKhacrkSncj9aJhmHcvyBJlo/248PrpH4q9aWhyqi8i3L0T1a3d/IJpUlnKvh1jzsqpSQ
17Ds+8fwoWFvEeXbHrPS4cG8s+cK2c3Yk+qAhbyzA4Rmw3HK1HD0ga1tEmcYFkGdRgDouYntwe0x
bRLL3sxxc/WVtAloNMm1D1Ii4Z0i2wQhyqNFKNo7LGC1RfOjT6hfCzvjIJx7l2ZVdkueGwweaYV2
TpMo+u/kKTHS9LnpCIRJu6l8LzVFjl1Yn1XjztBNrJXr6i/fZU4aIjDyZLVtPcFuIV5GHkQsyxpe
WE7dRcHhNhV3sn1OPnLJzPU+WtsyYfQVz1Uo17OC2Rv36OxDlr3Aoj4arp+FQwXpBInC9VucuxjB
IrJWHjj6zBSi3FSx+SoTVs2kzeGv9y9mSBPUtTZxobBUhJj2QBwoP1t31fc5VIix74GZ97S+AZM3
5afxNnSS6HSboyS5eXn8gdCZoTszMSLdIB3OzD64gzCdNNREWtrbNvbQEZXWr8zo5aHpWkSULBAy
wGaDp9+KKGmWYaX+UsdAzcCRJeOI2qneKJYG4YPCZRBVuI698HcdiJXhVt86KMjj4yGDFBJS4EBW
KMYb6AEkTxzrjpLFbyF0FtmbFVnnUIzbIS9fRTldTOHfggQBl+HBHrKgjoYWwqzaegsKROeuBBQt
c0oI9O2fiCfh6+Q2nw4/6x6kT9p5r6TbD7A9rFNE6AiO+PJY1OyvzfhDZlim5arnmmT8wsOlnZJy
YaK8XflM1le1Vf8RRs7UMCDbQhvmRebDcwjmIY4bvXLr7s5fv1bFaB6MhmUNCqrxLcYbiunSbZ6t
rGqWxUj7V1qeu6ZnaJ4eASOpn9KOVOPvibPvjF+zO+s0Zws3pSdDteKjq/KftKWODns7WpHvUq69
x/wnbvxu6/Y2oIQO2w5pKSz6WqGvXBzdCdnM2Y6q/j4n4sJY9zCPlnNDmPrisg1Z++yH4Wc0etcM
hrGu+gzqgCrCdQFdZUUTmK+xRhRPjrDQdwWfASuK2+QRdGTL7ku56rUdchbotvESWRMnKnKEDT7r
fBHYqjug4CufR9d9rocwvNQzVH0eyi8YM61lhtqUgYqgLfHEjeaMQ0lPrDM7VkymPa3bWPm3yWoh
FDNfXFSppNiIUv4lwcTMMQW6+T/JXKv1uCwsPXDxQh4tTOuDZdUnDO1dZxrLyv8Gw73Uo/OGhftM
7wufuHrucv2UCLa9nv3TMOMY0e77AntHbPVy7URwbMRA9IPPjDJ2e5bBvN6WexrrIroSMVkeUsu6
+SyML4lox1XhkarZBfAtfF0dWwT+Wz8WPzqY5qPZ1tnS1RnaC9GcsNiYjBdVttWQ/Y5dykOo5dss
Sj01PA+9GS5bINedNQUkFWJAGA1nFUuMXGYafYSUN0xksKtnJDpRNrUfWN4XtvtglMZBSwbHmnEj
g+NEH3BnEPCi51XWTcze3MC4Gmn/0tZofEwwNxt8tBo5YJxvPfJl8pZzPUfYAqrFObOOgtFscuQC
uXu2VH5uIQdxhjBR79WwVRo9h9cyi5mi/MxQyZVG8UKdVIviB2mvtTGS5gbOa9mnAbnmXc0wSOmj
T5MHRh1BRvXs2YAfp0memQsOCw4gY9fH1N+oWjdGKf74kwiOtiFvpg6ao9/D2ikLezdLYR3nYdB4
iocBz1QwnyR+YGxLZrgh8pzdGHmS8BqtLeTiB0q4ctnPGbR58Z9kMst7bIkf1D6Ef8Ln3mWoNzeK
zN+NdPKO+PDh4R903F3TJBwnfR6cHAJUpFPmtKOlv7Z72e9tGxF314TZ0aMoo9EJd9GjzB16hi66
AxzFjPA+lx+2EgvZhPblkXR7sR4fmsBh5jDnSzdK+20B2XIRBgwNo7n2tgoAO0pxMdw0+d9YSKyD
aSgUrJbaBEy9VvykRzkZ0R/y1Z/5JowB0MfinKryZ2r1S5JeKsYScxp9jo+hO3Ji623IUPwCYlv4
YzP+Bli7VHZy1Ono7LvSZ9kO0S0NLTQXgV+txxIyD5BDcUHR9YS5Nlm5RhOsApr8vMnbQ8qEu3Oz
dIPclm684K4FYcxvoXbC1G8pSgyobPrZKWYSJtluC9d/JXzpYXgjOCbIuGzxu7JB0Hu2uGiM24xc
8Fb/JDDf2oFuw5MN99EongczfwONv89c9RcRIy6s1OV0+j1jnCAsl2Z/ohVJkNYSYV5Qd6PkJUee
mFce+NXEcyGd5Z84A+Y8PjqzMT3UXrzXPRWDMqd40Vk1h1AbvbeBJ/ePuGBpP0RcGoCWMuduBYmN
BKNSDXv6TDBioz6j46iPdu7wi6eMk3oYPUtBmbgqZ8u6+Prgzu8MmcOl7GqxqJzsV302x+zc9HAi
ZPElWvGsqvQX7/EBHrm/6Y3OXiXRjUMBqM/QZ4vMUY+8pk3Ecg+lD2bTMpQnGOcQXejUchsVxJyR
ax/Hvym6mYCXKEJc0uq6mLFlLbF7q+DTE85riF5w9txfYzydgA4ryuAMQkwCVqeqmVylnldcKo8c
Mc9seaitvFG/lOTl4vaNng3yXfcRm0muY9bIRF8tSRqad4Y3HQE5u+TZo4zRXXbkjDUuQ+D8kn5L
NspwMHxPX1uSS+CgbvpgeEbQ4pwDuX2gpXbBHDL47Nro1BjVVSTQcGqGALsg028hK/RReTHOet4G
hvZnjFATFD4TGdUYTUy5fDdezlG2RJ1Hrr2J16Z0ETYkg7GcMuvKTvUQljnoNyo1Sl7OJTFg6w2P
QWt8+3GzdSuTl9n1T0N6QnFmILYK2yMe13Qn045KBuXgPXcHOLkfSRi8WJ0Yr6lBxRDYgvJ+0AtX
zfmXVzFejQP94c01/Cmz+JhijaKPfnY5dmw3oZYcWodRQyxBoUEKjbelj+cVfgAb6TZ5DqX7OWon
Pdm8+3TA/ZEK+VC5wy6xCoQBUXP34oa32um5JKPtQERs8hiYdbsgoDob2aQZYwjRi3dp1mrHCbaO
fb6/YRPWgP92FUOQZJIZnPixL1FZ/X0EKDjkyZGzHTP+p+jZ1FPyS3jkpxdnwi1wpgSEd+eeidsY
H2n5himGLWnFwjj2++34CMia0bpSCnkVfnYAjKqCYutnQI1K2cdPCHHVIp6iJ+HJ/lhaDiqzJAGQ
ljnBBsVjsXJsjOb6gcP2bD3tJ6Dr/JbpT23lBB0x5to2Uf6A/Yf28wy/EZ700ayS5YQk8yfT9wmF
wD7xyzu6Dy7o8Bt8Ur2kFlkZvV99JTErB6oUBMmHMnZuAa3zM4x2gF9G2b4yvt9PVXdPITT9yMY5
jTJV60H0JsfCgwaqjOE2WMwnHJGfTTdaxZUQB0ZEe21bH1NTBntOuXQd9sjuw4Ae14/BXLMfcBb0
N9kqzpIPo8DrMRNlUagZV4Kdo8niqAAldxPDX8IZVmariOMmR9xPu3mBiOEb1+1/sHcmS46bWZZ+
lbJaN9SYh0XVgvPknCfnBkZ6uGOeZzx9fZCUnRGRqpD1ohdl1mZpSqUyQkEHQfC/557znZFV6w8p
sygt9+hXEOgAQVkN5rCTZm4MN0EJMZWqUo0FWBBZMZto2zQZRq2ARy5zqQgT5UtC4I2dK2pPFSQz
8gBwgCw3nImuCTwb410FEzbWu2ms2AN1S96JE9ElVkyNabIpEKm5e9E+o+SMGneqa2xMqsNzifVl
PsaELE/b2v4WRxOlqOQ5Z4UvoeGwJyIhmyq2vJqvy7G9rjpxXea1ipAPbctMvadbY7umEJI1VoYr
g+pTIsuxNZZcG+nD5G1N4kuUOfY8D+ciAt5CcnFIsLUtAZXA0K0/CROeewsztsRKmODv1GJsXXOz
dKPCXGCApSNFBqeY51dLKjcOhIAJnsxJw0AZtPTEm0kLKxiHxQguuegX7oR3jm4GTbpFPBiSzn4v
vwRbec8TGpNNDfutm+gHDxAJ88ss9oSH7GFWzcRumLUzYAEMSJlt/r7AvZCgYzn/QeNLw+5eHMMR
DqchC456K5RcSId1dpgUtDEWtLxgPr02Wrfy82qhwC1gkIs1FjrEthWvWgplfRG9Sp1FbfWkog2G
OcpcmRTE6XRlQjc8tr43NmH1H0GLP8i5+yTs+Hb4t7iK9okHM5nOoYHs+sc/Xn77j383KB0GSGtp
hk6dlWXoQwfx9+RXhN4s4n3q2cMWxZSKD4KMLfl+ki6txZJFdenHrHOLzaQozPUABpdSJzebZnS9
9KvRd+Tcv3o5IH5+ejmGqAxsHdC2hiwpw8v9eB692Ble/P+SPSnpbSMAaK6iioEb2TVNQqFqX5dT
B1ke8GbwyeKLLwvJe6gkyFPaEOZCoX8a8OsnYZzy1hEAzW1uSVma/M3r+wmUy+UyhmgD4B/SFhbf
BT++vlTTkNEjYoFtPIRSDWxAKQXmC4KB9ajJ83jmovaN9NTfl2wfgi4t7p3xkn1oXWbdZnyja1Pa
hBosA9yR/z81w335y9TMHl738/U9BopQ7PBb/kjNGPpvFn4ZmYQLbm35d4byH+BlQ/nNJHxrmQhm
fAxEC7ryn+Bl8E6aJBuqaUikbSj04kNRJL93dsnWb3AOkCI0hc8MQRz5/yY1Y0jgpX6430VD03lZ
WEJVjf/83LHtOE6gewQw5jaCFzRdyPULam/tvZPbzRKckz71wEjuY+yQq67mCWioQBoiiRZN4g4w
XLRajM+52zIdkXiwwXZkYBeNEKQwzQALsIPCwsRrOK/SADSaJGqYu3JhrxMzoMQ3d19lWMBJRUPH
8aEQ9gqlxp+3bHNW2LuTvSt47dbOVK9BAKyKl+t5yoI1vznr8xgcJfUAWPwK65HqqnNlUe/OSQ26
SN8Upi2USrVmmWSku16N4EJZBe268IHyb50pRFNTbV0ghcQYV77UsTwpMv/cQNGdJq7WKqOiSHBH
sBME1dS0/ZsQ6PE6Qa89elWiMNY2WC6TPnSXXegmFzmQ1K2gdOFEkDFMUNSXZDAUQy8fdjMYZerC
wdzbhm+RJiGs8zIpUUmluyAb6SxC058mgFiRczJtycGAVTUmmoCeP9IybUHYs8kden+dBG9Ay/ct
vVTYVYq822Ye4i1DiaOdVBzVb1JK60MosiUuKj27071tc2Lr0g+9t78IPKvPxq0eNI5Cre96vl6z
NKIsgIVnsCcFZN1ZhqYbvs2shTjESiu60L+ZMvgnmdvgWoDGwF5jBbtMyoR93KcmipfKAT3FfDPH
+zFsFQBqb8tAa+dFgD+oslVgGwS5MdOITId+junDjcmDc0ht8S1LxSYvSvzSpsqinrz81EtkdBuw
rRRCCClDBdy+aO+Q4926dou2nalZf2uU0CRNkmQ3oYLs0ZcZYUJOE1hLJOCPZckKP5IICGcJv5SO
ZKIfaVmreHSKvkCizKxZLsElaFAPlo5IGiBUS6TcSm5mHu0js4Ji1zM85XqGaSx8EsdnCCw8xRuj
tgBKYtQ59bEgjNsOL7nQ4eRIBXNomzVkcSES1JwbVhkeYSr0OylVlUnWxPnKFfV9llAa7uJp0vD1
TqAWkS6xZeOcor7OtTABAQvVAwnZz1YYQ/Jn4LVdDWWnNw9C1rqP2o1Env1USoKg0ve9HeDOFnKK
WEm1rFMPbAQOhUCZZQYL/pTyt1EUkm5iJeCviDXTxEnbLp9PWwYXTRhLwKWWjjOi10cfiZ5aZVWe
ybEUTZIultYiVcmryA36hd2X7FlI28RvqU+8l29niwaDyiRBh9FA4WefBhF2brXQICNAuZlxFwE3
lDqOFH6NLDWyGgMPM0g+bcpAIs97s403HPD1e6w2FnaoPpxXehAc2AdUEwhYLsRXxxh1qUZwJefi
Qx1hljNyf5h4kuhNbSr7M+tVNooAM06Rasiz0rIBkoo+pCnqhG8KBN1J0CloIlZTr8QM83EcNibq
iIpOVEAIgDDUsPrTsxS7PwrzKBF7rgWYNDcF1eHaeNi7MJ0CzIC3ZqGWPO1ICRcGiWna5WvH3IWw
ZuaR0KWrQA+TJYBiusZFu4ZqCchxWHGCb+lZY91zPM3TzFWDU8gzDhy2jaBvRyyt5XhYKZSdNi48
Klk4guhfYJmKMRwHYzuAA3a1ktmcdmN/wNvEqT5WWo0dfV/Gu75BiCXUYFIxhNwY8GlaeQmfBisO
5JMmgf1occCzQ+zrz75J6OepMeyyeIS6KdeN/gx9heVh3GtgPgq3gnlUBhLPd9z7FTv5cgyJXTuW
ZVG81Yhjoyz3n6LUruoYpbcTkJm1kJoJty3cDVhxBDtwc8sE/tdE7izvGqS5Cv5CNBUow5K36LKK
theprpGyI4IS97Y3hmC7DrOsyvI9EbHyE5QE3tpC00kW94V19PrWWVaN32/Zq5dzGGosmMzOuBG1
tgXqtmtteI7GjI5s0DZ5guEntF1OyYZQesFBgUG6Sc3PuAHEF5Wmc6EnsthlbWCOGhutQitzinrq
BojrxEuH9L8rdMkJO7fJGjCpTpSP2JShQwceVIy6P4uVyDKlc2MXAGIdumCiYxxCTejBhcmgf6TA
C9/yGnTYCLsbwcdK94GWcZsmnIinlWxmU5EP3aRnQTCpmtwfJ5RSb7RMUk+2ngff3CqNlI0dOySS
8B7E65w7YWEQUIK5TxJ2wXbDbEdp0JE19DK1XuHJQqosgmSfEpWfhRb/DLiRs6hAqGeTTHV4osaU
r72sIpU3riFK2G3VyIlYoiQR458vIqpJ4lSLW/IdbaNtATZmM49mhVmgyMmuZnU+EwWPIBThduch
ST4xSJCI1TZVXVa3biVdYzuT2WzJzkuB57yhnKvi01STSmdWiJccrbeK6m5xknhroS2EiVc3yiLr
C/HQ5GZ3shS3mauSIewrEwJ0C2xnXdVgErOwetP9IoF4j6mqsgr7TukWPlyStOMuhnjBzWgvLFc3
tlGLEEtDXXmx8LZfeSOyFU2hyVo2qm8yZ/C5qtnFTO1Fd624pXC0SmTlMGflxaDtVhOvdTVCdmpP
ulAf5NDONItHLmvlPQRFDW6AsxD3j5w9DdWHaqPRGDBOWoFmO8vqVpwn7CkSlLJvus4Zo+RKdDA7
sn3E7mUvJStpNmVs62vbEdK9EBbhTCnj6pa6ZbbRPDN/x4+UoVEqNg5QPRNgIgE5CrxOmLshObnG
sYQZLaQlq/POzQ6iIyP7c6hgDe90BwPx7S3RDA80PatQDk7KB8UK9B9xtNjapWaOY1Gy3wLQHCeR
qgCyR/h1jlD4oJU5GAJk0GzcIAKsGIzOAX4azK3HSKxIswhxMKBzvXSquuRFEgxF10TVLKrYKueA
mVmcE+6UFnpisewoUn9e4dabYFhMXpEV6SyHguoIO7hHPKe6s6wg1dkSleeBxPAXUIJzSpqWng6T
aAaABTXGhRN6U0dSYbuz3MQzhExEtXdq+OIC7JZzrlxbXQhQKbcQteyxzjKXN7jRzpGoGVM2Fj21
266bjmyVnsg4JM2VQsKbSUIgvUQhclcOMa5j0wPn7Qs5PRDSay6QrsqLIDeUcCFjXg3HrKZW47dL
t2PlHbdFvTZFr3niloMWDiODimXby6uTmPsNJV18/ZIYCFkxkB3nSvnhKlQk2gJKQ1I2WpMHX4Ss
1VnfSLjR/KKa5HqN9yDXRW1mwRfhC1UUd1ii6xVEEA6shZ+kpOCc6mF5JGwwtLaLsChaimY94SYY
eX0vRXrWOXsq1BpZPc+5WNOGkJXgh7AEXeueMgkfO5PKvREdFXI0MtPCxUjg0ACRUdJ0AfLmLeNA
bCcqDMAR0Mn+nsLPgXkCw3Fp1+CLVLsotiye4JVAh1unvSmtUdfpKid8Oc8qQ7kN1WukT22sOiIl
g1v+Fdq0txVax4xGTBc+oxV9jbnorLy2Yp+TcTwPZwC3IBJBN/QxLnoYJyO07oAuqxaSXO3l7dZI
anPTI7SeFFeyP3I77tmGuEaLaOdmLfZAzoUsMrSojJa5WptA2NgT0JcWs+fA+gu7g4KncQfgaARF
35nQQNUvqLOSaLTzQF2N6YS7t1KfXAJGK8SrWK8QeHQNpzWJDPoUMpglMV8deoRXAJCmfsxjLMyR
40pL1FZlR7NSvKhSpf3kPnQccqRS/mz80HgpZU9GoZKstZ1J8O5kuzk0nDj9sYi6MEl1wVnUlRed
NA8YCakWr+Q0FerQ+IqknerkgVeiq0RwCDoJDFHGl7mq5ZumkLJVB4b/KIK6HUrgNEoFQVWdRU9z
wOnRFdxKPJBAg/H4L1Q/maGtF+tEkvQ3Kp6rh58IxUSGOUICmfJwCmMKE/RjHaw4vuczjWlxl1ay
TbgvKfQDvDH9mmQxyS/fdQ//T0SH/0EgaoXp/pfo6ZMXBF70vebw52/5k9Rh/mbRBMw4z+cfLMbQ
Bv6H5mCav4mSqMsiEfkfWsJl8zeJ4u6B3aFKmiYbCBj/UBwGDLUlcwAzfi+Bgu7xj76rPwU18N3/
rd73u4D2T71PtzRV4VXJEvoahzpVo27qe4FNo7i39MxOWsRh4uC9qo6hFu8KOFkiZZnEFjl+w8U/
6rE9aTQ+yoE0I9VM4N2I14JFJs5dd8s+/ujfslN0Si/NrbhpItV1mLKzs62gaGKKELz9H/fZf/vK
rZ+kyn996T8BRpAXopTnZbdoPHHja9KmUJtgLngNL84EFivRnWgTLSLPm0ydI8aual673dZuojnr
/20ga7u2ztsRW89oIiqsEIFKaKa+lozYnsl9tBGxCIzkgyUQTAhC/YLZYlykLS6e8GCqPXBuUe7G
mmBGLODqiaDoL9za5aSiUoLvrHCdiZxQ1Y7tiWfBaSx67xia6qXG18tVfwlajFgZGfoituylm6v+
NKE/FBFH95ZsAWZS6ERvfeZ+VKoaLwOiniBMQ3sCZ6medthzPQWDcSl71SF0BuN7lMw7cljbaFgs
+cQ2NaWdG1lAwzvzYEigR/MC0vcRKxXTlAE/6C+j9WeuONhzWuySPTlx6pniNyVkneBWDT+O1nwJ
OX13xgDR70MRObYdHx1/r/PWDm9xznttftN538tbe8su8Sk/iW9i/EHBEsBhrk9Qp2tWLLikS18Y
0Q4B0Q1Qkm0iVIE2WalsyNnuCHtZdKxpzrcW8DJx2NYbI3XCoZggt1F9MBNNXDqVR0GpGhPZTRos
vt3cJUtF+Es8+qrB+tDRJnI8ZJg1Fnd9EgOedjL0EUeYga1Ip4nsX5KDV8CrLW/VI3LMlX4NivDW
IB4zq4jKu8yyrNsI9+IZPYOnqo3EFTHVu1rEfAEErL98HcRh1a2YK86VNnNN/OwUc+RjzUrX2SU4
JIdSUb5ofJDKm8pROfUgE0+SktW4ntW849mmugyXiVDJqj2779bd+gi0grMKptNzdFV26luWFmyb
/BzwoovbBtiM5G9pXx/FoMpG6tV9Fz4Ev7gVV5akFJ8V5qpugLNRUxQMcgoIqUY45Y5tj621skk4
3vAlEvlUU0Ur4Y6p6+nLWj3u7/U9yjW+kEFIElAs6UKVMBCy8+mtl13ZMmF3b+spOsoPMBJsCwtp
Q+5Tqm5aX8xpLN4E1MJ3Szv8EIVR0a7KV/uSXsnDZPuuJ2PGr0TwJ822PGfxSeBnjZ7e01I/SC/O
s6Nwb67JU5dsbaRy5JtSjjf2gU9N3Katx4A6mSplRmal2gVs2gmIeAey4vNeiZ+BE7zHgdKPg3W1
VfNuF+/Ts3f0z75eTsOaU9U7lsSDYc7rCY87Rve0xD53y1yrHuusXza9/tTsqmCzUomYG7uRV9vO
nAxDt/CqfgO5ErNVuEkX8t65BJf2VlyqS3bAaDamaThbKZti2/kgqqW2goWAhueOU7c9twYtII5K
X7RFlJCzprF+9WCN/D7Ad7urPrFXxaQ+U3eA8+BksKxzQc2GFLfNVEirS5xmK5hxW3Pf+oI+ii7e
owkEfBtZRMUs8QMbSxSVk/iSYbBXTIZeAcbugmllQ6Z/2jNcwULXDEj39PjB2ldnCi1sSeNjfmDJ
PObibogkZ8JTUAtSK5b2hL8LcsbKU5Q+QvBh9RQuKoY3pFp1712iS39TbsmhL7q9Iabv3iPjfuYM
3qCiBdscM6jdnbhHA59519+Fu04Jl32xpiguh5AaWiNXfziP4rO5sLuZ+vCIyMqNEc6WsANh3lZP
lCxnYs0zFrKVGBFK+cBaeCIrxcTGSTv09YnTJo986i1Fbm+5m+zrBkti6A45hs/IDDZ4D/pQ3kmy
i/kN+BTgYjwRvr3yjxFISqwk8yBn+xm69GPhpsvMERFIaxGq/as6t9foLN/tk3nSEd19vM3So0jz
ZB6+srx7i1pIHTd7KDCPW1MZhal7QyB6w5m5a9X2XaKHgZ1ytXKI3IRdOhFTONBGqk+AOpucpQuR
Pfqx4M9R79hOD7Lj7pyzdpB3VNOdFK2nVC0Nafl5V+QUjwzc1JbvJvplMAfQf/xpjp5GkT+sOoSZ
cxYO9inqO4xKkzgM37TYnLnPyHSvg/TzTT51e0xg5AvNL9Sh23AbDc+eeleMrIRhoTM0hH47mEpA
6yaq9Zbcixac0EGiK7lv0klzt5A0EPSoTndo0RSlkfXm8I1ULWovWkKP+LJj+Ru6gVW8LCM9d3f9
VGiUmREuFe23+OpflTfXobU4hRwyLr/aBIW9QGrsp9HeP7pHmSUt5n0x4jqou8gEQrP0r90OqPc5
LMasAmZa3qrjadgETwLg46BxCRee5J3ylqbmWdmqe+sYXbJLcWla5x5gNlL3w/eRdKsu4STmc1ou
vAtFkbfokZ+KA6EW0z1RUbhobz2/BvZNHh2kNVYdE8BpeGra9RTDzFj9EB6SeQrSs3To9nVbLPPW
f4l389QfpK19zm+mK8yrOpygeK4KWb1aIqHoesTPhmnCYC8jYqny1JE6M0A+huxlnvaHF0Rj6yC8
NQZMp+Ja4VE24gY74FE5gBsK0hspx6Hu2Zg6AkyXt3IduTKu9vo9mgOoghhV8DeVG481dd6pyQaj
3hLk8tNnBz4J8GFQ8jd0WfmcywhKn7JdsUu79oKJUOlHxV66tleZ3o3MPgzEp/FTWTVC50whHL5n
cuGOSdTMEvidwS485OATbXMm7JFFEcfkdZjgtFFGCLFT/zP+lF8OmkQH3PU9/vQf8cNK44XnE3VX
zXmiLeNDesjx3udRjksg28fHiKRmG/M4khuyZOA5gDajC5t9v3ZbWZsUsb/ANYQFRL2YpBSuRqqt
yXefax6Pvmj2B4qwr1EpE6O09nJKbRlLeZw4BBylZO3QSj2WbB81tnRPuqI7s8bw7xUJJBpFjbEW
5+5bYED4l/G2BXIdzfKQ15F18SRQLNAGkbbKu2QA6TTAdWyVwD4GYtjTopZyQmOP5LbCCpOz+Kl2
2ZuSt8SHLJW+p4qWrDxaiBF3vs84Vkt5NxLylxYSJTcbungzJV4khmRMKYXYlYFOmqliHYU+teyJ
xgJ1w05umbhs894jnayk0KPqAk+AQRUd3jrbNFJiUHulksD/qyJBeE/GI5WBoMmI0EFmnZg8oWai
E+Ei72s8PKUqjAiw0sMEfXCsm1DDpGKROUQZSQGt6JkBeOWr7cwsqaKIDXEjCzF+hMgCEQdvNKYe
gxqSsJuAl9y6qi6tdTwP9JkUk7wtBpyyQjivN6eNiufUT3CFMPOPxSxr+UhZBqlimgY8YiK0m66I
iLdToS9vHG1PNjzOeQO9GoOQMIVsMGmMxhznqRGMFRGMlxgcK5uO8YNp2uK+BhYRqcpV7C0wD2G5
a1pxqxrezHHave+3a6sovGXSZF8qIWXeGg6bqLuS51MTGVWTQq7J0LaWsdE0ViJSR4+jEUwcA+tS
bqvQTFHaRqGM5wfjB24o2987VbwSSxIEYv+pK1RyV/jdc63bmx03LpSNhUMrxDhL+6PqceLwlHjc
+rYxLjDNtghdoxDlYmJmlHF+awQf/NxQRlAQXQoaNZn+2p4gD/aIn6Y7U5eY8dhfK/g5IEF+P935
mO4JPWjSQgCuMDKR21Y0Ty4dSL93+W4SbA3tZmPTvCW9y5tGJAIFhKU7hxyIy0dV3lyOyPGB4P/l
16+M+favXtrvFEr+opr64Kz4ztkhwGyoW9zeC82r91Yof5oiCIVIIqSfPBSOjtQ+Jps5Gxmr6Q6W
23Pif/GMvHbXdO+tC9HX587W2hFMGheKOFHuHtzj+Bwdi23r18nY7aKFHbhEqqGnkIIZs4GdSkvx
4F05dnrNLrtmz+4qjOqZdcowAytrMVhYH9a9XE7YHt6V+/D/l2cesepBODW4gXG8VX62EQbyrX6U
lXNwjI7pHjtk2+3pBlXXoYg/Byb/W5uTrAAUHAXLQq0oCXZm6rHxD3bJ0XvtbpRdLH8FyTYBvjRE
I7XsHZsXZjZzzrqR0p4zP4stLi2/WkRAKseStC+48ZTq5ReAw3DO8pkvZlUs1iSVGXb9a3ylVqUe
y/fo3F9laxnRjWHluO2TPabpNf4qyuQy64QZTMHJw/axz2UqI3R9JXlDVd45V9Nb/pSuzdmIEBoB
NIxyw+WC+puGj20lJKd8mEicjfFmn6xD6xWkwvJp+myv0rVkJKR4BCWgvESMN9ow5gzzDqdThh+F
Iajn2J3zhtF4dPAP6UVlWPr1raUNnpufb3pTkzVKDyQDmeQnT05QtrErYkxfaGmyws/hzVgI3PpX
/dLN6pF5X6Wkz1LxGvTKvF3m6bm9lyqzUxzoL28YotR7wvXL9gphYy396PiopE/+gXEkBrVhSzvh
a05LxgaDTfwQX82reOXtCjXTCj8CRiB/KjEOgdGeO1lx6zYuk2+3+Jsf80fr0e/yB/KQpFP3bZp8
hn6SP+QyEXKR/flCbcJzDBfUTY1Z2MlLdjSgz0fqtOmUOaVet4Czdn0rwHWp8au0HuUpegQPcl3v
wjjSDi6REUkfY5LDzSZRQkl2UN/jL5zW1bI7aKf2PtRGIxBvTcMpl7qMBjCupTlttdvauKOu1iq8
h4O3D4/5Vq2anbzJV9EwkImtS6VE+Pz1zy7jxfn5LbZ4hy3dRMk2qUT/8eFRNRY+kNhRF3HgUNen
csZhJPfr/N3Q55JenWWsMxmeV4TXzsR0h0C0TleZPUNHGbMmuOQciPyLcJb2yd+8MX+lS/HCxN+L
02WN//7xxfEwUupQS9RFWBef/A0ktvgduvOsYNLLH+Wnt6tVApgCR41LL2t/c/+bf/HQx5UmyaJs
amiHPz9Z+ZmrkiI2dYHzmvWTYy2CueXp0xeVDycFccZ+xxnb6jmT1oSm2UN0yC4uLpVopr2qMHmL
TxkzXnChgnSk8CvyUziRFtklucD7IASzKHf5CRAFJ2tFpqXdlDfaK/ukkbGXn0X9ptCb3a8gk8n6
tkEKGv5tnc2klGd8xZnvoSJ+M5lKu0XBhKowqYYXl6m1GMZXKoMwzwUTi7k2HAbchkm3HkZe9xFe
mmEINvb6Vt1GTMY2E7I4jMq/vr/+4hKqIj5lPliibFlotD++hbbbNhkVCsoiv2vmU0oq8nEIWDiq
GIxtJmR7GJULZma4A2/5RG4QEpI0RmUL7HAOSXTcHpMcM3/KUROEx8TehORvs48N9pSpvenVDkft
VnkLUbrG+ml4xuTPunP3flROsOpgoHGlqZGAtRSecAGHChNrY7ZknZwDhNPSOw7h/lzqljIusTFU
r6MUBKehPq++5J/Cu6M/Eibtjomb/uZi3TKDBztv5w9DueGPLGZ01lspE3s3jO4pD2v3oTPPd8z1
8UG+dTfel4uy74fBXzn/+hr//hj+8TGtipKlWSZiOZf554+JIEFLjfpcWXQRHFKC1fG5koUVkhLJ
UJpu3ZYtI/TJXWpTIBRt2PF+peEYW4E6umbDxG9eulXNATaHDgVBjWFEcOFN5Hl66r4io9CnXQvR
bxnnmMD7pH061LLRoLIMclEeuXBzW2CroQn3Tus+C0HigN5mX1r3cFwYtHkPkiNTy5Xb083qTBIW
35WLegbBYqoXKA26pxzSLj/p7V1e2osw/KLUdK1o7TLxNvRR8CSthmiGxs7WneEIeRjaSDdlbxqJ
t5bl/jrX/SVAwfHfXNvh2f/jtcXeb4p4CEWN7whpeH5+d7iyFVeMm1iWF6FOi1/eSBsKyE8I2afk
KpveLkm0Q/K07uK1Pgche3beYIzUWVHrsN/te0o3pKNb0J7qFUNZOrFi8d1H2rAGiQOpIxo0D14B
DvZbiBQCK+AteOWDPpJ+1G0w9mRjGlwj5MXqat3la1rIryxcKmAdLaD15QEXC+WvCAo+EVqOI7Iq
vSdKcXS1Jtg5QTXl0pDbDcoKjZvTjVJki1ILLtm53qo02Y/ykdIcYUTR/lVwoZ18Hov6EjqKBYdm
FBngMH99VSXrX8+smiVi82Qvg+GALeqPl9VM4sYHzyIt+p18iK5iNaTOgZO6Xvyk8VlWxyqYO5QJ
6yweu0N9r4IVzCx8hte2wYsxkTHY8WXNIdXQpjbAopLgD5tjqTQygnulNe539b2/m8lW6PA9qc1+
OK2mXnHW4Bci3ArqN9Wsv/ImXppSvWhWGpAEzEm8rxQCjlq9Q/t9YimfuHI+1U5Ba+7Vh5NsxUHY
CVB42kHqMQfRxx9Vu+GoNjxYi5t69FCHIIuM2r19MeRv4YZ47VX6IJQ38y1CylNMkhj3rv65ulIi
J0IcKx/ZSASf6X0hWtO/XADLqfJJrHRzbinjSya44/neEmmtOhrpN/cY7DOvf9QRHj5+7i83avdW
8hF/JXL4LQHr4I9qO3hL1XQZ9iwKwnIQeuaWyqbeyhAJ1GUMkbmjfdN8RggqIT8wqvHJAYNmY/HU
DAiARqLPqbKQR7mS9pNeSY/YTAbHIsWlFvg/qLozPu/OwP3eGfWjoC/jVMQsmzPbIQ+iLYbIXIal
ux22QFG+Jy8ZjLIqJzmwr40RwyyUZebiAiQcmtFwGbtbc7PRkgz3FMAv5J+Fj+5mvbuXYpGuolkw
KS8iv6a4KXsfbapGo8ov6SW8mEdlL28TNKxf37HKvx6FWe4pdNyS/5FMDks/3rD0Weqotpm0SJv8
5m7gRxTHumxnAeWsTUF+XDAJpvdOb4/TVz36rPramYt5ujOi6JxbE1Wdw3ePx/KgMxUITuFcqN7D
QYMq1sKGtMREJ+WKQvV3o+vvj6gfH2E6m1FdNhW2k7pi/jQfSimMlb7XxYWsRJv8nB01EipMDuhH
GasVQOtNlU+dbh2ZzTdXEv7mCCAPl+Zf/nxVAaagWKIpyz/9+S50mbxMTHFhI2IlnJeTT/29Tyiu
dUfKK/kM4Pn2RNJHIMpGyjpCEAtPzkHgvkYmiw4h3V3OuEA+U+EIOpL0hLf9biRW/TePpb9+pYZB
ikzCkgvB4sc3WWqgS5RBKy2UU3ANnkoQvSoUynavnUTp7Kbn/mOIHsXjN1Vfd5r6cPuYWPo7nhnR
Pkqh5OO/iMYl6qWBipndeHptf30jytpfXU2TuITG85NV80/DioSZCc9OIS0aq5kaO/eso6rKX9DX
FQFfzwafg0j3oQg7m6MWAT5l5nClUmZYvx95BPujfc5e7uQnQPVdhTWvdfv1a/zLD4thGoahDpeR
r+Efr2OITZKSZE9ayESirbv7XhxxuYwoB0Aw5ci7G06yEOcuGYJqgrAasmINDCjLUfuMNXcZpvpO
T9Vi3GnTkirwJBNusj7vKhgSwctIwajm7tfvr3ooLAEvuv/jjvxjo/+RcJbwHLf86X/+5zmJ+M/P
ld78G/7P7/jPN+8j5+H7Vf7yV/1PMmUw13CT/e9/eB0mz/L5b58ce8tuKDj/j38/8/QP/237/Fb9
YMz447f9acwQf1O0IVwkW8NxSR2KUv4Mg+i/EeoAvaIPTg5LGSwbf4ZBJOU31RJJR4mKpTN6a9wm
f1ozcHMYdOBYpI0NgygJn8R/vLwf3sh/vrE/RLGGz+0/n0BDnkjBNsJfNP44prnhNPLdIS7PgAzo
jGlTz0n3Ce7iqlAXipHth3W6qglTVbZXEgxHQ0/XqStoI859oyRDB9b0Wai0gJ/T+XfX8M8X+f2L
4pgzfAy+f1kgfAxOQDKXa3jg6ENk67uX9V/sndlu5EySZp+IBedO3sa+KEKhNZW6IZQb6Vyd7tyf
vk9kNdBVPUAN5n5uEvnjz02KCLq52WfnTMRN8zFU5dZAhVxNfg2lk+XKlZ7snwHZP/Ln4RPX86eW
KNggfeplAMEbEDUsflo2O6N18qv184i13q45JsWpXez5xu5nvUdrYuNW60/enFfHqPpl5zCyLK8L
H4xyuQumojzWsr6xYEJb20K7MSTfpVr4m3wWHqyRoEbgOjNQj+aH61aGhF3rbU3S7SPiBdrEEDxr
Ov9ASmcGslVhkivGCpaK3eDGFasGX2gzz1zig1eO1dYjL77pNhMStWO30By6r5hcTN191yFxdb9l
OA3F6VkoapHu7p2rgpgMRjuY19qa2VWRhgmrwwA8Rnf+HE5Ve8lb6zE2qM13BNcjlj9jCfC5J9iX
TT/UAKGF2Bjickph0vSGrXuwcAMXtmuh3wvsEcRS0/DVxDg+XGzntJf44gNttnIs5jWKkoGGub6R
TzTE/HHwoKwOFhIM7Z+GbcvRzaxjWJ+iRnyqOT77GMt2qXTuruHSP3ULUZAQUHuc6G2V0drK+y0d
BSrG0aoPJnTeh5LmWVR2TMy91xRjVyvAKM3seZ7aagMd9CHyourO/rW2LUefFPbejvQJIBhbfDTM
RgGozy0+hVMFN0XaxAp+g3KK917kfSbBfUBqoYk3WZScguI57n95xnmA//djcky81j21cteD+i5G
CO29z1iY6qAo+2WXNwCzwX/ebFSuhKolrJ0QxiadySZPd8IbmV0+thK6ESYavvON5a4nlVoX6cFc
Qpbza9HhDKB7jLfoo2tZvDVVzjtQep9NCPZf3BU/MDY74u5T/pK2zXc2efDrTUCEQsYMffxU8oLu
ylHA3AiHd6J9IfJvOmcdAferxKKwAsYY7d0RoEdb1MXKzeJ2n3tSklURHZAYrsCNbT0CL35TYZDv
O1Q2m7rl1jDFFhnvmpmE504kkZ34REhTrcw4nPteWme34kmga5jxXuMRbzblD6u/8QWk55Y9q60B
SdKb3mOfl9RQy6VhP7nzGk15e+cdJKxM84bqIAdtm+LoyvKka08/gdHMd56ZK7ZqbessWaABiwE9
I/YY7Totp1/JlQ1K/f1/8WA1+3agiLd5EB0zYF05INjadk/9qNiniLPxnEPGZF3gaqVMlFEcv3Oz
SRCwxhiSAlQp0xjqMy0Els2SUe4mt4FaMJpknwtcnpWTX8KenAzUyVNGv23t9szAYwZpXDhg2IVB
fNXRHzYOku3Sgutu65AGQ3+B4hCtHLIffLdD/oWW/qgKtkzwM7zVGU8HFrT0UeBs22QygFrJO3GV
k3thne6ldQH92gOTzjzrn3AtmidPF8FKuPk3PAf1W2ZXIxkp4P1LlZ7w38nDxN7etbPY8DB5cISf
N3+GCbuzsTlmKbhcNVDVgLU4m1nF3A2CBmxnomA+JeegPAXVEpOECPEZW6DX2qn8g6CcWXHyERel
gzHkG0wK+1zHP8lg3IHdZbSNOz2v02SpKZeGGw7ab6UDNyOwGfQUEoABKKad3xYA0pflG3ZrwhCp
90gUeuF2BsQg9SJIfj2sTcFFe9Y1UdTQfpCdp49uDyerTt0b/7StpzOWbooy3nfoItZdml5NnIHE
dliGcMBMb1NXnabR2UWLeFHdqI/pqM3GZwckmh9BRbCt1qhl72YVU4YpeJjFZWgaghUVH9FssLvt
EvJDHo0HlpLxKVfqDWKJq22YmM5t9Bl8RIL9xKI89aJ8tm1+NZsE+cryxfeC+pkQN4A35WPYy3ri
CSlDFb1cWSjE/lswJHah9+wIwczPVlvote4SvVZWueza93zsh10gJ/wDHfE/Q57k76FnErY0uR1t
RlpZx9Bn6d/O3WntjJiv6LDibKcB3AU8d1ofsHtnP1nee452akpdPnkTC/OAzn+4gGkCHx58iHoq
sluXB2r7yK7FVxOT4TKDHPfp6LFcED+6C/+WqeMDmi1kzrIo/EB3+A6o4xIO07Zb/GHrisls2iG7
GaN+B2KMvrsqOUd2sUtSTeYjGs0m69sQSS/nVpKiMEjpl/msUa2h2yc7tm7uRL+AKTST3Tomh5P0
DAd485IOgKV+6lnNXCnQPlswZQAG7z9MuVcT8eZOTR3G4I4desdE4UPgZwMD6ftPOw7MTrjzua2j
8aKGhhOq7BCQ19WEbNyfH/q+TcedTo1ATwRad4AfIvwVKT7/1cuSn2ORuUe/zGgCd+3nPJhpPwUe
tlU+A2Ms1IPPt+LhMY8sdcYQjDYpmyFJ/P3h/p9BAlhihzwHkErXL+h8Kx6tLHpq4CEa6VLVpc25
bpJmnQs+G/Dve77NrNScojKU91nDT2oIs5PYN9ZYsgletRxFGH7gxA15d1VJ359lEP3CdGLWvj93
O9l8b2HeOuUDi/k+0a3xK7YjBoHNPUA+ABqZeSvEofsm+toDWD2c+UMBo7Aed0qRAUMZygiG1t50
HCYfC5x0poc8/UqnOjguDUzGKkrVPkn98VoNAPXF0j8MdvwbockbRHCWtvwgPf/9WRrws//5z2QC
Gu4MlrP5++2ai7A9L64E9a0ZVfAefZjuP/D1LZt0+FStk69n3i/XhBvL1h/oh5RB60ELZnHCdmuC
+TNUSCAnkEHDgehcugkyRe/GbZzdNJHAw2XZb7sGw8PAkOs2yRYIVX1w0yV99vr83YrBR1p2QaQW
JHKWeeypxQJ9urHvezxQ6DCNse+cUV2QnJXGHMMuyy5Mg4kb+R0K82qdWk5yUb5JYNONlwU+6Dlo
2/ARqBzmVjs7RlpcY+rWS9GH9gVCebpWHT2mdKDhqGe/uxlfOixhcFDjM4lK3t3sk76yfL2tKtNe
cIfR1UEscWApG63Y9EbURR2I9O9Y4TwkEHOhW2yzqqVYBQoJzIqNvHE3pMNumKunkSTlY+V7w0pC
bF0J/WHKsFtTY6bg1fnFAWanylQWTr1oXEF/TAFuQom2g2UdhhDNCj51vqHiDHCvrYIe9aFoWSGd
9PiSD9189mKEvb0sm62cYnIpNnytlg3fAn3ATHiL5xN4Xe8pAHV74dtP8pu763bR8WdkLfnRzgiK
dnAtNymFaIQqg0L0wfYMzcalGM9TJbsNC1zthrOWZQ0IIazwJJuAdwWgr+lqhmZBzkuxzcbPtC3j
Ojn1rrW3QvpvS1iku8B74/F9BOoBhy4k/SjMzDpiqGHYhr/Sezaigk8M6fiIaZowXu2Xn7z1KC9Z
BrUNfWWIXfC0MRQNY/EyFfrQ3JMn7gA40S/sX0vG9yzjGH4eiIMKOb/7hXgaotZ5LK3oyCHC2Tv7
750axSbqLKzJeUbsB/ApDUqxB/R81KblqB7JdzHTYO90EtwQJEx1uz1QHXnnK4tnPZ9p4KUP4H/3
VRMQovRXNuny0UP6rZEMO9WmLj4LjNrh6J30dM9PeysTdGet6dwu9UHrjwZ23VrCzHmF1nEaR9rM
nlbEsjNzrLx03pdZDZdMROGJkPimT1siOTNkzrv5zGmiHPAuGpi6lscggi2NrUaeenQ1q+wOwaNK
extU6cIWot7FU9Ws6sazPl3UJqQpEF+bd+Nk4ZndbntFUbzN8qX62csMK7RzcvmXvjDd8A9FYoNT
r4z6tMkJt5bDB0xZpN6GyHl2nOQLCyHmrpRBcd83R3YI620PcGdq2+Q5R90CQy3tfgn0FjZ/XJJW
6aGawExZ3RLf7FFDOLYiUDZB5K0cP5nPi03CqXWIPPrTwqi6qvKLMDrZw4Tkehj63Usgq7PoIib8
Up/wloSHgSJ7FctQP1XQkdIkPTlc3lYdcfhNkMrxyk/oJDbOk58717p3/Ie//xVy+XxyDMc0Hbab
bP9A3xuuPOTTbOlAOZpi1yTptM7JlVPFOPIhq+sVSmT3BG2JhBvp/WOUIhamWMUR75kL4JRy6ONN
j/1kw+ptcS37gZ11KtKi51f79fjulVS7YdQJGkw859HvfHANfuSTyo64rP+MiwQLiiqCx+VAgWLV
t7o7tMB598uSpGAnK4OSQFMx+J69ShFNeR5phjB+o2uWbu3AUjzO8r8cXi60nEPbKYLYTegsfBBt
kmx4XQFJE9F5nC33lwX4bJ+X/SHkI8l7HQMTkS/mQPaji9VhqxVVYTGF2MAs57QAYkAPADtazeD6
LYIvzMmsVdH3tPrI0J8YQCSn4sRe4P1iHSWPEDNtHhEz6kktzZtyT04hIAY4T0CiypPLCoBDOm3j
9RyBTtHqs3DU/RAIxldnxwag99U1Gjs5NspmkfqJqQGQIA3ok/W4ba/8B9Cc47dh6fMNSS194+EC
pqd2Xjilg4/M2kaVGL/3VImHWroz79LWYXWCSWklhHOZI1q9yh3WY6PowXS825MaHHxmU6e2RyNL
RjFhVW7xPM2bhlYCyWCIrrxGYeK3x1hNwVkl24x6+VKPziakvUQwjJsHWIrqTAawncHzdf3NNoV7
q9CNHcMmpxotyb4puojUs7uFXv8TfdJk3TM0byqVPeW25ETwFPyzoQIYCFsPK3XwMSeXNImj7xN4
lD1RtGmnXBBStrS9owa9AJjPWTZdPXUH24pObLi1N9oowG3Hyd4ai9qnjyDFhiRG27uPfQTiTiB9
RU8oPA6uMXtb0zmeXe5b+cQ1QaZcNxsK9ftxg5Ir4oFDblqXBzNzFY7r6amLEn1YyiA766oEa4Ck
yJ9DYoK+CE7d+BV5Wbt2Y7c4xm1zKEBkEzov9Elp/3dLBJOFIzpKg37wBcjtSfh4Yf3B5tBuvZsb
l+mBV8U9cn3YR0GN1i0v36Uk2NeF/Q9OyuUmLIr/BgyW0uUPQN3m6JSkMswUfSWx7k/Av9lcLvwd
Pd75UTS1uwGK5h0a9b3LQnYaikoe7LuYT7bMkCc1YOawozcH+upxbEb16CeBekxwrG9yDEikHuoD
4f7uqGtge6ws0RFqVXC9m6dWI8fEc5mnFpaq1L+xKMKugj2cgCe7D1FNt4mHSsHBAWrpvrnHlH84
pv48fJKrARQImiOh9bEai5E9cjZ61xHau6FYOK0EWfGgMdlJEi7cFUQVjbs0V+PJ54Jc7istO3Ue
vJFbROvUr3X53pCuv1+dqvM1y+r2NWjg/bOKzJq5Ailmh8VOz6ydehQEkx07WG/4GhhofJeRzPdw
LJEbyDWHlfUX4GyND6wpOoeCGcuG3XWWN9AKrfArul9+xYJLmv1YfMoaJGDjW+VFP9p52EF7anZj
4RfQXnEbD/QWdlOa8GI2PjKPLJjRvKjgaE8L3ALb+hHOxVcwKvdpTCzwqtbW76v24AHIXeV6jq6N
xNfRRP23BWRXPlUfumGe78rhp8VOx27iznRroaVv0FXjT7IQ5HAapt/rvviJlah/VZ358Mr0NaA4
+nDh9rJfWxii7/KHallrLwc3vSa1YIG/mAYsUvq+KxZvw6HV7BfxTpbqq9fO9GSK6qUCTLaWXLYO
cRE/6Rw8q5559/ayOFcaSvrU1udeLXzSYlDtA8+WO8J24yyASAZrSY8OjODdRLL0Mc/i6lCGn2Ku
cFjLbmE1nfEFg+hNE7TlThLfpN5UxR5WLD9TSb2fy4OLbvcZEgy9bTgy5BhC1elT3fovkUd+r7Li
eCWLehW63fi6OCGCHeWvPdnnlwAoZ2Ran8ZXiJPb8mF0zv3vaZrn21INl1jGR8J37nUBtlbCT0TS
DDB4Kpefoujm597f4tGGm2exSivdtQlocUYaybNX6jUOvOHoV5PcYAsPyWpBtymL/GcVmIEyaHjX
dUhcNSIjD1CfsZWT8WYoIegugRteO6xOOjDPbZadcViQKYANegAXw2JwxSRHSmbFBGXNU9MYgnFk
9EAUeghOuHN/iydzmEu/WhF516uKrZOVbR97v8YEqQAeFYSfOeT4SLf9iZD2Tmp1EG0wPs73H2AB
9wDHaX4I4BY0DTcJDPtjCTy57Lxfumcve+K3e9gJVjoV1iFHwEyH5Y8FrHIF+FsdFSra2bN/aT6c
m8E3p/vQ2lm6dTSgvGHgLvFFoe+MyrUK4OnxINThK87VfA9FJxgaYh7vgDjTcw/XGsoeoIEo+cH0
zUFYtBmKbQBte8hnXKg5D8EgKzo8yAQ0Bb3HBu+v8ri0LrPCImFzUiYkamk8siC/yuf8PcjJ5SyO
RylIaN7MuaQLStFd2htPDeWazSamoLWBOtx/Tp5T7ulJfZnp0SfHs7bLcNj5PuuVHTBVGl9I7u7K
SXOYFLtIcXGLfTq3aYO4lKbuOEXfLIwi7FGBsmkqYI0WwWXjK70dnaNqeuo/a50E4mupBJQI7wsw
zl62cUMtEV+EK65ki0GC65Kvh2vAMS9gmYSTwkblWw/JEP2hbJnBhOwZBOltboZ94zLAdcp3nBkH
UbTvfvANcVK5jjJ6+dJze/DMiLtabX9ZoimRdLjnManoISyl9RC1zU63A3Y1QjKrMqwZwwooLFZK
3wfS9aUDYMiLzzNP43ugR1dsHSvlzyOB0Na8wumEQ08UX0weyYqjgeBAcJpDx3v3WdgtvGpI3+oT
syMhzGrBudNWWzdEtYUSat9q9BC2Rc8y4ruU+c37WPaUyvat8suBXYF1GtERS6rQOmyNiR4YkawH
+RiUjFzRqfMouPrINDZxXLQbG1556Rxc0XNLoSW7RaJAPQmzZSUETUhCjGyWhJCfZrSMMNQLLGSN
YlHRAt+4Kv1Hx9gnZ8kOtZ+aDeNhe4XwGDJxgXE+5mQjwwtiI8LIcc+hc7mH0Jj76ZYn/yWVCgJD
02+SyGEMYoCDI6UIT5w87zRY2CWbKh4+uHV8A4c5ouNdm4wFgchsO8V+GPut1rpbPoNoAoEe70f3
B1OKFdAQbGW/NB7jZJz/tHl08J3cZbZRlee/P9SdJY4zJRBdD+uhyegquzi3cp8Qgq/9I18hsCaZ
nWKoSarCa754cMbapvsoqvRXTfFPuWyvXQnNORbDyfMq/UDP88XVnPmu/RHME8x87iB1pcJHW4of
ca/hN+UsQuRB+HT/SV7b/XftsAFYjjsVLtEmCuPfUlfOLnBTteHeS7siJqLBZjMBTTl7bGp3DjC4
/GJNLKIM2RBe2tH50txLNrY9VFsxpu2bW8F8W5RNz2BQR3fRn6XHRaGwR7N22CMB/l0HeDiJv4DD
3sVD6JziLm+YCGgg6DK5+6ByKCaJz/OfJjOtAODhp6qcL2ObotMxTPXp4uENvv/QKXaUsBTnbXcO
ojGmMlfqEAd1tSVVeekybASLW8Un7MVFEXuneRS3ss7o/uu22DZ14L6KW+wt8tJi/rooXj+eo7L4
46ApJAOMWH5y9aWNpxTciD0dR1k/iVGYF1nedZ3v9WILbGzr3IuWdbP042lhwLtJ5VAfYJDyQB6j
5QH/xcEabLYlfo+9qy5T3h2yKobYNFf+ZiSlsgFqNa+nLAzZIp9Qro/eJUmI0VhxcTX9eZRGb+eY
+2gy3Z9VkrTDzCtzjVoLfmsH/KguwjXOGudVCDDrNNQJ+3sXrNc2XwoRxH4dt8DYp5TlrTw4iAih
CHfq5qR6OChMD62HyucxVBZ338RUPLpyyTd0O6o3+pdzmmxhy1RvTsAHhI/RIwiyY0ajZqX4OFm5
0x3dwj2Wwq155eleWbONpRJDGsoJBhLKig9cR9E0eX0HEr2wH9DQ5a9dMD4EdeB8H53uY4hAamW5
kfugJOYF/Xbaao1wI3GscS9sgEepXOJdTGG60dDQyhIJw900GEoeNPzSZ9FPy81kILLlYl0+ms7d
tkahzBXlvO41fwJnvfcaOZR0KBdWgUCUFfbjK/wy3GIwj5eqbAgyzfZOhhCAMkUlHtbV2ZlYoxMj
z4Taw1VVarjwrL/wvcvrdo8QKVzdI6R2XoX3ySBHpeuuXG4wSGaFzSSkjNdTA7ujW+zxVmT9iwSZ
xNUaGrCexENndWyr+777lDvhvGNhzFrjNYbuVLGCZPsUIcr7GCQM/UwOL6UJ87fWbmmf1gzd4vs8
PCdalSegE+0ppt8zAO6hnYzFLcFLhTLHghO1UWJhHXN2K5rSU71GD6lXi/LajddUziPCo68kIR3b
my67anZAxtbqjnESPTqdE15YZBIQ2bA5AWVC/nMcYwl/HH4RHCg3Xo9qjlBXZmsvHZ+jBc+unZUW
PfTUPdJS3pUt6qqQ9CtdvnF4Qid8BWdjMNJO8Ztk13jK4LYEdoeP3neHSx0QSq5tGjY1J098/5jQ
uJjAFOcDi2GZh2sxZ+pkxOuAIqF0q60V6ewMMNHE7EVra1fmPedsRS3VmU8eQeygKYfF6iHwjlYl
A2S34X7WRX0StSMubdk129oT9SpaYvtcWb46Wvd/MB1XxZCZ+3JWsmwp2gEJCLdtwx7vIlKP19MU
VwLJt1KUWADnLrpMmWEnRBt1YCJnnSKh2djLzDens53fNDypHTFzx0qwYlFVFbet3ttoAFuf+LF/
mYY06wJOZhMi5HtMFbu43jIfu3Qer0G7RA/EltaTVwzfRFmAyJ9p7aZC0en0yVqXU7HDJEucvS2/
DyUsxcrXe0dNuHwm5kisE6R06Nz0G8MUah/XXS+OlA8RsL3cKcyziWmEbBFb5FtQ7mK9WBC1J6rC
Vg7zg3Y8CHK91gedhpdMZP6pGlr/xO1nj+w3OSkRMwFbnGS9zF8M1WkHus28p3PDJQfacQd3acVc
j6pzzF9wWQaHyuctNrM0SUnrkiLUOxR89taWpDAbIevvTN8nfK9YgBKTYRh1kre48KvnCFsSsNDv
FP5q7wID25UC5UJXD5cwFcXz7F1yusKL/Vj00XtiI1vp792BbCFIW4javnaMotwm8TcK8dq5Tyaq
yCw5T4y9FboUmr4TaiS8CPbYh2uc4d6bypt9FeMBodLm22SmsxszHqgYJJTDqM8+9KyPviJTrJT7
lqe1e+0XBpFlG6LiMHTY+4DGVgVGXXc5z2MvtM+Nl+/SbsmZrKljPCwTvnPq+3bs++sStv45teNd
P0HrKWYy/dVctLsx59X3yr4+AjPI1mgDbiwC6G8l2q8aj5DJh2eHKq+g/Dsh5HBh93Aa6IR2lh8y
IMnLsgLmGDeHbAl4+6RVeVMuTc0Y563bmeqKXe7A0gkcLqKsV7dT7zTD1JMnQHjP3AdPVdo+aQt7
VkT/6LnB44cRq/P2HjD6ne3GzyNf1aESEAlQqOOLZCBKOBz0hAUwr6U/9Zp4XcpILnzk0F7wM1Xm
W2jJx2Vb1iPr7+mM7ED1rz4T6KiVb+3S4TpaJJ2z8QLBiStSym5fkyN2axfrjPN5rRjfgOcTbPap
Q5h6ww18IaQxNlR1lOod8Mu97xTLFhTihvAPHbrao27V9yt0swsH29/jHkOZowXHp4rENmUhM9Pn
ig5itGDusdDagDyAA+JVJUDbyj7FDONWpkqnUwrXTPb2N2di5ThJrAa0JTmhGgDGKpxAiVDMMTL1
m4bJ2sugAH/k2WsjsT0WAUdKQqrk4NF5WgW5sC58/TnfvoQAszsCZvuWom16ABFybcj3rfqp83fG
bbi4ipR1UVN4YLTc51nl4li6LAQ0vHHWdRR8zxeSXrOLkbwK2cIyASrTQbEf63bRaqHCe7aGo23g
P9p+lD6ycctefNOt4Z3tgIHp40hGaS3rktVtG+cFrCxyBd5dME2LkRnSqimBAVhxeGRV232UiFKg
KYbdzmaaewm2rt9Fm6UzMyLyRl61Xubt/yVUdo+M/VukzHdYsmG0A3k8sj2PtN2/RsrgPXR9Kb1u
6yTlp0uBUboWuYOmfogn90re66W11cdI5r3OE94l3tMyW18KcukoeKSj92HTLB6e7Z4JC0XRalTZ
j2jxDl4fXu+JjzDJuS/X1R+udiQ7dLv6z1/Bv4eFQ49OSRwIEcHTtQWrQ/9r36JIjFMVo9WhUWhu
FlPCJAm6kyw017/5Pbfzp8lH+/2f/1L7zp3+P75vsXPP4Qn+Xj/+X1G82SyDMy5sl9YmefdqMjP2
hBrAadzh2MeB2ftj/93KDMtHGQ3AwqH10ERO+mYRU6toPQTDRUvn1ndd/WGJ4ZV2+4q182A3WQQB
ButSjSlEh2K5kZiPNlU+dtvhPDpDwPif5E7PrYQ8XUr+g+wNl3ybWUntbyqHeyFJhnyw8PPw1xvY
EaMM3Q2mBtJX1InwbMOfUN3SVSujS9KSasq9w5hCRpAjaTDOduh2rjvcDOHCxv4iEXOaBBz6zK1f
Kh8oSs32vQvvhstGiQAU7U9fVYfYDl+dXP4xY/rLm/xrrrFdaecL/+dNav9WJMOT78OGHpzfnhU8
KoPgJl3e/cpiQb06YjdGNxdbr8uc4IFNDx3kCWDPuIVdd69Sccim5Kam+o7ffEufxhpvhK1fsqq+
BSUpr7H4nJknxXmwY6z5FPaWexyMQNNbevtFAPZUU4T3rAicQyxxUmde7WF8LFqmwBJraJERIMoF
OmD6dS5xKnid9r2nEOElyBF4kaaOznWxtSxCSX/fVP8/TwyThFTw16/q7vKAeid/dv8aDLaFzcLf
/RP0HyLFXDt6za7qP3PGd2HC//y2f0aKY+cfrusENkR4UPLe3+DwPyPFsf0PmyCvAwCO/w/ujWfI
f0eKHe8ftL3I1Ab8loh4Kv/rvyPFjgM7LhY8YFxWOIje/j/R3qL4/iD6lydtxPZ54JFM9oKAs5OH
7r8/adMCVISA2XTA+fnitOPHUNJTyt1PyTlE+SNeZ47Plut/Rzm7Sgm/MldCEZhP1gZywRn88mkE
kMbuSB5FH/lMBT0Y7zLaNuNrehwr5Q39RnHpi0txLlrUN/x3PKJ/pXL7lTLtrkHuZu5rNwX3bpod
n6vxK32OHerzKBg0GlX2jfRvVpcQDk3VmkDt1mIgJhL5WDrgzPj48lCa+hUzKSOqHVEYsTVR9ybZ
I6QXAfim/q58i8HcnG0Xf37KwzdB3c5Nnm727J/ZH95xxjxThto8NNULaQxuRkLtGudTpO4PPZGB
KKxf+E+ubqkdLpj0OuYg/MaiEzkcmGmsIay83v9F43U6FNXBt5ZllXQuat1G4AuqrTuafviUpjxY
S/Mw+iiHNIP6PQv7LfA4OGW31P7kCd5uyH30ZHCAZOUTLt2EOrfsghO7Xjgao3Nm9YwROr66kMHk
CHVpTSpRHmR7J/Ul+z4aFpbDcrhZhcXi7OA954KFrDrGJpK3kFG1bW9KVGqRIjQ4+FhTIKQcIFTq
eDwnQXMpERnT2mA3ZAkNL+rQNesmAT4/TVhrBH3EuroPSViDLS3/3gJlk5rIE2MvKddBmD5hLSZc
KHJE6JRq2MJhVs9TD0cDuJPNNvg9b38UgYenS6Yc3sOGJtC4l3BZEXwSak+Mt+Uuc1FZfl38tyzK
xQNFB9kcgA2cHVC6Z9Vlu1i5HYf8PSqLFWrkHrzB03iUAUleL8A03rV0EVoZ07EioyVV+LteyqOa
YfZ2DoslYd7ELMUOmhsbvKq0LrK1KVn6pBv+Y1C2t6crvoMce5PhcoIYeNYBPPrclI+mq/ROqUys
xFBxeyTFkgdFD3uvbff1wC0q1c5z2X3oiea1W+Hndpr+W9zn18raOvHdIx3Jfl8H+M7LIivXXvvu
dNZns2QIX2wD8aSCjO3eZ4yIv+KRXj+mTYLTyHGWiQ4o4xNeCEpXu1PMGMvgFILBayLePDbKvlTR
2cgWKtTkLoevAd8F1s9IseQz3lOHZYa02BbcP0RDtQDnHkU5s9wCrRhZOJQPbYQ+zQ3qct/58k0S
5xn96ByZ5VexBBEJfmitQrTPg++M61hkqKpgQPOCZt/CrnrxYPAMHE5b0uhyJevoRjToXBnxgK6l
J1KOi3phwEQVx3RzKP/4zEJIOgwrrA17dqQ+bZtryViR9ajkxQNO48GtododHpK+JBKIbOwB/fu4
NwYtWpElP4YKcFsYmHWumwjMP3V7P8sGYbaikswYA5WvMghevVhzmS+7Y1g6H6EF5s8bvOOs7XDF
H2U2+Z3bEeMscoKSqfvy22+zLxXaete2mqcDvrqxywjYjvGfBq7RUsTuNqAAXGWspUKiTnM4MOp3
OCc+LtPltR2ZZ9EE2tMynVZazJTeALDIi7JFpClSx7o7EYhGTY3ybyEb6DfTOhn6VzGG95KAHG6Z
Z+8Ed4aGlCM7hjPwmpoHKfsMTxRWsyXCs2nns1uqFb/b3YDbJj+N1miVf/Ac/2GncbGj+0gKwBl/
W90L96rnYY5flym/1S6b+zI60xZi5JXkuBk9JN5igkXUJC46s9A6lsmPVNNr16kKdskU2bDTADYy
y6f9zmNYRG20Z0DjPgYjzStIlvHbnNEnmlVQ/SQ4Q2+wQ3htEcSWTv2sFx8IVIbpMQ2YQAJbh2Fl
8f0XFkRpx3rUoYJvOHgcQNx40pjRqFfLJ0AaXB//i70z25EcyZLsr8wPsEHlzlej7Zvv6wvhHuHO
RbmpcufX97GcwnT1AIPBvM9DZaEqIzM83I3Kq3JFjlTjsJUZhsDAaZ9Y1o4HXdjwRerp1vhzK8MM
sq3KXRF1AZ/UBCuNnuh6WloMaGn6rLObNT27/iMnU+4h9vgNL0lDXVfAR2ejOwyUdkGowAWZMokP
Xtugp0M5REbHOAppiqWO275OIn5J8jTbWQKOi1kZhCA674F6p/GIv/9QTRBkHO+l0DC3x3BCTiue
Jz4SV8v2nmXK5a82xpO7UHsRG8kHKdhuR2drcdaz2HSdeF80VBn2HXg+hr5G/YliwGZYsNvkqICc
GHh7Hjyt0k3a0pjcN6NzzlK5p/+DGltFaEMiHvex/qFz3r59KK7j1DFRL0ggfINCRdODgdjKWcp6
VI7zFLGECtdQxN0oy9TGUNkzpWIfXevRdRjPx444HnT2Q5NM26EDIxXE7rIyjcqhCqL+NLPlgSZH
YpJuxksp7SPKyvNt6Hczr4LaewlBpBn7xV3e0sU8XBuzIW8CmX9HKebKFHV+NyCybbN5eUiy5Bu+
89/ewHJh+Da9Z6F5vB2IJmV4ZgtZSQpUzBxaYA3e6QnMeTRhYXnqqT8X1uRxde13rPqCp4zkx8aA
IrbJZZMfyoKtndC8Oporux6cbbv+pmTq1rmfCVCuw5o0vA3dv096nxc8kjRApZObufR3mX4cmSnq
dtraeE35RUKGkUVOmkbx7t5BKyXtFIgob0akErc8JsSuE4aINUoWBerut01i79FJyycWXPW1rzAZ
l0sDWsgv7ye+KcdiOjtZlWHVx9mRDFxLrDwtN1aT/m0Au0VYWNGGMDh55kQZPITOhkaMpiVRHUgD
Jz7wWjJHzske+k1RiwBINywUT42PRpqLre8MxqZR6CRC0CEY9799mb8NpgNziU1m5AVcqYyboThs
r4ZhtSeJGkETmhrXpmQg9HHhEJFgpUxxMkSxOt11HcvpRXCsBj4Ab7+Q24YZpfcVq/Tljon11sWD
sVf11k/XVqyRBzhfMTUDaWhGMmDXi+fsFPh0ZuQlZ+RsVe9MafqqkpzXapGtKPeMwRQw3oT4ATYU
tjzZA6tDJHq2iXMQrqc0Pwx5gQPLmNstpY3OCscFHxGzPxvhhwJVuJ2rfF67Jh8TpcqQANj8zGdg
O1QVvTNjdd/OiT54TUULRfzdZwLLb4tDzSIllABzaO03nKxw/ZCzFggkakn4Q2NEWikn3nVLleyM
vMdeyrRjLurBCuiOSJSHS3PyvqSkXgWQcLAwu5Hh26GBheum6dZUij32cukxV4Yxzig+s4yflyXr
HicIU5NC8bArbBf5vM2SkHCPM3/lTq+w5g8vQQAqrhcsHwLQKBWWRCqjJjyytaZLaXQhEy+vLF/N
tu/A7jIMkHTEQFRZFFer9bzUT/Yotzcd2mfiqNr8LczteS/9oL7AWJCRMwzrrECJr11MmYMbHjoD
P0gMIm7HM23R0EBL/KoFSsm+qgmMD6NU6GNlYdKuipHFrqz1krk/S17PuMlK4L6L+7fU3h8XR1Pk
axlgnAPp4Jf282TTzmzbb3KgB7WNAbZZ+imh6YJStTKW+Fyq+NV06oJjIHuu3epoFa69salTAmX1
o1eU0rFvhCO0C4tqT15uDCpeZvjV5oS3nNW6b+7kbq1yolUiz8FshSDbsjZ0TimPGGEmdhLg0LZ2
rTaioeQ2H7x9zADgEJ45d+FZFfBuVIPIUk/VEVK0sw68sNlZ1X2hEQ+6bG01YDcREMqxBxldDT9u
0B2MuHkKALMPNigGd24BeCnPCFfx4GbUtC7Y6R0rmn15DdmRcaMKfyZfeaw3JAg/I3/MvWohToPy
xZSoin03uj3LR9J+XrFqAH5vlAXKrjeaEpseZj5RPdZZWhJaopy9ifFqkDAsDvymHzPSoq2EDbej
A0jS/I1z59scqSVORvdJufI79mlDstUSpUHwFpCd4eSxL3ggtn3NTisYOoaXGe73FFNGNP3NuQwt
8dWMobm01IJEzS3fkHh3c7ojefvSN/iojb3OqDK1B5alARYY3kHBsZbkdUAyr/yhva35jGrnGv2T
aLC9Lgk7qtx5MFxBRamfbvi+/8zWRlREGJa+Sddsou9FmB3rMJ03bYdhzTeqn8S2HqagvYqJKvqZ
10GUFoFFf3x+CYjVQljEueuqqo/6esGNf1v1y7q7JnaCGQXqPjaHUFQveV38qZOSSYflraZbzMfN
FVbVR25R2dnk6g4+zd6cqYT1jI3sy1MNuWiurD0O8L9CYwcH27WOO1FFQx/8/f/izT+R7v+LeAOl
4daU939Wbl667kv/j3v99fenTf9dv/nXP/mvPLjzH8GNm4U1kuLL0Lrprf/KgwPdvzFf3NBBbrUQ
yv+XeGOb/+EIF06Fg/Bj3WLf/yXeUCnooAaHNs2QwjG9/6dyQPt/D15jbHGFQ98kLYO+Jf75+/8W
vL5lMDzdu7TUZ968Kp3yzE541bevt716Ne0Kn8768ad35C9r4wfazJ9v/4lncWwoShbSP9z08LQx
7rPJveDpoySCVM1G9HNyNzsOJBRRvLCGuwq5z6S6VGphM9l7kQs+6MtIcFyxMm63//ajuP+f6tO/
Z8pdx/zvyDLfEdhUEM0C1+db66Gm/3dZqmerQahpGHb8rsvasdojl/sRr28lVqViEWVPdyPWoW3b
uw8ExaCQVPnJNXt7IwLrr/CH5hgSLj2mXfPZz6nYFl1P+ku9kz9szqa3rhLTudeqdU59xQ1CTuu4
Askpm+RA1peZ9vYXpFYC4wEcnwEc6Kn3qRd2WCdw7KYPM4D9kz/TY9NqUx6wzo6rrBzbez2mP3Xc
Xk3hisvMG28Tu3a5k2F2yuCdxc5cn9MG+5IVNkdSsNNTOsv5Dgst95oi3kw5pKVplt3RHG/Y+6bq
toQRQIt28TVeHGiLvvuFAa7YF2Z6GHUYnAfPvwSkzD5qc98iochlqN+ZagD7pPYHBqYt6FoTB4Tf
k0Vv4FsHOntIZ7feJmxqL0vMYast29pNpOdPN4BIBA2dO3A9v1KGcq+8msqDJh3uxpredcXg29Ta
2y+jF9Hs5CPFczPynOKxof7RJZhKvDk0LwXAODaP6w6f0jolW7tunNIjQ5cztqMaNSUDtTv9jKG+
egZUz1KDR5lLz6IQmBdbIGGlF1NH+QzdOMcmwYZmB8+B32Z7rFQkNtus39attKI+NT/VIORL5wWY
wAr1QmQqXDkzRngH3hLiGVVas/dmwmI2CKMGyWDtcmqhtwN1aJFVbax+DWC9OhBhpdWW+oLVbC7f
NU/gajTnrR0vOBaak9/D+1HQvJlpyCJycbShtlluya7TfMbTssI2ago5RvZEkt0kwhXmEyoXC0f3
ttjPO+cFb7S1RZ/95uIaH2iXIeIdLMdZe6+FaIEMmNkjfh6WeSrQ51gX+MBHC/gD87Glk2An8rFC
TXCxiLb6RC/VZ9P4+kyqpl1NQeKevMlFYxrHz6Kjgapd1B0p0Z1mW4AoguXZSw8WGQAw1bh5W3QQ
GQACnurlwV+YR0R6Zl1MtU9TPjjjDctesEsM3W2dy5c+V/dZPtxJRqTADXzs/d7WGgkTYEVYTb65
l4u1llzlR37+FFhoxh6SEz0G89BmVxSMNwOPyjGp/aHwCJE0DV5ZaVcr5dbJtgPBvHJDEO2bUDHe
12yNall/eBllQ2FbHITHEdZRgB3IjJaCHHlssMsadxhFyIWLnDYzbhqsuUKAxfYynWtPX6Uz7z0G
QpMnJ0psvWvFBLH/rpjza6P1WZZwrazHVNh/bAFpwNNt5C3LxXCGjcr9XdbH+xxYAk1L5EXIXm1s
rMmrXGYvsyn/MXqTC5zONKZddUxUaDa5Po/59xJjA0/ygY0l+1J3Hc5YdBIY+HWCFyvBYsnXu/bk
3qvAVsj8s09aAZRbrbUIoNVWXF7i0nkjjvghW58OSsP7h6eActcenSYGIrE8GsaJK42O6gT1JED0
q+OTVQVv/Dw5/CwiYj4ZtNHlZlJnlJ8kz1lm8oMB01BTkbklaoXR+uyp16zsXllUbYQ3mSvVJQe+
zqOpNFHNggIQCwaSlgRAFGZHrS9uiq/OLFgTsNqnXI3NY7lccVCY03iwHIL2lk/je9Xc3yqRq/aO
sK+98q35cwwdl9MoPvERQ2QZPYZfgzRy1fMyY8sKZMJJ34p5vOhF72r+9bNjnT3sodqBt+FB8eKq
N5s+VgAMy7MUmx7f+Jbg5aekABHX7afO0leR6Tta2n/nOfwxwgUZhNQwI+QZrCNqdE8AfLlDMvkA
mBHot7oqCdoMNenzLHFXUHcvpnm7llGDS8ip3veVcc1nvsZSFj4NlM0Esi77Nq33SfvvxlTug9G5
9xOkT2EmK89rk00PkD9iUXRnDtWTNfrXekYXH+LU5Biz/gbDxIGXveE26A/FgBwRxpQb2AhbEXdg
Z1fjSngyW8b7ASh2neYhtakGpQ5V+rPUwsHOHfl5ShOHm72NKW6+3hieKof0qquMh37p/pSdiXZB
Na5Z689JaT+qfcPcDLBLes3xYgUJd8VwwQypM7n2guHojcDJrKIPdv3Cy89r+Z9Vjj1jCWMbpkDJ
1ZnIf58vj0sdilVOTyD0hzFK8a+zesgvsuN+rniqsdo8cM/mbqpvCksrI43lfBUuqt+6oLdXFV02
Jf4bs92izjB4qz9Uz3l4e1pvNygaAbi4QNEFl6pcN3waAdkResCJjeEN9XDnQaQzxeBy8dLwBSjS
9nk1cODQ+5Joml6CcduG813K/Z+dxgd/yP4iQ+lscQ/BsBH4Mk1bfk9ImugnwdssCP9ULFqGqn/H
gsW92NdXw6M2wo6bbxdrWqEvUGUQtrUi39vln5OHwbj17FUQZN3GuNW3lCQWHO0+ODjdMH7yI6Q8
gkemd5sdO4L2/M9fAtPfZNSg7to0PdA1DlOx5+uAHoEEo1Ej61shsUNpIwk9m2bcDH9l1wK5gfXi
OqAJoFRAhA8oGGIfI+hHnnRUFLcPWHinBu67QVL9sZKcUzjr76vJKQFrhsvGvSVMfZWthebHG7r2
jj/SShgA6D1YhCVnYQX1VCEKtFQ2Mxw4PuJg+GrGCZrPhAHXwgcviyuLRhK/Ph5ey5ttuAymG42L
eTeWc0UoznirLXKeqSoek67+4n7MLMZiS1Ttdvb9AUQaLlWpszMtJriaKIuSYKbPZgU/3i3s4izY
H1H20QjgDyXVpX1Mb3PmEykijla4XRv15fDkzsFzOvbbscPa5NWk0li4/qajmBgRQXYMh8Be4CSF
9rMGdYMsuFRrFuxAa8cYZ+xXEfLGXVDrSgoU/1mI4AMqLzMYmh1YnUdp9u/WPIOE9qD308uE4Xfe
BGO13NcNUkeJIL5yRmfYS9GPuzAkdp+Lq5U4AF4arANqelYDlz/PbvGld6e0QWhoBrodxsVej+bw
4Nl1vzUnBwRalb9m4yE3awz55aruMfdbPfN3IInfeXW/kqFOd1p3EZY1sGllHQ32fIyHIj54trGd
x4CpJwOpDnCWR1dtArfBIsxLRubznybg/houstgmJJ5bt3xnL/hUzDECrJ2wgKRngjNAgVXiW+5N
NxJwaZQkoj/zgrkVp//RleN3IF1vzandR6Snkk1th9YT2uFD4AysbRr5MBiDfU2S5UWgPN/3If4d
lwj4oSmsBlq1sy0MDMGSzMCYNVevsS9d7AEbmphpgDIMYIii1HP3SwyMA8jersRBuM5dzKEUwe6C
kVsC6cJ+GYFUCv+b1Yw+32oL+ppwdy67y9zmydmpDOsutPaBM6Z3Lon6HVgmlkJE7JyUgHc6eKCo
Rm762FSt3Txzp2oFSX00EIvQxBLcQvkmfpQiv0thx5xkLY52N7yFOrlpOpIBiIxySWLSsLba3UyZ
T/+kTp5RlTZ9k+1H7QyPppUMj0nKG6bpdX4I2YGvCHyx0Yyt4ZQ3H3SB2Tsz8dXVJo6xTfiuPpS5
D2szH8qdCnh08sn6aXR6ltZIES18s6urpuCW2LEwcuvpMlXpdFn4wvZlwPp5xpe/+q+/YZicQGMe
HsRM/DHglF7KervMrvFoD9Rou5ifV16olpOcKBkLcwKdOdt98mrLSzYjqsjFfeZAxFqD1XKF5fVB
ZbF+LKippK+mUpiO2WgFARs+2d4rBx83HlDGO1icuWimD5fy+kH4n6UzlAdA3fbZCh9tXaTXaTxT
ycaqt5jVCqsSD2I3fqolfWRE/yJ09m3BvqBkViM3B9+4dEPDJTTZFviHTDyarf+TZDMjDILW1Ccc
y+nJ7RHrw4JvYpeXB2qayLGHAK8s+pB8+3Px3Af0HzI5gMoiB2+UJbhJ3/ygmUdAmJ6xzqrOs1D1
xq9MIAv1tWvicUNilNIiUUCzSF7ABV7icU9OZhPYFpXS810P8sAw3oHGFnuKKoxomNtnsLSGEwPd
z7FrwQqjvLnTkYeKryqqYpIqZkPFvnKcnHlFowakwfwt8e39YvvUq+v8jx/Xd5Sg7kLS6mtYFpKb
THkcpcY+kTpvaGU0xpofbmJc0qwL71t5Kx1CZmsrkl6qFXcjxLhVoiakb6awQzcWW1k161Y32VNO
TxIGEPIyWYGT226x2w5gWq6yN9edEauNamoXzaF8zInUIgpD8mrxxG9hqTC4sqSLknD5tem03RVy
ocBZ2ASZTflNV67K0/ac8ycLhWJfj5+pUeUu9Akx8ZrA8Kl6UkYxwGouNeXc82uG/o7P6aj7bIPq
yRzFy0FVVD5rZU5n3ljDS6GEySgxwfDPAVEkhLqfUMO9rZ339trqc+c+8a1Nm8XZFTDPiytmtlLg
dPjR3+MPB/nKbu00Q4Y5ht6HMC1nBGNjUk6U43ADxGGDlCVfEwTAY5Mk/SIAPvoQhdr04lcp3DRY
JPu8XthBbLxyCFeMVXeCDbiZo4tz0hO1Hrxd/jNiJ82r6RSn7LpaiGBrrzO4mhgttphhTfHgX+li
leh9a7/0y89idi+EfL5Mf171wTdJvD+COhgkVVjuJbMFLfdiVdTBMQuRGGjSi7k35Ncgpztqsc/K
drZ5kD7HbE8irJUPbjhehwD0PFY7+gksY2ag9x5mF5I2nAj8FdyQmlE/LLpbItJNmCzmAj+CmoDE
xLK8Bnix11481xsZEmdWOzx9VAOmhV7Pod3tVPjTN1Z6qQv22DYksQj2CUmWRu5x5oP0IH/HSU7/
sgmSOCbYBbctKrt6ZM6V3R/udmxRrW7e8tvROZFb4W6qGVzyzINyZ01vtaPYp5Goo3ORfYS4ZZ+r
bWVx4KDmRlU39kfDa0LcSm6yNpa4iYYy0ScUcyyClXsJAuKIeqGmWchvOAGH3HL2pZxdDO/OO5VN
EUXu0IMn61BjPsigSN45LF3nSe/imu3LQBZ3oFutyIZ1oPu7MG4QUBaxVaN66w3/GLa3SWs2L/3t
EOvi7r0zO6xPaWNGgIdf4/BXwcYLZy44PWJy1GYpcRTlEaaen+Z4ztg94FMdPRfPz838wuNtoaAR
u2Sf5nTmytfLSc8DV0R5AXGw7Ute0lgJ1wFLHj4g8TpMqotjaGznCRc6byJvxhOdVCx6jGnnTsFz
ghn9nEOYSlKgp/T5Zitqw42z8J/yCvtMXXH/4WpyZqwVJXWRNNZGRn2fBLgx8QtsY6n1nZmM/qpM
WOED0+l4o946eHAT+UlOYL/mvgFzlTxSHj4wW2mW1GyQQY5hC6OXwDfaC/j6yyxgewqp7l1b2Hh6
QeDLkLevmWXdqatZKlWiiEETYz6x50eVNOJBFR7jVkyt4VQ+B2H5Z2J6O4faCNbCWZ6XztRb3Y3i
XfneR2NQIm1ZVU0GMMV9UtCoxLr4n/pTk48nroVi2ShJpzpNR0mnAlBcacUmRx9uH3XSyvles8lC
BsLvEfoip2BrAd8yqqfW73+ZlgueK6WfYqI8Hk1tt/1xdXW9I69E/2Q0Ac2+c0uKpX5sK8IPoc/Q
WWPiXS9D+MCjkW7QmJdTK1r7oHJz6+ngosGl4M1bvhdjiiPZxNQWWSth1y8lwSOWjq1aG7d9cHxL
lDmSqveqxGA0/vLUw8tUNuWCjlpRCM0SwxlPwUy/TQXFyr5BrU0ECr+Sf0PZtFBb5i+zN80X+qhq
ApItFwGVL/QqiXydaSJJqfYcoAjmV5F23Rk79J53ujqovqVemJAFfZxA2LJ4vkucNxocYEU1glvE
KLEwlIKaDl9pAPgah5StHhlR7nUb0oedBxhzx+VGXmqH9bRYnLRa7u2QwstpDjZEymxyhyPnYPUw
a27oQZY9jWN2JhkI0ZgkO8Z1S0aGlvlJjs9lfp+2JZiUTD/V9XQhHlrs8nTZutL30VAGPPFL9TLw
aza3onVo/c5Hi337Bx1xg30rOAnJe77F5zvOacdBsOG3Y5LBKBBJy7IPVcEEvsgJvmlDVBcBEYhD
uIEg624hPizroLBeWdNvTSQvOqDpS5tkytuw9e8w6sERkmxBG6NZVo0FW90gmoUi+JwgaUd1KbzL
JOoIYs+WylnWTi2kfB/E4S4DRJaE5Rkm1akGzLYGMqjWJtoeGcHkddYlPi/NPxtICiphZIgmPtb1
nJ/CUNGn4b+HLd3YDvWeJKuapLrrkuakRf8oGAQl164poYi82E+CSoVe3dMvz2t+2BqL+V2ToY4c
J+TgVlBmk/IP5oAjpsBhBZFxXyuckX0tT/PcPurhPuh5LPhHmFjKHwYkoLHhzWsNDxnDZImsatr8
UEw+VnV33xBtwsRH62omn7lHa05PpoNaXzLe7XXtlWus/Q2/gcItZTVRE3s7/rYfeWjf0eDuPVl9
8HDiM8DAlhGxNHDrUAJB94bkiXbunNYvIobmGcs6vpzEhoozeZzTtK1tLe57Od/FzIWJPaH3hAdJ
g/LKnngh3VYCk9+/8D2+40ob8C9gZLZmduWjEVxmlg3T7DzbpHFqEA1gmTBwklpmE1C9GqX5LGoh
Vn53ssrmaFthtXbDjjmPqK9vGn/z3v2BGkh2q+MMwnXEESzb8b31zN1CuTonUE9IXzvfo/XaeoJS
d74/C4Cuudka6XNXQJTJA7FxO87hoXQugACK1Q7w05TjUAv6R/yzohPbxOn0RpbBA+kdLlbQ1Nhx
ocShfP62JuUk7GqioH51xPCuwuBtaLyTbVt25HMjjFRnPnC6Pbe4lTqnOeG3vsd3HDDQ4pXPamB/
vE+4nRcpFwjeujSm/41pFl73o3XsGBk39CWvJAMqpatzNZIUz69hXem9A3CkMM1rnGavSiH+Buy1
Vh0sU4xIIORMJP6hmJ5k4PzJG8GNJzx3XfOWI8zymaABMaS/Uf/4Qt6aEip6UZsHEnxvPmaZVA33
9Kn/KAW7LfN+B1+ya0c8GatzswTVdgnNLf3tcsenEP2k2nC5Bs0adhR4puOdW9SonFO/L4z61Uxc
PnyGkTGsFB7yJMn22P8Mqe9al+byqKWEsqe9KG4SPzKkl20mfFg4r8Baxj16sO0KKiLin6KzGAZd
aglF7btrruSruqO43WQorVlbY7+Af9r2NqLUBeKNf7LV4KwVXmnD/2i7fjxpH7Y6DlS6YONlPTRp
sSlK77MngL1yQR+3IOumppvAfNyOyQaiXG6oDbYDmkvSGVEjA1g5d2+ZKZjKi5YG5VxuoO4cF26Q
t+vKe99pZwPGDvEButGGuPWwxXDSY3oOaJ33ABw5qfGYlxCRKvlWd0irYi7LzcS9Q0DyO6bAQFYg
jcxt0psRWlhDTglbYFgyclg+ds+QMcvoE+fYwLvYiV4aBJg4MvxWkso0eKrwehRObMIUSZwt3MP+
OC7LgeYqmu0wr10IA66ntj7ZRlvSCrw8YXPMwSZQD0Juv4qHDqqSoSjuMBgVyVKv7C9DAFZNcXFG
PZnplfBH4uvFOyyhLs7EJmnGeNWY8sd23VNXcjF032aFgxjLk15B9jj1tXh1tIHsVvNA1k27n8I1
+gc4ozhbL0J36zkem8g3y3AtbqwXpB2AcY69b8AvshfyekQf95OuTXTFevwa0YR9h3PUnbCLCzyk
8/iNY3+lvfm7mpZh5xi0i3g4WAGRcHuIl3IzGs6POwT7hMTWDOFFK4sg8exD1LV9iytc8wQB7G/d
Wryia/MunRyGrEnSAVEWAlfz7TitgnJXWSgjaQeOqZ97Cplk8gpE7HcopxPXeu9SkYL0ZgfVUAZQ
+ga+0IYBgKgjlKYgLqdDAoc16PL8PqizL78sd/3Ns23Y3MBTK3taOsvcsWRVxxF5EGICqByJY0MY
8dka6mdPx+a2NgO5CzCje6DhEDDjYg2Z6B1iWcKki20m1vMPb4grQhJ24RwO69LDn0YvzGqGBWGM
6It8OiPyN5vK6InMOGW+M5ImOC4mwmdmBBsTCPS69bW5U+AjV2JR2a7MWyo5e3tnJWtpFs11TPR3
YmGw7u30rhv/YvkOXuX4gIxqjkjUCGsjDN/l4GX+GUxCdfTsSRyVcr4KNjurnOFj7076iHmuuXfM
/DeNxXtFj/GGGxne1oYJyOwpxpW23P7hsqAwF6EfN3RrljLlhT9zTHVi2mtVHSFlLIfarpxj6+N5
car2antDv1Wk4VPm/Mm/QQc4hn0Wzh+M3t6xmFv1PAw+d6niFkyYsH07seZ7E7eXokqGS8s9P1qG
EqIrZi2Yix1oj2w/L1XxFNc1L7KbkXBKQZsomMKDNEMaI4Jfr+PktYLXMKOvoWdwPPSNvufCeS9h
SmyVM6kdA3mDUtKOzp3Fpufe97nBqJ5VHg8LlcKVQw1iXv4J+yY/lXXYbAcjPPpMeYhr3aOMJ0g1
Bp21qIM9W0scVH+ytvBOSzzUmKRBW4oY438hhIuTCcmUMhhCARDM5yV9pQrQ2szl/BcLWhrVnOXH
hqs1A1dKrPtmIFS3NAIvlgjC8I+ZsqrwsOhCC+QS4DK/xOhSUeCwvHN1zrigNnVOTKC6+djNMYXg
xnMcwV5mCXzbh6lu4aCqquGYYfgjy6VYNAAkfwiqkdG+c6MiQ7jt8kzCzavmXVWzPU9iZ7Pcao0t
NKOuI5MCc9Smu9tAR/HrDdYKfOA+zYJiUA3x99blE+XIrReDJIeE4/DEYiQF3mZf7KRfWA3Vy6bp
GDfp+XPsNNtzFUPNtMObUdAMAZk+F+Ac8iLpznHoIypjSFhJ1oL0czI3yeEhpJTsMW9Aqmqf/H5Z
m4eejALBDQ7k1BIvN2pz7Pi//tS716kyHoZ6YKMtzNfQk+Hulr4M/GI8xssUDVJ11MTq93xpLm2S
5S9wRFcwlvonndHOLYqOrUqhmOV74zWvmMI7bJ7Q3mX87tVE4aFUPQisHDsDF/KjZyXBCR7DS+1R
MVwsb7Ffnf0AOvDU/KWbisfKfZjJIPl9jHbpXl1GhMh07Af++2KmBpUu2AFxW4CK1sG6JptoWnzT
ayhRa3goqymMH10V3o/xzhicd5yXO0KC2ApD9e445At6O/ib0im+qrzxqCFq4Iv0DwEn+2oygudc
tu9Z9jfu668s+SUkBY+bjKij/asxz+9jtQGkdgPo4dPgh/9mueFjHtKBt8xY3zMumbZ4CAZx1Kk6
mfApAWRAJpR1c8po4Ert7DdYmveQLTg3nF+9pL82B0zMLpfWxvyjbRmLfSCS3u43M5FsXX61mZkB
YQfzV+TTwZwkqPT5K2xAk9twneGYXrkAPY+mOuvQOlgUNbfd9DR9tmAHeXMv82rU91bjEYCAqVMX
HyCsa8y61JKmOOtu/2/YZn+cYLxfJOQq2CzREByYlOcNdt+tgykOnl8OcSNe9KUm2XkPixeWCoTN
3vpmy3thC+G8xnP+O3f4QMKc2QhwQXcpyDRHbjNdM4AmiF4zQYuEnScen6chNS6F5eafA/fiKI4T
b20qh1ty5eu7XHjiDDkOCL1HMS8XtC334fYOhaILZypNwcCcIDkdABJ/5zJXr9Rq3I/Lh9vefLc5
xPc+w+/QjHVHlLpa956TPTWOiNn6wckuLIL6ymkK6EVjtU9C8W0WxbzRicyvbTKcafOTZ0sAVXH9
9llw8qyEA1e1o+JrnVMJvVnIeIxsLFeWIY217DtzQz2xs/WS4CuxGur/hHecyKZcJD5kLoNoDJM7
YlLt0wi2nNzydbvH9Fb2bEhrpwjPdxoBUjrNvsNEsBMxi/e5npqjl5JgSobgbhmdZNd7I2F+nt61
auluZI2aBDMAcy9Y9kWtrsBDG5aOTKHkqLZtbE1Hs/s0LPOPTuHjgD/JT/WA17fM4rWDcPg45M5r
MkLo72E4YpfdgSZhsdmkB9r5+LI4v9dEKOPVAHGcj6t5AZgTb0SijspPI4MrxZcSYMqo1fABhv0n
UWeyHKfSbtEnIoK+mVbfSlXqpQkhHckkfQIJCTz9XfyTOziOcNjHllWQ+TV7r70nrUAwBZ4p9UoW
Pm6pMaM4dKZNwd6t5OTCiOZdFRzMF49IgAI82cEHXJFkY/rhS2KQYrBawkRSAyxmhd+TBdDSpejk
Iy2t5JAABmaV4j2GGcdIBlO56umTgRlDWxk/7XhEIzSF4pybhO8a9iValC7jnM63VJrP3DUIaCrD
2GchWgEfAftRBzrY9HPg8trqPZlp1qkPaCZj370huVDnYXJxF+Hma4ig3UQWIA1BI3e0Z4wRtGZo
RnvFYd9a5caePIK/iyh+QKdgXUcYQ51aC6JAPu2KSsq1QvVAMVEdR5te0KsSpp6UKiRWTBdb4CB2
Jyd4C2OWs6S6xuuWNyv3CAIZYTrk/TD/wYe7qyE/5WwfLn2kxEsXDsS4tUG+91NWRVlPBpeYkJGk
kPo0cuUm8X96zf/ftkuxhlfjfz/M/si6EX7hFL5Gonii8GP2EU4HjVRuzfrqVUN9xfRVnKw+3EyI
2BnRb7yskMSLJ4txJCLJdQ4e/QRIsV1Th8QjhVIO+ipnGDcQFfDJNIF+Y7GyBIFG7RP1z1PjXRyv
gkPOr/uLUmJy/8H2Wwd2iwDD+opHx3/TvsNO0Dli5EEzHYk/LlinR4XQNsE/CCPFOhsoUNj7Rq4P
rzhCOjTUv1UHEEM2Ee89/K8hBCAf5c91kDJUm48xcpvd3DrWwYt1DDeuvXOjdVdQofTCSKrIS06u
A2vGE4Slj1K6MwMrBIVBKF+kK4pdE6IhcV0j41RAuNwcjcrHYyAouW013HIjtB+FkZ7tAnlEn6px
W48k/eb2xR3CP4NVamsMGbcWe/kyFPeFnMTyEg1SBk2ttssf/D330cyw2zEuu4zFycPnG1aZdwnF
cB9kd7b8+MMe8N6WlTjwxISQo5UGt0aYdOu5dx1GJ5cSk80Ivia3qzeSIL61mhJnU6roAXP/2Sqx
EgmLHSIXQrGaLdZQ6NUCWKnb0SuTZe2r1kZQPnqQHvciC1g8TCcugZroE/FXCbWXYHtJRuERYmdi
ssAhLWTtifynKyAZuTOcjlniGMPg4CLfgT3d+wXmiB6rmmnCQ2VkTKOSkzth0DhkMP0Jekl3vRwe
cQ9JbtcWY5fmHZL18D3CGm3ku5A2CkbPgU3jkhPExJ0rPnLXbetw8vhsp7wi3xR82Rg0qvtchP81
2fCGvU9rNe/ZXkf7WXO+8PhRAkyIKFpr+GqsbCJIFN9ybrNoTyoEXMBfV4ZNEkHaNveoBALvBgnb
kNn95wgmgggZqQ9bA5UTNZau4FOnH4MgEs86j03zLPU0UzoyeshoCcve2Mm5uBknb4IT09MTWzxB
K9ewvgOzfnfkd1HzvvpltmudIl7XDTYlR7O0Gj4ybzABviGhMPH4CaD9tko+ratGKxmT7EkBXz1r
By7mUDtoLRVskcl69szkA2Wc3njyX5/j4VRtR1Tk1GM5bsKVVbXFNvW4WdKESy0PnqWZfeLKyNfR
HgENWynZ/lNa/osD0Ksjmg41OfXGQtC570f3TXeYyyK7l1uTQVA5UTRXjiPhtZs7q2AX0yqcDKn/
xULun8NiYpVl7BiSIPhJgpJNmflQzMOp91xgfb0B1IxNMyMLGoZ5fm4zJi9DPa1ZtvzMgtlGIzpq
fHZylc8C10iotBqpra1tRucus/4z5uijo9+duxADUoK4cujzJ4w6H7XJLLCvkWJMl0iYzzD7fIaS
0bxvBElwU/aCUUKRTrVmwICQ10++teSt6Yfp6OcveT1+IK+1dzxvJHVib9JzywE8WBtQw3bKJPow
thSK/exj1PD9D7a8GfPhR77QjZFElLgzPpeEyPIEsGSIXT2ftsjYuOT9Ci3z2L2XTgVdqB/O0TCR
IcEmbrLxqyr3okT3qdHrTt78wOtRr8QWwBO6OlSBLGOafRmo907wKNtk1FjzD5/lq+Glilwy76dk
pgpAZomUJ5mJvTOoD2TduAjbTZ5A5HEUdQx4DAbTdOfNED2SoGznrMPtsp7uVcxWMixXKGDi4zQn
akeXeuni4loWPixvv+KNHO+Gibk0WXx77Qj/qn/KffJB28zbVsOU3AKNxT9tX1hl/GMQj92RccAF
Na/XtBDwZigauDqaXTiqbQ7jfZXH6bX3wn/wv9ZaRHcDjP7alMVtpiRGd12jAwM/ebKG4isIXCb1
FMgKTmaXF6y95kXj6dxyPb/qBEarbb84YZ1tesb/85DNG155a9ExnJzU2zpG4a0GVeBdlfZ/GjVP
kfjJfcRenctWruykv2emfytUibALWUOeaTyRAzdk2jxU0nGZNRWnzsXEp9hxICG1eKM8nKPavpTA
Cdt/QtJM5YkNsx+1HhWHOIDCXedzNp8EcN4+Te/ovr5Hb3h0y3PI4m1tM3NYEQyE1iApy9XI0cJ+
B5IAOsYAJQYktGvyOzj1b9d02aMvxG+g5Bk9HjGgbv4ZtuGLxg20MaacXC09nRPGaam0mFtmyKSr
Q+6AZ2I/82TNbN+8Mb0kA9xqis6JGh8hkkdUZstY1DejmrLTwULFi+2hj3RBE5LgPL+PMcC87GZE
1stkE2PgxZxU06LS9ggQZ4zZJ8Z/WdT/r+fJoDqhACvFsCMdod7wJv0JVIQMyh+TaTBYlJsHbaRf
jU9qWBOMO5dB7TDlt1pjnkenucvcDOe+0khkGdRvc+ctVuNe9yh2Or9hlNVhzFaa7fPQmxfTjo9m
UH2IxG15oh1JQVFu5pi0gBDw3jBEH+B3Z+59LBTevJcjsVAJn5wLYTwX/kaJ/N1NcW7VFWa/yFmH
khCMWYN/m2LIm6wXQ9iRu6mBjsECZl1F5anrcFryu/HPxl9IdjrEFptwdB8N7IirSdWPETCe1r+5
Cacff8ZVNkg94SXROSj1kvfIBFppvxTta9SpTQjpLlLJG1C7EZwnqK2kQwSelG31SJjJjTp38UqN
zrvbsb1jYd/KNt2j5UKxYFYAEhv5lDrxdA09te3B2H9XvYnqx28RR3LU7NIQ1GDZsF+taptltitt
PMlRvw/dKjgH4TRuKDvYzi+6lsBn7prHLXhYV/Rf7EkP1ewcsPmLU6JG+nRRcqO28Np7sx7WfV3b
yOW4cl3bPzWVh1C3gVAI7FKf3c5968gJWQOIsp6d9ss0M/r6iDMhak1ujUTIHfsUtL9w9f2qDg6+
Ne87J+G8AyN37lM8glgQL44+FW5qXOs6hx0dT8CPkWOiNHI3tHUxDos6uTCN+kLiM78MGQ0jwcnd
1iSLbWf7cBtoq5uHIbaPuIrosEqpGFyJcKeHEmfP2GYXFXCxgNxzN6ZJmTIZ7mdLLgs47fG5i60Z
aYMcnuaMGjUMoW+Cul8nhedf0GDSvtsi300sEvfMObqD8FvrmXYBrWP1L9fMFGYa5C6VB2IErbvW
SMUtzHNr4E0XKDb1kQ9IXEtZ89CaCeS7/snpRXPAR/TiCyYTSdihjiqRE+AhSM+1J68hcU+HEn/H
ymCguZP4obfxRx4+KwGcBTWEZmnNpQkMxpt4FXqSHjm8d371XE1VxAyP6ntmkp2gQ67oMyJnfPda
BznbhhIWhlf56Yx0Z7NS/0IHEY/5r4jFqe0xBYwBL4vgvt3LqLqiG0Kj7DpQizFXkNR+Tq0TjyeL
j5QeY0TmT/JT/0H/uSYlioqyIdbcSP75Tkgm/EhDmnABBmOBtA9+YOdeAgROQUed5uUROhht/nRc
UvBb7YcULSpuiBXpVrBkgk8gLv06rTF6QD/2uxmvverPeZjhxnZzfNJEH3m6+qrX9D5MjLbKw/AT
vwF+OYGP/Ahz5aGV44K06k34X9KFV3iHx0LNm9HCcGHN3z6R3LKWf6ZkDCFbhx1omu/7ybXWlQeA
P+xJ7rMoscOMLEd8NWs/WwIsE57THDcrozmfLWtnZHoTlTO3J630ejSG+ey1mHC7opMMDLu/sfTk
Jh0Sl46FNMytwjR77a3G3GtR/LLocmL/GNklA5zIOUVeT/hLnzG+TEW47cIYvFiMfcxZ8pgG+zpA
Otrxtk3bhozcrkmtl+yF7ig8dCnyPNjd4cYxzBdbgu9wrAx5iZWcmG2KTd5Kc0PwEho4SdpjbBkv
ua6Si295iPtmzrk0y/0Drk1aFZp8LzQltuHZ2fmAxBvT+/UXrYXyRHsMJncLx24GF4/gQrm/gZT+
p2cRdC8kqmeSm/HiR8HnEgV0sgP87n1OQM2MDAjg5a/pmmKjlfwP5AqI2DD/EwnB2eGQIJo0c3gO
x65p0jsznn2uIutqiMRiQ6MQoAa6gixgvafTUhmcXXiDD5UBGFAbnXFFZI05hhBGyOiJKUlzrLJr
4yctryX5NmD+toPvn4COyIN0ncWkSlfWMvGvA31Jybxbw8r/cBhzdkZ+Hz3zVecOoyUjYYOYc5Ig
rjh6cDKm4iEIg0NZJa9D9dhN8Q5SAa0aFJwVZkIFo/QqAhRpIdRwX7AdxGr7msQU3EAH8VsvGlav
OLmUc0kV8kiN/s1ipcKmhDfbC87oMNfelLIUlulLojG0NDp6J9vyVdWkysN42NlG9KwQ/K9HBkxc
5OnZqtthCzjnqgflHSBbT4xOhvwepNGBpePTnCRfedMIxgoo6Sa8KcLA1lT3zHmy5l9iDTgBApY2
DU4nNik4PtjPutXMXy6uQ+MzikcfeAia+sEu0aHj3DgXdxjkFYNv7B8QTQC7GdjBFq6yB9meHBY2
wPGb53vhJo4aEKMuMQ2VsXZMXBFWTTxX04RnHMAuk5pAIgDF+mCum8GDCJTU7wZMcojhOj5UDH+W
EnetjL8pVnzrcN9xYCBfgWd7DNMaadewKV1IPJNafhjYP3eCLweX4Nqlb0KWTZfYpWh9/IXoXWfh
WmsM54tbb6tGNKleVH13Gn4KebTsVsJSraRqX4kLhJuVevuAhLc12shkN+jiU2N5R97Hv5JhxFdg
oHCQM+SkOdgRTQB7pN5MxAzYU43RqLBuRL+dlMKhMLPGgdNET7BSrvD3fVL8pNMv9pZ6rRvqQt0L
5HLwIIR3VEskaZG7f1bfXjHWFWy6SvYnOnkydBIeGqs5DSO6ynQ3MNtnygcFM0/qBOOOfQ/cEhFg
LLecY5Spo8XB3M/oV5PpccBhsqKnA7TK0BNQOdzbXn6SoMudM1h/+Pu/XFdTTuTJK4ooBFP4Ds3J
QDwsEOeDQj8t/7FfwQbls85s2RjWGkFscg0TDOOxQffQ8zWwtzB2Y/YwCryznJZqgzSQiHA/vKRt
ROoKub9rxk3rtBirC8Uy7WSwaC3d4IkO5JvsB2OXlHpDBclMnWqlBj6MDKrYhFYc7gSq10KT7TY4
z2ZfnbDEnK3J/u5d46Ff5pDhCbQhYvDROfR2aa66vL9btKlMDh894qF5q4jmc3cW15fiAiTIh4W7
i6CADZq7rdGlmO581io4tvZbPGDwr8g2WZkG3K+0IKwlO3lz9d/kxdl1jM3syoCCmxVzxFqmN6db
BoZTvXPjkWU9tdzG6fFvVhOSVAVCjgWM2dM3TcsQzZvOKuexipsjyMyMq5RapGTQ3Pvvaoy2bH53
0odJSRV3mFzkzRUiX8R7S0ltP6HndFZmx10BxTlI073nJqDE7fQLMc1TVPc0YCB62F9Ua6O3na2P
+mtFUqKliB3LgLZv0vCIhoKJf3jHoL1ujbyCJNchcgy9vaogYAXVszDUbwCCdV23dydpS+rkBr1Y
/UVgnl4x8EC2WTGWmPsdcnH3WseNsZZNY29GmVEFFYRVhJ3949R88+rmJ4it+JiIad1qZrVq4EkB
3c7j3lyKVr7bALc9kytlhNeeROY9rNvngFGhXc5PVs14MmWHohr6Okui1TWLl2Bw8N8VBdin0tya
WpI4h2KEQV29LZrJIH9Swjvpwj06fTh7vkD67yaKHFNGwq1lzoehYXE4NcUpLUMy2yz+9DAoEXgM
5lsHoFoX9q+iGN4ZzmJKS7qXuo3fiQY6Yew7Va1/oS18V0W9iqtq28T+KdX2M8lE+yyRNGTFm095
4sQfQsjuWIC3YyOBBgWgRUEjs07N4aXBNSkm8STK5Gta8IJsd5/Qgb84UbD13fE3rvptakUnxC3R
BgUtKyRjOFmsIkEhMwvU3OX2fEda9FMUaiuZ+PC+d2fw4UycmRCW8+LlBQINjtU7EZt9i/i092zG
6adMcqPJTQxOrGHPmKDyU+8Q0Di7DE1IijE2fo1cKGimbNcTFLE3bGPcNoZ/UkIVt7QmjsD3vsah
CE4QvB7BsONOi4jlS5IBYUk1jRfYUJJanyhsCyhpCTQfcl6NmPGrccVdKlRz0XwKjebewKSKYRrH
cIU3ZGv/4W/Bk2IQHWsqPueaWdfYtPtSSiaQwUTgafE6EOzzAJJreq7jR3xOBaIgA3xzjBJrshiJ
nae+Ije8YcK60NrZ0yHjkPiq5hrDWz2Ry/w/hnOwi1yLfAK3jnCBG6+jy06/sr+yznhqSvs9C3gS
smJE8MFpG/V6MxO7TS0A2icot76uxS6tvc80Yt43kjCFrDJn1F97uyBAQ8uChGkdeeY4lTe2J4Ij
PBLgUTNuF7PddFSU6yajShMg0eVSbyupkUrTVnsMYJGRxcSc8HIRXtQDwuYO78UmNLPmQkZUfLDN
4Dn2xLGfidkA8bfLLY+IYeMUi56WZODlK3GaYQFsLjNkgdMk9DEcCfMAzUZiAqE1YuZMj8TJcpN8
r1FuwBl3r41qoq05oZAmo8RfaWZIhxqaC1dBgTlygtaTD8wHojTbaqd2WHgJdXSDlsJkOXlqrCQO
3Y30XJvwm7Let6ZzyAtFUcl8b4tE8q98Yelv3hkGP/KyGBfYmkdLKetoGSjlpAIYBKHvP0687KIT
/T2pWOyEbsddK5182xJyj5xEm6egQfZZJvaRpJD0oFsGUbD8LpGhb8g6/MCdEHXazLiNZD7IBthT
WjpQg4Y6vaiE2aRrKR+1vD9fyh6vc0MgPTrB4TSaBgd1QNSgmtpTmCZXZYMuSP3Fwe1bZ/qn94Z0
9mQs/os6TIbNqJ6N3vwzYALtONp/rHjAaco43R4bC+5alW9qZE2bSxIIfZekYQLV4kNoQKt7YBDk
yDh4QsWbIW/mYGN0j2OrxciJ86xLmAD3MjDXOJhP/UjmVkKCslbto8XY6ejP4WuSjrvMKOO91frZ
unQv6N71Q0bXFkFFiKlWUoI6PpXN1shrZ2J6WCyQNGU+dxQ6G/TpzEso4FelB0Stfpxi6mCdev6a
0i9EHOk/kPbBDLrvPnx/+DGFeqb6N4lDfJY2GYiNLHcDAlnCrRimlbpAj4KVq7fjHrISUpA6vpje
8IqqRj3yZz6RLBxQ3ZAYsupVhUA2BQYnRkJOJf0a7xP6QM1cIrIgdjcmxeFIuWRk99BzXv2ZLYRH
0PQ4eNX6ezLbX8eaP5xIPMZpUx98QhNWo+N8M55An95Ael8UIQJWFICs4UywGWtcdC1bZr+HYCZJ
IBfpi1fyb+3H8G1GxcNTbt/CCIW8bu6gOSknG9rKzJcNrXH8O0d88l79x/Kh3TYJyHwUWVExDRuS
WmHc+O4DlTvKv4mmfkhgUkuR+6vAf2e38DU42XeGlgzlerPKTVaGTqGq02TZX144OjxtLH2rLA1W
wdxXe19PTx6xWA8G0eTKZ8SezNE6sTu5TRu+jpQrdZdY/L2TEZCFhDzOspINUQMsMgNzsX4pvpHc
3S7LBASIcswonzRLkZ75G6yzIXjlqhvW7lSgZLLkucI8cMyzZZYgOdwyb3JJop/hA9TJ3R2BZXBe
PYwM3knLQKnjTQ0IwTw85LJCrROaX9iVmsesMLZWPro/Cbt7r+nubVgcAdROV/hy5Lox0Nc6yw7Q
cP/VzfME2pXEqW0Yo7z0/f/0LGtKq/APq7S7sf3+3eyLW5Orz6q5jAoR4t3SJi8ECqJRbns7NcG5
Rj+eF341U0UgJhy8mP06kbHMTPFoKBfvfvfQjNtOLsqM0D3jdf4a7VucesFDBbF+ZXfBGsbFT4As
jR2cT79Svpb9pfcFinGABwsrcwfx78mNHTK/Ju4ZItRtbmFYRzWNdKCt+NuZxEZxDHLJLNMYXz7j
JThPXvfQ9pz+jQ35tmF1stdhh/RMEnVWtfZfbrKd6WBTrUoSfK8jO3eRMwIYkDywGUSEGjr+3crb
Es/50L3WpXfr6q489QSNXwU7Bdrx7LlwgJwhLjYOSNOJwyqCjlXaNJGcmDgn3y3zDdvacZdm/uI3
mf5zAss9E+j9r561DZp3TPcOvePa4F5KKcnBmYYo/orvAYQfrEyAqyZZ4wu/fxdilVqRSXTIUveM
f+CWDzRguVTFdrI/p5K83iVkafZlwMeZ3sJhSQBA++63kvBx0z+4gRce2/xJyWAJvbJ6sDf+vhmN
E2mP9brP8I9jg+JLmWN0GozcvMT6IYdXbceaSG5Yv8sc6MMugvGKuc2uMHbQbE7beo2w556n9a0m
EGnt2DFqykLuAUTH+ynovFVPwKIGLUDFHNxSH0+F5QTXlolLkGKc42ZYhcKpz2A6H4Uru8uoi/zZ
bsZPgJO48m1YMxsFvesyZAH5BkTUbTJEAyM7n1XiduaRlMw3PZZ3K0DkOmbvzoBbNB+3UxE/Fb0C
JgKstvJsa+/a6tEQ1b+IXmzHgG+y3XOZkXPsVU5zqHT3UZg+TI3evTgGgiFqAHsLHofMg1Y9WebQ
H9vHMU3mh0BV7kOiLXMf4P4ibvTAtJJdxojbaMgTa7F3rLNR6hsKb8LEqCGyKs5wFUXNWbjla2/L
lzxR5b3R9bZMuuFWVg41zCx+Pdfj3UGAt5/caMEPM7GKBG1QjZP3YbAw/iIzXvjA8J6tMbkXGOcd
i62SX8aY1ZI+vdSpPW2kaVHHCTs/GHmC6KisHv7/B6CFt5H2aB80PezXwCguQptqnaIAOhccaEPv
5RdHRuAb8/gr4F3M3ODZ8yzxFJdGf3Zn4W/Z4IJ6Kg6JXVqP2MDkzZhTfFb098kjEorwnQuXWSMx
9Dv655H8mcVfpqJ2W2jFtUsLfRK28ceADpwqusRjklZ3Q9bTabDZPUdNcle2nf2IDqdKNtz8Bie7
GpzfKLiQ7BBzrVryGH8lTf6dEQVNMyuvfoCGz/Pccz6NuOlr+6/GGr3rfZR0fH7hHY+WHVuP/zNv
owfvSZkz7lYHAdTlPVh7dL47y2jGdRnJ4GwPpubTrB0u437egv6e1lkdfw/FXD3ANr1FBsxQJk0V
i0/soI1n7UISzXfCNDRZbqwD2VXkO6oCTkqCdHDgZXJnwlTBIg5WNC6sK+F/0SqIq3BnTSQZqMwM
HqJE7XGw77vR3wfcC78C82Y7l4fOLyRq9rg7xxMWeaTDD6w61MHNAkxwxJRuc8Yc67pCWyDFHOOB
HbsjAjsOPnzzuPqXBWDoB0cb64RpVfZetXb8FI/0ytqI/d/ZeUHiv+k4Lc6mn/V7p2dpNwwJk6/Q
6MhUsn9qWKEftZfgbS9jk+So+SsxugBK4BCfJpdDhdd1l8c5QoalE4xMZ+MmKL1ti0U5C9Z3NwL8
XhX9ibq7Oc7F4mdhPrIni83ODP8+kxU1eJARwi7eTTknvS3EIRnpr/XgXRuO6+sy5NoMeU03TNO9
HzrbeQU/TQzU8lP6EigUMxnTsTlFkNXt7r4umrrYNDkaw9yrppvFTbEdqnDdTdq/NDQ0AmpUnQ1Q
sir8dqLpDibLztdsVH/mdPFnBMeDPfdnOQ24pWA3CttzDi4nA5QNItQq5nBi+kNp7Jz9wP/rrCcC
qusbn/RpWNIWmDLnB9T67S73bDBYvHQcKfbVqcjZ7ppfBujNeu5S8yKTbCMH0oCDsQJi2afFvqT0
xlZmYmFG4cxKrdz1U1TsvHAxClXm3UzJEcyYaEPYSPc2YhnREBHWqcdRAvZMNdaKWafxrbfqXeEj
SxcBzrhZrWrgWg067ue+K+6DxQFSNEQjdqnxQL7UvesF76OvqkNlzh9Jz2mJCQJqExmgXpEBwS15
zaqH/30jOVOY/gUJDR2CsVYMyTXNxDHw+vEsmVtYFQRHHMOcVFMYn+xufmlHtVMR89vM86ZDqbrv
ROi3FBDok2Sov86sQ1i1zj1kEX0QXQcHAQXRzIL3tdYQoELeFgYjXnu0sD4e2Rr067Jt7ZMRVNSW
Vh+ckPz9hoxxUh3bNxa33CLazHdoeOVWpqlLz9MdYsttDrVGe1Kkqlnr3AU6kYd73Izu3nZD68wU
oAUv+jy0qiKn1bqn8kzsU//JrigiCDekvaWrw3Xk7NJ8ETBD6YUV859syD2OmIeafroOvNY9RtOc
kUSPy7EtCT9QhvdkBAjmtU9fJ32qTkZmld1KZLpUWX6ttnGMGQE12wogwKtELbe1NMAcP32Ma/EO
BmxczVPpbCESkdzKZ9Z29b/QQ+0lOlttizDpIbXtXVmH51an6iIRTCCyQzGJHD89tGWxyauo2WZF
9RqWHV5/FQARG3FrdOG6NK0euzBiD5v02rvEvb6Z0ZqvrUb9K4Om+BrN5iz9LXf9eJmcE+bpbscg
ONmUaZSt4X0Fi5NJnOZEv3l2jJ6iU2CNOlwjfha4l2oyiiNambe2c4MPP2RF4zYtVczy08B+0xCw
3tO0s8+69Rey038ih2rspN16trlHc6hUIkm2Bnuh4wy2wcwRezxXdCcoDEOFU3i4I0s9JnAHgdvX
75Hpi43TWk9IXV47GweWZ5M2Zs6vCeBhuzSmh4KkGs96TDrzMYHkEpt+t2JKCcu+K34rEMckJZFm
IIPqDUXrtQ1xMZnOtBmIKd+zWl37clLbIMm3I6gfDDAKcWvrXOr50AbeUWCe3wYD8JsopdI5llPA
yWoxTejmUu7auhaASq4ihHFE+N0/p+uP1aDvYRx/9mHrMTcm1DPTX45BoDVhqrjvFlGA/QEU+JIw
FF85XVrtmOOHLm52bnGCOBo25hrBXrtk0A93HCG//KYB5SFFt4NSecUohq/ayFKArj8hwXhoZFEx
TWZCa4iwhWlR57oL4H8gjauVuKQYL4qcAGG/NwBLeS9uOhNh31zLZuEggAdDSPUoNLCfyTRxC2UI
PnBc2sfZBjODKZfYUVWfh4ApRUieKAU3fsXRLI+NZvq6RIaeSpO4Opasm85F8zP1D0Sewrdp0MRP
wDFaf7iM3CWQgpQAxxST6JE5FyKXiOGMM2Mz8PdRHnn9ph0s54GMYzMWdy/N5ncT6k4w4Fs30hpw
MvrgZhjdVUnc2LblTdln5Qt5FgFxBo74tpOD6jQuq9a2d33gvw1Zbl7Hvr9LPjhGQOOqH2yGcBor
NfXm/BgV5FqyCFNHiwuJ8fOisB7c7mpaDs35jIk1IodA6NhdBUxyaT0rC+LUH+Yb/+Q1/jFJylvg
sjCAv7wKdSBQoIfzzblhu7cvaTLehnnZN6bC25Y1+I+6Na0TkRFi5XXeuO/Zuq67GkME14p/s1EQ
gc8hqnfM+r9kx3FBB95G6WPrq3pT2eOwj9qagTkwS400bEsAIfqKBOWd7tFG1YqJMcetxUIQdVLb
oo+bpmGEKYcsI1CNvZaK+UVAsNlBAhxb4+/u13k/A89v7WwlzaraAUWG9GAhgMKjpZtG4yCEfQ4G
98Udje+mdElQpBbJoyy6dJZOH5ddlD3n8mnJQjUKnuMmjm6VwbpYqDB5Gonzg8sZHQhtuptTwToI
CbXOK5vgQpMNgmLbl+ox26a8rSNgK5YPZnyLBhUhlUu6Q1v4nzirrQNPH3rkUt2o4habB9M9haHN
6jH7W62xyG7anKBuYSMKQtI6Kj+6WyrOsDg2/VPgspkSPklNorHORog5cR6w/3RtEb4kHZp1dJB5
tCPwgUqtCR7y0X5lDKFWbQ+NkFC6U+Z2mINM+ZPFcokvQW1f1SXJBGVsbBII74ehZv9U3Lv2TtqG
fB7j+idOHaSp/Y/TfYmh0JAYcSNZ/pbexnus8MQag2iOoYlpyxnQ0czgUwZZzycGn6/0kdWpiPF+
ZSbNvPzIKlt+tyVtZCLfQGBbLxT4nyPZFWFbe2db0TYxwwQBBQn2ULsxM56+bXjpsS/lDCP8UBFg
2OGgMDqM1+4CzCoKbkzdneewO6mutN/KRrNY9PRwJ+7nnx3EXOqm9TUTRnDVo8AM2Hhbv3ScneE5
+V5UsFMZUwO88KCuz0R8HNvsNnviEIz4WLIU52nnv5mwZp02plcOgYpV7rvUGBPGEtSBBdmEGYa5
E1zBtFcXK4oP2kEPkAqxaXM8aprrhU57Z/mAtw08D6C0ARO48attMw6oqtnYjB6hhaivYJRek6rl
FjYWW48BDwUi2KrOX5yqvrmtZR2b/2PvTJbjONft+ioOz1PxN9k6bA+qL6AAFBoCICYZAAhk3/f5
9F5J6cQleXSp64lHnlBBSWQVqjL//Jq9165tzr3AOrgRAIp2Gqxtdzk3/bRLFu43FcRZcZ6lzKmm
uvs6d862nlhLoEdJCdMon00ogatihzbkSFDytEI994rJU6xCiZcyi569UXCAGTC1bEFeBykwFHM6
OA20z2LINoFEF1fHyBhdQmJ78H9Mg5h+dOHJaFzMz2ZcbIV8mJXFs6h8czPOLwnPgrLXno5Tpm4j
tMybsrLV1qSWYNAAmRvWRmnXZ4dEpBOujKt+srqLvAssapQQc5oz3ecFpUWm0q0VU39N3MAXU0qT
XoUtdpm4xTSaMPR0U+gUVA00IClkFSLiYtNDOKCZPMdtdTslVkts4LqqWShHiNGF+UIMRA92Mjy7
c97v8KCz+NEjMrcBsWUyffapOe9o0I6t0wwHK46uXOdOZqkHIapduTn+n2JW5s0QkV1YwaFYsn4i
pYiIC2rEmw2D9KovL1ujkDuhGMSOgbWOA4/Z4MxGZXaDYhdnFpMpVswXRbtAZQvIGRN0imMVFQnP
OEUuhPFJE9ht8TZNHDmoPUblMmVRJZVCSonIqmDLcU2jrCzsK5XfU5yjo24dkFzulOoXbXkPHdkX
xyIiLDNtS1AqJoRSVg57WT5UeY88s0Fm6HZxv7VxXa8aLJJ79EIfqnMxhNCRqL6rr73Q/3SWkyqi
sby0i/y+dyRJfx1Qt7Sv1Ze+c32SGbjM6RkxXnbdeIrLisWKD6+GXGoe7l54j8l8XusAc3JZYpJw
KHw22gRghOcgRFQaIEKYUCLSmmg2SkOyGfIeovro75UaIMbWSMjJJ2nXvlk7F7qcXzmgi1PQ8Ytr
JyCAYzqhfKLbdv35EmaMvy0LbfCAHSWLZxgBjD4cVt2MLwmtaW7SCO1E1Yb5YWIheDtWyrj1xZL0
aSJOQXezyo1Wbk2kcZek0caXMmeZFo7EfHok5CIDJdbCdUklJhtSAr4NK86/7NRHIewDiQleOt5L
LBWTaPKKMWaivczso59Rgxd+/ywqOMvmxDCW0TYOA7bYs2UnW1/ZwH7Hp2gEVqVo3Vaich/IRIPY
3B5LdiqWLm666py0yPzIxb7LJqQygU8hXYpnIYfbmvHGteUx1OhAqRAdkp6SsX5zC7A4VJETWZXc
yFRBKtraFVQDQLEDeIely/V4w0EEcMHz6nUTWo9eBZfBrKvdbNCYWC2/4IZGosD8mi2+QL4IfdZv
+h2ummPWhJtsqg9ai8tKxO9gC5KLQH7QCZkoaLiUZK23gakIq46ZoQ4JRQwQETJm9NlznkUQvlkw
jzmWsRJkUfSp7fhT1XG4BtCGvMywr9MeaTmc3NvBfpnq4BJbwTZFFJQUdXT0awkPtV6lTnZKIWng
gfMvRJydc8A9bMp6SsOcvdS0OKiJKxqb1NsxQsf9R58U69vkiGH9Q80jRu7aewhmix1RS1iCB6Su
iz+l0T4vZkqwPpp9jnWrinskV0yO6u45b7M3fGhvoii+EVN530f22xDJG1TdUOA4vyhL2mB0N8Zo
fJgJ2s9rU2YNgsyLvm3PnmfgpufvynqWH5oQ30lRIekm+DQ0TQXbi6WkBEoS3BfAEEuvfRDgBpme
H5FUX6l5oWrwt8YefYgmPm9N5UhsOJJAo/HwIwf3VqOu4tCddh21/gZAw6053+fC28eRVitG71yw
ya2FNmv9/UcUy1sJkmabTlTlI5fS5D9EtCXEtD6LmQViSHsBjfOBwhkDWqBvq2KkOvPzDzt+nNnI
rkSRskY1H2J4bSmR9KXJJ99rlId+84wz+Xr5p9ffOQ7Hv6kuqZH9Q9Fj1ksXXKUMrDeemZ3bDUhL
JjI4goYsqlheiyocj+6MKp0za1vT7B6w2yN8ncV71UyYfSa+vVIce1cu2yl/N4xsvhr0DK35TujJ
+bvhwDkbkf08Vilq6+EV39kVMcrjepLxfaPdR4B/1zMWQsVuuvOKm7QcXsppukoiRMbCNA9egYLG
UurUYidyRfoKff7LhNDbmtuPIh4ubStzgHNpInyIPv8TZ///EzT/IYQB66wJGp+Eyn8KYnhNwtec
aIsfYjT/48/+FcUg/xAm3FBJHIMtLNP+MYrBcjT/Wi4hmg5RwX+laGr5h2k7SpGhqYmptpdEiAZj
ZPi//rty/+A/uMRrOlpwMfOn/vf/fB//R/DBxiPleZY3v/z+x7wCtj4/pWjavC1b8rYc9iOOY1vO
ksv7QxLDNFe2RtkYHoqm3WeYERGreOmN1lWxdwRAMIOtyLpp9XAKLL+6GlXUfsxNOd7aQJBRpZk2
EfWkC2JqnPNF8JBbBsT7IuZQaXG6+PGQfjENw996IFAuutaxDFRVnni3ownp1yIp90wDjDuK6JUc
XA0eGd7hXMfgvVmmUwylOce4avN9Cs+eKZT71cihZLqx/ThhMgFeSWBJQ8wTIY4QmEgguyaaZLib
WIyufcauDzMeyGzlglDeVOxHIZgY+drx3GhNJgO7aouBHDCXZIeK34JQx9F30g3jT9EF9+7UJ0fE
Y+Ru94yh+DDvi7q67wf/cYzda7PAw1QS87UOaWWIiZOueQs74tNKXAA1VFgV7pE0uZjnsl2EfaG9
S0f4YwQu1dY31VZsjA00TpwLAFnCbW8wHZpVBlGxjNykYpJJiek7SGd6N7Qf7K41EEAr9mDsWlZJ
nfQHcxQ39iIPh4OSvpZdm2wZ9ux60VKIJ5rP2MnRz4ymuZ88wBPaLa1Tw+zmVNZux3wa8IVbg+lV
xdcsxtzTIqhYIreSY8GQbC0Sw2ZsIT4aeyRmTJlsENMLA70k84CrYojeEmNONujMh31ltniNSQHd
1z0NmDEQeCQx5awGpuxm2xmHzh1Cvkwf8rEKvD1po4+ihaebDFCu7AQwLzVwVmg0Z8g0oT5aVBJA
0xlHTWV2iV2t2/XN+Exbx95yMBmrdFa0M5HU7kzdsuErxTubA7EKRttZ1R6ZEEk2YoyK2W6HrYfK
glnUDqJ4ukcViC/ODCQ8zHrBRAyYYi3FxCDtpUHd1zMTsUIb/EpSo/0ASGu7TCN7a+bqzuxzjTl+
Z/lyYQx5xn5GKI6xY2KGN3F6y5nyMB4DFhpIch5yTSdqTcxqWsIOCZCMWKI2BhlatZ3AQavpp1uj
PA9T+SJGl+ROr+/uGCZ6QGz9/ismjxRqVNcfgfjClBJznzOFFsmWh1B8imlRsDOVmoCwoGLBJeVL
VoTkgo4TbrQOCa5nSO/ZSazu0uHZf1dPvr4Ulu/cUqUhYzKCYM/INt5VYWesTTvOkPpEzo0HwmEt
xsy+N2qH7U0wEqutp2ATJtq4K10bCwbqMvwbRcniyxOELKDRh7iI7zh273WEQWdWo8b10ATrVJBc
VE3oj3W0BBa1rNbJPOjIZRED26gmnPd96/rbrHTNL7r1waJWhnNQjLRXIXSDgv6YCVsW2E+1DkDe
2UZ8dNvsJHtm8IyJS/RcceV/YW6izzYCpguitpPLMW1mHC4AcBJrZLXhZ/ogbCYqifWltzDuc1yn
t1Cba4oS/zWsjRtBmFk9AWrTmf+Iy7lmqpQ6x2SQrKpnIgGKVCiKBKbilZNUBD82CTnDg951o2FV
YDpM5v9snagEDa3trwgCyv3kknoOniLnOk4n642w7ORVzU28Rzxor9MaAxFDeMgdMznNKGrdxfaC
6g1WQgR+BAE0c7hHwfkNk6aVN8Kww102Z/UZ0SJZDDPjm7UX1hO5WtVBKuPRcwaOTh1R1TLXrzId
HdH+3dC3t+sWw1y0spMeWotBDmEwZw7S0/CxqjR3LLCNXaEBw3cDcisyILDqj4Dok5nAD7fXYoOT
H/947Hf1w1yaIAKScb7Flddepw3hN/mocBL7l+0cXFtRNi6XQbkSrvFIqwJ2NvS5dlyMV2D0yicR
MVxiwODhWlooPrn8DHRsnwaHHESP1wDSMqJvnZCrpcZEQGED8LPzwuIhi4ruATdYfkFKeb03B1yS
iP+Am4Sh6EuseljfV3kQK1Q5EiVCbpc35pBhtfQppwfYwpwnzLlusVqQZFOC2bER6hzDqm6IS+iH
xY52/0Pt8HfJQd+ftH8+sZf07X97Ervi5ydx6E9lbWlb7YPYytK9ky4MCw9DE6KwQjxja1C37Qws
OOkajzae9OB4a+eRA3PYElBaNS4YK+OeB2ZwUJEu96FdpcdqBomOV27YIeVgvxIhRqPvwDqO1yTX
oCJdaz4aU+ZCFHQicQeNLLnOmrSlZSviQ4ztDfO2DWJtKAj1MOMUCZpEsk7IAEMDptCNcWOhv7lC
7okd0lUSnQjOGfLb5L3ZZtG2aWP3MtbSW+csyO7CWHvfODllhpt18T7LDKvZNNn4jKPohjVptacK
YmNDTeCQOTDMF7UD/p60Pm/ryJyQeSug923z3GbaWelW4kwSHrhQjI/M/TzNPsLkVpqKDMVL75rl
WxO00T3TERquniPdq4mAKAJV7Qd/dO+qVlrPjMcib1MY0C1JeDblmYUQfbLsS+c9MnqSRQs2zTSW
KZPrmlTvFXoaCPCNh2w24aq8R2gADQ+wDfkA2piuprrGzhiP1hH8cnnO+lp324qALmwduKDqeIKv
Zhviyo2q/BMzKARLJqw7K/fJdsqVIzadmRr3QR8J4iyALvVomPDKtsQsrQz2VBuydLzyZCU1GxbG
XN4H4lQgAIxn2XJFtV8eJjZk32Aezeh/lpvL7kFAbxeRjkOycJGa2wCj/2tYVrQgsfRe2qltiVzO
8nRTNLJ/itEtbcMYr1GTKu+iNbjGNnNNDwniM/cJomqrgwm+CiGuN4RMk6PpHt3DeMyGRp7n0iJu
sfh+lmXLsZbxc671ctTFy6FHlJ/91i8HYcN5ABvMIny39vPopfh+ZuahF/EgDbKoufYEa7eVP2TE
D3Sl4X6VU518NsHUArixx4PqW5xKTu7qtY+t94zHKHscBPMxtGNLFg7mc54dBhNF+JwIg4nfTGz8
GcBwrvG9NLw80Dq8STzBGHYZMMmmSF9agcsc189FtbeXx2FBbxgATmijL/AiyJrI0FkOTOM8WATJ
8hQ2lZLPYiqo2hppHK2hsy8pDceDXAyP+5nwpXM/WPIiMcb6FFlLrQErY2Fp29HBJUeRYUOeTuds
xNvGN2afwCsA4dK2uweBw1kc+UaKcT1n2pyzWUetkMt4wa6iLIpHIfYRjMBjFNQIcVuwu0uUCXtN
J2BDEsmWWnXIkuuoS8KzwrgIOttaZpLFksUAgmQzF4l7axFgtPPTyN1BFef8dozqbCCBvRmCxH3S
lSZIPrDkN8Oe+gfU/+o2iEGfSAB6nwq9Aj++sh5dz0UWUDkiuQ4Mu/9aQT6AC1FwkluFAB3vT9l9
PQP/hBq3iN1MsHCuTXxbp1z3UjThsGbQ3axbRmDoDERVPQzGaG9z2SqyiCsV3UVNQJC6Qs15cL0W
DXNcz0AzyYxZVV1qoZ6M3JOT+vomN2r/qPN2fBSwyg/SEB4ikgzpAlvx695O87fJafsd0vLsRXWR
9zKjmrhxLaQhaoHsRb0J0CqMQmwnKgnDrzEwbmaiPiBLszOLi7AwTSQRgX/osfDD2cuLnRJU0pp1
8a6pLWtrKuIJPLNIDn6DtHBZw4mTD7D+vuO59Fm6nnxo64GxQjskHrwmuC3MNHkuo5XK028CuMAJ
0VR3WaP1+mr7bv4Vrre1qbH94/xjeSxUCVPF1Vuyg8ZrOkzkFTUx8lyg007kCTvSJew1A3R5KHuP
OzPyA04UfNrA5hWyICksnV7EPIKY+cUPpTMzaiMrE79Ls8ztVNiRLzG4y62uGEWicI12rC8ggRlZ
fgRGj0GrsjOUAC6Igse6LAvSlYbyxZXNjIAxjdSTjkgGy1yXPKq57OZVmnXNmQ+rfCvx5Bz83nga
kE8/jAuZxy4qrBqUIeeOjfB6KBt7J8Ier/oAFXFqChLNUe6fZlX6x9H31V4oReWAuwspq5lvLTFi
mbFCF8GAdC7hSBeAzK0agpoUNwIC82OGzxiWrRGPy+K9wBXmFxorawjZ1810cukGUfky9gnkK1XU
jxYV1kmHdXtQNnZ/zxHjc9Zm/cFVpXOB5Hx+hZ7VfQn6zL8PLfSvRIC71WWmqT5dxZKeTVt4LYMx
3mhufYq9OrhSTqXZROfi1ERR9jz0ghiRMIC7Loy+R56m4uZQCJWAjfeMEKqxp1N5iRCFYLisyOb7
SGhsHElG0y4GR34LigpQLx5NO90L1OewCUOHlHWYYxx0g9n6X6yOoKDwKBpJXoBpDWN5TaSEezOQ
4nPrtzr6yKQN1IsdBxAhF/cYN0X1ELidgWCPlULP+OLewlixG63gJZ0cNK/9YKZbNyH7IVscEDqm
J6o9WFFq6Lu9I6Gkds5Q3gHsPLmBu4YQsRrHGn8nrd5hGEF95NGCmTCJM3kNMIxtyPTR3SaxzOgc
kM6NgQI52ozVgAJI4Ugp8/HFacJszZVvr2SFDj9wF9iaFT4oZF6XDQsATDGeHldZjuRIZd143fKQ
wOg3GPd4+to9xzPeAgUmFBdc9K012MHGne+tjCLwtm49DneCRJ2HsPSCi5AAgJUOouDSCUWwbWb4
rGNGIPfEXOVLgHATzgeIbiaYS+xOxaZY2RwwKyfPkRpFViFfK+zXW6vvvVsrgbsahDrY1A472aKJ
rWt+R/xcgDkSSiTBrDPuWQKJiB0II9af1M8SL5HRWsVasfxHSSnCHfR7pOtGCk3SiIBuONNgXDgu
5lRZj2QFjLa891sv3FaDsk5xWnggd8xkn0yDfGxZKq1K1XCVdk3/hZdCTt3ZMzVkIIzo2Yq45kFF
lneII1j0ZlgVzJjb0oUm/xhmpn4XvlUcKgUH2qa+xw+/LO8GF+CAzNyD47fkZARlvjAh3Cu7sdIv
cYymjz6UhPsSByDzhPIiQKG5dWJfHE1pMb5OEwon6si3oXE/vG6yN1GkwNqI9tYiggtDEqQsT7m7
TOMrGuv83cD9WVYtwR6zieuVmmw71LG8sOKMRyboliunlfO20Cq/KJUYL0qL7SBlSFZDYSDDs0O+
sLY7vtFV2CCgQ3+S8v2TG/TAjYpejrlVvPp9XyB/zhOlLVDa0SzWGPISoUWm6M9tgVdT2pgw4/dc
JvfYIp6rV+O5uhuum1uiqfMbI73+/Sua/xbOqjVSCKjipunZWjjmz684wNTL2Dj7+952cacV4JHW
VsLJtRLag8ZVsEM9myWd3boxjeFTMotm8O4nn8QsegifQqDucsA+sCoEEFTQIZoPLi66Lt6g7K4e
4X8bTzRkjLIcHAwo7YuBdKc2ypbTT1f3JtYkDCEqkjvWbP6hVKN5lxUJE0BT0s1Zwr3Uc1R+FnVs
P5S+ER1RZ0/3KU4pMr3jrEfEEFbkegQx18ex9qbsBDevfjQDbbBYYhX89A8f29Kf/Uf/RvCrCTbJ
lLbNPNe0bfeXSWrjeTrpq8rYG3KsLv22tbeYFOuLYK7iL2VfdsUq7ZcFKYKUq1458mvjggAGs+wE
31wSWdeeFpBGDaIYDJ6NZ5fR8HNoAlFk1zXumNidIo120Y4lLhR0eBKBkFEmpySBGI47oBnO0tQQ
4ojtDL/YAdkdsa1QNnXLQJE8q75ds8TMX+u5A0qKp48sOsxe1jeWeIwjUbkzmpxlDQ3ft0pJVUW9
evv9c/p/tlNYXui9KKc6YprErPuvF968tq8//Wb7PW35tvuop7uPpkvbf43Fl//zv/of/5rr/8O6
QDPbZ3j/n2c2P3007X9bfeTBa/rjquCvP/fnmsATfwibG45VgWkuNzy33Z+Jza71h6s4qbioHO/7
xP9fewLl/KG4QQWze8tTjqP5M//aE8g/LFNI5TocGi4Dpv+rwObvp8yPFzf7Bq4P29O4FtgT2Cwk
flwTOKYREBFA36Hy+CsslyvHFA94SA8QZl6Mxl9BLOKZgyLKYys3FvdLjfbDR/Z3E5JfbzDeA0Yn
ZTqOy/HET/fze4jVCOlXeKxXFWmBjPo/HUdc5ZDxt1Wdg6J4ZyJvLIqDBYtCjf3oEL8Esb1noB/H
EfND9zBpa2soCuJ2HjA9BAPLC5L61ng5gYO7OPAqIddaOjdTmX5axOGxapsOrSbzqm6ngwtJfFNi
vKvgKuCACdlgZ4dcki4pgXqv55pfQDRoUj55kIxbtKW8DPaeuoCBZ+hg3rH9O4NGiAAxt7wjoCNO
RO1lvP3+A5POLyfS8oHx0HBNwcPDs5xfHx34hc2Yuc7e8s2Hub/EHQ5QXBwYtS9xOOZhMthaWwM1
RUp2hEGk0RYFIHNriwyBZV8vSM1oy/RyENHLP7y5nxdPDmuwZbllKYFkhQBw65c3l7iV7SP9c/eu
YMw8ltPWzbudq8J3dkAPloG4BqjdEtaE8NLhLRqB8fD797CcyL9c1CYfEFMOXNkkm9s/X1CAS3si
VGJ3rwsL2srwNKZJuepr8WTWyXkgNGwVCX+bd0m2/v0r/803Y2kW5FzMFuLtX2+nWmFkZ3Xk7TUr
DUegkzWa8QlcD5k7aeWsuUBXv39FzqNff1aP08DzPBsAv6t+uXmIn5LVwJB/b4UZRG9qOzY03V2f
Re+/f6G/+VBpmOibvGV+ZNu/vBBEWz7p5S513PQ9JyA3M+LPlqsPD9m3ROdnYGpHU938/lXl3xwO
nrSXc1PjVrLELy870nIXeHCcvZE57xJPezqlF8FUfvEY63UkD2UaVPdiNQUJfvj9i3+viH65kDwl
Xa1NzkhTu7+cjhFPybl2AmdvhoTSG1ADCbfBd83UHrnJ4F8MDWRUtXFSzwR4EYnDBCUZP/VJNF+i
CMlTl7iE+Jn3sZHMLFTGpx5hO8m6hdp///+rVGUwWnDpxYlb4+dfmUZHUg8ioq1nHqVsqn3cu/U6
9HQB+25d2wRtdYYJg7WPrLWzNL+RNTwtIGUk/uYbvd+1YZJT17bEyjBnWTuT1ASf+sUlCvVTRLwV
1GeIfSBkWBAmUh99LC+0BtVeCEG7PWZvRaqhQBGqtpmq+TzKETQ9qxWGjzVNBD5iZHj5OtYzQZcR
h2WBHZ3+FcTB0smE4N3J6Sy3DeXQ1rbkszs2HTXeiKCqkOk/fE/6b84cz6Ki9hQi/H+/7YY8UgPL
blJ47eQTsU65iiuL09m6pAk6ZAqzV2d/dafkhdjnz558mRFEr0kE5EQQVOelp6IozypD3U/TtGsx
mnlDgPT+QwXRZwWVAyAP5lFsgxUt3tqMoAwgSUNwaF6Xy/4MUvP59xff3175Hs9305MOs5hFK/Dj
o5kJsplbYJT3M1J3GftrEuFhR5PkVs3JtVevool+taB+XSltbX7/6stf/vOV7wmEA5oDCTPHv135
YQlhFGm0uzeL6sEpkLt4ybmisK+L7MXOxVVYMrL7/WtyjvzcFC0PD09QZguF/lU7tv7l5K7IYTQc
jL171Jl4OrPmKo96YmAWS1+VvdTe8NTUJodptEw/YsmY2nBYiuhhC+D8WgQxkP8w3hcTMlbdBVcS
BTXAOGEwhounakHo8Wi2XbFiiL9CqgODxmWCUDqIlsd+hHoPuIkdLSQr27pm/QZi02a6NuT6Ikjy
h7Zhwk/RvxI+/sOyw9fUBojuBanYXTU4a+EuFNP4aybQ+ZdTcfJL6CG29cDwnhFD9Jn1JeMONmCr
uO7vYEmswI326zIbn+YKYlPV3Nmt9x717b5JxXuMNVgaO8vIdx3+SgMPwjrB1wmA6tiaRbMXukXe
lR5IJtqnXvEMcHjbIYJfmRlYgZIYe9e2TkvVI+ExSSLgdyzFyAgdiO9wFDtwl4dGg9FMRONbaiuQ
jrQkOQwnRH5IuahybqvBfloqmbrEMVfX6UsWmDzD2QkAK35SA9q3SGTXaTkKrEKvRcO/IE/ipSiN
tyDp7+qBZEWrP44zuet6/OhxR6MWkf2aiCIKqZoNNXhfsLYJqeJMJLNTNgik72ompz3MyGQf4920
qqJe4M5DfmKCCmr6p6xnwhJ01H158YmJoloTWveZ+dNOhswfxvw+bQ9tz/dppdk7XPB7j2EkMzCw
OdN4Zxe8GvYrtMMormWbGCttpo+dxaWVtleDIu96mNJPlvFP5I/sdUT+S+lday+Hxx2NjGlruWmQ
oa7zqNr70aQYzrgP/sh5ouzNkHSwhgDMTjUavo7idz2kxnMSByBZOECqhNc3ay4lIAd7JYgDDwPn
VVZVh6OEr9qN2zcISTsOZlA8vujXcYngbngYm/Y2yxkrpkvXWJow9JZQ2Vqzc/edB01Xy2bFwxY4
JO+NEz/ivSJ+w8Q62IK61mIcuAD5E23a8R1P3wwE72XTXaCs2IxEqBGtBQEI/WFL8ou5BlXJcKXy
zsEEVHRmCogrAhE2y5/NgOnGC7gVCqsc8IUzYq0YCjJNsZ84SKMtOYXJBo3elTxZPYY2wCIbL2n1
Fl3VR5iBHpEWz40I2eVK9QZxcSBxBjv+mvDc4t7LggPUoAN8ORYfFltOF/sFO7FVipaanVnwZbli
JIIXIh6wYTjOUzEA7Sg7iBx+J9QqNTJkEWSJlJPTb1E8bSIWLQdB47ayqvZJSAsN8ZKUGCRsr/Gp
N71BALtkp65QMbE+h/aqcOdC2/pGRlBJW68tglQWokCZXDJS3qiFJRTaoYNRkScqJ/gqQYwEPZQy
HLhEDDUvuR8q8w0Qp8ns2UeQMvY72RH6l0PTNOqadsRyP7CzstihdRGpvK1j7qY0486Ri6QC+/eh
8rmAKTVDnHoDt7zFjVSWZ7ulyu9MaDV6CQKC3HOQDoO2kAQYGcnoEERNhfdxbS7ijW5MdqAVWSkY
5WPEgmRFAIKBEb86C7fCnEWFl3Ehh/nwlKjo3e9YdKZ8RInIzn2DbzgQJFLSog2YsPwWH319DOxy
2qc56vY+nI+OBEdu2fmwKXPKXwHGAin8sAmHlgG38ZQljbtpGOBseRtL3LAqS5qt5dmKvZgDKKeT
SbPy0uaGtP3qcszkc92lBvntxltZ8s2kAJQ3hTeAMGGSH/BeO7zlazAvC9Yj2Y3thEA1Jk1nyNpd
VcurLkYXPMj6ccTuQThIQaMwPemRWzHHxcYWpN+DY9rTQQUcbwXpKdwkK8As9pZlCjVaSRJtUnx6
dWcRr9ey2uttxmh2STbLZGG7a9LnuuaZ4rP4Zradv9g4mISFKFiZGVGYfXLNBXOHMkNuChjMjYgO
ucsImbSQByNobvOScm1YTqmGXwJ0GavIjd8hQgAl8xoKmx5GYvpeAklAMFMSPdCRVr5cJDyYYEv6
5l3ZiINfmvtOTDd9ZO8VUcErHMDuhv3/LW0SkJ5giliJ6msrwc5nVlids5MJsGrtke1gXuusONs+
D1ufIoviB9RQNW6EFjDeu6NK6hvbLpDjgOqKOE07QimZWlWol5xHr8xuewOkF7pDMUh5VSpS2tB1
18eiZ/USFIzE53G6N1JOB1mWgCUDq1mTYAZ5bJRPeYEupo+yb2yG70yAgZMOv+ZxWh8igPEqDmiv
4BiTt1u85jizV23rcv77zUVUTHe6J4lEy+xMSXE1O/07NjDwJqO8UoPxJBJ4h4HdH3N9Z5Auhoyf
R+agqlcZzPeZwTZlnOJoGwQntCuLLzE7k32SIijjWYIBnKM03plBxGXJt7kbWMx3ZGw2gvvdL9qr
tgg2oGBfuoQj5PsjFus1BoJq5gusZnAi0Fl0mh+alARHuyQFlpxzIwfBIoyYM9/Eu5qHN4mXJpep
Go5J71LpLCe6Y/jgxiWXGBh6KLHa2BOEQQlhALWdjZ7YdeQuQ4sRL0Re5icp8aPXhQDXXjkA+LwJ
fiW55Hnp1adpaDd/VjA9b7QkzWI9j/wwzCcvelHem4CyN9Y0XM6S3TOoN0xQ/ByWvk99Qu/w68Nt
mItwY0bdTWHIyzlrsBbPAe79EsOiHv3L0eSv7gr/A9nane/GSH5woJaAlBD0tU89rprKNm9A5Z/C
hL8vinqAqZgjIFfS3+iQVzUz1siFcbLM4DVgeHbmFf0hIrwOiRIyomzfGxIFD8w7D83/qrdZ4Nsz
e6G2DPdqTZJpee2W+ok8p4pUIUQVaZAB2A6yuy5QD21EZmwSkaTuNM7RKQtxRn3CLoaN0B6aZ3E0
IhluZiL0Vpk7vvV1NXKIuPUuy4cLLOvVXtZLLH2SPJU9syuD3Q9WKiSSclrC1WEUKqSQRZy8lOAz
4mFnFNOj1VMzfh+uiZTHfWMiakFgwW02tPse+xA9294dDOuyKvJnWRkxOeHldWo+QQfzL1hF4lOp
etpGgRG9gUqe0PvNY3UNeiM8mvEFoY73swwVHwQsKFPFR1rm6SJWLllesUKPhvw/Gtsbxf45x/UN
B6WZNy118w5R1k7LHjxIJdoLUtj81QSan3aJwzyhvMV+Qqr2MXIZM/tYRbBIumpv2F5K7VVq9kHZ
1jHTbzjT2K2B+tyD4NnbVfeUMN81uI1iPQIQ9LeBl5+54/Ze3nbsmYf9IJyd9BGZ+C05qUXwYbgz
6ihntWOwAhgmMS7CcjonJngk0r5gIRgb/P16y8SeBAVUo6XZHwMUPzYyho2pUCXpDFC3CTK2GRS0
77G9hTR0DvWiZSMdW5fW06zny9LSH360jAmviprZzWxhqfS95jxR2cA64fBXmOoRgXpEfq1hd0d7
UGGk3QcbiwywleF79yb1ExhfHvGBqoPtpNsbq6JYYiu1VYaLiQ1QQ/PZ0E1tUD7BuAAjznZDo+nU
ZAhV03ib1QHZDeFJ13FPTgHqPYynDwMsI1KGYw6tZK2aYCRJW6eHen6sMYNeFUaVrFtvuArz0tmq
4cqV4aFBjcyRVfq7Wm7xV49bQbD3pqjMgxFbjzaNNcs0+eX/cHRezW0jaRT9RahCbuCVIJhJicrW
C0qWLOScGv3r52Ae1jWzu2VbJND9hXvPTenObW/5qzKXms6oGjSADcY4Z76Ms/5vdl8G14qIELTR
R8fMAsptxjZow1a12VXFcE4s1YZNdY9mPwb9lvwlKiDZ6r1/9gWBv5VNO43J9WLhYkSs9mg1pHBD
xEGnjVWULcybXtN5YFYOTZViIk3ecggxm4QfSonxzUrIM8dzQrJiy3/N4746MhGWEpN3jmKjwuhI
UDzo7SsY+erHk3ADSzO5GlN7rMzsPjdatyH0BMiccYggAeLNtM/NcJwFKauWVc+Upxj0XHgDKINB
pWsvC9twWmIJf6cVW78xf9o1B4WMlMvEAQmAzZqCoSU8Z0Z9bQsXUbMCaVAj5oU3PBTP6BNI8k6i
O7b8lzk9i2hinN0/N605hoaXGeE8fs6xBVe0EjuQgmRTgG1Fi/Qye1OQ1EiCAWizo/Vw/LTEGWvd
heUwy/3qyUPJTruiKK6c5Muo16fHR8IdNdkzDUEIwZscbzJSAKhxaI01niIMxz7iB+y16Cs9i5gg
dPFGINVwNGVsEpVCANXKuHbNFMEa+LwgQ9PTN2kZTrM1bU2/fpli+WwbSIlaE5cZoTpxOwZagYXf
xGaIp5iyjAiDLIhBjPjxHWbjc8ZHs5J9qbEu1jR8OJNN/mxKw162GeDFzN1V3WzgC57+wZkArqZR
4qhemOCiSBmPLcbwBCpDSU5eR8PZzWvL6qNJrXrxr8sxsRWmuLY6qZSR05MtEO/1CJ4J+Deb4Vtq
zy1knHgrUF3ujQK1uDF/LKgRZkBkTrLrxgwwXQSal7QqFmna38iAUcpGav0fOkZ8W1l5xs4oxVNB
eN4eLD6xMSCn0C/jMmc8ALJDO6j0AS/ZCC02PkJqDlLaekSe6W9WlyzlsuGuRRGu+b9S+irkIGFE
0Z2pRWCDaXT4Zr/8NENEMZWN2E7TdYRBAkE4A0eoOOfSiFDUwdZnvshx1dpL3ob5Mmlsw6H2YUn8
sVGIhzivPwTY4XxJzgWyYY65rb5Ql1cATAyQ6w3g4UkmFz1r/kQE4lpquukMGjalAKrj1iM6S4pl
clRYsPJYmXkcBbN86yZeQk3fRSlR7+Xyj3U2kCsMGPCdnlq7+mHZs7cm40WKBOFXT56i0P62ybwv
3fHo1XVgZ4wm7dRNt9D+wJ+STDb1ybOvogeSaXddp+MdYOLB953TMfp7/BXYcLO22piBQYtCSdsd
sprXNUXr2xKjxub9oJAkD+3VjZS+MRIa+0akjzYboiHCIDpX9Ef5cnBhMW67mdNgMSZ+COA2le8G
3dhgTVl+I+Ju/dyaACCh2gZte6JbHjapobGLgsUVdswGBlOSfFBk9UEmbP06AE2zgTE34Sm0JLiY
cVyuxUpD4yshyB4lMA0mZjdhHnlf3svGLA7UAXehtlzuuNNn1gQtEVSJTaqHGXNX2ip0StDHPvMm
rol4IJxhwXriAdzt53sMqDPycKuNS3skSPKBAEzGmMNDBhU99rMPmAGvRqIhqj40nnwcEry/fUIx
ONowzkA6CR4fG8/9UMPAFM3KChmNgM34Fw4PoHlxwTRsKb8jRx1qi6u9lPJ7TOp/iJmYcNhcu+M3
u4MNOhnepqH7bpHToXAzCAMHrl6rieGbax9mh548MUqs90W2JdvKYKSBeMBbQyJEV/4VNBJuDaEM
ldE/wNnpzo+owRKTGlL5dLxrjojXw9e2i/7a29keBGpEEZkBaxX6x1D6T57SvaDLHToKfCgNnv+t
48hdvcrCa4FRaHabd6v5w7IBKKtJrItRxd9ZhTcmsfUHZAn0EMm8cd04ZOIJsIAsRt1kykRsLQW0
c5LwsvkC+a5bx/fx6dvfY8fJ5Mr+lvoFkKXcx3LsgqZLZcfZqY59jxrfXvAK8DAzywsbATQQgya2
q3tmaCSf4SlOxPDpfy/RMx+W2g/EvZIg8z0+GYVighRzvncopFWafxQ2nPQ+B9IAC5Bub/YRglrV
zR+qR5BDyHT86YI89N46t7p61SuiDFfKSYkTI5hij8u23Qqj5SMhip6/UcpMslYfgCbvVqLsEPHK
Z6rqPTCCcgMjM5DS/DJ73Q2qvDouAq5LVPcHgSwvTEjyzkrTDUaIDCNuDiJJ/Xs7RZdWR76Hx+M+
+d20aZC87a0l/SgYje2jDpjooOvvWf0RRbisZyYLGhsk1pjoKPLlxB0CyhP5++LVE6XkmkIO7T7y
GxrnHoQpILFj/RTX1lXDDE4BVeRBnIvPtEvxjFX+iydr5zLX3FjZoh/MUOpcgnCVtJ3b8yciCoOo
qtt7RXDS2YxR05LAcwRd3mw0Td7HBhqwyoubm2LilsVLy3DyjiJ/MzqzttNF3eyZjgYFJdHeLqpk
G4FJL5iNBo3BWzZ73JgSzkS4oO3YAMohFZxThplvTLpJ5A32MQdSq7fRnhWWfh6BY2yNJIGZLYvX
ZHzMEvJYtLEkC0pBQiUisaUZAVHqStJdWQI3W0P3fsWKibHwSfeN921qsXwbqkxuXI75VcyGdRbL
zaaPS4gCtuPg+kpAnsFxJav2s7TIpspolkvNVBdT1qRV2SyIoxg7eOaRHTMahB1GKjpXun5xxLic
qeu9Yy/wXrjVF6ugg1M13msL/sfQE7LndRx4OWP5Y4tINSAELz54OBJgz++X0sbmqmOzGVZTUMyo
NlsW/gDiXrezEXsvfiQ+Y51kLqlBxiFVw9rSRFubAlHEYZTWTyopd3vLuVr6cNNu+aQ1B6VPP+nc
EYokMBep6kE0CH5LKF5YEXk2+qi9pDS6NILlwe4IdOAcplGt0m++RyabxbseoTQcnAZ/HIIl0jRE
4MfmT8/WY7aXbZ6gs3H4dHJZhrXdh52Vn9hei6CsEfgICwn5aJlEv56NCcovWe0hNE6gDcOrGXfd
SUiI2e4Ivp2Pby2h9x225U3bu81O0CwggXxSPegZz9clkyBBnSue/i8I1DC96HBmTjw3v67Ck691
bB2YW7EwKEemMM6uzJnEFQ4me7sfLmaO+Zr8oqOf6E8Wyum5TOIwsh3EsrDe2gXHWNxZT1XufKJV
XA6x9WVjDZwI5cKeVEahXpUTyvWJ7VcUANelrTHqP6M7EIuch1VkEC3Q5zh3ug9EgK+ZDulqTsst
V8mH9DmQeslANooqFM5D3Yb2EHO7ghpxBPvOCpZQaHKBMC99TkaadTz42OeWowSNFizN+DRLWzI1
zt8lgUTh4s4l5GLtQKnZSlj4i5ogHlGgzu6VBSCLjEjbKcsmpU/EZ0beF5fXASweYMQxd/7NS/zi
5lQzIn3CbIawpEmrbU8OTlESljZ0jKSTvyzTEXeiN4EOB194YPaFmiEPxyJ7ngvmfULh3Eyz6k8R
5T+RnmqBQtsFJ6G6toCmTFB0CxXhoUJIDirWyQNWl1+t6F9xDNuBaetHZtBAnwHVL5277B0ZZ/BP
ccx7n9J5KFqqDT77bVImh9YeXhXy8X1aNUdkQVtLzk2gaR4Fh+3AhoDO6eXdv7TjhTMYtALuoEBD
dg5LPXODhtnertOXR7CvpLUo8sHhx6Fvp48tOH9nl47D8579dH7Qi+ax1+NxV9QToHRvgohKFB75
nS4pRVZ/QiRcHkujDiKlPVkmtl7Lg/yXQdsHvoItgHct6mHXpPFjknjzvgdcit1T/y4WCbeQEmpp
iQIZ+0bbDeV4kg45B4ThvZdGWBB9w0/Y/RI9stN7DZiW9zcnsxKwGG91Cy9g63r2X5uJSUAWJ8+5
3OSpyPlpqefQidLXxBvHM99VKRWgK2fALVjeTGTKypsQ2unMV32n+RipAMB/EVEKhGcuOcAF4/1N
5qw1qIQTG5eGZDQavXcZAJ0u5bdzM/VHy/H1xYPrIdaHnK4bF77HRwv8AnPGxD97Pr4ZTVnk13dR
gLZvHaFzxcq4wo26sGHzP4pn3/Rjkr6GFzEVr1y8fx3blqfc4gj0CJvZJGtIeDyvMGDsE+PA6V0w
imUspF/LRr7qbYNAqqB0yHNoXCapFQWlYGfL8dDGEgm92e2d7IW0Hftj0tUKPEJRCvJ1l/fFp6lb
f1nVSNY7WLktP35rKuPZh7KKG3ncImEOMxLEdhqEWcbh1d5w7Je5t82dMH99f3pthCY3Q8PEHhn4
yg/CHDm6v5ltDBur8gUGkepztnOHKUARipLFaDI6Yl8XXBhgeFi7hXSeLOd6AHDZUjE7JbWmU6xa
lwhAE3QYiM4ns+IF8XNdbAgN00ND9WuhMSH2IOQlX+rHyZWcGPOIXXXqns0CeGfCmCItGPOifTgV
hHv49Nmb1DLF/tumSN7RvkI81p2N0OcPZvNEFKcnx40wSc/+FZTrkQQ1ZiQuHZo/oNLX2/6bfD8G
0iIjPJujBWDySoTyNvyG1x42MHiXfLlWsGq4fhgbq/Y94gzcewyTOg2YprHs3BY4iTEyTqlIRdxR
loez2f8QvUVEh97ru5xexBB5vu0TF60sxObenAhH2WXzuLrQp79OkmIt7sotY3NwJKy8i8jMr0Zu
3rDiYV9JaPFa8yX3meet8/ZbXChG4uvH6uhagLD9p69BxJTIc+dpB+m8ZT6Zv2vJshx7Aytn6xZH
v7uPKyM4BzqFrN3lfLViLtKRcE3s+8nMdzhH83GaSpNSfPqtmoqvMSl5TH1yTL2qfrU9ltaY7JVj
TTuGFMu273MiZgae2i7X6ZPd9r2ynO9llO9tbI5BO1ZvcTMREzKXD1zMORydCD41nWUiHGpbWPxB
4+I0GrryOq1XXwbsqiudb4hHeTjboZdUd8OkpQAwSMdXWd22XWCSWmx4hmWDRZRQg6hirqye+oqB
oYvEBZOZOpBdghFeEUuChmoPVBHPIx1GR/I5fpHVVmi/OA5mfiW6EM7fG1zQbZV5xOLpBitI7SI0
mwXCeShZ7VtR/+nYzg/F1BjIfHqLjOWNttObSpLDMg+Aqelhb7GzL6PEh5NE7zYJCVTzzoNmJ6cS
lXVJhVG2nJKq5nCZkgZuoHpYpDzORq8HnUg/SOjY5gwAQBPUdDDFcURzHCOgYu4JIZgFjs/UvB1p
YpT9VQz1C3gjPgZTvUax+eBF+PHswv4LD4o8Q32lUdUsNgWdJg/F4+I3n2QLhNg/3l0M53PlkT6g
3L3s9dOiNLh/jh4IV3zgjgwGvBbo+KuNbpmXpDUJU7FI4Mn8n2QeIaKucbUZl76KR/pYkL1sBnAP
9SINCs1+LWpmgH1DXS37ml1A1X7oQ7VtLBSezsJQvdK8Tz2at12/fJbF/Mlli74BOUcKKhgVjkfv
WWQ/ZTReyUTfScM5oCh4qCz12WL44xEuTyDsqB0guJFhcut81HK0cXZYav1ZVjq3PIKNLX4DWIdZ
BSqveSZgAGtFg7iSnMnu6IwzP8ZQnZcIumlLidZmyBa8lKgmjP50hPp8WIV/seNoeBRiK2jte9wv
QBoQg8N8WL70+IGMMhzoDMlbzT5q2WVCI7CZWqK8x/J34iM5GhUsnhxdLtWcd23BHrNzKZBUTRaT
K7IyN0aRfLuZieqh467AVb4pnPZKCiUBHOTpxtMAmkyJhQeD7WWiV6+OzvnZk+RGyFf5z3XBswui
bDpogKT5sM8cKm4TxTw3YAPDJmwYf+zOOwm7xQ5AapBUBJrm/NNGLyWGSTp25BaBHMWly1jS1C3X
dkN1lU/Gk1GJm5twhY8+aB7z3mRgntnjOQOx2UN2Z5njbEiE+OzrasdbZWz0vOXbT6N70jCQtW/D
4hxN50U67jvLoGkXw0bmD+XhB2U5BaY89fjQT3gPz7E+1kF5LXJhHEbWpWEEpBSrJAXowAsSTcuW
QKC/MAsPXYLyx4fLyYTwdaZmusL/qRTftwNCrMpqAuPte94P8nmUfxaMP9t66h9dLNz4i5ia5lG5
ZwvoHtJOu8Fl+JwS4n9AlmutL0hqXrG4yW8z9ek2J/pC6X4CN/XFnMv5JMoEoYZLb8h/oknHLYtX
0LETzMZdyGRtS/DIa6U74CLWHYIpn3W9OPvu9GDMlKkdwVlaD/Urdw6p+wbaYwqmjukH5P4gWhda
HYbuSnerXauhUEKBVOwN2BZh6qoNUEXAF0XKu6dnRHkMs7PvPSa/EyV4JV+TKAYFz0ND0omgDs0L
VkD9tldAzMiEh2sMFGLfj/XVIk8PElz7T8wZ9eRoxZtMkCSumnKTlerm1t3NHCeWgQx5BpzqfdKV
u77VxtAramdjLvGxIj8yX3PjTAY5hMdBrcziF33GAeRW01ubCfD+mpluiVB9tOTeGLpzl8fhnLff
Zux1Ry/y15Te+TXXZ4Q1HU2PLw7CrI+EHFxyC/iLNg9yMzUGEhmnehN9fI+xQwUWucH54A1cQuje
45wVe2X94vfm0VTLM9ref4j8LA6GxgsHOTOtb14rdiMYWNOvZYbZWkECJwz1BSwz72LOzm6UyL4z
v/xUI1eRm0ZvUcw4udbPpiOfU5GpPQzQg2b6QFaNBd0IhOSAyAu3xESVNpiy3TcXYU+5cHSRlKs6
m9E1cGsW4EuxSyEQx6N46AzzrSATG1IIV00eWWqrMoe5rJ8SJDtGJgIIJtAxR0PU1siGWouqCQIz
L7xl8fwJiplN3RTeJvfLidfE4XnU+uecGTez13VXoJ4Kk5WDmdsXiLEm8hoRVDjttzNb261vajt7
SG5mz+9rCVCkWYU2wxhRu/HE5x4mWkMTv1WOuhJYQWAvk77riOyjUcDEO3g1oExUZJndJXuul6fK
ijEse4LgHv7us7utjRbIBX+RzeQcaWNEiOD9o9TiJ+IW3oWzptXNBltfGCQB2HrmoXbjU3mf/Sxp
T2MMJHxeFi30xbSr9P7Cdku/MfI8ozShPckJSnDj8fG3q3wePgKgY1mHyEOXjegWAnSY/mUs1Ldd
xCU2s1yCZ4pqV/C4M4ZENdHgRZ3LNezCzVEElaRmMHD78Fkmkyt5IeripytFfhbW12DLfTQkdzFW
d4ur22mJO6s4J80WMjeRo2EpSrzGlkxhl0UBGwOy5Ad3CSZ7rLetit5qpzeZPjK2sZnaYkT4LZ1+
3yzl4yCTV9mTW2I5Xrut2isMiVClABS0rV6dR5Qsgac6nThC4Ca5xxVskw/IWOPMiPZXV3ESur15
o/Taa9AzN1ywKWk2ydUpYWm0qiG4nM2R+HD8CQIMStRZZ8/aNKdlOKmi/ISSXIdkIH6lumQjI9uw
1zOHdc3yOOrGUxN3L3HJXhPKwjljzj2L6dw5DWlR+lobchoXJGOxPV6Yx0UknmKNJK7I0XZzRESN
bFOemQoAPdLCZ7UQNTVqJfoVlCRRMzw2ZXcns+99hDYEIcVh2DjRlk5V6BnGg8LEXRZQfwbHfZSM
eDbMGzdmtAqCZj0sYlQI5hSl7CNYuljK6hBrn2CLMqPIDcRvzuyxeMmxC8g5qDyfeowQtqRhKFbM
sAuZR54Rb/2IGbxPBzclmJr4qSNaCSCf5u+04g+DLLaU/TWznK+8YJNltEZ1HNh0GykwgcKt/mGS
PNOlfkVec60zf2tkFAYmV64gebfw0j9D4h9l+zoTWy70hj2zg2FOJ1ISni/Stj36CJv93/DuIHEK
IkYgRqndlG5/CQptO3vUE304kwf1KzkPg0FW36P112OovfU6C0F0MjGXmoxQzjZNn55GCC9iDhVN
fIxZ+bXYB2hQaIkssWmncqbjIQ9MNwCRjLjS7ktHY1yDvqkB6KNkF38WMtj2yA/jrdIstXPM4jgX
cA+4Mr6KjPLR09FRCFcyp7m7Nixq49llbsnmnNpxHvtdr+zA6cz4xWxTEiE1/zFluQppkKFhBkUa
ny1TRBapyAp3UkGDavy3vJz+akPNVDvzzxORHyF8sEdOsYLTz36T7B+PccZw3qS/zuJxPLVLFLpW
+04mFHAnX73bRfPHHGae2HgN4+N1yoCQFD1pCkSeH/lQNYClq8fI6+nR3HVPx9qpRc/rEU4LcOMV
wwsQ8li+Gn7K/6+TC7wXwtS0sxrs9mVMmZJLv7x12q608XVXHL11a72i3yE/tc9paE0Wg00Gy7bN
j8jGnvvMYFhu87oiSrmkTAuhpyz6SVPvfQk4CiFMXT7qUV/ssjU7zV0kQVe9IGrdaUNy8M5jI+d9
MtJfp7K4Zb31ry31f5LNZWSgaa4qppjGkZiwZEFMmPuQsKi5yh3GWnIkNIWMwV0VFFG91xIN0IEx
gm3MngwOCyAMJrMYph9uv7MK8Ui39yGnbIey3T/hsz+VUf3G7JrFLbzkunEJvBzapygxTjJhxKLa
h4j4dC400tThSUsSvnI+n+UDXjsgbX7MZKCz8BXmS5iiC900mqOW7KD8ltN51+BYtgg1ryODnLg4
JHKmbfd/hvFfQ0ryjcBn4JT+U+v2l25e+V7Vcw0UuM0JoU8cn2+oisAv+NF1ctYcQval02DIfZyw
yRjTsxZViqkDmcfV9JK2PCMTcBEuwaOwyXCfVben4F3YFogxECkq3LyyvjwbuhpKLurbhMG97v54
PsZvVHwcEIbF9MLPDgVu7k3fOw8ZOXUHvAD8C9P6ujdlKMFfIAPadak3ri9I4IxL/hZJMDWmK/JD
CZiNtv2Dqr95ZgKfLp1/XOp0HQPqxB4gT2Pb4RzJeNuhJXlgJEOWMDHUpOj1+l7PSHrJB+0pqZ30
WRjZIbFpjQv074fIpWdi5R1aGsQeIJjs0RI+soIf7hRH8iWZ21dV+MbFqwX7oaaaETKY6mytv0hw
qsc6ijCK2P7Vq0f/mpnjqa605ZzN6hfbYXrsGkgK02z+9SjDzhRu8xnjsQp9OFIBNZhGfQCMRcO7
9iKZpxIM1F/9LLdXkWCoLfZjzrUIxTZezhVCInIznPehyDuw+jVRKjYh0gq9XoD5nYmhldz1Av41
+LjOkxo7K7XlavV3tpuWoJkLFE2TfVt6nzGVrX7c6O7b0ScYkurkFgm4tPwe6z6dTfftkXq90fUE
EcvEsoAUHDQwUX9RCbg4FO+QSfJIBM2seQiQj0oYQBUWdqV6TlpR7ljBYmMN1rhCgBWBV1oxTQtF
0zEx7EeECiKM+BoYtdYvUL/NHSNyO0x5nbzqxe85nfkY/vRLTRT0Ah08lQ0Z13GPDr56T/THiGZj
WzqedWI4tdWIq1tdCV/SYLW1TFi8Vep+yRJlEHpcCeEXXDSn1dXMMvFgT84TySx9XA03Q/+TtJy1
rW6KYHLxmHU1587UnNqciZuO5Djo6PJXxp4GnI7x1VgXnzaFbppwISPQJznVQzxdLcmljNydKEeX
SLWqPesNWaKFenbQkwSOZj4RyAbKX0b52SBqcIPrgIjRZUj30o9ILiVFnvh1YsMmRp1lg2A/Z6c6
CP6sRLB27ABhs7LyX/3eMC6dUw3HYtL2DkDJnWnPbzPxrnzPbKr1WMD1Vw5iJ+KaCUN0EJYu/YPV
E9ndF+22A6FCOhkpBAoOimtjdOgdIj/sEXV6ksf8jfQ0sMc/pOxxDlA/VTVzcqj1fiijHoI0PqHG
OTLbLM+G014mS6mTs87csE8SXVYyBZXMRlaBlx9lpGwIDbREVO4EWpbHlfG0knzJd+BvNI/+Fqme
33ILjBBeFoIDLn0OByRhEGmOh2ThJ09Gq9yjjDnkecJGKJLP/ZyUQDASNNbHyaS66GebLCV3PtrK
Ax04Hi32d9kita0zY0+ByX+HAM/FO5YHSEy47TEYbgoF+KFi22X78ytOM+Y8bh7vypmQdbcv293c
jiFg54heI9t1s6T1sXwviDm2GHn1zi5ieQ0smcVll3NKyv7AGJgJj0SQg100QyWkU4qNJcrRVAtd
QtO7xTKYZZE6S+55ue4izXS8+3IueVRqvsEKFDnElS13ZL6dbIDlwH2/naQtr0mmdsO4pEdh0kqk
nZ2F3eAfSe9DHGLF9Z5sqL/dCPBSma+6kT9l7AX2wmHi12b1emQX4Ltd5nh9TAFg/81IPM8c0rUT
3WQeEk0uN3Z2x+8RuIiC0SV92rPD8O+eaz72k/wCb5HDDx0jAPIn+hcKXLvcFhrh9Lpt8YqZt8iu
9qqcbxq98c5QD7TiIIkrsYYxcM7qRwauKIbsJt9DCbswSboUs02n0kPkdH0QBG1vHJX8hg0aLG3D
mdLj6shF/lysDG6PkzqwcwrSRj2Zdp0GLO2Q+2lsZpzlkf19aNspmq75YcFkSXVQnRyveOyFYm1j
Tllo1hxwmrU4IVPYmRNJ5lu7l3vXic8DMWIXD2dcWClGPWaa/coOV0NkQV6uPbyg1S8nZnr0+Ggz
dH2OSHdS6mjE+jdL8o5VtvWmpubqe5H+uDcF09V4ct841/fVqOWBu4hkm2KQ5BoNZ6hjpE/ZHVg3
+0Fo03sByjmsJ8BZrXvrZu+NgHdBeb3qchVSSQJScHFLZGi0+2HXeKun+xOoxdZml7IbMYAxUvkl
IKAHQmM6wECYYMw9sgvpF0cW6Oh3ay/fLctqMx0PMaGSqCHZZwCA3YmmIBzNjX7LOfldK+i5oFNE
cB3vMwdRVxS3hE5mVO0j2aAZdbJS2q2uzY81RcgDXQFBaqjwiLInYqdvI+zKHpxVXjSaxjEy5vaM
3hrHZ9JseaYNeJAnQKqvuFDkBaAsIRCkVTsWAWRL/GCUTX8ybf89Z3cpLQJx4qqksnI1DXnoxtI7
nKgDcMlpsTxMPv8IJzE3To+U3FcfXc9epOspGl3XtNldLQ/YiKNTZFlP5pA+jgb20zIXH/pk/vNB
6qMWRNRqxqV2tCxxWyK75SFacEdpCKk6JsYD68+pHe7QAedLU8v7kJO814GzfizRvD6aWf49oA08
/f9vHhqqQBuVBXt0relqxN+jDdZnQXq8zyyNZ7QRHwtuvVOOKeluwMI8RMm8wFLjLVM+ImjgrNkl
1mgfSJ1GygQP9pStcYqjAap2JPBVJOmDu440TWzc38mq09SJ7/aLYdf0tD29rkuka268x4ljk7Dm
dFfMGa/pkH32HtUOA6WqQOP+r9KHt3ks9Z9YEG7Z6u0TRz/JYMOshVAFUEIbCHj79RejvZHQV1xG
EmgpRMSh0Cj4rMZ/tWsmj40aL2L9JSbjIs376tx0xOmMWmGdIPmm2CtYdKmkOafecG7qjLAZL2c3
I58BO2F56nIXlW5FfoRpbCeHaO950LxdxkwnqEoEcmTYRRuxTkm7omDeslBcpA6HinW1yxRUmjjX
iFwN96f27erao8svuorBG/uqfjSP4JbI3qwNjRVPukYgef+UyP7W3nDKq/Ym2Ck/TtaIUjGOtwMO
r61n2HuCNKiEU1YwxS1BQeJ4JLr75ao0haC6LEm6rZPms10QIbjVuNVRYEUEwGDFg+VY5WhvUgbW
N8IzibAyknvcslFpR+5aT7jFqz4ptjROpVFQsg3LOqbuVDY59ZZKHsfWa6hHm4+avIozM6NoNzhm
89Q7xIaB5B+/QKUejK5Nb+7ivMurG9tXsZaPxitet2flmzt/YrbpLh2sCfE2NAacvWZ8REh1yDT7
2YxQijQuJYVqm9eht++JmSDoSeS+a6tDU3EdOjKYfeuMikbbJPEas1JUjHDkGChVQkrLztyDM1JO
6y1hxhc0ujUf4qovtzQSLOYVogYItGaJIIZ9V7MMe8RsNA98mBwT28i69RGyL/7GG18iELU4Fpzb
2i2kPHpB79cn9FEsM039mCUF20hsTDtpWihfMW9rxLa1APXy/Lk2DT5/Ss5qZKggzfIJCOVTOdMK
+431kWbpuV8Skh1Qh1qa+yvRLFu8EDkav0NlofRw4vVNizUC4QTQDc2+SEAbm2yqHsgI9ANvmprH
ZsnzIJuy76njCQgwGLVHltvEnjwsM4t0DW91PEZa4JTNH4sUvkM/WRHwYOrucWGR17PbRlmi3dq0
d4+smOGv6Xi6kED1rk/FTYZ8VgPALLu3HmH8h1blsIpU051MtoVeV9wa00DosthakK+BWQWBHIqH
NmoRSZaGfZkb94QAzjkvZfed8KpsqXnRZHFGRtBrGPCgFFfqXmfE1U0CO0zJIxcWejyEDuJzw/ey
UDfYjPfzI18rBG+kIuzGLyz4nkdl+ofelncpeWw7SgKaT6mdrdzw8OD+SWrrex45qYeu12/G1LEh
Xyg46CGu/4d+nZH7ya1DINBoy682XrcrkVY+Z+zzLhqZQkXt/aHK874y/mGOWhNcXlXuE87sC/YX
yJez6yNfcs4z78sWUeJrIpBLF95EOxNfWLPwFkUzuuwmDgaz8rf6rB8aexH0KFaQefim/VEH+9rp
w30B1bJT7GOogxp5Xpae59L9SjEq8i56xiseJiw4TEgcHYUZjAkokFZxj3HjkwvKRkHNgN30BV8j
q6yxI0oSdwUZF2jlW4ioXJ2oc+BVoRcTdLKW3yCP1KIvuryp5RJTYQJB/Qb2gzyxnsWor8Y7hSlT
CYdUiokJb8PlEzXReIoMH7kb3FIheuPs1bAXxyR7FGnDXNPoQcKo4dktA1sX6a0e4d/rtVc95UJc
pnKAuWyMy2FWCMZNJeKjVDj7lA3aOh0pJNJkzq7caOeitGpeBNpXzh6NHSjmcunb2XYuCVvV45lw
c6XN21zV1n/sncmO3MiWbX/lIsfFhNHYGDm4D3ge3rtH74puQkTLvu/59W8xMm+VFJkl4U4Kb1AT
ASmlFHQnaXbsnL3XPgQBbVcMO+2NHVlHneJnASd5nDPUxbmViHcblf7em+xoBTT20eKYchFRu+Js
7jlHVOPetCqWKNK0bHrI0quYnEzEiJb+njF2jns39RgU0u4WqdedO2nZnZsuAZJmu4u2hWdGl3VZ
IrIKNsQI0crPRLuvVLNOlenth5ElB9OGs1QpE4dxziRuiizeSJfa3KWptYirOrkQxaOetUTjWXG5
7zECuW3SHS3Qk8dmSg5kG11rtuiOSq+vSyTuuyTVqQ98HGhhsOEwwJZDDRpkXvJYOYK3Ja0ui66h
Hm9iONQdM4Je746NHj8OWOF2uheIlSGYwhNukC990PBLgbJ1UIT0NSaVkZerA0q+jpLGjHfxO33f
ADVq+TCmQXKrnevAt/c1lmaOneg0MIMiUqrcjwr/8mUs2Y00Y05NjB+Rbj+biZEch5Fck5LMKTDI
/VWR6MOyJwJ1Y5QNs+84Otf9GAsT+d31OKacQ0JY6nVSreuRATzTw3EvbHHIUFDj+o9iTo6DezAM
nESfHNguZhmCy+SeybYgm1620dZsWWDrML4oR56IWGlrHy0h0k79PJ91wl6qqo1sSTqJzTstZqCT
lOHWlf0+SNsEaln92DSwRAainXLGL+eaq2/tUWLDqr/1ctSXLMvlmUrjozUMT1bZrZQh0bIWsmYl
wG3HaXBBa1WgpS+upuqFKpR27ojwK7BRoUYWzwEcpQb4GNP9/gEZNcfhMrotu+xGT4kyg8rLhHFO
JIyxA4QBWwM0wm70r3OQcYtS760DzYJFh4v8qRfmR2tb9roqe+oEyqnugsQLupd9e0CN8mgoe8ck
zF8Ivjzip9dmzWBcOlxvrzCukoBDRt4Wtw97GeADcn+NBTOOx6IA6+caFw0BQEaqo0pFgUa71h52
cUXJ0hKaawN2hCGev9EYjDVaTFY8JguhqiPSggym8NI00VdKwuhXNnxe9MBUbBGkuEVYMqZ1DJ6Q
JKNuQJqW1OhAdGZfouku6sb9FrhOsS4RIfcxLhbNQ4KXKOABDlFIfUEmZyWDqxKFaocJZxHh45gs
81Ja02OHRc83wg+zMK77pl8Ulf0UJIgv3FGdbMwqrhpujJx0Ixm+TIH3XFXMFJlsFYtKRxfQ1C+6
eQ5m/TLKMM5mLn9aF/3LZOTXwZQ/zdgLraJ3VadHr4IJ2DGtXzRls5sIM8p7e4fz9sEZI3dRSRWj
eSHZx0IPRJJc15K5GKARhCk+XnOccSzCLQKxE8LLmV4vrRnPbiXvWRMns7ueVQl1OjJd4LTj0Sw9
e9nomrmINFwCkPFpr/TNg9NDJZ+fGjmhPR8Ix+yrk8OEZkIN+RkLpI8hERyEzuLQomWkmMagii7b
ZsVZjEAfixCGIJ8GFDErBInsF14IRqGkDaEhiYXnD4/bG5e+tB2ivoCaUgFdxcEd8DzcnS1G8iKd
UCdgzFxorrXOQb4uOe4vdfdW5U3CUI9hbB0TV5Fozq3aD+luLE0eNx1LWGZdw5a4ADGMEhAONU54
q1hBfNB9cpk02z/pVVsy+yr4Cc5eTtqlI2cRJxQawRkVcM+TyYgf38g0MfI2mG7MYU1sb6S1i2aT
hjeQYo6mRn5fNUUBBXdL0DtRHNdN5Z51IXSBMrNH9GVzjEMhLUBm+TcQKekVrSThiHnj5CzIFOWC
LtaVVhuoIgK4r543lWuAGR+VoLkP9+NGRiUVmdIoUqNnm0Rtel9irgoSnVbfYO6ofLDtbDmWTvMx
1DlYwYicn6dkIkZ3rdt9c8r6aTsFzTU15R2019hHYwqtwKJGzsxky8kuJkF7aJY+XSlOhVFBXxXW
QYXm9NzsB3xX0K4pVXkLxRYiEIFcKcMJx2uHB45/Z1B82meQkNclgVZpGrs7SzZ8riHdN+q2ZAa7
n4wCQ0gcc90KoRxhuige8R9o3YKVD5cYNIOCXiKT9m1E/O25IKkOqr4Wvpc1sTEkNhoG+SsMDy7l
APnIIlVtgQLwSiFUMhtM0EGuvpUaXhBHOavRNL+1AwqipgvavcDDcsXw7qrXxv6swJezbLLmRnPC
TWOIdZhO/Wo6H0gS08bhKthzr9YCj0ZOD3SlJBbibmcZzW09TCeTXtwS4darayDK0ctvXY3roofa
avbJ7VBHaMEKazWxkyO+0U6sZzkTHf/O8ImzGBIx58EQEJSSJ8cKv1BC+3ALDnt0Cp5bkR4CLH9h
Vl5FZbdT5fTqqnFjoBiFNBZ/iCK98LHybOoKe7nQ8EEyLytb59AwoD1Xtn/p0FPegjG/cMoquMjQ
bwchdJLWUxSh9IwO+iMDXWr/oTPW3dR653GcrWrJGCiw5tRlGnMA+OzmOHRbFTeXYKrDb0kTEQOQ
MSYMY/5yFMyOURtmAesNhQrqT8gKwruMpL8oOWVsWpJmSarNHqBUx0dJpxfjg7ufwB5uQaccXU1U
ewdY+C4baD6ZpXuumO16nNs4NTniYFmcPlQhb8dEiB1txOc5VXGc3HTlDyY6PVTNQ9Ofd35y0nMP
X541IBbIjeJoJum0H8ySxOoheYv8jKMnIzfoBS9FbDMJM61NVJWS92ae0qGo6+x8GZSc0HVBXmiJ
ok3mCINqg7sUtADpg7kt2rrxDR91Lby5aMOzSBpof0mfOD+ZwAMsN4wuo+5GOLa3V3XKMzmqgtFi
Yh1IcSDz0yDOrCIJzR6D9E735Kuo3ENKJus3C4We4bgjbynikRIg87YPDe9Ecbpywksr89MnAWVl
6QRWuiuGdD1EcTLvzWKfVMm0HXr/qjBEuI/8QD9O47ifau4F5BlrE1oc80b8rEdEvh2D+EvXsA/+
qD/QZei2fmOSGpPkfHsuZ5JunFhaUcTNOEpq+tbE5etN9BzQW9AeGvXhw4jErvUSejyCxRMd01Gv
21WaYg9sJaRBrd158xATckgCoaMhkoO3VJYrRdBsLyrwGASxbLlg9E4VlYNI0nLRR511MZrVdoBu
9jSZJFcD/qlaNeG7U+NxaIwtELRXJBLDXaGi67KyX+lJjls3Se59xkJnvgzjfVTr1wOL9cFwies0
m+esUsP5MNT62p+sW07ziJJIhroYAvFOqgwGbpkz3upcA+m+mB3PeL4rtAqHWk+XIesF9jjnNCpd
bky72OhlYLKZdOG5m6o7rbOCC3+8GGaJjV7Yl5z/2OUiYuATOm0XbDZbki3JGy8EtLm5PgbT0yMn
TBGakTcDsoGGvYiNw9RW4QGs7KEtO/MKND1BHZlSK6dRGMXD5NhBqv/jl4wzALNxrV9IZcYr9FOv
FeL8eztKrGXC+Bt7rQWpE7d9gwRm1aV5ckuiZIRs9tCU7QhP7xSTG34Vzr/QbZdpOR5tntEtJq5g
1Xoe+0SsiHRpGP4CKQqXlUHZWMQ1CnEva85jssuy3AbQ3VdvMrbjfRVeWJqHraqs34OsqTDd0KjB
l2NgqVomNGfbqlpWjOtOmTlPjQZjX1UxyQvVNKzhujQXceM/lzzyTuefGaaBFBuYQ5vH+pnueN/q
KFolNY6B2kAGQfcSURt56JlrbPpauwd/RObxo3DJdCYa5BFZ2ys+y6ynuWOQbbLuLNKUfOrLtKV5
3wfNug5g8S+arMP33FbJSkheBzEtEXjp74hk5pnAgQ1+Vv4a43vaGepghL7Hd2NX6wQOBd59o7ty
AW7vBKY4MxDVMQmca82oOVa1gb0hjWHmE9ZXEu3YJo3cG0+r3OPoy/v5haZ1Pdy1tY1s0qk3vZv7
55ZKy03fUR0nJcodggkc/3pysWUmTOVWrl7AetCT8NxkwUvxRbeB5hylK9D0iQSlPYSWwEnpaAC6
cCXR33HGzp5h8oFsAMvbxy1uR/X5MOHLq/XoVWTMBWu3JmBUO6CZcg6ugRi3F8WVniPLDVI4sDa2
IwM5Jj1tSDlt5mPA1ADJMp08aqgxaYEnr5aMb10OAFkF768x46Wl42CkjP42eEO40bzytSuceKdz
G+E81iuQJQRT2TZTzMbZ10ztqbFbIkuNxjoLa8PaOfGe/CS9vw7CG2qqccknQtXlKcKrNfvYclLG
afQsg4+6nG71qroK6NFCX+bDZ/wS1O4aEaSJnSVz8ye7Rq7tIOr4thQ0DdrUJz3bGNtdjmJarajS
vCszQvAG1HRTpjTRwhCTg0AO0IxSbjL7zQ9QNwXTfY6JZeWIusbhKQ6+iWq7VtgAAvonRWsdMTZ4
V+ybaWkwR0rRcZMfcQxlRgPnVENWo5UYXajJ2irFySGwjSVV21XpzyircYZRPOcVMwmy6Io4RHvs
TyXSbrD3SDfKK6enQw2CoMetyO6XFSsvIG46K05mwZ8IPXK2pvXAcJmSI7NWTL4/SMDoVog/llEp
123eU4ANfIgu6lzWcnmWW3I52lScJe401mTmAn5IH/FSZTaimwAOlYyB7/FvbUiERS3Gwl/oN+PE
RKEcHA54wnq5EatWcCkxQeFI94C2iXAuqmqHYajPPyrieFOX/rYqmOd4PeCTakTkbA0AIhL3uXNA
8Ay6/1BP+I76ioe2LNVDquNu9AZxBuPlNQ8NNJ/TIUlAUXSqBYiE4i/SxpppMSZVfchukSCt3LJ9
gzfG6N2BKwGKgpQ/EPYztGisvI/cV1eVnpyYuaBuSp/KnnQvV0GEaHXKbZPDVxKobQe44WxivkTJ
skzoYQHyCz9kzZBf2TBVsA1nGAobp36JCmoueFvwd12sdnZDr9C8bjzOs6TfbCJfMHEO2cULxcml
YD2qGgBww4RS3ZkDneYO6Wi/1elwa+Ujh08O1WNVLqAOaYht8/teZ4kbVZwvfBLEKRLbgT9mEEzW
hqbI8kAOPEhWLxxOZ904IrBI7iY5VuuhSjd0EeO1lXLOyKBALWrZQforOck0Mr1sJBYChTbUY0KD
849fiKi6MN3gmPuI6vwOcmLkdus07O464Ld6wTfPxD0Zg2jn0uey6yc/moaNhFaAqrm46qb5r4zQ
kC2qbnyVVK1NI7HXtESiROba5DDjA7hv2FvPdNrGXau9B2101IG+Ai3uZfrBO3PEnA/QLIPoQv1x
/nMm5ifxMv/M+5zTw/4gYpq0I2g3SxMn2Mz/fX2+CZFy/PM3/T8C/E9FEZTOpvOMYeW5NUA3QHud
7r/ylpOBwWQGsRKqvRmAVYvw2Df1VWbYD9At3mal8pk9IIHuK5NsiHKWsW9kcTKUPJ/SpNhjDT5H
BxGeTflLHvSPbJU3MVmWtN/za9E0K2goFIlIGdhZ3MJ56fQDbM76Fxhj3fgrw9UVoFulgIpNgJLz
BfQ7sWY6oTs4GyrtmWEG7rDw8SGORMg5yAEQ6j10VW1vHJliNOsKgVADA72WWzADOp7tyjr323rL
pIiJ5wxCdlnBDPpgHOiy6zxjPGJ4TM5hstFilEt7Kl7QVSRFDniFrlXk7Bsfh21FP1+Pq4wlKD8Y
ub1PGl6aqrxNCiQfw0wjqe2YvK7kEYTOg5b0l72mzY8R7RMmgXghvLuJf3LBoPYQhlhDxh7BXhyU
W9fT8HnofbVBL22Vl1QbezPfSAFcsTWsm26K+eGBsdcMF2F2Ma8wLBgoYA8oEPFzahFzj4bfJWOV
au8IU1cgivFdHlnG+U549/niFBYgRrBFe2N07jEuwBta+1Wb70zItyBtlpVm71JlDwsVoV+ok+Y2
aYwdQk9F4xPfCigt2wjua7u5mKL4A3DOR1ZGr4XAQRjx+hppreElHXfCZ1BBOgIsMvgUNk8i4VuX
iTuuazt6aop5DIuHqpxnnn03bBloEgFq8I7pkhRoHSBAcjLJP5rdNU4HsKvUMCkM3XUfinv4eCgo
aYWwronXoS6LlZPaVDfS3AeCn2jwiSP9j3xkEgb+K073+/jcT5j1l7fONUl94AQvod+qLxzaNKtN
HkgT9q7jLdKJuqKgyQknRNAlQeWO2c+GlJG+5XXlbTCpYgtjS3fQZeOILM+doX2bVCqJeKGLPHtA
PaU9cQTC15x81HpFVEVn3+O9BoFiY9xww61dod2QUS6XAUigFOMrU2T+BXI66DoxiRvIjQ2s8iMT
xrhqtOSAiWLaiooJBX7t2SSV39mRzw9ncxgs70EN7cmbrSgFCGEirDS2CSiboFr4GFW9FzNczSvQ
iKs8nb/YnWsB1zbpt0o+qZPCHBptHWAKhenP1zXrb15319JJQ3D4FcwwCQffr2th1nmgFCuXTPWH
oAvv9WKfaM1htBm2RQGtH123O0QuyQ62IWhds11qsc+wXx8FxaP52NccglVHiFYZL5uuA70X+K/E
raAb0Jhw5hEMh6K4Y6ZHG23YqrB79UPe0OTZIuKV7tu5UZlbaHX7om7us5Qn19XVvSP7bW/zxWAM
xiIGFsASHuqW5Pi5d1L0YxhRyZIuyo6rfU0KxG5l9BRmVEdOWGXsRe8//7Lm0ImvNGZQObbDwggu
FLv4j1+WL0nA0+3U3QwyfxqN6FVHVgio9u6JpE5KCobGsMGTp7H3PhxzYIwNEhjY7MojEWAprO4X
mSjqbzjNrmtKMS/WunD1LxdURLwc9HzcjUIIxvAmfHaS2ySGGGUSxNz3+0xoj1MHwHMKnF3m7dui
uiVOgjJLIuJDP8/pntdjNIxXIKcyCugCFPhlWrmKB14BJlxPYVrszRnKaUqopp5jPRjQO4QGtR90
/1v8HoU95VjS3adOvifdHp8d+92yrV2dRx4m1JieZO6Byikx9c8GukSew8Doly5AxUUnSYc4H5qb
3lfV9VR75z2ZtEtbY0DeG9WZ9pY5mLMgzt5P5eCfoxMU+iz89hNKm9RdGgYxs1lynBc6o+R568zw
0R84+ymdhINgZFPizkCfe+oL6zYopoefPxjmVzq+Esy2LHSHYGrhRRpfwhbQZU4Q4Fmncq5ySYYy
2RTgbQfaY42Kj0V8Y5bJdRiGrxBgd6PIXiKPij4hhMHso/JsmPHKDD2yBR7ghdQ4BUQQYMORB5zl
OGzBQ6NcMHoHmbtjLevGHOckg5UxchLpxm+dTTlN5MVrmuD+1Mr8eqBFsISrukL/5pzZoX9Zzy8n
zCa+iML5Yx35H0udYUv4z9CZ/7N5zy+e0/f6M3vmv377x//8/yOaRnLLP5+V72JyVv9zyTikQMzZ
Fv99Ms7xmYPE81v//l58n4zz59/7IxlHGb+zeNiWJXWgFzPy/V/JOEr/XRnQ321WF1dJxny//Ssa
R5e/m8JUBF4g00WR4vDI/xmN4/wuCewhCcPSqYEdZf32r2igqz/2dm7df1sCyL9sUCbZXPwILsK2
dJItflxzQxDgc8q0v2o5P69DFdYHq4W1b07g/vLW2GmepiE9rKMzy3NyzJz4tgpmDWdlambrQFGd
TwVs32DuftY0IXax6R50Wc1DJn7f7V33XAdd+Qt0vzm/9D8UL6ZtKjI6dMc0TUeIL1srVosAthVq
BqgFmA6T67x/rr1WXPSOutcQy58xBnVgWgXOKrJSyAAYE86S0evxyoJYnhrAIroZHJSiZE4dby+G
lFJ1LPJdVbUbD5j3xi4CTrawsG9Bf86m7rVfIlnRgPo+zpPtRUbuRGd9QxuWoYezzjWNgYFeAC8L
c2QMNtrgo8UccupH9k7AKHZjXzdBke6lr/nH7x6+P+/u9wWd/Et6iWnDKwPTJwxijnDl/Hg3By0C
qKxgkyQFY7hE1wN81/7lpMOipvmBWFXbZyNyypHApEstMunPpWeNi96MELNFGwj31je9RzOAcTAF
uVg3qDgvsG+gwanzfdf32drqcI2QV7KsIWB6Q/1ALB5FY5jcmeHMTGKS9POPpf/1IbUd8lgIiiL6
xVbWnEfz3emwU24LkKwPVsI4Fb0T7oIRhkePOmw3WU1yIF6S8bZQB31KiiP1P/zZsXX2v7iMv5QD
ptJ1g0A7HjbpOOLLIZW4mLhvhIVDwvJfjTznpXHTEaKNPIHwHIhxvIuH3toFstz2mXfqArCxZHud
57Nk9ucXY3y9GIVt1zAsW1Bc2opkvR+/E+VZ9hThY+PFa89llRnf+hxWqeMse5txyuD2CsrEtKO5
MWJQx/7fvU1D7V0OLd16C8LsenSC8YzKA55l3pcby616xD64QpxC3AVB1TN7U4+QgbV1VZTvnukE
NAITjFDNVF8mVKimbbCvRsY3yMmMgJECjxGOpn//o7qYh1xnThGkNvxSho0a7khkK3zUCn28HQTN
ZUtVU/Ye5rICMEyjXpA06RtSHV7M4BJLzUWR0ReNIlQuhXCPme/ma5XNfC899vdR1dTL0u1SECQ2
midzZMbeYmGhvxIdcA/QLxydaFdECUKEXL0AbhD7EgBCoVI6u6B0BmCAnHbEr4LU5V9qHZtikreX
3CtdmeQX/Hhfu2oYOoo3d1nQ/Dzq8JrOJrM5w1WobkwSr1iQ63Xs2afOu0bJ9iS9KNwILTXO9GYK
d/TuIFIn6VuqwF1ijJFnlk32IbP3J1nhg/r5vdHZDn9YhUFf6MoymYO6Or+aXx7DNJxKp/IT4kJb
3k/wdPqxuQJyLhYTGKY97gVnY9PEvhh85R0NAxQygLEjmueM0BN4lUYfWcteaMspbZot7sSWSf76
F1f5dQGZr5K8LrSM7L+69XWXa8uhC6Rha0v4+p804BfavlhUsOhc0sbd1Ibai4oQk6TI9i0ATDY7
Bu0/v4q/eWWVQ3SUFArtny7tL3utZgpPcXJVaBob5zAaGtyBglTrwXBGhieNBZZI9UeZVnMwbMSB
dPT2U4GSdpSjuCu8hbBgOMAIbR+kiu4TmtOyy/dSq58bi6iGoSe4oeos+4mJ746xfr+hC02XxUuW
zBDqe5NUokXufUuYMj4mHdqrAfo+DVct+cX2rM/b7/fbM1+5Y8Pj/CxThGV/2Z4b6FhxUtmoDiMy
NhEbbpK2mWmKCDuMdIJkHCl93zW3OpneN9nUI0kcfX1VpAxPkQ+Txkc75Od3QP7lohT6E2WatisN
KQ0xP83fbSS9HuauQnzB19shEVx9rpuVlp5POgaKqKeJ4A/gGM3ANG+CQrsFIrEKtCOTJu8ggCnE
WEvJoq1rVIOdQVZKvZvIRaDCG46stAWxHql1JpuuvZmA9//88vX53f/hO3WkNe+E8/rAMfnrYwze
w6ht02RC2NE/Nl2hHVqXPrHbg6QgkG4vU42eSSmQWkpn2AYNQbQDYi+ZadPq5xfzl8pRsXbYwhaY
iSk3THfeoL77LiuTXNxR4sDPGH3BJXwbCaU4olLeWq7XH9y4LS7TSNpbC0EbJmtzjr7OYM6aNY3s
2tDu9DzXt6EIlgnd7gUh4Pp5j0nPhIK49cE1rlgo//gK//cgdRqL93/+9vyWwvILa9rGr833J5L5
JrE+f3eL5xzRP/NB59PgP3/7v9nbc/qc/eM5e/vHRfiavzxX/9jVCf9Z/+2/9Gfup/G7C23JJQSR
mpMmCa/cH7mfrvxdcoMoSEmVo2abK5Qsr5qAhr7xO7/DxJWHlbKO881/nm7s39lNeD8dNYcr8n/o
/9bxZi4NvntjHFvgvebKeERdQYH2ZXuqa6iTOXTajZNod4nebzkJvMDwjFe8YljmHBDLGO+bBeTo
l8IGHNld8rzupTvN7e1IpkzqW/estWO50OwWMQcyyM66ngjZwakOIF/naXXIQ8IhfrCghfybL/38
ERyDg5llK74xy/3yEYzOs7Du+XyE1OPl0NwdpOiX2Lau/QCYkM0RbBHA1yPYhkkxIxNaEGhtfpnk
/GXt/PM62OMl36gij/PH952U9sLpzWQWFshbzG8IQlgzCz1hjBbtcpLbgrJghOlqhApZYO9dEI4U
B8vENK7csv5F5fGlWfh5OVTAQicv0UbY82Uzrc1QVkmalFwO/VJamqc2wBFSZr84U7lfzlR//iCb
H8OAin3jy+e2J69uxhFhlRnGL3r5WFqpOEvKHmmeae9cxOgu+FHZscrioaCd7PLRR5KVmFO+FakD
DLJbTiiKg8640mOcmZAMa0ZLZWhdBxmziWq07IX1MEXruoErRKBJPFoPDglrGtKzFdEj2spk0hC6
9hPp9DVeHZ4EUfkLc+iBckV4FrElAkSod7pzgx8YKndM6FiFmQakKUObdNQu6lw4iylpcZcpHQo5
gTqleW1ILNsOGpkyC18aUlJaF60KhKId6SPfgii6DQsIZFlMmSY0REFF9zA/boHHR+ia5tpOSVfS
TqIi4kgy4SOg69ph3IqXRV77IM0gmGVobefbJFWKXdukT3AvOwQNU2/yj4AdQ1bqHCNcCmcFGrmN
Y0LahdwG//Sjhh4XqxG6avGQTP5Jo23CaxAfNXScVht9uASkM3Hb0Dd6+W4BvPpjnfj+PK1/OWRx
7z8rcbqPNu0Ymvg/PvNqIhOHHJViU9LCz1GsFKwXTcu3Wjp8yROfkmP+hSfhZpso8+gv0vsztPIs
UN7p5xdjfCm1uRgTtRZlFQ3QvzkFp4WrihrLDcN6EycMwAhd8gZyXL2ThoYRode2pVudG2DTkU+j
i4gLQi9bgb7ZZxDVOKC+6xZGYmTVMJiR1eDvkMjDkl1ncSOCWntPAh9djv1S+MXJUqwvhj7HDjT9
xk+GF+Ja0ETa3EMi2RaD4z7lARS8rLXkagLUmhtMhtC0g8mLf3Uz5s7fl7XctOl3MRkQtssp6csb
L1rX7LDKJpsW9ewii6pra2QNTxNF8GALcD6Ikch0KHygkE28QlQZ6N4qdCQYrc+UFSG4w5wT3SKT
Wzl5KhiQcxeLwUHviWti33M2bBPcI15q7z5XepxHa9jaquaFs3S+jrpyT2N8w3T2pXecU+sQooPK
XpnqFEMggIb8i/VH/3IgnG+7TbVqWwyMadV9rbMaGSLY7PjYn5J10+RKOGVA0CyqtSSKd1HZBVuR
pwF04j3D0y1/cQl/Xfm5AlPO0bvkiVjulxWwhZKMM79KNkzZirOuZQLkhpygf/58/83jbbPYuDRW
+JCs6T++axlaFl6chM/Z9PnSkPnleAflJMBT1WEe3FRe8KvX+7Nj82N5QCr5PI3X6SoIuks//kx0
N6rzoxFvihZ8NJEkqyg7xAw5FlbTPExU9bjT3JMc1IXrd+7Z5/NN03FLUaDYdDhNgdSoDBdXAvNF
119ZM+9YjPYGBt1H6us7gyEENlUmoQMj5E8rwuQWLyHG73QKX0jugwOg1CmZ7ceRty7T4Y42HnRa
Thtt8Wx2E+VHyHvF1nQxAijMPkC17bqYRxdFUIclvlwl5nTXVZjBCGEGPuZ/89C+ZUXwEcTsRBxG
3/S2u1c+stqy9aCetjsuh4y8FG3BXEuwMj8wIATJ3G2IHmW9NoetY6g3eoKXqYnsxqXXh4CdMawR
F9doBQtSG8VaUjg5VnYIbBacNnZRsxTPnrXBXYQ5ywB9KRJoSSVe78Jl+FgLCqhsVkohnqRAQKEk
4e7HQPQ0lxwx5822ySgMOiGZyZyymkOq6ZPPOQQhQXMMWfGeAOqUYItAvuzrKn6N0bOd/fxplH9d
+qlCWTslLXpbsG/9+GhECVgPnyvZeOgdufwKRqIhHmwGdX5BwRGx9GRLw+65TLaBSNyQz3KUFkm2
cZ8TmCk3mNk+wnmb1D0CoehII/5vYUpezIuj3rNd/Pya54ny36yREADnLpluus5ng/i7Q1meMokP
oi7Z5DL5KMvkw+aGiB67IZ8m52iFAc/Lp9eKkE+7plLxOVLyPww6j+aWXB/EdCmfTAv9l1JTq2Ty
Nm7NHp753im1kg9XtBehvc4H0jFL2BALTBLoFgEBDdqzRUt86Q0jaL7Y3AQQdxdpg13ZkM3DqJP8
FqDCqhiY8RDyQDNMzXXaFp9lipE5J83WxrWw4RjV7cfUTydr5BKxQjkI5kL8JeeVwzqvcORZ1TaY
1/uexy+OwLomuNIT3UxXcQTi+4mUqTMBC/WM+QZF6Vg9lFp9AVfxJg8JAq2BzS3A+hGwYp2wI3xw
zOUmcsM+q7yRzr6hFQ90yZe2gzIBFCzv1YSAjg7xtZ+AJvZC96qnVQXjc9kUN0Q42kt4DpwnGLtS
BKVbgaBNyvpuQJe2kEWPrbaJXua33oqMa7vjfdJdKp7K+oit8CUVNBhzcVmPPNT6TQ9ckRYRG90N
AUe8OC1vj3CzbVARPhvxl+Hofd4Tv69X2jABNA8/OorgWprXbV4bC8vZ600CL7lz2TTm7YtQCTa8
Lj92RfLyeQXmlB59i5tZPTVz+KGRg76Y59SJe5oL3M89Vmvio1AG1FLnuXFA5dU58nFVP5CjaCzO
Kdwe9IwXMnM86Hg3tuX1iK+bXQx2+r6Af07BVjnLgj4qmcD1NgYqDQ6zuC/tFlSc8jlGVdmuU5y6
fPUELJFMhD+8V0nP1yUcMkX6bGWUsGKCOWPK2uo2+nZnDt60wUHtEFfjXQLytUghbAbdsrfENWCW
8yZDZ1Op5GV2cVFrvsx3WCXRB+bcnV1Yh8DdlPMlJilfZ8o3RfTMTSXjdywRhBSIbNVjh8yh3JgR
6xCISERQiPu7kIrW5FUux3aZ97sc0jVyxA06ArYNz12nYEjmp2jy4w/Tw6PkdNzPMr434uyC1iwU
RMMA2GBSQc4uNJ5jjGmSLFueBjouQBNK7GGBT3MUGVIXBx+x4lMaqDTExGroW1S+aD8aLJbh/DaE
OpePSIzg24IEIOnsywvfK+61ipc/MJEZJwZfrLLJ7enH+GMy311VbTljbjyVvbStsfm8o32av6fa
Xd0WZIW6l7lOqu/n/pUgIFkArd3mKaP/Qji7eZFJa7D8gXL3rcPxJo0/EpWh4qhxSPsmV1STCmLn
yUM4+WvPQPVKdAwLjuFd0iu9GFGLW6VBI5AVkWHC0opMhGhavPMUUskY3xRIPpYLSV7kwGNtjMjO
G0VA67x6jB1h6OgUKzVsCAQkgUn55Lla15/3u0GD0fUwz/DsMI0hPkvEwzLkmM+utLGMETvH6NMG
9T9yl3/7c2eaFzoyVT+0ID9mQXUR9sX6cyNNpvQl8vny0uyZ1CXKbEaJi9bVaRi7/Db4fJxokUJS
aD3UMlnjU3tRGVESFSvrQMFoo6smKuKKpZD4HxKMmVGeBs+4hm/AiVLm9BQN0ODzYz1EH0X+NjHj
/Nz7mTpDnzX9D0Wm8kKHIfu5pvw/zs5rN26ka9dXRIBVzKedW7mlttX2CWHZFnMmi+Hq91P9nfyW
BxawT2aA8Vhisyus9a43zCMbb6bZXIcVi4iJ5ssS/fJDNqaDNMz1ODv+tyTn/M0cvYeqjXYZh5Do
OdNqRd3IN4YvPcdTOe36LkDC6B8cEy2eKNy9fsA64DfWScz/YsfP13PDaZ27OijPmGUD5B3P8AO3
hYUDU89N6Sh9h6QcEpxeMqZpGpsZd1nW3gCrfKWInVlBxrK4EdWLSOqv2Keg9TM54rKOFZP/KuYM
005TCyLhdDMgMLZixO4WQhvQ7ejf5GF/MPAMur4EJBkQqzLyHKPhRfPNWiKvsa7nsyPrORDr8TXK
pfbJKjZzbO0WNRIuY/OWlwVYd4TuOTCp3jl5/DIl0y8E/gHejKu4DQwUkwE09JrRKIJMVOfIGDsT
n5bsnYBmfkLjHfVR3DUxK70nMOMLxm4VFB6ui8wVDKaraK364BtGpPAG42QLm33C66bgkp6kcyj6
4ru+cVV4thMiour5tHDNcGRA49RLvzCd0zBBDxdfLDf4gWfTXq8OTHhPDBwewiZlWbLFW+enYauv
+N9YkAz58GWK+1qqCaR9jimw67JCzq3oafam/ODM8hYIruN6Ay2YmpZIwPE3vk0nfQIlZrPsanrJ
rMzwLWtgYBqIV2MH6zdIpRdHVnfXniRfsKjqpvX1Kb3sHRCbtU16VdPWXMw5S1+66fuYR+vQs4LN
iKykqV148TrfBNdmGFy5eKymezPDaYDpKucrE7mi/0Xg6V0NEi+ehiQ4+7ro8iiWy7g+UVjspcTB
3jeH+7HSX3m8d3hkq7NOTU8O/By9p2V30Wd1CZe0pkzPknpHhNlRX8A1UqoqH+7iHD1o1Mk1aUfB
2kmhuXbPSzJcxmiHmdUlGdyHNHEfdBVzbb8YYG1kGe0wQMNNaAINuJ67nfGAM/GXWQcB+qgHWNsx
W5AkrHK4r01xahLWvz0zbSeWPrGMrW5p3Mp7mDx+UGahoG27h1BBGOMI0/CQPoiY85+uV5auy6Ze
50mGRzqDW/KVUnT287uRjg96GXQm9tSi1JVKhfK/N1ZuV3LXclJXor34ifrdh5jGsS11x+G06Xvf
5W+B5rYipzqJ7hgE46/WZLO3Wvfs2wB6TuyfSXtmv3qEgAUjYCctxSzzGq7lcG862BDH0KTCYiC7
yHbPk8Eqt/PpTkYY2YylfYpwN8bvgtbEqJdHGOiqRk4A9ywXzOwb1L8yeSz/hz/R1Ij50Mr+BZ/Y
lbNUd1ncXQhEoyfT16+rW3Fz2si+/iKK6n3A5EAswblghDbRgiQuyhg7LHjetetwYxQt7pqY3JsP
RVjgrhe/q6j6Trh2DDkS0z5C6lcFZJeMp6asiwcxbrGbWOWm/dVj4rK69lQKvU6/1KvA5Ivt0TFx
+Xg4PIc3juB9Gskitol9vpZdVYBOo0N1UEApp0r+HSLtIOMIPq/+29dy8PrrcpcF0ZU597B1Em24
lRO9XDcOB/xHWRFE/6xtjkuZlS/TwlET15JrzafY9mn8661aWA5jxW6n2+L7qNnLheJSvNaHC8NW
5dN2WAHdut4GXdpeEi2Jv6qGJh6maR/6uvh5LcGbSN/p7Jze5TaxUtineOVg7lWvpe5WKp0d3Xnb
ZWSJDRNhnI7i1G7Srt/qqpbdkyodBBtz8jjD1IEbYVzdEXfKb5INKyatRbYx+B/WVWl/Q2p8Pb0z
55z58SVGSIW+WPQMftzfmGEds5hn7fW2DGV0J+PoMfEoNWYfQXLkvFkxIn5zyt6u+489/iYCiLJ1
9qVU7lnjj7DmH6TJyL62UQk1WJFyf44Rta9bf/GJ9gkD3mbout+kRSffdO2ls6xtvcTfPJunycQp
ABBduxh6rOz0lzWRLd4H7XfY92C9mX1KmxyV285TOKz6AyomqS92rSJBN/aQdy+9iXtDNWZf6nR+
wER1lzZoyyMpa/gZpLRrzw+ztX9YlvtLiQK+oRcjdJ6JLbDq6Is96iXoFC4y83gi6C9naLsYp2wY
fb6J35PwsKVoehuhzu88semrSw7qXHAQNlzYjCYJ6Uk9k6Ch/uK0MxIUaTYHw1DHqqz2cdDYd0Eq
va3RR7dZJZx1dppsDAFmHtBPuj3WzDrQlq4pmZJ3twz3RNrg+dTE20mH0WDye4wGfwFINHcxcddI
prA6h4tFaTQszAZnKt2J11OlG2D7AZea/sVCfrnqWHurode6JSu6wz1s2I+ZeCWBulibpGnrQoH2
pbL4h2clmzTAz3Fo4TRbi3mIEOiRy/gNP7d1CNXJU/VvzvNpSllBozFgHk2Z0GivaFO+4GjXb+sG
c4NSzK9cowX7Su01BIrGrL4UbXzbSti1Zq6emUfOqZWi/OGsy9KFSo9Sd2kf6m44a18vz1l6XJIw
9b3+ADOI3tCIPTSk2LI+0NoySaJiD62179BlusLR5nSJ2kNi3pcYQBJrrYMuk7egQnds0n/gdXeM
e9tcVx5yghjfbLQbcbVR+XyMddE6NMGOUNIHZeBbFBmqW0MoM3Qu5xYDsWTdLiWCwiV4mjoDk0Tv
XgXme6+KPWkKqItrrONi0tMI6MFvH+XrRcn2t6qmx16b4S4ygeLqMJt1CCAw8KaOKvA3EweZlfTs
Y89Bm3NN4IhUUxi5ZrcGBcUoNR4umNmpFWkywW4cbmqBYzyJJeEm9qErlD1aNhv4Cc1eSQRI+ISb
Z7iZ3PysrOwsusdEgJGNUkCug95fpdCJDXWxax1ZzQ9IqxvDiJbNOOHqDDL+s/awQYvmn66YmXu3
ZMiJGGovzpwsM+NbRfwfOQcIUJL0nqioG9lrHI/0TBy+wMtcURxSbPlXMZjDpsAORJgvZL2RTgfg
hDvvMXWynUWXOJbyNDfuKQvEqdahHpB+tyqyN8CXTwb8mqXGuVX6yYY3vBM+ZU/ZqVs5vhb0khxz
98bY3rpD8F3ezejFMFp7qLz4Vojh67Ui0if3jAkYsZKPtcutQZ7hXeHBcrIbxVdMyGmHPVylvmaD
8QNJLSHdEPHTXo9AesD/wQpueWhsoe+mKn9KW/MOv8bf8SuN2lnm6JQp5HSw7iYC1o5k9yP1ANTw
b8D9Ec1jkONDlzdHtCHceJhkm1g8mAuscg1eDVT77ONgs4SAFzDCArZulK3ZnhsnacDPDeMeg6Nw
09ve+zh1PzpTPBOB8x2WGDUATqKbyNpEWTY8agRzIIh91RMDVvSqfyg7Y1sHrVxLXHrWDW1Uc2mI
ZGI49mYI7nw7xDPEPk6Qmw6Brk6xl9NIFP1BRcgrTPZAD9uu36wBhDG7nILcsBvcjUzcwTixejMF
q8vYH5z9A14RKqcKiQKbjBGOKObQK29C/jWYzDNSskhWegCiJ4l6whRnDyLpvjWRvgHT39ni4eWT
ahynNhCQe981kIfjzsR96p2vEzEnqGH10GkFZnHR/87oDMJB/vgm3eiNMLWTpUBXhINjh0lzSC7W
YL/milZIRnwjIvwtYHMErrqkpL5cHW9amumsVKfYB0uLFeo8IqBxdThgzPWu35TyzVNXTR6oNfT8
zhVMMDQIAYH3VSJQFvFbLPeqikGZpwfqsHdSjU6xWh6aJd/1OICtjYACOBrJXsWjVfCEzhDsS3PR
ABoNCMOTN19QDTKmfoimsdpG0a0pZzrhlL94HUKLH8HQLvrCv6SU1H5EvRoZGA5HN7iXgW+/lcI9
jy1rvslawn7wriySDZQPgh0w86k6AJ06U/jbFXv92nrDPRjZTR/wfBVT0P9VOv4YzaTgevfX27/E
mmHF2H3f6ZqMkCbqx8C6L7vvsfZD+Bah6iVC4i4WRnwomxj7Fv3A5I8c4aY8yXzctVZ+9Mlir0ZF
+ajri15fA3Pc7HxKCMcngAal+9tohgv8gZPRWN3Grfl0XRWck9Z9GAY+U2fpMoyIOhD/c4VClwsV
TdJMeO2Y80eD8QXPrnTD2uswc05vRcbsyMuf+w5K1FAgAQ4ySRZa45FZbPjVTmT5j7Ybng2HunYu
+gZhRv0Sagc+3ilDILJMG0VokJh2ph4FjnP81kztk09mNjTsngrFaJ6lntNjuHkBJ7zMPuWEM3+b
vPa2cWldPNd6MInUpGL/MhNSXBr0ZJjiZTekAxPR+M3x2B/Y8FLBFSx9pbR4xNum2qQwxT+TJcsm
TEeOpCTCSMxrq1Zv0qNc3F8pEpp1Hgls74buWHpEdrToNpm2RD3E4Vb12650AMRDYGBhbf+3Ecr8
pLLuWbe1pQp+zcaIv6llHWqwQSxEQK1pySJyPogETL5Met6o2+HrZPg1qTg+RzklxzoZX+U4lXsN
XQY58JQdH2xqV09PGKKCnrp/juofFY+tRc13hh/4e/S5OtnkbEskWhOufX1yG2oIPNLj3usRFBMf
5JUc2aq9zBW7TdTLubT6u+HJUfkrji6czC70hyQXZ7Mk+raB1UgG2JHqBlEtlxBZ4cHOo1hODHh/
15pdlUpua1d8ie1522X5bxG7d4E9Expojhsv4EaokOet+2S+nZN0WJEvPHFfhjAQyC5QQYpZAn8S
tsce4XCeEOxDqGOwXkL40Wkz3SwxlfScNmfftO4GY4BDW7sUPRBH6Dridy2BpJpjvOc36MKH06Jh
pQoEzI3xdDM84zAtlwjKYlSzHq7F0aBbkAl6bcxVu0o01OC36tW295PPtZvTFwThdFTd7or3GGX6
1rS6fWKDNwmuCmiQHr3BwXqeeqvM3WcfpwIIfCdgwAcp0y0OIPeDnnZdIbLUvbUn55tmBqiBpzN5
utBJ72Uy7SbMuzee4T4siYDibN07mnmQFBPJL/j5aaAMI3J47oycQFnw00sFbvv71mrqXTqV8wpT
7EgAUF6nfarDE8uIsXpMeCcQXQjgy6OXYTR217fkjc1C/lV16CIJhmT4Z430GinnJTDloRPyETBG
77qySd70ILHEftoZuKpC5Z0xRQ57rA307WyiFwPh59t1C7GpIpKpdW8TTNwmMffgvwdF/zVJh7gn
PDSfMAk/EtkHOZh1TEuyt0OeNcKmdKVhXLvnbaWqBaOXtISOfSL1+VMe0Qcurp5nk/7geq4tLE0d
/DDGt3y/cRKZDXvAHJsEdxv78MbYStyAN9IwGCQ2ILsGIUTASPGOCAskuf3+329A/McrCBAXQQom
Zk0yK/tzvJdLSwxJFgx7H24wU/2G9zwPT2E/uTcLiRSjiVmgtaiX3PeDJ+gGsFVgUoTbuVNfyXp7
N2u3Wquq+NoooELRMLRpXPPlk8f8m+VkB0JCWYV0ZQow/z8f0yp7ExSQtsi3ziPF+RZvBUJeZvPZ
5lGCZNmKvDpPXQu2oIdr6SK18Rui2dlBNj/Jca/y238/1H8M6qFB8VhMv67svj+fqaAosPrS6LHC
ijbem4UF3DpjKLIeh+Lc2PWDUTz/f/xGzlsXtc9/sPj8HuMRSIT9fhGJvbZr4a2kCZBny/dmIM9P
+cN27vPksxnw3+xBmAhOwJIMrpIaPW39P9PUpsTdcvKLfp89h1OBlVeivTR6/5xPabH2krfrYK4n
AzpdQkAVau1qAXgc/XPMRbuqdVun674Cf/VNhX8CGqS9mhiH4LHYEbZCrrjLpUKwclic7E++KPEf
1BFNzHQhvPs29I0P9CXMhIwmNOthH5nR9yzCIE9Mo44j6ffXhsyowWhrn2CHxLtVc9h9opj5yLdm
rzsOR4wNSQjaMlTPP1/gIDmMwzLr9n7iPfS62gYQuENeIWbrpNFvs1SbKrQ5xuneVrYJpt34jwYR
jIbzUPjOg3Z8DDTxcZDZr7mQB9IEMNNK7shouJCDQtRg/BnTyP37e3ccSHsO+41zAP3dn49t+VM9
Yzza7Qs8IDThBdBOJ+3pylbFpN+UYHH6YXXLj7vWzZjSwxntvAsNl0Ie/sUiW7xpWmtznTQbcQHI
YFQXgLB3IrnCxNp1o/peFNSieUuj0tqMx7U4ok3eY8HaSZipXheRxgbhmB81rC2D9N0ikK6yXgrs
uOLB39W1DfgxosOlbdTRYnQnVK25ZoAqGzDeWG7shkQ0eifm7qn7nMT2i0tsD0xsgjv84iDn6bUY
q0vHIJN4r3tNokS4TsVDVqwJ3tSUxRHJ9t41lrPIKBv+vb2vFMo/aTiaH4wMEdQl8N2PLN1AqAk7
YpNQ2pDerh0SknappfUIZ0xIzYis5c0T0742sa+QVD4DumyMoxAukSLCTMw6ES6yTTPo5STs0eCF
IJnXSpGkFXAp6rGwqS8lrPrVoLNfUxFzbOjGR8qCNEsoj21R3Mncu51dXKmcqg1WhoHXGmMHjLm/
Gl3wDLf909vwb24VEkZTMmpyoGIgcf5zqQ2q535qFQxD7SmBTS21wFe7wZ5xYRHo9QVORvar3251
uxjrcWoWUWQFNS6lbfH+76/i7/vGc1DyuFiTWAjmPsp5Yreu3IggXFKQeRsjr1Ky7EQP+vvvX3T9
SR++cw9mc4CMwPSk5304W6GpYNidZ/V+qU8+iC0hWxXsBzZ0oBvHaWSLtc5WgnfuTBOsIXX890b1
PzysCfGt5D0YutuzRuqHluccMLHFw3yNl7VcjzWtNZhcmvW3MZMUXmCNIWABl9GozZe4pZoV/V0R
T2eNkBAaTSUNGMcU/O46ayAs4KhprliOEAOjh3HCevfDdPrkPXzUyXBEovUK0K86RF4hT/pArit7
5Uuo48SyePQYGJC9wUsCMIbTpw/IotNDUg1MNIDFuFy+6LJ4zrg6hiZ+nwv/E7Xd37e752FY4cMt
suy/GfO5HDqvFqLea8d2ZJQWzkPN2ZEMW0vvfsjBa8b5s19q/31TeZ7FABt/L0uY6J7/3AZWJXrf
dAlnmkffI38cigk5wv/7hqNpeXPE8GB5DFrMmZjHINDttv2lxPEo99qXcPB+EsfFWHIYz2TDLZx2
E14jis2bli5Th+VrU+CAF1aHvv1qFwJzY40ROcvyc1F31wa7jqCVUEl89xfnJwkjUINq3BJV8Rp0
0zegS7k2kWI5sfrkjf8Hy5gPj7SRoZvLLfmRyt46E7RoIgv3o8MYFlXlYP7uqV1X2CIApL73/Z2L
QUsUDi41KO0mQ0Bzo8z8E57nlcj5cU/CNWU9wntznI+7P6fiw8FHVvvr+OhK+LArHYPkyw0hLuGB
9c+eiXZpV92nRUG6emBvuzx5Lkyum1iTU/R0Cl+YLwNexn7f85waCgws+jk9EbpyB6zyO7nt49AD
aRGtQPl7bAKUP05Jjpte2uFA39Nn4DHjdwfFOZhgeEaM8TZBg4mj36qHGNAQfXqlwycQwGOXCsty
+gthQkej9s5XRLPUxBW0bTLvHjG98jHJ5cLtR5DOpD/5zgsKyvJgm/HPXOGvEaH0mM3il5mR+IQ3
thbTqRKIWD5hYC7WXvo1M3HVKzuul0IwExUh00xbHWvBzRLpcOdFRO95bDvEEsE/GIO9iuMEi4mD
2Vf70h4R6emTTdMtgjn6Ei8Cokz2LrjZjag7WePZGINmnSnYgkh1Od9ACgmpwdwo6p7iMntaFkrG
T07jvyse1p5lo5aB6Wsidvhz/9X+ksQtfMy95R+7yUKyDkBleYr8BcCV1qIxLez2Ih1CgKl1riPM
NLHldpg7wtnbfs0dxyiQIgXYl50Ytc9K8v0N8Hi2vAnXQz+DheYmHIYN6YV3mu+3kE9wU/b102T5
wLeEU9Osl2I7m+2XzqQnZ1L2ZgdMfdMxYYI5LC/ZINZXHl4Z8IMXwsxA63ZkkmJLBjiy8yrGGKEY
vvz7Bf3HMe1zHdKEIQEx8an6cE+3kW2NPWj8vvSACXA4hvvZ+WQgkUNghwHYoi1vozYo1pjmYYIK
i8sWmKv5oUfQ6SpuULb++5GuCu8/dysG2Z5joUtBIyQ+CnICxpcB6Fa1N3Oyoan/j2GmGbWmtbNH
BvIOESXT0t8YcfOGtRhpFQ7ZNW5G0LBhM1fF/Jig9+ZVLHceFuWr1uRb5lYgLciQN1fagHYBWw8w
w8yYBJYoY/hDSEYkkZ4UTvg9WqpgT/kC3xNUzUwJUmsq91B67SXN8FepCDuj+0kidekrUDVICPg/
rqBkH1ALQ8DJp/vrLINcSbmlqTouLmaghOPAg8vN59mB7gc3FY5N62pwhuFcAVrSThAdZiRda3dg
SEYOyMYQ+IziKnrsKnguDUnjaUI6C3z8mzIjcSZwZhalSnawf86WBbPKZBAQ4MAKX1Onyy4VdneJ
Hqe5E/VhoBNifKQoRW3fmcred+PySXtm/Y2EoOfEvwIzD7SazkeJrGrAXdMxrvZ1xuRascz1jB6y
NWlyArZ56hM7EOZeszJJgCIVZ+XVDCM5pBaU03z29L2VFeoLD0bd8HRlfiyM+tY43fK2CJ++DjgW
SSHJyJwcbi61qimgOub9a/4lmqkjS9eudwupjJ+sTg6Mj4sTAwqbY9YE7vkIXAw9vWVRRqSo+jbp
7FR0+nBeqi1QDOe7BnFz6Bj//qV/9ZseG4KWDbDEpqKmsvrzGItFF85tBrBlhljV20uycQPArXGx
f+E1ztyco7fw/beCuKlsoNYGwIHIOspNgzUh25qOQ+NeTeh9l9kMjUeefK+7XP8gqKcTTEICPMSJ
YeVnZ/Bf3fr14R2OYc4Xre/RZ/T/QRu040BqwLXat8H44kXuTdbcOVjrkloZvxVjdGvh128N9iPa
6uO/X9zH459frY839EUWloV/KdPbrHY6WEAZFQiNla79Z4Pa3wZUXoP0fNr1XM+m/7s8PG4KjlM0
qcjqBCY3f37WmIwEd2lJQ4EWT4yDY9N4GlO+nisFw8xuSWK1GQcXjHRroDnTHM07gEkUOhM5v2XE
5CjzXbz+IF5Wx8QZwwPmEdRIs9TkRpq7OIGtYwyNdt7zmMV08TbuYNfACfrZZYHaNG7PaFUC5UvR
6UyrDUpCyA8u1I3KY2wYpjnMiUWde0/uR1d87zL8eQUhULiNLX1F4t5QvCVLX+6w2t63qBVXiSKd
A9LCqR3GQV/g36p6fILzdRmWMT4U1mUGH94pwbOaNq6fXmTXB9UurMeif8X/U208CHFresKWYTKk
iojwgQrawbabFTa+464mdmY7Owzbp+5n5L3NZvPNRBOxVdZCr4wVJhlFj3NAREiNQs73rL1H7joJ
CwQFzVW6Nl2onQCjN25jpMw4OuJQZwcAn6wiXLx3ZXwiKZw4cRXe5SWOIrE/vE3B8hoX6QVZCGQa
js7AvJjgxwBIRCAkvXM3ihL9THDfLfErJjXHgjIedogq17WNuzMHfr+2dVSRI3Ga6ZMdCmAMsS0y
4BKXTEllHpMaT3vDKPfQPmrKrOCy6Pla4hd7As5jMoaCeTOT/trET72iTXKLpty1iyBoymv3i6zS
LeNKyBsmTTwVRAmJM0ZxiBP1SALJPg1rufKdqeI9dcVtML0YNZHXEUr/3n6MMOzfuPEOJ5fwxgft
gOuAG8HQ9GJjNOa8tRzjKAuyKS2wI8bgvL5PNuLHO8GTPn2QRDLNhWCCPP65MYIIpaGRBz5BmX2E
W6kMqPtpTilNT6wtutTOtLfchig6TNQpc5ytESYSsGL5kbFTObb7Q3KyltneuszO+BRE01Uk8s5t
8vvZ55q5lSQ9bzwc8wed70kc8GLADE/y+KcxEq2QO+WbD+1hRXnhcuVQvVkFQEkRQzUgCQxqBX6l
PSGxJZldS0aK04QTQRB189bkoX3ReTeKF7QiHbfZNiTkUGuQyJpW/WMfy3Pau19Eoi6l3fPHdIMb
c4/nfnfMqdADZ3zG4VxtzYp72I2KT6xmPwIuiCc54DhdERJySXy0jQr7GllNk/m7uF32LWAezf0n
1fRHvyJ2FL/D8/DmwrFIOB9tJgjshBTpRv5u7Ma7go+6qhQTqZnx+ip3vGdcZ347st3UgfHdIkcM
bA4y1L9X0l9dJQ/BRYiJDFJJfa5/uE4iw3dTIpy9XYA/P8JU7CWZyuL3h9cGkwH3UMDMdIzmh2/5
OD8it9nDnieDyKSiJcTyk3JVfmzxYfbq5lbSx6Om+suDZW6KXJFX7e0GtzZ2dfGFX0sAdW/sggWy
Bg1dmvKrI6JZ6YxcQOCZePmiv8sm/7kTFXUjKY/rMMB5VnrLtsiIBHU7f4tabtr9++W5//mwKAIl
EAja8o/uSpmxtJ7EPHbnojMlzb14VXNDmq9h4P0Ik8YLsxT2lUmZhdr6VlQCM+WyJKTXDFZjPKeP
0NfZuifcN0hWCB0yt/PY2FujCz9sCF8IuGrXKkxtbK3nFwsXayPzlk1KTnbRCrhJeBU0fXsUijT5
UIt9x10qYBZjpn1AFmKtCiP6NghOclgIBGk01XaYhj26puY0iKeRZXUs6FWLOM4PqLAJ55Kmv4Zg
sxLNVB9YojeVMy9Pcikfsxpga2BAelPkrk0KusBTKFX0y1X52CalYGRKF/vvl3w1P/2jCKDfRH/p
Yj+LwI4q8c+zbk56126o5MBrZHooe4NoRMMhZAp9h1lHaNTlAJhQ/8hD5N/X9+NVYtNQq9zHpfBh
3YTZiljsdzxRBfz1JcRUu/4axugyc/2ylsReqBSmL3GmnrM86PepiZIzJjilSsnBmzrO/+LdrmmM
pkW+k3/0o52CcmMoSHlVXR+kktFaQp62+luSK6wt83hz3c7UsB5T7GXRaiad/mZWP/2ic/bLPTgt
mtA+2foZCgLD0QB2HRFi3qlV7vYLmcOVHlv0zxgVN71c1kUtFyLt3BO0EfRNvrm1q/Y8D3l3sGqj
X3WQRdem+tlDVNj4eulNTnBuRkonbwm/zUv91UmQ7ickPBCTSAyk3eILgE2bDkO5a21jhv1evWbF
uCoSG+G/nxif3FzOX1uGb5OpruTgY1BpfQSP6iAIkyXpg91Q5g+gKDfpYJCMmqq7JBpfisKG5Vha
ZHnSY2UNqz/BxmAtibchQzfC6Jy1vyJx2EN8mPMJuVZKkhHXeQDyAhsWaq3T/VIzgUV5dZ9hHrOt
vHVQieXo0feRT3gxl2C5zSJfHCZZP3ICG5vEYgWUTeQ8WIS2TNG4Y0m+z2PxA4zLZJiHCqs0FLbU
7mOIsn/XSx7NxVg0mB6NKgyRuuOErRJL57PwGf69B/4u+jXmgtEXU0aOx7+K/nlKYvgOvDWVowKE
WpibHpNvUqG2CeodAHSxEuYFA0VrMxvhZzJX8RcO79kmxYrv6HGXDLyP4m50zIU0h55jORqegyA7
Wkn8aOE5e8j6grSWtshJe4g6ONGlWNeeF1LfhhityvYweP2PZqnIroomWn1fLzoPuZZRHLDzxl6l
Lb61Hs38pBoaQH8MEUepV2Y1d2Pk3oc4d+9EMkACuDHq9lHVGXTS68GY9pcsjZ+mufjBRGLZNDBx
IPU0dy1BxxtMFbO1noXRAb5P7ujsevTia6l+OAlu/dKrt5BUWUMSrXM6uV+nWlAV14EErKSs7Y+D
xX1MXYVwHoKvzCd0Qp3pYvVoRYzUuCvT2Wrv6ukp6+v0ydfibpI48doNoDSiNWAWhOwzHzE/jDAa
cJ2HzBa4DSiMFnJcpqsEnwYjUffSzh9FCv0FA9BT75fdAdPPY02izcZt4YDbLpTvLFE/8j4WB9Ga
j/GYyVuNaWKkkO6s3HDh4GGMrj85YnY+AMJfoO5MbTlwCN8If0pOO/a7vrmlgzhFekRFmtZNwnR7
1xZeCiI07cVowbai3C3IZz0KGBbL6BRbxyjnDZz4aJMaJrSMQXlETUw7TK3nXVua3xs7YfY3mO06
NZ157bT40dkGoclzwX9TQ7xsJ0xwgzzcR0H4u1MUoo3LGYc6ACNCDzIUhPo7twUra8IQIrjdIfQ0
ImtP0hm+6mPGzenLz+aKH0cZLG22FNCy9i7QZcef90vnunlWoNXd+UxF16lnR7voxEoGxsspre1q
Q+JW+smO9v/qpW3BpIICx3J86p1rXfZ/2vg06WeXyZazUzIuDvPYf80CPrcM4tswmTZm7Q1Yw0Dp
KJKs3REmROK4zW2DfDIv53pLipi5MfzpvpgW7Bxa2EJVB+PaCIzTvDTxbYR9x6pqKwdlhNBy6j3Z
p0SQxCGDUXKBUTsjmB59rIgSvo/NMlQ7fN/aXVROCVcRUtIYdg4SrPKnODTHmQJrl5q0xG6IP8D1
2LSq6QlO0rDKJidejdpDJE69+0Cg1Lue2HvfTIH9ivbHNJPNgPXty6isS23J95ZYwMCDp5j8AjId
YG06pG0O/j5EMgFM6e3HOLe2JDF5lEq2sy0b/wl5HAsbcGcbutmxjSCEBzkJLSpHbFvjTboY5RPh
QkTPq4FeFuB/P4rqoLKSqByLM9NM8hBaSPHUOMBmiTF95t/30X7Np5gWDKhsXO3AXDGS+3M9MTMv
WmOpnJ2d2etgbilVmGDuSkXxJNPo3EXL76Vxj8u8FARf9hAtO3FjZ5+5ysuPPq88iWXijw5yiNjf
w6X4zyfx0eQ0MiKwjRBha5vMAQ4QAQk0Y5b5q3Ah7y4DvVgbmpeX+sR3Dz4b0U62pKqsVCtu06Dq
dm3H6tAX0EZQcZI8xYRjLNP1fedM4XoCnARM5ptP+/DVVJw+ZmW3axHWL77TEj/UFHzxtX3fFcMP
LPfTHZgFR1LbkTFBbCsCbexZwxarIf5aO+7ciPfilNUPQtEhfNtc6dLtSOThYG39eIeb6jHVp2jq
9gy5JDK7sHgO+nSgWyWLicuNjQEhkdAfkGL/3h9qazu1RzKjcj/+KUFmKLyKF3uuvg4lhbNE3bI1
UCOvR2u4DBATb7MToxrcuoapoHhoz53mClYG44nAOHst+aahqtd1Rk29DLFcxfjqUEYxkSxGlyGM
Vb0YRY59WD4BlKnbiczTtdcaL84IsJoVLjx4WzAyQ+Be4xO0oClTJVNm9asI+hoPhJxQ3Cyr1oQK
J2Da1JRYfV6jm0GwIb2vOx9FXLKS22CSx1xEPh6ryDDBwNfeVE+7ROtgC0kz1PmoKBe73GSKe6GR
brgBL6NCMtpUaFfyFm6ULbFjSOqNN8fRelieSOadd8RAYpieGTvTag9YsnjQUKi6hsIwVp5JgCXc
703d+niFMI3y8POCn22h5ksh6ZJYt/Oy22Iuxl1ckOBnt9ZFFS8euVxrEq2gI7PFqassbpmuO8wt
f4tkl18L418kQMwREqy7Vv6b2uY1KFjjEs029RPJ864b7ELt2RPV6sZN+mPfRif6l0eO81ViuvHB
QeoSuGG7EXF3ahuPEIWoIMMbSxKY9299j43JgDC4cwlxNkbDXNPo3UmNWETeQoguEbEL3K61mix4
DuKGLxsqs37z1+OmqfBObtu+IelwgepaDf+PunNrbtNaw/BfyfRi30nD+TB7dmdqnSzbspPYaVrf
MNhWAAkQAnRAv34/C5AjbDltSnarzXSmTVEWrMU6fIf3e9+st1xnXzTb41P5kQbyRNGIhwQsvY1G
wD5WBoC/0Y4OC623LcL3nuelAyWwv8AR9KtkJJPc47Tx1uGur5h5D0NoNpSWSjGcFdR7IRrSxyAX
KlL5+cpYh33bgGXbmZuCTky6KYNhCRqHPQYbuxkfqPA2xiDweaHSHv3b+BHFgx4XCbEkBOJPg0Ne
lgAUQP16YJi/4j7su0+pWzEfuh68h+fumlq5Q9rDr608s7qTCbPIuxHHFvwwGB8V76GpdKHCZV9W
YTK0LEXEDmreQ0XqEvkA4qSryIEYClnWmtSdOxIcT5IEQzxJBUAQ30N7KA6iA8caZwKSFLAEsAaS
TiFp2TweZrNc2apO6Aw21DzpAJ6XC9JFmj+UM6U/32qjg7E6QpOmvnD96D/gJVm2eCiYXv7YfJ4X
dRLoMTJnwOY+tPEQthjH4fZzZl376kdfJvUrrUBDrkCr60MLXZ0NAdn8KoCom6JxEvKfbXUoaM3g
T0Tl7g7Y8cQ0iwdf/S30FHzWCLsFgqAMYm+Ps0b5o+CUyG8fjljZAwxFS9XpCgnIZg+cBGJYYskO
6xsC1flyrK/Z+ufasDO72XY2t7PbjWIOIX4e7AxwRBjnRopdCTYCpHhfohpLJ19n8IorUgirzyiL
jnQW+hzAGoJxjrH6g+AJEZLXr2wpqkW00uAjvwoyRqAtIEzynEHGOTVSZtp47QXeFa7Mfcc8t6Hq
utn6PrRvHQBzqQ27YIiA2ZbCjjSPEZZfOGRajd1FsIihgN9Rnzibr7Xxzo/v8aODiWWkF2oycnI5
vFxapF3kDloZGtqgiUnGA9Ex0tMoE8UbOKjZ6OZ90q+D9UIjY4umBlaPkY08LDcIckBnAWfI70H4
nuU5ohveBqAIpyMCAcZvskkzBeo++kRadiCamg0TzjQHnbPOg0KGFqjKWYGd6upGSGJojaobOC/L
PltMvQw+DVGO1tH6omYuWq97F/nyIxOuv1mBLUl7aIL00u3DEpW3DTV7BIUnwXo7AmlwtlN1VHZI
inKyU15GeNaj2EdOwus5ySZto16QdA0V7RzKq5HkZRcd3bzyfDSllOWtnK1vkq05XkNvlejayKIg
OlwvqHvoO2qMKtu9pKqX0tIai5eKA20k+Qgh8cKWXgwik9JxP0fI3jmznfCqcOYDZSPIhUnyqdD2
igqCTAhUUk6zivJhOEOeVZ9o1NxHIiikLqq3XZjOwOHRa8mDupx/x5/FWhFCJRY1qBLdI8gBQdW1
ZSGrCKlyJyUSBLnHVuvPYCvObMrE82tb3w1W4eoMDT1KQ3CNiB750G8UOvJxD5sd45nAgrOjSD7q
wcXXV50Hb+lwkq8pBiwGs53Zt1G0nHXU8xQ+qBi+6gVUDnB34YzAc0CpMKFen+9MPfPQ1nMoKm7k
5cPWurC8m6XpjWNqagMUczd0DyaOM4ydQaKhY2d/6KBTIAG67gS30Gudd9LrImFBzpLxatXb0ZM1
2HxNe7ChxPG19cSi2j72HpcGUyLZ9DSElayINL/io15EQSu9IhfSi2BLpz6kByb6PtvFkJVutEct
7vxqdUzrKsid+yhZwLVRdKDxJDpjklmLitif6PLyw8aW45E81xlpj+UD7oN84WoRDgF7msNoF2bj
Ql7AFb9a62Pdd4AsrTP2wvWXaJ3MfHBD1kj347HeiebjmMwmQ0unrK2TwGyCku1MhmqkA6H5JxJP
IEv8AexIML4quyHZ/XNzo90uESr/lGRD+GnXY6ND9WaRdChigcKlv1mz+gIbcA5Kq/fbgryj4XQm
88x81Pw1ARknSkdmEJEUTdBXsv1cp86hryYWroPiWNd2qOOBqkk2pkSEKr6OcafM2JotGMiHspGZ
/RmOH0gMa3ZR6JJ+QSyJ+IDT+X1rbK0PJoq5pEGNT1qcTXQ1iwdLn6VqbygPXuj572vbGjtS5l2t
ks8+5dlX6kq9WW/m+CsqHBDAqajHkNeTjhZ7Pao877/f1pkEj+kiW3zJm+o3pYLKsx3z/6SYg51C
dEdE+d5Wrek/8zxTxfvCyKn/cm3kCFOGygcRn+SELJGJtZEjdclyHdg/pNm+GjncIY/JKUoajADl
oZWjEu2HxRiDgeyuqn2PlVPmBw4PbVIzqoYYDv9oMqygIpd6EGlJ0s5yo8WyNpBnwZeVaVwLrs/E
APPpINopzeRBWIBiIFx5F3jKh2Rn/G6m3ohybH+zwlrveJeOv6O02hglgT6UoRiaXYFJu8g3OgV6
4QB2p4m/kX5dKuoI72KY7JAv36XnKYtlDidvmFzKBItB4RsbCOGIoNk7sIps1OhRjeeG+sEg+6Mb
KCTDtKs5MgIdZT3I1vOHRWIPrHB5a3WS292WPdxQ4ZBdEFMhgpg/7MLbwsMVjnYjfWsMTW0zMRNr
vPKiK3zua+SEf03IQSd5/J76j0FSFKMwwoWgiqpQnLtdEVqkCrS7zEDndTO7iSicYEO3Izbf9JyC
7vXZDNGc3DPJMaDuE+jre1GiJlmAtzSGzZO0keoY46UQQo/yxw7+0zKJrrRZWDkdb4oQvcyXauWH
NKHYUzGomTkiZ3vwIYsoVTJf6miDcLnse7FRIlAAMtzoRXGDbw3xCWluyq8Hwrxa83UOpv8RA1Y7
ZjCjygC/KQVNBO5exFOCpW0toD12BkCedwk7kbVCrVUKYaopdH0w96nkc+YGAOLd+9kSqs04ACMp
gwaIDBXhzbMpgsnpcIdRCOmDGgw5CqIBRItX25Aw+RIZY9hAOmMJKqtolwHx1cOoP4o3ZcUH+DZr
A0BCxQ3dhqTkF45+7tjqJbW8AlXroOebKY/I3qFKBoPZSgpGu4ywBevvs7pULh1E1q3Z6pL65uXF
AqLJCqn2t3mFh07h/2IzrTsi3LpX6mDPalji7vtFEOd3i7/2o72s1vGGai79P+Thl1RDpMYbu3P5
Wh9W07T4Viuhmwf56gmqflnvso9Sg8fuWl0/vQsXsVffNrWupAPiIhdX3cXb4XkHo/TWOHy7ix+n
iBXl3/5NowOPixVK88XHqYcT0ThoRFT8zwzBixa+DoGidIHMk/cQ/nR5NYfAFiNkWBwzgOS5/qkh
eFORAUZxoZXwZwbhRRtfB0GWugQabHI6x+eB0dWA5lNoS2BBXMo/NA9edGBaKvgJ4WdmcPVO1Vnx
vLK+Yy0oOloSRFTwg6tOYgUcrAWL26hTMNgn1/kypETKteUkUNAXBEUpSnIbPbdRF6RsmEWgVANz
ekuAUEvLzrMTkogBziWYkA8+u2l3bQOydAU0TnlVo/z3b4FvTn0Zo1UESFp/fhk9SIPyXr3+zC/m
v9IFYKuY+uktfqruW3fe4BTQgA6Bg6iuxixAgoZkP9FQAa4QV3XqnNIsIDgtl+HGVgeBYnVVxElE
5eaxTdDWuro4Jlkq4kdcp3YQ1G5rW8OIcQD3j1qOcXQcTLNLnYxGqbHQT+XCzv9HDKM3dwXwhvUk
bXEiSl04mSSNKFPVy+a5YGld1CtZNSgildfJnQuUgQrsasujAQsRlhh0/zgbq6uxNyC+i5KFpFLs
dmqTQAY5Us3MFpPA7iKlAT6Ar3t4LrJhkmIC9kzFsbhObgXsz0UyMK22RFXqotVKIQ0J4/KiwcOB
sFEnAxaNDNnJfX4iEG03QlXuYhDqIgRXfeemVcBGSPaSGn8ieOV1etOgjGMKk7bVLMA7INcK05BA
n5dXYxZgIwNXFVKK9SQ5vYNRV1sfCKraFeUOOhHSY4Ng6l0y5KyT/e3TmwxM1bamoqwJGXZN0bTj
K8Logl628SJP1lSsHYbWSwLxRcIigr2pmg3NjRGHmUpUtk6ERsvr9I5HgG9tZwNOM6BnlIshXymv
F/uj1UXg2yZXUa+Yk3McSHgobW0E2e5Siy9hC9aW4AsfmiVB7S4A9dM7IqvTofUsYE9QBesQtnB1
NU8HlSQXSqQ6xCT726flLtQhpLYTgdVAsTTabgLFdGAkCf9ZNSTFluooysktg8pvVFsPgNGlUA+w
1v4IbLpM+M8aYFsq+qrNog7anFAcQTFUkVVrZSvJclfw3IFdP35C2l0sJUQItXoQqued1CDgOLYc
BNwGALGUpYt48cFSwEgijE7ADvepvE7OaxZfpm3vFaNL0QLON/vefsc7HAQ2RIxIII1gCsV1coOA
9wh8EiOu5TSQzS5rnXI29YX/bHehgKGItU421PPthBaBynne+lw0u7CR4YUKBe7yaqwFy+pqELZR
e1BvFCfnMGC9GtXc/OsRFLZDQrMcMHs7uXkmmAyCBE0WvG3lXDulKQCEsW34hJ2gDCBQ8VJdTQPZ
IsZI4a7OQqgmyMlZBqBi5bZTALsI45gCfkEkc7APWmYXjU242vZBhe/YB//EPHmGLPT8IHwqwQrB
NCtzolUK/g9/sM/Rv26gzs+L5KtMEr7xQ4FdqJquMrTizz83QtUlhuDg5h5TUD6n/ut1B18/uvGs
fa/2//M8mKZu+gi6ukwO16957UbAHX6Jn3zg+e9T92ma+Q0cQZlB/PpC//mp8boHh8A3209Xsfvo
u+GxR4DFZ+G3fkSWudG+GTH4VfKrbbNnge+mh81WCfW2zZ67aeHG7mHDdUy6dctB9OZIy1Xcs+0j
LtwoWr37lxsl/3536WZ+FDRGiAiPCKi1fcqlm8YAiubNQariVK3bZimELxouwSJtG75y55nvPm2m
02Q/AuVGQAEh50Xb1ifuk18cX6ZVxKbtA26eAl5//6LlKqrSZW0bfr96Wj360zQtGo1XPlX7xuOZ
+9BsuPRT2jb80Z25We67DWRV7QW0bfs2oCSwsWHVdmXbhu/cKAjfXbtPq8MRqe21to1/ynOKt46c
EwR5hEXUtv3P0yx/dzaNPTfcNyZmYW1qtG194rKZs2HlaWOO15G+tq2PVjNazw/f+znP2rrtReON
RbslyLFtuxz8z1D16+Bx8cDXHWehGz9lzX7IlOH9gE39l28ZAiLWVkE12nZrEuwWadMcEI3jUeFI
tW38Lg2SVXMG1Y1jw7Zt/LvqJEtD7ige9jlM9S2r7JpKTPGp929dnlRV3PcHDNPEjcU4HWn8BwzT
ZOphTbpFY1XwFSiu+BHGZH8a+sHrNxek2u0/cOTGZSHs26UhLb9rjxPrKaDKtmnJl6PzIxZxz/fd
PA+yV0/4CrhrO0rlOePORUf2Q17OzvoJP+CkueAoeLP9H+CP3E1ZWt5LG/9r8KztCF25T4zP4eBQ
k0Q8CSwuwAP+QwF6sb/91h5xzJN8hrG/9i/38PRjf63pPItfPIZTN/35vwAAAP//</cx:binary>
              </cx:geoCache>
            </cx:geography>
          </cx:layoutPr>
        </cx:series>
        <cx:series layoutId="regionMap" hidden="1" uniqueId="{CE2C3F09-41E7-4948-BD76-8ED753E7D932}" formatIdx="4">
          <cx:tx>
            <cx:txData>
              <cx:f>'Revneue_expe_main - Sheet1'!$F$1</cx:f>
              <cx:v>2001-2005</cx:v>
            </cx:txData>
          </cx:tx>
          <cx:dataId val="4"/>
          <cx:layoutPr>
            <cx:geography cultureLanguage="en-US" cultureRegion="IN" attribution="Powered by Bing">
              <cx:geoCache provider="{E9337A44-BEBE-4D9F-B70C-5C5E7DAFC167}">
                <cx:binary>1H1Zc9vGtu5fcfnhPl0oPXdj351TFZAUNEuW7Xh4QTGWgnlqzPj1Z9GSvKkOQXgzyq2SXlIhjZ6+
9a25wX9/6//1Lblf6zd9mmTVv771v74N6rr41y+/VN+C+3RdHaXhN51X+Z/10bc8/SX/88/w2/0v
d3rdhZn/C0GY/fItWOv6vn/7P/+G0fz7/CL/tq7DPHvX3Ovh9r5qkrra893Or96s79IwW4ZVrcNv
Nf71rRPCLG/f3Gd1WA8fhuL+17fP/snbN7+YA/1l0jcJrKtu7uBZwo+EtBXHnKLvf/jtmyTP/Mev
FXyNbCGYTZ7mvFqn8NzsMr4vYn13p++rCjbx/b8/Hnu2Yvj09u2bb3mT1Ztj8uHEfn17mt2F67dv
wipfPHyxyDfLPb36vr9fnh/w//zb+AB2bHyyhYF5PHNf/QWC37K7QK/f3Oj13X0VPJ3L38cC8yPJ
uZCcwmFvgSDtI1twgIAw+/uffJrzAYufX89uUMznDXR+u3lV6Jyvdbau1zFIz0uRBLMjiREjjJFd
JJHiCAOJgEL0AR/6NPUDPj+1ot3QbD1qoHL+26tC5TfdZGtQkMnL04aoIyo3B4/FLnRsdsQ5fAvU
ekDHfo7Of7Wy3SjtGMJA67e/reGea7xtDS6PuE2psjl+2P5z5WGDcCJJJajxhz/xKrdvqPN/VsG7
+UsqD35EBSXUJuqH/G0rd3aEOBG2IOTha/4cn5m17BbI7w8ZIui+MoVRVev06Sj+vm0l4ohyBizB
O1GwyZEiktvI3q3Cf5tbzW4cHh8zkPjt/atS3YsgWNd1WPlr/YLODsFHRAjFbL7TpipyhBgGSBCo
swc7/mBMf3Y1uwF5/rSBy+LDq8JleZ8E4dPhvABD1JFg4MEgsdOMSnmEMWcSQoWddmR2NbsBeXzM
QGJ58aqQcJtordf1C2JBjoRNJFb8yWo/DwgwmHyJKBLsac4HcvzEQnbD8ONBAwj37FUBcbLWwzp7
QeNN7CNsK2wzsMrbRhusCUOEIaYefC7DqfqJdezG4ceDBg4nf9t//P/qQJ2E6T/k7FN8ZBPKwXLs
NBugpQgVBFMxAcx/sbAJhP4yggnV6wqXz9Zp2rz5P+u0+H9vztdVkIb6Saf8fZtC6RHkM2zO0aPR
gNhrm0Z8E5sIMDi7bcp/ubbdgO0cxMDs7PxVqbnru7AKXlLLoSOOKWKM/idE3oJJsSNGFHjPyH7Q
dkaIMr+c3cg8PWeAcf26dN0HHRaNfkk06JFkYPghZHzGFhvD50SCantUfQYMP7GQ3Tj8eNAA4sPr
AuIMEuNxsM7uXk5/EXokuMDEVo9hoXqGCGTHuWCYEvEYVBru2E+taDcmW48aqJydvCpddX6v18kL
sgOjIwZpcEb4zkAecrEMKQKoPEYx5EkaHnOxs8vZjcfTNgwwzl9XoHK5vguGf6ByATzhVGFIsT66
XfgZT6Q6IkrZgtJHO28kyH9+WbvBMZ83QLp8XR7Z5RoUGXhi9UsaFWwfMci0gBV/tOHAiy0Tvylh
IGUzhA2+/ORipnDZ2okJyutSY5frbGPmn5TJ33eNCdSUKBOQGt4Z4tv0SEFdVnL8vbQBKZenqR/0
2E+sZwqTx42YeEBl9RXVYC/vfSgmrYcXtCxQCueQI8ZUPhr7v7hfREqhJBI/8vjbicmfWtEEJv/Z
jInK67IvH+6Tdea/aAYGyyOwKUIKaqRg7CMEnQlEPfYtIMOm/NRSdsOx9agBxwf3dZEkHHP9olUU
ekQR6CREnzvCm/IJFYjY6LFDwQDjcn4hu6H48aABxOXXVwXE1doHZfWikYk4QgIrCAV3Zlag6M0E
OGTy0R9DRsvIzyxoNyL/edKA5Op1qaqb5q6Bzi6thyfD+vdtOsZHyiZYELo7OWkfgf0gEvLGD3/g
JW9bkJ9b0m5Ytp81gLn58qq48rGuwf194UCeoiMI0xFUHB+N93P9BR1WBEH7juSG+/uTi9mNybOH
DVA+vq6M402TRes/nsT17zMF8FCMYMY3fYXbcQg/gshdEQblle9/Ro5rfh27oXh6zkDhxvm71Jhs
y9nsEOyhLeWjSXzuTUpyhKGdDLxNw1Q+rXS6d+2/2+EjcIZrf7OOoaV0nf21w/IGBBM6SI1y0V8+
+GcbcG7X0bqqIZf3chIHDSBcMejDgbDq4e+54EG8BVUKAjZzp+D91Ip2I7P1qCF+t6+ruvo+jOPw
JXtyoHMNTpsisjMEVuqISUlsaHx9gMQoss4vZzceT88ZYLx/XRr5wzoNkzdX67vm5TgC/gvCAiP8
lO42dBYAgiSgxQ1v8ufWshuN7WcNRD68rpTEd3P/D7S3ioeKN35s70TPc6sKancCgmMIhB/UmmFP
fnpVu+ExHjcQ+vi6Mquf7qv6jXMPGYrk5UgDuW/IqmKOJLBiy5VR8siW0NjJnrJJhivzk4vZDcuz
hw1QPv1tp8Yw/i9r6w1P5PGix7a78+xf/Lf3WQj0eRKOoUdkp5m3N824QkFRb6eZn13NbjgeH3u2
8H/4DouB0dYlFoDrwStdwjWI1fd7Qj/97cSjz25SPNvlE49O7359izHonh+3jzazPwtvn53tj39/
D47er29tCaYFbxoMsYSeKibA8nTA1l/fCqgdIcpspRiiEMJRUH9Zruvg17dUHiGpMPQkKgUmi9tQ
fq3yZvOVgEgbAfOUJBICChvCjKet3eTJ4OfZj1N6/P83WZPe5GFWV7++hXGKh3+1WaYFcYoET4QJ
IHjxbX0LF77gH+H/a5OwFVXSy1XNgyRwxnEYPgVE9GC3fhzDjuE3w+waHvyb7eEjacVD12dypass
8c+qJOLYkUhXX1s99raT4c7TixrXMljsnxFUz84ZN59vbygdY9XEnlilusXRNUlQOSwCupmXJlzq
0/3TTJ3b5vOtaSqBRNT5mVgFQ9EypwhH1TjBSHLI6h1ycCB22+NLu0RFZA9i1eCCXQrbkuq2tjI8
XAyqznrXkqPQTjqUxe3+Cac2BEHr9oSFQkUrNxO2iS37szxovGbBqiYIV/sn2EC+SxRAyLcnUOHY
obqhfKWSIY8+emFA69ZBduzxpaalGoTDKp707/dPh9HEfJvPtxAqZFrFvBr4qvH9tlwoolya9nrR
DnZifWka0UfLgXU9cZpBWhckRoomC8tXJIU04D4MJ3bMgfDbK0j8IW0T3vFVpwhfUJ3/GbTDaYna
ZNn1/uX+SSZw45D12Z4kB7J2aqj5ahgq+dnXWq4GihIoTR6yBUM9JCoKRUU1X8U0DO8RXB69qCom
HQT9i7nD6mw43j/RFFzc0BS51fGiDDhfWb4XOF4vfie8lgtf2OlitEnhNH7jLxPRtA5Ju49x3S73
zzx1gIbC0EkXFQUp+arOrXFcaawjf1nAfST/wAk2E28JIul9rIYkEiuB/KR34jhO/UXP09CbmWBC
yTKDWanddjxqfOnWDKfNkvuiK97pSlvxOS1HG53VVmDLd2AyqDhM/XFDPZFosLK8Kiw3ywcpbupc
jdZ7aTHkz6jxiT1tkpbbh1Yp1KCu58BZ6TG3C4M6caw2iAcnjUq9sLo+OAmikc5MNyUExhHaecyS
hgyem1tqTI87jYt21Ydp3rr7pWzCLHFDG1GWe6orLMCobkh9kok8Q6sxw0m/KsK662f4OjENM1RO
mbelR/tUuQWJxw+xHoLrsqj1TRXlwfVBO2GGwuniXuEOcdslVh+uGC6D+NzuFNinmKu4PwwQZiie
QPlFrGShXJ2w4dRKR3Rt+1gnEBjs02sTeDNT23jhgOCEhNvIkvQOinr2RYx5MWPrpmDYfL5F+aaV
OZSthHDbBGDo465agTHPEifETXHgCRlqpQlpNiRDpFxWtXG4SgbVW06FhnCcOaOpTdDnm4hti5d2
v4Gg1NQ+LoMmQqtQFU19FltJVh54VgbTJRloha1euN6QjpfEHsurarDp5dDyZMYLnULbIJ8cYP0I
Uj5uq+HM3IAPuF5mfWLRGdpNWPpNV+s23n04lKImWrrY8ql0ctIIvizsxsudKiWtcqKG6XBmsgnV
uKlTb082+JGP0g6A52lbyGPUNFZ3kRDStsvclyG+inkr0YXCNe6/7KfLZh87fDdqsDHpfU/mY+e5
EIUE+Cr32Vh9q8gYFCtr1Ll4F0ck8UHpJEF9gSJSkM8Dsyl/t3/6CfyowdbBE+D+xpbnptJqlgFL
yKITsljuH33K9dh0YWwfKG/rPixJabsUwWZWI/baeqX8KBlcvxoa/1NhsS49YaPK+FUPEVx2SSBg
iz6rmHA+w7apVRDDBKmMjKqV5ejiuFrSrjmhVn+Zpv5nZsfve2W5ViyOZdEvSCpP9+98QpKIwYsI
WRp1XjW6pIi+ICu0HL/pBydhRel4o18u7DqZmWpCmeCNZG1pxMzjwThiq3M7i9+Dnxe3x6yOi8yt
OylmjnBKTDafb82hsogXeRcyt5BeRRditO+Lvu/KGYU7RXJDHyaaCjz0kXQZDTvXH7popVWS3Voq
H90+9ZqZ0G9qG4ZCbLAWKop85vpojL5GqrRuvDbxZ9Tt1OiGmJXUzyLLkrbLkw5FiwardHSaUA/V
gerJEKoqLAdOeq3ceug8cspkTcjvZUHZcJKFTZE6ZBSF/61Ix4rMIDMhXMQQLtplCVBRC1coL22c
EV5kUThj7Jf37QC+8Ix4Tc1i6N2RjXHZCIivAj+JV6JOg2VW+GQZ4OJAN5QYelZ4Nsqish/dqvFr
l4SiXSYFl8f76T4BPTHUKOQLA6uHiMCNSJguSI2jpTfk5DDBIptj22IfBKK5wiFQgVRl5qAAf8p8
pmcQnlr65vOtwbEoMtYn/uiG0hrfdW1G6LL1LTYXbkyNb3A7iJq6oHoYXctL7VML0fIY4ht24NEY
jKZFy4s6htFrj7AFS8EhGFDszcjlxNqxIZe0lW0WxV7nUpDOW7vOoxVmeTzj7m9G2WH6sSGSdQbM
7UbRuZiV5Qqk56sVxxddwSKHMu9zlSeNY3vRzElNWCRsiCiu08RTY9S4FeeWk2vKl/5ITuKiSZde
rolT9MnMxqaOzZBXsPheHGNau2UeeXihOakWMujjYLmfbZtxdh3cZt4tkeWeX8XWCPkn6Kcqzmp4
AZXTpnlybmdxNqNqp7ZgSC0kbq0WN1F9rBu/q9572I/9i6LJkvvDtmDIbYzDtvRb0q96vxkXyTB+
kLKwncST/oGya1gjHlkxU8prV2USQIK2aohT2nYzM/qExf7uam1BQIuIES9S7arIrC9+nwVOW9nX
RRWd1QWPDlNNyDA+cTFqy6rE4xYYKYnDWzG3hQmIkUlurrxGBbhd2Z2NHLIZvTr4gDYtlNsyGqO2
8JIKRi/Hynd4Mdz4hbhqVNw4QpBoBoapPRikDhhXOZTcIaHCyH1OM7XymDUeePwGjWN42Z0KfRhc
VSpdjSwYVn4nAmhL2ZcnmNBHyCBxX0P6KRliWDrRJ8zW7/uapU7FxuO2YJ8qieKZM5qayKByGhQk
yylqVlCpcLsKXUVxecP76I+A0hMRpjPZ4qkoY/PqkW3Eq1HXRR50zcoP8TH1+gsV2ydWUi5EbJ34
Gq2Clr1LQ74sPXbg1gyOI49rOgRWveqbAYxf5KqIeU7Vh2sW4/fS7o/3YzUlZobjWVZ2H4GH2awi
YQeOiMLEaTSRM7vYrc6h4P384CSNLD+07HqVM0sc+5aonWys5DXowmRG2HZvACp7z6foG0YyJu3G
HTG8ptGxxjROFmMfSLncf0K7hYzaBt1J2dtpU/ity+OhuLU1F8dFqgALNmIHaZtfpoNK3f2TTe3G
YD0OPaLzPm1c36uSMzuq8LKKo2G1f/QpOAzaN9orqD/wxq1t+rWy+vO+SkMnU9bMUU2Nv9nVluno
qyFKh8Gq3TCwrkDrfqGe/y4u0nf7l7/bMlHboLsdhqnEmaxdKH2mTtD5yGnz4LZV/pkdR/RAmTXI
nsWVpW3VNK4O+WWpUe5AMuq6Fv2n/buYOiSD2VDJ7ooKUhMrosNVVnnvwwF/Ijx96L98qODfPPhK
27XpCWUFObrnIKiw8y1wEQaXeSNyaQ+l4tiLa2fEebLy8yh0pafpguk6v+zD0V+yRqczZzeBkDL4
3vq8CWIY2U3APbwahiRbpp1NTqxByeNCJc3p/jOcmscgfVMmBCVe3rgsjK7jNG4deEOjSwsiHFHa
fx42iUF8T4WlbEPduF1bFA7W43WaFqEjSXEDL2A6yBJTtdnhFmXsTLCwsNLaVTi6Fw0Pz0DhyJv9
O5gQNWXwndSk1rUOQZu03RWu/Gs6tudF098eNrxB95HlduQFceMiXeQOyfOV1+Vfk1IduHyD76xj
fRdSGF9Z3U2cecddlJ9hwmYsx5QQGUTPO8/za+rXYPqsdy0qe6dRPSTY8hAqAjSbocRGWv4a0cBl
6OcAY1wUcrSIBd5ie16nzPHb/KMn8dIvy6uGlDM+yhTUBuutAEIOncNZxQ04dN64IrQ69tJgtR/q
CbskDWKzohtoDxWHVT62J7oj54zPoDCxcGlQuRh4LfICgleK69Oiyk9ScBdG1syow6mFGyQOk7oP
mgYWTvL3qIASsn1/2IkYxE3sSBdjDLjiXK2JV17Ftjw5bOjNUW3phKZs437oRO0OVYQ/jENN3Kih
1XL/6BMCKQ3WQqM7i1Bi1y72ruOAuXmdnCtSuNCR/Y5U5DCxlwZ3fVL7VsGQtQJ9/G7EeGEhsS6r
MXN8VDqFlRwomAaJQerLMkHgE/CxKxZQeisXrJXdjHb+nrDZwV5psFdVrawZb61Vf6zc/jT4zJgD
EbH/VdfOcN2uslVuLZN3+qOXL+cKDFOMMKgc+EHJymCo3aD0L2sUfuV+lTi55f2xXwAmxt+01G2L
VwddD8OQedUKB8VJCAn6pWdFt2GghhnspyYwKK2bBkGtEyZQCb9RRfYHtG1cKmEfZhb+0n3H+IBK
ZVcrndKbnsR/JCS5rCSfGX5CYwiD2LgLJaU9rl27o+xK5Lw6KVkvZtg3YXTE5sy2uB1UrE3AA7dW
dGxqJ22aP+SYL+zM+ohDWh0IgEHx3m5YF9ugQCRBXbhAMfQ6LbnSY7Isyrya8/amcDY4XnQp86C0
U7s+K9ZW137qeP4ZecmMuz81vEHtllKkBYWjylgIKf2NSbYScMdpM9YzaExNYdBbB62E1HUPEQUJ
LvQov0Zhd+ll6uN+pk2JksHkKJWIyYBW7lDSSx1Z4SpkKnT3Dz6xdrNRrvE19Lc2LQRbfFgypE+V
UKukG2f68CbWbrbIaW5lg0/TyiWEkwXR9Kvd4/IwAd3cG9lmwRDgCBJPdeWyoT0PEnqWd/l12aYz
FJ4gmdkWR6BGBx3DlnbjzrsNlDhLIvQhh+UvSq8cV/vPf2qSDS5bTM55l9ktg0lKO6QLzy5OlPK/
iDy9s7L4eP8cm4bpXd4jN5jcFKSKA9xpV+DcTSto/oUW98FhKb+jHb4oW89eZn5wCjXpeNEFQbEM
UfGeWXXpph6aC1KmRM0gemdR0LisAbgCcl3V/NZi8kNl09/373JqeIPodUeroBB55XoWdX3CL/ui
OEXpXPpuwuHhBslbT8UiSph2uzpcSdLTRetV73yqG4eo8LLiekabTFHGoHs4Mq/SfVy5dlAsYjZc
pepAL9lsUessTRLoW9FukLa8cbQU0WUpit7pIgIJwoNwMJvUeJz1WZxzOKihvrFAySYB+2QV8Yf9
w08cj9md1kMjbCIg9wAapa1O0gHVC+hTpTOHPyFEZnOaTwIOvgzRbsLwpy6KbqF7f8WsYkZGpxZv
sD3oyyLWKKhcTkLWrUic2/XCh/pnPLP+CXXCNhNvqRMW+L5qVKLdsbfehSn5kJTFTZ/lbp81q/0A
TB2RQeMk5CVkBGCKymsvS+Vf5k1/UodzhbWp4Q0aJ2rw0rIdtKup/IZaBT6/IvU77HfhjE2amsFg
MpEt4m0IAtp0Q+WUCT73yyJxoOd/JvKamsBgcNp7Vt1XAWyB+dqBF8peewG6DrR9dxACZstbrVnT
MBsQAIV63g7kPA4yV3nkMBkym9zszk+aqPS1m8Xh79Btflvq4r1o/euinKtLTIip2dQGvU0agc+t
XQS1QB4nELaXF71KLzqtVocd0mbqLSZA2rX2RGeVbiXUJ+GLiwE6npK4/HzY8Bvst4b3epbGfhGB
SYWzcuzS7xyfK3/RsOowPUoNKtc0Kq0ot0s3tvuPfT++0yR+11j2x/0b2AyzIybdvChgewMIQXCY
cVS6SiUidIKoBKb1efp+//CbN7ztHN/gcRTZ0dhGAyy/LD6OMr3RqrwMreoPWlrdCuXiYyhJs8hK
yp0olo0DGRvsJGV04P4MlrcRF16qaOmOtiYLXLGrtvPn+nOnDs9geGNlKud9Xro+H4M6cCQt8+Je
2W08k8+amMBsq2JDjmyompfuUFR14WJclpXjeaycK+JMTWBE10PcNEqnXuFy7iN/GfeyaJzGlp12
9gvABMXNfiqcEsQ62yrcyOvuIHN50Yu6WpQ4ukIaFcf7J9mwbYcQm21VUva9Qi0qXBrrjzwcuINE
pRfwQx0HBsFma1WdQONhRTNIbI1jdt+O/XCGRxKv46HP5joxpnaxwWhLl/ShFrrr4ajyIMqdWuhl
EZPbPsEHtdvASyqej5+QvEst2RSuzlRxMlSoOu6SPJixdlOSZBC9pS0diqTbAM3HTyj3/BO4U1nM
Veenhjd4TEHLcjIAxHbmldWxbBRlDvdyMRdFTgmqwWWojsZ5VrSFq2QWuRWkNLVWH/MsW3OfHehX
mj24Mk4JtKlrECNWvw/96l1Qj59sVc1E8ROHZPah+d7Q0STxS1dm9tcs77ATwOu4Z5g8NbgRZpfp
IJXVpAXccbL0VwteaHzaxGl7mPiYbWdFXQeRpDx3PcQXkNFFS50IsdqvH6aWvmHcFrP0YEHPRQKD
q7yuHT/jp3E228S2yXTuUD54M+nW4GXYQ2+hIrkbRUNoffTliMvUiXLt0VuBGqrPrcATaNF4Ug03
lfRkcVraRBQLzBquTpuSxDheMNvrBhcu3dBu2XVDpNe9Emm0zCDfDYYyrrPoNO08X5/5PVyQc60x
CvgNrWKovNrw8uj2K6rhzSrvbS/n9YnglVTLsBRoOO56G4crwWmVfeklY95NzYQV/YF8ETd3SSYD
yOTFdZleCUgRYEeHkRzOa1pn3aordD8sC41tfmv3KRmgX9Ur9THO6NCcQBp29E86u00zuBhQCHTa
ZV5kn+bw8kvvtun7AJ+j0kMeJBkaqrIZOCcUJTLgLLOwhrsQNpw4XFZ1eFz+rrMSO4PX3O6Xl6kJ
DEhRqOEOuSpyV9cl95f2wPNTAj2RXyAsjA9U95tXS27LDc5CPFo0Klzhp7xfBVZY3BdN0N9JC7a0
3L+TCck3m43qtOw8K6hB8lnyJ7SMnnGrmuvGnxj7e5ppS/DTnjUgQDR3LWhBcPIug6zwkC/2L3wC
gu/+5Nbg0Ng6gJeeFG4ioq9tn13b2D/zZHiY344Nc9JCJa9PCKydNx4o++RM5rY7Knvm2KdWbxgT
3kK/FU4BW/g5tt7xLDt2+j66gxcJzNjyiQnMlkeNfCpiKAdDhiuKnBwsCe2sryLSHw46frPpMYKL
6G0mEVAM3o8K916s5BiuSIYnOa3TwzS+2fkYiBA1GRGVK6HadjrCOxggCNdshsITeTpkxn2p37Zt
0YLg9zpaQP90dA6Rx7gqe01OBxqWFw1GM+XyCddh8+6cbSYXTafbcpA5RMq5+JAVafM5Hq38LmVD
92XIaf7nflCm9mRIVcvLkbYNVFeT0h6VQ/1QQvXQEuSijEdaOm1o8cHpAaj1/gl3Mxxk9fnGuiJL
MOp9cFdU/rXJm84Nw/Awiw+/fvB88EJ2XjT6YJTpUOuF3WABdr9DB7lCxGy06xBcxuchZLyyPEnO
ApXF53Vcod8POxhDuqoo82Mvz0F9ZI08CzKKvkKQO8zI09Sxb0i/pftkn5ZjWoErGntJctpkKoJ6
ej3XgrhbWuHNZ89HJzRp7HCjWVWqzlhSXIET95WGw+9Nnc4V86Z2YNo2jfumh+DYtYaM3gdwoeB+
TJu0njEOU8MbsQYnNIuCKIaoVcjWOo3tDC+Q13V8ps9jou2N2Aaj4Way54lEZS50bNXxTZgNg1p4
MiPFsqty64NfpVeWki05FjUosjMlBj2cBRbn+YwMTKCkDJRSy0J+B+8ZcccO2hPhfrqbBeSdCPxL
yycfD5JiZaBUB4n2MdzkcW2uKNwjbzt4xYPODgTJ0FYafmMGNRH4xd1QBmphpRFkQdMgK5Ljw5Zv
aCeB6AjhFKhdj+oovYj7SkGapy/ruYLuhJgpQ0ONqNFws5tkLvzkRAgWvIs6Bkkq1tozIdVuK06U
EVKJakx1RmCCyg8/V3V8EozNJ7hS8u2wAzK0VFKnQ203Y+YWOqsWvU//HGs+t/apwzGUlF+OuKpi
mbotYscJic8IqQ5ybogy6N1J+PH2DE7GDYd8vPAR7pdjbUcfmArIjOxMnbxB8CpiWc4ynLo69a9k
O557grhBM1dbmDocQ/b9HiqcQufArMhiJ9QLwpOkKA7LIhCzf66LRajamKYuy6vQHdioP+QRa08C
2WSHvcQJLlM/txLM7uFVJRlKwTvLImiFUiceJu/LYTxM92xea7dt43SR+b5nh3BCLOguVG2jJdgh
crNf8ifglYbk2108tB0G6x/RAG7A2pzx8TSoIzYsu8TK5Z/7p5mAWRocgBcmeUpQH1ScsKzC6TNb
dYvYQna+3D/B1D42E295AqkVVmVrh6lLkuY2yfGyqdGtj73V/uG/hzt/zV3Az349Hx/eVVIrpGED
PKmWyrJPcNbelCxdoSBflHl/nHN2OVDvT5SXDlyGnZl3alsGwbNIKSuGXspVNVJ8QuPaP24Hq3if
BTw7jOBmr10SZrhBpErcsPGKY1yFiVuklLt1yNWB4BgkL0YrRV6aJW47Jt/yMjknFnT7Dt44k/yf
OCWzta4Z4N1OzQALB6dfBQu4Rl18DSXX12Ni5+1hJkgYPIdXI3kevJ4mcUct/+BJfJoHwfsiGmY8
qQmGmO11rEVQSocrpXCrN/ciR5c0+CCbeq6TYXdEBC9efy6/IamyLPA2ENDIg7sHRXk2BPXnqKP5
Kokt4XhZymYkajPmDq6YzXY5iZp+1LAVrPFlFKLQaVINV/YwvBkL3rpzWFYFfmPs+ZZsMcqBV+Dy
467GwzJsoPfVUYKU1el+0k+JlcF51XZeAe4z7CMQwxLHlF1XBdGLEW7RH4i6we9BhFBp6Epr6WO/
z88ihNEVIQWfu7GxeS3jTiwM8w0/MU16IRoQK7jlkMJ90hJxeCsJvPsRLqpg3h4HfZFXS6i/o9iN
tKfgXlWkgvwT5nD7rUj8YpFKZt1Kv1dQ6hqgM7BeycC2ks9FTnB33BVdUC4aHvXfaMrYeVtE9dkQ
Bi3c2Gs6xx7tIAwclIZs/BBguKr0TnvBOFwHCBpir6IisMYlTa2guqQ51faCEi9vZ9y6KQANvcNH
UZLN2zxWvgdltNaO7YtOROlJx1D06SAZMdsBAyui7di2sVtH/PfKQ0uQv3exNRwmgmY7IASzQ2qJ
LnbpWBVOQthpOdaf7XIueJpQC2ZHILyOJ/XHqo8hXZElBO4PDbpe2QP0YizHtLTGMwl3ttVpZVvR
Yd0SxOwSxKUNP+LY8hiSodb/cnZly3HqWvSLqEJITK9MPdhuO3YSJ3lRxRlAIIQACQRff5fv07l9
j+OqvKVcMe0W0tYe1hCVrFtlVY99BasIkRlQpN65E94IQuHrnvhHQtCgx03oRLvDqGsBrVAPASjY
zlqpKlrn94a2b+ywa6Ag8Wthu8l2h0ha8QTMOrtPmtp9dy3xjn+3w66ikM/TuA702JWzo11UbNKZ
5PfM9G6OYgVx8Z1I9NZ6XUUiYCVqu0SQbqkFpiOVDR0Byg2EAdHvSZAny7sDrLd6BuFVTKob9G34
JLuD3//myRfApEuz09+6pYWb9KkjSQkM0MVM7zXQXuvcf7mQrgXtPKcJWhKqO+zKOzakKSAkk/nG
z/fRZI70ZSDHyiV/uSmuUYMx5V2yyzgtoOoSm1Mq57AakhRQhKhepP/OBn9j6/0fbBDPjgQkRgo3
WH3rBsHy0Q7qQSLDfidveyMnuYYOQtpsFGLDCC2OQ1NFgtS58Pz3Cqe3nv66E/9xQheBhim1pDlE
G02qSWwib2X9+8+n5q2HXx1/P9JEyljygizi7HOasSF6Z+HfevTrz//xd78qls5g7/Bi3xkoU8jI
yXj481/91ju9OusbZP3EDJXZohPBzdSYYzo+TO3f3Ybs6oQDRwnN9AhKnrpdxzP4iW3lhPdYy7b6
u7/+6lzzMIZmLPXSwlmIDSdKzxn1/LCUXvPrz5/wVuhgVzc6FHgnHkL966DU9CsQ4xfwEy+QVPgw
OVpxL7p3S7NkYPH86vV7+/SNyHiNHqyjuPaWwIqD3AJZLQN3ZzIiOs60Jjkmksk7gf6NKHUNI/Q2
h1lqPwnIbtKbibI7vvDbla4lnJLAFte32Hd7puzfyVYG15hC1/qjnemQFuhkemulXpkrEH5M9uLP
L+uNc3KthNcAqjtKplIMwqPbegmrLRy//t2jr0731jhX9zUSO2ksmPRWIZTL8PHPD3/rPVyd7wUM
iX2oB170Ov7M1zj3li/J/K1Hr4Kq4HHZbC7698A0by3S1YnfIbU0L0YL9H5rvzDNZn/zSaXv4e7e
CCj06syngHuzuAvTImHDHmSGNGPlDeS3XfjuZX9er7e+wtWxt5HiKh5pCs75nrnuAxneG/y/gYkM
6NVxZ9FOoDJWNweyeXS56bu2p9/jyAEkAvzEdG62EKheD1Lm0N3dnZ9+WM00jGUMYq753uzrxA4G
Cfr0zqzhja96jTJ03kigDmNey7XJ1KduUb2o2lhqL/+rtQyumgxKCAMfwSYubLp74Tnp1OYqqKiD
pf7nD3gj4b9GGU6ms/vCtS3tAEHMji8PgveXjk+/Qn+t7PgehfONoHkNNETKGFJNe3yObhvkWP5d
19Yqm6137Fn8DjD9rQ+5CgM6XtjMDT5ksWuXeT25BLs4bTt5Tsn8zq351mdcRQPWWKizWJAB2mCv
lNof5nr5EkfhLzRTXv78Tt7aVVcxYOgS2EZSbsolaPos8Two2jjmV3/39KsQUCdb5zOPQgwGBN1s
6Kb6ImNqPv/56W8EmGslUIZWGyXRaErjzyoTEQcmzaQkbxL2Hg3qreW5CgJiWsmA2bQpOVQPPmkx
QdEr8vf4nZzr9Wj9S3FwjTTcw2YdjV2gejxhg9oZ6vR+eBeI5Kg0O6o6eW7i98iDb3yVa9gh6N90
p0k4lyIlfRX6SuXo774nrvfG2b6Wv6NrQHfZmbkch7oMSXhhFFDrdB5/WwK+Wrv9/PM7f+tzXo/K
PxJgu44QjIu3ueREPoqofujj5kbq8Z7N29MrIeidi+Wtz7k63mFnI4+OeDMrIfcTRsgYQz3K1euy
WPFiE++hUt56K68//8f38Xbdj1xS6EyBy1Sk4PPlCPLvaa69cUKuwV87qCdcLNNcxjp4EZJ9gNTF
70HX72SNb/3xV8e76Zt+GDSzZZg2ceYFDNj9nQ/ln1/1G9HvGv0lSQfM5YDybODWNuU22Q0iorYX
fbVFgZwqNungPd35t9731UHnC+WMtPgqMGz4ASn9O/QLvyxBWKP7kJy0e4/p8MaXuoaE6YbHxkT4
HK9HU20M14vTzuZdkxwTYLj+auWucWFdi8CS7MFUJtpNmWkXXFDTuGSJCR7mnv/dAPgaGpZC68H0
YTiVS2eXqm+SIBNeLG/rjax/dwqv8WFbT6Non9apJOgFZCAo/NhZe9vXzf0aLS9kHN5Tx3vj9V+D
VfemZ/uATleZpnLMOk+f+85vwRKq72Mjf6txeaeAf+v9X513FW+xiROuS9EtTaZZWGftrlU2RcuU
Tc5/5+y8cTKvYaucMTmRNsLHmLHJZd0RzEFa+06m+F/U9L/cW9eAVUu2ndupRucEmOK4w7Rzo1VX
D2sOddvbdQVrvPPcc8jcCXTmSyrYWEEAdcrIGFYmdP5f7o+r9J9TfJQFarxsRvM7oomAnJ1+qkdy
pyERGI1/x+qHB+X/RmmMLDAY2NK0Yl6YpYv3Y5Dq45/P6r+nAHDw/t9HdyQgvKNjXI2R7XM2ripL
15Af+dzbm2Wv7WcgxoND1/Om+vMn/vveINeQPiKBddyhYlft3Mkwnwkxw01EpEreCQxvfcDrIfvH
nabnxKJW0WmVNEk5zGMm/b9LKEn6eqz+8WhI2Y1mC/DoJQgOuzBFGs/F3y3L1Y0PpxbBm3jEsrxK
fiU1qEn9aON3duq/38TkGs8H+R2QSLaBFQ5sgVB1t2rSD34Uv3Mi31ryqzTeDwGzon3PCuhzVC4M
7pkSH/68Lv9NEP//sJNXm+Z/rnkI1axmoopBxTv5Fcg1/AnhdXu2nKePw7x8oWv71erpEk37dnDN
Yo+jMt1jB7Gk0vaNn7ltGDIi7ZJLyj7QNAqyNu3e00/894hKrlGASpOxlXaIMVpR7Rc5SswFd7ID
qk/GM4OgyNOf1+Gtz7mKAcLrNEtWHlW99uYjaL2b+hVYMHeOdb+vzZ1B5vNe8yEI/ru6/7Lq17p6
8RZwtbSjLJvZrcrlRAoZ6HIIQayas0mGBLu0GUHdy5sJyFqW0W7fUEX4mvEASD4zwlVjkDpq+kqT
uu2gxzrymRxnKaLxG6UroJko8lvTZdtUr9MKTomg5CZt4Fd1WWa+kujkoPswAlUXrlp+YiAXDR8H
oiaXLQGsjKBX5EOXlLa9P+p8IWZ0utp2TeK62MZlhWUdSwcUGlwMXubipD3TjpoceAD9KYTTXibl
Pn2dhp39htY+GN7xPnrxDRS6e561KHX3LFWODGfIkTVnvUb+3aZSAyrqJhyKvj7tvfmgQs7EtzUh
2jsr1bLaZvEwiTMgWNFhVUwerN9M98G8YZrYCZBQ9qTpYFrRUyjWDvHWV+ju2jpv3VpXobezTDBx
kk26f2mAQH9WZMoTV1cyUqchmcLXI5bSXIrVuYJz2udR6ydZYv1cRqykQSpOEL5aDomagwqw1KLT
4U89bbcNGEI5id0dXccqHIB158t62BZ5GIN0LPxlIrlI4nz2W4wkN/nYREE+jT+D+aYd1jEb3Jwz
iCfDA+4GyrCQ9K/SsTnMozy77RHKNrkiLWgMN/2AGxeK1E2XCQtBy3XAzWUh3d19Y7s8dIE/53a2
2Ty/1Lhz+gm/NZr7uXMvzvsxk/YnvAheqPcC0tfdPgYXl+hMdyrfVr8yEmsF4TALTJL+tiw/UVFG
7nENnqZtOkNPKZsmcRIBVkxPWbR9mlNdNPt8myyf17q5YM3vwFY4ha5/8dMlRHRw2MabyEKxP4A2
MWavsPncALDh5CAegfOFwhePhqNLQUR23jJfiDEsTygfLk1Q8wMA2FRmUSenE9Mh3QrsTXCY6xZZ
KZqQk9lSLPysi20f0wuW1s9W3Hr4DhjPDgP7QbfgNCv31LY2yqY1PPeTvOUby+OWXpZGVv6W3AV8
+Tot9ae2WX7RKJSQzNYFGIMd+LgrSLle8xxs9Udr5odwx5YbR5olGJKVSjYvwx5+J8p7Zil7mff0
TsYiH7b1xvquaLzg00ojaD/3W+77jV/GY/MlgWAOKNFFF5iLFB32Rb/88NZ2zuC8VjIxFtw+9UmN
/LGqNXSflhDc9o0efTF/7lLyRAUtmJ7ibBv0I90hZJu6uzB4JlFcwYigdG14q4IYgySWflpWeZf6
8rGGn8bWulsZJ2WoF1hEjIXXdxg4nGiUVh4hF9n0Ggrb82WG/FAzT0Xd+KfBb48QtCiFTY4rcQeo
ldzUjcrGltyMtbkHQ6UuBjGUtqlPMFLMRSe+4rhlu+T3db09c38u4KOX7+Rrt8cPMXhxXhRnwNPl
G+57hMEGkDeFf7dpehGQlvOTJSPqng3D0eywSex0CRzng529ykb6UmNLCa1KmP6UK1wWyJy2xWTl
fS2mo5W/4uhHQLvP4OcclEjAUkPW2IXngM95NLHnQDSoaJuM9iediieAYE++httNjbIKXjCHgE1t
AabiLdrHVQc/oWwUeKfJtMrbeQ2bzAbJy0baKlmGB2rBONQLfYFUNppsyUug9WV/NYJwy7km6nZL
RTXBoCDrfbW+RoyPcMV6UOt+rHnw1Dtcpc0GEiK4qUjng7QumR8/4DaCJswa0mygoa4i6/Nj3MBJ
NI3A1dBzDzMCuWNT2GJB7Vy4aBFZbaAvZz3Gvu4dV0/wb0t1pozbeWltoD7aFvOmDFCa+MEECXtq
nUuTLF6VfVJEbMXYDHj93SRzI0AS3/jPcJumXEFuJMrxf+3wtPSb98CIhW6yGOG2emg9gnPd+zPY
8U3SxQfBaPPMenhh5EGYDjAtaGQ8ZlGIxfmcrvA6zUBKgI64aFncg1GvuckSauxHtizqc5/W0Lgl
DCG12CGnNmRLo/symn0h84RRZ25WsW0PHNK4tNw48ETncIjk9wRD8S9JjC7bME30wpjx7gI3sJyv
EinUMrpaVbOzk1f2JEU6E+6kO/ReaL5TD1jqeGPiK2R8gzoH1H/4MqjGvrL+Wd4su7rlq0jyre/V
qQnwxCJw0lcnKkcbFj2HwukparclvdU9J92vyAtn+0janj25OgUOJZCepJnRnv4+u8Z95zxQn5PO
+AgTmp0c5qZ3EPTbXKlx6//apF5IMc46vQOZ6kvXp96NieHIV5p5DHHEFi+1hZwT8EeBxaJnRoaw
4saqqWqlSRHLbfBZBEn7defNgGMjcWE+mXkeTiYm4mnaQ/9HXUOAAo5PjaO3S5+Ov+t+pn4JSyj7
FZRI90v07VTwte6KXSp6mryIXTrhgp80WJjGe6TDsSb+dhF4i986wJYgG2emywIf0R/cXw172JVM
DzMupoeeReMjNDvU09aP45HZdMIZZFGicjNE6PFxN/lHPrjktDc1yRbWJ88Cj8IpjSfkDWzeP83A
XbTnJIji09iOooCpy7eJsFmVnaMiehzSSXx9NYQMMh990R/GC2w123QOTmaGn8O9hdKwK+SCi3jc
2IDzxVKFi2lj8j5yw1x6cDH70Kzh+qVPiPvEZj/+OBjSnzEBCCuh1HrQphEVFLiDYxrG2wUBc/ke
Ld40w4pibYvOmOTIavxN2wb82qshcp6mifch3EDJ2KIWgN4Yq4j44Xlbjmtu+TQ5otpiaLdwwSgo
Tunt3ix9mAszyN9uH/uHsJ03aKMvzY1a1/hLTOs+95qG5IBZ0nwNicKnjLjBUAE2CdxCOwq1rF9R
g9kM4l2iYOtyWMdxmi4iYcTlu5oQejcnqX6ESojzcrDnxhfrlsSnGXLH5MuUpuxZCu43dyPMimvQ
i+Ht9qKgSy0KOBKSOE/8miynzokgLJ1CgsMzt8NY5OjAzN7KHSwtL9sXpx9C4H/njLgY8uJ5FEIp
rIJMOqatTefXdRbrZuW/JTbq6mW+3OVYQ3cytostt16jJXmSbDV2KnUANZZergBhpQ0CxIOA5Fif
d1GHSyxN+lwJNfdTDqM7b17yUXuNzRgLgwAJr6KPom2Db5LWTyFUgnJTjx5HwTnyJ5gyLUsWUh4h
9q1x/9G5oFZIAJO6Hk81B0J3j5oQCQz3BCnjcDNe7iPFljdU0UkXFlHwUU01F7dr24V56nY3Vf3m
9JbDYtj3viPhsdud39dpcEiTMA7aHAwdxW6TeE3tL2thYfi0dh4IGCuZTXpWwUomBmgRJJT3fAn6
VNwIabv4w8Bg2jtkejB2vl2XYLtDjEm2KhAtkeUqei89j3YNvQJWj9R/XMdmhZIZFvurRisxQY4Y
LD58wgz9BOOAdsnrjq7o7su+/V6711JujYMkPbB+VEMmoJm1Z74K1LPfIbUoXMPhLd1Lt4fFzJAw
9j4SecAzlUgvKTTrtkJxHe537QSzqIelZc6WbIMpdpnALNBhzV3tyq5PtrhoVjp1R8Wh8VtsgxK/
QEOx7VH3pB2f8W42aMfA3NHmVDS+zTkO/JL74wohtdqfkWARICSBo4ULZIcZ5xLxCjzTeM7BmR3o
DQtMIo8KxBNbwFtsZxcYLcYvclYIPnprm6FUOvL6bNEg0Vfruizh2ZtXtL5CfzCsgHpl0h7nabBj
EY6NizIREKxhwJr9mwcFNJm1bm94Ge6B+V2vlKRw1gkj+WMfGvGMgxUOxQhl7ftkpu2O9vM6qxyS
Mn2QLaBQqZM1NvbzZE2lzuHxFzcVSMbDdgdGzpzk+FWP/TAdUzoHaQOVt2bT8gmmlAjdHDJFL7tm
7rdJ6P48CSJNbtMWQnx4MYk6wttui/N4az0oMHTBfgHlo64MKLNzoZckTqq20bIp9ld5gwx7g9hD
Wns2Koa+4/4NBVk+zMD3wv+pYSohTh7Ul6bSpXobC+sSmMzgiWtXUdiRAAo54+CRcz1OLf0ZhgaF
TYjR6jfeixVVQUe9n2000u2go37xjkzArfEIuwT3gYuo04WUgeheJfUDP4v7AOGtjlreF0EkRnZP
1o5fyLB4Z2C99h+pJJB8WKEVsED4Ic0BM0R+B0H8ZD3XycqCajSEhxl0VOkXxIu6r3gQSegXy2S5
DKOJv29Ii1TW4GU2hSOc/VKxk/ulFnq0R9jGBx8nGEUkpSAM7oSrk2a54AraeabSIXLFRuwQ5R7S
DH5s5r4GqI3YOMi3eolf9qlLQlDEmzEGozuduyzBWwyODfWQaNXQCFhu26CNyc1CO+xYJ1mnq30i
OJyYH7L0Qg33h0ot9eiKmnvBUBIKmGbl6c1PUBDh2aggBkCn2x0hHVpqfIQ089IFPMMIJN0ujfOn
OQfVkO3lNkdmx23ay/kRqu/Lnne7v9SAZvpBX9GaclLEAHTFWex5+7Po5pQXuEsNEP0sIZ9fd+UD
iEnQWm+9XpMz+mnR99dUM8iQkDOTzcLn9ogQB/By06StztOk04B0s4AEGZhHUZftPCT80G2Tjg/x
nAIlsK5YuCxsN/syy342hVkh/VmYWUEXY6Y9oPiRRNJ17tpm9guG68cWcdRM5hZHl5pzbUHhAyDS
h7NbiFvpS5y4RuUMBSUq1yDlD4Np/OasXsVWs5gDOZnPis2/98nyCH2MWN8lEyfIPt2MLSujxkGk
NsbAKvdjtkHxvVbpi6VmUxlDDdefOl6ruNxx3mXOWhE/wBXUfN7cKznck1Y9r54OP3QbcFCN57Um
G8kaxmif1D56PxBKj05KIEtC6QuvJsSahNQf0fGTAkC3bgf0gNbRLu5iT3lztsGQfuJoD5nYqYzs
+jUOrBEXe5e1XL5G6dUuNPwM38cJbRR4hnfdY+vbmcDNWb/endYbjW+rEO/GfPc9E7QuMysbu5vV
zXUjMwcz6PQI1RA0dx1kIOpLiItZPqa1XaO7Ffn3/GGWCJ6nxexrerA99KyLcQ34dkvhtv0AKdt6
/jhozTFp2TC5p5CVQZb3oxGsj272ZUj8C/pOE68U84LxPNaWyQS1ujRrm62OJuzHLGoh7wmFYsbJ
AZU63Q1rZARo9jBWRbmUbtm4Tik5EZrO5j6cR099D4RL5G0k6YzWlmp62fzU6zQNtxawEQl6wFbv
n7lHWvNBdn3YXMD8bOkJ6kORvLNTMBHAV6wvI5BZPMp/7TAKcihqp8W+LLDjFshBE8Lac9OaTR81
kENBnYGxsPjlrKEUky3YGcGTQhJypkFPxxOm5Etw52sBM+18Il6HFA98ibUY+xhKaLBYWX+hL9Hj
2oWNptFZD6I8xeUtAvmjC/ph/cB0AuvXOhGSPIWYz/i/fRAgglPoMTQBzITj+FIngHS3WdwNnXhZ
gFP3kEHRsXNrPo8xm07EW/z9BeLXjTlx3ZjgXu3rTA5wNXYP8WDUacaYZblFjRA13+gyRPzZn0Jq
nn23AcKN+OtZLPpK6x0NNb1r6NVmTUT2yc9Gpbz+PonN7n568G+kAOUQBdZowVMlQpnHa22jG8FV
sL10U6zrs6EJGCro8K4qzWq8q65SUtTJr9BYTj6ihOauWpBrLw8+8RLvoz8HCT+PvWynu1SE3V7E
S+OrDxJiDCgigWmEeUw2R+CcJHftjqt0zaALK/diWP3dhXkyp7jsENw9/2T47PcS01k/iYYsQRq3
oJ0CF0EUHRR9UXaswzVSRweENSuipvG6QvmJ5i8y0isaHdT5/XjRzdgEaQYvEaeBFo0MwhpgVZrc
hESw5Z4oH+Lyu26S9KPTARTXEtI15qNHhwTbLvY9ADJF1LRQNw7pjq4pwv9+o+UweA6tvXCSmCXW
XYv/ELJ5ujNiwt/yioDt6rsRls76IzLToNYZaxFDzxDbaw0gGuo1EtQTmqFRDqvIiJaTzwOdw/DE
ds9tB4BIf6ssn7YUnRZsvM8aB41+ntppo+jo+bi9aR5LOvjPkBHbJC1qE4cIiXG0SFBwfF+jq+kt
U78cOofT8DX0p3WpgriTJEcqN7uzN9SmRTpU29sU+fJqMkpUv5wTuSZiyPuox1B5BRTPFPDaIPbo
zdse3mD+HIeffJpq62dWcrI8Qhu5NX2+ztBFuWXe+Gq+iDF7tD13K1LtNe+5bDGmphts7A9IDxmg
KQZTsPsxiDi9a2idrg8kaLcWaKVwbiTQPhR6b3O2KN3VVYrsJz6AZFYbpChyNm0V9kq0CncVEeh0
JEOvwgFd7W5abxft0jpDSk1F6bdk9PHFjElL0N0sduJrEwO2CNGsy9ClRh8lkx76q3Q0NZIkDTGP
5rUvusyo77KgHkTwQay7nm8WE/nsDPEJu6NRoEZkEapL+8LwUNAzAIl0KtFWmH7yvafJGSlq719g
/jSbqtsH1+Ieh2bxmeu9GYs6AKbxicxBTV+2PvSSHGmYFxy10ILdak84D+4iW7CdgjTs0CQRpE3v
R2opWm3Gs2FJKa0LMhJ6hKqZ6aodxwAC95htY/TcE90caxEuYx4GfhOBijd34m7wQ/MZgAvUlbxF
x6Pom3mMqg3zal729TrgtPcWdSUgV2zNvDbq9w8c9uCkhJt3gpEFOhhjaTdO04+gplp5ine/ET/N
ztBv6Bg4uRnHETVffVBLgmpoQ24euxhFwKeYkGh/asgekqpeUDifYIUGOAboGBp+J4rRHpk9M4DZ
+y5CMxU6Fh5u+Sn1czovm/mMptNuL+C1UVI0yhe8iphcbvvEuflEIbk0HwW4lP09Gl3T/SC2uiul
C0lazTW03ypccN5csAVKLTAm3xM/n2ekwk22DjJdi3hK/OWnsjrqSkyEX2EpmKMYlHBJOP1GI6pr
KyQxxmUgulF1ww2C37FR8UruhtZL/M9u8NL4cxd26YkNFn1SNNXqMo5roFncRmt2W+Ma4Xk3KREX
rRtCUOTctLfoD8Dl7IjhkKcy6Hf16jKJCJOZZfAixOvJOvQRETOeoxWi45+TFcHxCwQwUbxmQ5w0
0NlA9dQVeqPgXDapZF+kwB1fcghRPVqojCDfSOWyfgDGvBs++7EIP6NoQQ3iGoNeZsqpDC7r2Nf8
N7yAHP+UpPXyfRKQpSitq9f+YDFnesW/Y7pyY1wcoS+9REl9yy3S7JsuTJIZaQIf1CcX9ehzsKCv
g0/RWm+aZWm3cRZmUlDPfu+aLRmOguiOg4buN+uRoav/29KNIuaRvZt5Buq+mzBCAUJ1yoCskfc2
baY7i99ds1XSDRgOeGo/rCpC715CU+6xnnqMWhZuT2oz8cWHu9iHgNiVfgjWACOBIFwS9EKjKezO
4MbuI9ouMf01p81+SDab3vZ+En6LUCxX4eK2ijVo2kH3E23hoEGr1qQzRgcEklhjCKQ+S9f5FpMD
aK1sU3eXgKFVRfhZYaI9KfS8gZ68SjhW7hQINtVO9LD2NEWXkrgPA/AFXy2jMZAHnsIvAj90aWQq
0Ti2/UfFN7AqwG39xWrXnAONkZPm+1futqWElZVas0in/Be1ifgmXNRVXjwaFCTrXnmNCG6jBm2W
bMfNe9clKTWYDfUhrSCPtNx4zKcnpQKoP20jg/0diK55nab8O16n963lac/RpYH1+qqgLu2CHYCZ
RpPpd9go2AOHu1WffGv6+0FO7uDHEUqqZmC9q7xgWlpcDLUO8joZMHFjNSxaAXNmW5nGoX8GRjs8
+cEijoGg+tBEowTFMey/6HFfK7GmY9kKPCZrwe4V6A4z2mKY5faTt/VJl6OF7EP5s+4u/SzNbRoM
7bFVFq0WKPeN5TrQsWDIXOqM2B0e0rpHOWCn2bsPdeff+eAP3KL9ScoteG2SmZ08MdOLEtdKctMH
hKDh1dL0Z9tHKFzDcfMrQnpewcsleop3Ie47HUFGMgjioqeuizNm1v08xcSVQsq0hHWegv5mHdLc
KBW1mT9S6PYOxk8RXpetgw5CShncNub2sA09GGkL9s7LXBsQCgXacSnKtCyFSGI51AGagtwljyiS
wy9NW4u0QEiQMk8jRh5Cr0mSjCw6/iE8qJJh9LygqtuklNnUuSRDPaHg9pQuTdEBPPRk0slfwJ8I
hu8e9bY7zA/4t/Q/7J1pb9xWm6b/yot8bqa5HS6DTgPDpRZVlRZbsmV/IWxL5s7D7XD79XNVkp5O
NFlmGg00BmggCOLIkmph8TzPvRaLOBab197XpLOpuCM0MSq7cYv6gub1xdH0CyVtzXczvXJZkvd5
aWdOTY/BmbVTWNMRjN9EUTUDRcDaWkTcB61KNyCplvR20ogqdcvhTamj4ZnpoTBG99GudPNk1fmA
37pK19A1Js+4FmSCQzalQM5aYUzE+SjmaKKj6dxnrvt59db2khTQaFlZuzemthoySBjSzwkiv3gl
Ke0m3UhJJrEUDrYi7CwsZZ5eJtM1PgHJs3T20k1fvCotQt/S12hk6zhpnjHce2wsz5ktibfXyHiw
MOHkVrVGTmFczU2gfXZQE9V/LilCnIK1GRhdbIsIfE13s6dCk9Ztm3tlF/SZM50T112PWddMcAsc
+Q+JZWjvdWt2h52XSJhTYvo76JxqHg9gb1ew1ZSMMoPsLwNz2GGsy/l2ciz5MBciBw2GJTVMYo/m
Nr/YI+J6xVmwF8YikBzm20nbNrRLoLym4CosqpwJWFoFEH5l7ApPFFPQ05US1mtbnwavV7tpWJ7T
Ad2wDhjDttB6Rwd79v22pV/SdVqQmGXkdxed2Gsz3vhy9qYQMcIYK/i8ve7bKmw5X8/FVEH7btqH
kV8Tl2wqOo1RXzeG7o8S6VCYYwTGT5jUO0NsNK7iVAl6b3AOxCVCbWsVJcJ6tsp9V7n9rsIEe6um
uQZUGZIbQyzW9yVptFussddZt3fmr+s86jeqKXToe0+P/XLL9r2azGsqi7pfvWK6dVzfBNOpba8K
dFk0kSN0I2DztKLBreV5caXzocvht3Hm9Afgb/9AiGh/7zTbcvQ1P2dX22qGIX98LzPKYft0gjHa
8mx9dS1f7Xz06eHqNXPYsJ2GrqL5Qlg+rvM+1Q7a1LWB7voGR6yeAYKt8rsh1XuPknVc9IbcZaD1
j2m1ekGXgugG3AgTSHPQVLNP35kctDvdhE0PNjcz8lsAvI6WFb2Q2aUhSkrcc3T37Y4M0+eBnThd
I+LwsnFv93XOk562AoNvUKrMTq2YSUqYxwXoznkWekHte+roq7rVS3vRnpdKW+VuLJypM+BakyV9
J91xSS4W7Uns95hq0+k4cb8fqwhOcNVpgpVAUNHWILAEOE1td64D/N4N4c+uSMsXr2W8/EwA7LTG
vfDorSeua+Ut8nKUCznYxL53FQAGQzsNoGcWmSW/8BrUZrwN1LPaSDIS7sFBP7ijcfIWcv6ebAsk
6WZdtIUJv5sakR/WrsmKB0ez0+I77en4EHWn6WnbGmGmqm9sTdVgBcbay4krPCc4cxq7zlBBlhL0
8oTUonL2CXKS7Whiw3dPGVkTBYf/MFjlJXETr3jc9NVuX91MpfWr7U+yygPD51P2vbEnq2aKn2lw
2flT75jRMm66RYOFSVPJ3K2tLNAPTGV1cDxf9IemKNqSqEKgyCKUOTd1GdINPWyHiU2mfsi2ZF72
0tfnBl2AmSWnPs3a7BOZur39bUbO2mqA05VM3jVDjg4saJrKs1nBstnVrst26X6rYQEWdWCUWkek
RjpJ3Xe6vcChgTTrizwMVAC0oHhVoj5r5jKWF67VsjtslAOsKNdbyEgBuuq/+K1FDm7dmFzPNb0N
aWgJ0egfOm2o4f9WY1UaoQhyKb+AYXUcBjQbkWbfuSSzH0y768ajwUHePvlLTzvuTaXbLJxDpdrm
yDtAmUtkFNpiSVxJUnYvBNgN9c2SMGTmgcau1H20qqZ2z0Ia2vaByEqjv5hyGauYC4O3NUQtytXv
+fyhiaTN6hUVJAzMN46+FPaT7A3uTEGZisp41f2tz5/4JMrpPeaxa6t4mjiivzGJ5EB94FDjBSrt
rb77SZs4uj4THGzXj+SqrAYHay8H9cHTgabRr4B5xprLVX1vSJKGH4SVD20dMOAnKyCB3ozVhZW2
006SfKr1dkv9aj27S1t1ZON5qh2H68pK649V6Sr9YG5JM8RNopcNN/hJM+9tCBrpBnCelnsiWmdt
d7NFFv0uk1TNcn9uS0ddOkdIUQXMuZvGYFIlZX4shtFZv00TuC7zuTssxqM2pFIdMnt2kSjDtznb
jv75NDmsduMCg0K4b8YTUYt+g+5E2OWNzKxlghNW4/zke3pVt6HmO3raHOthZlrMy9Ufb5Lccq3A
2gSRIRmbR/sAPdMChnZenViwfAJyogNYLIvGjAe8YYO4rZQ++/OFtw7R3W7ISBu3d8LNq+WjVq8E
jwSZMVpS7QCjJvALuTlG+TnLhqpARzulfDaLNUnTO+bqYV4RmlgOM45dgv+5SMSkvzqx328pn1UB
wsLKiZhCtohesrYgmwroSXl3le8Dqh+R0bWQBZtVuP0QpZOv9DWAbPdUEc+urbxH0kzqGlSit1X5
odVQMt2DpfTdQ9EXifcKaOxP70WZW+IpM/iAPLarKo13ns6Cz+c5I5TsKwntybKg0awHIC4CMhbP
inThjN5pbqclPZdZ6Tlnw97y7kFvFfmZlVyyOa6qoeqg5XU90cOyadVwWnNvLS6uifzkIRHtvHxc
VZsV8L+DDcWtag9GeRhJJ6iF7k6PW4U5LLwKuMU5y+xNf/GMq1/lAFRfuhD8ydoj6qg0dF6eqdpD
Z+XC3pkU885f/WG2C6gpP7FPXVJOiD5aaxDzdESqkvrchB1dJMFI85MBdAop3Yd9O6RL2FcswAB4
G3qyG4QXtrqslG416V2D1aQ8D6JX3oeuB3wJ7KVeZdypcZxjMkqbJm7KVT+jh9DfFVWGSMbvEX5F
uaEtn2ttRG+0zKDvcTOzMSXalr63YNwpCFtruGI/f6el3GtAYE1zhsFpDJZBtIPN6YqRHG3gspXM
WGWX+5nrvAvUiIHxBiTMqk6r6QHbjFNnSSDVxBwjZ50RFy5mqwGIV6kQHBGAY/e9SbbOrQ/s79+3
NfjEFNoDhRHpHQuU29dnchmdleqwVl83PaRgzNGezDldvrYV15kTZiM6u1sNngEtzTZVMkIfNSeB
5ubsU+b1Oq3CiZqtsyezjf2iYrGnaLjQkaA4VC+Eus9zZLVonJep8lP9AajTznYVgq6PfkUQx10K
/SzZb/12jlBvNGj9+pVRka4o04R/TEwkIIHELdxyqxS5wf2rWmb3sy+ycnuCtgP7HVZMYPbqz9Nj
aljtZ5oz5b2f+jwmthp3vi02t/EOFj6+/BZVqVuGU8PD2W8WJ/q+LNxOnEuH5xOwIg/Ou6wxtDVI
6m3QDzYnDPxYPrDPpNU8P7eanVSXskuMj33FshmmxaB1QWEmyrwzWKyqc9dndnMvdcst9qRW9Egx
arQKt4mfWUnYD7lsX0oaSQCSF4K9DrLLS9zXXccOBNfcVnt3TIVzry2IS0PRuTPKJrgl2UZS0NQS
jrWoiZZhgOcmXArnvd26+ico/roAnmmdJKjmUpFCp2EDClSTGnnUiy5hw3C29b3tyU6Gm2ttZZiA
+jnBylWqH1c/ER8L1ybwLbM1IE8NZ4C2E9zMyW3tjOm5cQcQp6xFbOQGzrBmZRkMdSHMvZKLnN+X
pGSmAZsnYfc256a2yzDKuw+i8TJtz4DK5zVfimSKt9zKv27bsrQxqHaiB4JwBf3QVGO7feO2VSSh
Y/OM437MQAkI7TXMOC0p5b4kcuD/a2tXf3LWcSjjRPC5qfQaaQSyYx0pJGwkWsVsUFuow8X4McfG
4kYUaqjvTtKN9oV3rWTxKIrsxa4MOjzQDqZdWDiiNMO5n9Ym5PaWAIjUoH4hC3Zf3Ky+UO73Ze7M
k3Iyl3OlyWFMkGKvzoM3cTeMOns2s8iDjplOYnGWNBokcFMs19w+2TRAQa2WcuN07IbrzG3pjkQX
Y5adF1bNVs88YBD8o2tUzhK47FPDIwePWURZ71T2XdujQworpiL47ppv0BHMDNbjNrBJhbVZz+lB
SE3/6lVy+MRZYBk7u0KrGZKWr8rYGtP2pBZ0v5EctaUKoW78OwR0tRbMxla8qtaVdVBm7erfb0gZ
X6j/Y+1xnYH43nAUEtWsXns0EWW+S9uAnAYdGR2Ij/7OqokoAJgVHZpbo9cp561mEt/OynRWHWcC
t7/Y3pLpOq+Phh3luT985sQpih0Iso2wztHMl2yhsBFJ6Dw4xV6NQPEhAV9+deppdyHsaMbaEKWp
0sy4nuetpz1j7U+k60zyaKTa+rVvbMaAde3YxVjBt+yOe3yV3kgj42ibDbN2I1QKhWKwgqDnenGb
5U5DK+iFtVaik6NfeLr4rExOHfVZ0W+fM7e0H6gByF6ddAFoCzqMfHVoYOAavyi4Uu+aK0lN30Lj
Gv5QNaFYowIo7R+n0tedmwTgHbpsq7WwLwZ3QgnjWc57vJ9QkNJas4Yyx87b2uWTtnAuBZovk2EN
UicfkvPSDl37Yenwh3pMy5Y/x0YNmrywtML6wnePQN1FIDiMoezthEG4CdCSK3yZs65k58fNYjvZ
p0GoFR+WNKSRd8SwcXsGW0kRvCVUPbqTZkS9lZXTGv0Taew+1LXr7VHIVyFHxIYY1nTRr6R0d3dj
99hY1ASJVamHcdX0uM5yKOtBEzEtOejrGXXQI2nt/by2n/XFG3cQM+qdXjr+CVx3+jQnpn9fzbpR
Bvo2geKUehmnrWPsus5cDwiBmoetIl95GtC+666hB4Xmi7DwVkDdEZoDrZp2VghUHpx+FKE2IJbJ
ixraXrbKooWjveK30j4ARrUfcKG376epnqIsVe6pY7KxggrVBEgv4Ec1LzNYeN5/QF6laBGaB/oE
nfpgTW3yZG9puvN0o0EObK/BxNYSjL0A7ZB2drO5DBtG2soPle53H1OtXILOTo0Wfk2uyHUtcFJp
lWE1GVq4eOBqrsiccEjKHk30ctkw1QSsxFuUAPjd22pZHjvUnGQ+5snhn/rNq9qksaoDEjabJuQ0
Sa2g6zuButMvuLP8tc3l57iHPzKevImBcBi8a9kMVTzu0gOuvoO/Mz/osemEdmzuGdIDO8CQuS+j
KUxO5sk7YOuL7W9tyC2J4O2/eRx/Yph6m7osKmta4ESqOEmfdY8rNjtN6Pj++kn+iYHR8N74yCS1
En6Su+7O4MYYOwhOqQiVORpPyo2DDFLuI1pX4+gZnYoZ88qgbfAaz0RWysBFjnwYSyRfbFB//5iu
RqI/euHfGNAoTKFBfcUJ6M+9Oeyq0bOze8mJDu5qsnMFANKbOBANT57wNKauCpE0ZH4ICSzV37wy
f+Jyeptoni7buORa7+7YKemOzjNnubgJYm8GKPuAstTxjn/9HvzZG/zGstZ3wzrYluXsNkA99z0x
mkUdGTUyhUOZS+jTv/41f+KMextTDcne+fVsih2EgolSyGjiDmbzP/gk3hhQ215MA4mUYje5NYoF
AyggrQO3/buSgT97kd6YzsYu7eo2TcgvApMIcMgcE7+4JXD27/Li/uTleZtSPWL+ROroiJ1ndzEe
ULTV2Kr/5mL6sx/+5laSLHCrgmV/lyIUCLx+4g6ZAdn+h97Zt+HUZtla6HZ5bcytdgJ3BB4dNvn+
r3/4HxvCjbfZ1E5v1DOufy6bDNT2ZWjy63DmrESwwhrgfWkVpnEwq1G0t3/9K//s1Xrz+c+8FLCM
XqgdgLH4aHf9cFsYUK5//dON6+fqD24v7vXX/sY66xar5Uxrau9UkXRuPOidL0N6sET54tQNk1HS
eemI+LEdzDuIu634ZAybnkSOWVjpKbOLNn20eVh5BBs5a+kvb+M/f1v+R/oq7395CMO//gt//ibb
tc9T2Nzf//FfH2XNP/9y/Z7//Xfe/JX9q7z9Ur8Ob//S776Hn/vr742+jF9+94e4GfNxfVCv/fru
dVDV+PPP5xFe/+b/7Rf/8frzT3lc29effvjyUudNBG7R59/GH3790vHlpx9Mx7qGVvzzb3/Dr1++
PoWffrhXL+pb9tr36x982+uXYfzpB8/8kfIPYeu2DiJl2ddktvn1+hVX/Ciwr7pCOAZdGj9/pZEs
RD/9YDg/urZp+T7KYsf3zGvc3iDVz1/Sf/RMzxC+ZbG1gP0bP/zbw/vdW/Tvb9k/GlXf488Zh59+
uJrT//1aQs/qWK5nO/p1d2OhfdtNIVp/1VWruljzBISwCgcPLyHDucsshbql7NSyS3333DbWt9+8
Ur8+lN/+6t8fUP/nr35zOZuF4QKsDyQ22Fe8NEMtmxXbAR7/69yBiv71b/u5wPW3z9Q1mS4tz7OE
7uCvfBuOxdJaOKPdrLsJI1w0twbkV2rd4fT8lLvppa8w/y2eWe7WoX3WU5RYurmGCLgaNMrKi42e
2WLQkN60hCBPjno2lPEp15677I7B8kOOdtNTO8QCF7ad0FKVCLQsAHz6sJo6gkntvptHSmycQy6L
k2EByv71UzR/TjH4/XP0fcPDS2BzQXHVXd/t39whTDQLyLY6O65xY9iFvy8nROeaUSqmUaHBG2t9
kG7pE0yFE2jjJsK5BX4aXOzdWfvsjKI/ztqtVWnaHjM0itpE3JnQIlE+q6+VKMNWr3ZZ9jnhW7MJ
zsTVA88svmp2c84se2/K8qtjQds3RfI4dmMRIEOcEVMErLYFokoWw1RkB2Ap9wY5yHRs7JQ+vhXT
heB2nK5ZTiapd7OWXvU4VHBgg+mjmf0ukRitaJe1AiHmSottlseJOzKIr3tbFAdUHHstrQ5DCdI+
Z6R61VEzIUWqfRAu+ya5NxA1CEOhJVFh0el7CHHkpAe7exmMs7kIeLkl+DzNmTgZ6XAA/NYDOxX6
gRhqCNFR3ky0HR1RmhzzetFReE+RmTnUiqAqjYTHq7Q01ge7Nyy8Zt5x9jrzzin1h8GePqB1Dipg
r3csiqz0pfFiTpt328C8hXMJgzPN5fsNgaDdVDGfCgqJ6jpjzVsCLe2rz7yEDohte6xqYLZMlZHq
X0n/lliQ6DNfe+K5Zt+sYjRKR9d+0l3Ublgv0rAek73QEv9m8pw5HtvFxuVSbkGdG8tt7jhBqpPi
aEgUUAh6Aw8VRTTXJDPMWzmfdPvqM/STc9rkEpfmlYDwcRIgXCH3rTg2jvN5KRMfQAfrGGLj+tKO
9oPqhYyHnvJCv6T4o0uOk3EicXYL8Z7JeHZyNPyAlqdxXt/r3jDshEIITT0uV+J09bWbLbpFHqbO
0goDaOykU6SRV3tzUA21tstzit6WDa9lYaSRvmpjiCmwk6PEvWBMwY3tGA+l6O8GM4uxYwZyzaAe
kn2FNiz3sptstA9ViuZuNp77soLzBCtIrG1fV0/G4PlhWyT5AUKiiNCodxemhnhR8tEllvLvRtvf
T4eYwoRuX+/F/IeLn818Mzn4qTS6dlwRLJAybiKUvFmGSq+Cn//zl39pJLCUhvrs6ps6N5MdaihX
bxuaLPfTcr03lZo4Wstn9MTLecbeHjuNvRzdPOEjb5deXCFWvmk9UoQ6qU68YNYBxdLTYk4hoX7N
qerrAgC+ak5cmV+yZhSXyqzObYG3kEGCDN9B4KrNHO/lmud0mkox3OZkwgZDp9Sln7HWZTMgPjr5
YWfLX1OK/rPHi0v+DbpMfh/fzhe/G0n+PxpCrhPAbw6C65TzuxnkfzYvWf/lH/f9l5fXIfvtHPLL
d/46htg/uo7nuswNGPkM+5rE9OsYwqwBkWI5ho/e3nUEX/m3McT/ERs5s4HneIbD9/xmDDF/dK4D
ii+uiesmMVj/D1OIwc95M4Z4ruH4hOd4jvDE29IHhzKmiaz4cderdB7eZ8rz6K8A0omyfOzvzcWT
pJAYGSCkauSDfe2etkwr2ZFgVcQVcHv0m5fwD4YTxHnX+eN3hylP3fN9RA8W4IFnvNncdIEyQ1t9
M5bGgBUfUV+UOH5yhGFtj4QWWA8jfU/RVE7WjVwasRd1XSNr8QCHYM+XYF1MK6QbtkbEsuqBkaw5
sfVSnFNnMk+lsc1EaBb9ufOLF0urh28LIojYR9aXBZ2m+ISToc8Bl1YJVmA3/4beeX421SYA1uCS
T44qKSL0zalE8NKXaPYViEefOMsX04L6xiyELQBtvYZ016q4EbgCfgArJd6TAHpHfzHKHpN6kpah
jyh/12S+tRvLebjPqxKNwWCWyXdyQOxIb4ifIPhqOCqCru76ssjvuhoToAPljFTRHu9Tx0oiU+GS
WbWlDxU+lststGm9z0e0MtLRzads9rXdxo3wodW9Ef7McGk+sHX/PDOWxfNUfR60jYPUMnH8pCjv
hKia0Jn9JQSqbe5VbqdxO3dt7CrS5cKSQptPsC3jo+j0NvJziVPCNfwTU2UaYDAVgE8bMYzmmu8S
O6lvagQHTwDJ+WORltrHee6w0fp2f9Aqz8eYPHtRJ9si3Ap9/jRPvTw0G91bFv0tcTp49WuCQeLi
u44BlNn2oeZO6/WFLXdurbILt/L0Fsq92JUYlD96idZHWTEuV1HgRNRWw1Qm8vZGp1fyfaqSJk57
Tj5XDQ3Hbg/ruSkNGFsr7tuyHJ9zpOr7ZhhhfFDKhNYik7iAxT3iwPGiukuz+1r4E8mD1wug8qpd
p+tNDJNaI5nWjXBDPRU5cAWXtB/9/by06ccNfTiaCmNaL6CjMiirztwh/TF2Jajl/TZ383kYLdIs
01G70UeekuYX6gEVgLv3TZNtUV5FT5mmSD9DKZvYrvtuEfp4xp1QkJ+SCyYCjGA4/PXIbDpCBbp8
CvsJ1yLxtAsODrfTSBrx68eth5XysL3EqoBOUVnnHJwacBQ710AAymIfWwrEwhqRR1hIC+Nc1kH2
tBbaLZRdy403uG3cLiUFs6WPdHXUvJiJDQ5ySFYiMqt6sz6Tq4LKVNMc7h2JZzFKtgsSg6Ze60Nx
NdavmZsAC/QTopQae6G/dj2kTz/dUny/7adiBkUtx/nQirQ/YX5J7ja9WogSMsrzKvvse52yQvng
3aHhb8mZHD39DqKue065+x5WNeALVIRH9JSmXhoE6seKjpgToRc8s1qWWdxNVXoyWy+/cYpRHMZZ
qW+9XXXvuEF6GLEK7f6aWrs3XCg2P0UcHba5Qh8+Vq1SRwCP/iqtUoqhOhtJp8EJikNNriyiKviv
jXTwx34bTz250v/lkQ6amZDD00u0xMF/Bzv8d7DDf0qwAzrDi2YgYgjLAp0ua2hv3lIlUIuoteem
pvvpmvPgbnb5Hcrs73Ie0mFzv9n1Jl7UiFNRGl4XI7hBQEvJZ34yNAkFpfKyx6tDTe6IG9i2m2zX
sz8tX2pk/vqxz4vJ/2Bgen1EussWLvIZ+HzB5uq0CApV0VKrNW3qy0JCwm4zCvOdj6eLjQkjQTYt
4uTlfnN2HVd9St0ZlXs9GV+moZPRRExXXBPnFGdT0tMqDMlS1f2TR+bBwXcSWh/nNg1qcMew19Yq
3lypAb4iwsyJwgo9ie/CX/krld5/7VT5MPJpRGp0QAsUyjI51bVzNteBICB1XqyvW2p/6lkZzR49
5FHvTOR37eOYOg9Z+tir09wNL1DmISrIKpS+ep5qCRDjPBT2DNOSPTUdIEjrjpFpOud1FaG5mOdi
bVDSYSeh3rG6LNr7MSliqfxQdbgP1vGAO+7oNmU0kkXuLtOtsoejvk4vtY0X21iu3o1gyfw+THFR
NURjtmZ29JY6sLKFhC4muCbH86jtmTfLoDPRS3rJWe/yo7M1oa65oW7P2NWX15beDis7W84XAj2O
ydZ+MqrsZLpbQOsNytXhgTCTilWv3o8lNnodI2HhkAr2vbVfFSfaMD+gdwo6jnSzedfDZCx6A+ry
IMhcyf2nqn/fEvzHWs3S8VjlI/POJ31eomG8x0WLD/+u8PEbl18Kb4rK6mH1i8AS72iPjGpsKijF
qOZqSu+jvRJH52jufUYSG2LQ5Pu0YOfI0D7krd1FfV/wW1zzWqkH7GQRgUbQk08M0N4h2CcQKBhs
Zzn2af71atE/LvroXRzcU6eB4jTWfo1HhWYqmPyRj5It/PczlUUXQIxLO2hnBz7+0V6dPHIRjR3M
rjpolqNuOmzdu6Ey8h3exyIq0I1HYkAC2+VGNK9uiydKXgzNT/clooWgJ63OcJiH6Wge0qBBFHOp
FYBu1FT9l2z0ZKTosrkOS1mkzcZ0m5FjBJxRX717ntfk4bDoprxBwOqh58cnSVqMf0EFvkomZnFL
KkkTEtR9387DK4kn95z2KYJu6UWW1S4vCKFz+1C0cn0l9KNyw6ZM3ecCR2Po+kuH5c1PMCglks/R
6iIndVs0MKgQiIUI0NpUj7+LZBGMrKifKlEdgTn4xpzfi2uh1XduW6JKlAi8na5vuM46OscHLQl+
yWvp8dlaERVH2ldBcHM8VrYeL3k2+LFJd910/iXJpS3KkWuj4TX9Oc1lmQrXDRJEhcSvDTITwZYp
RYUzGr0dSTLGxyEDSWocKz9gDFn2o6Wb3wZR6HFpLdqIrrBkPJZmc9zw3oQaRYmxW7Fbef0KXpjo
/dXm5tkfhai3NurRQUDh94o0V1o2omawcjjtrFgfehBcrt5+Ii/Jt5tAmOgv0RHxsWtrrkdv8rLz
InITW6mr8nD2tiEyhJQfNGfbhiDp+uuiwTK4L9t64FGI7t02Oyj1l9G0bvtE98MCG0psLqt/I4oq
eQCYLO5xnm373m7JEUx1tlZ8DQchNrl3tMQ66p5aSLAxPeuTtDs3Gn2Jy6BNkavkiXtZsyr7AMdA
3ke/LLu6aJKdAcdjB+xC47lH+X5ycFNPgJ7X3a/odRSZGMN1W6CrXvBd28A2layesD3oe5Xoxp2Z
6tRmdwRuSVlrz5uZJzd5zxLECN5figrIl6yC+SRI8iRsrtq+5vq4PGOKX/czCTbH1cgarjVL20gM
xEpgO2l7XhKIakbM9qCR46wZ8/2kmvKdk6I/yqmaOzUe3nnkX7itDDLTWA8n91xvTMN4ALT6QPiT
H5mDj7/PqYqiQxYgahUgTbQOmDv8yNW8fJ9wbp3Ues0+KNAQ7q1aUi+reZ8qY0ZKas8dmTRWcUG/
fyhLFSrzO+7po9m7Er3HMkTNtqmWJAihR0SLGJ80txqOCcRZRB61eCxo3sPMMNtlLEhgOHtNYgTb
6I1BnozFISkh6ImLLJ5czV+REwxkHwTK6NdDlnb+M3Zse28VhXYk66SIVLoM+86Ry9GRlcndYzA+
pmBqNbtFIz+4hFu8t3LdOGr9iGepnfqbujGSHS/j+mRMSrwrt45bruWRSjfl/bTvOWsuGaLpWCf6
4RuFi82RAIP0a7ua2a7hThALpePsRs0JApGjiV8nJ2hnfzhw0rrHPgNT5kDWQhxH3rt1G+gtm90t
TMexiLTcRpKk+zic6Vx3I0hKG0+XtTy6S1580q28ZistltjwUc2OiIhu6vRK0rjeM9D4RS31N5ya
yXPTeQ5tbyzes1FNJARNxsFZPMTO+NiwCG1ZXCyqPvij0xOjo5PosXTNwa1HdU781rhQjmGdnD7T
iFgitodgivRDBlF36EFKbjyNgIHVmZMzXnvnyReaebsWCYcF6UHHVjnjV8ss5LnE9rCFOfbNqJwx
UopBug8Ek5rHChR/LzV8QT5pVAla1CbF5oX7JSjQgd2SudvF+BLEUymKDNvRKD4SVsdM4iiP1K7N
qyW+CW12UPZgNw0xohqgVKP8uClS4nCnzYgkC5TfwAAnhwyirwR7waNZXR73VSFP2eRVrzO+s1vX
1YhlJKtlX0qYppgMmCRAPV+OIQI2+9mZinZf5I7/MGyTFy6tnh89wbruJ/+LujPZjRzJtu0PXRZI
I43N1El673JJri40IaRQBPvG2JNf/5Zn1eDivtED3uSigECiMjNSCtGNx/bZe+0Eo5jQqt/k49Hj
+aqjc+Z1MySsQXGsaTbm/WKAyZmN4sUZJy8EFpCEE83tmOKNJBRwXx5EZA83CbzsoHfsI/Qsq3Z5
DnqBZF1tB9Iy9B9N681zZ7QkJwaaaRwjEUGtpjGstXKC5jEIBhvF2xuKBjR/1XOe2/0fT0XehW+r
DueijP9I2FC7kla2x3m0mxu+uIS3bNM9mgS3rkXsKMNvRsLkdknGz4RrA9Hw7Hpp/hylHZwjUvgH
EwTsfoFP+0YssnmQVpMekbqd25TVYAZn3SW87/DCSB1rV0aN6UfDnfK52ik4th6iS+Kq9Ilbcrcl
yde9wI2KNnrcx1c2FoKajo70ziDzi4USjp+v6V4wBFY7OwN00jbkkiyNl3fYTdqHSVr4q0jvdqKY
ZMJ26pY7qLyePzInib5KhxrA0APoch2BPr5MVKfsYdKujwpn6mdrl9llzLNDZDTeb1zkI16NMTo0
IB32phOXLfEQADsyJiy8ydkWxRvqPuIj8N32axjvbywbeW9v9qZ6UH26vNoCIaNSqjngNuu2M8cp
bh/UfAKAvNTMJtlqawcqQ1PIa/CDplumeybfejGcjX5VoVBpcfLMxn117EIdjKXAIm+SYYwoSPlN
vddy7Hst33lN1e6bYmpexFxkf7O6Km81BswzUR57S9rb/iTmul4715E7gCads2Ev6MITthJNECXi
vhLmI6i6jTlMljiueA1/gC4q4mamFubxlHYBfDjjyvgc72pAi4J4SY+pU06Uz5hxY9EDhG6ZQBp1
hp2SIno3EBcfppa2uDrJB+yp88gjDIRosxpplmw7jRLIiyedMT6nU1u8Fwp23AAmpQk7EKgvnpTG
ssGSn3eboi6zM0Di+OREjbGHKuad5mYFLzsaFpXKQ27yykjWzHjAjKRhVHTMBjjj2ujvTp2bl1bT
px2LWS3g+zL+Fkhjg+/cH2G/UqmFAZiU3aMO2INp3tR4nbVS3IZSxEeq4cQLx0B1zWaj3XVtOv3o
rVI7AXcG7r5ekOxWrV0fUs3Rb1OpFuwy8f1DU/M++DLc3tlmNH+12Mwl4C/SWIzQQz7030Avunzf
x5X9rg1R/dmI1j1gS5hfo2WZbnYDkMfXjaUJ47Vx95yEDoFQqHQHY2zl+5J71kMU98aRGFH2wHsR
TkyemLtCz5lX1j5On9WsMGbpOCm/Rmk2OZbXSAZGb8ZPsKW8g5nN5dmQbXzJ+xRSUDVDtRwHUCkG
R0Xry1Han/WSUbZtjEWDvSVJ/5I8a/0pysuTSOvxxVO6uW/X2Xqoatt6q3hqtc0dBnIocHZupn6e
GjTUaH0URqf2laPFxzyutM2QTOLWZbpOpM3EH7AziZWxqDTK9Zl7WvPhQhc9EhW/y/beMv2sa9M8
YeN3/RhWFNZBPXmZiXczH+SG4/hyWPU9WcAekJoDeqZsXXaZtu5as99Vpbd3Gg/8J+ZS766Keink
xsjdGV7bvA7EnTlwDGcLWHcK6MHhwmi68I7TrGXVqNXh4jZ1At4aLlhjVtmlT7rosV3X9QiUR/80
tU4RXpqjgzOUOju4SZKDsN0QqM90ajp6C+8NonuSm+11GWyIPKjBR47tZU+yJgXtEVVBySXvTYrM
5os1oEGwUwn6Gn6hShorXJyJZ4CVi31JPVP9AORu/vC2XJ8Lp6nOVt8O0Gv5I2cymNRTWcroGdQR
neZWDN1oVCPE1Z7cBHJjnR+RPDyKRUaNl2TPRoVXHvV73mbOevskOpk/wR1SzyM7GKKvsh+/M248
8LG1FYRYhW3lbOS19sMLFu6S1hM03pDDXtpwMhMGSL0jT83FEwf7Zhy65tuCsfS1Vnp9VnQrP2L0
H/eTGORvnTXuGJQsjXEiJFbyvvKKfZfsSxhAsyl5qHqzOUDRbMlVyzrfyKWa34pJ6cPG6ErCWzig
9Z/Vxg19JLXamQE/1VHbtLUAKYHTx/FJNtp/sjyRGPvnSC99kWdwtpOG5Kc/TFH/PsBAIJ6S5tDv
eKzMU+1Z6YVciktOgbzb1SEY5Ia8YjGyahkf127Q3dMo+pS8cM3/gtaemxcNas2TaeryAymzB+HW
GINOHm50oMnOAjipalaN7h2ne4GSWp3bFkAeOylv8EF3igcGKfsZsBxJ8aqUhcPfG7KTdGL5WOGP
2A86AIaNk4Bg1zKyE0DGbO8A/mD2FWGr716z59vkqGTLDGsjpkQK9l5B2Oe3p88Tt1d7TnAReLC1
3QGd3GSPyI0ATAAVnFNb/u1GT/uhu55aIFu53QlqJX/IcmjZt6iKqPbG0aVVQDQhmrvJmpWYPFiq
9GDp/Mc21jRSRSqEAvNgE/YIiNVgMGc1JuOD2azrbhn06joNTvo2VVO6HQeTCFzdkBfsjV8g77WH
CpbFG8koC8HJBUHoeSlP9DpYQQuWnZRfn2JAGJEoTiXTvLWJ+jz5EG4x1ztRpjFDr9DTk/QWCYOd
Bcixp56J73JkyzQAeNrJwpKv959xQiyjA0MMJwILvpOh5NixW/wiGRCdjDrJzkVkVnRW8DgsKQA1
2fBxHvnnEPHj8YI7tfpa6i7Bd9Y7+7xp2hNvqJSdTac/c86Nu3UR3GLLclye+Vb5+PTVFN2Q8ewH
3C6EidgAGY98pxg5bAv2gREN0geeq03h2iZogaO+GH/tPDeKXcwJjlRVpfMxgkiBnUmM5St8Ieac
gVuEmmHaga/MQEuRFT0No9WfyKpidNLlugYqrqIj8aT0za706Ik4Xb1zanP4KWDnbHutiPYFl7sU
aSjnmcwJkxsh3e8EPm0QxSFjUYqElLsAt9dxeAABpQpSLonkhrlaVNQ4gj7XgAYH1lDRms6hNgmg
hK0xngC8eHjOpXQ+JFgtBDzZdZteh5QFYxwu50ZhNXruFbadjeeyJYKerxOaWrUyfZE5NKvNhN1n
v9rImX4STX27Kdwk+yvquPAHg+3oUN5XupJ30xOM2onKaxdU+GaJZB/TxmkSz/HaPF/9yjTnQ51U
cF/meRVfJL6LS9VrvxTs4Ve6RsztyF8ScLLTn8YaITvNa1pvVmD6O8InyVPTMOFksexuszXZO3My
sn2tU7ow17m4c+XaV85ak2alaf5wyUfyo8bXc+sXvSVWzmKZbAla2H3KvGOH7wNonEn775gu44ta
teJlrXIAkSv0x61Bppfc7LxcueEzS8N1YcWefXMXScI2rQ2qHeKOD3TV5U+ju7gmZ/q47NRQFS8V
BqmLM/bphfOQCc/xsg6onGXuCJijRmqaNe6QZEhSaDzSD5mYuNLoYDcPjXTTIMKoAmKVAthwYf1q
8wwn64VQunEkQASfU7tbcnqvrJk58vKYGXiVEoN8ON9yiU7a4kviX4WnsrHRH4PYacpHIVfnYVnS
6VONLlGBwsQIg9nRfRJ6TiHrpOL5SU/piJNp7N2EZs2PmBHs73Va2l/jnZvHbBnvU7dvfubBpehe
jsWvFsvWPhoXtJl2aNdLOzpjMNO4ckA96ZDWIwuFhuP6rSvnYg6USxGZEmX1OKGtz5t1KPK3wqrL
T1S0ztfIWm8d2jQCaBRDmAsNYbpJbOuRKyvbzAEuwB4WW2OTDfKG48rH6WnN8IaRbuy6o4y0+CGi
mebCI2e+Q7Iz9nXeF8dmtep93nbMG0bXXJQL6DOPI/WyZI1z7p3SYQSGBXGsCEsz/RrlfhjSaeGE
ss1LUzYjn8G+OlWqdDk6JrsIXc0oPpOWuAMMT28nLat8RXnPab2AjH2AXzs9oOMs59QQChHEpkeW
btq9o6UVEqE3WrSg0KseVhr+BGVPxTYmeLbne66OUw3F495Jsp1ywm2beVgIzLXopSHPr/fG+TIy
mjfx+kLFivbctEa8Q7+Ve28SBfyeXtcR5RoKJe/XGASdmH+8j+cHpJ5p7w3u+ownpgghTRg3rhrT
VS15+2yQomfmWAzwN2BgbwLoyXuC6fKvPZvRm3f/KtBShsIvjSp/54U1IzM1MLClgAhLeMx7x8iw
HOdqHU51UmsBoUpUpkomB8i19UHlOXjghceGUwLOzABiqtaZI/wqzuvDqCvc+8VkM3OkDGZbNzaW
J82bDFJ4WY1GsCw3FEyH7o51YenA615cuOJheyzbJA4KoCuIdUKsn+lgsfIhdwRb2s7m97xc4OEl
7px+MO6iUspmPqRYYGTgippvuSf9+Bw1quA4hReLz0CWrKA1nBQSksEuGRTrq94dHiW6JQ5SApGn
Psnyv7VhjjdqtcluiyW6Kk8Rq2qbotyXfUbsSNn2H8Nt74pBJKtXASCDU4tzxUIdwVbB4LaBZYxE
iyBj3QDHwQpWOB6CxMTDBw7X+JKgb0Ij5yneVAR1N5aTamdB1tR3ACf7fGAglAw4G1JqThw6DSuT
qrm1yHQC2m50AubPrYiUPck+wJnJoyVT7WDJXHsgJPnZ9OXo0E6ALME3Buks9oBtFEa8PFdRehN6
JvxR4olt2UMcBINqKKckP3V5Mb+mKtG3FjGGwAEP5Etnmr9FVLQBbr38HS4uqy7g48nHaDkUtXhF
Nm3RQDqfjCbSGNRm7COwU0+jUVnf6WrgPyUEePKYf3x4ORzMSbncQGH3ez4KRZChZ7Np0ofub54X
C8u0WN5WZawHKqbJ+lkEBjEqu1s9q8rrmlWLr/AibxbiLjqXggF7BfKHuy1aqW1dGwWupc4AoLvI
A+TZdufGqbar0Ldu3Tg3R6dfu1OamNxqERxBgubUrfxdSRVcSyhz1zlOUp8PHMkmaNI8dtnQXvWy
Ma+VR6eGTzpOex2jpSN2S+/XR7/I6CiLAoH6v1zERkjtxcLGkay9r+5y9iyj4heQVujVxn2EpudI
uxJx7m62mtLMd3my3rCQqidLJkDKtJF5+R8X2P9vy+H/IjOhcEBo/zcr3P/lJnz+yhgfk6/qvxsJ
//Nv/dtJ6Lj/ghPkeIxVJm5CB6/qv42EtvcvyzXxr3IWWLblWjjq/mMkNPV/GYbA3efZgtncvP+t
/+QZhPkvvK8SIyF3FRYrUv6/OAktruz/w7dnCAPnGl7Hu3fPce3/4dur9WYGodx323hWdOX+hQ3E
PkwZ8WWmKT0BWv5SkqRmPl7CHHUahdxKH7Lp1tdVcWtpuqlEszesRezZlHyZqViPJX0ymzK2mnCA
IAO6MhpCN86P4C1gYjWmGca1dytFGj9hz/eHGX2ZtX3MGWF77HGWJpfBrBLufZb3LUmaIvA021TI
a9ojPE0UAe3xIDL3jPZ6nIGd7b2MVALNYGFs6drRWVlKZ3j176iUALq2DIZqtoGKz6wq0F1O5JoP
yi3UKY76nVvasCFWpbZRngG+BSl1iXtgF9Ek6ms6MMzST9ASo7buy+W1fp4IQIRLor1UIAQv/VR/
u13sYZnLWF67dyrVQNGX9pDYO17d8iIhucNStEH/m1V7LpJsuJK3zVlmV+Lb8JpdDTMqBDQx+3Xr
zgFZ7SjooK8HvUyZ4+NsvHLlioLRVQ9kMx0IdOan7qYSLWLCxUehNQvnEXwgMIk90IxNz1v1JzPc
Z8wFzp5Nt3GsF75+V/0aAb58mqVOBye96jgeDqTk5fluFw06iSAvmDN522DVyyfrlKf6t96PU5g2
dvrIcP8rtjLFjlthbI5nM5jXOhAwZw8858WGLE60LQhjXxunixDFOeCSkf9YA4f3PYqxqblHOTeA
yzw73tkEho9Uf3w3FnLByhoebp/wS1aL8GgKc/K+tNTmx8wcVxmkxylOiCp/narLIj03WMT0KSB2
n3LRnR1oCVVlTkEiwCcyD7pZ+bJoDyPGCh8oxpNsV1B1xp77l3ZyyKXECkhUkeBvumL7E0EKGWEG
K7nLU4XJDa/B6pB/tcJCw/PhFsXenYCU62pKtuxZfk026hkkcM5YOZ49dI3XsjVvigt5MExGf5gp
neNYbxFiXAXv01yKrU2ENUBvTu+sel77rg7J5LO3O28jS2GeCm/GaM7XePrnl3aVh4ZyCr9jZLoS
Un3UM1BLm4lkQRiPVXZSq/PRjUhiOVTqsxlBM0XGTJ9LeF+y0d4dGgZI3ZSb2JXNRYvTna1KWvz0
n0G/azsdGrJnaemxttVdHc6/8l543wzwv5WDxQ8qPpSDXlU+wHFiJrIZfaNzrOdOVfK5HKJXM0v0
s5tIeV5MQKEJVIkzS9YwjZ3kGZr+YzJWydlePovae2inePiF5aZ5SPNDsySB6bDQz/r0te/q5Yle
vtd+TZtXh62vtSLyG/Bjdk21jHuA1Y8E+btz3TDWuOgLaRUXV/jUgNHXmN06G24q/vgpzsXwlPZ+
gyrzBHnJ2Ho6WQhUWXyKqj8thfzI47U+FVFTnwgonQXojW2iRw7JHTk9FX0mwIWE1VBov7ky1b6E
8xwMAwKSjvC6Xftu9bNqrM5Vp45yaPJHMUTZ4z9/5XZYdtOiVNt//j+WDeODKJisKRWprmsCeeI+
gpygQFC77TVf82AZgeWId1f0r2CgLQLXhXHBx0wtsxdpBwb4yqfe5cdpvYggDGqEu1q3vInw+bSJ
9KN7yiF/5/Is/aVpu6faa76H2FL0Rq1s8dd2Dlw7DllZAqLmk/s0N448G80z+/zFl/Ww0JIUq8Bj
OYobu7CPzA5tJeoHN+H2OfXLQZbt8sI5/2N22qFFA9x2EWOXGIW14940ouGh6FoRxpKoaIyHf35Z
9dV4qN3EDAykLk0HblgUXAPH3Da3YJLoA26O7Wrx2+tF6s8Qc0Mrn0r26LoIVlp1yZ+t3HwphGiP
fZqX+/ybLozd5LrzdRhna1u1XB+SPMyTIMsB+0NMJOyR9eQ2hMuWH8UJSHgCySEihFFn/bE1Vhbg
HGQ8zWHLNpKxq+93yrWW06gjDRVxP+wYHXGm2JHziEmKz09M21sMyJAiL92f2EHc0PuOeVp0vk4N
G+ujeh8tDJQiPnEQsDCVThZyy6uuTkyXX1l94xJRvrkiDJQaPlMm8/5J8Z/gUjkCe5i9h/FOKs8E
LdDJOv5y+/6ttWYH20++gGSmkt20aR0Uzn0YrQjYoYLsPYcLELUY2R5cUKgvsf5hp/jBkq/R5U+K
/JiJSZfaAVUocFjwBvxV3QBRihc3ajFLU6Ec0nnU+vZS66fadC44mCCSuybbSZzoeQpeQ8+H9LFI
YOpg2NrgfzZ/m26Qie5itXG8i6aFw75szrmm3kUrGYXrivRgp9GUY0Xm0VDirBRrbQsq6Mma5/Jo
cNb1MKcu//wyNFZ/iWLCNNL7KXMvO3tQOvrOJkyw0s7UFdPf2poiPx6c5HsyVJjWdXdQ3OcCp6Qz
cMhSAlQRnZ1WZ50RzQqG9cLyi3ksHjRl+rPlQI/OBrkDY1Td5oh9ItLx9BPz22eYGRbDLR9z4FtP
JR8Drc3WM89PubPKhM9kqYHilB3PszFpPnj+wMs07XwHI19Ms9i5pqftJ8ihfsLxGfYyLi6yNDMy
WfRtEH7gHTtLDWabXmHMgNfKaVZeWKbzZ92pb5veUj9N4vGAYgcNd5gvRZZekqotgPsLRplMPWBG
scOqxJooIWXw6vM2LhFHdrr0xbM6/krBLR6pukTlKmaOOiA1OmTts8kLcky8t8HywKeRtCCR0LHm
hvLT8AUgJ9zRbdVwlssKfGUguUZ343PnzpQaTt1OK8VJM0XxGqXZcopX/HnRQE3GosVvdS7tYwKz
i07I9rQgqG80d35p8rF+KZ5G0RahRFjFWGTzhpvYB0ztW1oXh962uKD+ztNs2CWZ7LZ5M+kbzobP
xaHPaNJB/KzJH6NtHvjhKt+j4ySM9WCADbHNtXKnL4oeHgEIyS2LOEwxLWyGwTrkZP7A5C7pLZNl
emtbiZg1m5s5tWYCir9kJucTDplyl6RezVnVvVDNoBE/kdO7SBxECVrasJhhDpX2AZCn/EagwTQo
NXVwF2SaqF3JwkZRj/9DSa5XN6eZvop+Ude4hr3KO7kS1t0nwUpgmK82Ms8h0d6Xyslx3SUHVpGM
YWyTV5PCVhiZYVLnfLqwEk3FCDbVa8DtUCR3j4liN3R16hRc+ueayvjDbvQufdTveWPvs1Hr8GMV
e0bffE9tyNa21vwIU+ePOdvPLgTojw40ZX3vAY2bYtPps77Po66/aF2WB2Y/fi4rfsqG6NpMZB7A
1hwCtr+vViZto3S8MoCMOZq7z8abXISp+b2fcaCkEU5KysF202qxk10tiG3pgbrqOjDrlGr59p8a
tWVvwW7NQYL/87uWtBlsYiP+YYaF99UQ+ejNl8zF6mXcO63qgQXoyC/SjZdtb06v8yytx9krf4Sc
3B2rXu2MPSw6I0MTsliRzzAWWBhot/QQlMGq1X0Y2WmxLdv+aSFb65NsVJu0H9jf4X5hVeUY5Lnn
4cq7/XUcUwI4q/7YFRRdQUfcdLOFoXWm+HZBBEtNUO2VHvsq89IAfI0WSJBdR3OxUQN1OhfWZcvW
Yf7qxK/EMNeTMdaBjLWIMaZqQxyOaEYJJX06flEaMDCu9MzIbeGJfcOTt7U6FOj74Id3ot3gJqp2
vBSEzMejXlA2xfBRhBrlp7CQEu9SkmuVaj46Qx3UvN+O7MRfinWGJ0w2HWOprS70HL/VMfaYRK3g
kWu7PeHCoP1lZa+Yj3hUzTa6QNV5cYcE3q/y9KOowtGb/4ww6s+lJwVreXMOR6OQx44qDDxpFSxh
3HmF0QrfS3XAxFxKYKOe9cp5adaWWbwpVpr3VhYrs/Oq51Mg5075kzls+6l/qaOEfsuVEuPC7TR/
6NMksDqohHM6bzXCwSwQtZjhyxlPvaRLBnpD59cs4J2hvS04a+iLb1g0RQk63oKY5y3rFab9RlBU
fLAW8wLkcMS9urJJ4KKzK7tuBW2tawcn+gPk6SpdXFwxJgL6DfZUNlWnoScAA2MVF1ZqPWf3y0Es
xuKWFzn1Y8htG9PS6oCUCNHXWgMmlVImRQit3HowCuBYLd3tg6JlL6RFq/FjSLQXZ8n30dp9TLTu
XNa2/KSdgXpJixphQqIPeS3mh7EGREpFrd/plf7aZimPWBLokTHcrNrF0F7NBQMVhDo1Jj4oN5dD
A69zSw3JE3tpk7rSpTsPLkMSA/F4YRUO4c1Th35Fhs0zu9lBQSQOjq+c9NLMF+BQzrykhffAmOZO
2e+I2svnIW7zMM3Q5SBJ8mcsNIMJMJMXFZuYAmfMKYatP4vEw0qT3yJ89W8F74Ewqpf8hG0lsBor
fUKd5piC3HpCWIApz+dlK2h1PCKcLXwIuU22Ecw008jGwzDI5UWNzmtCrjZcG0iokx3TcUXVkM8H
DKeknL5Ga8j9dEixxavJumgjCPRlaGMWNEW/NW1r3q09s1s5EdzvYWru0A7iMOsBHRNWOpfaYBxH
c+h3RQ6fPNZw9hasSv/9lOBOAL2oH3SQ/tNasOap8t8Nbu6iejRkPj1XkGIC0bKSVwMgvNV2MI9i
v4LAzFPSUp8K5Osr80rcOQ4NElNqA+dCwcW8pGgHvftstYTa16g8LRGQ5NLIC/y34o9sxUc/Ecdv
F7t6z0gGZMx5mP3Ho0d0K5YgU11y3KT4pgtg8Hzbd+kT66MZ45rx0gkjP2pleVns4a8iGMqHlT2a
cY8ywSg7w2HYrhW45V7n4EkdboEU3NHjRZrKj3esdOZNHmkeHREdIwhP7TgNb7ViXzx6J6FRp4uh
+DfA8JvTNTz8+u+m18pQByIcjfq85Vg8TBmIO1XzxMy44Pb0vr0Obk14gBESZnqF/bu0f2P5ZDxx
eSsAmWbH5WI0STIRUD1mHjUKCYlwjsbYbbq9PloP8fRTZ2W798T0HLEpIFv/bnTGKxnLcVfE7iOL
p35TiWTfmoY8pcuzcub12Gcmwo7VvKI4V9uC7XXvUq2uotXwMRrx21EvGSmcV3QAXcdU3y8Z2j9V
60+i62m2w7wer+a+swYiBxOhhLzGVLBgW+P+nI43LM5tIPOK4juVfmRsUac5Tg+xEKw6qmU+S9uZ
z1UtUA2y11S/z+RiKLnpYOCZBnNP83q+8Ty6yNTokU81qyP7qAI1hDt1ExaNYD/fQLj0gO7jY7f3
9F2+UU9gbqsSuZgjCDjWb7iCwGiL+gbN1t1y0pZc+3ycA83OSOPfzrJ8TYvSQ91iaLMJs5Y2cdGo
elRSoVckHbI+DglbtBphUFzGhg3q2KhoTXAXLOyN1lnI+89YepwLjhMwxoY7hZbOKoClwaZRSgJl
hUi/WrxfwRuIzdRyF4mQGjfsWZFADDsJq7oxbwWNdXi2PfiZY0MmL9b33EfN3xq2QWrvAS7mmm3u
OgNgnDV7bCtqKCczo7FsWXs0q5pPYuiZqDDo8q8O5xTQ4pbsP4spApBb0ZWKDY9m7DU8aJXy8hDK
J1gSIjtbwEUHa9BRMcW8Ml21GFaG+H5pr3YeXAcdkvlt1DR/NXSkynjBQjOo/STXMRQw+0NRUHtc
LAOgwzRJHjP4Tj6yJIuK1blGHoYmnWJG3+2r9pRSPEGuEN0wEhKhEL99+RXF9sBFP++26yKvDcYr
KrTPmTaI51rAyJVsCza95BLWJ2BKTeh5WyAif7IqH46CP65nllGPiHbNlV2U9mJgO27i5RXOcE3D
Mctma6ppt0Xgwok59odk8K5icuVeIqWA7UtfqKMEmZj8GR28KraorFsCRWbrNKxQWfyHfDjmx+p9
LugLEvhVVipd+9olBgMJFCXj4LL56Etq9YTkSt7QykbuwWDkqUZxILrBHSPPjswpg18MpHLow4Xf
qeUPqqD/hyaEW4PFZ8sLseODki10ZSzzpVvM+5bR1liWZB+AWCkFycpox0HT1fkTtb07hpX6sJJU
slnwB1BYK8xZ43WuBlq3HPyOGqfppmXNvAWt6/rjikJizD/cHXewvH/XE/Bvk1EvdvIInSSeQmcR
q19AxUZLWw8pZYYF1XjcZtj2MsI9Nsl8nEvcTlZt26GjvbLofFpLpfl5f0/kYlMS+5bMBMWDUX8A
DPuZVArBzsz2XHqfegc7pzlZHK6Ljfk46V8UD/mw4jlsU3PGDl3e5FDDceUw6GfwsuThiNhK3cI1
i00GG/004+Kp22zHe52Ntj3edAD61LJUA7OF3Vxy2DKtYMIphhL9Q/a+SlR8Hl2HSevN8uzhoNNh
RbWnCnUbAVlbp8Paiy8iR2pLYeF2yZmKzblrd+tKJUrruHs14Shx0+iLR2QfM5Zw8Ga7VkyGnzpE
yiM6fzey6u7VL9aj1doJmFW3P6Srt4PjK/YxcTm97YZtK+xwhjG/yTrqDUcdiii+gUd23n7bJoQT
ErwXifMxNbxXEZRDSk6iY++oV0FxajAKzOXRZPLCAv/Ma3Wv5x3xe719a6jn8IhtR7bzd8D2Xa80
9fa9RCQmVMWFjbJULQRIa7Nz8Gzos9SXzcZfC5p0hO8rsGtWzctqsoHIx2BBzaC3rqSx3fptFoMk
vMA9MLXHoBqS7eK2NiVjRuLj/mpDk2o+/AUCxw0Z8oEYy9NkmId7Bbwp570LjGaos1/dKMBi4vit
iUjDCCqWe82Gxl2XeupSgcxJs870waV/tHP8HblRv1WaHoXaiM8Mr+av2KXCKe1JptedqeivSelt
0RSpqfolp+lrz0jwUxSYuiZTUjmbug+wlX4URnmuayAfhPUDZMjqn3Lep2QVUN+E96ePjedIR1eB
dfJrqdMNSl2Mb6DaLWPtXOsq+rr7FkeWRkHcGX0A1SHjM8ZVp5vKc2QUE19V4XD5Qm+r2svcZoFj
kWlTMa5xyJ13PlAxoqazKlpqpFL0se6t65RBPwCZQY2Ssjh1it2k0wBcaNMJ76K7z6f+2bJOUeOU
YIRhahnIqb0JL2CWqG9Qg8FNsR52UM0TWAQOTxnvna/JNMnIACpmftY5KOhc1SPvaWjcv8M0ibDN
YJ8z0lNGawClf6ForTpyI+n0VAX0A12meGIPDHnQsqeN6opLnTrmTlvnP0h3h7zLWp4M+UdIOk4q
OUxB33S7dCIraQ/8krF0itM3aALgKPjg7mMN1YuWJiIKXxq69mLI4uTU2aM2qpK8pdUETDHf/Pwv
HYadhXANgHB0U2mBt23BokbOL269bwMX3s7mSaNvAd/xUEveVQwcHR+I8kHgcOedh99p9vA3dHDq
JmzgDON44K0IjGzWotevxnAxuAzCAObrj2c+D8L81eELCmznI4qxbwrz/xB3Jr2Na2kS/UUs8HLm
VqSoWZYlD2lvCDsHzuTlPPz6PswqoLob6EUDDfTGePmqXqbSJu/wRcQJkkUZFECPg/GezMZqa2Bg
KSacaEBNmFhm016RKq5elKxNZUHU1jVWtFJ3X0E0/3Fxgbl2uEdN43BRS7YYw9wavdhVejgid5A2
VfTiUopyoGrjPqSUKo/FMJG668PNACvdj5Si9Gcdk3HrPqu2GVCpWAXqWtky6oqxweDv8xFy3MLQ
yawhy/ymYJKJo3lPeQq2FT2lfJv+BqaQwx5PMR+iNX16aOGDE4Og4W2DTwA7MTgOzMhUZDo7ZHQO
1h1/9YUnoUODlJX9vChc6LD8VT5uCe636T2fSvr70l8a4856rEJw9SOOuvXj4F7ZlE8UOd7bUftT
mOkvkvsxNyAg4GMdbhKz+zbdfKMMMZlFkxuOrRifHJWjk9MS3NEWWjRoONhIh79F2sEvmpVXF1hT
H/7q5/LDRMSgnvoX/eEdlmdSkhUEjY2BEOvxgLEb50SoQlRI3eXujLO98pLqRv+c4TVZ/YBETXeO
nRxFYjyTEErhQkxPpcZkdMgoITI05W0g50qI8mJIvgWRdEF3Md6cU8jvNNF/Ip/cCTjvh2XInm2V
stGqFeY+F+lFVhOc85Y5YF7VAcbi1NMVnGED531znn8aTfPajLiDxvVTyuTFoj1hEyezh4f+NEUN
rTfwKczJuFWq5vhjiWXSzI9A/hlv8Q02upUw3IaviDntdujgU4Lu9znRjZeKVA2leyyY9bBtGzew
naumuC/I3vspvxoVVjJYZFR2y02iROPGcEm9ueP8minJM4aka620P2LgoF5ErSFmPeZTAG83VEuu
KAlJBzfToN5tt/E6eLGi5ozbKL3EqgSdwqHCaeqLSZBDaZULAaryak5lepWg3HmnTYdGTpNilDQt
2BoTyhhynKUXy253gPCTZwugO5lPd4iWEybZaJc72W/pxOONV/4neCIGHJbxq7TEU1i6xh5n0uir
ZGiOfWdyt3EKAOQ12LWJIKlS2OZHLH8B8KAaRcqFi7K+7c24Odh2Phwb1fyFsPPeai30mqmU7/in
Ri4a5SYpOCzK1DD9hJOC56R4avrefZGS8xxEL5JPYUrJGfA5v8D2eFwmLvUL0XLb4P6uIwRkQN7R
/jJnr8ATEyq3emMbNpy7m1FxgkGa2sVlhq1YKzvbod8oiZ0tYhpWRrPnqMPYLaa74tL0zgE74hTn
vwZRc9OODOtywfdSbOu5Ni55E0q/NfvffB/kEwaEbm0KWCCjN6MnO9PcOhVFC0xGGKW01K/jpYJv
jSDiHmyO+W27Pm4A/Nsc4d3W4XxqhSu8LpQZFWT0vGZGf+ii9rdF+FApta9RME+mmk2rwsOYhxf1
T0ulhCiVJzvraG9vuh/JFFOb82aGHHwcAoFiw42HFiE377dNDRfboZlxU3b9yWzR49JWHONK/4at
isuc5X5SKKvqLdZD269G7dotjF71Uf22MpfgWluR5J1ihJgLrUWvSoMi3qw+pdxGS0qInOdK9Ie0
8kUFUOTBQfD6Hol71MkTJn29QX9meyKf2JKUj4T1xuKgozMjW7nlhWZ4azdzNicQSrg77qOjJdQ/
rv6qLPUfY8pUzwmL9VNeBK9PZl4YI73jWAe6n/rGInGldeU2FXicLftOP1ITKFj7mb9nUPoc9iic
SR04+ViZt87w6L9cF6FsofA7WAOO3IjHYS8RqPG+JKdaxs02dloHW72R+fWovBjgbvaDHO+N6kTH
Xqt/cCkn/Bk6xH2EPMdjByGQk/0Bv4P2rHb1Pl3M9DNfoxb6n9lmAJbHhng4NODsyVdYu56ECxcS
ug5jSvLOAHloQEZVpMM29xoph3sXotKm7fRoGQ6eF8X4ECorSYqo5PfcPbyS0895Ggrc+Fz8A90k
o4hNmQR9SOMXHsWrbpW0p1dGEliiarcj0t6Knl1etND4NDAWnLAAhAGUKZ01NW9JeZuzLwmEFEai
XIzxqJDLGni+Tl250AJKav5ki2VnlxXNMamMnxWmJhTGyYC3jX3eFfD6SS7cjebTdVEpO7PMPYqU
3oBpjqe07qogSV1sjKpiHQX9Cz0WtWuYdEybsbkFJDHmbdytY3vK5I8V8xCpjXs4Dv0ndCy4iERN
gUsm7MxTsVbWzJNPjJzVvHDX0FmJ3ybEVtz1v2Wi6NeI7Cy2QOZGI/Qmi5sfghrDU2p1RBB3xFKa
JbQPbq0PnhRjGggGSB4UxOFALkvzhdsCLV+H2nlu7tQqu9DRB6d/7K8pbbG3EdcsxgSUYyzXj3LI
CezYE4ZAlxNIrv0ww4q7SDZ5tpZ2lJ1B6KJC/MzY47PJco1JqAP34oyPpX4t2h8LbypQoI1Eh76W
avYdZgx5TZNXtHAPFF02nxJUOHlXveV2Fo8v9Hnsu17f1o36WqrmzyUk1UhN9RsmzxJZkIIOZvIm
ldltt2M75n3EkP5URvPy3DHBhp9pyZOxzLEXLtoQYBS0CdUSRJClGV1Twz0RLur2JHLqHSWqOAhx
9G04do0kKO1zbI2/FJqh9mqP6iUmwz2mpsT62RbNNgF8yU2Utilfh7flS873oBqZJXc2u4kyVw6v
JnJ1HiN5rz3FWR69sGHJ52Gu/YVupJdpCcbO/aXEOe7jJbJosIM2tTQaosgMAqMuDOUd99RT25fm
3oAzUOmVFuiwOHZ53cw+jaolI397Z/3t1tMjEu0k67jt1jNsD07VqVs/ymoQXCW5aC9d8UkwDZ9A
S+8TBch1noaHrM8I+9cLDAuh3grDpfQ7BOOQSpeOzll50tsselVc3GpWT/NED31OU+vrzOMI4Dp3
PZI19maOqbZKeqY90jBPbRLXx5RVkgqHySKbThiO81vtNsrJsUPz4PbKvZpxFk/9QKSmKQ7JYLVo
OwYd7cLASZC1b/Yam27HvHpyiQ+owq7eGjodyvqqWjJHJjrjgVu+khRd3MXLLDstoTRoYIbdcgMI
jULhxJK8pxa8uwb7DBoy4g7vcTAW03wXVsoZOMIMp1jaDoOt8FIEufXwTrwlN/YVY0i3z3Ka7bm1
L/zfaWRY9xqLzDLFP4W+cbls3CGtvkSQ0HZj9Ql/G0LbKiUbl97sDqDS6iv6JkUQkr5TzUUezVdZ
v7OwFsXYcucc13KyXrwqbdOabRrUU8V1sdainSnDzIPsT5FAafF9hZVmtsnkKQo3WYppwn1Cf/rG
Fml+iG3Bta9k3Gsa1nnMYaHFWe0RnKtPcYHuZ5O9OFnq+1Ta9jmXOs+LURt7jOcnovr51ZmIt/SY
0Z86LNqzYcBYVblRN/ArtmaPXaHT5kNHac0+6eLh2obGa9Lrjwym3FIuzZ9sXfydWnlX9fGpB25G
M1f2K6fH3q9V64SiptIFC4mGzsD+9PcLhtxHZbCztNgU2M1xNP4IxyE6IuFgZh7DA4fz6Lkqlt+6
aUOLKOOPuC7eB0ohz0s1nyeGxmfd0D9twl1Ye5n90ZxxiBakS/JaVhDbWEvYxAiFkWhE7HVfGELL
tUtN7vqFQ6TZcNVOetlcHS5/T0o+nkSKOiHL8Skpne9srYDLrU9JsmQD2JCLZaxWxz5mnCM1B9dC
Fd6GwTlb2qgcarV+krSFAg/BSTS0qd9QNuVrNq9H0QSZgxxsZEtIVW0X++6kpoHS8STZGG2YxVXK
ZkGTu5YL9BVLf7VxtVlRzdJVq091nr/ChV6Oi9a+1BbsB9kNLT65dwe9ystnniCDcdkF8L9g1mw4
7wU7la9Ly5N0U97oXyTx/03Cd3mEc6d6+dK/uRaLCAoedSYMhE5Oal3Npor2vWv6kZpnT4ZjZU9/
/4m6ZfWqFYgCZnZFxh6R0gZ7q3d5gLHN9kgvdMc5ovaHtYVKuLwnmaz03RkxbPHjxuk2y0iTsjZK
cC9phiJZDMuzftJHZwsOhO7Z9UtpYSGIpwAkon7plx+KjJcPLJH1Pp/COOiFs5JeKnfbu5n9rA2k
t2qBZPL3l3qR9mcrjH8h12wFro7PgbIovyZHumFrKz0c9qWnWc1D4IXwBAEqQggoL0vlHplalo8k
Xl7yxqkeAHepEjOnFxyuZPMFhB0Ml8WT7Gg/DXcFG/S5GvslyFXMfCmfGNKVflz7ffa/F/TmB4Xg
2WVJ9M8B7tQOgw56A2w9ltKzrbXxJQnZ6Cc7ueG4Gsmo09CkAtaLVHN4cuvmKXT48cV9Odz7pbo1
DXxCsfFd2sYD/nCcSRB7fUvaaxU4Lg/bAViDn2g+9+jJmxzkvpcMZR0YvI5emIvhiIM0fFII+QuK
lcLhYdhhe44dIuZ2FXbnIc2aTS2b78piuN7klrLL+24KdPuo22xnrpKGW91a9Hs5jwepNt9hpH7C
CoP0t6Ari5gGSxZbgFyjDFLLtjHJlfYuJkOKzzjyJmYmbLzde6QVzblyiEQkXFiZv0WgEjTBMsWs
pFbfgD1JJhqqc1A6BkGiwTmZRYbAuTj5sSLQ8hkDDO1ieXrH9Cou2s95jlB3sd56WU0Tm2EN9qnA
HHWwIGnRf5j4Skd72pQa30vcapdW6efNe+YtqiW2pZTdqR9BPjlYOWOu2kzkdbtNz/UInYj9LNnQ
AgrWZoYRw83/1LI8QqtUa0+CU9gNAiZn5767psjPkT577TL3p+XZ1gnjNlN1paanCpaxp3swNPEh
5mK6zZr4qZfOdNBbNg18JmfF6m7JjGpOYm5pcGWiWiGGQasvxFOMQVbtrAfh2iooCVdvZa++0/k5
H2wLH+F6UJnVgS8GdqN2GsANWR2jprHnc6fpcXDcEkhKddARdQKht2qAeAFMMy6EJ6QdHVqLFiY7
pI2MgEbpS5O5j0IuArxMceiY1UrHrh6aE+FjrMZ9MnEZ0saVZfHhEJvblcQvd5TbRGcy+v/6ElEP
v2UOoXut8VFOmXZnElAeWVLJrnZDd43qk0BfOCaa9i77q25yCIiaJjqM/CdrBWQ2h9l2aKE+gJUM
aKWatwy6dqSSJsrfIIPHVm4emvWhUcMwfWsiCqG7/lD2Scf5xS7Ql2E1hTlujtDMA5jTflML5yz1
7DDI3t00Y9ZuW4SmU1wbHF3yGX+GUPWgrjjRTq1wrg0dlpiejNbnHG/s0BN1LxpAL3Gn9LtIqXja
IMmhz9j3sRo5fi0Vu2WZ/DbbkHnHPJyq1YIx9Mp66SE/jvEg7n2V1q8jBJrx2NDSiukAgzbso8Xx
7PVZsiGUgvkUAp1kcePA5Z7NkQr0SjrMP6N4nI4EH6Zjw6tx/PvLv/9katNH3zrO9t//qhqi3+Xc
YosqrPGY6M3NGj6iFQqxGGO+1atm3yoD4wZa7PWlQnwN22RrRYnESDUE6Sjo5KvsIGzT8imPoexb
o1E8+kzjxm/iykvMHUPjhfOjAGbCpCJXz1RCQampm1fppuGeGIHhUYer+o39wyYNFSBcngtaEo4g
Aq8FXrmNSi8LHWgdKkausKqlDHIJtnuww17y0nFYi5v8kPbVN9aIGquykLSwoaEClvEJoPPohglP
MhVpm0SdCw4AjrZTJxMXlquFRMVECHIu0n2nMqp7GmfyPjT1HzuK3lOhdIFlTgUHxMS+6fLnqK+R
gpbjB2sGh/82wUUr33SxHujMJOHnIYHkcYpp8JYq1mXhrHfq0giUyGC6Pir1k9OO6k0pcvWWIGic
55YZcpiQwCeZYbA3BYyGJaHM5KdmckKqF/0HPbM7o4+WC7PeoFB7yOxqhDeB34M24oPLLsNlFlJ1
01bmNsPp8ewkYxSoYFb8bj25pQWFcmojLk435e9gG7CgFB3WND1A2dU9rSxYb+kLvg4mSywNih5C
3XbEU4xbbWmONYzjA36FQxTSvt5jGL5ndQuVQgwwogmN9VXusALh9I2Wd9Usio/cUdNDEZacsBTJ
26+Wj9pci6BgyLUSTO/SDeWbRLIbSHx6hoa8s5CZZOqoaZyV4ug2oNazikzhCY3/F2MWE94DPvRI
sMD2kSiuStktgQY1fqIFDxd9/nBsqWxTxz1MTpw/U7slXjHkHbUErc0dc2qESWrU8/JSRcXPlOJW
n7NMtnXb7i0Ji6+FTkyP891ptobOb0iY3ZlnrD2Nv9WhB1ThZNF+EgYmlHmZ7oJxcsKA8szsud/j
0WeBnyw2hfDWTe53nY3Af+qfyYB/pWebopNOeW7mz7hVJaZzq97b7rVrcFbbDQJwuKK7Xc0d3hmd
mT4SJlyBsP+ab0qNjXHEbj2iFB/4KcJgNJ3PyUKKZfhK/jDKr5ar/cBL46Xho05G2g8gT3p5i5l9
BmAlB9L4I3++AQLm1mRcSqCB4ZbGyTQVdRV50mpxPVG/PCjLdWzlgnatfEpdTfBeSOa9daTcTKfP
AyGkcqlJS7I3gXDM8I77Js2ozykXCMryBIezMhkCpYjlzcADUQhFsHHxk617nrWS08d+nsyYeEz7
0oyL9Wwy4z4wgaYbjeY/LynLL24ze0aw5Qri8FWrnq8RusGk9v0TrtUiKDI4Xzp1i3d7SaItoat0
h35Q9Mbyztga/d1gNDcmoYoFbSQC69TCiwUYaujgzNZQ35wZP0Eq6SXIWjcmhp+BsaDK6RtX2F6l
19ztm+YeR66zG7QPSjNs4E6O+TbrxgWGHrZ4lImnkQ0omtmA6iambMTh2FvhfC2WsfM5xf/JLXt5
xIm57DWjHndDOaR7Sl8HNkF+B63tmfArsafPXLDmaOkOQAOuSTymFyzO2SWm5/tiVCXfiJoVtFei
37Gi2Ufw8w/4yzjQ45kOUIWY2BTNH/WsRfdFN5JdI3ma//7SmWd9R4tHRZ9KiPrAd3uD9XNgPOG4
997ZZQ3doEDWpUzImtwb2ylOf39hM40620O/WSqVuYRpEuaaDeFu0plyN2VCpsaZgbOeAbPhi5DT
NXsF89NixctrMR51fcRHCEWV8KZDELZ34Bop02VYv8RmRB9LMb1wKWAUhTt1p/Uass1yIG4i7q1p
949cvrFDzwDRR3vHJpW9CITyQxIlhcedXZ6tzvgj0WoeBQpvWA6PUYmcOw7VVsG3oBsjm1BR1484
VWcQn+U9NUHK6oP8qgpcaIyvuhjzgxYh8E5w80eNcYpFo7SZhhs3w1DrFvJnmvb1KUm34aQvWx3I
46ZfTVHV6P62u5SpQdS4ALAI3vX6fRZCnHp+5lsxuSd1RLyhDCz3RcH8S5vqh6IMXGqbJGil9Ydk
MnO44ivWHdtrm3IKDFvuO9KKnA5K7YAftMpTm/szXvvZahlnF+niG0KMR9YAuk5jt9grMRG9SScG
rWWfzH69euyssxviVrIhEFTuMn8Y1VeU8B+0StK9yDAetolTuRtcwWyrSm/fhxivVGNmJ6ffpkvj
HvWasZ5G3/FW1sSXXbPmsEd0YgtPU/WakXwsYWYHu1vm26Wsz1WMjUZvpmy3uKLCZNTmxyGUd0UH
IjP3pCIA16D503QSGSaIs1R5D3VntQS36MhMoDdxhpoqisL5kXLp80CHrUPihit1xaQJPwIXii8d
a9G7oo807S6feOmrN5UOX0gv084B5nBrVF5bxeDpNubBeHXz6TY5Vu8po8N8yozNm2kQB1er4p45
P5XSdh+OHlE+ZY3T6e8vyW4TeciwMVqJrP1kvQxy2pCPhs5B9lfiEFGJO19/aQYuYE2E/Bhb8aVO
GvclG4HBCsRI9uTpoiw432NJWmeFj+DAVmA2oXfhGFPK27SFnRX+6gZOjXWa0NBAPTndRvD9Gn6T
Shf3kSmVzLtb07rRa9iyNXc0/ua1fqQAotv2ja355pK2MId6+4qVe/BwLji3jjEjvDwZ2F3ZPpyB
5zePFNIWHKojNLogIlmDXNl0vpIjOXXASriSGPJHphFwqN22YRNZvhn5R4yx5n0Pyddpk/6QE+73
cpvP1M9AmqMdKWva2VnVbSMZHxKjzEYO+McyQchltUgySzLxfC71XpvwddFDKXy5zhN7ORpkUkzj
DGoo34+9fbOKrmUA4yyk2u2fU0sOQwsh5W5NOTXXdux7uoPmH4W94kITrgRMzCiXKDjoxPYlN8Ur
gfTkAHUG+YSZUlOjQOpMu8BniefECa2NQ7fwAbfigqiGl7zDJ6RqxqYc5682tukoL7TWK6E9wWUp
cATF+r7Il/yxDNxyErt+6VDqDZaNHW0A9qY1Eoz5ansHcHhkx8Zpo6ePTlO56OMvpRgIQtXIG0/n
BoXIQ4nBKELFqxx9AKHjEBGtqVHMw3AXOv1TXlXdDgDxPam5Y3Aq+jbB7tF0EZVUBeUfWldwirWZ
6rmDQgYMcMWc/SlE2gA/qZZtJwuiwWHWneoIuFC+ynULyB89etXBlARlqEKg0BIMyPkrHiw8hLhx
saVWeyWtwxcn73ftrBgBKN/fqgMXKXK6PagSZBwOKpt0WmWKLAFAYw/D2hRUewaeJiTTfdgPrR+T
qfWINPd8y7VtOOeLn2Sadp4+HaFMLAW0k7X9MGw7RT6V9NZveMbp84CLAjExD7JyfNX5xj7lQG0O
sSM+ZehSyG11aHDJSj1Nf4SlQ9shP6Yk5e7BvQKBBGPxE65Oxe8zhR/5QnzJFD4BHeO1VXTyzm18
QL8D051zSFj0sT9zrPe1Yag+w5EfacE1a6lhiHOnSKy+8kpLo5oE7ENP4usyul2+6UgrBCQASNfJ
auc6dgt3qf/CEFVwNEtgcYfWV1Ko5aUbeHk5Iu05XDpe5IbpNxSfbVrMwssbQwH7s2j+XNIyNpO0
ectjKreIc6ifk5heUrHqoC0ntRTk257I24+wv1Vav7z2c/GnyhMeQYa7O8ywWOhN95b2BYN9WBG5
05d+BtZ0S2Y2UFuVHELmPCuZah3g4OGtQHi5wW3Yp6Xi7PuMKesA2duxp7uFILQRg3hlM0aqhNYE
C0Tlp9kpHuSp3BumXvW59897rZjOJMGxFljLPhqhqFhAwtcbqvRDQsSBWGZJE9207zSD/rbIfAOw
dVYFW7Da5PeOGRWv4qBtrIH3VFWim9WYdaATTylmTCa4xT+mTtQ+6HEWjZIC++kV2Eu1y8ccPWSd
4pIwOnI9187QexfyDbzn0CPMfShDzwwTLk1FDXYVwGDZWcuZVC9gq5B31LWV+TQmcjmt7EUMauV5
sQBSMEF+y+3onkdD9mUNf/ou1t5LEy5dnukbS0zrFEFRNq2eya3uUiaNPMWfbGdXK8H8Zav6dLRw
txOG/tSg0n+YioFLQrWii4b5daOUqIllmhLaKA2Gd1zSnnWkIG7ZU7rJq1juI4LgQVn0CX7gHtSj
3i0eN+AutLNLCOmZpOSLi0tkX+kcKkqV4WTZ4bsyEyRFh/sUjsed1j2aMR1ubmK7TDTGm6Z34prP
2Q3Ad8nhm/4TjpRBUYtkb/apvTGNGBtu0UIFlMUlXZLiF2OorzKdXsc6ZdJFVdzZAJXiFXRf16lN
Eq0jcmlZ9oa9B8IJFzmePgaLpqWoOxCg4XbW28csHeYHVLj3yARUFBihbyAiap16gVTy1Q36W0Qz
ut+jngLRzfQnQ8jvNNFcpC7UIxVyydEkk/GSJTbzSDzisZJVgRvnw9UQVn+1BhEMFO5dsEvnTJSF
OjDVEfhqCVyNtzDvthVVbkTan5uxsk8cLAyvYK/EE40rTXOWFwjXzr3G0KgbGT7+SD7V6zWQVOkH
9iubpZlzWDHjxQb3G50NHctWGxXSL2rJoma3TQB0dQNt7f3v57LiFcofqxido7bdExrLvGnR9tih
rV2YcO0rnRIfrUJIfeOOZuhDIUg8F0jscYwkJx1zep0699yo2h0E35eSSfIiVUtZInF1SZgfX7/6
q17jtN1iyY0x1d0hNPpTKYWgLKcR+1FlNxtckFpGf4tALF/+fiGiHvpTb7cP7VTVomGnCPNd34C/
EmXYPQP3VHzyOsUTzC3SF2KOoYZCbVgG4zI7Dk+A0JVr5pQ/1UHOJ9UuHqk75GRtiqNt8DxMzDW3
Q8afQiMzHlh42kPnaJfCzTO8WcmZvIp4sniQLrPuPtTw1JMkOBb85W0mc0VIE6PSTNoz1e6Uwbl8
btvBS4U93ia96U+5WFDUFc1D0CO6Qn/TXsFG6K38ss1omK2fjVCZzblmsu9AX4W7GQjLcvyWkj9p
ja+Q3BRUSkQhE9X4Qug9aCNO+rV8KFNS3Css4q8xHY641raVW9SsqU51Yby+tdNY88AUVEQSeF1J
OK56O7S8yGj8tsT9aAqHjnhMuWaNi2npXiF0rAxnrtNZ5077SRtYD/BNht2V0q7+o8oq1owyu8XT
XAVCcds3/oVplLA18vJHw+mGEsBiZg7dx3ulMVCoVglkyAh/irwynlsbGamtU7GtkjkOlDjmeN+E
GjIAtoc6UwIN59Ze6yAssottDRHPZwnJdF/Pzq1I9elU2ASNVjzm2QUnQV2Weea4IzgFxz0Qxea3
rFuGd6sNLp7XsTCp6v3Q0Waokhip5r3jWNo5gr0G3nWnc8L1Y/AIGuzr0xpws9QkOw3DuzHl6dmR
7rdSA2clHEdK1VI4OcyrrVGt4i0z+Jih14zHu5C7hUf4ucbWh/8lFvtWN/1iDf7//UKdhkv7RVwe
qq5RAwabnEdSpz7iqa2J7vWUYtIbEDs0lJgI/55R3pYKc6/MSAc5lDIQoImKU5ovL4paIy6EYNCk
ppFLKtxndxbAnwqcaXNt2w/Sdj9Hxp+bUZna53Qq+AJxgiTk+KLaPxe9mJ6nyvAy6ItHKTnc2FZO
WFG2RkANETzWLox2BHV2blKkb5Wu/CojFDUwWgCTia9mIRWbWbXE59oqte2Qdy9zpYgTfE9MKWG4
fOgDrAIzg0KoNuPd0HiLcb/i/9vSmB390qyWm6aaChbSlN9vwuSN2R0QIzvoBoTNV5gu4SMPMZin
3Q5V1DignH30DY94lbjGW5g15nbgXDGxTREVjeUjYfEEHX9dWmU56WTp3SkzPfKE+lU1fruGKR/w
j99NnUFePGD9AbCg51e6Xb8LqB1p9N7AT1ihMdZmSajHgFZQvpBws3gWwToWjnxWanmejRCUo5N7
OuRFT3WLwZvTLkOoAKa1lEyrWHgHXy1Se79k5Yn8irE1F2UI2kXY2zAt7F1XrkstLiHSZBw1w66H
l615Iuq+Xb0zWUUo+W10KjpiR/6iN+6HY721uFkDpZLfdTkufmlYbKnsY2NDj4WQ7THiDdwX4cns
Y/d3W9qvKA3VDgtIgv3DVU/JYtyiugdBkbtPlKuS6FOtDyiIQOczOyZ/oQwbZRitU29h4ErrJ0vz
odHqTC3tbmuSrQ8SOlg81cQ9jhoGOXKZSQk6Armm6IHdRDg1mvGrtnqSBblC1qn4ShetOzOXvJpO
WJ1LQnAtOWMgfu4jVTKfVBJz2CF51sNpi2U+3Eca33HUcd7HmO/AHO3IP1oc3KU8oxc6+FDg6Xfh
jPfGQOhoOzgrZaUTdBhi80Ag45EZsCxISRShwSC8gGk+1cSvm6T3tcwYAjWqnw2patuU8xV/3exD
zRUU4rB6iZkFH6Z24Eob1VvsgfMF7suaWsG1ZySVs9cwNs6AT5Oibq+OjQ2as2u3J4G7H5c3ANly
PeF3TvwUKkiN2mykOx2qIFB38xSn4cIxJSLjrZAWQKfsNnVsvreJ8jPk+n3q7K2ja8ehUxkzrLw1
t4dumaHe5FEYH6PWxrlTYmiNUq06zDAtRpsDsdHyDjmqMu5ckzqhuMt1lvEeAEYz3auUQj7baK4E
ektag4xDiMlmDAXQFGTRgTn5Zq7G6i2iZGJutFs5IqUsI6C/AvENFIOub5a5IH/KPVda8tNplAQH
e5zskqk8upFOtAL6e2mQomDg//oXs/V/zRr7H+tN1z/o53+qZf/XH7wCvv6/6tOFJQxHM1T773eC
zxf9/lvS/l/qS704/uowc0dfzX8tL/33f/xP7phj/MNQVUM16fCmmFNdy0j/CR5z1H9oJgQxy1YN
oQpz/V/+BR7TjH8IVRPEHVQs8LYl+Cz/Ao8Jm451Cj4di3kpAytb/9+AxzR6Qf8beMxai7eBj2mO
5tKMqq5gsv/Uvo2RmJNWCgdm6mlkWcxcAPQgIZ/EeFWHvvpRz3QmzqaoDvFNNCTm2C17rDFDdFK0
5k5smGhZLNJX0+2fmxjXBXR3/Uahibe0jbwS+zjSBOk8jZmoztNUBVIT+jHVZBhk4x/XcmmwMRes
hzazEpTd75xx+SkxIJa1uXab4ITrzJzOGXDUzWRg7TDTt9hk4mB9hcsAKrUnn9jcYiW91kkPsEZR
vZCgsqf+menH2Ji289qEjrXVJQloG0fVLsEDGPYW5v+FH3QxR0HMEKCynm1zIFdcUU/xH5Sd2W7k
yJZl/6XfeUHSSBoJVNeDz6Pkco2hF0Ij58k4GMmvr+XZF103u1GNLiAhIDMjpAh3J2lnn73XDkPx
B5N5lcTv/Riemtx5daAGbcH6kbQpz94IPSGbrHpp2nVFvRW3OjGutJ1QndkOJ9/qXjDNblQyj4uW
mpcppsCK2oqjpnzM7lyeUA3Qx1o9Dfn0g86LxyTgrhR3zxbWtV2b39bhIeEW+Et1sq/bXGxpRoan
NaA+D6S+krTDztoKWMYy+8jTpl7FbJoIStpH90SnKusCDxujJdiSjzFszLL6TXErbpVa5WX8Y8ue
Y4JgsnIj4W30wCvp9saj3zZPIG39YxYWy2yaKphmXrxAzk2ce1IkGbGTad1PmLUBFi1MRd5MVbgR
hW0T86p58FdyGwmZLl0klArk7aJ3ckkTZQXmtgmWwuWDNt4SRA6R4Ki05eLGIOqDfEt1WbzIWPou
YgwikGSDd0XAE/b4h0nLMyZEv1zWDEfzfNOwftEtLgJ5u2C+xNTNGd7sx30Kx2URZclb74DUGCqa
7Tn9V7zGAVLHwHinTIRNml3AgxfeW5xU+zwGuTDiXuisMD87WPF4l4F8tSVNsIOwdpZJnyo8ktNA
3v6T6+NJBNmek4t6brI6huWdVFcZyUtGbzELeWDZxRrBv35vecV5gtVL6VjhRxs9NEnzBBgrYhX9
5Jl2+mlXCQ/wqjmazccQhc5VRZjHKXCwt53os2PXFp9NyK7ViAGUcJgbl7nTGdAXuoIVQhRuAOlR
sSDAYvv4AY75lDy0SJTYYmRMO0uLn7cMoSSEEZQFYP0HA+oApnU2XlhR9batrBUAagIcdklbwYKm
F2vB0QzEC3oJxUg0tezyMv9i+W9vLDOPlh6dUZiDxAKkx2+vND6V4BTwCuFVqlYyZNuS4JBaooej
/fe7CqxGNIFk68rOWdakmXpmAAIVI7iUHhwuH/0FohUkoKIl+19juvU0Oc6bVJMQTuMD2oFR4md4
f/JMJVeKyEguchbiyZow86MGipDEZt9LnCwt7RXgb5ds0wAtJPUblol+mQT9m19h6IUPmr+7Nuv/
0KE9y6BR3GH3e5+GwWNQvjEPYMeO0yeREsCW3pzuTBmqo22Pxq36peXGICsCr1kDelQZHxzJj6M3
bvSk84Us0ML7oGBhSXsIykSaACrq5qBbdIbc1gFedAOgNOIt6wqWgYuxUi9zmp5LDzxAdR7t/IZt
vJ0Ao4E0h37h/Kaou2jlwZPNveGY0SnOOVEn9MDtamriYYChNeprMYXFpuWdg0Z1H+qD4E+3HQP3
K4jT6L438uPgO9anxBW2SLV5jJ1x3glie6Jpcdv5IAtYlut9lUfUJLj2ETLLI5kTtrDqrpbNIZOy
uGNEkcsoBSowOphnjJn8ba70CTjll6HbvW+6z/hi/0xMRMsu9o6SnrU8V2yiIzIUSfwtemboWBJT
9G/tipFFmUtIvWHfDgsd5HI1x9vcJYWV6oHxEiEUy9cF64qzqrzG34TlfKC64ssnvV2W9bsahm97
zM7NuXazL1iWYHRbFMAmfjPFzTwv7iy/pPkpUD50RXCCOvfTRcY96+jXGgJ1hP1isPibpwhStHm3
q7TnbcAkw+qE41g50dBE8PalZU2x6JE3FiE+Hga0aO9EyaH3yA7DkvmGifmjb3yBiS0MFkh+cTWS
tcrAFk11B/KWvd2AG2XFOmrRud8zO6oAtzPObP3bxXo/WvlLZtlXKraQ1QmVL9HNlrWhP538piSU
Ht9z6vcB3qgw44DnVmGKAZBgmuX5z/A4xdorZh4E/VWAuF9YVv9iBN3OpjCZDmJ2MpRhkI0jCo5T
9YkkrDqE/niURkOnWQNap2qihygZzLupJExhO5h5GFuc8wyIxAR+BEbchYmosmNuNdDx3PGbyZHI
I0U6dV05LxDF8aH1Y/THkdg277pyuOtIoF+VRp3DszEeq3y+uSKiH7ewjj4ICGAVotuYBmi4xBEH
fMU4Ag19qWkQ2kWoOdsAPPs+F2ipLkTO7SznHJequ7K9yr1zbl+sJnTuBG//hPjd+vFT1/brYeBJ
b2Q8K6TdhLvB8i5+U+bHKqzQ7gabhENZ+ms2xfnOSXGdDTklRA07i4a6l11oUeFGfrR9aT0KtdKm
jTcVNLGdp/4qWDI/48kqn8b4pw7YIuCExQ474miiKs/ZWn4zbSIkMd/2ww2skOxo5KV5KqWpMWxp
zCC2KY5ycvEqzx0ke7zkleFcqH0KjuiyP8PsbAjeYBftB6wGcM94+yf77DlM46K6BlYy30l131hd
f8SM8d2nQXrgMbcMk+ZShq69CaLsE115MmfakAbKP+3s7KmIpEDj7uA0661ZeMvG9zI6i0oisW10
NSMEZF7rTQI65Bwq17y4bv5HxOVH1sT51kybfln32t+IMcAxlg2PthcY93mL4y3o55XF5wpphq2k
nZnfLlaQGf359vBbZsJY+Hhz3nIXApUx8JpULhnENHpL7FqtJoOIaB8RaJPkCZtYwGh0JIHHfmoQ
iRNyM5ghlrw7xrHFdAlgsIIjZTYn2WdqZasayRAe0TGIzc8WvPnWwUh57Ah0lhJ2fWoy8QYA/O4y
IS7a8MvDdBtLscGrli0gufNtz4858QAjhhVFm4TPyTowU1b+LI54IRdykJ+paZw6MJfVVF1L1EI4
b+fCl/TVlFTyfGZjtEqc6ebe/VOk3hvHJKw7kUl8edWMrGKl85Nklrlum+ZJWBACte9JIDtOtJiF
qveQkfyL7Uxrp/VgalBct0g9NsE3Y+clMGwOfwSTiopVf1qMj83MYa/RYXiXh/5V4SC+1r3dHkoA
GLgTR4sSSnxMGZD0J8F/wj337Nrt+yx9faBwPr5gKfrjmWInU6t48Gc8pGXY5isWiOG6HkAxKm0Y
66JowLgYSUAXHGZBKnUfBzfxLjzADyIAzafN4YkNzZ3mnEiXi9lT1doP66mdZo6wlF0mjU9sp+jr
Ozp5SwL3zg2dURqXrspx6E3mW1DmJzwH7XmkSeLc4EEg2jl/i4zI2tgbpMZl81AI6a3zUcNVyirA
/Nwar5Fw3WWa+eNLyBVBQGC0DpaRPze6f8rrgdAqFme7mq62J2AYWNwfacVcYov/IUcEMofA7Kqd
Erb7NXQ3Ggs4t0s2DfD5h7dirJvFzIHBMDhL1oZzSsiFLUsreA5Kn/B4Eb/bEVkLdwY+OJl/CvJy
4A0gEqEkQlsw3Reb8N08ORzLbcXIaSWL0QwvZmJC+Kyfw2DaSrIg1jhnL9m4yk3MeUVUdnjbtL0M
5cixnW0+jyRUn6DI7yJZfQQ06fBQ+pEphaT9cDNGIJKUZrOpiVLdshmLGeHUTvQv+yDorLJ/yVnH
+T6rEcWAlOFwOCSl+GKfDYIInGjSIEU6UcPBcGbbyyaWg5/lrwqq6HEggQox2uTyElBCcWr9NN42
AdewaAe206NFHrkmIOm2ylvFicn+2Z/2fRyvwpb0GnPFqrdn/87QUB7QPMrYei6nutzY3nA2E2L5
twdmaFdkY4DIddDkkohxQov8rQvx5EdsAaeOYGEZ4rBsiqvopAVZNHzLgIbIyDslU/GUWeMhl9mT
LfQjJ794G5LbGmJ7g5uWgxEntWzUeNb69y4UHA/IedZ8/v/QhgipwShfsenSymqk6RXy64PTJN3W
qjLWJCQEFhzguZfMg7fNnczkLr+izwAwzhh0WxqRntACR8LBcFo2aQJVcHYkFCJu7gcPAM19oRhT
iR8O1CkQtwJKHF1gf4JUCVkig0TRR5p18OBhzYJvQmxEDmc8wvcSXHBK3OWgeGRtC5sGKuo/hnvS
gZemzqC5ObO+6LRA1W1/iZN5xzIKrEXDW+waCV2+2PKu7u2LssdPPCPBEiAu2tYQYYPDJ/xKI9FO
JWF/Byb9qbH96h5C3X2acRXzCRxOdEDuRaPdkzNMhPCxuqzswhopYkT+nGkV2lHSrRkAvHM+jBSF
WG15j7f1aNE6KZyuf+m3smmtMyLFtBlGHAp4JZ6UZ3FoN961tF/G1uZ/MFNk1fSSuvFHbbO+nbGz
DLHzFoYFvApT7lqr2GpvTN/SiC1S0eF2lnN/1pXqTn61vbGnSEp3NMPBtGF5vO1SWlRJ6SMosmTM
gnJYs7Bnu9FA7816Y2n3ut2VbBwgcTHdOpYaEFURVrOhXg1oOksemyYsOub9KrLonCzR76LazPck
FNoNZKdkwXCYsEuaxifWdX/iGDRpY0BLvn0ym5KqOAkSTOdWtm/NSoG3btOD0c43wRZoi9XQSVrH
mbUwzdr4BBd5wLzqvbiuJVlTyf4JIIK9sO1pVxjjRHhGaQgb0aYtmahkZDCBh7Y6WpE6pCHSRTNn
1AfGs1iwhkNnzMlqBeawMrI8fuzSPyU2VpKbxsCtT975kdPsBfUjGytFW9ZJhy2poVqjTvHttJk+
YEQ5pnONgNxpfU4jzL4aVo7hhtOpavt4TR5F4p9S3X3n1eSjXGLLbngpYOfc0SXuP+Zk4tfs29MN
hOiPxI2o8oqAL+gwyF+VZ7Bt5Xi/zQKaT9pJ065uMeeinn0AqANYSvktVuux37szHkLFzL8NvcYg
uZ3Z63G6EXy433amS50QjcZtrRk0BH2aJgFF2qw5LOAymHkUsAMFFHFWXXJQIy6+pHD/eEG5jfiw
xFnenefZcYGRzLAxqtAh9K2aQ2Lm+R6Y/QdJD7qGLQWYw/TxiEuMnTLYepETPNNxSdVGmPoLurmK
Zart/rUvuSwNo2ze80FTaTKXe8gnzlpVBJB0bhyaCLwjh3YnWKtidrHRfVlp471PaVJu1Ew/LCt7
mwvdXSd6ru/buLgvh2TaphPeukoSlFeUJN8C1QSqCoyQHhaFZz2tpzrajBkSBlOLWrhYtrkn3tcJ
Nx9ds/KNwpt99kZ3TQPjXEwshEaipQflRKd0vEl7HdbVxOaVdBzjxx+ZS6oOH0ApvfuoI7lWkAdF
uso0PK28ZXzyraNd6TVxh+KA1lRs5oYhU6BjLyKWrPdoEdccfQHUMHkLK+sOGMFpnQ7JnJQm2wQa
+wZOp7HJcYHqmshK1BqsOutER7HGxE1O7N17occGYlyCKuDHtB64ackaHGmGLbXBAj3XW8fxnkzh
Fo+Sa9pO8aAP0yMpR7QIuBzH2H+wuKofpxaBzwg4SQpVPow6P/yF0BYJqlFLZRH2i+aqTMbKWITO
jlqm984eu2PXY/pHGQQHzMer7wrrJaFeUk4fVj61aIKaNZdkOqN1gAblp67M3DtCwYCBufmfXDrg
vcDlPh2lFMXU6alOU73gGMK6he/rlggJoQ8chBI14OTNYw/zLDPc6GFybiOc/Tjguk2AphBiwWOS
Cx5VdDPeQctzVtJi0h1V5IP1aX+MGxm8Hk5kVa6pzL3t7OEsBox+P8HU2cY5FeJJyckNg8R6ULFa
1q7ZLShal9s0M7qLH/g7qUV8w5ETyB7rie6BmAOyIqhKaJFfi8HvlKT6khqgcGTYlNBq9aOGjENH
CusyuiHLUFKjOUF1RhBn7cjrpaPiMUrTjzCT2YnA8KdtOril5FH14/GGEujnfTMGX1Ve9muzGn7G
oSVHNo7pzaJ+LLGuEfXeANWn/Cu3SYqFDn9l/7tIkjdICxenrG4xktZcQaIcl51Oj06pH6aUx66N
MRKZCTtf4PRXsBLgQEPUixRwQEVv+7rgNjDUwFb5wycCQoCuHwlWPkYx1LWIXrjBMD8sBmg+ktFj
VxSnm49oOYsE+dILP4WiQrCv+7WHjJUQ8d4O077s1L07hvdW16IYd9Yuxzq1i+N2K+evGvMtwy5N
Crrc1Lln7qKqg16fndLMgQJEKWc8uFslqfZG5Wfv3n6PHsfeYEisVZLH3sqyrU3iNYAgwmHimaKe
AowQhI8JtJnFoXgnB3GRmBL6ERuC7pS7YhSCWWrYG1OJx7GjO8Fl0EP18P60dGsutWVGAMbCZdV7
1ToAfjj6wcV6LSNVnNJJUltXkZ7D1rBhqX3fO+ERDQYm3Xdcf9XBlOy9aL7LjN/e42jjQQ0faaAA
ZxS9sKV9TWBNHFOP9Icgr8+P/pjxOuCmUohbDbAzh0h0Y1jwxebBOjupuhNO+J2keXshKKgXWY3y
zowLnLzgOcBjJX7ISiALBZGSlCmEePPkABvHQNCCaTw0ty9pHe3tnAnZV6z3mVKHOHWO0qmYxa2V
3bjVKQ5e3SaHeis9k7m4fg9Tcuu2BJ/PpuU7GCqxVgMpHUW222/FwzgILleOZj3SimYlDowTDKCD
4tKQ6V1Z/qw2ySTo6aAemserPrKB/Jk9BgNtPxNj/+jr6eBhV4OfAFXUcahGAzDUTNM5ps4hdBso
QkUL2WzPEfCuE/7LbKWPw5hCU1fyPPb6Y2rybTr6b54jMYuAnesvdf2VhbdDWpkvJiEIuPPhyWpz
L3mlqSzG8jibX26REnCzdIBHijd6nqyF1cSo7Cn3DzLzC10xTw4+Hw4+vLElP2lfk0yKubea+j7c
cV/aOxWgXIrtbKxIyW9iVG/ZwD5F7ibnpTck38x+gJm8bhXZXwcHKlI/39Cposdgkk+enZ38rn6L
rOzdF42zMbv0uQn8+zj1l0AAH+bIfzIEU/qxcfRn5xJh1tWbmkfgCiUnsYz7i70Wo48GDbbS4Q5P
WJqgXu2vWKyaK3KV8RiusROqVeo9+yXbpY4sJ/E7a+X3Q0EAorwftIHx3x/U0bfIWwUmxBSqv/Qd
MAKC8R1zaZS3wYa9PFkTmhH2k1YnpPfxSQW3DbixsCMnhFtfvYnctV9Z0RFcjdqvyi2cTZZDwM89
wttJ9tHW5YfnW9nDn05w+k8bEFZppD3ihDSMevaHaYFcSdOd1SblE1YMoiwJ70Gs562OuWj8ADK8
xV31QNvAxGeJw4LR199WV4ldkJlqbVkYemTOBt7IGWUCck+EKsRzpfpXwoLvRIwVaBUqkkX5Y9S3
BGrLLijJkCulUSvK4G+fnw5S8V/fVNyKv6Z0uHW44ycE4XIf2w1PtWmycCIgYIaZYMqgbqNjNbnD
T7Nro9k+sfDcKqNwQBEoQy70eJsCMjjEPJnZJxUY3IFXduxOUHZ4OaY7lTBmDj3wEFfBqgwxL9OP
42NZfCmCcl2A+6GMEg4dhrM6sx7os4vOk5pObEXSM2apNeOatdUtOxa38jaTO2G9at1TL2Ea97HU
D4Ev7nLSDNsxtKwVKv6LrY30wZ3wAsusJkDFIjTAgESQx2S/14FGHrtyFaZUYUDwXilOoDuL95u/
8tQTNS0hOuMx44Tciz2fy63DimWH8+2L8nccYLcNV14gryLdL6EYW9z+qbkV9a7ptPVW4avZxWZw
9W41BnVOJ4hu+2dFUhI01khU8ea6mGoTt7lKH4NKfOdiCPCzgKRNzP4FGG/8soLdVuPEYyFRRxnn
R8zt8PVvI5vJfd0L/V9Cgmh4TKLtEM7fWcZUrLIlKI3pGaYz99ZkyBh4aGGAGiJ2FbEMMtesQEMx
4COb6Jwp5u6AONXiC4sUnhuxqafmESk/vNizGyAnHOraGu9rg9J449AWECb9nOx9nMbzWtPnRjjS
zZkYckhn9qD9Q4b/ZW3Bq4SXYv7OUVWtvYplAaCl+95X2YU140sjeuukAnBLQ239ttBZj25iocKk
/aFjZbX1XO44wMtO1alXdf7HrM1nKtrXk3KdV/LLL7UkVoLsXu/rqme8aur+kLH8XzMqrjNdnZyI
LM041Cdj3MspYXmcFpRc9lj/LGKXrfvceg0OavTRED357NflsaYlb7Sn6hAkOr/QCEAlnbj0fXqH
hCjoeQqAqXlAk8LWCeizc821l2boJxbVyoSRzKWom1+/Gn/Km6fMEvH8CDziFV/WC5zB+WJQlCTZ
87TYfwX0HKAzZCR8yRm/m5yCvDWtsBZ3+ZXbuR84fYvlWOe/+J04KcXDoukhDVSi+416g2UkJtMt
kVEwZJYFoIFJEFmNJm8Mfkv2NisCd1cC+rBG2I4s5mUDP2Hh8Fgj0QnBFR/BEgcLgWfITfj9mIwr
NPpiVj+ZN7hrdp4+rlfXS8SqjYiMaKwuAAS02IVduCV725/QQ7DSR/W4GWgKyCy3AYnYLMLcRBGn
g8zu7G8S/IynY0STk1smG03uCI8bKyXl+uXG5Q1f2CCCWG8NPxDn1kHiJ+uZjvcc7tLekOfSqeic
ibS1RqXcdeJeQNjcmTgeryBEyFF0eLPoBJjzn5zr/lFgVoscF0qRf0jcsNjaVYX7NRQ7BY4I/ypU
XfDg+7kaiGKP6avK4wm0D9l41yekYNiNvWpDhcuI1XRiRM3WC4TeFiaC1WRPlGJ2Cn6jZUIK1NF6
mKU6uDdJ0jPNI+IDq7EuvloZY7sr53DVMSQDSAo+4aATzEeGwowcrZWHVanqzHg5w9xZhFy0QV2a
Wy+bf+ebtyFMbYZdmE4hpobF6PJKKd0Zay9YNKbjvIrCxbxWfNWDnhFHkatGr36NgnI86ZufiGAa
el2sn2Hsn+GQN+KxpVEPWjpKaF1NkMDhmuWdqbayb+RzmrvfOXiytE/YgJiPUcT6qZjNc1Zk71hw
X8o5ddY9jsNl1CAaBQJ0LY7MqmTTJybcAyXMrTF/Ttsu385I33gKbu4xMvYTuWI7lx/VBmCLWjWO
RBrErxH4SbLUEJbOJKFWYLg/+5lLOGQ+GWMgl10UDqsskxuDSpWlEdDKDh704FMEt8S2/OhOtCoR
PMD2ZwVvvuZwFjfF8+2zD8KsSFaOxrXhf4qSTR6MaPCn0fRYm+KTCvG1sCHcm3FKv26HN3psJTy7
wdiSPf6S082UTTrTTsIXx0/1Q5Q2Z6/iInAj3pSWMuEAPhVeh/u/LrOcYz9/6HYf1+a0ciTneQJq
FNpkYptFwjkXg4nVTYXFPp8Qh8cXW3JAIZVbLm9GTmdQqyhpjs7/mnr46VDOr4DCJ3iBEyT1+hcY
BwZsHdPUIEh7GMn06mYmkS5T9ytA+NzKZ7reyiQHqzDqYzSE/jmr3tjN29t2iH+mMpLEajtuGhML
m9TchvnkcZjUu2Zuw7M/vCWTK7dW4QL1pKNzQawiOGUD61gT2Tz2uZV09VDC3cTzIKLwYETOh7Dw
49qpkx7ZBtnLlit3F3lkho2S27Ow6nBdIeMf3UFllKiMhLuGdHiVoASquYHeRGaAA425aWAqb6da
WG9GYF5azcKqSLJp1QGie2wLKFlm9RnCLD07iAD3FCPxsBAH5ML+ye6Cu9yJDTYeI3BIWT5WRBQO
AakEwqrU1aB0zZB27DtiXcHWzNLkWHOiD0KgdTHBZpAB8cETeUU5cbpqVdpdOuxNTQZwANXwjd/O
A6Ub3XXk8fHXPUapvu1vaNPwoGTTn2fuL5ltwkgyhLme0ogJFe6P7REX/OuLk6U9DDg0vKkPmSd5
MTGuPk6J7Z+UX1dLs43Za2tOSTVhAsFtwLHs+YEmBKpBKAQgdlpuqTRmpcOs0RSJOLZ2/TmQiCG1
OLQPCI/bbnDkuS9z8ntzh+zZA/Mc825rgoK4QtMXrWYf1pp3TAIxZ2zu8k23ysPMOpF9uQaxN5+p
IAKukNf9yurGbhOa4seXQwr/9aGSE7d2C/pZXUV6lXdufarYx3qWlZyrpjiDYyFhOJOBClqim0jd
I90Fw8FyFDCW2THh6ffNvjA5xiVUZeRBkfxURvAyoKSe3IjK4baBp0s7JOW9uX9ou4iGwCR4wKLv
bGvRcbZ16dpsKtaa2tbFToI/WEJruw6zTfxviLeEghL+i2PuBtzd++EmPIUDXoUiu1UiyPYXNwJF
hoglK1/5pAcMJdYOB5x1rnHjg2yOV/hfwVgHWLOAkQGWLdHEivaQZq2zFinobamiisrsLXiM5B5g
Icfvnj7fHDL1vZH0FPH53mtqtljqbl+SSO2bzml3vjCWXicHtFCTJuSBx5zXnLJAtrscF9Mm1jgE
YlIVIPTew32kqLyMb8GvGT+WV7gcekRX7Yh0+MRusvcbx3+XTfkAcBAfTMocIUeQObwK40axpvXq
xNw7YcEKl7po0P0gIF1V89LKtxwrVYT76alLuExGbB1RGH1OzdnOgmccJxkqe2qdUTklkA81rFNV
P1BcL+//Khrqi5Y2o8ADOdh9oHu2Z7olE8J8zY8NmYKllg5WWYIPhXtIfe55/NyrrFz9VVvm+TOV
Gl47M8Fnau9BeWAIvSFVCOUYgQG3MaQhxO5C9Sq5sPEn5gV0LHPjimh+JuUM+czIdqPJ2iAppgtV
GsmuaSqWtFmHb6ChtUGNzrT0kh5equ2gh+fXOOG03FrtsKHgcV157rQWPUfMFszRsqAkek0XHzts
Yz4DdUPjKmd/ZdiQanLJ4nuo2/DgN1HxQlojxXtSO2mLKat3lkylLKdm/jRdkBzMdsQNJXj3ClfW
a2THfGM2YXQhgL8ewEiCFImvBpv5Pdl3MKvGvKOo6lpRB3pI2vltaup8O4k+3VLR9gflvFwFPqBE
yufLs42A3Vn0M81DNW2VWRereo5ZNzaVwgU9T3dkkK94Hbujmtp1g3uLCdM8NaDmhRH3TynIUveh
C+fwQkrqAgX7NuMoBUJUf8F7gBEOn7qCK+SO7ZKbaLQhLP1rcCjvbPdV4HPaxbd8ZBR32NqMF95h
5jDA16nw7W2h8QYURvjKHHcmryEPIWJwxl6afkmbhmmIgQ3LyKmE8uDJtNr1jjorq4rvG+meU4iQ
DC2zXLdXB+JbVgGzjVsKyDz7yCtMOQt18lnjgGvvYZl0tzovaAbd8EkGDq2T5+eNCTE0LD1JlK0c
lpBLHxBz2foth0McfMqdT6YZ8USSBLdY9OilaiIL7nFp74IWe6kR8DAIs35hzfM5hWK6ILMV3VOA
k0yW3rRxcigs+eZMplwlYMjWdZ//2pBjFkaINdOwo0s2l8nJo/lWJFhv5xug/eYtcq7xhMe9nOJd
TapyGGocabJ4AYCxIKT3Vc5WRQ5i0WieA/HstzvXiHcpBvSVdtOnKSfImk/I+i09fjoYP4IuxTiZ
61POFmsoAI9W7dajTALdga7TxgI7THkXEMiJvHjRHxMcW1xexyoyHFIB1t7qq5dAOcxK3w4Fkpsm
EO+jUBu6TeY1d2C54SMeg04CvoU7lPD5RrmCe1Az3jqKL2acjKueN3iFOYXjrYPuT2cGK/jpkE9K
HVUafAvE7Zu/4MfUdDNG0/BKazrEchveVAKWiOaJmaYPGTcLI7V+3dk9zDOQIJhv/so1Pb1eUwKq
N1POA8TuxXzwp7vGSp2lJ5Ieqx9vJy0qbT2wg8nKi7ZbvCIb3TfVLnDxuIEDv4GUn5swFceg6D6r
CsS75W+kW105nAHVm5LizA6TkzFRAaiUQOVj/5SmoX3OXDRlMwHpnQdIJUEzLPPm9sJrPGkuIE2y
WiJn0GZ7SCsum46OzoEOl3KTDlA3JooCBrmJBu8qkvdhCKHtaE75OSvKTPd6ncMC5tAOrTga8OgG
KsMfEchL7on4Q1Xph8zw04jOfe1T9WFlIHFlZN+lkwof+5nARA1RM0I7KL10F8RqOIad+QW4lpcw
cZs/fsgTr99yriF+pphGb4ihuy4Pdj4zwMpzibHFg89KXHTdmsgQhaQx9YlDOm5bl4xSGyKkIOKL
Bfqls3YUPkltxqjt0EvQj4fpIW67eY39zF799a82HLMH0ZhIRGFBV2zMfsWn8IaRy39sg23c+8O3
h/Rn2+wsXGFfR4Jnhs9qGWj1o5QdIjGVMXVjHa06IH5dwO1Tuvirt24tTPywtcmJBgHdbarsQzBk
mM6KEObw68I34DHK/D9vK8y2R3f01a5Kw5CgSn6yzaGkFRB2TKjUrp44VNfVXXTrRonQB5d97R1c
i4ZC3bFxgVq5llgUEDZ4vBTu8zBjHqPRSRntb1Ip3Bz12RZirxPLfgoR7MAGRtzsgYg/95GBH6zx
j27HJTsRLb93SzzZ01yvG9P3dxNpuX0osBj51KloiaPK9U1/E/fzaYRleD/nlX6yCpktIwLmexpO
MNVQ/kuwvzGOsVUDfUBWWYoQ7dfgELdI0da3XXEHKsUhR8MXPJWky5vhMaHjs1y0/pmRVxx9sjxb
MbE5/e/HUP7LjMm/Rkz+/akq+Off/pY7+fd/+9sv+S+/0d9+U/u3fMrf/mVddkk3PfQ/arr+tH3e
/fUD/hkj+f/9n/+MmzxN9c///B8fbKXKVdJ2Kvnq/rXjXhBs/X/lVLDQfqj/+zf8M5vi/0Ow54SZ
Fniuj7fQ+t/ZFPEP1t7S9jxbuDjxXe8/synyHy6P2MBH2yabIe3/zKYQW+F3YPAWpunS4WMG/61s
CjmU/yObws/xMaBYjus6Ad+Tv+q/ZlOawcvbMigEghYWNK03PhnqVRo5EBi4HLkKe2C0BoxdGFgh
9ZpwwQyUxxIarJac09zscJsABm8yllT9lIigugUt4jcLxy6AKmb01w4+dTpGK6ZDpTwOzxgR0/9g
7jx2ZEfWa/0qguY8CHpyoIHS+8ryZkLs2oYM2mDQ8+n1cQuScO7gArqji27UOY3dqK7KTEb8Zq1v
DROG1sWbbRXw7vLYvOav8tDbrX9QUOMYKyYY6ElrsEwrP+e5Q3646CB1TA/m6A4bpnzzbWpRB3np
byUq91UVFsJkFghxMD8JpMGcvt5Z/TWUKxaKQo7HvAsPZZjwZZy+M5Z9B6BTYIyBpcuB1p/tJoKd
MHsII3Xw6Mq9NhO3jtSJFZHi7t1Gs+NE9XtodS4dps8sl+EAPPAtUBtelYn+zNLbIDoTg65wJNKA
Bdq+dM5UvlMyPvYzrstO3AOngkoe0UvFQ8HWLiNYQ5PlmXljzljPDg69SK/hNMm9P0jrgEKU0pyA
VgGWjC4fjEwz1OfQzy/5KC/BJIFS1yRfeh3gtEgxHUoAAO5nMruJv8DEaQ2lS0LIHB+gbwIANcHK
V6CUNuNUBlgU7OSifNWuXcanXBpdfLak+D2gKNmzYGiIicjQXiB5WUFD0pRa0tkbBilHCnbEvmhI
l0HjdVdd128AHJL84JV74jZsKIUwOQgquVNemQvd52dBEbIFD3WoCyQDwzgzQ7DM/TR17bbG3Liq
QMKclIAXrJ3Bu7YLNbucOgmaA4i2ysDgALDe2ZPxPFYwwiszjjZhDnR/CjOTmE8nPeD+xN47dxyO
zAtvRpX/Qn8ynWBb8cVtFuvSdKlTis2I7Ghl1gDjGL/0ftVfAL2vkzSkkBfWtM+LiBKAi6yduuIQ
iXzjJcQhFnmWrQuD21qWWXJsMStTATvfXob804YpwiinGs6j7JdYPW+nCJXcJBohDL5Y7ugosY5h
EPsc/tDJOi8IVp6OHjxduIRQuDxH1cwcMCGjjtCkUyQWrEyRI1QKB0o9m0naFNvdCeULkzs/vmDy
z3aEQnpIz31/zWjVXGclIzjTnRjzpYTApKoxj96cQJAY5xt7Xm5qFo4E+LBTjKJryZSLZzsVqDnz
+ZKUwUNd2t4JFCSxQJVzqYT7DeC+2fUsb3YKQsbVzM/ws2BbQ0pfTNDjYShR63aYXZqWe9ssPf1r
6QMkn6N2TKY/qssO3Zw3P9gQEqWDavVMqFB9k6P3C6IF6B6mh0+jM7yDeEbawBrMC69WEaTXyNQu
QSNde5C5DDeM6WN2zdJgv0/KQ24aO08Wah1kxQ8m3u6tatnYksJ1DmwmG7KVa0k27VGh5va806gR
zZvUshdX+eyTmwsaWOuiNLkUASrEcSI/0eOzOzobaGP9AWgV6lmApVpTWBr1wC4zpRNAwpG6QHUU
jYAnT3VLPkGRaxJFW2UA/yOurfFJj7Jrhmmp3+HYe1G1i/ZbEu+MiDraenO8Lfw0PLSFUFui87oV
adrWPiXBUDWF3HdsIE9WSHEaBkb0nLhLLJn05L7MHX2o31U+Tpe8qV5Erx2Y6fXjX/o1dTZ8OtjB
yMwY7FTCPNUj7iWWTqghaLyaGmp4Uo0/wNp0LwSC5JBK0YN2x6FU/WYwnZfOlAFT8pkIOFdlGwtO
2MpHEUR0aviTAe50BOFe8B7wEsDr7M9oDN2gerSMYO+GxVtTuehw3F8QpaeNHJm228yqYHKEH1nn
wjkp8u8eO+bWjUQNwcYGCWISMg+ltDkkzoQaLSEqamSU0kA8sjZ2RoAF0mfD4rOjUDxuGCvWX7Mt
3qpxWVraIV4mQfBsylT5jKvmZ1pwp8i8Ls5BLzZ917tHpHhA17qIyMJY3cM6XsetGZO101LmeRPN
owlgCfnQXtdAM/sgIX+pjDfa1D+npHhJ9UM8s3px5hqIHlLUPHQP5Bl/GSbj2Cl02VKAoZb6husk
OUkjZFVMxsNKQqnfovshL11kh1amtNa1WmPHmg+NzyoElXQAk6FDaXRwyC9amxUzeCgn2G0cAaUc
O9ja57beenTSjH68EEwvXxChyyVudGZt3iIdimuAexga1/XktGsnn1LQBIN4mEhAJh14wuBX0P0X
RcH1O+gV15w46cplMwjSgfeqj9ZdaU4bhJ1kSnfE4ZE5d7Ci4L0Gs0MObvZZQLLYlhDdhoFIGQeS
KUslzIMUFvE7Mk/vGqbjCToyzn+DpkarRXvadtOa0AhC7posowWdgNkX8dZzG6g8pHFw/COeQdwI
IUvNO50ybe8CzGtLSpIixnftQ8k1xH1i4nnwbadaDxr4igFXOSsN86wYtq16UbjAXIyDWZXyZSQu
mMaSfeG6mxxjzRmHG2hMw1tU/SqcFo1QGDibJg/sj9nr36IUJUPRRWcDgTaPkLiy8l7AOPfBTL1j
RqLug+wIBF12kn+/xMP4qHsbEUHfJycEMMdqdA022VCWpAgPM9r1B2LUZBsdmMGxOrGJMVy1FqJl
n/HBHfUES+xKHzOj+cyH+rMEhA3Iqxiuf78UdoecxpMHwCuwuUyCLgE0wV24IdrxubUWgZ34sNhw
0dyrp8EqnrSTWSuNEssFprMSWfYsFrmAcRb5jExceXuntbyd2+l8x4SBUTn2FB1WJBRNI8FV8mN6
D8OTMt98sBYsWADJCaYjoU/4A83w3oG6zVgVdzwS8SJ+nrnpoLUX7L3i5OB6ouIMtN/GaRyWyOXz
IPRXhwJ15DYAneQh4vUtYMJiOHoi2IQ16ZtGfsiTcZ94XsUH1X61J/0a2qXEScjwuM/85x6FjVDx
S6OQuXVV/E5zuh1JrUJFYu40Oaeqs18NxgZZ9jiRTu2+W7qWt4n8gdF0x2+ucW81NECSHSNod3Fq
gymom48Md9+mGDr77o5mQIxXDwNlsAd8L2BpjM5z+NU9iDqdQrdaz926LVA6ToAnUXfKW5VxUtrD
8htlYEtrTgyC2DcaiGeZqC+2xHJjEJtjRlgVw1m5zIDqjRLlzSjSnQV3OyNdNIFqvWkCIjNa/MBt
W+aPvhWea+x7k59+j6X8k8zgWKrKxaQagwhnNnpMI4kViIDGLGWxS07NFaDej3TxUpT+OXSLt9l3
rlbj7XsSHLeSB+cp82mDPTZYKLxjJtIkh3CvkpdawYt1O7DETsYgMVALwH0iIs43YSNZ9wqtBNfZ
eMYPdB5SaumRxQHmy9w+CTG0gAjL6WSY8dVTM3qg5YuNL3HZYb5a+neMAfPIUXIm9BPcDWgLPm+P
iaWmRwUfYlNGOEJQ6mChQ9/w1IsaeUTq/tZav8ZPXQdltBiEuv/9Uof5Fyadu5HZ2Y2kTibknSZ6
x+0hC7J1WCuyJXYoSdzjZH3qZLZ+gtYv1xonG/GxG4NTHDdGJQG8WhWquGydWhYVYayC9JKRcU9/
EOR7zKGIwsayOtgoOx61XbCESvtXntXxQSiLOFerTZHqkNgR+8N0HVjswkvj7WhEMN/TwfYPOXv+
1d9/LL1S3EuRq10f2OrEgVJo3zihB9zUEa9BzPmwHsl5MT2nuPQq7jchG95Ghl+yKEmXRUe4zpTD
qaaddV3n887G/ymMmcFrkl3Hov0UvSO2UgDRa9OXoczFBhE10D4+giR9gAr1xm43+4m+sp5En8YH
kiBGtbct9wmb95eGIM/jHTIZzz8qLGuctNe6Lm95PB2LJM/hZ4bdwavQOwh/HE+Zdp6qgqlrRCcG
htxst5iZaw53hJfsTdTYV5TC/PejhqFj07yRHkCgDAqm04S/f3FMrmXmFy+M7quzOZGU1amHdEiC
Lf5/LP4YfmMecszGd2Z5mi1ddKWQi9aaOPONXbDAM+V31xGwQscFeymp1gZG8V0TRncwY8UmwKu4
bchuW4c1cKQ0IsWC6mS0JyqtgpIpoaIhO4f+ICEGNzII90ooOVk3Ibo13F82q7FrnjWskExvHybm
3aKWpiAc/zh2+V42+YdgPFY0w/Q2Yd5MXfwvuvzqa/TdroXWeCSlVMc2h9b0MC4E96ba2YkgIw0Y
6zngSvS88trLkNj14pflHnmzrxR7LqFk8zspir+cvHnIabAxYuRPCDtIi4gZNOfT6ziwC0PXzXlp
EjxDrtoDsXsT3iTnp2hqPi91/1H7MYBZeoBJBnt+rwoio2uAYQ5+ggztucSY0Iu0JA5LcL9mds8w
HCTnJN8K7SAKsY9uBiEJJt4fLZW7q+34AeQfJOKsvUgl5KqzUKpwNVnsc1uyjP3msVGKY89ov9tK
Y6f15yeHntvUbX/QhkDn4TQX+itTU6vMvuXiGKsANJM+CqpSEZ3523U8yoWZhLXRqVB0prG8En7D
RE0wPZvmcNr4IwQLdrxIKPKVZYBQ5Fq+DJbbYw6IPhiycKN7/FHov7smbDfAgufUlVtnSr5x8B9T
rKYHzBLnAUrNumy5eVydnYbIvbCNrN5oNRFQzGj7RZcANbR6b+f0LMfjJD94dvti2WlwtmLmCiGv
IN+3+SxTBKX4a9klDe2LjE3zAHy9u7Qh8GIwpCgOu2rrIi3QiNxOkwVnMwbeOxiPA/mYNDLIDdrS
mFjGgvkrfO4PETvimGpuTUPikSsvdTzbG3JpyEj3DngbOLeyvtrVXmLA9rU/QnaTZqhPbRB8plOJ
dx12DWlsiAOqiXjBKIYj3MOpyiQc6aYn8SLIMGm7clPbVB+hrUKenrrmNa7aXWlHyabwhLtKJPjl
qWBNlcSkIZKl8RKLm+wSsR0y7GdLRk+gQWfKwTwpOUEt6CwkM07zKVUOeNgy2MnHB8mPqeNbn4Gg
ZKP4JNw63ZFi9FDDImYVBGJpdh3QTSUVDDTzM3K+W2ABied/E8BGn2hbN+z94zjG+5cuEZteQWbF
q9+jl2sKImzqZ+XiOeQQm06TX8iXLCrpGk3mXHjQ9qw6kX+SU7Jl+QRIOX4yvysU0oOjDroHLlv2
pJa3MYd6X4x/8tr8bfcckChXiPDs0uA0xD9hzHVHAGQ/Esba2ErrvduWaNrr6i/kjShUusHciTvE
VTOJMA3uASnte0maBQ5ueBs9wtC6zZnZjHBDSqvewYVN4DuTMeErNzh4FikVgceyvS/3bTf+aVy3
f63HmnQ+CTgD7upGofHDk5vek463q0qYoyCuQkTcSHZTON3XMg/jfS+9Hy17gGXuvDBFiYsnaJHj
IEa3wkJyGD+1yJJtrNxbN47ErREZbYieZwT/Fu8yOTAdysIoYAwTRNRV6HT7KnjXyfQ0+sInmrHf
V/ml0NYC/WUYQPMQsWQuKPh5LxzQv5sKcRBqC8Jq4DDxaUez7bavWLA4MdL4s48SstOcY4wVBncy
HFJsJg0oZNodqG00dw0pdbkYGB+B0YZkEa6HgDQof04filki/IbXtvYbyHd92hq7JEbGpNPpPvNZ
SmyuSG+56CdnWk2e2A9jhENu0YuQqUFScoCrToPs11NG/VRum76JdpSNbz6coX2Ses8E9xUbLdDQ
+MO97+36UIWMw0KIfGXo3me3Ta5t53Ovxv1L/u4kb1EeMSKkJ84WRXbFpPYYNvAQMw6uPtYv8eJw
j7iP0XEkX35e7gJnJCgHRTyvr/PLaaKvpHLfF98Qa1xMWKFiGQ1a2DWxjqGQwgtLZriHIBy7Dm6J
LOWpBLQyV280c7/NmFcpc6gzdNQfPNyu26wYfuma3tOob17U42WrkIEosyD/hAsi7nr/kIXOHpAP
+hwjP9ZFIBkCdA84NKjmkeniQzWccznmOOUJEjLjAYFRmbo7zy2CvYntC53CkFJ4ugD7WienZOwv
HKPFsRiRyNHJMk7LIyTNDKBKyzjjSIYdQHfDvZQf0HimT20LGMD02+IwMqOjriYOO+Qh77IjSnEX
11RT4GqzMpvP7TcmaS6UQO5arHsV7YRbretKesfR6JpTC9bBJtSEnyNGuistiWPCIOjK42jL2wuQ
vxu7TVzMNigRY/40beszCgq26h35qsVI6E4UkAIPLa+yooPvdr/8rqW8Svpj4qIKwm4ptN8f2GiZ
66lhyib6q0vKyS53sFEi6nC8LZz4hrU7fFHDeY3y4qmE/MgticM97Fjawe0Ni3iPfQNvsMPGlPv/
GgfQngfNenDI8X/Marx1spywW54LglbOdogetk8f8JfFYF/LV9lypg1pQMePmmuN4SvcBqro9mYz
qH09UmLi7+w3vr3MbKEM++E7Bg30dCXnYD8XFxRjn+UoNq0OP3uZ0CLgTE1Rh6+tGXEwjaPb4Iiz
ljzjSGwc1dZPdd2iLSPEcOMV9rNlRcaT5Lg9j/bwEYd0cw4nbs/4tHXD11g2FNomUdQBk4PYHL4i
m+NJOetR47AQ6LhLy3p2tX7UhvVouNVDCZ2AkqBbXvuLLuy7UbvNAajJQfAUhDhNfE+8jjTfq26K
LryPmF3iZkNiExLFJavUe/YqRh45CQR9yO0qweF5cfvkUrFTCTGLk4PPPSLUZvIVk0zY2lNobOk0
9bbkYsOMXQzvE3+47ge3OXMVJte5oFl3YASgwL4VViC2RdKfTAtPveNznmQOFFBSvS9lbpbbfiDV
u0PvfWmNzNgGFq4O24s2zBZIxEu6O2yiu9P7kFOa5kbwceCu4xIxsAFE8EY/dU0FQmxMpQxh8mkN
MJU9qP3Tb3x1Ya60L0i1gRaYn8xS1/sgBLGiFCuCJMV3Ux+cpmrWg0GNOARvOWYfEnsiUnK89lJl
yNliUlA5D5bIUAjcWYPvBul75zNkiC0mgJ0ugGVjrybJSNxi090MXXk3Z5CAJoVIk+avXZpVh1Yw
mp1wH5UFM1MoAy/shRCrZCELfmAhm9lqVwgujnClsLUXPHV5CiBA5sNHAf1pyJD3h0wFJ7maCHc+
Nkyys6LngWScdBJ4tDxCMTIfE2tvtQ+lJtcCYQOBcwFoJcXohxmk8LurQrq58kDwr/l1qTX9pt0z
tVixujsE3fC5pDScB2rpUKjyMWh5/JphS6Q1Yu0RBpjrLEmVJJvOUbfxDefRmBdnIgsJkPoQcCcS
nyPJsmjIqT+D1EGmNAoHbUTF85B5B00q5gYX+bZAgbca+U+jdmXBgUh+5ugn74I4vnkMaa/QtJmu
tdUNYETWDRmi7f4FRscvSeN2CXS6K4zpGDQE0MLjIDdKDztKc4BNhc4ZNPz0ORsn2oapM46IXVmx
efmaqSUnZJ/tRpmTXIvYfs9bAW7LOEruQpUmDZild/Lmv3N4n7ssm501XLZ4D9v7D5BLlHqOgzKo
JnoihdW3wuNTXSeimsDUuG+NEZGbA56ckUl1sxqbIIwqBYPnisXGCqURBJl8TkEHNdDKFQPOo6HG
dN37nlqxtXjQJedz24O20pmHzLYN79St17GdPnMbZaRpvhOYgKG7LE7JktZLQou1aduQyqZ8IH/l
p1HxLhuefYBM8k4tifSBXy1LquQwpCEONoprLjsmajU2gdDcZIGrGDctEibkPCDbLJ9FZwrq+yAN
44OPFeYoUaLqjgQ7wOGgr+ZbVkTMy6lMQl0jYIkG8jmrG8NzPo0ZAUBWeUmwh2FUee66grnxiOwQ
BDN5sh0T4BIrquc+do335Qhr06XDbqTvpWUuj4pVxMok8WctDHk28X5PwUJxn6DwNP7vQUDP9FE3
B1wwK0bSCPG/gzrVq+UD0xvOt1vMP+rReLSC9muwmRB0DJ5WQ4+kaxgu89QnNzN8ykVtwxvlIu5M
/wsH9EmaavxkfLPRSyusUGW9ZMm9KNAArmJbnwKrrA+ZrZONYqv55KnoUaKWQJgUuTedze5LwuIO
M8KrTTV0wC/CyziCA3DDej47tBErqzfw+U+t8WQQ+5LlHKmUckc2McHRb8DKl/ZwncpkvP79f0xI
x2unW1TtpD/9zx/GForQcGjQfBStfxNLY5RTO/TO/BujuAtUuir2UYeMyhnbGKBiT864NdS3Ypjt
fel/uG7bn1u6uN04M2g0mzQ9VhXNUROI7ikGkPoURfHBSlG96vhlkH57Ledtn0L/gWwHiyopM3FA
woSyqe3f08pE4x/QCtp5+hDmg9gaPulxhG1aDJ94Okdiq1gjpxZpWGDNUBWRAJiMgtknlQei74NT
NMXed4bkIbAOdmlYD2OTxheZtde2qq2HwhcXNUz6Ysfud4v1YteJbucPA1mBLvm5JMZFoZ1sLBbK
5WJ5bNm+dn7OMQ8+BI076i7f3TKouVZVeSurhepIoIKrbQ7IXkFzN8tjT5TDCqmud0/QbaZDbt+Q
/KaPkLmvim2P04/WMzyseMubwBCDfRFvRfvNTvBolFjavPwrzZ1i746wcDu3MNakPWybIrGA8MSA
pSeKuCzvnkG6fhhsaYI5y3llmEan6fQTiAXmTVW8TvXWNSLwrcj32MgEAjd2DMm6JblViVNqYJZX
yLdr3a7TUCd4zwCVZJaPOK5TKwQ32B+LFXEL/g0MWFumb/PoIHiwSUruRU/GOC10ojBYxgoVWnt2
7YapVb9I3MYXpWx7j+MsJnXNBNvRvaYmhkp7cPoDK1XEESpRbFnK+a4JgWRAAjJrIDFiQiuYiu4j
GbKnGqn3fqGuRBp3WgdfF0/ZQFGd96foB+Fg0Y6kthiFETCEOpaIwEP7xbdndVb9ETTYM36aEckR
03+vMyu6a8AX8dDtnCl4aYv+OXPbhrqRoCSYBT41Ow9lwGtuDIqtgZVlgP5tQjVKh41CZ1TY/+D5
BL7DYkJeqFOjh9H3+zW4pGZXxCyBDbUxmupHn9T5U0nn2fvGe19M5aGfxcNYCPbW3kQD6cOvcRmG
7dL8ZjOvA3WF522OYu5i443tP82bConWqJB45ROJKOXZ9WtONYZpQtbY2dy9ou1feW6PAYQkrXhk
RFIQRLAKZHc3Y8R6flz+BDTI9pXp2QT3HgMPkaoW975lLNGlmER3pkRW0Rdbl8DOFcPuYd8Oc7OG
yAKXIHForBgbrSxkrkubb278kOlumyTHOkM/IUZv62dmc/n7pdGTQnMJFSrWMJ0qyaYLINRjixPi
NEtwfFGwmHhpb3ObdXIYf3WqShHdwiG1cn31mq/MjtQ36ugT6+BbPWp3PZTdBwKCbCk1wXO679PI
z2Ha2XdrLkJTmn3k9ZmD3jbrrkP/KWOmIG04PbAEg+es1Zbc245ahmj3QQ9MPZpTg8D85KFtqIIM
OEGGqJxOGUPSderb8BmD4B8fd0LKVHoV2pm3Fw7OMel/N3W7VEKi2SEppfnymjFckcHeoZJl7mkt
cJ0Gu4tHzDVY0p6HX8JCaSnD7ORqMsiGHmSBo0GNKqqQz0g6P80Qu7ZRW+xEGNlbwH/kjWczKB25
OMUd2sEaE8lq0h0nJVNjuEJiYwWU1kVZW1uOYSZCmPXMkQ1X5lRfAIE/u77xkdjUP8MqfJwdgJGW
1z4PSYSmpYvfDUW0m3TWBi8r1KvoFy8tSVyZEazARK4DxTvouN38LAUgBs2EnHxFosoSDZc9Yihz
FOZbg1mLSmz+BRxtXpNBlVGgubdG58+Z5zOpR7475cgJGdCvDKrpdTba9xS63aD9j9n6MB357Q2Q
Z1k+MwBgbwP7ILz5cGIPrAWiTdY0kF2bq6W4YZy+IsG1LNiJ6ne4n8jPmYw9YAD78Ga2E7ByL2kC
HidEcT9O4W/wZYSzSIh0MnnL/K/AD+jbSu+rL5NmJ6XYZg5YuQkMARtRxTh523fefkLiMjoWRJkc
XI3ek0V4lU7yHhlMbnXHD5m7hO/ImX90B4KKBiRNcTu7GwK4vyrmNKuqeQhsxliFvncOblxMN6uG
bQBiIquYb64EV9nx7ZsGvlYk07XQ+hrXNRcNQ1Q6hANpGZuGpSwKTYmrwjhYHkOl3rAJP6vfvPDV
U/iEaSk68rltnKypFHIzJPFLDl2q80nPsIXvMUQQxzJuIAW47/kcnHOM6Mz316Xo9DoySMKbnzCZ
XJeFkHTQdBkeeTG0QoDG9Kflme9Rtuj2zWDYSLveoDTmmhHxlzQJmQr3nlltmKxuyhh7H13ReczY
MLMJS+dpO4j2OKE5ZXgVf0t/WJcGCnBjbG7hiITba7azYCjaB8ZLKpCZVRB5ueZS/sURCj2+fZ1C
+rA7FnHjlThoVvtmRL1l/2ytp7worq2pLspJKCAfAr5/Yuu9meM49F0bbxv5up6+WeiEkglTmg9L
DUoWNaFv76vOZPfH3BN8ZYztFzLtuOhtEiNCt5EffQlYdTDzTxWSRGlHANA3VL0AY5lmeB2Ptc2C
G5qi+zYvuRnqhy3ILgwHnawjuynob2kefHHNl31mBYweLUXMksukNRaHZqaf5k48hh26/4j5lyij
dZr2D31a3wc/eRUWFm6bxYwzGJtGFY9WiwmenNdLnzfcyiPpDWw+0biQ6ufELIqge2gwoJmmajCw
KE8tEBKrelCdR0dvtF+y7pFBz6SfzrizGK6O+mKY0dfoNPrs+fjXrBQbPz/NforrdDO35pbIcqKI
XKqnEYMDkCj5xJHPJkh7b2UVzCeb0MRUhiQxefY3UlwLIIXzyhEBm4itlUo7fupy8au7+XVG+rHm
mlq2lkMsXkAGYHLDFcziubCKg2ITzKuLhTxwyvNssqHsxl1cUJBO8fitAwhKlOnmplB1Sb2yiZKt
n0JShF5W7oRVWnuoRWLdNMfRe4dcGh/scahO9tQzd5QDc4a8xhsdyL3qzey1TcRX2XA31A2SuUD0
iBH8Rh6EHZC3Wm9mU8pTRpQTGgU0/V2ZGatpNImmqadsMxE2sOpDfXPG31VhOs9mwVZTefOJ/Ggw
/aPnbYC7WZsgYJTrIp9MZ3Ft21HeQpYbE6G0+cjNEkmLfSYqtg6kFkb9ByRPLQaH1PoOHGJkaiHu
YQyiv42Ipiv1g6bvO5PpI4VmutCkjL1AHFQWPTgIc2wjXk/zSNjOGfLCkPb6krOQYLRIdNoc72iM
DbxEwLt807h3qTp6lSaTZ5iXGFOJczk170WIGtXmVVFT/K2ynCNmtg64pdqrLzd+F6V7v2qfTaSH
Z4A+GUez/JNmY3FA54PMsejJhyewYoffN7+QoE1h4LX5iTGrGCiyHTwqUKp47gzTbE5p7wCOVgJV
gAOTnWUd9Kk/aVGczHaGnDXJ7zEJfvoOAXlMvVjxVs+u6PdOHKydHs5tIYnKis3gWiftToUWTHWG
UnaM8EWYx4ELiaX1q/YYI6lLufT9ej/V3rkX83dieG9kL40TGduqejJcdAWoBNzbmDBYJTZ07ctu
rZl57RyyDDZ2Eh+7+n2wEfBlPljWyPefdFbt/6pTR+mIBWuL207mP+rUPDpmc43bgpyXfiJqNbB+
W2p2t5Xyc1yF8Ibcok+w8BEZIkdSs1vMa+AR99UY2g+VyK/B2CLrQch/cH0+ePCs4j2ogZzGSv+Z
MkVHmhTEq9sI8FIXTVB9wJ2X7z0XTIYSGmy9/a3w0hxw2JQrLyGXq0HP8OqmPHBmV4C4mOKPmIQb
t2Hj2mXjk59KgjdCuWeJS+mN03wrCLjdSwrryreDe1NWPu7gWB0rn/eTfUGeWfMz+jR6SE/9KsoF
k08MmKGXuUvLFZra2fF/L75HU8/f/2+y+n8S3+9/V7cfxe/m//xW/x9q703BX8jd/2/6+3/XXfnj
Z/Ij/5e7/vHrd/PPYRH//Q3+U48f+v9wmHRAZ0K4YIbu/+jxQ/MfKOCdEGym6ZuBT4hDWek2+bd/
tcJ/OJ5pUx07pme5tCb/+l9REZb3D5T9tktHFPIveE7wv5Hj2+Y/q/EDJ4BBIALPRvTvLUEW4T+r
8Yu86YRN8OGRBbg/cSTmNcLvlBmY6xodTvQhH1bJWNEpGt4wnnpVUiP2g/IuHb8wRtyOptEZzOZr
mHzqssie3zikFEFqGJP2TcaylJmQCw3JmELNVZ37FpnXxMssie62j59UJiaSTLvOiQVAwXQiiAu6
j2l1ixeo1fD9bWI7QBtg6UqZ/SCd003eTlsz7MS+SrL0asrJuJZBFPGcVAPrcXANty6q6/s0Vj5r
4MRjF2l6PncTLfsqbgrjVxbWEDOToQWBIduXZmwHg/Td1OOnTIoQnYqUD5nsoPJIGpzPuvLEXQK9
y1flOOrXCUnr7wz5bLDKmqH4BWgYX8xgpzSxhWF/plaU/CjkwDqpw1pfOAiMQDu5CRIrMinCLQdR
DJ2d0RUSkXL8wxyrY0DchJSpfa77gA2WMxEf1RjvaAWct9Kp+wcuVTgdA47VXcwLBmSQwxrBKM1m
qbg7HG2g3oPnii8WStPaRy+wm/y6/ewtU74YSWO9zVEavdVzwRs9MM9GvegN/UtBeXYY4sS/+0v4
xxBm8FRbj045UGPymZKYxc3YetGFj0jJBrmDWx0nYfekcsO5qiwk1svmXkhGK0DHFjDOLered7ho
ctrO2uBnR8xfiD8Jg5B5W8dBiNDLMRxEapFD5Fzbzh9VDLR/pcLMIppS021BBZ7vitDHTTMWJVb4
VEH3J0jDetcmJ7sbuCiuC+XJT/DcabCpHdQZG7uECoicf8nWy4UxIe/AWYopbmZss0pFNDOlrIPi
mayMzMOfUI3mXsooJtq+GdVppotqbwBVOvM5mXB8MMrGaXpkIS9IzSAhoVtD1TeCdeqP+J9a7Pv5
nzzG8XOsocWIB0yjg8q29WyD8EhzPwlejG5Kce7nBJjHfUyraBGqN3qMExRaZGUSPp/MI9By6IHN
d+EnvfkQ+0HcrybTttnzozs2I6oRJSv7D4kUaGWZ+qybhRhYGV2/NhQZb7o2rf+g7jx2ZEfSLP0q
g14PcyiMNHLRA4xrrcJDbogQN6i15tP3x8icws1qdGMamE0DhaibKoQH3ewX53yHxX2FiYEEwDVe
CSKyAZyw3vSCVWGGGAc8s+em1UPLWbgpvicrSEuqc5jNTCessNwXPFm/IniEaxl5FRVqTxR0O0ZL
nsBmS5eN83P0ARUnBo6diH0yG7nS3isJEyw4rNhj8QlSLXjTerBxjnhQCH2HsX8oPZ7u0XWiT6SY
0NREmjwHtZme1IyVxVg71c1sK4Q9NsPs3LZRXAo1fffdUi5yrS/eu87MXvwyJrlkWsPGodLtzIS0
mcyG7w7i3lpyIKek8kkDs6jbrLqi+yirtHpzDC8CH5GoxVvJVHHB9qb9Us0SwTGBvGe+oXGetYJm
hFwYsgtC2N+ZInlQsV7R9iru3ogNey2po2gQRpXl9BDab4x6ym+PXMivprFdQAFjBQu8HMArh3Ye
v7RK4+wTxjjbTLXyD+p4rI+17511M0mfu1K0ezVni0GqcPvt+ghTNReJVmT06ZWZJyFUbFvR1LVQ
nQZzmrVrBNZ71G1bZ5J1uBiOZllbZclGuCxChEA3jvCUoDHLiJRHviA85gQhpUUKJmIsPVg6vml+
Fr3eb9XGLkDBuAZKnc5Z1owRMMYa7g5STb/ISrXe6eTVfrVNOKxUM1QQ61hRenLBdS7iVrU3Qmbm
ax5r6mMRq9o1VwJWaK5L1CgJ1hgU3HHcqoqIDowOWT+zGV+xFEsfYttkhPDblXwhmYwsif+RNoSV
B2ld/eu/aAaXZP7n399+/eu//LurzVD/frWpY9xEUDnkVqL2cBFTeQ5c28w7uVVGkLlrcG3P+6Tt
jBU1Xf/o+IaP2ydGrzh3W8Ci/LprjN99WkBExZ+ieMsikfXOHNFWEQQSxdcavYm+BlMO5JA6cNgS
SxOsWFM5sPyU+quLaVXrNkEd7CvktlGNd/BXUu9NZ9uLMMJpkagotKGWog9P7JzHdZX30L+Mzl2L
wHRQ5MRlBukKrz1jQnUPjsl6AKKAwQctfkxYSwC8PUqZM+lhu/JNQ/mYQOjG0hhisYQ1HWzJWag+
c5Xh+phMXrGoqPGRjQrcJywbGoKEyktJxPXbjDRZ0CiVBgTMiM4N55R3jJiugBFHs51+sa7vJFxP
8D+sxhh5KsObARifXmLMmo4AjIzJRARXQVv6qldtkTex2yX1p7XYosrajDZ+LvAPGEEas8osyCWY
lSMLN79Mmb6jOvrM2GRv1RoWPSDyxFxq1BfEY0iQlSw0ljUSwaUsWRbMG60lwWJ6SdgWansVcsw1
SdVsL2BifkgrDNaGM0aMMMWwdkQi753lMs0uJkqDTtYCpNHiaFsmUskB3xZrcutLqRRrMw5+vlVs
ML0D45S9GLlEfnCknVKeXKXvIC5Jd66ZOMqLTPtOptuI/JRhr/S9cSx/LiqtVSgjptsrme6xXMR6
s+ZSRlKa0W9ls46t8Q38GLcgN7Q2wAbSte/8556MQQWj0v65P9UumpwMLZXBnCwF9xgNjdyapYNp
4T9/45iT2fNvbxyaZNtSVXJcLJyomjali32+33gqp/fZ/8yykiRAH+KkrSPEWxCQkUAEIc3zXOHB
eewyAlbyKgtIpewykA3S017Ssk3v6aRdK/1Y+9JsRqpzsptg1Lk5u95VVDMaVfRpmVhqnVXPM5vb
ZNbh5c9BlMC+XepNADc4tTV/i/7b7s49IM0SIeHYkc1hRDcnVOG6zfIuzLxDHow26OYmutSFydiD
U7hELGFMcd7kHfUrLacGm/uRyh0n89YpUKbDKgq6ZtiEcU32FrzQRZYrXyzfglVfgkQYjbbfmD0h
QwQ5s9PUm4kkQ0YLzrr6qWNij/EGv+Wu0Wi8eTAIRW95I6eaBTZPjEw7O9b2G9sqFcaqRM60RGmQ
SY3mE4WkPHqV7gEOdGKBRW1UVlWli23sIWlCSKHI05CP5UbxdXfPAIKp7lAFAHIbCGoAngmNgB7B
Xh2NN866Gb5HyGZKTChrUuYXu9SsR2aBxqI1bOISPAYKXYYZ1lOhXeqqNVzsLtfhlNRTGZwnxJi6
fHUSlICe2A7Z6UncvhGWQ8xYk1kkZrmefqMhtu8Jb7GNouLWC0TAs6oNaFuCabhSlLZ7qMLBuggq
w0srDeW90wvryYd0e+o6hTFj4Q3XzC/KbzqN5uQQ6RXsdK+KvoTlZswu0xb82Fc8iPwlJuhl2itI
hF6OaE2kJjnbVRlrDOuIoUzE+CAH0mtOw3SUdZoesBNQ2+QtNxtN2/WNE5BpRsHkL4wgh8ngI84O
dgTZjmtAMOyiMy2QS8cowKLiRRvM5dCztllXP2e5NR3r4ueEx2zLYa9oPjqQWIlu3c9FwAPGpYBM
kQsi+rks7J+Lo8gGYrF/rpMc8Qxv1nJsWMa7g3cixdjZWT/XUCRs95rm5fiCU0z84mVuQKFUNfpF
g5RYWIBsR6IQA36W6OalGTq32AI3tXu0rVr6hHAtOo5eJE6+a7EaDh3npUHZcLcMAGcN0QDHkWB3
LLNqmT6YHaFZyOSGPRQSZW4XAc6xUcTqzgJ+xYJ6qMk5iIqGgSVhB0LT1HWcGWyR86HrNnVsIYRP
umJr+mh6WYPkDkmCRX9tmRiv2rwhlS9qKj1cQBYx11E09G8l0njik+gN/Bm8+uQdvCj46SEBQBez
32R+m7QuaaEUwajqEPEXs0RnJ4zzOQhvAQaV97wq+rsm+vQQUoJw8KY6GWFjqpmbngSpgKTWQZ8L
NWZqbBrSuAZQWRLy5wZoaKWwfAZAQVBNPrZ6eFPtUjnh2cBAqBCYQ0+iQtpTBGA20UhcGJYRfoV6
jkhVrSv7mY0SjGtiymznjnbLPzCeD12CZvnMs5yxC6swVgGvdlkmD3lPTpxaCtNf5a0ABxZmZbpW
GO2pMzJL429sjOmrOrR9jOSrIPC9QWlJh2k0KmwU9usfA4ocaMu1dN6AupufcSQBG3V1bqb7gfjq
HCCahBsajb79KsHncRQAU203ud9IrmINwovXK49pZfqX2sK/SiNTP4Cvz2NmShFSWQODr74splY5
cCZdWuT4XjdPsBIOqwYKpb7tTQh9QYszaVbkCcZHWTmv/Rgr3zXbFtYzAfI3DuyBZDrK3/aIbqR5
HX3D+PCUaqhWIuS/wGTaBbeUd5SzinzJ3LxycuQJicfWHdhmbWEcYdHlEgvUUkQF9qcZY2ybK2mf
LJmvtzet1PyzE9koxGp0glwz/ljvAas5Z2bzzq309fQkRkId2N6hKE11wwLMTKwGqi5MIRjv7Zo9
DN1F+F4KQlqNhD5sEZomX6dnVk5bqYXo1Xk82QoqRjXF/zYJO08Ztz8ARySDHGns1hKVaDkRQExb
qGNSpsuQOaSYIeHGDcCvpt9QfWB3Jn3LvcPVSt+iAuLvBvcP6nLC6ukOu56/g5u/YUqpK4bxamNN
es17vXppCqP67j0VM7ZSS2TRI53rk9ariJNC8DBsuRrFVA5VA1BoHoxewZ3JtrCfqAiBe2TjwJDb
aZS2AH9sdydQA+U50ki7RGLjpe5MdJVPiDBrAQqlUjVORexO5WlvxFuWi7mzHhvHA7OICV+eC3D2
IDdFil+fGlTs2yEtGcqq2UnVEFV2joSxKErYXDTWOfe9X5WTnxp/yQUPk79mX1o9ScOrvzyGAkid
3N4r6U5jpioDb8J3WvB21iD2lnMGSMWCH0QnJc/sJPTPcHjyuhC/uTUqgNYdh0XHzMj9jqiANqKR
KXgH4eGctBKKtIttODb1HUptqIGIYVBCEJIBVN/Ia0j9A8GhtiJ6EgRxLiDwD9BhjTGfTNOFt6zJ
O4gWkMk4jeCcMR/gkDT2jF1TSAnJ2A3zPCqrdtmCcQnWfSGGTarKjAW5Y0Hlyn09W3LJdGiv4ylb
pqi9T+Bzxr5iNaEuqWWJCXVSkC/zBPfMxu0jE+SNL1Rg8rDRgKL3uch32tCgc3JFNrzlWPPmahMm
j33hFL/MqLPpmZz02TQh/Gqi0N4NXcaPnapojOxFvSYMFEVnU+UrzPfNt63lgLdyiGHhCr8z6X+I
CeVHy/O98/ym2mtWiK0m8aT5KaRXsRhycvMu25IgFaEaW6ZgeGDaflBPMXvYBe9WIOROFky9ZRxe
KLlDokLHXJ8VNLw36WTczzkl39yrQHuafm59kd1VfIy2Kele1RS4TyT6e9L0DV29X76VscVJzzGL
YhsWLakQTvGsWxTLrY1gn+YWNmlmS/TvaCWjmY/SCTF+qzO/0OL4UUkN54bUTp7yoss3fN+oHRLV
cN78xsg2lsgDtPKBAPXObuxQakn2y6+w+iI5SiAIK5bpw4y29UdRlg6YNjPAOVF16zYirZtKJfuo
+xH+QDyMqMp13w02Qgjn0FjeMHXciIoI+Dv6KVhWHQrExsnstFk4Wer8WY//FYr8VycLeOb3ifk/
/eX/C+Dmv9GMXTqqYem04//rd4bO36KY19n774Cbf/wXf87UJUwa6DaoK+HcWBJizf9l3EjjD7pT
oUvev7SCwmCQ/9dQXTP/sDVhOY4msVdxIxj/GKpr4g/bNh1NVQ2h8ens/9JQXeMT/dY/wfTmO2OU
TmtoWhI2GgSe3/snXXZtyp3G/pZMO2EPdzfvlo3DvjemfEpaXElCzVaRo7xXYU5f7X8gZZ2s5fnL
by/aX4/O70OQf5cD/fOd8K2YplB5qf5puh97RhWhq+mWo+CyHIX33YLsmg0dpo3//CsJk1f2n39q
kFLS0R1hmJIwnL//1I1l6oaBamRJBjZZWLIdZiaI0zVxBIjUC0AydpyQBRzqAD0nSHosdhEhm0fS
gZ/TAdZebRu/XGn5pz571XrJvenXyZnNxRL0o9woBNFjsiQJTe2DbO0P9kZDq0x6sugmgQV7g+lD
Hhsb/EDaRolg8ZCytbBqt9s2jM7noVoBgQEwQpy7j+uhbI4Bvf9pyuCLorLZuFVEoqyTn8y2q9dR
SHa7LZr9GNScZnn3S6XTVFJdnDTN8c8arqVt3bv2JkyThwTB/alja7ikn1NmjMYBQYTNmzZtQOhK
KsJVwoawvfo5tUf/EgRW/TQQStFVSIvVYFhxZGdXKE3jtuvYjtDiZ1dik20IN7NYCdt9NnTXXFTt
lXBrfZH6SryUvXjSxqqclaH1lduB/+gMh5ZF8NS2Q5/SDGa7mb9Pc8Xb90l/lE0OmKCXBsQU8nRc
HQ2/xyyZYiBAGpRKRIhsjuey7AX8PkVd9Iomb61F1SOHJfsk0hSt4jGrnfhQZeV1yKxoq1qwPBVM
XMKE5/7zoddNe9dOH+iJ0RK7mbqehtVSRqdctzXaLr5+FaJ7682ymTel0609ZmVsGHLwdR0jfS3U
xr2CUHqSCIql1FFX2+6gLmACBkepl2ufqISFVjnluSVA2cOSsAf3IEHYOvXNGnLsWGQW90qeXaLe
WTl1pT0kfoLKr80kyxiVwadbsYWOOgJuKk07dK7/GGVltg4JMOARNSf6T/AhK2srPZ+pOSo/DoAZ
MtIXRaYHKsG7tBke1JKRqJMr9z5NN1UcXDvf/25DHIxMtpahMnirLrlGISPVnNRCaEvvToOYtC3E
dajlNspLlEIl7rmenYagDpoNbbUns2lKLnVJ/PSC/KUl8rUd+Uq2ql/56UHcuK49Jecdpm6hAdEZ
u1SpKuC6cWZn3keKhxv5/LfL1Yeo/4kt1kcBiA8H1mQGIKIolVsy3Z6qnMiu3K0QKMhj1BkGD1K8
dfXCWCkWXygtgg+7/RVr/WeiEwdG0sTMlahcEVnqGBGmjVRqiEdlqF4QSaKkI0EYlUa25QI9+El+
dLLuoW/ladSjC3XCF+3oc1xhYQTgMq+k/xHmFlGKCiY+Nx3gX+vXhkqLnuY0FO0CGcvcUMr36dX6
+QLS4iXTnGTC2aQwH+aQTbDw3oHYXO3B/ESAdsTwj6Cxf1I171u2yl3VjKvZhN8pPSSGwUsRqcMs
1HKDUzk9jC0PZYlWf7SHeebDr7DgNLAO4WusY6u7igCquvDfm6wks0+UL3pGTqbzrefQd3mBdQtR
FlkCDRpozeXVNVtSfX1z1yv2naFaLuWR4QT71FbeczOuZwQnDBGPgOk5kDcRdVTps6I8axH4YeMx
LMg58mLB7NS9T0c4Mbmf2Vdvqtc2ci5y50NpYpBZp2JRZ8NzY8vtdKXoRWkQnN6eWjJQVN2KwKOX
L6YafkP3Phk8D5ETHFoURtCF8Ztq6QG0SzDXGudJvGVDAqbfvduKhRePF60Q5H0RvkeKUDUr9KmV
xsi0QeOEPheBzUxawAxRNLWcZRZZGlk1aZdib+Z5sO8dJr7rMaubS9OtEg7fk8zd4qzhhcKC3B0V
2Jk51uWiZuJT/GKRfrY84xohOAr7i2fbT22vrqrSubvQx0MoNzok8twjdJ7sp28N7i8uHJ6dsrd7
lITmUmjKNXUJCzPyixbWV/w+G1fk+9HGDh04BcxUYfMgSkKT3T2DDwD9loYHYm56A+HffvViM96V
KTG5vFh1w+cd4/FU9f5uekUMQjTY4L2llhItFT15sTFyGnH0MeDqRbcvrpWEQGy30WvtJQe+dfgK
qJeKZqfmmFroQzjeQNEGH5U6roktL/kqjB4WeVu+RMMDs8Y7Kyp+NTTvByNfFYH1wb5+m6Ttyums
N0VVfjV98eFq4p43JhnEAmmrqUVHO9UZxLWXxDORP0f8svrp4eI9vvPV5Fqqzr2N+XlSCd0BIdAs
J1rO7JRlVLvLGjnYrE2zp58K4f93Hfsfghp/r4//93+jalfXBAP2/7jU/T9V9Z78Xuz++R/8pR6x
/uA4gl1KZfr3Std2/gAlhLDEshBwmIhB/lHp6vIPx5Km49iWLbkWJ9FHhTVuUpaIP8CcmPwTTZoM
xjTtvyIf0ame/1b1UeKqJNYgYKHsk0JjZfb3qg/nNABXpSIMx/aLS3TrGaXj7bfw6CGbO1pvnjr2
C6lbBIY0Y7sZis5f54l2F3lkP+KHRLarqK9eXDJdHBV93+eGQ2IHWME6P9ejnpxCdLWOThxZ0Jnx
U99hKalrlJpiYGaqUVF6ZU9ni6GzSwem2aaDMqqLMUEWASDA/qQlyMthNJCuTAlKcNc4UpJgdKYu
dDayjVFmp3Vx14op3aPWVi7b8FUtw/E5GcW2ynwGL3qwtU0tBtNWxYefP0mBbUvXY5uxRtTscqw4
ijHqnPcy/uy7a2117OQgPgENwM4BrzW1rH5hVpKULqxYhhkvEoP+PHaLvd0J7OAMY01RsrKfYugo
+jJ2dnMzL56yDNVtp51RBgWrphegDi8DyeNN6CEDjWttkeftBylEyxF4BEtZMPrtktAodCBmyZVn
rowmLRdU14egw0Rpth9IleVKFPJV4lGpRMZK1Gtydu0EEtexTrxnBE42cj4tdCzrDJMQEUgVRxz7
Qt+2bxw7HHj9XpLU2aPgX0Cmu2FkhxamXAqH3VZhEX2TlkcC20j2wVLkQx+fZdlAOVcp+wYt4Iy4
k3etdQ6DR5vvGO2Zjag6xQgs0/Q6WBlkCSa/HRTFOSvnYxjrz1iTyaDxMczlAMxXWaUeOrOfN3bo
sTWRpJP7K4hW6ZyCHNLUmvKVpy8alplpfNV29M12a92F1UEh15YFqTKwRlQSgqK0+ETg6RZrGCPp
2P1k4PTiFPLigodx8BqvpBbj5hwTmIQF5hq7Bm7SFo5YULIyaMf601XVy0g0Uaj4vyI3Cme+ITAP
N+1J2EhmOnuEq9ZO+6DJV8Jxr85HOyyRlWM6MN11ZBqvRVDaUD4qE+oz/7iW19EsvvpSXyUeRv6h
eGfruBLoMIIYZIbVmgZf5gAbYDuoE0qo2sJQ0oHK8MB/pSmgHuk6GAZyce81gqCMck87tHWE8jwW
8VlOmmhUj5Xi4+PvvLMfBGs1oiPAxqJd4sid7CnGJZ7UJTXAv7wPsMXyGQxV+XDJbVqyadXmQSHY
zrkoeCMFCGkG7SfJYYr1G6VFdUFieI+Bx6sNSklTybHVE3HYngLbRo4KpCIrooLoVusLADqXGVL4
5BEx5C9pNa9Yh8pZqgOFgARNPnIQbFtCYq8UL5uowsUYjfbF1aYGe+hAHzjb1iM+MbPhVFWJYCVd
q0hle+aakFuwyrntLikcIqcH0HZWbdxdH0l1xW56zmgnXnRwjffAoZ2F1UOEcBveqV7GvwuT2iU3
HBON1I2HauLr8QXAhqqFhusNfTX2f0jZjC/JPcPmTlo509qRbKeofMTXlK4zpf509IApcWAogNcs
Iskhky+IZSbxN0j2KrmZc6J8k3UIEQfuPuJ4NgXYQ9w56XHJKfJtjaWkQS8w8wfpIhQjEg5lxgZ4
HfHkqc9izl9lUqUWzp9b6TxoZTUiY9BWJn6URTFQroleXAlAqHHQJhFMuvRLYXOC9x8reI5hhgd1
BA8g0RugS/W9ZtZyYq3a+Nph0YAJH73q7ptrJSdN0dZ+FT0gcwAwIHGnlsp7BCqcJjumv0PpVKTh
R4cvK4YBs5EBxTfT3XWKCGluGgcd0ckpNJxHXZTozvtkZFIPvmBIxyOTuT1JO80c9YDOZBK1U0MY
CfNWkxzkjsRKDAmMHJoEDQHRi37zMc28x8DwCYkiMJte9ujb/am10uIYcHJZh6JzCnwSz2WJx0VX
A1JJCnszVpjKUSBNVnRln4zGMI+cis1xURfrAtzN2HsHW2fYbnf2orWC8hrXcDHMoHBvTmF5i6Tq
x/uQ8BnogmBMNH62dpWCptNqu3nrDoAJ6KhOoagMgCvDOtVlsR6mp6Uvi+ECtRe7uO6fkzpA7VBX
RxlJaIKx7s5qswsPXTg6q9HEnlDCl1lF3jASrQI4niVCRSxjK/aiDq8QQqO17SoEDtcexkBkWWt/
LI/som0yTxNmHXVTzyPeTNekb3G+BvDd67iWeyfMaAy7jKF865LRFVXGMYvMKRxbHCvT8J81zJeZ
OwxXPXRylrIRFk0nISqtgHrl6amrzAKbPgG3oEWfS32KRY/kE1ZtSqjffOlUTM+znjFMuMWMHW4L
0uUiM3uNwrRcq5ULed2J+rVSLKFkTLc35a2wceZwnvT58C2GZCmblPmIh3IkV7X8WPpDtbBakj+J
K6H3JOXyzPZFX7ICP4gIjbwsGqhAiSHe2UQOIWQtL2LBmyBPgRG6hgNg7asgGG7gcg27orUK0nCP
sjvck21F0mgcHlXIiDg47OahyXTSurzqzYi6Gq0o0JEiIa8KPxAwMV3Up2JaWNAbIXMfZpmTB1gQ
rRwvSj8rh9A8O3kb7knm0XeqmROxV7oWie15TgdQYQGAi8GOZ96PSffRgRiuApK/fEgdCGcDd0o0
taNlLWRxdABe7NkZj4xOGvFQsg+HFWIqX/7IVo5btismpqffQ5AuLRJVYl23SbxCrZqEYNY0tChQ
WnmXREMSc6VxJaH4ql8L4seXGVc3tAv8MsFQcqS2qbeqx8DZjVJ7kGpmz10zaIj9Rk/Fjij9TPMz
ZBfvA9VFvygHS8PYWG2b3EODH7fJqvFV9aGq+W2qdjOc61g+2yXB94D5i7OSwRiwoTwh84uLM3JD
c+I9kOlAuvdeBf3114fKdKA3Becct/HZyy6GTuKMQbU6t3zPvg4V3VVYDer7oODuhPgMISjSjsiU
jIfCabYlw8wNGSv+GhUiqlu/L5+IKhLzQdXFrRkLNkr6awLt+BTAnNxaYeRsuoBxoZDmBCU07tSU
8hjijOAVMJunccSdX8ukf47c/LGv+/JiF5jVfj7gO6uHPUJj/QDgD94vb/z5oBBwh+KYZNfpQ8L+
1i1N4iDAie0RChqHsER/3RlnuoOKcZG9MdQWPu4QKgwOyRKz2hqOllmSNpdBabBKYVyKCmRYNPi8
JMmTXxMG0HDLnRqG4mvT7LR9SH71XA000IQADvYBWk8gSASD43uAFlTWDwF466Npi3yOqWVuhaG6
dU3jyVZH//rzARDUezFm9gPd5T1umv7FKzlpS9srLjIRgF0HH+ndMCrHRhQRIzSjOEeRsx2jxH/K
B+096smxrkt0qKxv8rVWZghCm8E/xTm3h173C4p+ppke2C5yeAJo4Mse4xUyAfmRhjlqB5wQFJvy
iCKAObom70rOXNRpBWBLh+NVyhcE9uXa8FuKy4FAJmaOz7lRJAfXUIApI+nY9K1BgYaIeefpWEUi
n8u2yVHP+lni7bw26i9OEKNm0lP7oMViYnRhaCHS0TiNUXtLdN1/QNiFk5K226jbM79981aG4oiu
+dyUpjzDdxlW5uDUew1wEf5fgmv8vNtDQly6VbtpYucCc2uWeK2KhQelRNZVLU7CigDJ+EKmCnVx
tqkiYwZXzARGS9wzgxTJUQJA8Ny2ZXzwvdhYJoimV4T4cgBUYvwUsQA1qGSLRrfKXdC1457BCT6w
jLWWnRTN9eeyLiy1uJHnSTy1GbjrgVC4hzbHs1hqIydBqkyFOoCGKjP0Pz8kJf7FMMEVr6fEt8/5
t8utVr23XlbuvKqo4hkwWX6kBtrbykmUX6TXeGuVk20lorfM0TdIJsgknboYt9LAX/EeH6pM2WaF
vHbNWreAIXWxDZsNhNN8tAiVM7/GTmFm0ryL3n3NFBbZYQyTp6+J/QL+Mm9qMCe6SJi5mkS/DoLR
u8ooFRNxtQyywtppJm4C3b7iichPduYs8iTWd5HXsDqY/vTzgWlwMlPFssbPzoVT+E+GhJdPJilc
isJPmH7vGKg3HMRdcgz1wHvuxnBlhzzzvoQZoxKA91hn3ao16u7681fsIF91n9PSsnUQI0GgHQaj
1A4/f6o4GID1MEDtPMhcmt37a10Z50F4GCCUNQQCYuV8lQGPhoqemxoOJVoLUcbVnqyHcqyfQk4G
RExYmeuMKgluKqFlDITmoJYFBAJXPTwqIdZd0FOn/Fbck3v55JKRol4YL8U762XI1BvMnbMCmXkO
drsKt0PuzQ+hcjGvaNcOxsm8cVHnydap39XzoFxrPV2oEHAKnGqB+PLwglpneVS3Sv0EvSVmqLyS
ySnei0shFlzVBvX09nYDOhlMN/aj1mpICMl0OQ0K47e2vjlKdenBeN11J/MfKKhnMTkON8xZiNr1
4iHJSAHtVTPee01QPmixQy+k6xsrIRlgwDJ57+iEjp3t/SKAwN1pMHHmfpWjdonoNgbMvAVvm/o6
3AWOXV6I6OeFiORGnOsdhof4aTHvH5uzAfrmXl3ym5WfzW/7EwV0+G4/jFf4RsKgW7tQgc2W3MMr
At6B2MNAdR8GfJTcq8zGI1RVaMqZOKzjcEcy7Qw3Nqfaxhi3tv8uXsonwzsOL9aDHhyq1docjgR5
8sbpZqe0PRTBwpzLgjDRV/O7Uo72Z/8t9XuyhRrhJe2M/4uf9HMKxv2gXmJtqYcwneNZAXC6WIfB
2QqYssqttYgLqJEeg4F6QQx06G9LTVveSKmcwz5YFi3lpcBLjrJjWPi6dTNNdfHq2DwkiKpI2cG8
+wqV5wElJEjnFe9qwznxv/K7Tvf62TgaN+8x5EvjMTgFobJOjiCWNmCo0UBd4/MIRIOKfIaJ/lHj
u5wU/1gn52i9Hsmwnd8Y6k4I3qNpbHJ40P6iC+U8A00it4yA7iGXfDPXa63ZdFn67HjKwa353BVi
+nVpo81JiCaTV4sSYpir53ivGW/8VDXf7h5Kp/5eP/eEX27yp8xc+jdUgzyuLlTqnB8vVzclx3f9
lPN20M+1Txob3YN4qVYArLJ+FT5rJnifmXUwbnjkX703A+zPWTWfCQMdiPr0Fum4Ie1tG/Pr2+sX
jOXBo3LLHrPHAvX0qnUXRLOuamK6+tUvx8mWgLeX1qXpd2qRzgg2sgKw1TTxj8Uj0IlZuLIm4+jk
bNcw1n+4sPJPTGnfg4O7iRhVN+7ndGjyu6JUttnsvdfv6bv4bKOd/TC9AO6dnd2zoi2xQeZTDOz2
blLWw97ZhD3CvGN6hjuZF+42824+p3VWLVsAEpI9DoJmcTOP1kG/lM/R4/gcveUP1TVl0yPO0w/f
PTbWaTgKIlf6bEsXEsf146cRsppqPDvdloO3aFvoCE0w6CvT2qcV/awZqu+w12GbcLGQPrsYnuMI
v1A3Cx50SCzhNTl7pFflV6/cqbTm9VV2t/4NPKjzVN6IO6acDveB1NfNPe3lDPEtZZu3LvtFWJ4C
KGCRcDc56dFad6SbeUhUd6NvwmvIhWfLw0bd+AhEz/7SFlvl4hqb4cOLGSrBNx1b8FrKqnxsH6sH
caguxd3m/Zk/2Q9UkeaLr73C6A4eifDcY6xSWOqEib1Qa/eSWIXYs1s7scGIt4pKwh9sg0R3glWV
85pDivQQps3KfF9tE8IPApJtbM779BRxFCHcursPpWGunoPxYtlr5PCquzLS7zxMV9Sk18xAdmjc
iyEzLiRYURYgcry6e7Mmw5VvNOP88u4aKVPTZMuSH6aaz7Vje8ou/VNyz/kUWMB29ZKYu62ukCKK
xBQBl1t1W4MNSYChZAlbfpZs+/Sb5mYnxiFYF6xZ1p3i3P+NvTPZbhvZtu2/vD7OABAAAmi8Dguw
JkUVlOQOhixbqOsaX38nnPfksZ1+9rivfTuy7ExbJAhE7Nh7rbkYL5P5BgoBxqoevFDYHeI2Ud5F
QmKdNpaPjHMPPu7oVVAbcj+NvnMs2kFfo/EdH4feAhhrGsEdMn6kvQzIFuUw+A+z1gwZACjSyBqb
l1FOLrpBk3Fnbl0KSjsQsMZXHLKvSdipL1756PjlW4I73tVh7yz3XtTT641Aq9rugPB1HjQpva7s
i/vsvrkhfgBU2xJuuGhaUKDWe2RyT6p+DPP2pWZwZ4VuVpkXNVZvME4FYAyN9m2Zf8YVebDz3ngf
2vYZaozmFqntrL0cWJXjhNEOpNADHdxgqTsDvNXJmh4YYe7Yn8oHBFHr2poPHZqn94e/vgUsAa5w
Cm7GxIpod+Kw9tSbwOa+2PS2GNaRzp9N6iOHZjAqAd3MraGBn+1hWWyYTqZbEmtQm+y6diQwQ8iz
7uhAMb59S3fpUmGIWnlEtDMKlP2xmr98+87B4RYKE8kEaBIS3Kxlt6/HhMwJDbC+53rGN4hseEaa
NnjKNuunR2tlEA26um+FTSWp+imeM23rmER+NgwmN52FhrRA+3CmpQaPvVOGTVZxn6dNHK0JaXwI
IjL8pnCCU0aIBMEGLteSHNTRLDZBil9E19D/p7oWsOMBj+sGJz07zUwNPGpnrRLkOqdv1s6okds3
W6OInrSR2jmtCWGzK+PA+NHYpzRTRw1LgK8+IFxbRlX9aWGLlGPhoXEAYpIB8wz428Mtw8nOstg2
Bz071VWZn0C25MSuJfegX7Kd1EyYc705gSYnMbLsmoekhhOkx7DGDcJhiSG3kjzcPofp8NXQjthB
izN890+iyINVAkxt/Kh9r1hDQZl0dSHFi04j/TyEogIW5XwkihnfoQHmylWodz0/o6faj1vDrqMT
IX0405HNLQLMGfsqxTVmhipK9a70jpNlr0KvKVmtW9oDk3dKevpJxiIUBgAE2Nbz5uQ/2a/T5/hT
/1RfmztWkXptqs88t8wV78rwQNyutYRWhroijxBwZgk4/bK488vhZAHrOECZ9BzYGuOjVPJs7cmc
4JX2lFYOrSKQZwQczfkMGXAWnR582r2bXUXidJTTMEXJQU1Es0PMBHntS+3TbAFD05wD5PyADMZp
GQ0D7QUioPIxeLa0Hk51cWdqxmfAiiijNbLxMGO99uSQJAUKaqPZ8yLk2h6AV8h5qmLIG6cl/FME
7njBxknIGsxMf4ftbqtk1SKUyYOdW9tsnmqrMgGPU4l33Sm2iWzphAQTByiUxqZ9Lrk7Vw0Hi5GO
+NJRUMTmHXh24ksUW/0kHIsQUKXJTplGTFbsN0cpeart2repsZPGHbNLpZSfnEbZFD4pOtMexxo8
PFpWy2kC8GejULb0e4hzi7g1nsa2jTfYwdgctQ+jbHaaExVbW3M+jaW3tKRSrwtHhWwtCaRBir7y
ZqI2I2S62nCzAGzfh5ZfX1rvk4LkZQFhHIJqDtPNTDUA8eHwojXqc1KqHmJJZrlzUmt4JxUadE7A
NmelNlpwq61WaVSuQfC/gJRzdlZxTeK9sNtpXfRpsRpqDKSGczcBBlmOonaLOn6j4sRbom1z6JNr
wjbCrfgINALcPdGGb412quzmXU0Y0ePqRcQR9JtBqbptjykWDiTLgrQLRLoesVVZ/E7WAh1PZiA9
7UAU1rM6RoB3HxLSPGOg3FNmaeRFh9HGz5gQGnR/aklKgTa3gAyEoplFGwotd4NA9WAByVtGgJfY
W4Bxdbl57chhfeX/dpVJIpPHOAFqJp/2WC6Fm0f1jZHpl8pqMk7mk7anV6HtufV5nRX2i3D+gYOu
+wdKN0b+wae29R8S6FzuNP9ppBS0GrCPMQAyOfL21ZrATmAiyBi2XhZ98p3unYd4WHIezJZO1n0m
gcCCSWFQlCmW26slBSFuJNe7E9O9hqbrooxYdzFNyZVZ9axBg5+unTQ6iBrOEurvQ9YUr4Q2s1OG
0nRthWYyFRhuaN1NIogZISvxtvObg0eW/c2ZPivQz7APjMG615PjyIkRgjisvxxkf6pUt9omXY9Y
spjeDwdpA8PMNOoX0qPwNoOtXuRNdE4nfSMTUaIa7hHUOFiU7KQBfY5fetC7l2lgX60FBkmjw69a
1fRSoqBY0b6cll6Z32eotUojwAxmlmefdOlFWNEDdgqncIu3rjVhsMPSJPZIkH8OgdUvtUVJquhJ
pAhk4DJz2sEXjJjxyZrPmgWkfTgokKjSQcsv4LCKS19cp9wxj8D8fLegulim4ktnPDITELTjC4SH
WapdvN5LHmtTN5ZhYFXbpC25ipVqrR1gSwd8Qv3Bq/rXtvQwm9hC34I2RcVjS6JMxXhUaQOevn1J
A6xNwdjvJgZKB4mO4uA5JL4ylWQaEeXZUarOC2EO1wR41l5OwlhMuiALGuABqB0TirTebAambbwK
ZdpN0jqaWetcsY0njwX5X9gdps3k1bU7DTFA6iR4RDG+aiOCpJjKFqCNJnVXEshCi87ZNd1Thszq
Af1VUdgI54O0w/SUEM3RGtGtoHEbYCK6L7MYybgShBuMLZhwJ6FTOiJaLHxnWJuas1aEg9KMYB0w
lY+FwlA3hF3mzyaiIEUe08lbYhpwDHJakMC5UNRMfOadzj+Gmt7i6PVA+ow5IHSSvXUz0pYPVclH
Rk30w1XjE6gBcrDqFpSAk2Eiqu5zoMw6+njAyFweEWO9q+MP8niumWUuA0U/+hhG08hfVjlsoXZi
CYuV6gBhw0Ih4EBtglYU4kIgMWwWyLXZufJ8JHyB2KMlNZZSQyY04Xo8Is/LVh3RjQKZ6L63KKCb
oNpJQsCbFBn6pOfvSoI6VyKe87PxU1OCXsSKBPtL8aoN9jTMdWEExRDqwKatr2UXmseor0+NjSZ/
gEidOB9TpnDQpaHtkM62UHPM8DDJ2D5Vm22QPDi0foyK1InjgdaWWBIMqhtEBbzKZw+U8wp4BQID
KvU9iCF2+6g9CEkMMNlMdHCVV6fKddAIRP3Fzixo7IYDyZ/9KVdhu8dyn9R31nQaApPQhNxnaBRk
b3HRjs+ZHowYEgJiadFSrqKuk/tCH77WoylJpkIw9SqmfDhKSw5Hp0cK0CGjndQk5VavN3oGicbQ
0l2ptOWTHpRHqI/GJnV8bZc69h2QtvGRkSN5VIJsYj7t4i2gG0dMXPc6tAqzzrJyLQMGbqAHxoa9
GFNKVLVnM6jgfiW4ldh/madL9Lc944o6KdKtHZNcohRhumnVgXzGQDzGibYh/CC903vliWOJ5bJL
vCsBWMSyKlZQzc1TXubNrsuYHmcjR8UxYxkKLU6gFaZkb4LjKEUWPDYzSzGedf/fxrch4et3oxEG
W6SSmEgn1dj7ZvX9l29/lsQ29J9v/0Uzh36bs4+yeaXsbar5pTab6QSJYNzoDNI3SlOI5wb4R+do
r3HmOY+5RgVrlkK/y5pNq7TVsWmT6ui3sVyHPUF6zAasA1Rb88D0oN/3AIK//a4J0q+ghEiwg1S4
H6Imw8AMnHYs920huj0wNp0SIyflp3MrHqRHR8HdMwpygErpmOdvXwypfwCsrLd+oL77+GQfispm
wNuMW+QH1Pu8UFYeYJGdmjT3KZNZPrH6In35PqhgDxSNEhhv7E4OSbfDksd5AFEOHDbZPNPeD/qR
OJWhSs6AYVWWZ3r0DSEYD03S3SVlfuzwo7/5qaNzYOKuGXuQ73ojxZmB0CfyLIgv9DPtiegNhiWp
R/droKsx1pOCuA/uoz2nFsShADrWNK4a9v5XWHRvRF1kV7zpJ9An6c4KyLAyWOzdykmNi0xbfggm
mGusX2GGOGumYeo2w6f8WtFSiUVKy6qtaSVoN03z1fu8FMVWKehhYrvPi4VtyeJA4OlSFWO866U3
7dv5y7fv/vNbvYNJ1omCyQtc6mbFKMK+szPkfLZun6wWXz9CBsz9PfCGIa/ETmbQxG0nX+o1PTL/
VYj5AI2UHFGBuFMmcdbIaey14VAAJwSe7i/pRbP6Bdm0G4kAzb0MR28VJfthtEJqKyKd8HCb62co
OdUuCJyUvJrqSN2i7NNMMVcZpqld5WhP1phA7iH40B1oXM8z8XecpzCrZx0q51ytoh4cn4sSmC4n
trVFzodXEUbiq3DEUYEsMG7vnRaPTazNUZqRvB3T4N4uacf7Jkd/qC1sAoNjEMjLIwxulgjSkS1A
jyOHyRT2vQl5p1LRM24YJ2eytM9BRZRhPARPYxRaVwPJ58KHgblXmpVPLPVFkOYktAQeeJkbbphR
NABfNZfo17cWmgVaCQqhZ9HKNO+V4dlH6bMMK+9eVcnvUR2xtTua+Ziv/R2Boeey8Sq3bDEf8EjU
AP93XZHdM0R9qfRAX070IFt2ua7LiSXSTo6mf9EK67NSyc+WoQ4rhcPIDpnIua3TtVF6MU80MtKc
P0gG9SPp7YUMZMHgK0zv8OnyusJxQ0lT32VtQCZjkhvvMAJEIN49xO13Es0XKWsptMh8S8hIe4/h
07+r22GNPj18wD5Ni4gjAVACHd8WYFgkKt1//9b0KsxhfDCrjLgPfPaSODJrb8MwTHRxGnsj3gzY
ZQnOUJ78PKXaQTF25zeleZfa9XCp2remkBmnJ62a45IQj4tkdFGgB1usGw9+HRZndvgGaH+2zKnc
n9Gi0hSzEjB72NkfoVCtuwpFUEPQ0CXLPXOPIzRxw9GZbmbutkTpYVkOzUtHvuE9h7pHa+pWRRSl
uyhvmr0syDWeKNOWQWvupYUtcdlMzWua9aQFKjb/BO2ccynoVbeRNLjSPTncuYODuFWPY8s8rIFK
7amfsGAytZWNPLWcZ11CRsgrVg3TnRx0XgZjdPA/dbqrsgB+/+S51NvbxAv9u4Sw24M1ZR966AXA
1nVzxxZRP9o+QL6stcN1gqh7KCT82HhVB8MekXl9RL4zIi5mhpMqsAQ76hzCwtAIxUgb5Rgtg7DZ
THG4jAlg9vQMMLECi4I40GsoQXd24yEXxVJkEbDwoN5PvCwjfxw5YmrO+FhOYDnrTOwNG3NaHKpu
XNdyCfZLW/R2dM6r/sYtwOpiFa7pp/1mnEa4mQLJdOdgo671keUxJbCgKN6gQHSrcVQwdhalG6Xh
S2RcsLjZMx/dX0Lz5JwF2GNlymrncReiRR4PzZQboFYRFAxBw+QiXOYarU9p1ocua85qAjPLQ2pE
k6YhwaNY8jYvGaX7k7QWjmIax2Qrpa/sMsB/6MsNDlOZc9/UxHF4XmMRKuoNGy0lmKOWuTj6lXgJ
4XRCYg/vmsHe14Ma3zQPTglCR0K4iC9Va2G4bAipkT0DmyQpC40RaXvziFhvKLXbxgW6lL5TpLIh
Uoo8mb09rDrFF5fJLgkXrdE/YaHcRJUf7ZzB1jYlIErXqKaZdPlZKSZl17aa2AN4op8W4A8PKCGt
iQ63NR5SjkSIKYK7qJKPiaBZ3zzkev81KMzBLTBBuFaBW+DFqA0BA1I2h29fWG/KtgyvQUNeSmUA
kmAm6NKHCh4aUiFWhVmwnWR6+zgG9lIQnLJNjVZl5uRh+R9bKkiVE/2kN0e0NdXqO3nyL0xls1Pv
O6fXPzW/5Mh/728TQwtgJW+GHYFs0bPfMyJsKEzQzuG09tme4zR61bXYHTtjRcyxjqABJcsXizsG
0Y7DoaJUrPXvX5X80XX316uyDXoyhm5Jyb/546sq88xg+VKYmQxndVPMmzZDolu9RzsB0CFbjNnX
kcmVKvJFQcpsScbXdbDf8jlxYG3c62fjJC7OQ1deX0qobDQOduMyauYGzNW7WpV+X74BiyavWup3
6U28tLfx1jw2d9Lb+VigP5vm0Q/KRVYs3LRF3eZCyUOHoC8ghM1xGGgnW84fjcU0MzhVuXu9mjvd
IemKdIMVO/vh95cEhuA/PikN9bhmCEyIEtjgT9cErYHeQBlsd9NFvw79YYaQgkHNL5BnQJQXDP08
yl7C1y1mQVhqUsJyOYgtGgMauGnfAxqAxkulh/5wXJzqhPSXYnktGR+2jBEBnzUrex4scqgjXZxh
oxmegeb5JY/HqeYcgwgnJp/mTj9NscuLeIGg24Ng4BcaZdET8Wzqh1qcSSAZ37IsWWmrMltJ4/gJ
FwICWLlx7NNBZThzDG/h21SexEv+Vvdvkb1rp62jrlaRki7owMTqRtlW6rSyT5hDF7O5S1+lt44C
lPg3D76+454sg/Cd8up7a8RK4iG+ifca+RWQhsWoXprH+t6+TeGqu4xPLsOyG02Qo4Fnazd/4DUf
ONFY1dK6tQTuDgu8xt0WkgpVWKHKEyoPseixouPM2c5GopUZtRlk2ug1Z34ZEgiSPtrMNDNywOQS
KRWzTp58n8knbJvrtWYWSiT6U0zd5zAjVZmVTk8ZlLKAcpdg9UtwJf5osWUl3yangEmrd6aS4Tor
j/r9728f3ZqNqt8TtBwVMiWTBMPBRzAbbn98pKijY6WgEb+LhmKdTztrHA92+2QTefops+TLihX3
hcvyNt7q+/7cPNB3BkKhuCj9YYEQYKWc6EDxBq+OsQvXY3sJ99qWAHp5hCUQX3HjM6F7dLyV3p9K
5nYJ87vSoKVG1qu+igtEEEsfdyUGrBseqY04BgwUEL0+Fq9TswQ9Zd+3VwxgCD/3JXY4b5Fd+Hfn
aeKDxWQxjQ/Tc8mssWFFhsyQLRtdf5ONjuw+PuosJm6Eu39B2bVq4zjfRQS0LQCO0EpJcrcnFGMe
cp4a69w96c/Kq2Vc4N5X1/wh+jQ+R0/lMxGcJ+1Sxg/GRpEjPijYTuMad+TCrzk0eNj3lyD+TiFj
14bxq8G++NCbuzwgthzf1bp9tu6dR6LgrvEtavb9h3wPviRf7OLgIRNPHyg5F2H6JZrHvnvr5Nhv
q2Y8t/v2s2p9Isxl6ndmvyVxeEYQPPniaWbYzwPlNQegRTPszTtrHc0nivWXhgE0QXhNhOhmFelu
ccqesifvPnhSvK3GEjTITb8nzElu9WQ1FIskxlLw3MaX+c3LV1z697xdjYHePnz2DTdPv6ibLn0l
5iewSee5ptwT5ktm0ce0t8XOtosl1UBPY2eRPGIx0l56rKeL+rnW34JTeYCNs2hZlT/NF2BMUKdf
lQcP76dBUAWmtxYJJaMDCkDkba3ool1SGq9JKSQOjyE++0yesE+jgC/6yoUyQXSgN1rLRjXuQOW1
iPSmbO1kNPJo0Xw4vqyBJdfRllCmpdkhCghGus2ek8ntELT40v/28vxisxT/NMjgjFElHh5VY7T5
zTb9HUyLnl8giajjQvg6ItmSIWOn3xhpXDw4q679yX+rqxz9P361xfgRlDDLkfiEU7qSdLTMl+qx
eYw6dLyInPkwtVO8rfoG6oCnOssL7XsG68Q8uZ0e4grpoax0Q8X5QNqoPEsyXjyp72RcRvdphUhi
8vr6scphNoYwRzwvcf/whufd/8dFQ6iWCinI1uDTSvWn6qAip4ZEUgeWuvhATQUi9lSaClI7Jmly
2NWph8cVogJ9RnzDg6uUw1550NhNnZf8vrobzxbTa6t8b8pwE5DpmLPy9qy85b2GRMI81leF+Xeu
MiKipRz8YdPUf/n6NdXh8wIcZBj6j4semno9S+y02fkw8pQHokuBgUzio6OPDiA33pZM/BeKY7np
Lb9ZQbWobxGHOKy7Avn3JJe4nsdDRSZcrLj4epjRg9L5UxH2i5fJtm5iAZPSwnE/g32/u6/0tIbz
UYbZzrS9dBsg1LJOPlNgTYliYgY7c48//El4hjiAIB7WB2n6IFLD55OJxeTgq/E1d6KboTbZ8tuY
mjMr6RmkjSzKxIcTaTUmrSLs2YyKTOP8+7vE+WdlIkxAAZaumUJXuRl/fPl+TCoCNF+SuGmbLeuO
7FTyrokwX2qsIlRIDKoH+6SkmX3ClrRL6RTvv/3u25/rgogwVIrH0Lc+2rZKEPmCKDJTxZ0kNWCc
KuZ9ETj1GfDQAelouVExpLE5o283O10evn1XyEgeDFXZtkXY7xAgmUevnszjt+8YWUFsHPyG8353
8NqYoIkBkp2tYf2YJ8oDo+V6njHnBzlPnFchw+eerkk+T6PVeS6dcF5iSi0rg4gIOrs4ntBOMcqu
t2Kea5u7Ln0jdrtZqZSfRYHLbbIy2tYUUpyXbLTJIZoJh4p6EelUVRiZSTbOg95FPZyNer/w5zl7
wMA9mSfv6TyD1+dpPHrtiOENE/p2ntXX89Tenuf3KoN81p501cyz/auY5/wmbdLpsZun/5hkSA0A
lUhUzub3n/o3mvQPa4Om6SyEjsVaCCNi9ix+f9P6iuE3yHzDnUhey8zCKbKpbbr4dq19UOtlTUDg
UPdpHOPy3CtH3IFfkaTpHWpiiR3CuOpJmVAvExHC0g4k3yjICFaTcwR62DX7akTdEZAHyvQNn+9Z
i2g9e5jPl7Ol5Q9v5h+3MLU1xbOJ0RK3pXB+egKtMqhL32+DnX6SQIXpLw4rqmBlwvSmOd7JJ5av
jPQSCHOt7oH7Ojjza2RDpE8cA5Hche26yZ5h2kCGP1fX7omK4rN8/buS+1/rLQ2cr//3/7x9SRnW
hHVThe/N905aTeV2kwZl699b9god3A+kmdXXJAh//Zf+GzYj/yWEYzI0sS1VzL/+DZuxZqKMcByJ
/VXQraV+/jfB3YYoI1niLM3RDGAw+GL/bcG1/2WApmF/sQSucmHq/yMLrvrjbci7s3WANrh8LWFw
xLN/LtIzEzuto5ebFpeU0035XeS80UuONzWTuJMxPKVm9VDThVtM7NmEinRi6bUkYUXcjmsx9Dz3
Vbaq4Bq7lfINjN3CEQtkSecFN44XhQxBcLmZfVs/9V70tS9k/aSFFWeZdImynUZkZK4TK64RUbT3
elURDcNABBUzyuVrb2UQ0BNmeI2XnIokA1eZEcsudG9XQexYyPySimm8BjBXF4h1o7JzLl2K9kQr
e3mGwLKutVldC/W8BZZCwwn6FytwGTXxKjNqQAm1+XlqjfrM/YCkVJs+1/qhCcpVqdXPvUywRxik
/Ez+4IboZHH8jDiDB1/StKlfdezXR534mjgs114HDCZPukMmSD2222dyv9CaMOGgZCrHtbokpj5h
alW9Z8B/Z/w5tiOxolGdX+z0NbKsFxgrYglsPF/sRAjAurYWHofmVV/QkskGQKVwCpGICzfJhxcZ
P3bduMPXlC0Hy3+DIBTsWqGPyHQWGPzJ5QZIrVTIpSpiY7pJAqYKehZ1P0qRITqLwKfmr+dawyf2
atl7F5pjJQMnjFgDq7yjBOLAVrVOgbIzg+tBWLQkrbPhWm5tX4ZANIcu7fHvTQdhVs7FtmCkaEA2
sFVH9hJwJOgCv90nukHnvtXTjQYwzbUFfrVckKviZS0EAhlby1SJ42OkDu1RYwP2amXatFjSF2M+
YPNoVB38VoIRK2RD5kWU+9r37/wqvdH+fbQMxuKRb6C9dS4OQdF+ojuY93r1pGPEQsZc7ySh2s9F
MO11UVl7Kp9xRfBi46KpfB405lcxB84k8p6dnk+DFjQn9OaxzPERz+6EcRqydVtxtubJqg+INrpt
SgaI0fYYvSYt21I+ndKR4PKyaWN62qp3LO32HvRnf0ff46npA7Yb30w2RVjqJ6Nt0aj0NLuC0ToM
Xgc0JfGuUaG6zThWp8HS4v23Rep/l/Q/LOkzCUwX1OT/7xWdYe9b9fbDRvD33/qbH2ZIE1CXZhoS
r/5/lnTL/hdoEY1V1CSxg8f+uyXd+JfUdPZ5S8LT4u/wIv69pKv/mhslNkZGXdfmFf9/sqT/DO2i
PJI2pw/qJA2QmfxpQccX3Fl1Msh1wzLDoj2N47MzIjaicIhW312ZXxxPfzxFsHlAgoCWBthBWjpv
7qefVVugWno/s9Zjj+qVo1juzlxlhNRNTLBjWnR/KAG1X/1EGr2GrUKOEICmfywBnXSK7Tb2iDjU
EHwuilRNgmWrBCkQZWbwqxZxw3PkO+kmEJEJrJbsn3lqL7RNZnQhqemGf9DKTl+j+VHPCjBP/ItD
XJx+f2X+QXGbLw0fuDEXeCon+J/KuwjR3EhErkQEqTgnS1dRGVuNDcUhkPmxb0ZI1H3fDRupUvbD
WiKzUOHjvPcR+WFbH5q9j9fw4/cvS59/7H9K6L8+MXpyqpy7utyJPx1PpVOqReRAfGy1wjg1fRKT
xKTnwYfVN+EB8bOzF1lMkEAc9U+g7O1V70t7GwyGfNZHP72MQ3DQNPDqgXKNNIgwnuPFB69rbfaE
0Im/KBAodkKPym2S6/nn1tfiDT6v4v7370T7Z+XyF6CEyklg3uH5+fFWQM/Wq0x4zXXRJsGxGnrf
VQa0BokWeLd8zPBzqEmZLtqsre5p2fRfMqvHOJekGZ0RTgIPSR8cVUpqhpPIb1MYn0brvynYAZfQ
Nbe+Gl3yipHulFVrNROD22aaSvkgwxOYTnjBwXSXGcFqwtEVGab2GIto22ThVhklASG1Q/QEp4qF
iMp9RM59A7NoWbcB4HvLPjAEctvuYDrXrrSf4yYjr7mkF52P+kNbWYexy/agDR6iaXSVlvCmRl22
penm6KtCmpw9ZVbY+o9ZeN/IINkDKKZK8A4JtdIi65tLE6ovtSYHJvgIEp3x3e/nyM4a1eyY4pa0
+dCIw5luedEeAjoSYK8RvxifUy/5EtiIJabgMSrrQ10gKNC1o8hDd9QJa7ZAZBQqk7xEFU9lP3yx
ejhIBG8FFEzxcZq8+wam0SJIaTpFUsp1O9oGeaI9Xp+2JaOekW8MIKAVxQHN8nRqopTnNOCwf8By
ieEiDgsysDKfqfZfREwAP/7X/BeL1rzc//wMSApnQ0iIM8KyflpDQHjWsYlOCXy5SAnyijPknL2K
Md/eiHSolvMk8cHJU6QL0qrjmt0+6T+sMqk+D2XaPbFFK18cmPpbGcCBRcppwkxoUiC8HrioPMjr
bdf1+YuPMIv0kCIdvzhtrz20UOwORBcrL5qI/aM6jRWBYcTzLchBMdeS2LSDHbeR27SW+qcH5heP
/rdOotCZc5ksAD8+L4WtFp2cH32O7CNtnKrxl5GuGLuCU8mdMlqOS41JDAiQkisJuNUxhVdQLHqp
gJidDPsp6erqw/QU7fPvn+VfLOr2vJfofBYWc+WfKECJP6ZdYvbmGlm4CWs6/wioZ0u1QxU++H9Y
mX9xGZj2zX0EVdgaO9ePlyHHoNbbYwO2fawlruNKrkckxtv/j7f03U/5aXFCVBJatajMdSzC8Kua
1/mRWFHyJIVp5cjSs9H9/Q/U5r32p5Xddhz6CNQQNgzTny4id2hUFHppomYXcJDsOIEGVLfRvhon
82bnBuq1vkdCHeip+iJUNbtzMu9P091fvQzHYORDYQQ1lG9/urwK8jLMs+Za8Um79gbrppugmn2L
4eDk6CSs+q2/Siz68iQYP8WAf/5wIX4cO0nDtGmsqLQ22d901Zbzf/++tTlwcByTyFrDckJ5iwir
PSGfDCAh5DZVUD8CvIbTZkWduJLpS9970mrPxR2fNX9Ya34uxkzAsAaDU+BWNH6JQvvxtUxAdsrW
4hbDXB2vrQa+OypCHURmIf7wo35+iCgzKDgMwfJoOQxXf/r8g8nTZ4eCs5YMMfZNEsldqg39SdRe
u+UqOX+6zuyxP91yFp1XlVn5vIpKgkB+utK9Dk8l1XpvDYJqvKt9A5uoN/QvSphPNcB3z1+jUwEU
lKeEvUhcYH7TVKt41Ly1Ns6jIp+oRVUfoPqERF02caVeatquyw7c9QG5NS3xmci7ZPmINnY6qh0Q
eMcCfJCE7zq9gGewzKSX6Uqz1ibN2Hu+M97GDvgVgOtYw7cnUmLI0fKdaK0GX7hCwbkxquJr2gjj
1TNKCzCe+bXp1PEdIUm/JhgN3vRkpZtCIbO2yofcoDhAdebgutlETWiuh8RMlyVNuPNkGtneEAFJ
6WQftaRhlbySiJDusLODR1ChNUqZ2D6lqcTXo/naqilSI0Z8NAuuJ6SFhMEZYAkgscinnMRq5oex
hhHBA7PgLwaCVPdq0lfE3VoYeMNxPSCGGhyn3I1DvVKxWEGmpRC9hXoeu70xIjI3g9yt26ZDDlRq
tzKKxLULR8LOyWdq3w2EQkxRhY+vWdWPFAytmyF+WXYxoSYLbLU1KGocLshiw602JeZd09npl6ye
6stQ1z5iMTVmdoa0fFskhOqRtaXv68QmyaUs4PHq9WC6fWOMWIDj7k5BU18t4NQHJhyEEpdw1alP
YVN3V+GN7VOhg2jNgCUiShpyLJhKfFaK0t9OQ6Xcx7IKzy2cDIRDukpTJ5Ubf8I85U2kg8T9oK5h
MWpviqdVO7MK29OsXVmhGcLPV4zi09Cm/tIYZf0S+TTQ/XFqX2FcZmsF2CIqAhlTVMX5O6klHbbx
xvuAg1HeEtCwQ4ZNCpm98txafXmawFM9KLnoXitRNu8DiF0dG49e4oY0jYg4bB/AgKLa9Cc0+TXr
CXP2/Mp0Pb/XF32Do2RAN4TYktv2NEdwPFVjMqxspUtIhMtQUyk2kJ6h9laVU1lbgAf2TtYkspsC
1qvhBMMrU8DpULRwWCS8tLWq0c5vOW4czdk8S/g6y41ZR5s4aeBRDN4UceFoKysGQYG64uOKHxyb
OV+ngFe37f+i7jyaG1faLP2HOr9IAAm3pRdJkZQ3G4RUJcG7hMevnwd3uju6Y2IWEzGb3tSm7i0Z
ApmvOec516AhZG4KBEekgdq5ZeRJlguL7Ka0031RWTOiDxUeQdk17mqw3fhU+1H6Sndc7IkHNLa+
0Ua7yCfoqu9EfSnHkGgwm5BR0m74wiYMqbKO+lutPNbudpHsbEVc8ST8auP5U/MShTLEJDPFN5Kq
sgfl5tlucJrxbIbtu84SJC/YHu4IawsPROZ426DAioJJYVxNYjT/WAOg/8EjHrlFzrBFFd9eTIGc
fBXwm3F2ZeioI3afCPNoYyMg0TmwhKwgM7Ay5Xix5Gissyk2/6alCB4mL2DZmekaJBwn7rRkXrks
98NyF6XIkRFJEcSs0Fm0EV4I8i/wYMSVf0G019/3OSkSGw1k6hoZI+a6PtOt/Qx6t+HLtZF5IM+w
uISdD7XaHIx1NFgzjgRCFJni5Yimx5rwKrbP9t/SErw/RlwjP7PbswoMiERafYHDkh+kkXTXVEh9
J03D/Yh8qQ9G4MavqN2Iog044lbCGHrwHSJmMLcQW0YPWqhTRV8+u75jRsIZXcMcHEcIZ/s4lUwy
ZekmCPBEdpqtWmCAS+V90zOx3TgIvZ+91i3WjkAD65qlt2+T0Hp0wtQ74b2fTpPIwy85oouqijE9
xpVdv48uofO+mRmPy3L5JFghbtPITPZKt/GnRzAnTyj5eXFR5U/NXPl3OVKOSwOc+d50ib8t2iJ8
t1vdXzIe7Q8x0bV3lqSPM3qzBFRqDWcSvdWWC4WGzaCp00FGQm89sCIyRg76ft4QLkZeuaz2OfI4
cEzUCTRBQ3DqDU/s/SgiXDyrKA2Lsu9BSAmv3g8Zlr0kxMtrZ5Y4p0rjzvXT+DwbU25wyqNJGDpp
PrtQmjdRYWNuGr0l0SK19jmZAj1msrI4ug25e3T4VjbeEUpGL0cKT/FRoC7gZ8/mv3xYS6Yiavh8
wzy5uk9IqcDBL9+KAgpVRFf+JirR4iJxrPvRQnu+tTJdPMHGMrZ1F6XvaR67v73Vy+faZAM9hRXb
2MGDZg0ZnLswTeRLCRb80rZN+EKfgMLTcHS1d3mFwpXb9PrCwiJ4dbVrPGoC7M9GWblHERTB/TiO
DWaEWJJLVUfRM6GR4U2ge/2xRun/AR1eHM1RRNsyD/TJCDyxgRWludptB+xtOswf9WhNX8QtFg+e
LATMYUcM96PnOXeGGOddVts9iB6DFPphdLpVYonqFEYecdKFan8L5gFozLzmoATBdYQkWcHGCIuQ
EOdM7wrZee+0LsE9IU/QJpU5yBPvEozpQYCatBu2nbp2Q/KlYWeuSHWCOw3gQmwSVeqPhEC5194b
EWJOuFoJDrPZgW6RcttPQ9dapxS/DOC8tN/JfMi31RRo4HmBsD9Usez4W6N8xy4MOykP1XMj4/42
69Df23nrdqvIy/miaMitLedATXlUi/k6pgzYNnM8Jkf6MXMHoTw7tn043LVmPBG4nSNYCd222zmW
jcBfmi7DeybNgKFNeoxz6mWsJOyh5gZrgqMqBuAiTSHA8Yxp/kflgMjxPUS/CJi6VzcQAYvhCMQ5
NkEPnkebRhhO/MD61eAtS1KlBZ6dDH1T4tloz3QVPcVwAddVFetjBnkZpUzvY5uMVNfzrXhekjNS
YRriDWZ342uhtmLyBct1ljzQepAW4/GBpNt6br5ICCnWXHvlrqgq98BGpIBqhryEBtkkJlIhvlXN
wIdkB77G6jYNrwYV89aq+AwL7QmXsXuQPrJi0Z+VNKurNBU/R8tsnfixdNtVdYIzqJyHv6MkbR3W
hQPhGV7YjkhH83NWlVEA/R6xjdqkEZJdC3/7ETJBRSJbb96IOurnHSSQmvgFS8134JvaXeJLLsRY
lRZo+RFWhBjdnH8nztV7YVj6FWkA6YoluG5e4ix+Lql8oVf3I6J7SuHf1kyrT7T89W0OasLJWi6m
Fbz18s6eJSp62x7gDQinezahyP6WRgbARLT85NR2j0nueV+TKtu9jGp4USaWf2QC+idTlbcJot69
1U2a/9JmmZcuNU3OTVy8/Cvhnw5d62ceQsPphry2uTAN8zgTfLKuEuG/uDNq+UpoaXGoj/UmDQSB
nCKtDlE/jC+DnOKE/HKldl4sOQyGPgUgVkDvLCLCGENvPhOHF14M0oUQhVToBlw5e2+k6Dn30eA2
/2R6vqlu9P6E+BShifbg2dIq8DJs8kqA05gKEH6JIn6ni+Irwa39a6qYmoxAZY6EQ8kb8L7oNkld
PxgzNwWpNV6I2rvH8+FP8rfyfDJt56SIHyyerIdIuGooVj1QvnCjTUXaaaoL4CSj4BVZo8/XH3VC
htrWkp2L0qGeQXVSvSUvHbEhGzIb07ti0uhP3TyneDVq4LJ82P7bYHp8hjLEJuylk5mcvFma9wNj
O46TwHN5HazIux+cdP6UUZjnx0FlCfZeo02GnR0rYtNlm4zgt6z8bXRazAXlmJebKIzrP1meBwXL
0AKUDxryJX/BsKnjPKtKgy3gByaQ5GS0+AKtSG7EPOFe7k2D8tL0gvqR0UAwAquZ8oZBg/Ancnn8
KUZPNweGO22yKdXDJkVrLyDQMJGGINgvVEpLpa8x1AmsBn3ZIgt0iJJbiyBCRsecIOR9ro1DWw81
xmKCE8GklyN5HcKtiOr06yAnn4y0sBujhUCundh2WEGwIa0dt38Jgia/EEI7PWOBbm9VVnfbQUhn
hVXfXyVTCw+0oPMKV6VTjGcAZ/qx55M6B0NRTbgc3Bk7PmSmM5im+c1ka/sbYdy8b/suHjmSDPs+
ok+V9PJhd4aynOkVyz5VIBvNPX2xMTdAVCRzG2FMWR57u5dn7Qa5e+AmlZSFRAleRayia0+434cn
Gyp5d6i97yTRaQ5aHx9A6Zh5DI6/8O7asg+f8kKN1zmiQ2zGOcXUJVz/pYFeTIcThy9hxxPHGCve
SicuMS8kcwa5ebK/4FiCeVryn8jXWss+xomjUBhLo/xw69lbCdWOe5TOC9HAJyzE8nv/Z+zGdpfS
wx47rw1vpEHhmICLiATc1GN2gHbKtZ+DAtZTgyeq44M6s6HGJlE6SI2TwHop2XpT/nKt/YJt+nIH
ozkmqra/HdOFPeEB4RnI6DyUUZwepjh2bzJllMWlIxsfoWsWP+Y9vliKIstAZqnnPieeZuawHPsZ
QKhbf8vAGr5kapSHrAYkHUbtiJyabX/e6PBoTi5uaUa0u4xEyLVfJXxXzVSfPQzdZzNxxA+W4hjN
OIyPQ4wZcOdie8Szih1hBeJD/mmzqjxOjQnF0y7zbybt+KnUDOqzC+KSBNsk5pBXLDX8RznEYOtm
fsXWymGvxBlgyyVSwKfTJmJr5Zsl3rgoyN88f4nJI2VyNylM5iRTFTRUWPwfvQ45D3RteiaoyiHp
mWQjoIQVbQPKuO5RhGNB+nUVekqzM7Ib+kLr3aMOOzYaVJRnxLxGpLBsvWG6qrD82/v2oXPwQEuy
5u+soYRlIANIxITM1McwB5kxFXBOMHpRRwRqE4atD5vErjdKkDgiC2/RL8NroYHUW64y1NxVTn73
mABVzQq8IwNXN887QcaXokryX/b/8y5oiXvhmTef21HYrBHAYTsWHlbLDdjDM7xZh1lYo90l0IEy
I7OsTcydT0Xd12iSMhd+oBnmgPL42NdTVZNm4HGnr+vAQ6cci+agPctakVlmblthiCu++YqsUsij
GlH2WzkSuL4ybLZC29AuvKfecdFBKTJRq2RKgHp4rt4PBgl/HdsCPM4jAxNXLP1C3rywt3DoGuP6
vSeM7NSM0j2FPGyIpic2Gp1H+gAs8IiFAmBuUa56T+Kbcq3R39M2t7iDA70m/HG6DFZg/upWVk9I
seZHIUL3lYUpKbk6mDFhEAZOhE8oSwyo/LAHvzeMv7Npexsjdow3jfvwmjlyfLFF3X4ShkIie5NU
3RqKFHAdmH38NLELWZCeJ4g2PvuCdR7k7QtJP63ciTAxgj2WsenA2o/PAIphle80pMVLh1HklEVB
AMiFznZYdSOgwJVvD+Ihhj97QfEeHLM4nZ8AkYU3w63do6H57ihTzADiKe/Py7JiIZ0OyFaNahe9
X5uom6IuZ0eUTvIcYtt9rKj9ACxb3rGc2IuBnSoWyLuor5FZ3ZAfquccXzAPveUj02CIZH4Xg2P+
BGIOn5w5z/fIq5wdi5FvL7QJnyyADPYsb85y8iEm2+54q9q82vuoiHdJ1P4KYeDmZCY+nWAd6DUm
7pgutoQfLavo1uQlivvMSvrHIp/Uz2Sb8zaM7f5OVT53lNe1mmfX8drLHFjqIDo7uu+mqX11Yj95
yIayetPmRLs0WOmyRyg9OLadNcljWwfBHueFfQeZaZlHN+Q7F3wudRDKh0SAgFOVZVzbPCPQzWXn
RS+K5jhK/BHDiu0AQTfSTStt9mgQZD9yFahfHg+Pjj0Bq0KzjuN2muLhyUYpvJIjU9vd4BVQomlX
mxDrX1HdBbXX7IZOBKu4tuNDSGsBlH3CWc7e5dM2hHWOy4jhH0yJfpPF9nfJdfOUM0T+ZkgQB/1a
4z0Iv+AN9e5LNvnmvTezSSmBxwAywpsTU1pgtfWAmGH4f6V589dIcuf2p3PrrBLr0Wcl+SckWHP4
cE3GphcviCt3S2XUHFFOIuH1RICl15acVCrM3WI31kr/xf2qPga2W/dVMGLIddksauV3eNYJRFz1
7Rg2W6U8s9vgwYuMXZ841ocguL7eaeBBELhltqnoLF+J1uJ8VcIeV7PXRpjM8Ve6U1O82+EQfmtl
dlQcZc1HPwpYlmmOCYdBeMRzJMtjbtcAPxoTmxKpkM3Orw1MfqpvlgBFUCUPLWoMRsQ96fGego/q
ldFsMTG1meOQWABGJrbqW9sCxiHqKj9lgRu8Ft3EipXRQ1FyfZXDxoYWecOw237GRtLka+1M42ky
KrwMpCuonen3yXuXCEKq6hSG9NhW3qrumugRz2/5Xg8LZnJgcBIzmAYXMP4kJiwdn+OJSQHpB1Oz
MJRtzS9FMXIAeGa+jIltkYiWNPIbrzba8SXXfoWjN93lhJy3aK1tyhwiZE6EPFfOieME20mxHJU5
LKmrNUXNn5gI3hOdZ3CJifSs16OeSKWJc/LlHoQgXHQ1gkJxVk3t4kR3ukE8TmxIWR/1FAerJDXa
IySQ/BOb//yaoOWi4ByTP0E55DnatEBsJBCSY+Bwt3IYhlc0guQmOEOX7RiyVBDa23IER4mc9W8S
8gRvcigZVBOtl+5mbwATrnKK3Hri+qSUcM8u/fKLOTqNBmFvzlgYDaviG0CeDBU+ffBDf/kQbRBD
Gxu/c7JSSJAf00Dh2PGKJt6YEY89MZrQS4qyQ9U8Jcn74AKqz7oqe7bR264LcjseaaNoPHvdAy3N
A8I2+gLh2L52VdFvTKO0d5NAWccqmlsdBOgSVQ8pZAFNlT2ZPgsKB1Wa2nTBkBMQyxTmy06RI+BQ
99R7VBhigh2dFP5qSJvgWqYjL56Xj6ewaP31QDbII0uGGQBaXG6jeez3cz6a186YoIG3ACukbRo3
ZMv6VWZE1XrsKTYpeJEd+lAevyhA6Zcyv+TlJ1Ijd3Ahtni7fEYCtFnS3+alj7MoRWuW2vCRJgT+
yMBr0rNykgAAPdTujkE5zqMKEZ9NpOo99bZ4xaHdb9IWwPuqj3W6HxYvwbYNgyTb6Diyn+a2xrgj
RXPu29jDPFwBVmPuu+8cB6myam0Kr9I8jq0Bu6SKYnOvRTY9J7otunUpLTfZDwUKAexzCRGdRG50
2WVc5rh1J9SjTZ7ntdctkGpmzaFclX1lnqEHUUoQ6uF9ZdJnzdhJlYH0NRkOY2pI5cKHENO9P7OM
2FeU2N0+IPCDWzgET65So7ktMeXstnMvujMSSnW3ls2EnoH5ICLybBrXwnfdmzHO/rnojeCgKHl+
hqktH0vTFY/ZUGmxNlrDfu+0a93y1HaeVOXKj9YaxJvq3QRYlamJ/XUw3yCfPzlFSeGUxyUewqGP
9hPQnUfh2vqNwC+9UwtPeQUjwbsLpcgPrdMZTz5C9E0VyHTrO/P0hNbQpuHNqo0597jhLR/MHWgh
EFTjQABLS4EctNlwbFMjPIUKDzwmTmA9SYCLTKXZoYtVfxKt3zYrX3MYiLgRW1H4/WXszeluZv/0
lYah8yrTXB/aRvrXUM9/NRs4e6WEqa8RkcgNutJuEbOEs7ubtMvrBQ/mzZmV/ihmYfzCHX+aGzk8
Fm5D8Z+MZj5tgFz21aqImRcPbm+2pxRk8C3sYSahnHBmg/mXBLw3GZQf8xzbb0RNOd9ysHgAx8l3
r1zESFNsKPYrj7r0JMll2RQYTA7SYWgNFz8mRhx53FsPjmJvus0IYBoCZInF2Sg3zQBFs4smDQgh
GZ2V1dW9pqge+7upC13oSBC506SZHqlGu/e0dJqbHToUX0ZEY7PJSon53EqVyfi4gdYaRvktL8Jh
L+u6+u77oNnVA1IfnffxjkV7dRzQUW9GXAY7EjVoSse+7lM6s4HOgEHkKXUccet4h/G+h3OzE3kP
ZjYuUb+oqRyIu5bTRoNT2YRp0D1YRmhiyTE4vPKw2TWSRC/HD53v1k8H/LnRMoBKYq4P2uXCYgWV
xKcpbqb91LfTnkF3vlv2yHdVL6Nrod2Mk245LDINHRzdo/clMMOgmO7UxzjkI4RvSExK++h17Nhw
H2zMN7+11flvru/HP9UgRQdwa8Jkz1m/V7Wf7SfDcZeeSR0aD26BMlqTrLhEPNt56O1Fj0iKUzmp
nuagJWfNyJs3u5jZLaUm6QJkWW3/DXiMx6gCPLFP+uUnuZHmhRKVmtmdAcCMjvP5j3Dg/7cm9n9Q
dphh2YtA8v+udT18aVzRX//Nv/C//5//NC/Y2BOUzcLSdhycCP9pXlD/Uo4FSZLaCbnBP3/z7+YF
S/7LQ+zAXp5pNIAziejhP5Su7r8cC2EqylQKX8u1/1+Erob7fwgQkCMhAvVtjHaS3txalF7/ReqR
Gnhb0zQq9rE0X6qRyeLQHaTXDs8lXeg+C7JqP+hZf5rLVD0xV/lMqmou0+9SpcPFRYlnMbULbGCu
Lehk8zzH3rpJM+LbveazqzxxduinIK635ykdWZ+XzjY33wO/I6xnAgKnG+gSGNyfJVudbe8O8Hn9
sr0Z09Bdmpwo2zK9L8bG3mttFJvRbFkzZuZidu/vWFmULNoGjJyMF9es4dw7jKcVFIySjiEjKchh
2okVYyw2je/m22H0Nvxs1qXpfoQ/QrKzYXKy6gcTEDk2RGd85c44AZwUmJOLkSGFduwZ66vTfEm3
29aqnO9Fox+7dsBXBGxq3ZfgegEqcqc6iDeE9dZqcB60ErfBNYprKKtynWWWuzFTfzwyenptpFiu
gE2uX5rKJMGBisBjjjy4c7SqGaaixO3I4VJkNWnnFtibuK6vLBqZkY4AQRzGYFD1uvar17Cemsgx
125bHtMSveJcU8ZD8tjxb/wq6GUcZc2W0zLdyNi31lVxb8cOVMgoXQoYh1gYZUHHpYXDDGrZ8172
VN9Duh16/92P4aj4UKUmp4ALBzLQr1y6NLd4N7CQJJl5ZgtgcHdAY9cOVEVwLBguTH7v6ZsT+v4W
4b4DHDqp14OydooZE7lP6c0mkDGrsURr8oNGEX9OPbnBy4io8q+GXYVHpbufIOnLDV+735GSxk2I
wqIxBjISQ/EnF+Yd6fNn0tKnXQtkDdjbBK7DeI6TGz/4t7aMt1KncKEXgy9xJ0xu1MaV4J2auGEi
Jf1w7VQgulWxH7Cb8OHHZ3NmAkIz8kAosb03O8BnzFYcbz5EbrxmujCdXKJPQt+BZaK951alH47t
gzyPAJ6r5G8TmMk16fRf9av1fRFVpDGnDElzV24Zip8qxtorq0XcEpihtWrmDsmsfzS89pq49ReZ
BA9x7JOml0C1KrBHG+zHZ8JR0GvVcBu5v4XHSo9PbuDXL9ioE3Bn11WyaQQ1QpAWx7JagIdxfREW
xrzG6fYLXCqyIE/0UlHAdQ9ZpcGbzWIz1ln0oELgqoH6MwAG2ymB+kOh1ak888gY3yCrNpg2Qat2
2k+STcCWlPxNKrH5ZYjtmxHO2GrC4uoxSSADzsOtyevUZ5+IEtMjom22M8yhVo1ObonVeig1nAef
yUVve7/gfe6RMTJ2GsFkc5bAMTToJ2o9sAxhzUNkiGG0wGjS6lctRiiVR+xuouYF31jI9xbf6IX1
nkREWK8SaS9xyC0Nkhvs3C4vNonuni1bkLA7k1oRLy6safFj6cWZRdX0FGYvniGr+0FSU/fdV9WV
5S0Y6tO02EcYjSxBetyeOEumxWIyL2aTaLGd2PhP6sWI4iyWlG4xpwD5f1GLXUXjW2kWA4terCzF
hKmlwd0SgLU9hP2SbFR2h26xwKDGA9az2GLgghVbBdn2WMMIihfzDDHirP2Gj2Cx1dT4ayZ8Nmme
veX23CKLElhwZumwqZDHYgiTt6pv74JUY9jBDXo/1CELaNv8Iaen57XYxQrlj1e5zyShvzZBdDPN
iqEpEBPeD8xB5mITAj9Y7fvFOhQYOUwX1V363O3OhBylZ2+uHHrCkR2rp9mqecyLx9a2djC1873d
IVe2wwpggh/wjhO7MRZ5f/I4xVaay+86GvKk9fTkAyA/NcWNyYWL4klHp26xR2WLUcrDMeUt1qlo
MVEZKLuixVY1QEy2awIrByrWcLFeMfFZgQjKEUVgy+oWg5YZZRD4mp4q0KkW7tW3qbLnuIvenRFU
Sd9E7joqzKf60uG9WFdSkDloq/ehSx+x0LNTwDAMiIVALSiibWL8saR/0tVgMM+AjVI6nVo5SH5i
isyVjFhRI3f5brkLGBGxZJ3nJ5OktNbuoLC4kCq7gGjjMeX8Dy6lXwNl6IPvJXBrjWwZrqXr/SbO
J3PAZGNmxbhCrbcrLch1uC+YxWhSBCZZbbkK5xVEuFeTVnTfTRaHI3I94epwzQzjVyfdL/Uho+A7
uNjZ2o/zD5L2nmgbphUN/9okEo7ylI1eMXUPHE3os0l3Zp78CxyXvHYZvo+T8dTGrb7To/0Ssmfj
b6snbrxyU+LIni5WG37EpFGNEh5TVvW7oiFKcfIX8gSDxqRdN+Rgr90c6FZpc7hVX54s32xhfFUV
kG3UXsSLQ4ZAIjEWYNeQUkEtKcuY53+YZkQG9VNjnIYoP7v9u4rVJZjyVdMDpgxrM926S/hQ17q/
Co4Z4gRW5QnLzdAqcT6m7Oeh8T2S2gZEIAR0zgk28UMv5mZdb2bBik8yTVqJjKH2OLR45EgFS3om
BN6f3C4ecrtTaxzyKVpb9p0gbFc94uH1zKJlZWc+nzIPe1iZwSYz9VsrdoYzftVD0wKF1fEONQGE
OtLG6lDEO85OBDyieOdEM7Gw03GmrV7rLkr2Zg3EbybJhgkpkNRe0pIpK602MtG4LYz8G7GkVxQk
sLrTKYmLB9qegbFFu4+jH+h/DG/q6Rgn3PztQGYhyKqrGOp2zVwe/lWDjJS911lIdxN7sGpY7ZCc
mtOix5Z3CkpxiYi62iCWhimumnLTM9ZfKX++hL2Av2VjVIEf1vbDsBp6FxjMAp+G3rqOqugjIVXJ
i2lzgsY+Z8G8yXjpW7LG2riAMzT5D6qqvoOEHZHIBntj6GhdeNHD5NukLAQTTSc5gaoUPxSL5EVa
GMzmESc9iZ4UaPD7C+uKHvJmNVW0c8sgXJdZcxfZP8pLUqbuGA78rMx2RQJZo/PSO6pq/Jpejw3U
S0CDhfdR2pVoZGS05GA198gaiIcly7HPBWb8kuwH4d6Vae8+ReOTG7YFGxSQVX4vSBPoJ54S/VeM
0cTYyXtsvHcw44KnLGAAmQa/iT/3K8Y1th/96GGeCSuw70CCXhmmua9u8iW6Md1GsNMmKHtT56qt
NbXTB5BbLIvu2Qmq/qmSyXggEs1Yt5W4S+g1P5CgH8Z0Gb1Z9ngIGqRKOUJXUnOvxlI1jFbaAbZm
n5wEMSsmTUKJv8GrclQMOlfW4L2gWDTWCQkrGR/VLoiyx2TCh5A9SId5lwtUj5U7f2QU1yz7w4Om
Ex4GXti8K2L0hdNGFHO1mQBmWu9RnG377CfKeGxKrwKLM3vNfQ1yvwatviZUCsEnDOBo6qZTUw9I
6QllsJIwPhTOfPYWLYFikkfkmkSY1ilY1eErJXJ0FxbZoQWrbZvlaymm59mGMmdH9i9BJBPLo/iS
pVNyIPXQ3IR5iBGZwLAOugsmWxjHzZxVz9hZHbu+95tzUI3eczRNh3CyUcWBx9pLJ/uIh0yfvJD7
P4tAV1aJivet45BNVhMm1Mp0Qyef7X1LMbNCb3Eg/Dw/qWCAoku6wh1jrQWQHhyjxqweYvUg9V8d
iPI09uR/9csfRIaAT2YvEUcZArLQODZu9Z5bnt4OEDJPwOoi1LaD3Jae8YH5Lv5oYvkQ1MhcmlmR
5oSs5Q7hGbEgRjI/uDQ3q0hE8x3RLOt0YihTG+nNLOhEyoxu3kKHu2ZtHa9SW07bmuN8XVk+TBIE
0Vi7802Sj+1l8HJzl5q812BtUzZmJbw6N0rPgYOcg0xQorJA3D82G/XGhvIdRdL0TJJn8twxbIUj
fezDiviXOa8pjpj0GUDPL6FRXUIze2Czlpzq3KS4EfIbHf2AwAMRn2yluC9dV3IieIexY3sw59ay
M431aTbreIWPYXz1x/FZRwVBDF37LJkhXgA385wnCP29hkEffsMdFy4slMFHnsOkaTt74hPc+K2w
A/MG52veMVfjjI6MA7uLHAEKQg9tkAotE6ahorD/ZpCy7xyTs6UcqnsBppQplqYntOcQ1V1zizyn
3pdm5WyjKHRRc5ftWpEO8skO7NEUd5Sa6RUDMndlJUj1m8MKoR41k8OHfBhQfe2VareWW0J5bylJ
U/ufx686lGk8H/4hn2/ninl31dj1H4Z//Be+fqUTIVOUR+yuw/PyOI9mvTKtaF3aanhWo2HumU5T
3EgQ7LFfMI+2I590puBzbEibZXXr3ce59DakB71lvfQvRu0fDK+wd66G1xM6V9ZZS495Zat9zCpm
sj7y+3tzXmLPYHO4k289+ssf8YAwKS7/mpWNhJqhMYICJK6hF/Hh2vwOMqs9h2QYZmn0asQGCc9p
bN/ZfZK/9Ta545V/kr1tnnw0wGsTk9RhzBKKPnairDG8bOc2s/MQhsz4Gmef9ab3QJZQie3/BiyY
LQrbgf2YuBO1M8qswAjhWZZfsuq8ewS+963sLdDFOZug0HL2TAPNfVEb1h0r7JinWzxxTMmv1uUY
tOiTYIdA4jLHnogclRzsJvjUKQccVmMkzqrsr46ekfUyx0DyIz9qV7xTzbp/mwSBe6o4HbLR2VdD
Ze6clMuAXZ6xiX066qqe9bYLk2JdLdF1Y1DF+0wt0XWFrE/DElLUx5X56dPnQcx3vzEFLG06gnKW
aMUWDZF4KIFxKz3usY05z7kzj4+191IYQHz98VJ6xXQpY5RtFgXqZRgemOLnnwQtbEfdlGs+AP/N
zIaHMFLVjz0VR5/f03vkhFuEUueWE3+gsqTA8EvyU/y4rO77qnV3+UgqRBlO1b3R+dQ3RlAeuCck
qN9o5Vj1Q4qw7K4au1eIo97OV6XLdSGh1qTkVOalfo3Ys30Q0CVzWx65sh2Q+mW7Cfwwf2Sycypk
g26+YvxukF+AzQC7xNAjUOeNgsjZW/3e4PbZS9bT4OGG7NlVyKYVYoP3ZPGXwBX4Y0byMJWZ8Vcn
tLCQWy/lsjuxfLPfCieuVokRT6+hgFxjWAQ7jKhslmuhOgR8SxC44nMrQ7J60C+YodNt4twp+YWB
j4VIajDvKq2DVeVvALPhkrdB+LhoP8vxwZ6t6Nfqxk39gypSvaumGHdeOWbczSXDjLRtrq3IdrNu
p3OnDEKKYUJdKw98oQAVdAV6ASR7TiAW+dOHaUfYPYpkH4xJT8KuvcTxhGdk3/Uap+NB5Dp86eAd
rAov/eiLwmAP6nX7BMX92jJZl/U1QKwBw82VBStZt0X8W4d7qr7h1Vp0DcJ2BB2+f5jIkNwS52Ic
qOSHvVlW/EYQhBKEm7ttel50CmvmGUtl/sTYIHqcKQpNhzWDNsp4q1Nh7TmEcerqgEM7i8+SbOk9
1sxkp+scA0iOMtO1iLDBzOrcWVOlVuP/Yu9MduRW1u38Kobn3CAZbIFrD7Lvs5qsdkJIVRL7ngwy
4un9pc49hvc1cIw78MCA90BbglRQKZNJ/rH+tb5lAwMCI4yVWlXzvg7jyzCjxjHJnArYqeuw534Y
zCgLgYPXqQKk1KfwvPrUoCnVL48NxaS0x3hb3y527GPSaxS0zNHQCgfb6VZgAeiSagtr45HyWWJz
Etdc7ni93Icu6bKTKbyHXhnNw4TMxl4QrvQ42RjIanj1jG/pgugIhMisojcIVPZACcsu0Ha4drsx
2gRqzrYt1SELWwnjBXsJbWPmRDhBDOvG7WqGPTXsgjJMdgOT/SJGxDwamZiRAVZjbAjK162aPC6F
AwSOGRaVWNas/LZj4fQs5JRaTnjyL+QS4UAFg9jgVnFRfcx7dVreHekf6dYZ/jceMNndPhmcKmoI
qdgteNDfS/Igb0fomDjw0+EFG9O+jed3HUXZK6USaDnl6O47pw/xYHvzrnWMLaw9vQ4yAzWw9zaZ
ivJ1cLdIciSvoVXtbdep1/V4SWz7LcmFdYiTI4fn4RK2bYV+hC1dm4711LcfNfUoSyp4q3VjOsbx
zw/d/We6dksQcwCvxYc1ufk5QbFBUK0nnkJcCOxUnhM85WOMboLD8wx9wceviKAoYpWsAk3gsbnj
v+WQ3Ivs8zuSsDc3NmUrG6Ov9yP+VOQTslwRg8ei8L1h17HVUmVZUHFQ0oZsSrL3mfkNG07t69F8
K6dR8S9LG46WwXMh08OsZ+s6inJt2rFeBkQ5uoUHBXoXecODUwwT85tYaj48+7Z3vvA/qIfGQCGs
Qh69qrfAXFt+fRH3PfFz7tCNYICJgVeB0XII30b47HVjU4k3mO2yM3tBERvrJuUSlzCgoqf8t2Dj
I1as1rKTo4Z8HW+yYDC/B5zUZdMMR2VyY6LvdkFDr8JkhBc5FN7PCHFlhbkEG0Ah9oUj7b3wpH8k
886fYlxfzir2GI77T3to5cbPqbqrhuknkQgq76uZ6g9a4l2wbQsf7+tiMoNgb9+vmjBrzVdUNHDk
1iL34mRDOmXhOBQxwFXpTiR4hreQxKXWcDv7NtoFlfS3VZ8EJDHbDTEKUImNrIkrKXMtSjRsLACf
Vtz8BIO+1+Afn1w2HmvbL5jY/UM+DvOmLbhj1T2Nlmk4/NQ97VGGV42nUFV8Sod6OJXBczNbq2jE
y2h50bWUvTw4IQexRFbtJndaKORuy3iCOeskE87IHStX/FsqP3Dfp7+jsDSSCXn7hblou9bjlFE/
4CuVT2EA7jZou+sE5PKacKXzjtlLHP8cc/30gZXivPLsPjmjnbrQ+nfTjGo7ZjUE71R8uogDZ8Um
+Pk7jvxyV4lSHNJk3uSUShLYrejJiyOP3OE21MVvPI/QH6RBeWw8V1uDMrebwOPW1FP93HrTDTmv
elZ1eGCJC546NORqDpmYS7t59jUmQzdpmDSyGPDtTAuNicnhkwMEpV/Jt11m44kVpv+Io8ZZYZOy
sPPxS5XUIf1jgcvlFCUbjJbtLgLe8zHo93CexDm+f8t0+MGeSF7+/GBPwdo+lqXUj3GWx1QwNGKl
JgbnmI4p9BSlCTKNw6kpxmmbI22weZ3K1Wz5w8GTjU9VKMdxLpE164Bp1fhjfimjfVnBxjd0kV/F
fZD+87MhdJl+6njnZ94lN2FoUYEgKHeAPEwTyGuoSPq0LESevZ9wKQYOmfH4wIi+LFzePqxrwVvR
xNaCobs6sw9njzNxBJqpKfWL/oRO2m+rqb1pw1AHvHTY9VvzGnlxu6F+MCMB+FLqJ8Vm50LIx1hQ
M07v10BnAf+6bFNZdMu5uY72RRCBxhrLbiN8mE0T0/GU8sSzoK9HjcXQVF9VRX9y53gUlQUhi3lq
aCLTppCkqw8oQ3hNsHnwCfvMRg+PfRX8tJpqupoZzYEF5UfSBzE8Nt1lkB1GTMJqO7fumy0XTIP/
nf16FnHHUjY1cn5tLg2M6ZSkGs3amfV+zjM6wqYwfNeV9TlgQD5VajrB5fJPFJm96bRKGET8HYyq
X+yo40dnijB93Q11k4wPZdmA24wpbT2TF4I/IvJngUZ4/PPDlJC3AEtDe1YTHPOZWTBO8u+hVOVJ
i+nqBa3xlpGgxUTd/c7ShhJF8dxX/gt6trwk9eDuEHTV3spBYJEXWDOWcktxnGw/Gu1Ktiq/hjN+
LIcF34Vw8rFxWmfnzsiFg5EHHAPegzhMjyndIYugqdqjkzA+cbzAKM+LXt9jQbiKj9Lp6ItvuRGY
UwZS0RkcBJ0SJP0kNu5EmwtGuHGNOHI3EnC7bmbiXR2ZTz4IXEFN2j+OqoiueszeKS5LTm5GpbAh
eMjhfVpaSpW7mZHtElW46pxz4AN29Ef37NifDkycrZ+btyhVzlPh3dsvWBWcjA4HPpYVtpOmgYwz
z32xd2gE5d/M80d2AM9AhGZDQZ4R6+mWTq0NfCBqAcpZPXlmFm1iVnGYtZCd3GFaE/96NZzS2FH7
ma/ZG8Ur0pDpGsl93CdZc5i7UP+wFe2FDQ/JqmX//6h5fuFLog51KuqrN/vRQuT9a2kxBTixk29S
2+hXOF/K/TRKZpDJOgWj8WTWlbdvG8s44h9PoKAsTM9l9huJ8pg2y4Owx6FjBPnBM8dxE8keAnjQ
sGqxc7Xhxn0h8SEeU6zH9LuNS53M8Us9MfoFaYREg+uiVBVcdst+INFW7IoxvzPnsmgfVe2ancAm
x2xCIqP+TDSpyrqW1j4PUYkbc1rxK7WsIgUxXbDGUm0CPC7EKjFBwstbEi/2oLgTCPLGECWwlmXu
zlfBlTC58SZVQOlCZ9sXXJR00/IgxfBEP4Ycwu8QTwmlObfOalbCaZtHXOd0Mdu4UdG+2QW0a9/m
mk6wB3OrQN6su9Fa2UySq4yGi1UyCHDbgsgM6lnJNus+qQQ1yQQ/cctdkY3fE+jTJjflzYdWg75a
pjy6MYP4fTLsUic81nQsXogK80QGKLWJDIreajXyd0UTvbYFOQki9uhFc82dtdRkedgMbfNkwOpG
ioFrNuKhk2WvKgoUgTL36/+K++OcfnXAOn4P/3b3lXzVjepS4gv//d/+9qv/lzwi6EgAIP+lTeSc
6rr7Uf7NJvI/v+wfTpFQ/OXg5/AsACZ3uBn0ielXP/y3/xrafwEIIz0E5eePGQRIxL8bRWw8JPQD
m/wnTJeGASAp/zSKWH+FuHzuFDUiTo7vef8ppwgAkL+jKqBwBJ4QLOa4kfIt/uFi/S9OERFSHmch
0uycXLw2nvlqp+O8D/W0nxwEeLQ5ToQWDjE6lkKHwnedHtIA8H8fGTczo9A+1+uCUhHKo6D5hpW7
KCdzX3fz56RaeIAqedO5/UG43N+V4YZ8oVpZPrGr3FNXCM7DwqbHK3PoE46JhxhmaR6w4ZF16FMb
ZZugF15CDOYTH/8ISv8+Hr94Wp5Kdk7gMcAQML1sJsmdz8LVCfbYcxODL6IAOk0/W89Pt2UKI1J4
55JtuJ07+5wycmK05pfHWsru0o9GChaK/kS+v++g0bCxnnsi+dzmeUAMEVulJCOmDL5sm+BRqNiU
zk72KSJOaZYcKKP2Jd6HuyBmKosZriPnT93KaFRfji5opAyiaaf94Gfrzqc8HPNlWQKFDIFERLgy
NpM90WswiatXRL/uyrky+4dS3UjSudxzgAkn7kvG8AyUeLDupab3aqdFDSfDjGzqZOPmRebi2zL5
blKOUm1rfw5ZaJEloKPGp8upbddeh6pJ7ewyVGS62fBi5zTbl5E619LwX00z5NDWht/WQNGUO7Et
9RRThJovfaV2Eof1wml5VOBZn9LmLSRrnzkW9yic+uyxz/fzPmbYpySgaK3vHwndP7nZsPF+mL1e
O4KZWc31sa3HmqCATLeEJU5jDcFB6vLY585jNEu5ld1zokoa00eazsz8IJziV5v3Cv2WfizdcQav
sOdPuDxrh7x0Z1A3pbp3gK5HzgQkTUfCIRxzBsYxkAzf8CR9lCGWiRJzr/TnVaKDdYiMszJbNl8m
ObPZGMxHCWkldlNk3tldgXHpWbYNBc+QJiaOLL/abL4GYd/Qh6ioZ2ePr/FJL2rtsPNB+l8aBZwz
nYQnq+BB0AgWlTbe6oQ0MFv4J2SiL1juxlZkCN78P3JIhWd8bNJu9LeZOR4Cv6enGVc0MApWv6bi
AGe8iARUQJR0vyvBYih1QWdO1GzP86Wqenan9XMJ6E3J/rFwWGxhZAmH97C3I/ZZA3PrxAXUdyeX
vhGlsSB3950qzpYmhOsl7cc85iohPnsTXvmamEebDEzjROVGhNASQ5U9sB8zgAXYXbUTVvqepjm5
cZfdwOjUrMvb+tGS9zK1EMXVqJslcIrVxOaDKZ1LLWp+UCB0jsKEki67eCFwfqlzLo3WCjRb95Yy
IIHlaqZiCbsnmg6t4JzP2Ye1/D6h1lZipI7mF1X+TlX+PTnRz0I3kOjYXNXieXTlc1wyKVcUnocB
9q0JJygWaLnLbeDnWcCc1uLshXjw2sXPMOqnvXHf//YOXLVipseLTsysgkMuo/SA1nTARRvDIHHZ
1GhmyGbGn59/qLxmLdegUuaTd55+U2tWrVM9tWue6Ax55riTeOy9CDNZbZh7XZi7xLL4GtZBO+38
8mQKjzzViwoCPF2+JzNVBa0VXQ02t71xopgWbZh9NLH7m+UtfRPnqas4cxOmBx8bGhBO6GNLrHAr
yqORJDMI3epldHnlTTz965C97zar25U7pxD4sieP9fZaGu1Ztf6pyCPS3xg8bPUKi+aHzj+INVyV
oGwCWla/LsyVa+mn+6dOc29ftANeGmVTLBpWaLuRSD6NVj6Vd0eJSlsyBjPQxpF++0yurLHE6udR
tAU+r16ImUPzoKI9OvUzg2i6SO/Bg6I8SJMwM6fIACCX45vW0gY2s+mgElnT74nVDSXf1pb0qX5g
bxIQCli0pdWtG4kBqIZysEBlCfhZjf9rztbe1EEM9qNvHfvjCqcgED/nFvs8oxDUGhgA3dZoKMgb
Uoe0afKJAfJHYo2XUIpki/5zGVOd00QVoeR4HDSy/hJ6fATBOpREKoq1Y/M2KXr+aJHJPo2GsGvJ
65Fgu98gx96yxtj4bURFVMBNKWyfvNRiT5W07w6N2HFX/5oIicO7lJdaZT98ao02OfI9NLx6UfWz
WJtjewuBhu4bz7jWY/7oJslvyb6bHOZhUiCROfHbFDSk3LMMba0c126oCSrw6DA+jrkJTwoJU2WO
uzBz8UZAGJoSq0TaiKWJJwzdnkv8F+dj1rytRfu3QyTOHTxwJvFjUBPuRdrKlrKAa18C/3VYzuNh
iKzqteiwTdDc1CxEMH1RylW7yIG4KOt1ZXMW67Th8Qwrko2iipbdu9VdG9sVl4K0aK3dpzrz+zPJ
l9cmdB/I/1rPKvDlMmkBC8g5Gw9MREcYV7CZTWJss7+a8jDYcMzBXQqVbZEkAKWaAGeCw4Is8yZq
gQ1dHuIhvGMzrOlAlcC2vceNGjCH6852bILiNd4C0czIk3sHweMJgEW6NBNyQATDSIsdLAeQ46Yt
Df0A04RLLLu1jvrCxsDGLqVrSszVxcvJZc+dW26SBHlmHmBT/bakwZtDB3hPEGbREMMAR99uGuVQ
f+BNGQjYR+S84oujl40FzN4gQ44HYReI9U4kGRMQGVuC2ac/P8uIvZChxkuhnT0JfP12979tzHqw
NnbLaEY05xbIYsJ3NIU7kNbQM3pNn1pQAI9uqOKaHa6AMJsuoYrTE7249xM3CTfKwhDwxwRryP28
ye7VbTPFsbjYw1NOVjw8ilfoDfgn2B3PLcl0l5oD1ad7K6aUktSufYw1IOxhUh9ca/pS98J/Gdjr
p5g4tpbdyZ3BlACQ+75hedf+mJ59NjXckMv0kD/MHrlJ2tkpStfUqAmzefRgBtEPSsUaq3mT8YLa
NU3/mncvYmvdhszMvZxN3GvaEvraMItCDP9T4XYvcxP2vuv94fjnB/de+CZLL+C47RPUxWyA56pZ
dK06tlbnH7krJWxOuwoLZdhT2tq+0TnRbdUiz5JXryZFpiechmPT3/jqGSbTecrEqgzi9jDZ3QG7
gINjkxlRkfvH4zhdXMUajvUQkw3xKlwFNwRDd1uW1S/XcdMtjhEg71FvL6Rhi3XlBNt+CvFy8Y8k
6U7LKI29NZ+VjdMmP0z9axwjF1ee8SlzmpIBtfWrdGKXavWVs/cMe+kV9t2zMewFqcrE825YCm4V
w0TGvbDE/gTiqgMHTnKWp6GHnZihmvj0zz7F4NsJhIwMZ8dpDHD9GWMhT1in8dP99sYYSBM7DCsu
l1J4cDmMjdAj9Hi6Y8lq/6bBMEeeIvZvJiB3EPTXtgVhK4SUWgUPcFk4gzcetBuEcnBd28EOH1vQ
F22JAzxky83Imr62ZrStvJliI+0xQDS0YzhM4LPozhY+Q3wfzjZI6nFJjp+nAo4rUnFlhWeGq5my
IWhlnWOSn6BBcsRmkZPph45fqwRDyIyuZE0vTT2/it4+Y0Uady4INCGJB1pWQktEvrMDFOvCMjNs
hcAVtOwXNmegO8IhOE3TRTSRPJa5uaMAaJeP1q1Pw2TJ5AgjgC1BmgYbx3W+O0tvzJCYDSqq64BO
mXpOPZ6KFr5fnggTsfu80DKwnygwW9hN/ixtDFAuLmb+si5MPqK+Thet5AE5tG/x3H8CBIBZcUyj
USydjkvK7LmUI2oP2z5ZCJ2/Eq7dAt/9bBuf5rVgY1XFp+PeTwVzd6srI0QRT3a6F1/IuZKCS+Ol
hcrhyeTodCg8Vp6/crdF+WDOGhqPZ0Yp3qrIoswPrAHdesvMx3oMgmmqjefWxK7vlz7mvtTFUtSY
61I8TBCbFnNUPAVB9d7dawuZRSrHJBtVUq7upieJyoWOMcxrJnGOxqy42gxTfihvqu/fqFT98qL5
15BTn5SGtHCNmJXoHqET24hWeanC/UgSPi/78qQaOkx8mmnriTauoRerLM2XTTPKnZ68l5ST/Kpo
ohBKAZUGc+xmZMoBirSTXho4mdjkf1VlvY3NAFDBSBEuCc6WwNPCmzQHu7TixtXv2k4/6BhrlfBu
+Gae58H4mK3UX4BRRnxPyr3pSvyXXLCW4zPLiJTC9PxbkypYqI6K+6S75dw5Vx1a7cLF1ZKRO1bK
fq/jF0wZRKhealuV+Lp9GsTTh8kK2TO5X4lV/8JkQhldbm/vOpFO5HvWO90B5TZeuWWerrOmPhsB
Laim5e/MaqbLlBetX9QGpWJ9RyYx5LHv1pQIc2FzCxf2KSz6D6A/HWMXHQIjOjVH3DLZtLY5UklT
/AxmdH7T+enYxkm62cFKgCr5KVlhI95Y3AxkvYH/9ijRc4PRY1KuMiwu90OB0O8yf4DQwwsR9BEC
WCtAthgnnKVHPocMyFb35TchbkUZr/2eOPscMBjX7y4zkNT9Cd7ntGTz8qBsvz47ZrQPQWEs2Pk7
VLcCm0LRX3kWI4dPPNJKmKNcTEmr4aypBsqbwN00o8sryfm/yCQfFgRlJ0/9szLc56wA+ew4DXc0
s95xY+yPbKqwAHtLYnrDkVPbXle8vChwPV6Yih1Ac+2K4EgXhcm2ot0b832IzdJV4GuN8hldrTy1
11XOYoB3q1CjBqUa/SSxXKxiO+MdUbCdEyX2lv0uKaYLsyTdx7H9A1Qd90k2aCkVdXUwbixVxVu/
Zah0/SPnLG8xttlLmahNMr2Ws4vnzOqGTVL6F1LtH3k/X1DjwRmOv+zOfkw7BditGR9EKsSFut01
Pmt3GwgOTFWRbZM4YsYjXcM7fuMBxTwF/CDiGWg3PU5W37tAT0MyzRWe62rgDFNsDJtlDCu07yEJ
X2Sw9ahwWEE/wT+cyGZ1RmF2Mv+edGAL19rRT6+534xdYJsNXDZyqYR06E/myfErgLUahnW81hVW
XToicaFn9NLVPc5shRs5MT+0pEW7MbsfXByJ1sVRMD2zRC9NTmzzajKxa2b0sfvhGSsP5Z/s4HN5
QKw+lYr8ukVr6krZ9E0Lbe4a6Ba7OiZpraMrDRTfiDP4LGfOWnVovSdwRkqwf/1cATbvOUh67eeI
PkaL37QJfbzpMW4FusSZbRMFtTER+wwTHfYXc1qQbB0XQqH5+tNHHKir9vJzGDfBus1/F9I6zlXH
VSP6cFm2BlkY1gbu0FLrzBlgZdv2I/hdE2FiYBo3kq3AKC7pw17nuJFkJ3YNvdmL/6/fVljU6av/
1yVFENNAQf+LjF9a/vhKfhT/5aH78f2rT/6m4v7ji/897Bf+ZZqBS04jtOlXcDy6CP+h4fruX7St
BY7FscSxqPLkd/4Z9hN/2aCW3T9hvn+qt8L8S1ArRwrQs1zfBuv9n1FvPevvnGF4vrYg4WdTiRTS
Cui7/4EpDcWD+F9OJl9EOIahirQnx5PBSgVtjdfIij4GNx+PYV0QDIMsDycgYo2BWO3sC6Nx4KaK
8r6Dnzr5zp/vftuJ7z9P3dyBpm2IykZOTS9iZgGc0Wpe9/XdIiVAxdAphmOuj8vt7GXGdcriaHeH
cBOacepDMiftyQe7hdM+4SY0xjL5SNPEJvEsHQKz0ZTzgHbdbCumpL8GgcKoIKT3zSFVAjgtqp92
KUaOXEO6NQ0TG2XVyp1dDTM24i7ay6Rxrrnug5MxELkBDoNNZ5aThos8BGuhgdLQENTwIWzhCJQE
bQdS7Q7sLRLJtwTGIYC7ouSQWaTlCrcihPk+zHccnvSeDemI2qAVdJ7YKJ8H27WgpXljB1micn4j
mk8fKoPGm08Q55YjmI3XcfZILuaq+Y1UjFksbcUjCy15g/wCHIe4wCshfLx1Bi2VDrDeKw4neTB1
ibUV0P7G7HL1hGXZW/p1NyzBoHDE5BkRPqaDTB4IHecXOVUcuZPCosQR2MKqEaOmTzRunjBrJSsT
Rh5WECv/KgEwMv6YnU+zdyOuopJM7YZpbGaZeECI+tB8YmnJT7G6MTYn/XwE2+PR3grWI68K9eC7
CiQSZlGxiRyv5c6F/wIIqC4exsm1Dsps0wezbagzma1Y7ejS8o5jbxl7rWq8OjK330XiGcTDA2/E
RcXcwdFZNCvPUykwXt8+VDI13kOdc8+cchYNC8rf/LWMu/7aAAUlQWDBBFjYUeAxRPZl+MHZbPrt
chYCK1qYBSFw25kPUxTWVzdAOtHKcQhj94Be3dZ6rmSD8j6nEYrO6Gnq93IPl0xSs8K7hyHCS0tt
orHzCQdSr26n8A55I6pHO5XjR9Lw2q6VWbvXvoF3s/L7xhkYJ7qBwLzRYPwP0Yp3AAAUzYFNHPzM
wVKQ75glFFFhDni3R8cDFIl0tysH8HVxn5vJqvMKXGpNAQc41Li4l5WbEoUcqobgPaTpA/E0UnJo
DuGBYqfqwPc9MU/nHAlAq5gcciPTINrbQ/Gagd+vipDzfRjyScxlaC7DvqgPZu07D27psxUh50V2
ryYP0/uVdY4sYe0ECwWAqiUWMeHnzbbrk34zjqn1u3XC4WEm2PGVZsZ01RBGXo0xG55tvgtvKcdi
fuJuYiCJApG6elY4YW1PE3HBvzfuSLnlYFt62Eg8BaEEcTt02Wc0yaGJmvIyjDK8O6b87ifFK9FW
Fy2JPN/y33N2YpuU+vNp4cdBsM4Cets7o4HRlGSevMWQTtXdaM1Reir1TUshNj5nyecyq70HRHN3
WcgJ61026eytNvEMAOwyu2Uz4mpmOCCmV9bVLrR7F64b6P0inLP+7DVVvPYkoooJp31ty0BtKlK0
xSK34brdH+nONUYA3qVz51H24cXMUzEj8pvywSuEyJUReCNbHHyvyY+5oRAIg6B78AtoW0tY0OVa
Yf5/SGPD/IC1lT2jSU/UmtrxMYG1T1UI67rHaDSnlyJC4SVTgbFRdOXwc6hN970cADMOTT6vIJB4
+AOCagdHZVxzdvGPdhOyrTP8oVjbCv9TZBlcUMLGlFDW9nxWqhoPhAgxD6WYdoeJOlAr8Sdc+Q6L
5d4SqN2Ma3JLcinfuETY32t2MoeaSrvNkAv1ZuUEkRaVxpQ0VQENk4IukF7SDk7XCwyiNuygpioM
+3mIHc9nLjzOncV9jGRAcR0HJ94nqqWYurmnpC1G8/eoC1nsYH/+mnggvEU99M58oNE3a8NhzYhF
ZMCxXBw8fgNzEHMCBgk6Yci9Y47lNkrdxICEiTALT1DOBKFjN3IBurVy+gzQOG9mlLuHIaT3s8qG
ad9gudumgxGdaydwD+T75p3txda7GsbxpvGK3DuIMtqDreYFaZSq6tQT5XeP129LRqx8crBEP3IC
rYj14NcnoVIZ9ZNnSPumsScdAfgnMQ7TwiFPlE5g5tqKdzIpKiK7pelVb1mZl5uIl3eTmlOxE0qG
BbAPl4LpwArlSfjJ/C4tm3io33QHm1QDHwWSzbMsIiwcQXasrIk7UQuQzyEDlrCEC90tZSz5XjYa
gzDPma2LZ343+h52rCi3M4AnzvgMaI2XqoOFvcunZD7Nluo2Lr9zNonJ3becAq6NEdxfGYZ7m6DM
uNDKdbayGLlSWinaXdxF8LQLg9KaIO2rEtciB4RlfrcrEyfxL+i0HCfGLlhpu8Ls59rtumpLsVaJ
mLfm6GWrdC7MV6yeaLmj7fQY8sr6hBGiecQ+hS+3iFN3OSdV4rC1sQmeBKnNKdDz63rlDyUbwiyv
x+eUUMoqBn79nDTSJD44pYO3coYuqLalGQ3PYcvD0DTt9lpPxP+c/Cd9tCvcIM5uQgflmTDaEa3Z
tYE8kZlo1HVVv81B2jyWg51tdGlExhqwoP/GLhpPLZEUOE56OsuaLQDblfCpc71wNbKcSBYyp45r
0btdt8PsPlwn7ccQ66rmfW55AKsm1scUzBgqRG50CF3Qopdktp0PApvZazXHd4xa7+xJ3WSHdO6T
E1thYxkkxLXHqCjXldFzbM5AelfjrUAgXmBX1+cU6e2pqKcUk6p2IthMhrniy8cUvdVNn5zCB6sW
wwf7TNm9I2ab+VkCbMMBVmr5SxH3wq/LEzDUAI41BLVFa/suAKOUqJUegxPcJbWsh3y6hkYGNMxT
Gia+1YJbdAD88DkvpqcWKPYRVPVIB7Lb/TY5ZxMk7fplHg/jlv6A5OxaObtp4EMcDI0uf27jUq+J
MGTvrVQIprFEgqjvH+HFYKY4wu2QJYKhmkPugC0SWS2uQ03kdRmWoiC/36Y/DFeXtDeqolmHE+b5
BThUe09MXbB7MzKPQ10BwhrCQIUC3TnEOpDBsqOq0p4WAO1/DZXFyAG6Qi2NMcX7abNSI/RhLn2z
x2+Q1U2zmqY7MQk42iXMxXDNoesdRr7JK/dSc124Wh00C4kl7IYBD1Usb00WVA+eEZUkFgFdcAT1
V4E09Dqd3WRe2inmgZReC2TEqTwlddMzVmFDBFKfQWptaXBoFoaOKkqlvWB+HTyXzm62HMGz4cXp
oUaDfnEGFA2S/ePeVB6SoQud9BWYIPQmuJJv7OxLZgyIiiyO9cr1m2yHYznYAWOLVn0zpeGGAig6
aCLMS2UYRc+sesqHwciwheHERkM1UYX9BPXWdTeOHIpn684VcjpKhV3fql/tpCPNhou63VBXkv0f
6pDwx/zNrfK/H3j+Q3sQ2o1upmAImFNAfg5Oss7hRhFwJFqJyaLaFl1NJljaeDF0hoxHNBEshbxJ
/q5FS95pEG3/BCyYCUYDHQomxNj4TtiaspakpBNpJn5UNricFGCdW8UhSIJ73iP6nhOZZbu+QSAp
jXtO3QtPY0kqXptIcb0ndvY03+Tsv1eGSjal0eEenIe8/WpJ7LJvaPul6wfzMg+I7not/oAwkP0h
CBNjU6f9tCE7W51qSDErH50TZmyktnPS+zCGRfmJEJl8d9U0LwGhA7VtLdyKegx73h6Q5A4AJq8e
CRTa9LBaTareHD2rjTmm7S7x8KxOneMfcMiG3zk8bR5HiYrgjkXjhhaWBFBhb+OjtdzoJU3y6t2U
Dc0GKUbduGBJ2dXtUol4ehc8JffKNqttf3+Ix3ZxhqQcXAmGT2vAz/WuTohS8fAPwTO48zode/3g
zvNW2xpxKZsTa1EKT20jtER9z0jjXdE161HQCZcqn/oDGZkbnCxCUJzxHoTfOtbCdikq5HQS4SNm
tGRuGzoqhKKkV5rAAPmbQBF+9rj83rH6zQeGk+FgoYCnVktTh57escUngI8zbmtlZv8suNcRc8Fy
YEQajlcQWcE1dMp7biaic6xNe+ekp85+9izJKUREBp6b9L5967McXIyZT8c6s8uzZxD26bR/04Vx
KFGMoYH26FkLwFzVoSPd/YLsKr7bjlo6y5oRnnWBBDhEnr8kOk0DY2a0Pw1iDwtY/eGKnjnzXcYs
19v7QSEkasFiXE27HBDW2degLxxDulvkqFtc2ShUHATYYbRNuBEdSF8JQyMzWYsCpypvjokHqQvC
T4im1UfJULX/H8ydyXLk2pVlf0VWg5pBhgvgorG0qoF38J7OnsEJjGQE0QMXffP1tRBPqtSTZWal
ZmUyxXuhaCinw4Fzz9577c4AstPTKHIXZ7QirWs3Yqjt2c/lcQ3eO7J+5lk609Xu9Usy8ZcTG+Fz
1A5sPAVWj0OKp1cGfXhRrZ6fh3L2fkplhc9jD2p6pQTPwJauwz0IYdigQznCBXWpzUtzg5uEmRf3
ha5HaPalVecAkzv1U1PJXVNrES4CXLLoQsZ1Nqd8Sbgu/Aez9pXJqzQNe3q1DS5hyJ3Zs/zjXJeX
D5VBv46eR91z7iTZE9pKckJ5GR5MDz/YbNEz7OVZ6M99Xr25paO/dK0378rZBBnWTX4559F2DHi3
6MDwrlECbqWd23Qtsb5sxSTat2oEN1xFSXiVEa4JvusuFHiBmhZO1i7IuggsUTlc6pRLRXGYNyzB
lJhyvZZe4ayzsj4zIxJgBEfwlf2+SaipsbZxWr7nDH2udA4mpg40B80lDpjeCE1zfquwIhQgs3Nr
dMjOQBjNRrzAGg6EIaGE0Gx8CBgHtPJk3RX2V4Ffnk77/kGk3NBd+tUejOUw/g9Ls9sfRWp/Ifd+
K+Oibf7X//in8nnHwiVp6BYLMyGFxzaMHdg/sqYCh6Qa57zABxthwLLIQqgSUD/zdpMTvr0buQTW
Qw6vH3KpIUyW2CYmhrd27odvBtFuU0Qo1Hbt1s+cp7UTNUATLSYQ1s84AeCqFjx1t5zZrXzbtjX0
fkad9AHmLSObGTWmdUDktOxDUrXZRVgLxBggOs/NDs/2HzA0XKr/cUmi8c81eeK3V9JyDeHonkE5
359fLiEzIwgs0/U1evKQ/BL7qw57lB1yJhPnFpz+fGDSHxIcx686pRECq4nS7hswNz8SOFjuNrMk
N6EYoiEMEmV9gYQxoRh7escTCx5SSJ42ApMZhQkjbw1m+0Dqyz3GkrI6ODuD1P7oSPuXEG//PQfv
U4lolv+zyfdPnt/mf//+Zb6fSyv8n36y/b25ve9+1dPDr6bL/vAH/+13/nd/8W898/+v/S85XwBr
//n+9/hBP8Ff/udHrv7tL6ePJuKm9qcV8B9//m8rYPuvuHRdbhKC99+lr/j/roDNv/I4xkXr6Db/
sF2uh7+vgOVfBbXGcHRcIT3Ww6xn/2bjNRfzr20IVseWqQOQE//KIhhD8Z/mIs1Aa+Q/rr3MS//g
3sUhEQoEwNmvjRE3R+6Il8qKloRG3F+VlQKvYPkSvruZnLxV16fRTteWRcu46M0hWRk4FfJKswAR
fE3o22JMdLafJUk6NyCamxhu7mykMY6LOpKstAj5zASRjKEP51xVttMhNzguxiDhH+3lsGk0g+Oj
yXIAlUKcRWekr5KUDmOON6/MJsFVi+8AWdPzDsU8sN9YzrY5iK1jHnMSVGUsfnjLGZgHjoOj4vfR
OE5Hb+eysPTT5eRcLGfoAU+wWPDU6dcw2uY1LlzO2zoHZjyXLVtL7trQ3JejOb1LKLRMKJzYSX+W
T/PcjOiHOUVddW740/K0G5r0ytMne9OKNsFYBsJn+r0MABDQPSV2PELXqpAeZ8s4yVFNV0/Y0YH+
QdMHSRL7YtkzpE40PXUpIP9TEzYBIv7vzQRdymxuRWa016K2KL4xSFiUGi1LcllsWGByeGYbFU5K
1h7JsgDxllVImRTpK2SX/CugJmGrLyuTCXrMC8gXbjtOlnNQy7yuXbs9CGGOoEUQ7iLHTfUV5TTY
94CBszHTtNwZL60MLG1jc9+91VJS3xB6rfXSG6ByWCcKeQ8QnG2fO47PBr0La8fQ6hPXb/kBV8YR
4KnrdtvwZNqTDzPuTacPwk0Yd8ZDr8R41bB5kYZIM/MeI2zOgO1VKnzOG7rNVg32SA3jY8PfU0LS
D7A0CwCueRXdpMEGVCja51YlyTkgVY5GmoRchVobVO6cqsGTJ4u/zbjViV5+dMnYgWwSxO9Yv9vT
UxGaBbaDWccao3B/toRetpOCCrVia4x7rxcRXx4TVBlt4X8ZDzhjgg/uurhkulZC5M1jbAN2Tpjn
rNHee5NOOzSr2VOCRuIZzX/qbHFBFcAW5wXxF8q52lK9AgVQEyYePnArJL37EizQKk5pjvMbgny/
AqnR7zThunB6ZbqsyRLjl0UR98Q9XmLTrMcIZXG0F7UTTaWaPiEWu+YmSy2AIW5msO8Ye2iunsz7
pavOca0bwium3m5w5/CjS6PmsRhbaFWmYohctSzIjW3CJUM614nrb9z45UFrY4EJMJ/DelOFxcJJ
0gOCypMT4grJPO+ht/seT3g9N0SughF4XFe0DzU2dbFeiNUvo5aEHxEG7neWHMDb2ObedxYP26ym
c6agr+VnphowOuYcGeZy1OWbPpSDOAUILe4KALPrWx56AaEpr1PbLLHMe0n/wCXTqmJh22sx87gc
zZ/AG9xfsYfevNJSuBvsNuP6ZidGd04QjwAS1ggxKAST9Q6e3hzxcdTWdYaZsS2pQLhzUtFtDNhc
78Sd+31WhSCHTN30Rdua+yAx+jXGgWLtdjTSNmIMqc0MsgaCXMKqDL4BtvggGvE8srtwyGtBSoua
4qQyCnU2WRXg3HJ11Gd0b2pUenNWwOdx1Gc4cFAKtkHW6h+gC8OXvO48rgbdvSKf3DP7wNN2Kp0h
z5K7il1rQji1KF7doXVAH2LO6LqOcjWlkdMuxWICdh1wSnJ+ogKEcGgDkZNmNJxMMdhr0TfVRiH4
byt26ltQLfEl8rpgb4ej9cNMaA5D7pK9z+7J3NCYad1NnZadIi0eLz0e9lXqchSzcjVvCYWoh4Hr
7dwYnXat5OA+VlPgnK0OZIT0KOowuyl8DBN+5wpepBfRMOTB4ABIuC+iSvOr3in2oCgpNsBDfjer
2dwOaBTsL2YI0TxCiEZiK5YXr6pduTGNyvwxWRNOcQg+WO3G9n60WFfjkGT1WzSSDeTYWeYTj2l8
nLNhvevQoZ9nXTUrrO4p7pPK1l+nrM6zpfSctyAZ6W/PEilMHx5IcSdjVmkraxCsqVIVAnaiZ3pT
1O2wBgUwXqSBg2SxOGu7wqa5loPe4Nzno4lluoaDYTcpxAlMrg9BNjYtzDeZX2lWH+7aqG/uGzsO
4P832ibIvfA5IKK1EzQgDit2afUvXZpxdDWcfqYFsLYPXVfJa5vSkYRRt5TrgvaHfa2acBty40Dg
6Ipr07T9q9GECXadQb+NsQp/qGkg5wqU65AMMId0IFU+pHx11aFBeBSIt/2j2ZfFNXJxXtEwwoJO
59dWsjHDR6tqcZ9kVtm8G5U7HCYvwk7ZIeFgu0cI+8DtatWrAhP/3VwhyK3qLk4ISVOEEda2eaAg
ByBc7YbDEZMGx0w6zGBp651fz/FwsFWVf4HVig90uqbnHHfuvZNHatfOrDIbVulH+lqqZ+qL6nUT
xfMxXoL8pnC0G47/wdfcwHlqEq+/ReDK9nM+aRtuQfGpvLgahhVdFAeAIdZ2nBvQ6cSLnbM3G+Ef
u6Z/aSL+j2fdPwXa/tOh+f/HidgWHFsw+v6XU3H0UafRR/HzT7Pwv//JP+Zh1/mrJ13uQrwvprsM
xH+fh13mYZPjoGWaf/M+/D3UJv9quHw4OSHqS3yNP/EPmTbOkB64YvkHTvlfGYYNy/zncmnbM0nU
ua7O32dJNOc/T8V6ruNGoJLBj9WVZ7G9dQevejW9+Y4ZrbtaWkimDERhXVryu7G9fdho6lfSuBdJ
X6FynQFWmxf49oSLtHTaj1nhPEQpCzfc8Z1d3JKwoTsYFbKQxdWNwnfgBNyUElI3ycdUtOkm73JY
VpY530vqC9kJQu0j2fxeVE86Z4KPKUelw3wufcIID9K2vhX9vUjgo7aqC3nQPbLueo6Tf6YEgCyK
ArE7nGOt+yi9hpgHN++NEp7DX0vpEfdtY6O9uXX91tdsp4GXjZjKcp8DCwkmDcsSJLA20/ILxcOY
PsOJFZwT/RROuKtISxHDwJaBPZkds7UF/wI6M/qhaTyWMs9NLrUBi3IIvZ8RbjlvjI+aIrVdIba4
dX6ECJNuyjZ8ttw32ExfaaAjmSGmOAquZkBEsJxU/mSUfUSivY+vOQumodXGLapn8JZ1jW+Jatzp
raj3Vh+/k5+Rn9RiXEZ1DkGxPFLoOl9m0ISNa2ZrG1X3FFfF0TCz5I5ALzn0fu/p5przSXlH1M66
B7ZgXCBRHMbRte5//09U7R5HKOmrjiw/zzAE3rLMxY7uKKhptoWxXzOJb+RUaCBNDa9ZRjBXpWF0
IMUeUtDS09TE4Pac0sCynRxWR3rdPU/M8udptljaafEx10L96EywGq1OPpc9y1VpP7GxPluJjkc5
ad5CihweJ1Ql+LMVkEhokZTHVB+O92KaPIvRnDzQD2IDvw5EJyHMU7UAKZr0HlEUm25e2L4Vw32g
G6OCXqDZd2EUwFi+NkEbX+XovcxCMgLYuQVLmBqVsK72o4Fg0EMfqkW+sbohOSWTaa9VLbHEGaV1
+/2DNaFRZin1vMDd0msRzfmWtecP7O1iV9YcIpiQX1IB9wWAaXsaidAQvZiOcFuJqCX9h8oclqHQ
0lYg9O+DwmFsnLLnrHYuuIGnM7ophLR8OvLYWdpY9fcWwKHUR3mntwop1+xnn+yijnMviYCsDaWP
PLMxWyTETpo2YEQEp7EBd9StaXXpDppmHodUboXt8SByzk3Dvq8PMhbYvb4bErVkBnxYVTmxOnHL
OgDcgKYhny/hGfJJ1coZ0T5J4YMYbekcIxLf7/N0frM68+T04L5JWsS1bZ9pZ3YgoozS15tFHmqN
PZeIOCfDUgiTpudaL1PC5jI66kCwTp4odlhYx71gDNlmXZe/e/FdkeIPzvLsBWqZta9wa62TZpru
W6kIvJPm1AlCYrUiGAaj7TngMe+Z4bhjseShLM8KetMYr9vC64iSFlRbGMC7xza5c638bFHm8oQV
+qGNuvwggonYp05tCnirR4IvhW8bXg60j5OWWaY+dXZ7KHnBKVN2fYUlTf3clG1F3ZwjwHRMcdKf
dLd4nE3xoiNDSdowd8WEwNVp0+Ly7uajnff9iRkLbucgSsz11osak+FSxOmmyQE2WcRYtxCrnJg6
wkzXD62jjEcB05IrTT9Fw2Tueiv+Oc2hd3EkkOMsjw/QH+oj+AZScnm2txIJDogwRdADMbXnRW4N
cWracVT5uN+2vcv1iKmUmDG1caRZlXWNsWeDK0NxriCLrPM2SfwQJtYzs+xBNPRdjMQCspg7qRM0
zSHNHUAkabGVDJaXuTLAH5dQVI0fzVhbwB7Fwl6xkT+p8pZADa+5k1/BZzt7LQiumtZZ1z6AP2UR
Dc1IOAXluel7m3xOTi9X/i2q+kurtUMfGl8xDU521sC6wrdRlCe+Cx+q4jng6tr33M4Z/jwgZ1Rr
TRkBpFrZP+t8+JhrWOeYGJ6W4u1Vi448NAlxVXi+o9luZIvFVeWCtB5OcHy+X5ZJhpXbzZPeqUe+
Jrrouxpq9Pj0GuXGPj4m03xra1Sp0yRqtcXuvofL4SuyfpXCjDulM12wdQiuZJbYazPoTAOrS2No
yHLKo9LITHa29gzFKlgBwfTD2rqJEau9GKGkA5i4JQZLi54HmxXEhy67Idi4qXdJ6b+4mMD5YehN
tktEEMYWTIiG68uujhHM3KODv2frWiA9zMoxcngpszjK4kngAjl6Zn2LjdnZB9HglzGLjCQY3h2r
JqdVTW9JLgjgsr3e0eep73XZbtKN4l78CAmH5fkSck20Rp1nHFhrWHdEIGVDVKCYegCPPbZ6qgMQ
zXkVQXg/41eshvA0Kq99EhVQns4gGyFS+66LNedUSgnxTZvA32yzHvRE5fJ/O4glcGrTGNZTFj+l
nM4YruUuqtxfpdIwS0bcpvLcJewWQQ/0as3bV571ShhTXOBTQoIPIu/iJefGrKtbPpfPFv1g6zEx
HHY6VCBg1cz8ISemtqB4gyUfmZdCbnXQyUdPwFp56W37WC+gtyFGBsslaRu3c8kZBQYvMijfXVQr
syo3uGG5KfbJrcsy6oOQ+UOzWjth8gR+rtpAYQFeoch2NM3GkRLufenxOYguU9YC95s1HBDOU0sn
DLE3tdRQLs3otOvk+xZ+PJZqzkfI5ivhGeaKai7OeZ6swSw9d0VX3oyMX4L7v0aanDeYsNdY1PTN
AiPg2unXbYvzpcZGwVkfNuN8lw2FvsY7eia5tE67T6RzhfTnjai+ctxod17SsmQy7JQkejX5jDG0
+dn6Uyj7Ny9o3pgWqGWgIQjNLD6YeEbXVUhpJDUXn3Ioz0WKKZQm85VMe9KnFR1QKFuy1PejwyRF
u2if4gOx7hv+O+iDuykkZ7wp+1TMQmPtHEv6NTZtlLzFq2aPExYMQpI+CmXv7cbqadHD21cssQcp
JjJzTbTBmebXuoM2TSEOUZbY10RvbsE8fhVa9MgM/Am2Hokf75lDgHpKMZmhba8xYKU419ha0ShM
Eywy7Q5IHDQV5kYg0tTNnr1cZIyBRbrTAv5FlD81u8dlI4qfUm+TNYCu6CiEzYiIOU1nhayzN6km
jQVD9SYVPo3aMS/kiY9V15/0tj/a2dUJDKL86liENn1IKv02+O7rur0dUMGHAuRCEjL/2V6yrTvC
WvSKfPcRG9cWz5QZk5QHdPvUedVbW3sg8ieWIuxLx9mneH1yTJaSL2Os26xlYm9VFOyyguizdLRt
PPFmgxo+j0YTr1FQFF/Hwdi4LkcsiKW57ZgM5zHYAnx+UqZku2eF33i+CdBr1OARb9Fq/oykj4BT
s3iqBrUKo3Fbt29invd1W2/pdPsR4c2ggIUqVTP5NgL7UOZuTNWF++SE5v3vl2cOLqu7kVo0M1T7
VE9+Yc5BoCWbbFggCpImeKINjyhJbhyIOx+dsfguXfPZBpPPgffTZS+6Tq8Op97xpYrmdyww/mDM
TzkXFcz5c1TnFO2uUk1e48S4d3qNv9C4l13yXdPTQJb4Lc35kuTFfb6LIOR4ZVbnXJ06+W5F9mnp
yTfd3286WtuqGQBmmvdFHjzNSfpd99NH6e5Qwgvv0wmDJ0ljhrK9p3gOdzztzmGWfOoVJ4vckFfR
WNc8CZ7qHPtKr/1SS4NFfkfp9VNcNG80QeHGSz6BLH12lvMQ8z6y5uIzBTry2PCHUEvul1eaDfGn
Zxr3gbIpmB03WI5+Yb3xUV0BGUCmtCcek8vX92z2dtocrxvov4qxmDmWhta+hy+Q1T6VY59l2PB5
L6u3oog/IZdQFkmhTXY2NfWmRkG/krZ1POMeHZinVXtbXl5VZd9t5h6yGhgV27HPwvOeQBZ/dlF0
H6XDg26VV8O/hpNb0waeH9kuwo47FCyJ0YFpUalCCra7Uqr3xnDpBGWzPE7xPcdCylOaVxR6nBYD
t5KSol22nTwpWciS3VOwGBOezDpUH6v+HAFXLBpweCAi1RsCvDbCItNO1BA1+xRYigJcoesQo8nK
C5xbqgy2lNTDbRYXjBnr7z2dJ2O6oEgNoCSkUL4Gx7vNo763x2HEX9JsE2KsvpfGXxaZy6NrDEep
J3u3NTltZK/RlKHPJgB9g9zhkVCP4pJ5wHzjyK8oMr7UcXo1O7NbR6WRcAIj3M8Gs9poUdWs3By7
L/xLSmBU0Z3KPEn9NGBbLmcXnEM3HUHEo/8EcUyzRoujoU/mXZZrPs8ruoYRdM8qnm+iHQPfjdNq
Q03seINbvJsm1lrAkqoTBbKcZ2e4DByUB7v5MiGm3nktkWxBWPVIJhI8XqbNlFqmFVgHjIFG9cjt
9q2yOnDf6pjwLecT6vWA3CfnFHE6akH9Hl2OD1q3mPG8jBcP836JvRZbM1XeQeYxe1WtPytD5xQu
p3QjxmZTpG51G5py76kh+2F0xTFzBLstvGYdrPaNPTkvk4rFwRbNvRuWw7lk0NUH6Bseb9JpjPr+
PKj+gPYcHKgxBrqZ75x8kFcMT6TteyHAGCTmbhRpsMZnBnc8jfvNMAFhiL1qOPBwuhYx5Sb4Hz1K
DX0FanfbTkl6x0/cIffbDJ6Mk1f9hWVJf9HyxUNkdMHBMrhIYz3wjhX0Ng8QXmpo+nocX6SsnReL
t8bjI7kdY5s83TCpuy50X2jXrLcTwfWj6uJXPE18/UBOz143fHZt/ZiKqntgNfSVR0F1pmMJVopk
QrTTMDg6pIQ36WxRleuqync7wpnlUFsX06sOSTQkFzdLBcXTA+HQBmeT1F3zENttvC/tUNsrQTOH
sJsDnqCYNgz0HgcK2LXpz7aI7IdA57KOlbYxtPQGo5T8mKR8QmGwQGSUW5pecUUXeuqXlZ/P+yqJ
6BBqtO6+xP5EeVKzTVmXXE3oEqmZ6qd4+UFb0t1wZn2rSUrsaCpbsbygraWkI84cnfiJFVSyTaBo
1h1t7l4x+VoZZPsmLS71xM60DtL2RtZhZRPaOAemtwJgKDDMuuIZpmm91kz7A0jzJq/UeJqaDuNR
SwcyfNz2HosLaUNFPDyOrXVpTQ50U8YQ1XqQgKCHLQ63QbjpuulDnoYWhT6Rscuz9pmiPG3N170I
STl3M/V0X9STe2aHzlsg9PSAJPSrNCf3ffkXqro2rKhYwzBOPSZ123In1z/iTHvOdEpycFSX8x0D
ykUbIXQMQRT6CAL6dSBySRTQeeMGuFRLgkwsRtBB/UwkM6mp/TN7aHwB6zcZPdK0SLlpk1KDGt4B
ZANHjYrB5mlLimijk23aioCM7+xm3qpMonRjmzvDDRajSDvda2LmOaCX27RC8YF6TrTDoURQN819
aNNfX2Fb1+clG9VfDFAkT6Wr7Qed/E/FFpFMqyZO4USbYo0zC2pXua4Sr9zb2nRzB9xoS/ICisOa
pdGwapLxJUbT2Il6CUemaCZt0mpYdKofsk7CbSOnddCk6S5kebWeXEWriLLFetL43sdaSCKwHo4Z
R5tL9EoAyPRDA6uypdM0NqjUd3Q/CFKq02diU7zzJzYur15vzZzHQIbnCl3K7Sd4NX1AZGUuN1oy
1X7fDmyevApsbB7vQYcy2gfsz2dqFA8usoGkHhtC1USCpR0Rv6AaUJEJimKPr3KmBjqL/RLZ9/r7
B3sQxtoMaupPc+KdCPvNWu9NZGUdzI0VeYCn5waSI8UCG5tmmnQ6wd6a94pDNzVcycXTm3Rvd9UF
AgAVrj3xhCpx2G9FU4QR8YogbJ9tPN5J4PZ4FOv3cbD2uWh8E7kLihGR9D68mxzwBqH6EnMMhSmL
8OZGaqtRLeq7zUKfKqiEyJv62aLqgjCpBtNRL2+N43wkGsWJuO/kwaHANMqqHMykIhyfzV+aVgPg
o8AXerI+nCw30Bm8ppcaatQ7uatiw8XQndy27J9gRxAg5YFPVS3zcTZvhMfn2m6rhjtQo+1iKpC3
OAuqzeDZDkNd9pl1cPOD1HvDkoTN353qI0o/71r1s3Gb9CnT0xdsRn7fjOX9a5yqnrM/poAcOg7L
ZzkdAsP+MoeUy65YcJNSpRt6SOxVL2LuwcJ6sli3UdkVdgcp+qODazmLuichug8XXNu+lbO9rqPp
jkq0/gRoQxydNLtQr5McgE8SqnbgmTrWgm6qLT9vyqcqY0FXvyJQ1vshgWrRzlhk5TQHj78dq30T
F0cC7pxDJrZP7kLpz4xuJSu03EUB2Nv0jhUh24/GINrr6W344GiPdTt17NBpM6ud+hIHkmqhMdXW
3ZgLslEoRDI+VlO0p4mXTXNBNFxLYDkjxOM36HH2ss2WE682V/0etLzGN/s2sXsiT31f1bGDn18a
rFmaMx2CrLCn5jxheN049rEyy4ekdWg2j8m/e2Z86Vl+kshqVkCxJD7u/MPhuljrGeLfwHqTpJLm
GxwOYA4XHnKB0e5Zb0k+fGzDUaK8S5LAv2o/RdO9irzIgduMoZ+M9k83pJxNFVw6y8oFXlnWfFRd
uu/GaPpOkCAxcmNNt+ufbcvs0pdiMxa6RslOMIIxpiuhiFpOCsDg7SS/DNjKqV5xmp3S5WehlxbM
DibDwrSPOF7uyjybz+WQcB4PwZrQE0GuhZFIxuUqyhN3X2TFfK1o4UlVIw54UQGK5U2302mI3Oga
jpjIcAivDRoDap+lO9MJz7FB68gcmh0zmqc4ow/Wtl2Mu9SaV6fULcPj8jP8HuPZcCWDZ51Lfgju
ejQH4hxmvoliRsUYxOEBsxsatQWvkmABh0HO7lSp9MDcy+FErDuAMVXxkC+MzxFZlwU3wK+OGNs6
j7hbxtwiuZKAHExdvndA9aQ0UpMeMCY/pKZnv5QWdU7Zn+n9xrjALh1n9i4OOM/bHCPOuE2+OQhM
R2OIcOdP8U/20OnVnQnDQyeFamfSITF7DBro/yBxREj/UwapM2m9RwqE2l1m5m+jAqPl9HR8KcIn
xLpz+wJtnmVW3Fe8GWwFkESgygOuGsdZkJ73gj2NHPsqkM7WtowvOenipoiv3+zA22VtZJ5zGye1
AhfRUri1kXF06wpPcYOxLL+WuPbrAYMRFjSGrILVmEWn7zmdOsAP1az8vBp/KZmFJw+UDWJB1pJ0
66IzIgJdj2zONirTQ8CkLhME+vLeMFm1tFlKHEcsexQuEj9A1l9PBtWQ/Jb4gJ+73+ScHqgkOPcN
bXkmEKi1Y05iS5kvDQ9y4w6xsZdzHfuOG12AArv71KIULRDWhF0mzNbWzMRpQxZuVFzuJGvfW6Ku
VRDcjDYrXlGXzwbuXuKuqdp7wQlZv4YVEGJ6F37p0FHcw7gjKUubYicvMqherZA9HbLZrcfLsqL2
QL86MFyCQO0t4aV3ahxhgBmk8HUWjqQQAaJJJIRx+iy9yNvnnbcvoP0dKhVtOWnYJ7y39imNx19j
SlF6jkCQ9fNPYTrWs0UPV0VThSjL+SoLhjY85HcOT+RDmlk7IfiIFma7bA41X8R8TByZOXt7lz/H
WSguZt6TeGJ6SxnOTzUrQVXb9SFszek4uAPWNQxPhGncRemXFVgBbCY9cxT6BuNECmYzaMaUJau8
UVUDiTNhJujxt0aJpa2V9A7CCtpzHxC9hC/FTq5xN4iZww7QJbJZeiCn/RpSzbgLyWYVdKvtNVv9
VFRU+jmdwo+SgjNFOrTSQ3VoC9pASN26t0SMWyGSzM8QoLZZEw57lbEKRkDFPp+OD3bT8DzvXzsy
g28Uaa7tBOdT24j82YnaeU1Cr0BMmViIm5+tmsbdpHMzcJb9ZBvUwHG5H7QmF1mUHyd7MnH0tN8g
V6CsWW7o285yngqafg/9JlsP3HSx+Zh3eZzxvFTwBvUCn0fdrVEdooMjYszWysm2RFTlFhfjr7Jt
czhUAbxjjwFEp2lppIBeYJFpO10H2sEF26QoS47zQLNRtRnN5W7MNRaFB1lY4aaBOrRzY+TViYXa
FGknTpTyGgKF21TlwzTR3DDM9widL3NpfM6VfWr80qyHXanODYtIvgnPpeXdjbo4WCHrehvmdeUZ
uynvdkMXII0ol3MUTnkZgrzSe7+Ny0ecdMXKXbSxyP2apvgTRGqySvOc83n1TXjKtTiwecugQ53L
wG26bTjs0YpraZm7bSiuWzvUeZRZhigG6qwyVHbOSI/BZOP2G+mMrcWoYBR32q9Cgz4RJao7sXl8
dLsg4ay9qVrVcgGLvVe705GY30dtxvCfuwrTpsWTF693Y3X2mjjwsO9wZdRjpd0mrX5yHOopyAvv
HM7Ih6glMYUt5yyKY9JO9SmHib01EMNXaqlvmVUFx3KiVKaIdexUfNcd+0RQ8m4pUg9CEjGxmG54
ZgoeBq74LFIPrJR37Qh/rKtIOwSIEJsRzBZPGElTAO1sR9zq66xObExIMEVKugHdwejueB9ZREeo
j0H/QqEK0nqs0rXnAMzU6gEfaBDTuVhb84WKMVoh3Dq+HyvFKcxyOpYgUt/lfGScMjJ/eIVBrVdU
vulBh/iyB5jT/ehs59LXnnsm430I9WV1XpofQYkG0ok4uNq4vkszbHfzgJYwTGl7JE/t7WkX3bYW
GXdew3jX6vbwSHrhKFrwn9RHlGcyPts0rfMdKwGchu7woRdAoPupgp83aCciHK+k1V6GhJyOslN2
Era5TrRvGc5XEdjxIbO+0u5ngbjdWsEJoOEd3XPDbi45Tk+UReVhnZ/114GR0LVB6i7J95kbVC/0
cFuHI55KYf+wVDeg3dcEWGrzkfl6V+YQUPu2lps8TtjSW7CUlHfL3qdIz6l16D9dyhpKyEgebVC7
yEZt1w2xizIqit0+hs1ri3Y1eV+jhuuqchz4PpnlDxqHJdouQC6mZyy5d2Vmw+MqdhaxUCAyEFbs
+Yt1mC9Hrdmn3KmVh+/BGmmUaOs7xz7YQZ350rB/dJ2CVFZrPzs7+JxMeDACfuM6ogcrHuNHUv6A
wDS8epS/rLUwOU5G8+jVeJqtcQN7c4fNco1xH9J4DImdhrmlfOQE/3fB+HUPtNmwaqwdgDs6dYpm
Mdw3jJj/h7rzWJIbSbf0u9w92uAOvbib0DoidZIbWJLJghYO4RBPfz9U94zdHptZzGbMZhPGMrLI
jAjA8YtzviP7blwrrzU3Vlnx0gePXhgf5eR/x6G9VUSLMYGO461n0Zzn/j5sOkSUY0pEMNnFdFx/
BnZBW+W5v4sGX2/8E4Xm2ZmdMxCPE0nXvwiD4NNJ0i/Uvy9YktGroiI1ETSjbaTvX3742Jo2OgSR
PgXDixuS/5Isyo44HdjOjc2lKxpcvA2ACMuP5RZfyXS0C2hcLhKzI/SRAxvU7mHLzNtXbAYQUMQ8
M3RByBrz3QtpvKuEeKY987A7rXR/1kw796YtnwMMVOYsbvhs/wxN5G9dUddnxw7tzTjDz7BYyxtM
IZBeSOsTIdqRLZl4WYhFZh89heGwlqCLX+wRsUM0qyv0d3nHlczwKNojbSFdJYrSizfJ5NKOJiJh
vGqRMi4yQ7A+Wr1zg8ufvaIIhGkYvEU+TtZ8at8Nd/rC9MZjQrCDhwnEQeHkITwA5mXdGWHHT+FK
+2A4jXVScfXsE2e+aZo63fZWaN7yiOGi1ZRPYaAuYwv6ylSO+RL5T93sJWdSJtS66vX0ImCTkmM5
W07xYtkuYWCB3sOroDJkIGinZXAho9xf0cOUCC8m6xB37rtZIUeI8FZuQhgOa3usWD0EYYckLjaX
57LG20z8UAt0eyOd3tvwJXankLX1PsvSQzglzxAIirusYNPDfWUkggd5p3jDJ1ENW2A3gg4lpwca
QPnmhR3wTbTphuX3HQG8t2pri+gXw/8zFdiNkbWOoA8MLmg7QnNX+yd01eZFpyHGbddE2UO/Fw3S
ZoSbU76gW7nTx8Q5E4lcOf0vNze2xKshJuzflIM7PQDNSZdPAAUBGjanUM++UifTvomLezxA961r
Z0sqinyUMmNJZnoFXALP+UnMntHSjmGNCDibWlYx5YD1rq3i7xApDv9IUx4Jsj7ONpP40GPVV/KM
+8BTSWGaRFRMTNp3btKAuZJMXJyWmT/BxALHA5SNvr4krPE2uneyC2xN3k/WzmubtOcQou5TNGjz
VaXddWBXd+pUcBnGMX50E8p61NgfaU5+yxzfIUfH9yyJiIfxrEeFnQoFC98F0u5Fk2+3L6hyAD80
+VLy4hQTPcuYqAYQDjxNQf3IrbU0LMCVOUKFtp7mo8u2etszTiR7ynQOetGYikqMRDKaT9inyytk
x3UdcELkEz8lJESEtHCwYss8ZGX9YQmyL8RsMt5FT3UCm7JmRrjjslXcyywHkS95e8T98a0ov3ue
4BHy+itNzrhGXgbfN5IVfqTsXy+oYatTsXRKXW/tYaDGVx0ekjI8mugYYt83Tk2p26fZPeTSMa9/
v3hqWifkPp6XqPYiTcKTWb+4YwVg3ik4QvUxdofiiA5r+lyaFS8e6JPcZNha6mprd/iO88palcd4
nvSDs24LvDg/aaNWa5Pu+E3CqjglQYNEYyLmqfENtlJZ8FZBcDgMfXTOzCK4cPeWLEMHmDe5X57I
VoPFW7TYUNkn1IIwikqJjdUO+RsFR/WYBYxxj/o5MCUk3jEMV0Qij0AAlPVCp9Yfk66IKPU4tpny
zaBxp+GZ4ApYMkF0qWuZ7h1TFDvM7T/mHm3WNMfZdWTZlhKT9KoHn+SNYTwFXlNe/DZPcSZSmI6W
RkyWfXlDN96HCVOI3nwO7aOCnHEytLFFIOZz06R0aXlxLwhbPqL43bWpeMmhrbwFKhsQ04W/TSDY
Hei53yhl3szBy99I+PHoVSnHJ+F/qDn7aisW/8y2ca8weG6LtLxnrSQmHWHRxioM5CImagCH9NLL
nKrhGQWRvW/jmlVV1PL3DygCmTs4jMNSaKCGyjejbXc3twZHko+Wce9ZzKxNrucTfogz/7jxqEu4
oHhqfnRusrcltsZFJfgZacr/MSq2YRWKc1v7JngAv73NNVLGWTKCDPCnHmILqknZVKhSQjIdHS9i
Rtie2hHsVN158DK8XTMMzBq0/JmRfTQA8EN7cAgUdKKxqdku2h1zNraY0EY4tZeFq3+ru/KvKSt3
hU/2ie2VvykPHx2Mg3WajQ1Y9WDT5PSlTDyzPTmwX+z+KMXt+JkkGtCwY3pCoYKU07AOPAiWuDSq
RbNIL3HxK28XwB377Km5swkad32EvrrVlvFquGPPBxkPDCA+8zomhZZgVBtmthy8oxC+9aN12f1p
s/ualD+eCQSb7lzUxTZ2F8Q4+jCUM+c4GvN/uj7/n8mj/01E/f9TKgimPcx3/2dX4fmrKXE9Zl//
rp/++//6l5fQ/4dDxQm8TQLp8cDM/w/ttGf/wwwsl0cluR4uZiuEy/9STwv/Hzb2WtP823jq8X/9
T/m0EP9wPIn1FkuqzS9c//9GPi2IHSGWcIqq8vj9n//h2a4DTk4uqmnuM/A9/4ud120do/Y4SrZO
6xwmric3zP5i17zTqJq9zGVjxAHgvlhzzv6UmIj/9mn9b+3Ei3b8338CFz05ZmKfoCGHN7X8/n8z
NUaxY800bf22qypCsHpOGTW619BmS5/FAl1052NLyPqfE9GVR59Byr6hZWTwpt5qTaCukbblJkmd
r7RwvKtnynITtvl1jG15rR1prz2VFQvpyNnHHUxhB4XGBjWF3Hle8Ae0vL8p6nzAdPGWQFf6gW7o
I8Vo8LT8Aq/QDCHKBEVkevfYgUaAcWUXNUCZmQTGonuxkdVd6mI8eYuFJSH4qXAGqM9+8g1H4HOy
hX2rCkqjZUQ7W6iSq4JC0GmcY+KoZ4lUfYd2hn1SFF1dq17PVilQAWjomMuL6AjSU4CqQiX+slq9
0638rvJDg5hqtH61+SHJbX/rxF/Q21mIuJW76f2kQ26TPvfO0mQSu9RMyI5LArBEBgS9rpx3ql3v
BDMFjVvgZKAwNUor/GaEX9wwDkLkF4hTR3Ni4gvzCGDhvHSaCGWsajeg3FkRXiNWs5G3GzHHB9GK
Exb5UGBCHDjAVuCiI8gKDIoic4uZxiGOGXsbAlCbsfqqGJTAzGMFZGXOzjrJ5cEMNz4ucFgHqb1x
b27nxGsnXyInk/sMh5n0rAs4L0g4lYdgg8dP7uT6aI/iAatoFSTNe+TXiAADnm3mhCumHvdpPjpn
nq7YXenuFMq6tVX/tLroZrqAkIJuws1IcC4zWRA1HgpHfKJfA3ouuA7U0o14SDhsIFvQojhJBMdH
84digMCeajpEEdYTigH8AfHQUoQu2OaBz9gk56XHvHKx0a6vSFM+I0LNT00jvmSaNKvUtnqwxdO4
okVG5e7C21Lvce8jmMvfa8vfZa3eg+5nSurufXIkV4b2/wJmSJRjqhgPhA5TwUwcPXRxSGJx0wrL
vLmIBhHIcK1VNoEK8ktPjDtc86s21jj56tUoj+hG+ZSMiNl30W1FAsE61XzYUe5+VDzkWG9txqCK
6ZKTR27aKwYyEGG2Q9Ai0+6IsUEsfx7JwNrhCbTWZnH3RfE12TLfy6n/WaA1Me0m3Ti1ztd1LlCz
MmjS4FuKcAEEt97vKckYc03pO60k8ph0HxBMiv5ebHpMl7Qd/ndkG7tWMPROJ6jVcdZtRCrjzZBO
5dFDkcMA2+KntRlLFH74y8GoxnoQW4MPgqlIPgR9x4XhQcCjOp+R+3TE2IbQSPycRDOKFMn7AT++
KkiXW7OlnlWPFmLAF6rt7w7vX0hu4/FvHGyEwL1UBWqtiGWylTOaJ9UWkBBytzHzvtlkvMlYpKA9
oHj7xradVYTmWizSlnwkHpAXJclt9Jpd0cysWrCRo/FDURRg6NIAgFncyhGgQutVCzEElWU4tofg
g5HRumH3f/LN5FJXbfskaZNBkk2slorGXKUeuAjLr9Shz2dqGjM5W1nRPdfqajWJf8sTJ9gxnoKy
x/x/1Y/9sLPcbIQgOr6HA9vE2Ml/92hEVhCEvR3G5QQqjYkwxSYtKMv0n8xjbhksyaqdFsY7ZGBp
bLPImRinit+YohcaaFVdzBEZpimtW5gERzwt14kA1EfTjMRhoNcrU5YDXqucjcN/2YGVXt0UEYiO
w3erdIdXV5DBFMTopNg2nwrlvLh1BxKNk9u32+k6qluDVPY5Cfd1jbQ9TIXkJh2yfRyzyyldltwi
kfYmiMQhTbr5PE+Fvc48XKF0AjlqvHvv9iSYG150LOgXN8ky8bI7jJqV19y6GgS+R5DJOYQB5fVN
djZG92GEGjtkYZAwtDQ2YwB1KwMWihn/KSbuplMICLRqrmnuBtu6NqIr7Ud7pi85oQbwdsh9O2S2
0FT9Mn1ygVkBiCzqI9HjL0Hbi+uImnwtS++GsdtdMc8ruW3JHEJ4mewQUtcXT6FZdpaXlBOfSKno
STa7oQ2Lm4ZgtQamKFdjR6EdTx+VU6GlHFFyC69/jzKyswZTqlPxrPkdsFcCaLsXhm+SS2VFdjiE
KKN7QY1kPDtDQzJRhjZHtQS7ZoUNimfw1mFOZNTsEIQpwzr8SAhZ0Ro4n1P9cDCVbzDCJ1tpEKSJ
zaFBRei3yL9/MtnSW4lv79D489ZwjkMZZrepyCGjG6xmMmF0yAeo+M2QiMVqAWQByj83pXsuPH89
mbX+XZIGa0T6uTEL8eEP6iWo5WfppjP2Kc97os1bzaMl777n7dgA0VM2abAZXyUJjivHIXlgTkbv
glgCN3RGQm8lmftELTJV6aUt290i29ZOXZ5Bqr/FA7w57UJY71u722nZ6fPfL2H+gxQcFmKORhzT
s1IM2VqvstH9ACnuvjLvElVqv3HeiFfCY9IKA3Eb/PBsSDROOiHXibLXKW2uZur9iLUZ/GiYjjO7
NNbkFQC0SWRztY0/UFUYBSbVzYcNzoSyxNDNqir1cEOWjntI0+QpciGeCXole0B4jfxT08rYYo9f
prD9nzoPNvMykoBh8sJ+Knk4SxZb2mIzEXny4bFFIvaFnCOa1pjHsfDlfO6n8blM7PQ8okE4hC0b
WsdDrKa1hYWdM35buGF/FbmzZizS790YApjZEbFl9aTpFGl+qfqrl9mQwkvlvo8BancL2iKR39hP
I9UnR9uqcEr3Z8GA+TXwOkLUREoPqRWExuVlsuSyuk/OTh+X1xIV9IaEzaG229PoZ09h04Sf0XIz
qSI6Tyr/9pdN9d/r6olZmzXXzpF8AnXNZKiubfEVW2LaEvcod0lNKq3onDvCBvo4tu7o8GSBB8at
r3M1/S6rKtw2Pn+exXSyqVhc8HaMbjM4EWw4N6IOAGNxL6JfbJyYWGJQDcL6bmYsREvb3ph5MW0Z
JI4rpP/+kc3idGi1bW/jhkU2nixvRUx1fgoWwS7zo36PMwAXO+F025g1y8ZAabkZDJ+SmD068p/a
v6uAbUZd1n/s0MyeJJfATWWo9/MxEUzPM3ttGtZ4lGk0g3yvnqQW3Zk4DOswzNOvPDWDU85zZ9UY
g7upg+xPTzL73jff06wv3oxrQ+bsa2oQDo1VjkjVIOTozCYFSN55meKZ3BB7rqlZS58UhGoZ+Zn6
MMb1DduW89qbbM1U5pVvetQfpU1Vmw4VNifRjKcqy55lEcWbXisFtwHZeT4irbLx85p+/IYHujsn
aEf3cF5Qr5mh9cx4jsW1zZtzwxxdVZVQ9bcMyhxyAwrhfg/O19SQvoPi4ihidcHFHePGStRmZlcC
1qAZN6VP7WuhW1kvbEvK1PyzxLh+tKyw3+Ig1DUPThIyoMQiNVq1xnCAluqc3cmXiNo+Q2MeXvDd
GAQjRHfSh+W+szDupXOFzq9hhFs6wy+Hi5uJqZS4EARCCLf6IYbhWEb/RHsy4ZzIqcAHo5/bBIYu
UVrATOtyh9g52Xq9pddBndmbKiv6c6RwJTK9ojjy+YwYgjAun9OHgY+QClgTQi7t7mRY5EbV2bHK
jVeNoeowmqYgDmChr8ZNcu0GvF/omh+13bDLkA74wTI6N1Z6sySPiV677XNfCcbHDZLUShMxSmrS
ytGMR9KugOYIY//tMHynikLN8bLqDNAKRaN5suc/GYC0KK7ml0CHb4OiclmAAyuqIUQYTmDckhlL
gT2n5XmQWGuGKSrOWeUjwSakwybpGL8ZpEbbrHs+sSi7st0/ExrQHRMVbYuo49vm6t0WKPDXMbri
c2h66pzC0Ni2XahRHhRMi12uMxEv6p9s+GKiymWUEjZPgsA5rg02cNIMb2nBORLizMpBAx5x77Ec
GGy6tjL2oNxVjGz0dAEn1ryLjKDdqjs1Sujj0E3XqsX6lxIT8jb7tIoDGgtK3E49x1PyCAx5LnIP
rGZFO6CdcOBDCcXOFEyr7SYm6AG7ytavziMj8S2TqnQ7z79D221eot6iDazZ6EKnq3c6ng303FrA
FSRRJ26d17qJ5VvXmie+l/4Y9sFv67WBxc3ihctBRTbRSaj+yMrI76M81+pV4kndBmbdHKBMgxOH
a/coPDKuMMJS0OmBpXwSV5uyj5FZDDzyI8cpN74fJ09IGHe2TL/gnvfIMCyxD3pSkcAHmE9e7T7I
frbuCPkzggkp2IuoZwUT+eamcHx0IqnR31vTig9DmWMHVpZYWwUaKcqw4aVk0rJK5nE4ZUY+I4Ia
WOxju5xoIPoqCy/OEuJhzSUx7wVx8JMjxI3nMcobtDMec7oTsgLEGoZqtkVuD0fPu5FtARbXGQhZ
Gkq8tYvVjDUF0SXmqcSwXCQshFUN79Dpo6OZzUSKMqbZKGzQB9cLTmr2KoK1GzrI3JzhL3fio+rn
YzObiMvh5exNOrZ9hssYnXvcPI3JR+369rXlMhujTr4P6MmnwlPfyvFerAiLSzm3EDZkgzQt/xSO
NI7GoN5ZejTHNiLEpulJziNguV1TH9+x3MxIOsEAZ5H7JygK+cdQrxMCiQjsyz3kknvBfvcznoLs
OAdElxa5PIE7+mkYfn4SDKyXDhbKWA7jT3b2H4YDP1FeUnqnuDlE5Ke3OM+yzTh4T/xw3hF/LZXT
8Px3NBpkpsbLbeA41kp22CBnTaaIbfrps/RIhJkddolFgRFKC3W0+6g64UK4hrEKEGNK/1zNaXSo
E4tAeW9E6suue0NZV+6lpnfL7DHBTWyemznLsK2UyTbD1rmOHTNaTuqvkR0egY3hJfCi/GwOTnrV
nfoTwuPVynCeemt2nlQNFkdiLU9UNxygpYXHlIME5XZ9qY34VdImXpN8IoSRwtEuxfjmwpaobK/b
ay/p8VC54WYI++Rc8Nfs2DR9l8RrPfA9xuvGYvGJiH6vZNG+YXjGdDbuMf+x/e0z8R65S9pIZWCQ
lgHqRBUV7wW2gExW5sMy6IM4mP2D1DQLuozQwfQ8ZIrRe+36ODuJxsaqhiCog5tPxp93Bo7wSFDD
nFwJoVTqxcWhvE1tcP/lWYxktUoYTWn2EcuIJzUNcYpF3R4i3UGYHUWNARl7dFygKJT1F//6KoUG
8ruN01OqQBW6ec7dTWG0h1YJTg5GOslIztVtAVZHY//klN4nhgL7FMLJxHsdQ08gcmJxViFUy8pf
I8UozyYihhCn7OzBjx95mhgbm+VoHo+nXBJ+lFI0w8PeNUFpHcEM36ZuWsLalU1ibscWsBw/MpiM
BAnEWPom7vckQP2fdN8tnLRdMm3syKezJT/0whx8n7rRLkcr8qqRugNYnNELqZ/4tLDTRQLHlQDW
AOHz4QTJTbisg1SiPoDf3FC3f42iTBhLEGPVJgQysNy9RtuBgzQid0LBD03Y3uuusCDP55Ip20wm
z+C4u1zpN9+wKVedwLWQjhDIyWjI2DFOyzeqRYTTIDuIK+MuDJcgiqzhXVj0yknMGrrz8q/e1Mml
IewL3sTB8utyPyAx3FkkzzDTt51tyl+9bQzqntqbIKwAcHLjvDkiXgtv+UjuGliyvK1f4tg0rvUw
/E5Ckb8hK4NUbm6Q3Yx3ojCOiU4JgWsgMDna8GhTI/LG6vcyxAQpBlqloh4gvCURRuf00w/rVzYT
N7sMv4cxRI8NW2DmA913bptuW5OlF1yxYRuGmtpCtjwc/Tg+gKn8bRASdFfdg1O35qly7Noc7C+R
7YapkVzPWb6zrClf62z68kO3ZGnWPHtCfXcK/IXoEaUGnn+LEa1eolH8iaD8bHMhXrs8D3gcUkjX
PEYCwKi7EVktOnu4oGYcZI+ilUT9QiBbD0q2ZzVCLkW4i81Ul6da0w3HtR8uk8z003Ij8F0ByaBc
0IC6Gp/dzhh8gl9GtmWmkOgc9rywDvJT3hF05xQo25AE5JvKGMONjclo7XmU1mVi2HvGIzzLkgkN
TWHfzd5y1tSi/tPkePkOmG59Tb2enr1Kv32cjBjssofL3fwLccdiz7kQTSZXXcMqTuTZSYW9fNXz
dHQ6o14XpWNczX7aWnY7rivXZSapWjpuG4Wg9NeJn82nAVs7Jkke4X39OvTEtpBpABzbTZ888Wab
unzRYbbNcmp01VOk4I9wDnLce+y6xka6OO5Bcad+7LCWtaotZy8D9JfEW8qqJDppB3KpM/zV+qbF
Aj/49uuESBIq5mBKuXgTtZOF+hOxSLoswmHfJHo3IXjE7v5eTFW7dmiCE/QCf5XhtXsSYzCtU+h9
uxab1y70K05HRMKrjq7xilnXSpmsRl7aPLwYw3KJuDhAg8R76jt+EgQL9oiRJzE1iHOJ6h9zFhtc
oBNAEppHYwbkNzoaKwgIv30EDn3lQuXekNfbbkM1QyWOjZOQ/XgoJ6DNRTq/FMKJz3xo0T4vscYm
jltc/n5JY05s1GvHTjTiKJEQbROdbbjzfw7NbD0ClsfsgI1zAmUhnrMzcqb+FEvAZpAp9EanmXmd
MWL2JQmcrDpXhjkZwDSCT0Iso4M3i+4S00PvdN0X+DX9+BZPNUtMr/9I++YV3/0zDMR5z+6+xwSH
6tAbu43dGvJGpSxvQUCIeRl6sM6W/+waJLGl0fPoixDLqtDctv2c381m+mAvUh9yq72ryLCeB8c8
OuqpgY54pjToME+5vzu+711ja3WMp+oE2m1Zosol7NMw6ZeRYs5yOvq1iE/KG8pzGzTDwXdFBICl
Z2brduENuYa3jThVnkg2sDeqE2zqHe/TmuLhXk2WOlVR+SKV5pQUYQKxJRpeGJJPWze62r0AJ8GD
4F6DPGWKiFso7r+CGWJWF3twYGy9swT0hsB183ub9+VmJPdg22JVeEScWkZTBrcobErukvpnTITE
Q05Jvm4KwjwzfHRgIIuw2VgdbqZmvqRp4dPcWbSPk8HpkpKRGPn5fCeBJ9yxCIFWiR+nan43M5L9
Oo+uZtmKF7c0kPxUfnKss3lcQVKWh7QnEY85AsFKaAU2CY9gByvVH1b/X7CFmPliAgPQg5OgqF3K
eGtw2MHYHs6Tidi4sioeYyh+4wSYHsjNmiVI4rO0u+KoxeSvM+U7Txl3rUQmtukRvRKz+VUgEkZw
uFdjCTx5SN7MCXJYX9GfWQsjpiIgY1EtgNVdNRPa6HgJ1eVLakSjV7OLWt6Z1RaYmdhapB+sh64E
Kwa3bmXLnSXLnzkCrJ2bWs3aCbhVk6bOt0bkrOa+SDfgDb9qbZGGTaZCFAUvczj1DJoQUGWgCiFd
clQTLI+eutH2a2bZn7mKvSujn7U2hfVq5ljtchRZTVmQ3JsisUt6M6EjxjqHvp/MvD4ab3WmHHrN
Vp1wl0FG40TRKbDzqOXij2Y2RYVZ4KmLMempMigfpc7ro9uPH5Xv0IcEobkzo6R71cJ1dqPZGRvC
CB8hDnIiOGV3KqT/W8nOOjPGhK2r65MVvUeh5z1KkEhe7p1tz2lv1Bzj65ScWsP14bsXiuWawsMY
6bVuBAYXn21TqssUi2LBFV0yN8L32Dznrm0T5T1/aAcxR1GGaATdQ1Ej+A1cW+0MXTHDI+IFaxZ7
HGsYHCjA0C3MwMQfRKQOH07OvAf4+cb2FpYxjzY2LMaRzKxqV7mdcY4keV8FCwrpZ+Z7oND9c0He
WqSblxrnpk0271uShGsfecEG8LhPg2oPrz7JDhCH1si/65dZWMYak5u/i5uaItWb96GrIITMelsb
ff+MXuOQiKa5yyJvtz3U4bHISeJq8QjmpnydsjQhiLkiRCTjoZNLeaHCFOeu/a5HYWImfNSKpW2f
C+cj4GmPnrFrGP8k1NgjBWmTTw6ynnpHzHv9CKhj0k4MD6TdH3FqunvmrwZFu0qAmkLI0wvykV1K
vh0iwzvF9q73GAL4pkjOpFDRkbTNHc8HWnQ53kaucWuoUw64LiMKuGNhGLS3lHpgyycJ9KdKrlmX
BecmZHQuFjluXDnNyTHVz4iB7r4N4WsKNB+jxVqnNgQRoKTlgKx4jpQ2Pj0RbotTmtR0w7HbPWU2
mQQjsUyV353sQmCKi8ubUmjn7FR1WywbDkQUs1m18ZIb2mLsTZ0UWfhQI4LEMLJS0EfO+ZK3Onft
bjAqH42c+dl6Ag+1aQ6PWHJ5IdHfm5wS1zJjx50Vw8lyi5FSqq6+Fn+BxuI7NMVMhir11GQaw43J
4bSW/Wdf5i1RtiRNkQ/GYjv7lc+FffHZchIA7pvrjJy1Pcbect85YJJE/T6PJ+1ZOAiqubstI9w0
KzkKpRcfPN3PO3LeML/mxa4Okb9So8PnsNC11k7QPAd9+7tAxlM0VvdsIftZAdrP9oE/vLVx2d9K
LWxW9XIftr0kwaoGBxMLxTDBNOO9VP1PiZjmzMFLdeZnyV4i1J8cGZyGyM4OgDH7TZhYWyAr46Ow
KnUvkG16BHLEFpHEQSEuY/8+0AxfqcxZ//K0QWeXGjtNtMi2bOOfFZO4XcjYPKH+wX0QBVuPRrkm
bAobmIX93bXeLeiFA6EDBwZb5iqYAqaRjeNuyBZOdsVMYi5seWPnlthtvIZddl7p/DT3bNDhI5y1
VxzJIl3H3ZJiH2UBFiiiPw3xBOL7K5jkcc66GqNisZOleLCxfNUOfaBVaToY031iTsTIrqGPWmq6
sKlfDE7+YmLXMghSd5DXR2ivB01oj+E/s+5+LVLz0U4nRTjLuonqiYaCtR9LJjrnZkVNDsluCS63
cUkWGG88O8KZ2Qx/MRNa/BXNsK4TpJleF52YctqbNoC2hWDvk5Sd+WzmAzAXqLKrSDLYzXxS/YKC
42pcv86SxktmUX2KEvcvBwEndgbc1X52xbGUgoC8J2o+da6BUyzMoxWVOv4Gdohxml5k1V4g+rP7
ZL+oNMzzLv92DULbei8oITQl9WoWDJrr5GfLl0+zXqMEAKmP8PBjdvm+8a7FjSb2bUkBaZJ7bSW/
W8u6j9a4OORSkqMw5pplTcMUc5wjVVzPYvirQLG2slpYyH30RxpDgFS0/GWbww/Uu5ooBoov1293
XFuQP6CbJKgJ6uR10sPGGpltWwm9hJ7Hn3brXGUWwifJJO4B7zCCV96o3ID84UxvfQR1tO6W+Vy1
8sQ4nDN2Gb4Zr+N8IF0ClujaDq+5XRAwtzjMhoT2TNSKIzY/ClUonHSo8xIfC2UGKtvJnsyhL/cx
T6ksJM6+6ykZ2WSRcvQgGOpQzGija8ujFPNXDjfoqSRTYXSYk4bmt4mic52NTrOqqwlMlf7MqCja
gTFOHGD09F37ijL12zPLgazuolq5WFDIY7eutrrXuqFgXPTjkCwY4hees5s6rdci3zZOh1ID0UPO
+nlNhEe81yUM4zY1MKJE2d7MajZQtuqIGZ7Zb1Nl71qT+n/lAIGCFROO+0BVdMwZlJS4ZFvfMLjr
HUB4rWhgAacKOAPZbqE95U8SfixtwZCsCb/IdoNp3t047a+FgwG7islMpEDJdpoG/Vxrt6ZL6sWP
Yr5hxbk6tQs2xP6LVlmvWLvpG2SJVxQg4jNfxAAp6OcsqMpdCgx5Ba1FM9ErD0U1HHVRevfczbBC
mEC1Bh83dCm7/tz9Ipak2hkT8DdN/IUp7b+KKO+IvvUoh5rbyAl6mXwD6xNxSfjJmclZ3RIckKR3
Afhtpywzu3SJZgZipcae4eydaiX7WQqmhiRJbYaxL969lrQeYhs1lKFjU1flvg5FsBmiyl41oRFy
UxW/c1U7NyboB69qeXxVg4V1mRQlFQRPOAeak0VI2dotgb759pjeKi/Go+G7IK7NacPmzzur5WVU
kAva+GjoVJ1apXpiMzx0llOuLtqO4XzHLVcYsoyGhag/RPIsMmFfBjAUK6Dbww6IRnfNO+sGdLHf
42xSMKSn9JxMivzzlEuMvUr3J8oueJbrbzsW3LrJODz3ZTnuJamUR6tpOfDR3yCf+fBQbp9N3PTn
LrPaY5tZDzUF3nkgOtns/OriG76x+S/2zmRJbmS7tr/y7I2FMgCOdqBJ9H1E9iQnMCbJgqPvG8fX
v+Wpa+9KGkimuSZpJKtIJiMCgJ999l77Nvmdf4DJ5l/nfKm25VV2ZnxMSxVjMPGBJjf0gUzd33zs
SaHZq7xrCKx6bXWNC0DVDuHUqVJ/OIGuI9gim4gI7DZAecmcqaCKM1E/auenbfZ/jFJhR6Yd4zFI
hb5sWu9wyIP13JnLGWYYmN2yrp9muw52ecuBibjxsiObkqxRpfe17RbfCtk9J0P+Pe/MAHq8398j
th8vkUe2zQz+zDieP1Jge2VCZr2yMd0u0o4JbsHCWYyhw6Kv7SYyfSM2lZIaLcAT1vkbnW4AfZc0
uhHpHKludhzgoqV3iFUKJQ6iE0Fr06U/Ljj7EtQ0FvS1m9TVCfMdFeJpwvM4j4cLVqpqT2b7D0cm
exclqJ/43kmVVhSWl0UdXr++qHYJr4ZwuQ6bDV6i+kyX3nxi6brqjd8jnWvPSNveS+17kE6jNSuT
/GD0jvnskTtpQLvXpk/GJ3wVJP45Ss3FbcKzwyp+QHhojPMc1vcOdfgo7CE90I2V7FrAWBhvxyu0
JMXkx568bBuSTY7j80dJTn16W6+ctj2y8/1gH1kd4piKLxZROEga9aC0Ljj6mf9uaFTLEGo5Jmpu
BmVlft9397gd3+nN6QjduRCyfDOEft9mbPBGco3oPgM79DzNOswF82dtxtpGbNTnuG64+1AGmunV
djj3T3Xb5j9y310XvqI60J+5ZdSZupZp9nvWNQtu42xrmpVuZmW6hEMBc4CF4GmekyTNunJ4kB9Y
N00pNtTTkOxWeXCzdQ0Kdp5r51YbD9g462MslHArHdQbEgRGlVTHEE7NetQ8eHP2MSkPNXCMAtBn
bcTnsKzkWXYWCWw4a5vBa9eBujATy7cm9X5jymlX8MTf0wrIPnK2hbNSjk+lmp4yIx3PsIgyIcmU
qqF6GicQdwSKFpaDafUEv0khuXYe+b0jW9L+vQgW+bD6Hh5CytHO8dv97NBANqr2B7v3Ysd7ZKxm
ldXbcinyW1YWL8McIbeLKD2aVoi1gW3obXGnlaqnPyrpm0/fGc7wep2jM079XoX1LWRryQOlHQ6k
lbdeC17HV911Cjx3q0YZoF0C8C3Chc4rpO1jrRuWMss7x1FAJtKxDh7rBWhnfCkX3Q1e5N4elZ2t
vl/uU7ZVm4VVwKbGYXJQHvCzLik4fyDqWd63yJzkbQjEn4pgwH4M84+cQuLrkDsn2xkEni/z1PWY
2KhsCrgTkP1hae4D/qHJoegwuskxqdlq+9/txg65FDlpAtvlIO4sr15HSc4Y9X883K3gJOLiYAUL
3I40q1etz/sfLXiyin55eALeSQYslIHDKNfGsViG9yBqoxUMF6yOkr4AwMMtPnzvm1LmDcG63yrR
/WhiUApeBMzdjcNPLygREqYUJCwmvOk5TSAAE0cJNwS8hzUm3Z2WkEICE5juZV2/A2Fx+SYNQpJ0
o+LAJeDS3MrUTtfAdcADB+6niWZJi1D/Htnmwy1LPPRtuJ6d5h0IzsMIgpElk3Hk91jnEpknaZs3
qcxH2MLm85eBf5rW+ZW5bBd4P2mYpc8u7jXL7l8NdMGVr+DCBfiLMQIod983GY0AtD5Hqn3Hukbf
RRViQG0ROGR291Ei93KVYazcuHYfvSDc9XdSpKelDn/3ZfyB5X415uowV85PdIsX1XIVc4kKvMC5
CYKIRrjS5bUHv/L4+gadkBe3ouF7VTsPTgKfTZm8izi+2BQlReO8ia3w+yi5cVoTee0mjz4KB0sB
q1r2T9F+tFmn6HcSwpBJmpW30y/rkwOcjpTco+apoQKfB21Nr3DIgLujnsG/dvWClAq+cOcJELPB
kL2kHp8ok5KB2WzCJ1S+0+IPHuayFh1oaYDMTzy7CDFsvt5Iql/4q7JkRxUe2c0WCJz2mSjaJ/fO
WOU31JENUWAXzTWC++fiFQ8NPHJxjxAwdASrOwsN4EcLe/6AvW+TZP24IZX1S8F0iZvijUvqVMIG
YyLk0NcnTNU0kG9occlWUTHr+YqTjeQFyIrwU9Z4RKUzox2zk9nULVklB06fU/CJY3XbbkPmUhxV
sFOaNqP1tHnhu50O45Id0jlcnmYlKAZtq2PbmkfMpfW5pz0U/mROGj6K+htSuMu+Npw3OJWNC1Zw
Z20lbDr8YRrWVH+FCPnDJijbjyXhTAgm4Z7W4AyC7JlWVcwuOVV1WeQrzhmzgsXdzluTTluC8Wlx
sVVXXKiBDiiT8vGgW25+yRyoLkHDK9OmfFLqycMjElXNOa6w6NgszXjeLBuDjwyEcOBIPR4NJBdu
Cj53XlDKnGs8/yCcQpwKbcNLClYm3KzKBn5HGmQpb1eGVlJkPTzZ4ckrknDfzWRgsFg1iM1SHukn
Bw+EjbCsEJvzGGNwU0Xp/evLHFTZvR/m70nRRxvTHX8PdY3bmeTqrsr75jay8IcDJ3CLNAEqZsAC
CazQPrCeS0hkl5Ll4oVU+Gtou8GR5o7xBPToJTfT96qn6GBqqC3jfjPCSRHHMh3TJ8f8Jc2+29ct
O0EqhjDcOvMTwvx7IsfhGne1Dlkt90IuM2bhnfkkYX1sinCIt+YS6bKX0tHlzf4m51TfrmxgiEDs
KPQQXz5PcErU7b779TjBrGPUHWTD9q3wH1EoqNmN+4Why0qwr7vTGVNRAiAAqLRLaufKMQRLnElG
2iist3704zv+6w4zGyKTKMOHnKLlsliSkHrDXQZ8zMYXfXeO/IZLIW5uIlraTTYio1BLRaiYuNJZ
5kZ/ENCj2Ww/gjE+9ARqf9sTY1fQJxif88TYLbQCM9d7f5cR7uDUb97opOXvar1kCymeOryKjksW
Tf0BDas+skDDydTz4mVWmW6igOy/4S9aqDTsI0+TE72l+H1lv7Ndg7nCD5+456pzsizVajQKdUh5
zFn9uMKXIm955fBMjQNoJ222n8J23GGU7LGzLS1M5BKiihGD5vaXpygLxFOcdPF56jN6kufW3Bpz
HB5CTFzrpZvzmxsux54d+lqkWW/AzGyGCxfixRkFPMMlbY+67Qg4EMJD4CWgv/DR71HQu10qseRb
8GW2VVJUYIEJ0nN+DXBaE5MdLYL3c4zZh5qKktDnMu9mhGwQrgSKYRXtiATOB8RcTBqUEs7SVTCO
sJmUNq42HNfJcxQAo9BGeVsaPZEtrBCN/vL1o6ALwmNd7RAzOuzPTHd8Kf2DjecV02rxh9m5wRUD
CmTwzfbGxpBki2MeKrh89Ft63ipgFXUSEFj4Hg9zMHqneeJQUqvM25R5MVzgWLxn+BdWqVVATm0U
eX2DBayVFQEF0u90DDSbLAPXmg8kKR0yjFsWS5jaqG55kB97UuQzL0RN+k00u5+VH/1yU0ysVVqP
6GZqY84V3hAUaF0i1R/zUP0cmCdaCiQvuZEWQHjLbidNf9oUhfU5ZeoH1b/mNcBmSVkrgBknvYeT
JmUpEW/lJLtrSnEYxzRaQpMmY5EOuo0SoQSoxZJcl8fkFs6rlWLkn5Oy3s6T+UizkHNRQuwoDHjT
/Jg6xfEaeNSGDW1dH8ivhowkTX+mEuQbl/5IcObc6y9VJ4zT109JmVw558Qnl+56vBB4zTN4FGgY
ROU67QwM+hTedDD69ukr1PS/abn/roPPc0KCav9FWu5P+zP/T1G5r9/yj6icT7mezVzMgohPo6v/
sOlP1+uc2l/c96j48DBMCYfE9z+jcvZfvhlYfuj4ItDF5rQAdhXPpn/9v8FftsNdPwwt26caw/a8
/1lUztJNIv8+LOeH9PtZrmkTzPOE8Pj+/n1ULRxSeHAZHWYi6jXeTl7ERyGm6FqQ+F5H1kDFeRMZ
18qzvBU0MeuQWew9iNwW27F/XSRXfyJfKXYkZ58Y3SaYPSShnsGxLTvM9VrbgXWdHhpPfOBSxM5A
ljtINGmxK6yTKPK9kE2yjSOHI/syg+mDz2ab3dmYUCYRtOOMjYE5NzG39cDdG4rtJe0jT0WrnDsq
2JZ+F+SzZtmmAAC6IOYJ6Gr8B1ToIHbGR19jKiQ+0vjcOWCDYsFYjHNNwJ1bJ1wSLrO1M129JXFo
wO0BewdN8uYFW8wvw6uK1a9Z+uZd7Ay6MQd/6T5aVxJxFSFoAu5sjXSz17RmHpFJflmaSaGZgsUB
VxsxFvYLo134zKbb3eElc/Y1gWdKv2v53Bki35dx84TWZLO30XVdfVY/LaJ9ryh/uvHwZzwbjcPX
frtqOd3nZrXJ5Jw/wgRrZiEgT40Yo1ggTOVhtGo8D8gOKzKD0OhZQpxsImFfPl3DMU+z+oBc0X7I
lj5vE5l8qrFTVVVDwojhY0fnO7fSuMGlHUQ7I0NybQJnuAnWJWs504XsY9Kdapl9RyDc5XFunxG4
5W4M8S6FVSq4z0GTCCr5rbAJYYzjLG5jbou3AVNXSEbt26zcluAY2sZCnxaIxRkfLKuMEIQctVp0
2NoO2fdBK702boIZ005ol2uVGGfXktF5jOZ1CCb/nDowc2pqNsw8NG+W5HNmh62HoY+Qdz4E7ybW
hTu7KOcaxGaG8DZeKdcpt46fs6n3phpTX/I9DOSe4sPiORbRm9HJeYfeC/PI2WbPzjyV3+lBxkoc
kBYjfcP8YVDgTD8zRmn/6raNd+jN/GUuNaCD5SAqiqOIXiXHitKFPTVoBPLlJxC2aE1fdEghcWac
FNbmoVn+kQ0QbnClv6w9wGZbsO06CrmZS8OAnbkY/Aup3023V7ZrFHSPU/fc2TTUEcuCjSrEmv3e
FkxP/OGMLCNU3W3x17aku1xaFfIquxFf/+7GA1GZmasiEupRpXjCsoTJv2t49ymxGD8E04HfLIGu
Ap5upYPLR9bRS1BHzd30aV/oK4kjMgt/d8KufigSDG4+51RzQWTcUayQbFMtbzu5/ce36g/TKRkF
ZtM4hTaf07zMvV3fpwG5II7ukes9EqaUm8BkS4tG523BjmZ+gyPOm/0z+R+cjQGDddyyBiyxlx9D
IihnIBQlu9e+2lqljXOlzcpTmfvYaBL+fBIuR3I04mIXJWn07kdgZPN9rjhXkITA06B6CpB930QU
QlyaMjDYnfnaBCl0BiK257GHSUld+ryWVguRMgX3xH26OlUelm4Gkqtv9dyDuAhXsIrQjubwrVzG
bgcA56aWaXwKSBavioYzi8Rs2MFUP9qcfvfQAtTOSdUzzs31JLwAlhp2QdHzqo1hMp/6LKMAvZJP
phdDsc4wgNiUzkTBHThVf+xMOja7Xt4MDsf3zEl/OukMTQbWPLCCknlWcUnVtlfA8VvoKlFkpdg/
qE1uAwQUFhDGrh2vCQanQxZ1n5xAw82Iqrta3NI4t1aDQcpPif0l48sEjCerHXyVLskvs+jvfZQc
uhwnZWb7aue6rngaDL1eK+2L6EITPSmu90E+vXyBrsN05mHRgzaXuWutwUZWT5E25ubZReIVZbbV
9/aYR4pKy4Z94lxrGYVIR+UEd3S1GMPhXHNFlcWZFjaxwatGoZPCj17k1a63hmmbuem3shpeOYWS
RJKyAUQN+6X0ndcoY11lp1KtVRQpGD729kKm0LhSePfbGubl0bXZc5CgO7Gw2NVjZF8M1thzCdbC
IeO0y0b9JwAp2/N/UsTD67310MVR8mGL4lPL1nE2ffPqSnx3J3WJUqJQVjZYlzqnKz6vZP3ad6iR
UIuBUyQ6pOeZaDtVplOeJVYHnKaZ3R+bOtolCyCbqfSOphije5TQcOOb+VsS8jD6e6Qz4S1NeSaH
4Zzdi8xj1iZwqwpgQVh0MRBgzjhZQcjYmupAXzyeI6yrfgrf3O3qA4dvA0f1teIKMz0sZNNov1aQ
ttw+wmTfGHTZk5y99Qm2YCYZWkzDNtrPSdfCnDvHMRE3iuYx8E7ONQrUwdISLesihZEVn6mlCndD
YSj3uXE4jIOor5BifBqfWDtbB4Pn0aXGD8zK1+ZhJXkhpkaw/WcnDSJvnca59dv61lTENwIz7l/i
tH5y+NceGZN1cwwEcDBU8Ky7K4wi8zpzXqch8DPRB/hBH+ULfajv9PF+5JxfcN739cE/0iOApYcB
xVQAdxq4th4UaiYGg8lB6hFi0cOEzVTR6/Ei0IOGq0eOQg8fcI2MLW1GRLn9d55swcXUo0oKzG9r
GHG8ZcIkbJ0pgjQBmdy08Tah6Pyt0oMPLjpHD0JmU9Q4ZSAJVinTk2JeSvXgNOoRSuXYkOecX0/r
9A8jeHxK9ciV6uFLfM1hPJi7aAmPTJ7lKdFfvn40mF6/TpnkDD3SNXq4g6pMAlsPfEqPfr0eAn2m
QVa1eAr1gEihz0rpkdHWw6Otx0ikDTrPDL87DXq+VL2kQaHA4gvrr2QZDbtmnBdYS3pAhaXY7kM9
tBZ6fG30IIt5vj26erg1mHIzPe46X5PvoIdgki1HHvf5DXkyX8eKUVnqoXnW47PUg7ShR+qJ2TrT
Q/akx+1RD95Cj+CzHsZ9pnJbj+eFHtQHPbIzn68yZnhwOeqQUJ+B/FQv5zI0nlhuuccO71LT0i1E
8OwUT8gCcaAFAi0V5Fo0mLR8wDaDNDlsmWMzjz0KKDJDowUHU0sPoxYhDEVhJ26Kkyedvw3FDpB4
bbQLv8QLLWMMWtAIUTZSFI7UqH6EfjEcVKfEOdQyCGEdKFZaGgEzzhYGtSTQskmJflJoIcXUkoqV
VeZlKY1HoeWWTAsvg5Zg4tJ6K7UoQ0+rvfW0ULNoyYbGY6DAWsbhiJKsWi3tGFrkQU57RMLO30yX
+EfwJQWhCdk+qbRFwGGwUw7LWjgqvjQkqeUkUwtLlpaYaOaKtwEo6jUIg3kN6ozaaV+Nl7Dz/jYa
i/CJVMW5rDz3ZSHZyQu6brgR3LqlGm7RXDxM081IpEfkJCs7fBIjyxN2gOKcPyHS2a/dVISvFdjJ
zC7zGybztepsdNMehLDxTHvSLynr4S5NwHI1RAA3Ffuo96pzEeKplzyuVhmFoWeCfsUrhseEmFIz
b8Pe7w8WST/uzbZ5N8p2FzuNS+tXImr48rmvcRfR8yLq9qnj4QcXKnr++qU8M2ldjrG2f/005pOK
Hj15Ows+28pMQbi7Nns7scQBbl3zKEMKp3L83URAwnaz4PMSosk/KVF86HDzxgOlcqwXHB1DUBqn
uJvmR+wI7gBQ3t8MlxNEHyHu29kInAm/S7oYW0mc5miNcXSwmoDvwJZgqQt7zbOZ09acQhJp3QAL
xWC9+UCyVwTGeL/bFna6430ni/8ictq+ighsv/4rmEguWH+KjWHM52QKbKCsPr8sTVbuFDPW3dxu
p6Letg2Yv8o9QHHH7vfR5+JX68Q4wwbzownLXYy6k1TvFZ4oGZ/E9N0ym5esRtATuEcC+TLKdlNT
Yx7hUZdWbFFI253yhT++8ni0pq3QzWEAkAa8xj3N71TjRHCSZ3lM3YYjAVyFdYNgPlXF0zh3ks9O
1WuvYvvMsaN5brrSXUuITvt//prBQNoZy8AyIwF52sq/Y7v5w+LtIyzMI4tWAn0KEVzHvHqZvbqK
u0DaE4GJRfAa09JOKFfexgGgfp4XJ54QzZsjw+jZbBpedat5S2iLQqOjMdsgcMXdnDaRgH2BhG8y
/1FDzFHA4nEs54Z+4TApnnOio+TJijdYXfxHiiuAI2di5SS40yxpq7Vj4qPsp2F8h6dhB8mVrnh5
TVuu/SWoYDAFjdix6s9Ii9Roe/pYblH+wNrdPueqzx8I8AnMKCPWBsn8YRoYGZavfTcd3bemYL/a
NbW3L/rBurHNsG6zZTQH9F74qgNV0fyLWcN1KQ4odG2ewsSZ8e4dpUN1eNgL63VYOuxUNVUoXz+d
CnJLRuLm3Pf4r4zo7TGIh2799VMkvfTmdc07wOjoRQHXD1r77ljJj7ngGs1bqLQBbAjFIYwW7/bl
60sd8E60ozmdvn7K/a8Arx+rlaUskhesuvbDbKcPz694itXP0RynDwtx9URzyFtSz87DmNEg2t7q
tp5XAJuOqHSLzM8ysGoC98v32I6eEN6nU4RMd4dUndwZfs6tnOWm58NChk6ejCL1rjzkv7l96hx8
33u3cHbu3N46QVffMo6Ha8tPgw275oH+b088JjVugw+nIpbYskgjzuecKGjxrwoddBPVPrGjjv85
ZcjeNdytrgGxgTPqKcf+0bv82xecCCvSDu4Wx39zCaVVHsqJfEzD+zehF+wc/evklPtDHni3gLHo
+vVFymXdAEe9sOEKT42NmdWIF5Ou6ebHQivJUQmrewhUD+7X6Q3YC75jE82xN0v3MibJr17I9PXr
SxPiOTLhbmLjTvcYCtpXo2Ep5zYWm2L904Qc1q5eCHjCKiywjU8AF8KEgomm9KkMxzlNkUx+z6S4
e4UtXr++AG4eoTG6g5efamI2r8ClC73W8tauyTIcfFq/R43AaDDGy13leXTClXyf6Vc6UazwEfJv
ep5LeU3ol13HtGCiMpAA7LJ+a/uskYtJMNhDXXfVLe6pBYmLpxLjylmOlv+wiHrgwi6Xzxk3fkEq
+t0eEGJ8PZHF3G2tUPUvuQ6/BG7u/ZoTPn3gKr+5xM9iBj6tY9G65DL/GcD36NSxSoQhez9E4jqa
8/xndAc2MgjDRhfGfLqWngMQBdi0o4EFDNKBotbFf2UIgJw4RMkfu2U4cJ0F8CZwXnch+pJ3FpIQ
2+R9WHAS9L3WAYzE/X7xmjtclBuVxvSyeyK/9KWbr23KK0ecH60NznlWehKt2S4W0vo5GckOXgDG
31l+9JUhuHW46mzxmL/lGJY3Yz3FezE3wR4SN88x5omERMw6dGW2NuiUuBlyCjf/wmLazzKzw3jf
WOg3TvwrTpeDEXeYFTs5rP7FrUNFIePQbDFu/JKhf8mbYd65sIrwKPb+Om1GgBIaRtOL7/+rS9OM
1qv/TpcOveC/pLhdf/6W6uf/ebQ/f//p5H9Auf3bb/1HDbb9V0DFtOdbKMAcAQNgav9fn0azNpGF
A+RTy/6nPG17fwUeGLHQd4PQsizxT3natv4yfSKjoQcbxw1E+D8iubmuE/wnedpjCkVZtsG5+Y7J
9fUf5enEgg/MTazbeUxFJxW18ZYEJgVYlSefwWneMTcQw5Xnwq0fluNOTx663EnaG7l4AMciLMBj
be5911an0Ks5IpTi5mcs3ELLgSI9O5t+8AltqhJcapHXu7hnYrXUYJ6nNifly+N9hxG3xrw8hBg6
nXxT9l3K45te7kkPRH5HcsVP/AemfDAS1fAZBp7xjIMGKfs9z78tXJvPGTZQsBN5t8+WstrCt3Ev
ZDryi3TtbG2r/JWt/DGKSCTRCxysedI4B8H5Eem34lGNIwZXtcv6X3ZibdUS+EEU2C99Ruw9sNqd
JIH9w/1lhpydAzmkH9ckGMvvoVGcG4enWsLD4OBYVFDQPhjJQ9fNSNSu/8tefmaGMwNPokEhyA5d
RAFuPnfpyjrGnjDPQ5f/LDGwrGhf/HvpKhSPgPblyllPpXqHx35tnIT73cywN3hkJjB4TglBPGW/
GylaQDsfTLoyVVzaRBtE/Kj6S8Wt+pBVC4d1On9aFpm0inA4domDleklFgucmWga14DBSijqBev+
q9u11vOsBYRsBC0ZuSglnMjeuwayp0NiMojBOlvWEG/ALWfHgg/qZnDaBnprdINzSSeGP5l7boZy
pZLhIZMByruMHxiosP442d/zLDAJDBGjQ6mqzaILq0RWUZ3afqO36Bvpc1w3lYb5fBKN/i6hjG8j
wK2bTvVQ4+bUuWr8IRu5mpArXUIIsZ+8LHeyRs6b1ce/A5XAlqWGpxdDdTZA5VKjoeqVyJ3kBpkU
LlsPZ1roD6HtLx8lFIwz7N/u1fJKtpIzzZS9DwPXC6i0AawRyCe/mvyzMRjWcfaYU4YkKu9jjvOE
qL0uyIw3AN99ciooQF35ghNHnJy6BK4VN5tUSwXgTYJb3FAdZyoozDN0HGUPcJ6oqMRTqraNA5Qn
YeN4y8bhpSJdtpuE9R2omXzExFHayA5R9bx8S4mbvZ4sEdwwpX6YFJ8EGR0JeLcs0w/XtqAPUY7e
YQbB8qZ8/1LpuKLLnplCEx8VPhEXw0EvSMdCkHYmBt8WAeHIrAbVVkbtvXbHRxpDCO3mmjKZbcDe
4tSCyUYwWYaDRzyi8cLi2oNMPaYTKBRXJS/A8BnRXVhCvjB3IlusK5LimmI+694k/aEt55/kC6OD
O48mQw5kMoeXFEsaphm7zY6WqPcAKKjRXIxpS7XhtILqKrYlvlNhleSVbYVz2tExX3Z7sLYdEH5j
HJ6DKjfXVVJPG4/rnHXKpYUtsqZOoty5CGY3XBjoQnWz4zA77auWyA8UCQjQVB3cXN81T5Nfnbtl
TA7o0fZ6dIaEbU6+5SXujiNwk4NRjDuEXevhEWYjGyAMKPQowU7cQ6YSVnWQVkZHQ4x4aZXXbBl+
NWgwRwmivK+69sPGJSL86c6HoSyzi5k3h4yb8ylrPnObsF2dXlI5i42fRPZhYMakO8GnBc8iw+ng
ZwQsd8qPrVd6l4XBmcsifNDrwpTZuu1FlISoOdTfeUkvToWLTZJtsCoNrksikiiq31aBvu0MHl3e
GiClm0wBGVyMagakDnOSegj8Kh6FufbTyNMAdXw9TtVtkXCTfKp7LZ18wXzwadGBsbhRwvaR1aVI
eBKE7FAOKaUvzxWCTlsJm46DFAjuBDy4hvJ79cNs7XT+D0iQzmPyhXjInM2EgO4EUUAc8NE/B1Bo
riZMgo2sC4VxSvm3EAGqrpV7xwLLbcvaOJljYeVu7PPXj76+dDUaBL0H3d9wY0hhYrTv6za9d1h7
41YE19bLkrVrW9N71DxD/wz3sUvXpMh7RpExvdqxDF/8RqzDkMxL7n40xOi2PQYzCEsGI5pEdhv0
U8ta2EHOET3BM8b1C+P7GkPhsp7rtL9V9pMgjntME0kXhImap6J42hWsgE+xH/qki9UFUxgYJlHQ
jMwHbT2TryQzom5itrd2W/1JINntoDnztyREh9J23zrk39Oy7XcwbXji5s0Z5jABvjbm5sm92anK
U8VxhOcAgOjINI8znsUtw80L4x/xn+Co+vjol865ZwpeG0FIsJtc9HNn4QUfX7mEDLzZ+bzpta+k
Ri4LaTMmWp2Tr7KpiVOkCuE4cxeJ39lnwKiP5Aa7ta6fsi9x3H0zKqbuEM15bbgfhoKMblU3opbx
AY/hvWqHvbBnb9242acD2mudpnSLROpX7qwcE8GdSN0HO5o3M/7ZqV1hOeSm1Z0hEst7Yd0Gpgex
ANJv/ZEpIXvg3xeYjDxEOjrW6GL4e5S0PsBOXc9R/c1FEsJNDjEpLWeqymqnXsfpTJOOTDAlO3dj
HH5kfPZQzJ2aw09N9IAncUbOf6Xc5luXApDseMiV5GzIl1zqNrvGBqhSaZ7Hyf9pV4BQKdNEBijN
cGfX7ombHnbGPkx4E6poj8XzEy+koulNoL74em0Y+O3GL9332TBBt9SobDN9V5ag/GXxSK4H/sNw
MSpWJFrWPMrxo/hhviMGqhEMxfPilHLdOfXNtGpiYgoVqM8YgvvWfk2Ey466BMkE//7Td2W4Sxyb
9hLrLR6d/Zwhu89447Zm8Xt2old2fApyh0IhS9xzIKqbqMmfhVB+toQTWAz2hBHNWO8zyOZUcd4g
iKTxKmAhyuzKx7do4dTG5vceossqTneKAphbJUl81QydYJZWLOhHvRA0w1f6RX4kU0MUyNb3/ujF
seeOmyjRhmAIn2ZJl4N8pQ6LvFiXvyP/QNWzhgeWn6PsInhSBS1hDh74wanZbiHW7sHlfcg8OWVT
0YNSpdS0sZ8jb0q2Qs4f5HzqnV8C3mI/vsKcOx1k+hgK0PNYJqOrIyhSUESXW/vNXlR+5VrFOBzA
WTVj86pqanM9f3kdi2neyoju8N4/0O2CKFaRtaTznC560m5wz1KsQm5/MajOGX14FqPrbzKu4ZUs
rTPkGZpMQno3TEJpCxfsauSWVRNniJcaHCKY/qGAfEVhX4uNC/hcUa4HUD9lHrEPKN+nT7ZbfEb7
Tm4tNzs3+fIphP2NKmiavOjBtOzfISQ6vkkILym7Ev2CVH0/nzrrJwwaOjc4X5a5Swo1sr4JqP97
r4xeXNn/Dix8sHFRvie982pOD77/3wX8z7yxsXJkobfTxR0I6JwMM8tm+fm3SmlDqU2ITkmZg50c
Gj6pQ3YaQ29ee+R51qkjd2FMV6NHB6VEzs37D5fijf0yp8+xpcA7zmB20cKaEGuLkVQPth0XNvwI
hRN8dSPVNaGdBVVRiHddSuNQPozM2d/nzFvWBMF0tYMjVwYariM/OCE9LQbvdf3TL4IzS8icA+UI
z3nk/FSMeEt9l8MbQwLcNwBH3wADM+0X3hOEwO9+63Gl+1Q0Qku/eXwq60BiVqUKFP0XAcP3V+mc
/4Lvsqyi2v6BMfjomnV0ynKogA4HDssMHMywROM7VrM0oYQXY5xhRhYu/BnYP3sz/MYeJboKdkUR
MtdRddY+cVl1jDghvIFFYlZmf2ZsAPu8+iYp8LrmZACrJC+3FMphkzcVLc8A+jceD1kuOvWhBK+U
0ou4YmDja7l/ZyZme8cmlwVu5TktxnTr+nTNyKTBVTK2mz5bwy7l/M8OfxV+q0NixDFBteOAgHkI
JOCqMhMsnOcUBlJo7XrTVbyQ/RHrNUe4ghtCbtwJZU7r/0fUmfW2jaRR9BcRIIv7q0Ttki15TfxC
2LHNtbgXi+Svn6N+mQG6gQ4wSSyRVd9y77kFdSLhcgJZcQ3rOG8vuh/1TQzJe4++G9twvmmX+l9P
4bSrW2q4QY03K0UM4EBEQLBdbFrTJgTEfEaTwpFQWV0Ufrk6JBCaYPsoyquKn6J8DZE5rnor/GNZ
XHwkYTprRiFQ8EfJlAecfqfb1WJSxgW4eVQSw3ZOZRWVMTukEeok4MevkMVaXerxkhoyW2PQ54r1
q/WCnidqtnbpfw6pN677e1el+wCZvn3FdF8iYihfraISp9CeN3ZdBdtm3VCtgeTOpjsEEeENJ9PG
R2XEtuUD+8cFvJZexckLboN4mwYgTgP/u+pt/3WacLBgPbERTM+n1JfTGjgIsBQl7OeLa07gYwb9
6kzcOQn2aE2MyJl9yLvr1YhbMnNZ4Uj6B7j9CLTcfUdz1OuBtIcG+ZJKYO5VsIvAJilxqeCdebH1
i9TZ3EHrAZ9A19wMuErt2fVYDrGQgtKxE/EcbsM++dcsaM9DKHWRO7gj8XZu+qQcMEbMx8MFDih7
9p4tBXEjC7eb6hdaLy14WVNLrQgB1rs5IzeZzXMUqHFa5bzUUciiZLswCiTgKJ1Bd+TvgHoY84/T
gcSrnmzdEik7/B6FuWDFG429i89kcAKiYKd3V+TqubJ+MrlLTXs5GZiAd33l9E+CqOp9bz9aS7+f
EwbpEkzNOvYvXNnBYUyMQ4rZc8NlsxHe+COb3NijB+SCqmEnBAHXkrZx7sEGz7YTSaNRU4mYq9v9
rtSYE8VowfhtebHTbr8wOemscdp2tapp7bU6S8fYycq0907ao/zpdLd2PHp1vyBQKv/CMg6AsFM/
jpORVQwEth1iUDtT0IOfqtbpnSipCUwDLdbkqzEaNEfJf6/Z/dkf0z6awpwSuJvaLTiPQ6s8fw0s
342CBmlXMuX5Opn0b6fAmSHYWpWLsrdhVv8moOLQCQefFAQYwND7racyqdDAACqHdCBCfBHtK49A
hkXQN3bLmUSz5cqe9i0P4vc0HpbnvI0Ja0zNny4ffj1XmWsjDHBLMIPcmElibXjXQuIkfXGgYp7W
Y1s4R4XXo29wr1QoqnOfnUrrI6PwvS+csicx5zVuE7kLpsna4vh4Rei4XDoFb85rJUlh/ETzYR7B
GDMajQL8o1Ye3h2VziZOCI0d4gkQiBDNAc2IxybZfWM34L6n4UgYgXhVtV3+TR5ULCTIR/+t93Sw
6zHmH4dSbMyxmU9L7vxWld+t5t6xsKeWb2PQFde4zB6xweL0Tep6gwz7VwROikQQq7U9avKNxuLm
lSCaMAhNQbfL4KJt+kBmJDFRpi7nEn7KsSWv71EjlDcJ8S70GF/buX02CxvMd9LtY0P0q2qhO+gU
Thp7tCAa2hNLPuo+qAE2nHmDpMV7E98PvLXCr+fXqWOiXdjRMMbLt1TJNY5949GPg1/TJIkN/DzX
WBbEO2gCLjprbbBZYcVL7Vekb7mp3swKP4y0x5AAKfs797v8eWnMizXcfxjWQbueIcRx6sliKkX9
4HuE8WVm+NTkOb38gOV5tps9E4VtLLm+ENQCAEWxczFNBEaTSZhO5vyrtZXvU6PdJR6+NdjnkGM8
Zg9ZDcoIl2G87rHV7Os2NAmpdrbeMnNQk2q59gwcadPdhxA4CXbQ9iE0aHGJmi5u1ei+lawNo0aE
7o5P6kFNcropC04MCdLnyZ0D0KAe+RCxILUKaKm1NBusc/kly0zSwLoEHDECd9t4cLLFhL6gNmVY
bUr7rXec4ESXRdzLCI0wZ9t6bjPM5DbanV5HbJeTmzETrWXXPFLEeNkLClHH8V/QVhosagzpkFrk
QRoKxBkbwh4wkdhjTBSbmjaAT72maJytiMVYBkUymB4LInsz5bYPvqWW9dj19t665wTRvzf7Cp45
J3fgraaG6PJF3OOK7B85NQViYbLgCyv/0Eb3To30GogsBLtNweGxcqAmbPMN1slu899vGqvmO9Gk
ZhXtNK+BylTHgEhZeFo9GsyWYlqGFH1ClXj/VcWNxZCiwAcyuJ8UvGtbe94DjJoY7Q5kdyqOOi1v
vU+1ZcrPmsXhtgjmbz0PDoVf/88nZgfmnyHeNSM+QseMh95uEFc2L/Q7TOrlcPYJwYY+5/dM0ZZw
mwgdYsKhLVJNOz24DcKfwqZCIQ6rO1m2fArn/sNuSMVo7tpIWFF6+VakVwqW0QkCpFgaL8Wg/yTN
T07WV00VgGzlXE8wJurqry2dh76DT4CB6RbQ0Hq+8SI0hK4q29sY6zOTNRgEPJkj9QoRNsb2bZk8
StL8bBn/hP/3Tl6hFn9AM3Y2R283jQYZBfigwT5SCJfA6rmYABvegjEPV6Q9bLJK7EXh9Ksk5Ve4
en/LcDp1hvxX3QNax8q5Af7IGNm0f1Ij+6LhCuDzrybNVUAcMbNax++hsWbMl9dlmf36d/0a+VJW
4zzIhDVggSo4icFOBMFLSJqpesDbN618PiJDiVtpM4U1XcyTkBz5nSokw6rG1Tv3xW81EYbMBAPw
Y0ez7R20VfxynGODsN1b0HsHp8rQjS35VzI1I9XsSXb5F0FgDynDcY6M8Bti7TbNs58+dqIYCCfd
NDMvqbMv6Uuae5vuvcCLlvbbJCVXgoju7JO95Zqg4oINeXsBWmn41gOxD/J1cu48vTl5dGtI711D
09Ldd2uIZ9YeWDsKpeTXadG8MI+NDBMyNqtgPl/d/0kT3ppYfkIswCrKR4sjiKAYPizEJ8cpra+k
9fW4cvnkK2BTawozdNQDJzGzO1XH+6HjgwkXMj7D8j6y7LBGTWZ+8jPT2gSMOBki5AQDmEFkGWlC
gpcwbnPSQHvIUsYZ2CgJ2apDICnIJSse5VVcNNahraniXLeLUa7By645hK0cpW/ocZqnqqzPxsC/
nGb55HH3j/19RT93LkAgPjxe9zvyyM6OGRalyAbTfqqtEESWKOuIUjmNcqhQ+2CczahtIPU6SYHo
n9CatduG6bPGirmRKZEphq4vnkeiQyGxhKGpxDOgAmyW4SReR9Vba+0DC5yL8rkFx3Ri2UheYuX/
xpQMDyi/rrYKEOHlyc8gVLzzxZ3coPJxU/ZQgwl0gxsQPgNdXXaAGg/pmA8bZwROruZyPnSz/xJU
Ng1UOvDaLIy3Wt9j0GeO5oU/i/TpuWrpwkoND0s0uxlrdIeX/jqkNYJT7N+bpDF+ufkfmD8Au8XM
hqOqwCk7kETbEr+BqoBEjDlIWDAszcyyY/FPYQn3vFts8JyZtQ3BD5wqDeAqTJtrLkR97BjJjy3B
H1OWfTSo5R/Dym35lshnBr73EFTPfBSXCVv3viO8XJfOsi3nX6UF/MZeAWjXiSLpIh3h1xuPZe2N
Z8v56CBgr7M52LLxbnWuHjzttDfUGqAhiJ+BeUSwilde7NYgyCC+B1rIQvL85fTwbTpsWtqQFsrR
sSxZCFDPbPwi59v052ehEbZ1tedsctZeRwXjITBn/9x63RWP6syMe+U6Tb1vYdRs8sG12eqLW0u0
8gH3SnMKgT6vqQi+TOEeiubFDbkMO3MOuUuNU5pO3k0b+cYP7hLnXJ6TvreJCYJowQ8lWzs5s21i
+e6ZDFNy1vDxZG5Dmf1hZH5qksQEpJN+ugE5EqFvHRB9COoJMiH+gI6HgT9yhJjK3yyd+iszBuWk
rTltcC1LmwChnlzYkZgBDSQuI9c1yxN333Xeo9tZRCdX9bUpXkC/VKukMLqdaTh/0qrDRyzpekaG
aDPBFNViRDbKhFXmxK+Ek6gVA+C98AaY4vxvS2NF3jPhFClzmsZSEL9DrC0xm8uFoyo3t26f4mL2
CEwmk3ldO+9mYGBu6ajhe1l+wiUrMmtZBRNdmUniXJ9fTSuRh7vTh0iKoqT1IakQ9kCx86Vt89S0
7kZbqAlKMwU44nyIMOO3l+Zv6yJ0l2IBsDMv4s0eAC8X9wzmIdwTLyuiZOhgkzDpRIHrEu9LpKdX
ENSo2Mc1TgzsLpvQmYWozO0BZZgJrfQUMvTiePkLrN58kbZ8s2tWi6IijqT5k+amcyqAkQPjqo4I
w1/zyZiBh4UHLDNiayrg3gmDpkPd6I1krf0YM9zdOEOUjaU+O/1HGX6pzq/X5cxWThvNcyBuVnnT
9bJKISfupYyNqK7lxJiAsXkRN0iWzeaL+6jdcE7T98qaC7sZVn1tvjqks4a96GFQh9u+54Qr2blR
aJkjo6aEZSz+IuuEbsYBR8OajUHM8OTeT6rSZZpYF/RYfRlYkcDGsDU7YzqCaG3WFOl3nAqksYoZ
zVx112HmgyeG1GTVRHAepDe0VVUYeXMTXwf8T4QBg9XXU47+kWDvDiXWamQOQPx0vDNJFNn3muR6
Ktn9DKYnG4LkqTYUVCiKGpSHmK0r/aBAVD7R/q0g2WWPJd3cGWzWrqNzPBJT/GmHVfUiZLDWWabv
/lrkeV35CJeLbRPxrHlHMG+poJQJ01EMDVLu5DrD7Ctywi5doLKpXczbLOsx0DT8TCMoxmhICals
hr7eTKitkbsh/kpnTfZLPlmbjmL0TnYmT2Iad7033FkgYfbIJ86Pvc2nXP0gTVrZ9n1BNFXedahh
9Y/IXNYkwk27amnvJWRnHWMgXqsBHNQmF1TQuK3ZUSlxdq4FJtprqP30cSCr6D94UJrIq9eyZM5m
j+X0b5Yr7taEViDTMREsJbXh4pJiXmHMwCaKLN1u03Vjk8jqDi268xK/QJXXyyNbpoS/kAAHAvis
7RcQd0rdFHugC5jyN0bjgidIKwjn+yYghTGBjhFl8qUlCHinvIrFqo2zCznwLsl5K4LRiQkKoErJ
8uXdilOeYhjtlv0gmYFGSjSCISqUKs8B+dHl9rkDxgTQZ0g3c62bfc+xvxjGH7rg/g+1arha1MPA
DfIYGk3ElMBeKxylx1aRRB8MvTy4XNH3mfOOy2r8FANCXHaQkVGF4SHsUhB0eQisE13JY6bp8khn
6x5jjw7MA+lgXhwiY5DB+i8OAsyVqIKXoZgfLEPFkVIouIOS1dAyI3jo0ievzb+Lmol1EQBh9NQ/
VEfZoZHWsFl6BsoTthoIX0CrlZd/62a63Y8XEA6atohfQzsNfRgGnaIKBXlFjpqzKnzvHJcu5jSc
SRprGCyATW7OH2jjX8U94yBQIPUYDDq9OlAs/GZBq7aVd4HckK6haTXb1upoQEyogTHX6d1xy7Im
Y9MF3xWzf7cPTOsss9rF8MGaM0jA6TRsNw2cwhqxFMmrMOh73tY8bC6tX70JHkFGxpSvqci+6QLL
3X/lYkrJWzfi0UoA+YSRMpvlIWVhCtv/1RPV38AIGype69VBGBHj54vYZ70nPgl5dKcH1U43hKlq
jRLSjrCleLCfEfQllhMcMjwLc1FnOyOBXdqim9C+ZtX6D/Ui74WXiZNeLPVuw+ImfflPEpL70urC
jP77z0EYr9ipyoNPfM957B1qJLtCoEPA02oUIE/yLj22U+NHVRbm3P2sTAN4nltPHbFJMCQExJAi
zrQQriCa/a1KXa0HFAuR8Bx964cS+4rkWOqYxYItTt6GwX8KZR9eq5AVXGtTfTWEyth0RT1pTysy
JvWekrM/10ZMXiolVCgGJgYULoUrkjWOjd+YOvhK1MjZnFnd52E8rYw6ffezR9o60tvRRG4coV89
ShgDZyUXwbAZPVJx+H6ao5FfoDn4p8kDs8wjNbJtMdwnlj58Zj0VmBzyLT0WTgvuYab8zkfb6k1G
qxlMbhp5jfOrc7FNwjbeLwZtTsnZzC2fqr9Zcmqb5ZZjgX1kuu8+IwqweXlPQVU4O7ctAtZjzkWC
BFo3UG0iw3JaGJL9vs0y5wChjRFCpoptloSQBykNr8U888Xm37Zb+sfkvlWvug41pxpZjCTucoCS
3B8KyamlcVSs7cqyX+PKD1jYqQuZLeKuAbBvRrCHNQU4S3bdU93Nb8pQxPCly572Q277adja/fLS
0jMckVvPkTuTUFOyvzaWcgJelB76dEwuee0bq84wk21Vl5j9pHeW4SVJZbLVbplv4iGWEbl2qfLm
TW0uf+ykrfZ9wXfmZtaNwOOHlPXDsWMPBkgovzVTXT5XUkTk6dExjVHj3jepFgY9ncWAKiijNEXG
buiHxyQFtGVhZWBusuNbGFewXKMlq0yUY8FlnFliUmLLbTtA9QXIzNyFPHVPZeXOY9Szrkc6oTrJ
o7lnStMZzFYK/x8/BSGcBRNsVRUnQMtdJElTYx9lFHtd3FXicXkkIaS+DtYTsuIfjT+DNJfxx4UH
JE1NJGmyPCTCtfekiZzrecx2/gSiGS0lPIT5XEzDjyUVYueWDrTCzFdPRfxQ9JZYA+b+74PscFwT
AehuSsCD1664y77buoy2mS36m0iHMErDcNh7xdCu/MWsdoGiRu90Y7/+959dXbCWmwIZdUZgX4Qe
3Qv66HXCyHm/MBcCHRkDpiDpJK4O0m7JKIOHwF0Cfn4kGYah1KGrSnV0w+YUqOw9Xu7iNT/Qp5FD
j8jEJTgHYXbTs6ZVoDRoa4nsq5A+yRrLR0s2CuIeFCoJSin2SstX2Lg9MWceA6WFEx1pi9oVqaFO
YuiiqnhNlPK/RWKQXNplxlPAHGGnaCurNgd8NrR6Jwthb5KahDCQTIyk0yXeNBVrTgaj4RrJf7tx
mS6yYWOWBxT9EhcC2nxn9ae+BbsHC4hn39pXOX8SquldEBvbOAEJQoDqg5hrCxQyWxb8qiGXN6wy
y3LoCUIeNZTWMFV7l4vUUAQ5DsU27aAdk0qmj6GDi4oGDX2ELzaWMVQb8HvtWuvm6quweqj85CvL
JX0hxD2uD2VvlOHotSL15JTqccJnB/sVu9ewptszj35ASdk0amNXhnicRWw93gM5uuA2eswZmiRN
tkMtfso7fs5znZPv985uVKq5FKo+1E76CWLXHJqDpAdhqX9Wo/2dkQm31dlEcdSihS+Lr7hNblqQ
l4pTfIYr29wCDUAdQ4vFX4nBj+m5R6kHnEMD7XzlDuYqHvLpgWilahvyInDfF8E7ARwPFkgPu7l6
GOnQ3GC0b2P0TzA+68F3wfsLdYJhkD4BEnq+Xw5ZXMQfThNu9D3ZHjjsqtV0/5k2YZj4BjptSYaf
5ULdZFV6zQpZPfz/X3GRfHWjKvblzAHC6GPmdSb2x5f8xRwLZr8Ez66tKaH3tNA1GVhZMG++OG2q
HyYkEkB2wBvMdU4J3Rs9LhkXaeSSflcVpp4q6ccriucNGDh5k7p6KXXx2kITO9nEZNwWh/aKvQGQ
1ni8Ng27kpA0GS1YcQSplV4y0s3GoTk5kh1YFQf2Q2ha8wMGbHNUh7Ebnio5MHAp2XCD41rIa3DQ
MXFaSsZKTsU8FDCdGU2CZio9BtKrt3Fa/dpieJSoi3ZW7G9deOXbCQcU1akYuzSqWHEx5oAbXd9m
K3gzeOIO2mXAn9E+D6SLRipnHtXnSXAG3YhAbgvD+xm31V+ty+I5cRpArFX5iJOj5tWfWPD6mWBj
Gpk2VEq0DucU2choGXnETmk93XWzbkheOgPknRAw4B0szKQuMPpqvFvFTIhcCatCIzQ6EdiJ6VLH
2R+yLta6BrKGAopxTWJ9lZPbXHipkW4xiJBJRcPRwNn14vCoBpc+hOM1TQVnrHODxBEcKtPbu10z
bugj8V2MLrzW7Dp7Dbq9e7BD5gyHuf7bk/u0QbJBP6ODK1qz02RTacTZgPa92BYFqEdE8KsunwWB
6yL7JDkkuKWj/ZwDN+u8gJAL08lYLfiCH6r9JXLPOdHQ/Gvd3DnLwp62mdsVUVs3NjG68xzhTSMA
wu3Isq20sS9sxgHGPU8zmdLV4Lnppat7CZ3bvg4gdV+nmLUZT4l3S1JamrEg/DgpmA9McJdZJV86
F6dPbg4zKhjxYwdqWCeqHteeOzm7bFraaESIsspYX7TjdIJ8/Ax+wF5PEMfwnUHd8GT8WQs6rt6w
9mbv0pM5bFATXDmor8VT31PUYTQ/D17KMwmYzC5eoX57LN/G/RKHn3dJ1YIojZmL8gFyXX3RfbC8
P3UNKrgGhNi5sdgMhrbBDpAL201VjNxw3c2Vvxlq74Mr/0uN7nIigG+TtBMYbXP3NA+ML2uQwlbL
l5VfYwWbwyKtcPLdH/TbiOcK5x8n23GAcTqZfF0g0zz1C3aUXJCwWjUjZC7SS+dLH5SHlCDSG+hX
l6zIL+JbYY9U8Fm7+QPNrrNOusDfE9LDVCNjTmsk7KDb4cGdQijMS53cQnshy292TkuDtKTMlbGt
B+xRaBCbE76YNyEhi/rB6L+O5CKtB23W7+3dzRcLzOVgFtBl5ANHWukDL2xiNyc8RePusHG/UnQa
Zgs50TVZrtpsYbSHKckrVchyV9zdT1syfLFfDfrJmKpq19Wxt7pjjlZDxgO2WOLDKZmclNCSiY9A
1hUUFfVz/pl1yUfgvbdpQQZgYo8HAUQC7VLB0+c5D+3CnxuDiIh4pO7qpYfEAOlIOJdxn5eOTfpT
UZSyOWC1iJyBi0HcioxoQydwrmMRG6txCt54koI1/vCXYDHiVRWzOnNbCMt0JyuBT/qUOfPnSOUx
tNBR/JiU09m2P32QDihvSKN1oGM61vKn7dQ3HxLf4JrFA8OzuMS6Yr/WRn4Lea7RItJ78zk62vR4
fwAvhgQe3h93enmEw+NQ8VYA/jR4X7CtQld8jmN7eCyy+XUyjLOBpkYUOfzVJnN2ttSoVAkt7/yM
Xbwzym1pIz9bnmvRmHsrHZ4ZDX9Zqv+DN57vhB2UE/LDIqhETQi7ELA05Nsk8mwwXoEj2DnhYOfc
zczn3tVoXe+TfOFBfo3j5a+hkxUYUGbg6Vb3Qj/E6UV0Xo6KRca7NJu2hLy/ig6wxDR0j+liHcbJ
Z6SAJ3NsfHONuoer4W5pYqkH1LwxqVSLhjt9zirUf3clsEIFD6yFyIOcLGlvDcJa3/44JQumdumL
SPmTtXNsd+tS2OG4TP4tyC0gtNk/kKWfG4PHPZH1P+rJaJZ0inOO6iJn+dNU3bH30ovO/O4ozPYX
oSaO3Kofj20ZoENX/q4evOXsWpjAVBJ4aL3r7JxLe0bDYxkbYNPL3q1c4JdWvjxWaZQa85WwHHK1
OvdaW4qEH5mIQ9A2UVHhISDokq0dYUskx1ERL5hqt1OiP4MsQxeRzv/aAS2nuGsxxTBYjCqmQ5Y2
Bmt7E9jLYN7UGyb/HxatRBGUMELAkuwZv9e71nXYNtszYbqUvHY9kcDAGM+xmuHAoMo+8R7nG5XN
GXxPmJa0uVHCA0uNbtn7nlZ+Zdp9G2X3xaGYvYu2zCUS9/FenB7xt5OLk5EmzraneWQCel5SfTBa
aijmRedY5rypCWUgT0ZHJXvqZ4P7gUAhWbUgPgnxQFj/zEgm3hcD56FiXNMQuTanyA8c1lIs34yL
M4ESHUAxov1q9KVGQpoU43u7wPzsMjCL2uxwomEmrsGUxbL1Dw1ekIiEUhZ26ca7A9GA5G6zlNON
y0fRXvNmebb/N2Nqsh1HQuRIgBxZA0ZJZeqou2/TywmvfCG2jRTvVExPS8HW6x4pb6RvnVOzDhm5
U5p7njTQcNKFZ1jDVLW+A/OdwFRpMMSZSM3ZtMFQbqGUzPcA9VK95GRxYrumxaipHYtief5YLDey
hup18ecDLlnEvjOWm4KazjYHFeW9Ma3hAe6MsvsxbPLfDCfczY2FEXC43Q2ldH7rzklv84cgQTSS
tqGjpk1PQ96U2xQLyArt3XRO4oXGUU9yX6umXrWu+2h1yj/K3P/I8QirFHPuPAXHzinnTebZ2c5r
53zrwiuMLBAk0ewsFsmrmmsP59HRrOVJeIt/5LMJ1wRT2GsUfNnOleoK2tI9uhIGkkybg+fPp7pD
PjGl6lQO7CWKctigVPjykA7caluz2LZ3rh2cm2k6NpxZjAjRvczYz8NKbVxn+s5BfYrWeKmkfppF
D1pQJh8AK584tF9zk/QFMH1rScxQWJaQ7BwPdtHUH8Iy/esv0SLKN+IRXnooRq3lPNPOAYGhfyFG
ajBI6u68cwNvCvkzf4H4va/Uy2KTatRMPAlcCt9mG589V7z5/j2juodblU1Zus18eVxCxOc9r8g+
6YSFoT0ZnpSXJnthVciP8p4xiNMe3AYGkmoYGbcsMM1yAqZQW5t6aBWRVka1X7zqZWK+OKX87rm0
6kjUxcaWy1OApLUvmmfHn29lwKw7Jv9AwOVxRffeeN0ZXRpJM2PAfNFlKJeCARqH+ICg2qmL/Fik
7pen7nkqJYQjRqYiqmKC5EqcPxfQGrJqWN5o4DYZmykoN+2H8ttnPyc+yxGoQ5g8AqP+Nv3quUcq
nQM285k8rXoDCoeLN01Mwa0vWgRBx0rYGMcN9PtQnvzUEJRzAb4YYu3XhGWBdin1I8Ur7vjsw3HY
ZPEc7BrfPy39zCoNMJc/OU9TmsNzUYgcgdvwdc8w2fCTTsLaqincoMh9J+SypaXZ9yb7CbkcFONX
pGQ4R1OwDysE+GqlSCc6+CZ9UDfCJ+qCjlkPCieEiIQEOD1G4+yalYgSisQoIrIZ8gtGjBy+WvUv
IOeyFIxzbOaapIfzbiNirpq3afAP0DmQIIOhjSdn4/QUQH2F7l5RjApa5iz1tk0FsdFls1YVjwJ2
LjOq24ioYqUney/ZUcGDPdLOksRqPKSJ+ckG5mQpUrbsZ6lR42Yp49qJECDkpWXkyPgipllAJO+B
8EyRDEpj23X6c3L8p85H5Nf1bFXzcqqoUDF1ze24xnZfHpI5PrcDc+lE4/WdUw7ZOX+o+L+PvkPp
oNGYMhNJEH6daxJl5FwDx8h4BhECvfUZlE3+IXY2WZv/CTAMFHjiruzrs1fkBFzPk/sxjdaPb5WS
ZU7zlwaaexrBpENlu9UzMok255tHuLpGo+5hCEjQ3MbNJnBkuCtTBBXsmJkEhwPMu572YEvOgtiA
zTgmUxLsa508KTJ2diBJUBirDu6f8zM1JqLM2T4oRE79XKW7qS3+Io7mbJ6/x6T8Uk6KULuHtEQW
q4lUfaBcmVtQ2HK5xlUBDKZwX9q4hj2FfxAFFol1JIk4LWpx76Nueaw0CgXIxPnf3K2S7egJRpqu
vRsGTtOybF5RGTLQI35rBcoXG1BYfaqpaxkppuOGxWcDeR6xPXs9BH/E4cWIqCj3OA117oXrIYVf
PprElSUFDy2byZULfxelYVS35XDQS1qtUigxSzxQ6Rg/DpKhdY3RX5NQs08MFI91Ur93o9vuLPMO
+N42ym82cRCC1gekLmpJnqaJWyEEF7XmXQcOTdfpubgjw/it7vmCBo1bCmKTyj0rkoQg9xN58YJ5
0U7eXGOSJ1t6x6CtHwRJM1CSCAb1kHNl8i7IZChMBsCmsIEuJwkubwdRIFb7X2XLfM+M4mADe4l6
CKpBLdM1M/uEOq2EgFuHB2eSrKjc+pLjPOe2f9N3a0UtkBfALnsUQIZwqDo308+OJhBRIhpR/YU0
OsT4YnVDAkaHSlo3fU7LM8iYBNGzxNRTScRg0wJvHfw9i9DQJN0iuw1z9bew/e80YOMHEq1mVRKM
jN3QCqzsBUp6z3uPDzI5EU76Ubt8wxifvPXAbK4tuy9vksh9RbZtWh7zOEu/e7H8Sjk+yUeUIzWV
NwylgQ+1gQJM8k57Qb793bhyndMw3CdAsoOPWNWIG8nSvjGU4muZw8s0IPZ0LX0ZbXRRdD9hgj6c
gzYa3ByYXCcQZKcksuMnMhyf43FEnsPjQ3MEk87jp5jvGzM5sc4eQQ/gT5y3rclfJ2lBQsU+qyXF
qX5PBdiSE7JtqRRBoTMMT6soN4laslGn0hex9WfIAJC+fCL9adwjPb5USdDz8Lma/bG58yzE2S0S
ptLjKwruapkFDpBefplAvuYjQlzHGrlBjBDwth79te+Me8BW7Todx5phCjJEKDeK/cXd8UYmFaI0
teKX8MioP0XnyEg0f7mfPHSOyNBF11GiWupSdDyAZH4TAcmMhR5/0RuzTliXu916WYyBJ5lIAXVO
SgIezQAxk1WQC25Buu2rBceBK66mGN/k6P71B8DebuySJwctBg15sembi9e2l8y3vhxnaSK/YXzB
yvTqmbo8dTJ5tZePhJcbEi8HWsktPsMwgHhkvFbiiPJWr9vE1FzJIIxY7xJqwN9f+eIHh3UHvVod
oL7/1LiwdjNXj0c5RMwU5WTFpqYILuYYNlHQRn1G+GL8kkj0AfRU0DhmeZQ4iRHoBr9WDK2olILd
/HLIBsG5bEN3kN6nZ3b9DTHS1qhKWHic8GQu/ZldbnbEm8VWxPnVGfoKVZklN3o89UP35Jp2sCdY
8EQ/yqGYotL3DWhyiZtvCqOwouLF6DvaJiogMKXPXZOgrfaZwGQkOyHG76gyxizq0ksD64W94n2N
Kf/H3pnsRo6kW/pVGr1ngpNxaHT3wudZrlmhDaEIRXIezYzT0/fHrEThVgEXuL2/GyEqCwop3Onk
b+c/5zucRQNIZ9lg9qdR4cIb8kFtOpz5GwdRsjb9L28KvQerLFlHc/BMiaHElvhRVtyOdGyRtQ1/
W07KcNe7N99Vj8XPwbC+WxUSkuKe6QXGL1yDt9ERLYFHvCGGo77NYCqYrooXP6UVC6/5OU65KlLR
E9DheQJM0P+RTR1zJ51L26hx1a5CB5pr8TEpXJm2TQlZzWNunaeaRbCTTHi8MeGmpftpRswEkYh/
mJySY2rlDq15r0v7qBtrfuzpPtI5V1pWsIDNGk5EHWFv0jzY9bs2xhVv9huLk27WlOKgKaqErohJ
H9ylXepNGmC1mQbwzByefCB/iPHLUpB8qz3weTCV8FaJ3xvblvPt0d8LbvaruGAw0VH4ZsfiTx3K
koqdW9I1bzImr5T2JNxjPhARfTuzTxRPx6g2zVy/hvQSwSNtwElhSW0T/8N3gT21oAoVo7/M5js8
LD4D4WjeQnugU2cWW+kWEENKezsNI1HROdwjn6hjzb3zXPv2vQAEzu0POAwblZh2X8xwkYXQGE01
cW8be53/1Q1lyEY6OJgzZz7Atvi/PdJgjSY+QofIzvDmr67oj2bZRxvbWj7BARelTTFmTacrfsTU
osihiKm9EuALGVupeJsFa1SvuYqp0hQsk+KwLfUsE1RRN+NX4PCArZL5Di7DTMHBll0Sxzts3bys
fzUZEp9yyuc2dUb26YB/FrE2SxQ/klQWbwK2KJ8pl73LY0Vt7iGu2jNxpM+4jcAk2jVvR8OrQtki
C6GeSrI1XgMMzwCbTKAM5ahXNY3eYy3vIXEXWgRJLSRk0udM0dtCG7A32WT04njYGl4erW3f2lZD
P93mnBnV4DA4fus5jFAmKqY2inqxkNPwNvPeYdbURGaT/qFgctmRF082tG8vOaX6OEUJolv+GJm/
ugyhJpJWutV59hFoz0DNdIZDy+r7CgZ2IhdEkqRGZNo5dWE9ezAUxqItbh1jV4N399gUEdaFivNG
gyF5rHr7KAtr4sJQOfE6XPmEP3LGTJqZW90erTr6U9hmAPprbRvzcyFL87l8Z3sz3pFzs63XzNx8
snkn7Mp91v5SrGpGyW+fIEKdviiPzmhb5d4h7IyHoUQFl9BDNjiO402oYkI0dtrsGMzQyOTWwgLw
ogmCPMTBeLes2HxKq1yfcpH/tmsn38kEZ4EUFoYkqiO5ILBqGABEnhYThuV0II78h6HqoDbGcb8V
SfkFrMAmp6ULak1a21MET4funGcjbxLB+XUbRP5DEAJLaGFDRIlM7rTzUaxHxGWvU/bfiMTo+r6m
hyCevo1M5ic/M9YLDvSZ1ogVMZO95WHOpncjX2U2LhVHA2eT0GVhDc27MQT+wEoq34LaXM0x0Oso
ZSvXa2HvBslpOPEmE9otJP+JGI+lCaFjDx3PbhdQ7SnLq1UjmThjaOC4sYClmjyMWLZX624MmhXe
YefXaE6HUhMQqhOqshJc3+s5Du1naHvJNpoJXmPiQYtFMztQq02AxO3Uoz/RON62LZRN0rQCxxz7
+2DYzphmVzyjvWsmn0gJM4zEqr8IhI3VaORYKx2MBm1aGpuhazdUHyX31C4zNgcPWmlz06XMrxYx
XJJnELWn6SvRIY9obK1QjT05letKAtUuivpZK+bhbha/pMEwTc1GxFJ8V9vDG4rioUmAH4ctlIym
HClxMoD6s8SJ9+bRQPs4tWlwYGFDtJTSBEAEJQIZzw6LVuEdDVzZYbRfwKq4hJ3xiNhzPV6GAdBm
P3LuZDGzSqw2/XCXY7JLQbLhA6odueUB2DKD8zxIQEOupgmI0IYxx9zXCoAQhf+YxibnKJtEZ2g9
cKD0V808sWIgLNK2PLiaxubqU9YP7lTVLnGbV5057bnzx/mEMiAdiyYYOznEYly2TMG94wy5t6X1
GvXvtoG3OLIHwidld0iGb4vnqToMVs+JjIBX7Zyp7nBOJYfwjcYQEELH2osAxyDyFf6J0vvVNxUz
P5lsRDrsXaw9XjE4JweC7qQCM2bVOXWOIbyp3Vz2p1oZ5ZYbjScb9NpAPmdd8MvCPbDS4dmNaLDW
A4omsTWEeI5uEVpOlNe4XXZ5lS0pvB4AKSZdyJusyg3cehgzsh36PGhT0s1lS6tKwz5iPbIyYc90
RY3JT4ZlvaCej1sp00cScfnO0wNYElluDZaAzFYt/VpNf0rhL6bcn/DwVu9yiIuD29kfZs762UKX
bvFOkjYpz7mRMGeJot9AnMCrDwUt9tE2+ITLlWOTKaNw5supIqhzmdzbcLbQzU1zj4mtOwK2i9A3
2CgnhttDCSvuSj21s5v9GlT2Im2e641jYiImKVzRUQVApV0lRrMrWQytYCKpPfsu68R8xOmAQKsa
DbLbncr3bOC6lanc6ewS3d8PrcGiayxjiCnokmY7uNdEpxRYuhqtTAxfEANzIB3JQCjej9CE6HW3
OtiEbSleo1BOL2iE+lhZkpz/hEfVIa+KgOtMJ8Pm3MMpnXJdT8iz0cTcQho3fQwp8wrrCV/JgioL
695943T4bCXhMbM8k4ZaHJ8NiwBGGHHVhNY5Z3HFpLzjpCeKfGsX1viUB/GvsL2lowex12XZBil9
qVZLQKUIk50EH9R9Y+AOc0jkHFOEnGx5ufqAw1kwTJIt24jfjoLER0n7CeUTCdlWDmprA9WDuukC
cRO/vYWZ+LnLAC9g3VNmZb4GPQb6btkeQwq5KUFrLqhBgD1RtTX8+pNbfHdF5F2c1ocYIjDb3A75
TbPkp6OmlM9jwoFu7v1ix3Fs8SUIJMjZm/YYDWpaaRDIZWDUbFuz4rn3U8m2zHpyClGwS89ZNTVW
dVYJKH6ODV7gjC9MsA9B9FvAlDhWUs63CeL3nqdm84+rREzO1cHDeLQSzg/hRBMPpJVNVUGUGOa4
YVFKaw1ckeelh7Cn6laL3tzW2u/PE6brbbaQOlkYDjsh44de4TMqA2mA7GyMUxMlqPCDehkd0Kij
bNdmOm5GL3yN2tleUYbEeJKkEnqkeMmb+uKnuX9HrkAHJ+6b1AXIB5j4O8k/X1vYxHC4jyBxcQP5
7O4vWdH/jpItVSbmyRzd8NQ4CfNVEtHCVTPNdH24Mor4AhqdxFLCeS82upT4m/Haq6G9ctyrNkmo
FmRt8zJkbnRio7gBCz6ebJLBzsIryUoM8tayI5czMn0W6JPRsthHRmwSMLWiIGZWB5juWyi5RmPZ
uC4oqkUMCpBfs0dtjv5xjJTNOSTpmBK8aM1YCbpfz2dZ/2jtcPgyuh2jPpllgBOnsOWoo3ph0CYV
ppuxMuO1hb3pNiPq0tyyUaPrHN0GtD0fuRNhvTufuGKvJvUaBaN+MCWzXjMMdL8q3e2qCRErJbK3
Jsn7qBWdBn1CDAQCYrlxqdZjP28wvJvJfKnSl6g2ows4JQMYICHNKSy/p1G4d+3gFwxiRrOemQEp
KSOmA04vZ7VomOKlanAtY5PaQLb+xhPIs1vECntqSz5s+t0ixibdiIhU46mJfJ4K+C+PHJ9dZBZ3
D8Fkn8HTXWmWfbC0xvc2HCjBzeWnXPw1nekjX7L++utvVXRyTdJkP9pEkkO79+Wq/hMdON/kix3S
1MIkA8THWre0YZvtN/nF8aOzgqeUo/PUEuAQbNCqPC8OxPsOaW9IBBaoPH3Nkw5ga024WQYZu6EA
jaTMyDVgtmvwczQExQpWHHZisBzkbNR1dU/f3nRsceBvueespMqOqZUUO0t+8FBOjzYLiYeWAaS0
3feo3mI6pMtXTe2D1wxfjkCUatFy6E3i+3EH+JOH7T2qIE0LVTJDwBEh73bMdG3SByXDvbaDcyOr
8T2pSm6CUr/wg5ub9JxyH9Jweh6mH2z0x9NQLPe0jjpKUabPxkKJIhNOL5R2aeWDhx6WBZgh24Dt
ShSCZXq57ws4w4m5aZLK2uZphOpSdjezg4dgmj/x5xHK77zPPJwh/Fg8MnBdanrTvwXuYg+bVKPD
7q3xR0AF3tnD9LcabDrqyscWBPBLHI4vcwMhgk1xd4YTdmpy4Z1mI34zdJufE/60KhtJKlhn5Wvn
O2fPVey4fOssOyN8GqKSjwjMENaN+uL7HSSDRlDQYthn0DvyeSnaU25oUOvKgZZlVe4l/aXNmdlK
tP64HB1SC2xu2ep9lSGDWQCEfS0lST4TiETmL7cZNZBlztpb0NuMo5gbN8LLrk7pjtdeJ7+zJO6P
vmwjBsf256D4BTC7ltcpoXzdSEnfKoI7JwK09aZZorteSUc7w11xteKU6FQWkFl3ivjo4oZmLxxf
8bIblxp1s7FICxdCWresJHksyoVZGolyH3OevlSUKbFhcB8nEwS1kyd7jM0MhX7/rays43Joq2fY
RmLPxoFqlQGo3tiTAS9RRscwLmj5wJ0zYAzuszQ6BiWEfAjnySbFxXuszWYLsif56QZdRFBL/RnO
WEq19KJjZNDqtfTUeuG3EdvFpUf6uOpW//2F9MJajGNJh5Ptnzuk3IPd2hdur85JUTQQ8MGCVtUJ
QFpG+56y7TYWrjjxr3ix6V27dGsTSv7FT4Q4Rao/z0V6z0NGfM0/tIIIj8ELpb7BdOVPtXnOYVyj
73EI8yOYoz7q0Avp7gqy8ropcNIEdMEjGXbOeg6APlu/UsuVO7PV5ocqTZzrRc7NCWwISX0KbDsl
YGolexdHFwaDKtqQG2I91jb+kTvCG2GwHyyiJgT+qsZgMmLYnfR60jZ0+nlWj/bIoJlZbJ/xPzbr
qax+gg/maT9UD63ws61dhe3WbmDfsS0nC9AcLNhJRQqsOM4nIvqj9Vyltcnd0kadtsAYhqhvvP4+
MlHOD40Vh0F6XVdNwOxmGKaisjtQa9NbrJ5of9SqYSvK1KlrkgxrSJFi5sQORDongCqtMe3KZu/Q
Ub3NS3odtxgSjU3fUz9LdHV8cNJ8X/zU2AoPuZ1hcYhnbqcmIJ7VIFkGDgn3JWU5cGmmBBd4O0xL
vzbo/+Q2E+3bjbbTr3y4ZjthibWrgoXW0wCQciLzH1/iyrV2kUrIzHBbWJc5CAmTOjK4WAstiHI2
/qJvZUfjy0i7bshbdJMVOXhGu6yleDJq+Bzk4Nc2Hka6HS/HtLabpwm6zCUG4/bopuUIFTOmh5by
MNudiQvFC+8nbH7ODSonNzj6/d6NWBAL6sjvmak1nU1tP9fcUNYkcKJ1H6ffNUmVtR9ShToTLFwj
MpmQem1SjLp7dXz7fdAUfvYWxBtBwnxqrfnsRIu9TGbVg+bqRRbv+xtaYQZxrWx3vqRd3tVNfv/r
v/31J7TZU1r11WVSEqxOFsa7cm4WjkxbwGkk05WBwsBZtx0dwE2sBodHyxOUUKlu4jwHG4ucJfGx
pj5PMImEQ9+aShXlQyxyoAZbSK9sMTjvTGOhH2eWTbY20xXcUgISVVw8kIjPaV2J3gerQb9UvbyA
WrrX1dQfiHkOe2ce0XViphsaCF4Tx3pNuFweKeV57SoxkkONESAPPU3oNz7Y6sco/duUf6o0ii9h
P945ieJ0rYtt3E8VRrppIJYoxIUOE/MCOPi1g3j2xBDjPnGT6NeQ6RfJctk7lQCOWlPiVi+7X4Gu
CLqV6Vc9wQhJavK4lW3Z6CRd8i7Nb9GWyTWKCX/4ouGeXBIytvq3IgzeIwdzJq/E00y8bJXR6HLp
KEHZMjx+uHrIwBZkwNa1DRk/9sZ7l4rwoW6ymaYc94ho7p7/+jJq1a9djrln6ckQsxXRwXnDkRr0
VMxZR4y13gTOVOx0ANGhDJkYB06mD5Ab1LEhJr4pOuc5MH0B4r6/EOMn0eUZGJwE+TeAKTsZD3j5
fTQDAHi7ZtoW5GcPqak+WLNxoMth2FcNNbGxvWlBKiWSjByHgyr50FlvnD11CHPlbelMeyQ2naF3
3oIwe8HajL+Rx0LlAGzkAZnZ8mI7uX3GbPfplS71ym5x7TMPg6e6lhaeucZjYeWdcuheX3Xu7opx
PbfUtU5zXLLrNr/BzPwUHXZpGlTivWLtc5HHMpsQ0gJwrWqRvNi6ltyOmJGTNE8e8JRFuwFle4Ud
GwKBXW3IFjgbu8X5Uc8R3WpJ94OzdnqXitMktJ2fQT64Z9FPPObUcAKYqteV5hnbj5rLSB8d7RVv
WYjQnFHd+0mL0g9UYzoFaGPzo9I/9KP3lBTu9J0gs82GVgcyvNF6TFVC1LZ18AOF+HG19Yma69+z
tLkRSiWPULs0NbhgEDq7qDYiGDkAd/QPWWE9QrqnHGqk6B1F0frJeQmNk2fjQ1dG7UXZIKCUcllj
9q64xt4+uo167n6UAaG5EFmZOwJbyCTvfs7xNF/HxHhhnGRKwHf5FDku4RsZyw0CaweoKWkeDAkI
0p+C6mobhKjaNKfcDBvmZrAoXQ2gE4p4PGLO5YTSY9FV1eitHUg1Gx4v5sYdJJD3GTOj1xkn4kb2
dpTRZYrn+ZD33nwilQP8JPObw0TnygU+0kNQUkjEwPNNh/hPJQATYAMVGz/E1UnpdL/1vvHoUb+c
0pEuHeOOO+65zEdnyyGKWN2QnlqUBAxiZNN0jm4WtRyas1bNp65ovmwXECp+Q1K71lnXVfFsZM9d
pNKbtCTMMyuftrbKFl22eyl4RJcjEJHUWf75v4Y5l6SlWrmqBZ/GEnV+FZSHsVNfQ9i+T/BLPII5
df+n64KhlFON2gZ7g+VbyKqydJ+WOza7T1JjcKGmNY//v07CwRGA1qS8x9AYzLM5YJ8Ke/bxaR3a
d0dtfFijj7IJT1OFOtrzLPoBbp2q3yS+TJHTMPJh3mz8rD7XpDBWlA288AJ7DzwbRuJGMjkMKk03
YETI+7QNTXNt+TKWvCZVll4CBQlWhTkbj7k8BMNMWIoeMQ1WjgYb63nOkRqnGYu3Fap3YqnHFsE7
Hir1j0GtnMr8IuQ9KKD2pYEYcX42j3VXuZspEMNLmvDWdFyzdOPASGQlyDBAIfR5KkF9qoplXJmN
4y7B2bxDqGyJrcdYr8OBhpaUOLisqnRvqZvM6VGp51LzRPTSU1wmv/LhZNuCMntA7a7tcU0pKlKJ
8m8423hYIM0Gor+zz1q+1TIdl8lw1hvLawMSIZiPuoQwQdpCT3Goa+tCzjYxCdfcC1d2h2VmlvF8
6UDxlU8qw1vRVMRCqwiTco8bfuwIUdqhhKDIAQylL6ah1E04J3NLHHNavnxFRo834yPHu02JJZCL
NPFpfExecxm0zzjCGBymSO2pSOKATtFRbXfweryHaXRwhmXGIwDYZB8TS2bWqsYTc8EhiSZr32QE
eZgq0KanMaLkrjhTFxufWuxkaxV51cEawow2FLPc48GBMNEZR5owdmlV6Z2o8vgonPg1KQp4gcjn
mwa33swofhG2mIHdcGRLhRvvrXbipsF5v/HaC0W7J6PBwzgZbKO9UD+ZQbqdZie8pLWfo1DRyWqp
7mhn83h0pYF9aI6rnYo0rUyiyS9dDOipyu/g8crHsG8Xylzu73QxfIlee/eEzjW0GT50XWuM25RL
4sUSPWbcFpt8S/UB6YTYX5EfJUWW0iXuqNw64JHG2+LFiwrfyDXJFUZxNsDbUsiOfXMLuiLG1zIY
LYiUojO/mv4al+Utyd5UgvNKOuZjR5afrjR6ieCICvpcAhGcpvK3W+KrD4JwglA3SBZSw+fIbJBj
ajVzRrxavnNQbY5O3tClHOh90wPLlMTFKshqJeVbq5adABiTwd8MuZ6OnggPlHEXR9P/QGjhETqE
OyJL7EXL8mja6a8cX4ts6MZJVJI9l7xygDiyW46fr5H+FQrOvV8cjU6v7KMJ4KOxLQdRG+TflNjR
aWyjmy7ROlt2L8Ql6JDWDF0mj9GroCV9V8hfOsMEH5wz1nY1Z0r2rknLcrOk0+8ChNllex/auxr2
8T3sGgvCQruuOVxSpqydjYvlRZBkPzaY/XDOkyUwXICEPdXe29Bvo12VdNxGTPLwoUnsoPNxxgKe
SQn/+5XCqtnBapvJBK6MEsIDToUfjYrWrKmDbWZFxjoW+XSXvk+Bkh/f7bFsNglbX/TvdGe30/AS
xdAoq8D+5UxwMojmQ9v08l0tREL0qUw3vpxAZeZSfNTVUJ3m1v0Tk5q1A8qKrzAwzY+QYNTGK6Q8
OsFIeaGXPSFvPfsFyfYpoRCCeKo6pFZxiMzIvM9SfXmGivae6sSRZM+080eExqrMX0z5zKfdOtAB
6YNFo3WGcuGPSVv46mKLAKxDy9OQifTdNfcYTufjINMPGOQHaRnw5pp2TzQNh12QzJtiMQ/m+PDI
jSctm3WL92vtlPFTJicmC7aMntp6BPiz0GixVmDIAfNKyST+fiBVdc7owsIHP+BQAocHj4fg3HWh
sZKa/UVmWM9mEKXnMOTf6OEl0kWLl8Aszu4EgTNxQoI1Kdg4NTIDNvRMDlTxYIGiOJbpfYg+pIid
TS7zrbl8XgzWDcLJPnuzMlauSIl6dL9a2w62Zooi2LbJTmdYh/IIF6IPwGqDmlnBSeW3BzTySgQY
m9+cHgBcMY+Etbo7InqjBXbE4VV2917YW2DuW/Qfg25Vq9kFltgVMHixKXbA0rMOgrD7XEcdCcvY
8OmK5ovbZZRWJSS0W+52t5AV3d7T3Z9GNalz0PHwzqV9mbzoK2kzYtyzbveYbt5zC2xYXEQQTmR1
HQx2knZCz58u0ZVCe7p1mmpYHkvPU6VIPdZc60MynYqOEz45CKpJyjejSanHmuJ9XLDYgtiyFPwZ
r9KPFJIdGRaoR3AXU9NdE+Bv7rXv8FEsol08Oua2LGx/2wW5/xCbQtCOhxMerYKDfKMCdjM/Mx2o
u5IIBIq/MLcwb6wIRG2NPoKmVlzCrlX7lqJyFo5teQq0+6NwmuQChOzZbxw871n/TKj0V8Xnxxyd
7sp1lXYtvmkTJ8mSnR7YpqAMEhjrwLphsXZvcwtM/K8/jen5vytJ/kuVJKaFrcylDOQ/b8teJ1/V
dxp/df/aSPLP7/y7NJuCkcC0qb8mrm+65K7/WUri/eETjDVNNjQiJKn3z85sx/zDDy16EzmLO/SO
uBRZ/92Zzf/lBT6cVc+hr8Qz6cD+v//71/i/4t/1/R9V2PLf/vf/qHR5r1NqPP7P/3T+vTHbRFkJ
OXKG/BYm+28aU/5jY7ZOPL80ObXhIQCv0aO+UU/bNt66in1BC5tp4gAND4OZW6dgjgxggwHZA2on
7sowf3alrXY9VVbnxC4eE6u52c2gb5BDEGcMle6UXQQb7AP5NiWa/ih801m7ktAbR0G6jqvnsWF4
akf4mmKuw/2IN6UvqeaN2rF+cKR88xyHBFOu91WOte2/r+7/ytXtctlxJfznl/b1K/nqvmSiun9p
g//7+/5u2zH/oDDH4ap2LccM/mMbvP2Hh4IuhO+GwrK4Wv95Zdv2HwCtTBH4Lm8cFx8X3N9XtiX+
8CwB58pzbNtzrMD9/7myif3wU/6lDd4jd+H6NPrguTUt1/+3uh1bE+LE00PB7SJadnMK0Xb5MtiM
kX99kVnGIsRz93Pt5ce8UY9xUJYXrEuv6RjXJwOP+Ry4qyJKgicrK6yNtJfCRd+62qLeBtkQ3LyM
YT0V0uEoDgC5n/SdF4CyHDj+K8ySOcxeExpWnZi3QrTudkDeLLP8O2ry6crapF6MevE2sTEOg8D9
hDTxKJcmbeUSmU6a9lwFRnNuTeb2KZh/Cmj71L1r2B7eqk9cAiYB9j/LN8OtKsQIWI2hmFj+G3ED
+UBvyzYW8hZZnLszcxwuTh++WfkcHL3Bmu6CGb0md7EByVMf/Kx8n11auGytK459CfBmXuSDX45w
l11qejTy42JG7q8OtQMVaZxdhrf2wGg0k5hvHlh0Gedeuvo0LmiXJZrvSgsxK3zBYCwPaC7V3lf3
WLs4rCIGOdxQrU/42JgD73nITPmkje/CgsJmIOk2DvHxqgUDKjTl2HN4Xdg+//jCUJduvWju16xg
CghLqb1jSw6pU9RQ6mN9ybKUTQ4MjbXqeUfLgoKUpU/QS4Nz5EkBBtydNskEzYWMDUNckQryal6/
xnDMyE6t1LptKCpeDtblsgshePJK35LmzKXlyS67et37RnyNHaDLc1O3n2xEuZ8OxTtg6N+2w/bQ
Uunz6PYPSViGFIEE1Y8o00/onNWHjt19V5A/cZg1dyMbyH1B/GgH/6B55BCBiggt4UyTW7DmulpO
R/FBUwZHMmEqTpapftfu18AW8DNz4cMF9JqVtZ6B9TL8V/BzU9Sv3yFhuaESj6Zj1dfR7seNN1Bc
XZr7ZgAEFbbzjpXS1amw3CsZxMf6ihez3gpD+Neasq3DZ0DMdstV3VxcNf3wAmjvQSbuAhvJkZ9K
c6pTVOdI5+8RYJ4uddoHzSV4XAx7ROuCgaIStqLY05rvQV1EC5i5bHB+prW2wV34GayRoSWsaOj9
WIsbQFx9HdmO7cYJP5KND/0SDrF9llybtTNVRzORJIqJOLcTnOIp8seVaqmMjIesPfkyQcwhyLK0
r5vLl26eKYer0dYrP9n47kiDYFWFe9+LObnRGXOivucxAQDGIXJwQIHJaAsp7pC3jbgpr/zVRkZ0
4ULiMxNZYOGbutprpEKcjBNFNeUdXbJ8S4pmg8FSrksU9k8/AMHlZAakLA4KUxGh0Exev+MPDx0a
4iYYff84UIC9QRvlvI6Af3GAcvZRttIGsnow+H8SwT+TIK63sMM4Hv/kyavPRJamszY7ZytUbS7J
ff8hssejoJ4+novhw+HWwXGr59aRNWqXd8XOc0AJw+t6yfsYBIRXkoQiVoPlPfhJlRNk6lsP6f4H
qx7OP9rsz+1iUq4S1uCF8Kw1NYKamkDzYQ4H/ntOWy+wD2rKqTp95GHBYpGlVGfhKEQ2tFb2TBpB
hcu+zKfNDOGWlXgxoWVPzkqZ7rgsUCvKh9OZ7TepXeCYDCOpiWbgSIBfQxXtCt0kezG0ijo/YVyk
UA9TvZ1V369V6YsdlrxhFXYsF9u+m4CpPmD8cq8ehRpDyDVW5XJYN2Xym5n9ahk2FRsBfkz6lFd2
03/A/dgDXugA6CCUz5H5PQl5mXF4FrWRnGABr9QUrO0gFGd2yYc59u5sTqmG0Ok+zCNCJu2TSVv9
vvLKR9sbLp6DY5oa9fW4VK6mZnkcjQ7EJSxrgUP5Lzwfxl8qRZDHLZMMwBgAhi/EIbDG4ewQD7Fm
+aJiVkepmF69jtGskEvuJjtmHZFUm54huBuYpObx005hAtnQw6G6D5u0SV8gnOwdJ5OwhVlZgGZp
PJveJNHjiBp+OGn10zJYqWGb/O3jWrZjR6z6fv5zwgEGusPAVql8Ai1YwXq8PyFollVgiodCFr/a
FMA2dUcxXXKHHrspFII33ITvM5EMLyRT00V0bnBX+uyT8dAX5ExLUBhrL4DlpYvvrnd58cAEYC23
dhhMuedm9DGVxtuAM1lFhOngEPDhXVwN1q1N6a4sgvzq49B39XLJJN6fFpnN02RX6eoZeEwYUtud
5hh0YnzfwdSyOk1Mn9+cJN7QiQ9ySXrtp4G7MUCJWDwZCLkN7NLxObM8nv/sZ3pW0tJGamp/tizK
8fykNBrwIiYNhGbUlVsbNxPZX6vl205FZt6HsH8Zfe+pDlE7R5w9WXfpLRr2JoSUCDjeEHUNcb0I
9aCDABBhBjG9R7+VKS72jptEbL3oer5zwN85Idl6kRHnDmJ0DetxVjFeWwpiYlVhHy6Il/vl0Slt
cZ50v2FVUZy8LqDtrRIZSwth7HSdOuupN6Fc0kOxaYbGfaLqnlSh20uqvItFunTfStoCawj5bx6r
BceNQ6rJAnMbesDkUYh3/KWffmvRjeq2LBR9EIjsuSqovUV+xYoJ4d66sNDVsLvViUVS4dTtQ96P
gHVSSsQs1FkWsPnBs+kSYGu5qf0u3ad4QzZlMUdnHmKf6AfJHswOjn46sMkys4jbZJm9r7ncoChW
FG8Hw6sxm/neZREK7ssBGUP+BjgGy9GwexJ4KhdmJ67RJa+QtxXoomUDWFrzbuKqO+Q5Ho0CbxBo
XHWjCCvbmeOp1FbzpsV9nKgvLqq235tRbOHRMPjMgiO7NE750+4D1v+Lxcwa5YsOPmq8eyh6cLIz
DOWrvkMlGQZ8OKlJ2Ypbf82+BJGIaHnKHP/L1KV3DXO8GXqZI4Ux3M3S69bMix9sIfFcKbnL4c5C
XlE8PEcIOMnQKMaSrOZ0jwKJE4a+DNPpUGossY9T6G+e4LJNg/pG5Ini5jpQJ1+NwK7clZd46jFN
G/ORC8PCZNr0xgc8mCfTH261QchXjWPA/ot6QXYsTK3IXJ7ZfgL4Y/M/kEFwSiPY5q4Kz0mcL6os
vNhiCraVq29CuunD6A05i9wpO2GpIOiMDdIT8aYtne4hwBJOu2N6tnnLzyHKSVgFJ0VKdesX4XKf
UQICF+mfPlDG3up9bz8Zzbszxtj6bfZ4RtfcAyRMHqli20t24pVNGlD6FDny+oyY9FIPQGSEfBqz
E2diEv7/4+g8luPGoSj6RaxiANO2c+5WsNKGJdljMEcwfv0ceBaqmY1H7iaBF+4994+naussMVpc
YBMMx1BUIL7S5FyY9qvRB6TdJV1IxBULjqzttklnt3ccYweQof3z1KCyD71mM2eY2AfsTkAxgl2J
9HHtj3P9EjGu0nwcG/v/6+wqMmUqBIQzkgFhSPNX6Oj+oYgu6LVu7ohtxY5nk3esX48pnuYK4/1Z
mjXFfihPlY+CtCpTBuMMwTdkHXsb2KEQShC+n4QuRNLGJAkkclDDRT2TxL7veT+Nhu1y1++WNjgU
gUFGb1lBZLLe4e8jkq+Ry8uM5JIEusU1GSApLP6Urlo+l40fSDjIZvM8m0VzaA0P23lyIqt0fB2R
Jt/KyT0vjBdHa0QD4P36J/AI+aVqWyfc28HvsTDUCe9+fwSK+BhNZSDW9CBoyES9hiBydmVAMLjb
T+/+AnSLoPPqUdZwa3L+l7s6DKHzJPZFEdTg8OT5xnzvTQoeHGQHM8a1vWC6DTJrfJSuyyCXfJS1
38hriOrveVIHr0/ru1MDAOmq/1rldHdG0Iyl32iXnBv0gpNqMqKqJZW4g3cDvBpSHLtFwgZclOK1
lvOrLF/aBt7TPLdIuIsSdaHbG5eJBJCzH6VEyifmLnV5qibZ4nRuaebSil4r7tFlIVT85dg4NMOc
ncEIG2GVSN6gySdUdbj4sO/vg6HxZgDWMXyNc7yPY2c8Fn8RMxirBpfg6PsDQtzUXrMd+2uIvwth
Hhek5/O9C6o/Mv4wzexN4cA/uvE8HyLwU1tpO+9oTl4Zq9j7lM/nOQI5zbAVsAWlubvsiYVmsG1k
L8oY37OC8L8ogto7ptDcU18daquADK2mfZgjD0KxXWTW02Q1/6Ue9n9RYPxJ/M/a4fTl+UHCmdkH
pqH5NrSaSxyi1tYbj8Quh9sMIAzTAOEY7I2LQ0/qC+mxrrg5KphxnkIhspuRrI4leCujz+Uda1P6
sNTsbQYXd3GdwrMJckHuiHkN8WY8ykESsMz3uOE159ctCKcrsl+uGosrPpYTSaT5oSXrfmdA6t6b
Meb4OgjfQIk7T02U7mcaze3Qg9Oy4oZia3KDdWx536DE4runKC/FFF1wOWN9QfLxJGFMrl2xRffn
XOyusbC6VJjs84zE5xzWh34mexUeWyKJDh7m+0Qt+bFi/3ZCUrWRkx9c7ZRNm1ESHQ5kB4dtSZsb
jANs5B4shEiuSuJ2ypz8jKqQKXcMG6Lymwfe0r0x1SRZoaQt9Mi88GDwZEl18xZMxVzh+d4JyQ8a
ixe2bc5zThrLiqOGNLSxCckSx+LhBGDga782bqTxnVFvgGqNquYctywY7QxOa+H6+dkcfCqHpIPt
YRm3RtTNKQ9NpORgpVa5yUkiX3ksixsN88AJS1+Ilp+NOCo+a2ZPbZNOgXCs58y3kemHjvi0hta6
llbcP+pi3HIny+PoBueqjsNLEHsfrl8uJ247xNEffVaffNsZv8NgCNZIvHIG79U7f9vp4prwl8xa
PZg3km4Xw8tLogHbVk3L0oml3ZeQrC5TQf6xTFWGx6rcpz0Jg1EiypdRctQ76DOQGsbp1Qoa99BY
6j9sUHSpNBueixErGlG6+ElzLI14PxAFfRq88hLXnbXqffRqoTKOHr9vFdQXy02KjdPGF4fMv30B
QXNlzRnIHADfsXSOQ1JcajKRo+AFGffF5INb9Zb/X1Y7PdOY8Wmhs1xyiMvdiACtglBIwqsHle0w
kxy8gYrxyOENrg3P+pWjPNjnwrt5jkpW2LxfsrH2H/0hGwOa8yZwV9VMJGlsprTrwbLzZXB1fc/c
GVZlgYE/NfnQbWl0a8Ybn2xEWQE6y6EcXqSWi1O/59gCL2MZfM52nqzqWP7R6kCV4UwHB4cVYvCO
E0U2VH15Vla3MQozPCK22cf25K9GDBfrBCyNa8//WQEbK8SS+LUzphFBxnTIy/Aq2E66JycVve2Y
3BKqy80idO4woUt+an750gqQtU9vROTtTQ8ZSl9vjd7RCVvtS1SUcA9a8RNM9dOgNsNSfzSW028Q
sL4Nw/ALjxPzPXuTtVjaGQ6cEWf+BY+0kykRDt2i7A1V5NUy42Iflc5fI1Z3dyKdN8AjPfQyPDD8
+ItHcyFoyzRWBfbzrS8bNvSu2KOMRJNrdNcpG4JDVJg/lZrIpjB8cKRWFDCkJl4VJwzbv7mbN/pM
WIvBJYx45rDpe19dkW0fmRPmn2UOcdRAuEcqVNNDAFy6E3FqJMnQQ+bZ3VHVjdl+d01d844ESKwD
8hq2HvzHjYXY8waRo0V0BnojALO9mlHHnrM+Z5WFHOHsm5O7EwON2oipi36z+Y+pfrEysmi8Q6AR
W+PTIYVvxdN+scbppemq4IybjNTnAN20M1IC1SrnHY4azMpIlFDfDIqtly12hTFZD2A8Uhr9PaNx
77HcMGdTy1pZUm2LbBZoL0K1EV3FSdgnz0xHv50sLy8qMvEKph26KSBd9P1tuml5NRozCl+TPnlQ
4579Ih0+p4D0j2A0vDWXU40Gs0KapzlthV+rVy6SDX9Asw0s7DA9M6KTmOBc9MAZ+oSPH3bJa6Kc
Xd0J/0Oq+NlujefYphVXadQeWti2GwtS8hBZn6mGLNILrGyPE3AJ+GDYiuKlyA7N0gJgrcedk0Tm
uqynZQ9mncWnwTE70/9QAGJabFUz8wgVqKxPxBp8dhYS38HEfxvG7LWNipwgI2KuZ9fuxnbVj0zq
B24U/+qlvETLn2DiohUccuscUZzVxb8H1x/JB3Q+MxZ5tQzIv7VluMrj/FwSBrYNJlEf+D7qDWqp
kGIK+UQ5C/kCyf+jwEGLqSP9QHv/3MDNJYoxJVTMubujKG5tpxaiTwxmSw0WTb8r1hX39vNIoKZE
+M+TtBtMWe/asnoqate7J0E3bWClVeYoUC96T1iODbIUXGRPQQfk0wvOQ0t9H8TNkeKZwD9FUPEQ
56/4KoCbm316MLof20MhonNa22JIXnEokIGVNQgJE3H3Z998QKo5tIWKSU/lu1bjMacrwitHBiYx
BLvMg+HIibvsm8A7B3fsqN47y27uhAl98RJlOQqQLv40XHfnO87FQjLCq1diLmVqw8g5JJLKW4kl
WRlqSe9xjA8KsRGJK9uMPRIlnB1s2llbgh0PaxXtK/IHYiA9yeSzeo0TJPlllhCBXY6XAYTlCitj
eeDx5lClClzFueGuVWtNu7EPcXcEuGss1/vrMHbbKZV/TbIOjtlc3oIIdXhVBeGhWm4YFm6tbOdt
VgEbb2RUn2oD5xQqZXkFODIDFQIvXalbUWOQcUP/Q7WDs/JE9k71juUkN6B1QK9IzN9+KvutEswF
HT5XSR1MMkVJ/ii6IB6ZSgZ8eyOGlxL0WNaj5cU/ZDKqXGPxO/n1chmQke2GJpx3RlGcpoIajvCI
cw5wfC+hqVA47yK3ZufWQBicE9wxYwCDaRheyMV0d43mPYWbipEd+QQuluIe/VZNhIhVorEalXeE
60wioelvcUlyCLK3w2rerRZLMsyOGyJ4mcowqXjjTsDxboGbR479PAO2k97CZDokODx3x3Xaw4LM
UYljIQNmAr0lKtRPG6XO2XD7XzTg1SZiET/1wBTTnQAitMXS/WjhYAJVWndITrbsJPo9qcDgjnhG
SmmeZgPjdKGCcXflYJu2vG0B9x4HQaip4pn11/PxURlyIZwk6sgHsZFLeYkBrHIe3umPjB3KThg7
M2q3NPxToOY6Uxd6GZOiWuQMC5fOWw9F0WwsPGaoVR94E1yyIXBQDTUmzn6BX6E8Tt2QwVUa7CxR
L0hncWT23pfwqmznewQGu4d5qd9aQYSLZB1V9PWZYDpyUQeGv/LgmwAf0MCbq34hFNgj6XlVTIqx
AnCWgvBMYkIALemQJvO7DeFSxKCIPTVXSK/y12yMrI1HkmuyBN0hoa4i7GxFrkJ1ZkT7u7Wo8vP6
bel1jnkG4F+QskIS7p6cWfc5jk1kJgtfTvLww12+lMmFLcjD78FM25QyPBLV3yZZyq3ImFNwn3yY
xIV6BR9905IUquTdAdO3mjoLVksF2chIMox66VeM7+AwOKzcKosnoQ0YFWYtX6cxWJfGrxNgS7k6
mSq/QvJ3GL82A61DQn2XsjfynsdimAH+/UwzqcEcPn7AxstM4FdmpInP6HRBwXn2uY27G13cpmLk
1T2k0fnbZMYAhq/g2lgVo3vRUnOl1QFrDzgf11r5kXtsQS0DYaOtDdsR+J2DsCW0r1GLFhsD3saJ
M2evCcqWGVgbXxpvpSRSyJry1ZKbzaGz3feozj9VVf+1EkPuDIGDxWWXCJYCCs5IBMvym+1Ty/QC
Y7ojMUxWRvQIX5xO/dXzgNeE1NYRGOslkcxDF0IBPFud00G+1E6IHsbqWmrbjEvCBqFoDsy4gbxh
QvbDveMuJY0V4CbDa8qNU+SfjQM4E6hivofU94FzpzjhkHvuqAgPI6P5VBbhkTf+eUzUcA3QTllN
JB9LkOe70tUsKVCSa6ubsgtt2KlZIEZUA+bwKuzFuhFp95YJllgVqTyyeBvrLjpx6bcbQgOzbVwu
AXojtmyKPEr+dLLjIvpIZcWEemIz3taeO2/bIt5Spg4ErpDIOFjlMywdcW784WokCHFbsJkgsfC8
eUYHBYfEswPI8QdDDyKzTAD2WMDPDOeXX40yOc1yojCNSe4cFbXvBkLNtYwMVPd16m9iP4LmzUA5
EBnWbK9bzjxGkL/0HrCDNdtPznjHzFVf0wS3+yTGcGNnhB+jZ/6vKp0EdbnXXbtcfauQ3rcAT/7P
YVkEsX932vZpCaeBq9L3KV2UdW3IFDpEyvg1m9dSu7JyXK8xpj9cY83rhKuJ0IgPryW4geKH+XvG
WU+U75k3wjx2hssad5l2wSS9TUbqIOjBFJdqPiD6xf7I2octoV5ktBbZVCEkkxmwKlqPYGs0fHvh
MRdp/oXZ6yqZdGS0Zrs0ZGtboDYV1DXAeGCjmcm4N6ERsDYFN9B3x6FH7fjvB9ro98WzhoObuMm9
Jrl3zQVCSLmdpneH1rhlDStS2LFZBsONKuuE0FLLyNP6SYTxFj87adwZoVDFWADjC/gIlMGKi8iL
gAGdwawM+gmMBzI2MsAFoAyb3ZgBSEhFGhytXFoHQleTNVue/bjYzj3vx+cBUuiaUXhxSDIHuj1j
Pd5GSgYF24CGyHgKlkodcRGcIHThB1dhtSfpTQKHVNalauQ7aoLkv3mirWaqCz/MJh2AWf2jDsj0
WfrpxFGN7dm0pn2xLMyxa6Ii66a4+paVXOsUnmQIoJYzAM4TmZvIxoL0kpD2Z7vp1Vbef7YieAKA
ODHT0gaEHXvLVWT1c730zNoxmCyluQKKnNym0mYC7RkXVdIbCKiXudqjeR5XrW6I7Bqov9v0/jVs
qQ2stHtaKjs5KbtGtJM458C20f6mIWkajL/hKDA+L51fogC52TJ3AGu7L3yCOTsjN9cDbAGEQEZw
wcjRv3ggkfqovaNSor0mGW7t8NRd//2IRGWs2KOsBwPFXA6n4F4S5O14Zn8d7czA2j1sZM1sQTYp
H0E/kcjl065X/vTRZJ5xiB3iuCvRcWUiGHXy6gosDVYWA6oo6mhqHBZmerSrRALsVIpbWBcmjxqv
SW1WYiNKSfStwdSWF3tfsB8+9AxJeFb6V691T4LWgr4WbAahAwDI2x+zc3bu3KqXQtWkdwsCb1v0
/kmS27xsTPerxDJ3tCT2B+KIdbnYe0QXwzum+GSbtxZTctxC5xSd3xZns43FIMDPE+fBAdq5vXZ4
Ms/C8jVSWnzPRJgbRJk7bH1WZYC4OHJ0q80Qw+BRtIFN+gShS7u8gZbxYfnwzg2+/wlc7wlzTQ7+
ZflQAHlJHtiiPLvDd9PcEmYvFYfPoDPY6XbO7dB90/D6RLSD+nmXCYhEkD+WIMOdMhzhfEurrPPd
Mze/Q4t4mzsLq1AGtKPQafCD0bMftbKLTKsHxkqu1okLpPRGsgDZ6+Hu8jLS5RNi5ilPjz71mCR9
PiOG3td59GPosdRBFAzQB7yVTq1vkDhsljTs1/H8F9kojHXyndaSNaWtU+8LzuQt4Tl8GskfRsGp
Eq9iqN9Ci17Bi9Ufv4xeBOPcvRFZH1UOqtJC21vGpbdX1net1HRy6CVXgzLfQr25nTpjG3Tunylu
NiEmAb82P5pp/LHd7BypLibc2MOz8BN4v/zZ6XaDh3OggNgxz5QbkiTXojNWpB2Ts77Unw20VXZi
IGwqLJYme05IB1xwBovv0jrnU8TYzvVxytA5MI89KFcRW5usi5EHIJgRlICtWvhIuec3ueKyibz1
WIzT1veX1wXbJcnR5pWx9cQk0GeLCFHpmqXmr8rGVM8QZmhAH1ALG2AxHiBjxkMVOhjw0e92ClOJ
b/XvrDkS4Kjm84Li2swQFNNOnSy3fg+Kcdn3ErDZlCqm4oj1rBlnYWxBm7O7R+LU88ro8je0HzFD
uVf2XS84A58E7NSd7HrQF/OLLQOiBRTDzzSxvqzOfx3N+CxCgMjkbHsWwyZuzmURJqL+XW+gzZDF
ZwQDb6WqBk+OortbRsmM3JaNPl12pkGVtzRLsl4GpUD96MqxZvlphsWt6Dm1zJluvqT0mkX02jm/
gdIrYp9QQcec4rKzfqVQfwJCt3dgFX6i0sOc67gElrT2K0amns9fWivLqvGsCbbv9JxrZRaou9oU
egeBOWDWSNLICDHEDgjKnpSHduHEg30Ng2DydnPDMwRL4bUM7bfUtlsyP2vJchhz5ehgzkwEZtqC
KbXkSVqFdrXa2o5z4mULd6mc2SNrztUSiu/EPMe6a27a7ArvmTk0C+haeSSHdRuGNx+m1Mm/ksF+
bMEDdXFRZZNkcDb2X764g6lsV3GqCTAsl9ZGiVIYK0KyDYlcpa+sP3zUYusxTlaoXf7WGI+ZvCDy
BmS8kkP2CEwJ0hM5y5B7v40Cz22MVMrJzHvfe9fM3WXDd90hBm+Wd9fMvMs/AOXvLIU97npweFo3
+xHQWte1DrIx2vsCwe0QeMVtCekGvPeoQSYG4GxmfAogYWb9A/9hN0WQR8jG3YeLfJsLF9Ysq5pG
TsbGhArgerG7ETVDzj6skF+gTq9hm4DwfyULae0/g5TiSQlO/QyxJSipACU3x+QdEWNcKlm8zBZJ
G5HGHS4YtOvAJZO4IisgCQMK/1bucFmsUVU1AG7qPWhVhKzIoQhhrfc5ueuEjKW87p3YWW31X0pK
uL+MN1WNrJdJkV67o06HH4AsueOIIsrmvoxtheEHaQ/Nz8hu2ENUFSzJUTRPeSRYselYQ1aBa6LB
ANEhEdraC93I0ObmOY0da5OQ4w5Ah8yupELUh2BAvMfI/Ebcm4gwX9BzXZc6FwcJImgdp264D5tn
dL3jW+NhdJO0tdeOHelkSV1uEdWUR9ZholYyXcUDLMOeNan+AfAWgIL+N2fYAOin01YlCZNqIDNu
9m9JTfVFmLVmpY3dNXDGZ3wKzsF2erx0ufMyMYd5CNgCD7djBcW+qQnT+Jqx3tqD3p4YTjj2pWZ6
Oiy29TyNiJLapSDvp6LsGjw3wQYgj2Hi/dg+GgTUF1eTj3A9jti+Uc4seL1qy36iT9sSCq7zy8Qt
bZanxB8vfksCUAKLAn0LpFmfkIaFUDoIBx5cbK08DLl+MH6v8exefCnvC93RGsFDe8kjltRF4T+c
yJnJM4zci7snCviEbmrrQ/XZ+yNj96Fd+vUAveOAHJ/EYPfs4q/fdf53RvF3AlZzqMoSWeBa+CO5
gMSFB1HzbhHbV8heHvOl/11Y5dU3SYCyCI2bEe4fWAtlNxf0OkcRTzsAMQ6/vrAeS8xil635oe1E
ewypM/2ySNhVFLYek3J5V+WZkYl5yqtmuEVZUPBk4aQC5zbugy5tdsHinMLBCW+O2evnlNDmFqFI
vEwoBdJxk9nSXMe5E5yN0OxXkxP4mwlrEQTL2dkKq2QSiAhylkTJdZNBNsTsjls3sJfDBIm1NNPs
GHDXVa5vrTyvSS5hyGSMNzo6GGb/7dntoUMteLd6myXBYl3heZi7wbX2QD8ZVGsiSTYiWSot/9h6
IbVxqs0jXX8oPds+8ZS1J+B5ZjfVl4xki8YdHrCy2nue1ea6Y3JATBHGUZosUrBgLa9jJ3Eu4eI/
e11X32qmI5vF9y8zf+tfCXMgxzGhbJl+uF4IVmeUhwAG51+YvEuS/G4e7zAnvZdvST1mmYcoqBZB
/Bgc67MsO2vHsu8lTtV8q4VkVx3RNyinCFdeid+Rz+FszeoUN1axqUQY3DIb9vQApgAoXMNrGpCE
M9Uv0PDwr4X+rhAdb5STkuuYJ7shiUpg53bCaWxYx6AaCUwOYtRB0ZNA2gCawH8PCJc/2V55rdK6
e61Mk1fWX97F3HNqoHDc9tbCCE1bZ+OC5ZmM637XU12eG0zYwYKAf3LC36ZrOr+KcLmHBDz+JB3L
wtTcBL6j8eypuAIVYv2Tj2RSjbXcVrL8nLnJHOIIQqbii1t8sHD+yJys2pl1sYvLGWBeD14Qd2Ss
65+/fsucMojlQ5GdiKCvf0B8YobkE2+D/CLaANgA10ViLmwnf4MbN8Ms19Nj+fgFBfD5bmE1n03F
G8WNS8ae6iFHwTtVo2E+4/8tGD75Pf4/PNfDugoYECZzfBHpPO+hng156K1qQnSzUpFnqKb5IGix
8o7krC5BeeWIXW0Q44M7biypD8fE2TTGfvCsh5yb/tIKuJXlNFyrcHgbRSrWo70ZqozDjQR4Dh9z
NXT5d+w55tk+xjOUWjZQCBJQkRIhjBkS1BDZxG3q/m67KTiEMTZe882x8k2cLeJQi9QjiLA4Izor
P7edkOk7ry7BNt9E6GZfAaFkU83fYrZH+8VNfbG1WxizxWzaa6LJoodhsrdrbU7T0rLEQfH69pET
U4H045EK4lW6doZspc8vbVS4l3QpK1qsvNunqSToZ5qr5yz/sJI3g5FnzG7l2TbbH9nCH8c66vHo
i9W4BMN28oS3pYBI96IUGoiDoa8sgL11cwz0Q99a0FWpYRR1YsqkkCaqrC9979O3Vx3BRYjM1g4i
oGwM7Rvw7q0T9/OplcsePtm4VtVsHZEkEbYjT24F4oKIlIeZwVplI4br4y6XPn6GmYb3rS5I+AwD
FH8Jewl8T3rjdfv3b4H2QtGjpuQ8dWdL+6RYjH0htkz2zszYQ7VXH2lxgbWK2IrhJcBsFWC6KrT7
ivHUJ9DG4tRqZ1akPVoRZi05RjdQ3lssAXj5an+4o6Ck1Z3K/qHsn1h7viLt/kq0DyzWjrBOe8NK
7RKDSILuviD2STvIWBnVDyY0dAnaX9Zqp5nSnrMiNn6xY3c3cELaw4gxbalADhAirfV50yXmQ3QF
GsjIot7RvrYcg1unnW4RlrdBe98c7YKTRIeyuErKq7D9D8AR8CldaoexbPaK3E8yl4PvRKtv8KC9
ywqvnY/pLtLuu1b78BztyBMlkPs8s/1Tqn+MYQarSNovCy7uW6UNfTFEmW4QyNNxplqjTSQUFsAR
KyA+9vZhaXegwCaYar9gqJ2DpfYQKmRybpX9chjDrArtMwz+OQ619xAqET2A9iNaGBOTfgy2NlZF
F8viqL2LpGR8edrN2En2hZTpQeMTx50EH512Pk4U/z5/dIYlssca2WqPZKLdkq72Tdpxdi4Kjc3S
nsoIcyWrzYT9wfKitO9yaF3mFXhhTSyZUwxUM0G0ReBVzywRDNHCoYeLM8odc1Wa/PbJMLMv7bY8
V0bGaUtszzORBfG3NbFIYxOcYxKF2wOIR/tGB+0gNVEImQaIWM71w4TJFMU7blNSsLT7tNM+1Ew7
UhnzEL6nXaocOeugwbc6ager1b3QaGWvAdbW/p/HVbtdke2ihMEAa2gnbIqTojfwxi7aJcvUbHjQ
q7+wkEmfBVZaDoDuGGl3Ldom8wN3K1EV2ns7jNbfyizLUxbZHwaig2AFnyXZyBR2a5iY2Y7YWKgB
U7OtsPYa2uPraLcv9WuySzAAO9oJjK6Ccx9zcKxdwqzOUeVr53CDhbjRXmJJbLyp3cWu6Sdbp82w
3mvC0Mg4vWJHJJKh2trYk6sYn3LERwUYFNlhagQEkGo/MzQZ8idtPM4uZmcjxvVca/8zNy2vLY5o
PMvWg/22DY4Fv3SpndOJ9lDLFDd19s9YHZ4H7bOu/d+5E01AV+bmyliBZ4ZSb+UtWiCEUXvGsL1o
5zYDBQ5/7ea2cCKIAX/3qJ3eHGSPqsb7nSNG1cqoElM4VJH0RWmfeK6DEGL5exTZsRjiYqdqIkJB
TW8D9dEXKj96XUDdms9He4TcPTdATjCLzCvojCwEAXaExkQ4jeJIyIw1spz6CG/3vQsNZAM6ddn4
shf1NdRNR7GGi0VKv1gnzh9hEF8Tso8ntKSs2HFrFUtmz0+9dtYn6VuM0b4Zrpb23bPng9Gnvfh1
VrI8auP2qbboTHLPg3frkShTtOMxc9gLqW+ibgHvGxGsQs2F0JQht0fMOEnktSN1A3TWgWEsyTvE
d2F+VK/uAsRESjGceS4V8EVYy66wmx0My1GEveZBfLkOixEn89uTidNC86/czqPxCEkZJW6MHN+B
jEsPqAYxUZBBNyNDd9BLk7PJk2lgskC3RuoBi0oPnTRacty5+RekOV7fcVk5wxhvcu8BNe1YzAaC
gnYdEarWUlvb5YnF5psrptdmGtBU9wxZCcUpYWVBILuxtn1toxyBxfAny8NTVqTocyXIN5tsN0aI
/O8i4ytJ1Hki7zVrsSMUBfKxDm/cmmih17FnwcfevtguSwMTvA68e1vCCmFptTURdDIiQ5qut3GH
JkIDExEMRnNTYFsjtp7tqDMcz3OefBi+ux/LqxnVHpJs84Sv2cbyAiZ+chSyTIbHgKSAL/BXtsOt
34/xLywwzZw8Jn/Y4YQ/pXn1lKcDUnnDYaM3+y8ATU8V4mn4duPGGFzn0gXEewlzmTd0z+6txiOW
iKB+bvBurgJiV3/sDg9dKsQe+oWzXzLiYLA1ibWrxbO2aPt7iN6qoIqf+nI6ZgPwnryJbz7CHZ2g
u+wCx5K3CXREBUGL+FefvxZZT4Ddl2Ngz7QWk/nqjJyTXHtAlkSSrKxmXI19b2xbLz4g/ewQtObm
yXPEsYAncfPIdew8J/oMlLWKiw0UURcRjFG9OkO9WYjOWPsgkqAcWd116dvuWoYsXLLZ+kFiRKnZ
AcrvneEzTOJ+1fgyOQVW/RV1YbdRPbVejtwVM8qYQ9FpIJQOryYt5LliyHGsvOJbwnhgbjF+on9i
ol5XLWGYXF0sMT8TlFsXUNJwkcTATk7Kp38/+P75tTL3T8g/604QxsB5dIQo4t3K8FLgxNtOuTQ2
KRHYB2L21j1Kry1Nw/yeLtUn18BuKqrpzXXdU0hVdh7zmFbQFOSgVC+1jRYknqx7xAoxQ9h6QxNv
rzAwOtfQZkAeLCPrYxmiKhvTU5/L4m4wgthxNx9mNegxA3CzJU50logEQd24FVUEIAF367twfYWo
mSlJrBlIIC2Gr+gkl6Cd9lMnX8PeFBuWssaL7fYEsk1Dux9xNzx8InuY3EYo/127OrhdhqVNr+rt
pdmOGQcEkr5Pq3NHlBw6FrcyZ40h8C8ToeyXSTG5yxbijIxR9RdvwQk0TAkZluMpxrRHSLO657nz
Z5ht75qbIISZ7pUbA3C/yZKLAb4B6LzPPoum7Z46+m7PWYqHnbOdKQYFGSLM7vO7E3tHPGf+t+Wy
pRKQ+j0KtyNxRslzUV5z15zuGQl60ZxGxzwjSYYEJ3kpO58xrKvdHEbuc4YwHQgjLbgb4347zO50
Ji0FMQpiTVbMy00txnIikPUl6Mt671lhsTO9nODbpA5Xg+ggs5PxizTR2bdJsqswqR4lgd/6BLYS
69WOKh/gL2uvoIzVzs7j/9jzPIJSesfc8kneqZcfTk4eediefFSMVAeHyxg8gW3DomFsi1Y/Bd9Y
HgYsaa/QZ3y+jW7jamVZV/Mxhr6HQsdvzUtghkRueO7Rwnn2+PcDbd2nRzYdR148bVpsJUyS+c/E
Hb1DY2TM0dPlVLpJfE/G7o48aD7TszOiCn/bS40UwumovsixP6cCtVAF6HPOxdNUs2RegKjlQ/C7
6JUBZqh9Uz6eUhq0u3AKH2rFMKFKEvk+ScMv0gzt77z/iUknhriXvyvcb6j5eX1s8F0fE/KaWDjz
l5VjXTSBI2VuzDJYUNd2Q37JOnBFboglk0W3WzJ0t2JKltgrplseNOKkXUlLm+Y3QzrVNilof81c
EbsMBjYTfNXGROWbtmJfB1REvptcZ6rmtdG2YEssZnX9w+1JpMDcciz9z8LucAbKnnhy80/cL2hF
y4SeoDwqkcOqp2TEf+azYD5PXnIvO1QXIJ8jcm7JRslitTcSRlrCJ/5x9tQeJ1qxnrK/xEbt7XLO
NtRM3bbmDKxQszs01eTMpVv27t+i8WH1F+Zf8hb3xvgaj/IRjWiYPO2hGUBZGHUqH30rjPtoyPg6
uRFCQkX2H7/wirRWJqAuiLLUPLiG99WawsCSSJKliYC2D+qvf1MahF7DNc6aByqD+UBeiUdBad3D
WCZQRd8Ns0OmGgK9rVz1GVFTtjHnN29BSehMg8UtxpGQpXBBSJLz/mfvTJrjRs6t/Ve+8B4dCSQS
CSy8qXlgsSjO1AZBkSLmecav/x6wfaPtu3Bc771wR6hlqaUqIPMdznmOb7y5GSPlGas59meX29q0
bHR+DW4YwhngatcxjBDnUfp1cGIlR+mbKmbe0ndvbYBpjLCgzbVst+x4V8wRhLc2YybKtr72a7HJ
8IntisDOL0EBWTSysmOVYfBu63q8iwbOHtRlBMmhPyGgi7wMAnCP5khgOKM9uKR+nh7LipVUlYhg
m5YDibzAYx0D1SsqtLuyBPJdkY1TZn21Nir/dfaRnFWBIgwiyhdj6LY3WNRbOf4Xv3nWSfQJxB3V
ZmgTy0iri5Bg6T5g+4WNcwNSacH3EoLQaXnPYKDZxhAq4cJ89XJ47eqjYboPRDhylcvpAUI1EK7Q
/1Bod/XIhIVJZrkRCT9PSsllaOZjmvZnE811cG0NG3Dnki0yuBPSEIJir6j2h70XsR1GncFNEFCG
dVK8BSV/xZLQEkYpIGd9AgMLsjr5XEz+yGhCI2cAgQSNeD158YM5sPAgY6ztPbVN4xFh0uIAzAYm
lXXT/BjiXd+N95FX/0o753cWDy+BRocQRujpW7DFoC9WC2vHza6RcJgOuJa5zsnD7cAfEujDeWTO
n4R37Im8/PJjAqsQP7wIdG7k696Kpr/xhDY5faL73p+TbTXkw36A4wdckRemIOrNJ49BtxVmFApL
G9vUfvkMRM9fq9ADamJHE6Tpk0YQ18tfI/wyywUHyU6kHvrhHOQAVglYZvPg3w5z5GzbljppKGJ3
pSdD4zJZiYBfrlHeE0JB8hZIt+JoTNU2tqqtjjoD1hDLumLUn0Oi6C/K+WTMqUaQnThbCM3n3I6f
PHvImWCzFXKNND+14JmJfWCUTYTwRmqa0loH2TGxBsUOvXqtAaUJeO1tXAXb0Y/hnZNHXDCLACNK
TxeH5YYzEsqhtdPkL5XjA6G4o4ddSk5hTwOQIExMDMovyqfMJRQnKbtLY37ZOR5b1EZiY2Y1FNY4
uGZJ8OkskYppqD7aQqNfcbGBOhnfUW8ziPdQ3Q3h9CCCWPG4yYe2zhEocwtaBakedBJLKJzDUekV
18J9zOr0WUU8ZdbyFnRO9DmYPqozCyExo5KR94cpI9OoliED5yOwqk97ih6R0WJ/GbHbdmOOLLa6
spH7BZpMbJqqywhgZvPTkZ/W2A8ogrOj/50dkac/8Vrdu7UnDknzxvQDVj6iZmCNyYg+Dq5RJEyS
jmNB7ER+tSD7hgCJDpK087XESoEc13wBkIEDeqahCvLmzmCou8Gei7nXNeOVFTCBcZVxDcVwWy48
fE11tJ0MxssWS22PTmTNdwstiwt1FOLQki0xBa8Tft+15y/zm35kexVqguFmkryzdt+FAd9lgpqP
1coNg8Ft6SkgaBG0TsXFsWa8xYJqpXz7yY3jj7HKecny6uQO1Ly8k1ffaD8MP3/Uy9dXkKLbjF1z
bZ0vQqYJsh3dbOuicwzVXK1zE8tQBoSzCmuGVj4nmU0qUCnVZfZZVwoNC67JxUZXP4KxKR/twbnM
0FBnLyNt1gOL578ZliNuqorhM+oAbz/U4cXIHH02mY5lkjC6Ijv1WRFTtGELzJL4mpbBCSWg2giz
gHlrpuWWxghzSrnzJY+HErY4oJRbC83+FjdEs6WT3hpxiHifokij2jI9Y511al/VRbBVukWQCHkC
8gyvPgYjKjh73pDc8skkjSXOV0eSTYZgadd2LpKQ0rnPcResNQORld3qXYMSZWsLno6yzrZTwN6L
9yTfYd9ZVZS9K3YOSGBqk7Q9p1mNQ4k03Ypeke+G0BXp80Xg/BgmTQgxGZrJWC7DCUDVI2SsLIpR
rJbMCfKa3VjEG955iML8pj0HJduSqXEJ83b4pKmtaX9aghRkeAgnSFxYRjZy5p5lZLjuLKEOmBPr
tbAIifMJNkdeiZgjbxeGOhGAo0sQjWyN567irGftmOyVq8wdF2F1cvL7iD3RLqpj9F0ifmL3vYhE
sPYAARtXlek1EBgjG5Gjc997+QF5D2N8zc0nSWbDeYcNPfwMlWEzKgvuhjH84KMQm4QDEIY58tYg
Bg9c+UxQSwflx/LS1Fn3yyyGPUmyXo6Q2IynRbbvz4zzwh9VwBU5V8BPJbyU0XKT/Tx0I6JuCRWC
qWtr1tvQO9td6PyAmsgtRXZzUnRIzh1jouYiI95tY8Xuextm1c/W6eQd5epuKpSiEgaPNOMrLp0S
VTfW9L1bNHvtGWRxYPlAinqT9tabwWh831OUrhJv3Li4vaa+OKIneRgcdsTf8YMTcW0AJ0rKHeme
EmE/k1Lz0yjrHV6dnkenendD/wmMjDxKU753yrsbCTlbu8vr/v04L881XO1wbau633XOUt8G04rd
dgPsex/TSi3NLeNOjGqEJKoXStC3MIo+ahF/ziM3ewbQexM/zV53WSaZFFMO1iLAretw5g5V5IlC
z5grD9dig5SRWRP1NazThk9dk4iSE6w4VsPraLpIusAr+8NgM5kJCFSU4oF+lBBhM98g5Q22XseX
TzTNidnUm5Fz/9ohmztvHF00RnO+y1EceH37Vvjj6xjiuKhK/7fldxguJNuGoOSPXLF/W3VVtecx
8TboIcopJCIYq72ewYJOA5YkuBDQA2yq3g44QmBRQamIx7qt0PCnScaqHO8hnB9sd5Pb3w3Ycyvu
oXZEVVx3Ec8bvwS+pLsWlXj8rgnY0hL4s7Sutce1Qk9N0ab4rVLF+6dbPLmoLkyXYKmA8U2Q8h4m
hnE/mpS9HhLwNnfGPcP7Yi1rdKOzQ0iQKxyuhZRPK2AxB2ML68G2/02Qhtg3nR0g05j237dyEU5E
HdWQMSakHHPu7zGcxmuzkI+GW1zQA1FaKtKhqHxLljrft2OQ9cy4HYp9htxqa1r1z8YN+V45HjIK
PUAcp2kkzkkg0Imi7DPyQ65BSsU+4jAyG/ETIsLeRHfhdRKTH6uQ7w9D+v4nTen3vWzEteYl33iA
YbaBa7HYpkQrXAgYbAuPCZl+YbLIkMe5XhtqfLWM4SI6ojpikW461RuXxOY8mhvsvUuta3B8hNWE
jIpzqY7FqzNyyXehxe6BDr08jA7+GN8JjN13R271rX/Tpub1+0dIieABUOgSRIATZGx2gL3ViuwA
SLA7aS3ZYW277qbq5FdkHhkm/01fDY8TmSV/1nkTVFFPzeWRkS2qTI0iURU7tyr5UsgVXZtld5/M
+R2Zcp+oroGtZMaxC5mowATi0mEljS2e4FUiHKGAkKKFCW5VDwTzUmHG0/w614JlQl2cB4rIjQqY
dkT5sXJxfUeSV6Iht3fXqWPMzcwGglMeuRmNf9gw6+TjsZeqDu85Icd2wh1SICQU2riCXf80TA4n
8oSYhposmw3cY9g5cQHpSqO95Ixbf5d4iRBHmLBY/xF7gwhHJyITloA1ej2ZAyrMBVm5yZrSF10d
DgcYAcTSAhit3D3kaBX0HRmX42tS4jfBbb/tbd7U1v7heiMwH8Si9KvGphF0Dy0dQV4HJInl7R5B
yKetKr32npxgfg1CypDM56CaAu8eu+s1hD3SdcW0xie4Hi3q7E4uZb/PXhUmP0zp5xhkU+IyLSB4
UbnGg6yo2w1F6aJCPhuVuGcTm2Q7UOPCfArX6LQZI8p73o7bFqTL1sKMxM18nEqG+SjuNg3gCORW
iP0pCneicIuNEWcs+Dx9X6nUXprfkYMx9u5IAnFzJz1mSfIzMLsTS+fXoqSWDwYwPoUKd4ERgSge
CR7jdHQVD0Jb3yUDPOieCfymlm9kSoZstFb91DM9rSnIDTf+NMgYqzVvgU9R+/1+kca6YtJxBtuM
DQGHDxO27fJKKOpGUJTjUxOjK7ddIvjaG7xsPCdex5fc8rn1FpdpRMgqckJmEnV/yELno0morOeh
vRPDMk4KeWjTMvr8vmErg0+BzTtUCbXU1WMFJ6WfP3RJsghnKKJCykMscnDHH7ysp04v+XjREdLu
5RyKcLc+GdSAEMAKX/Zcl3nDurovEMRMNteZy9OwHgtOmh7e6Aqfu8FSa829y+dHUi/BZdbOiXoc
bZnLHbF0mnUCUAAiMdpuU1JkarQWkuzKpShuk+i2qEjlGdrsK2POiuATkD4Iei40DyeIC4BuxQ4j
s6fX0tNn37ZvK4vyvNaajAs2RwQlUHjw0/1s11vpRo+RyjEpdK9gKG58cKMLwu137hFtSQwoE2+W
h1kwnmKeNvqGHr0pxRWolmZrZ9nOCAHRILYCHMcYeVtASrIJRloNDtsBMeQM5nHUTf38NJL+TZbw
Jcmyd9UKJuY5q0yUeeOjp26jXpFmykG4HYLwXXs8jVBwEZNioDooCIs8RB85ITqrOiG9I8dnlk+8
Td6gzl2bPsw2j1UfwYMiscj5s2VNaCWZw7jos4fkthrnpwyy3GquuJxLf8JVDHNizV0BqAR8ro91
TCY96Qy4H7djJ0DUj9K6YsXm1qQj5mV9yVTBcHeooRfbqj8YYS9ug4oMuWR+dpXlbWq2XNghaadF
GZ55q/6sP7TL547+kXytr1qeOf0SpLfI/+PVqPjLyjKlkLCOZMLsQqeej2OJC4joE9xhTWhsUlHz
Q6Gb/RTxJQy++4zGYOQCmB5Uvex/J72b57gnF+NRDHS3mZvzGTYtHKMe3lQlvyo3SCBRcDZF1i8A
fbxc2PiYnh2jCJq/VXaPGFC8e58Ci9D4j+9LisEBX2k35QxdNYtixlI2MoAaPJoePhpXi8NYCGp9
oX8j9LrwOnc7YCOrRHaMwiKD7LKh3iDvo4qwaZlg/7OmIaNljyX4qYwMk3PEsrYNTdc60u54jOqG
Z64s0X2atvlAhgcNpwmzOcAqFImKpSv3Ut1l7t4wsu7cEVhFzkF9DUxOMlRa+7Guo4v2J057i0tf
a9veMnbzSCIhzsQduOZTIphZTGXBrq0Z9QyqZiUeY6wcRw1/zXLNLeve5NaiIyRJbP9fNuf/hc1p
fvNjpf73eM48Krv6b//v9/fvePz8+9/++mV/0jk9+w9tSwsukAKqp6Rp/Q921rP+gLGpPeWwZfUc
95+4s5b6w2HWZXk8NJbk0OQX/YPOack/XDwaSghMnY4nIcn+L87sv+POugqC7T/DOSlmNesoHiuL
TmkBdP4reFZVTV4aIvEOHYNcphrsD2ObtdTQaqoKrNddlQ2rfCQsELPNvieldF3IWK75W20oOfG5
1ZxhHm6GBhiRyMZNwKoSsyyzMZK1+nUqTdy4+YtvlI/W0K1NAh9vQ4PzLzMX38VADQ3+a9sY5MLA
fs6wQtn83n1wNefU3uSzz7x4mNjBJtEptD+ZXc5bBGbQYV69JfbQg/t4krlLiNfMwEymi/HUZe75
DOH/Po5mRXdIPHc2b5lcuZu4g+NgpOWr6TPumbnVGUGD+kom7ElWRU4z1qVNbEPOj9PmLn6bJcCU
2WVPRpP1jr6P7NlCPNHQXvPoXeehwUyNEVFJzdmYmi66aMwHBaE/Ny+qjH70uQnVO6pvaBLWYQli
gwytdEM7th567q6p99NNrfyvxEF9zTKmJe8S6E7fYf4FkMUgd8oChJPU0Hkt7ps6RMvTi2eHTeAW
y0HwKr39XD+6fhfeUV+QR1eA3LMzjrEUpqpTV+OhkjQkg/WWy6Bi7cFWu8JgwDyl3g1RNRIg21Gw
JAj/WsXnFwhkkvMN/Yp5bmsOz8jQZxZp2vAePaOpVjIgGmSe8GwblGqObhZ5v0ZUrYZNCE1l25c1
E1qyZDKP2AirIDwkKiUlZK+81aT7jF11fBr90aCZt9qNWigersX6QTcSXIPp6p0Mm5c0wDzZSa9n
StcwPLPRYYjQnLkQ/I+E5BEkSYV/4yU4IZLCrI+1Dp1zlpQXm0AnbA5SMtwuH0wS3jdTM38La/DZ
znaMBzJf9FEE0ErrYURdeyhQ9q+Gp8EvrbNlW/4+70LKXw+9Lzd3mBKPHplxQZ04ZfDISARkGup4
6hSkSKDg16EKxCm0m/qUmSuQ1Vny9yZuZQXjYbUQWVYscm/xnaDodJq9CrgLgnZxVjJcgnBnYCNJ
uGkHhxuDSd6xtIdDQJgeE/SqZVjiynNXnTvPTe4yD2DHMD0bZpvvJSFUe761cDfxqfCMUe57HcNF
r46Tq+pe0liiUB6661xT9UqTTHVqz5WHfUzPiym5xcaYjASpQg8N+jwjLjMEobf80HdQswLOZc+t
020x+eaxEVc1McQLB6atMNMRzA3q2YekptERuaTWroMYAbeLpJAuuMVPlgqSaPweqEUEm6zwCfZK
w/FzsF13E4aWsYqtcTX1pntAILxhb07cDUq8M6DSyurPKaw9ZbWHSfqPrFZOPvpLar324Nr6PKtD
0yQ/CkL9MG4RAVKX/mMrMOSMnYzXjT8+U0us2ry/cUbntijblzRHiq4zeYyz/MZNikeRaDp8z/Ah
0YQ7Yf6ubEVfTudY1JStvXDdI9YAkzEfu3pH3bsIDDH9XiMvnk55j3Q3cSl2oEmeSyukBS/C4cFb
guGU9+F/e9LAIF/jAPkmy6ryZvZi/ewhTkSldIHtESKZNJNbsqkmsfIKSQaIhUZY6P6ExqM/QYBJ
jvEAGD+SlFNIPEUcmmc8dAZDNBLyzEw4COJD3CJqoX0ObsI3CEAgnJPohni6d9Kt9U6lLC8JqtWg
kkJ1kXzK8yrVfkRh3yLeBbJ/wphtnSw85gwxiua2mEljBjvEU7UN65wYqBAChwtVORGH2uWRS+o6
wyHBFLMxyLbJHkzeRieOL8gKnxICfW23OYeY2bSRzXi+GahTKLNGS49Lhif6LACw3QbTH5NUNmlI
l/L3PoS0IjGM7L3afSP+pD3iz8CLgJ9yVVVoiyOnsrZYdL4mgmnRErEkZCbbKUTkNskNH42KDyVn
uC+tglELWgliZT9aQbnJ+oGwliRY16Xzu2TvtPAlpg1kbLB29XgO4C+h2nXlVhq2WMtgMlFKlUcW
HP7LBG/hWJNluwFT678gearXIdqdJpAXp/xpZol/gWpJ5QowD9Vw/kHgWvHl4u+u+8/J6vW9xxGw
nU0z337bBeN6UDdAatN9GsRkUKZpvh/d4knHrbm1SkOva2vG0tHiaDI8cibqIDvLKuaTkrzNIuZu
sUkIezAALfgG/IvAJUU4a62llfexJpidt7EH1z8bREgD80l4ksIaXGhmPmJ+I3EYBtZKtKTulvZ8
gL/HtV4yocYvCDfCNXlHIaptRpNl0ze6KUEtMzt3aeN26zhYAjvm9ocUwTEoyVepNZI/S8OccBh1
ZoX+nT5pG56yt9D5pPOJiId5C3QbQu2yU677W8Fu1lPlNkS+jv6avjXHZtc3P2NjPGAVQ8ZEUpTn
QH8Lk43DomMZwRBQ7drh1hLGr5AvqBp5F0IcKonR9QSfmXcjkqRVXQGMHXfgtoIo4iwMrrVBWCNu
hG0PalhU6dW3jZflK1ayPg8m31tpP+a4DrY6jO0tVKBPC5IyDQzO8OMsIpxA2bGFpIxki4FfATB7
jreCsTwYoXeCii5MwnZGVHwatfohET0qh3cFVzKzzNJ8axFuIbTZGmgAwdT2PGUjNKGyY8cSNP3I
MGUEHNz1t5G0bYJL2PWRbv5bBNN5bJrXum4Rz3E6zQiwOH4QMLLPUVjmXHmDqheNgo2YyYvqTVmr
OzG2r1zqH21QVVQ/3TFCq3Tbmka28ywm7j7uGCQizU2Li02Z+Veu5Cfqvm3cI0KxoO0EIRoo5oMh
9q1MIrZ14wBcEXFs5nRjxtAViXQh+1i4GUUkDonYuEANR68bkBYyOsVNlv+wA2sbdqO4hLq9zoEG
LI1xNhX9uy86zjVQanmBUIwGHBBbHx7S5aLN8vpiO+awZjUE2+TOiRnxxUV3D5K4p2gM7+bi3HUi
X7fsOIgoL3hGADwGfJYq5jLXCcdwIhmXMwDB+kh0FSN/qk86cMfSR3ZabyjS9K5Q/a/Ig9JAUuHi
IN8Qlbkr5/KROSxzi5nVq+uyDDNOuF+2Rdn/ctLW3JDAx1+xmnblbeYKmlUJosqurnafjAeYb895
KSih+R16VkNmngM20gwm6hYGfFWeO5M31TSpDs3RwZWq7ubeHDdC8io5ydpK0WNBLlmhtGdNzZUr
kCds4uCLcs8kX3ELYTfbqUUKP8v0NmvYbtUWhZ8TDR9tGT7mPoVGZsx32iJumG32iZ8mxyl2r3HH
apTRvHVfmsdcluPFM1kmVFRBm0IuCdexIfZtlO/V6A+nwOOPUBhzdkJKgGHL7pe1kcvWizlS6uV4
HAYCxwawubTFnM/gaGZrrn5BRDgTL8+MruphrbuayqZPzYfCUwiWQRXGurkkxazuk/zopQluM6K2
rpGp7V2YTl9otJhqSDeA6ded22Be4SuETx15vwCInk2TogAcxTFLWUNoJI3Yd188ItdORErpCAEP
fi0yaC3vnnk6ouaZLFYvql4pmqcdQ+cH2wdm3IUKVF/qX5OptzdYtLVpVJcc4Qv16F5kA/PJGMUA
8TcvHkn2A2BHE67a2iRg8zSbaDXcOJ8YR/jXPMt+dzYKwSnbllZbrCP0MUBnqIuTETxtu3KEHraV
l048MkW2Znj6yZ+CJEPGupg0V60CCMiCF2HJ7F2TqPtsmYsZJtjFgNqZ7mFAAOR/jRCuuovGhchZ
NG9TXXU7VLDFfqAQEiwELlkMaaS0yN0ziyLBdwc+pzLtl4nepEdc57CzNhKXhNfEf3dSda7b1sYC
Eb2wcvVvvcDY5n4VHYm+W9kDxLfFSwxim3lhiud0nQA7oRSCXDYEiteGNdyc2O924R9ru/4RedEb
+L2r7TpEY6aQdmVGrhaJ4LyNN6LJT9j9w9WYTd1GdNOAFY50yOLYwzA5ktP4afSsu0bfepAhdCXK
HWaU0LLGynrnfy9ZXcLd4T6hveLAkNE9XDHOh61Ff7Ey6zy/MXCU68TFzZ9SjPvZ4b8zk/9gZkIA
yL+JNPnNVDR9n/4l0OQfUxN+4T+mJtYfWgkuf2JLLElaDz8z/G7av//N9f4gvcpxEF7iiPvzZ/IC
4Ojf/2Y5fzDNIAjF064jmTkQ5PM/UxNF3AkXrgdGF9S99vR/MjXR9v+KNGFqQsaTVIKxjc1vZpMl
9C9xPSjWXJVp5zBa3mOdRjH+sZ5c5Rxh/VhhmLMSqKZVW32VfYeL2m2Du6k0YctgsvQ5SaweEL1d
1PMavGBN7CkrocAze8j2bbiTrFYvXRK5l7mXP2spIMFCAiCo4yaKJqTIzfTYzam6rWY6YR89HlNp
lJV8lCNE6eENfSMigjTQJyNWDmY4ICYJIXjkHsbZUc/9JmvbxyHJg3tbROradyQPOAUqdG8GkARI
qCjglHVqrK9DTZaaj4uKOsl6dJ00JzrVsc/lnDsvjZ+TA9u2G06HEmdS9eAJKzzopoFrFgMhBrYE
RW+ERWK478BpxqstTHVnuoFzF+SshphpPONsaM4R6UL7FqnfRcx4hE+SHQPwJXZFYnGbOhhLdjqx
xK1ANA/YJWpW3z+smKcSa5Ej9lxcrW03bp1gDLBA9Qx/ikPiZ4D+utFGeNd4d3YoPyJ3W6eF/VF0
NLcTDrk7JyJ6ieTPDdGtGdRr1jTZAN8hHcUX59Zt17GFc0VyAzV9C5b7lnFAfKw68jtmaf8SpfNL
+fPnRFCYncgV3jzUe8mLEWJ+xvTzCnHjvsXBfNSh+IgmBM1a1iguqtuqrIMj8DLQsKN14N7H5JK7
98M8ppyaL15778/xJoYnx7wEIqxlHNJWqjUqJmITxhCpLJLwNcJk4i7c+EpBE6JaPakMnf4cR84P
/k9PUT2F4K4r91a1HeO0BhIu2Xl5EhOM3jfeeXJCBi5xgoYgUCNPDFc4TqYJ94EXINQO9M5v7l/r
eNTPSTi/KNtBP+8OJ1SOy34P/INRj1964ewDkMYOzWapHl6MHFmQ4Ygj2Jsnt+Yn3I9JkqUwibDe
6YWI1HjQIkojP/qS6I1KCsQIZXvTgnLCh583x2wFoMwhu9qYwVD50Xrw6vRU5HTQESyCou7nY2tQ
CrUeM7MW4ywV01koZg496SWUvGYcd5s4QSgwvFvWsojjTjJA/7PAiuSRqFDADN3s31UwgJHGNi6Y
D2J3M6XvxnUbZdk9wads/VvzYEXWfGJE+o9//PVDxPHJEUnDmqkvSTkTZSUZXqjkykqWCJ4DcW8N
JsExHT4hf8Jw9zWHhv1WpYE42KNHIGD1w2p79aPvF1FwCE5yGLFlR42wbmSeZse682/kXOXkI8l3
MxpII2tbMuyl+OklIc1uaRGY2szGCnwEaIuCyFbhKxrq1BFPSV2xXtHtz8wf5G2lOLboMcbHgQRB
cEW6eR9FBuO3hXDmZw+NJOTCKAcBojdMb00bYHwPPCbp2hcQ8hW2dS9aAZTvjzaNI31w/TPFTvzT
qOwPMiXqawfRRDuquY9T1P6KW+AkZ2zeo2qnQ1W7P0JSdx/A133ExtQclLa+HOnkksqV1sQ3KAAa
pkOPgwvKwSt2JcXxsS9lfwKugXf5FdpJBsYk7RUeSdyeYxn/JipBnYsccWJNUvX3jxRwwrNTTItM
13egP+kKc2xak3Oxd0jTvivNyVylOYzUwTPfut6jWC3lC6p5BBVmPu1b+tPLKNRn4ZjZ0prN4MAq
5nTgj09gD0Oom0AiTt8//usf3/8OXXLELE4Hh4n979136y6smgonkM0W0F3wCNEcmQx+PGLc+03E
qvj22+rJvIV2HrgXENMcDl5X8BRbDT0oUv3KdnZd7j110ciRpbHyBqb16DvDWhc63RO20GzhtGQH
Y0aQZedTd56UhT4lYmE0ZcOaoNvudspxvXiVI/cVuu8tDXW9Q6u/Yf3av2H5BD2Qle+VLIbtqOPw
hBVvfOw8544QHHG0+8je+3VxU+VR9cT7kR2zMfvs25rQehfmdW4Nx9GyEAJP400dGAAjnrOi/tGE
vb71vO63MWX6lLdkkkJ4MZj8qPHADG566fsEmxtGT7Ob2p1Tkhajgq2dduYKdkuxzd4sHVlPTOPl
KWyDXZDqh6kdQOxm8qlpA6SHBScxENuddNDqlVBJdmNaI0Ip5dHHFmew9AdEbh4ra2HLeQ0D95xe
TLkoJ00h9jG3W2jjRpjsLl1L+8OeSgieFZduXkLiIovUP2HVdVF73DC0nHZJPAI2XvC7uhM4+UBQ
dbML8QYvTU5e2dpl4o2kC+u7MlW4CY0WPCY3/B6+6Qq7XrMpwwx5iAdTtnL97MKjhttMV1ewJ+Z9
lM6bqsVm2XCqbw1yqqAZC7x2f/5jGkDzzY1+yHL1EJfOeGmKYbxMucZIUQPfhRYKosfBNa6FMICn
AFboUdqilGxXU1u1dywQVsxMo03uTzcTq4r1HA79je8WI6xvgQdmITLzpeG3NKabbmBuw4IfFyjH
9TRVX1DgkCqrpWX1aqKb6HAGRxQ4OuJXg9CWYxJx+yFt6aMw2nltdWzFbG/72r0OhdvDZkaenp7d
1JIbY1JLaVW+x516TJqKFPsZFk3GKKjNiXQdYdS3mJUgW+R3AWribTU1KGRguXgjnDeytVEaXnUj
nsPCJEslRk2spJffmhhzWPxm67bEU9bkDOECoJRHx2BlZRKusR4dFr+mJIo+SaBwxxwmse/H6zgZ
mo0kU/nkEaljVhWKp+rGInfR84s1oFYCbSM8ylZnosCYgq3B2IymMd6jBYv35cjqnkmracwIrQks
mhb7m19Dvp7o4AYW3HuE3NBEGL0wvYztXasn88I24d3wvAZTJz5r0++xa5T+pcQYTxgb3iJnAl6a
ksos5ndWRs7KJIBjTV/lrBoQxrB7mVvHUGePU24PZzsmoIy7EoHILO7YveUrhVtgM/TBqRXu93CH
Czrv4E1bBN2aPbgBBa1lstaGUNm5b4qXprd8wKgQRYrQqOn5MLDl7u2kwnnH6ptM17nc5BrwUBiF
jMvsi1tMxd6xzC0S5Z8K2Siz+YSZPi61Ki/42ktGe4M53HSzDSbCDH+0iaajTs61pTuQtiM5sC3D
hjBlHlqxBHfpjSuc1nHI75oSErIXyETSkgY1Db0Sg2y84L2DZykrABvQQpA8XIuwXRis+qVWUfdj
7LaGVz9bQ3PLorCBRk2vXaH6RNLg7WTjRGdev7cywMuJeulYhKFxMsgC2DRlBQ1tplKJJ6LDGzmv
R2zg6xnQyKVwkwN+TbYTwVBTUs+Atmr/yWgWgGkfBogy9LqSzsGym3IPSo9BbeN6nNpb8BvDetHv
VEtcnqoqC1O1hv2Q2r9DgAxH0c3xXTVPJecd1hnvzUn765D2IHGt8WdpnjNHQducDnEys650++ey
yzvMSP0DJe6wNa2G5SOhJFGOLqYxw3BrN+ZPpQKGUZNMmQ2QKBG6FP/SUNTbOL3znMWNNrA8C//G
KYwdzItTOQC+a8L6EGL4XJVzhv2dWIWkxF3h4dlwEEV3jFXIR1/c9DZbNHazVv1WhYDpioaoIyO1
b6o5fa6V2LoMwhC+5M+hHdeEQ23TIp4eIst5haHcLjCuYvPfbv3/1K07pistJf9tuO7j7/Q9D97z
f23X//qVf/brrvmHtFiJ0Pjx+1lCEif6Z7+u9R8oGHAhSgsdFQvbv9J1TY/gUnQHnviryW+Kbmnl
TYXKAQWYx9qPvQX9/n/Ur7voJf5Z5cCfCuWFY7naBP0j+W/+a78eJW7UyHgIcOMq+UrwpEPyStVA
Y8XcfIDLrO56Ht9DVzKXT+OYjBUxNQIL0KDyK/4SKIksZcgSKdr8Jmhp88tyNnAqItXdZABZzQ1G
xbndNULZLEh8n002yTFBy9lEL77prJaUuJqR+FmPs3uMhqHFx5BY1KN23Le3lWG7eOGnTH6I1ocR
pTBvN/+fuTPZjVzLsuyvFHLOKF72LKBqYH0rk5l6TQi1bC777pL8+lp8GZn5IhEIZEwSOfHnwnOX
SzIjec8+e6+9CKQMP+NSQk43HI8AgxmDLV0GPjAm6uE5OuBkz/Qb8ZfBXxSQmjt6jCJ9zl+1+jeg
AgiOuhowYGWkWJ6swObZ4qRV85BQ97SPKyeCptaNHUCaUn/Jweu8GA0wSTbVlJWtRDwlj5TH9ydm
sGoXKCt/HKEzPNNezuHUzxXgKYRuUfLl+AHAgMQSHBXaBjebNyYGuTLd1L4zSzdPpjYJY9Go1od2
rqfJSxs0ONLKuBkeDH4bkS/wiGcNkJSChVXoOPmweHC8UFkhD5Ykyc7eqPV3rGMUy/aGkSvP7OBG
CK66YmceaD8IuUsN1ZSfsslCq2364hcObfUtwsk5DyDFYHS2E/x2dzA2pLqLVU8t5cqfamfHXjJ+
JpTZktMpEe4V1jBH1/MDDQqkC8OxvvgasSBAjtqRBTdoVZ4tO/xk+hE7YbA3cEZsskli056mCb9K
GNwXZp6cySXP+Y2yIJmcaZCAWpf6J4GBrk6Aj/Pwhb9T4XgIiEfsDb8un0qzCAgvz3Jwh4i+dEo/
pQEw1bABVv2zqEdWYEFjKsAPgcDLMZEn2sDZoLmEyL1HKsXCLye1IX9RcAAvWijKq5tguMYOOcI5
r+zqYESN/yx0v/mw2qSQKP3CxE2cOQgITturNTvP6dzAoceSq4UH6A7VTrRtf088jC0MFoca3cqP
2QeaJcdf6kWR8D3rzs48cwcwqX9UGqlOWwMhHbgq/tV7GEWKzG6/8N3cfddTADp0eHj+o5vT2Ze0
sY5XOozDs6vnGUtr5e8jK45AX6IRdLbJHh+YkP1RDqjfq7EN49vgeTglhYzMrW717Ys5Bcld5whx
GPXcvtP72n4xqrTcQ9MihT7QAreD18Hup28jajBKu3/EJm08dZmrdo4axk8qh5wXksaEL7vAaz9T
fSix+jNudIs4qPOamhfdJdFsRB+m5Ztq/gmNziKIXIyHeZNt4j6qjYXJTFJtYNFU5FAz/wzjPtvx
to1ABcv8EsnEfOwzI8TPYBsPXDP9bmxGHJVRR1oLSidGFbYCGCupaeQ2gacDeR+jdrKuNF1tw9xs
z0qUybszxiNnN3YJ4L2DvjtbfVUBdxEWluVUSPbqLhrH0QmQI7tc9UepIv0oPCjQ+DRsgSleE+Ix
o9qsXGfVXF1hJxqx1za7wowGY8rPmhtjm5UMr/o4/JoJ/GHCFx3uGNtiTJfJbFvM5EC2rdVmhIbH
hbsPtEJuOXqASeH6n+2kSkdxK03uNZGPsjJ4Irv2CHuk80fNOcAK4LrLLfcXxyvBubggJ5+1FccZ
o5gOVd32FNtpJsxsQXsg1zwgaQKXkzxqTirMdWF3+MpgVZG81yDijY37NlBTCZkxzLgCa8AfC68h
HUr9cX6qxoBJXXfCEtAwzFFqnLWRQF8W/vaOnt+0iWAi6QCL4p7O7U+G2ZtruCA9mTc2f5QHM/H2
iU0llMGi5heNMX0vKtaDZKLqBEXThgzceBid8ppVcR6wSK1wMsOliDx94qjE+L1o0V0wyuTyEExT
eWxi34LLVpUPHAkb8DxpX89MjDGy1jmUjmIBryv7xdxB10vE2+YZSq9x9uRYfRZ4E58sLwOIVoCA
Xg1D4l95epvuLo1U+aZavDwk5HpgqDFV4XS2RCPAgjbs43UOqZ5ErCbY7Xr0ei9w7/XYh8PSQECz
5toRUBvsjlzY/nKWp70jXrvgu+BK7SnY6o1bU9VUZZEQG5KlI3T0XuwI4cswyvDoyG54jZo8edKR
X5bc4DEq1AM87p4cNrGPqdmrxIDmqoVs60I3HTi6t3UNYNJm6oE79OF60v7ksnJ/4sSDfVh5xQWn
hDst6pp0DAK2gxkMtqrnUoBHQ5ID79H2lPMDfgwhLLIjJk3wjoiqOBdUju2AYEVdYvWbpxmciPl9
TRE0G08nplqTx70HjIx4nZF8IvZNL2npYBqZTJUQjjZMamYiixiP4TDngxH/VEEhnxOzfwpJI2o8
nuD0cwtxkojuTD9/GafmiW0qYIi4dC9W4aGqGKO100Gv14s0ZvsOByPJX/vWof8679NPnJbN2QYp
v/fHqITDVzfXrB/KftEnASsAMx9o2yGTDylZDnWwYaBmlRlYeECQ3s42ts9hjSSFqmGUYjpLN7W/
XFqHr3maWyOhDPQT1Pr61Lij9VjintgHfpd8ZInzppfS5EY6h63ypklvym2Ca9YZ8tkOddrXYis6
mAR5F0YzNIeSJNDCyUfqCR3k8uUYTMGV44J3ynSYnT3DDCcCUBrPZW95n2UZ1SeOhNk1sg1FtI1q
VHehkYEzFkXeWm85FxmzpeV92LpDfoRdZvymiayFyEbyDRx87+/cPEkpKk+6u9YSHoVc9M41WjeW
+0Q4MN8qU1l7MxQpBgjIPgffDXDewSzXV7i8043dhsamBp12GmrZUaKq+fnBHOT4nDUKGShR7SOL
/uamxa5HFwPSf5HqaBpBX4lTiPWe5E5h1k8OQC8qEEoIJdBTrUPVVeOKg0HxGuWx/e5TVHXgR8DQ
pgILb05Ly2YQ+zA2UhORLA6ja2ikswfU6QDgyfDVcvRmCx3eXddhWJxSW2ifQuN9sGFzCl9fAmGn
zgE7JwA9Y0uMK38VhVe/GvTmLXmGdPu2riIiSX52aCY86lCFHL55ldZfmo9XcWXFKaWJvUeJcgAd
wSu4p+cQotcwLZxzkpgxPzvDu0QxngQZl2Cri6J+0uuquuuk6Pf8pMV7XPnaDumiPWc+e9ieQouP
xIN35CfCvUWdh5PTIu67ggpnU9iUuPveroGZePPqmsLk7jqWBnlQQ6/EOXEVpbNuob371I5u3dZx
uCRHH52EJnSYokOWfzqtJ+7rPtEI9hn0xYQB3ctYKTWyfDy5jxNJ5RA6d2ft0U3kcorr4qFndnia
pNddpaGqs1FNxhJ6rXs2jW561owWCkyp/C0MkuTcTl6EINLFO/IE4SaKA3sJodvEbkBpAavu9q2C
rfaBZ6Nei3EaLgH2apZc4HKQpqDv9bRmIXaRpe6d0MIi1/MvTZS507thvDeZGTzV2ZyQ0zksdKYG
bjeOsuIUDNTTQGlmJbfIhTaguAKCIDue+VsXxvuhAYJ2G4fC2wQ15jbdH4FlBw3PYAAl7rvvaPOF
hNXtGTUfK4c/+netmtJXT+rjBTC2WOeR7r3he+RubstcQJq37V+bXeJL3CXahbQz666g1b8GDWNz
2TfcKvzMrz/CMYi3qVGIK8xT/sEgG06eCAZOTVWNp9IoPlJWQzisFMZqvbXudYcUI9R24eASmTz/
Ka0GLK/AWeY7m4YZytAZKfAoNjfH8+K92xi/scTCAVqZnkEJCHOvJJR9xXP3uY6hSRHg62C/F1a5
Ie5rPqWEpfp1pKXyuReUK7rJGN8iazYtetxFUHFyRT4c6Mu9dNvyUqE2Ev0AyrirEyPGW0hHwi0s
qprJytanY0rAcduWgX3r6EL/DB2UJT8zwx2+NFjfovJORigwzKR58+ToWrFoAUsuyfL1T/WQa5Bk
nDkfNvXJXsHZxR8TZPt8mrjPstR8raWpP/hGYF07Q7mYjRLzua4te5uborvzCkBjQ05RcRyo6c4I
f5iMbJ3MoU5rKeWK5dIW2UQP4Cjz+6gKYZjrMrXvkUxwqaSw86DbZv1DZaVxsdRJpbxasudZaSQ+
F6PZ5clLZ7OKWPA+9o7JiJHLBOEMRj7QJiaGXl6nIAzvR3oSnhrpybu0C+AhZ84IiRZ8t6qS9J7q
DnrBPPGufNdaCcwaR7samfiStpEk/se6pw9mUmfBVbyyca9edJaIrEYNjKEGSJq3aaYW2o2OnKg7
wR2uWfoIuENgGKxsl16VzOuOdgQ2nCij0ljelW42v1N5G5ILBdHOo23YFdCXOZhYRrQaCByFKzQy
710EVUBXVVm67LNccJeN5gwPJT0yn9SdBhtn6uK3/16J6X9/Df/nqyjHmht+S8Bj/pjd3uqj/fib
D9Z/6D7X7qcebz8NfYT/lg2Z/+R/9X/+Nc3yOJY///dfPr6zec3atHX81f6doIvzj7wedx8hVo/8
++//vb9aPey/oBxhSscZRZzF9kmo/Kt05Jt/QUuC0iQMGx2IHNO//K//sHpg5UDL8R2iNQauxz9b
PYTPp/Kc2T7iGsY/Z/Uw+Yb+LB1h9bAcigmwlTg2ETGBWvZnqwfav1uYzAt7KAkmPWUrh7zEMoxT
7cUsdZAhRuXuy9n9C1V+P1U29mDqm5fwhC0Oe2aw1rXxGHSwE4QifpDO3QoAr38YuUL6/jgjzzbk
lFs2nU4SUzl5UjG41PKkO5I22VfgcGCs+JRmyd2iyoyDos6Ua1IZ6zGxx52vW9yrwJtBwHLaPbrN
G35Sf5uwe+XpXX1Mei22zeypthD4Z481s+sC50m6r0IqxUx3ldv+CLAX9ggG7RSjNmcETMfU4WDg
jmDsqNRYB4nLxIxZsBesAriX72zcn/V8Qw2xg3trtDeeTrNLXIu7O4oXMY6XuoaRfAa1m4FyFnJ2
mBt/mM3l7Du3Zge6NXvRg9mVnmNPD2efupwd6zDgKVmhOGYRBm32FEkPjvgfHvfZ7T7NvndnXLEB
xAgfY4lPbbIuJKv6g1dLsOCu3+w4VgIxkBNBRl+TQPfc6NjY0RmPMKRL7AwDp65TXsLMDLMmvmSo
lYuhD78jUbIfb9UDs6G10sMhOCZY+2HSNatYNOPBxRmY8bpCNnNuQ04QIgEdG1PraakSXSTj+Tya
DjvsX6eON8j+GssvZj4W8Y8xgYN4Th5AyGab2L4wYNyVQ3sKeDGl3j/7FSyBstBZ2kXeozYDtS0D
f0NNxGG0d67lHkOCDzzheVqXHcy64NEiGiGJSLCFOobylBeGPHKbII9bAW4eWo/TOR9EI0VW0OdX
ZdV953MGA3EyPrJUQizKaDgn+UVWo02Z8CSivvTJnOM2dhZdRi+H+QyCWLJfojoPjmKF6fNCxFWw
PCMZYhER8R12cnJOjdRzfgSMYXbM5g8twiUh7kBfajunxekh2xPgffPgYYfxJgpbM7sqQL7c7AJc
muY9KRGxrGLSd3SFoAj4dCUdFouFF2Ogp0GKoBjFdXVyI399LObSPwEy2Y/jSzvWjP/NseVEuXIj
Yl5ULv0mTikfyNwQQSl+NRpadjRDAqVC6oE+QdFdo8uPvHa6VeuitzbijSYFZ9+P+VmD0LmyOuZ5
WbWXonkPszTcJJpLsZHDOF7Yzimyn8eyp+sz4+lVpbKCcd6hYlGrjSVWPFVhh82qFBu3wPRUkhbQ
w6uThuHrlGeChzA8gWCkjjeK+wOlqnw9rU44neB2gDCS+fwU4sG3+CTdua3Zbqe185lEGi3YA+5q
/AnxJpPiN3U94LS0L3IkkDv4a/0iLfCI9JNWbqE7E00HZV/5kUbc3iu4O0WnKgEFTm3CYFrvaa5d
BvFr9N6K3jDjK7CDnhFs62ZNu3Fl73ATbEHcQVpCyusApTt6TyO6yKmds6giK8xXaqCCY0SpFtvy
YJOzld9NNMEBA4lmLp72SbFzs5AqGTGwnzK/03ZxNmBf9/vgkuTdfeLIN6+E1ACQF9CL6V57YmTn
DEJOg8M5qKmN1roapmwfHYaBRrXGtbGCxiNHm4lS0glf1XgWdfWV2gSzHLNZWY1k101RFF3lzU60
dCpk8oH+InsfTPrSQae9BKlcmxl8dtcxtsgJxyQljKwZebqkQO0ZmGyyUHL01wAcCKcnY4qR7yMe
wheVdvLUNEwNIi7hxmVDse30eK288Faz0wP62LJ310DXjvOBPPFASRN3L2uNYrf8q+Hgz6K1+m3C
DM8xFgZ6F4drzFNqEbef0oCpmeJL2k4iWtV67qwIOVOPMWAbjOhlnbKf3omDtVVgEqs8GqvwqtQd
L1cjwJ0GSSAWlZm5e0GPF8I/72fzcf6vJ3mQserrVmXiQZJIFIV14tOz9Hvf7iDbxnrJjna4ykH/
KVK6C3FVIM+PAqpx4rl7H2Vsn46wLBo6j3j9977RqbdR3kO7k0+DP75PpRIXYZs/MDw5aquo/IrK
yuEtbOonPRoApInJR01viQN5xgPzpk4DwMjrRl5Uo66O9veRnWWnu1c0VRteawMYz79A0jUuoRNe
SHn528YlEfrHL5ON0pTwEFzIfkIbZ+S/+O5A4G7uM3JrxYfzL13qvshEjpfGxCRlAGt6YKTLNplr
QJM2qj1vQLHvNYrloIlrH1NwZ2NQ+3IC6gCyzmrvcjfxlvTQPAyG7bGqoHE8ZupYmVWtMVLL6Bqn
9gC6u3qbJjNZSUQwRqU8Gs5RUQ/nLOZg4EtCsOimrOZJpNEISHHAuegai0QgoQjO/rWstG8QCyih
KbQHTdPGDT0DEiDlUJ3h9IIRheh5IO/LWl5WvPAqmDa+ZfaftsTfP9D1w17qARwlKIR2dG4N0YSV
RVPzgXkpOTYcKjCe0Ypa9pfSnytlPeynGcf2UbgkGKuuvSOaU69GUwF7jVnb136FqukN9XuW6jfM
Qt2DlNxCs5SZeX62ULKQHMOYXwyvcQ+0DMvcGG4WswNY+GELP5VVglBmcgBWsS6hERfWB4qOvrZG
mR5C2ztZpNHW3B/B9cNRwt3eWkuTsOzKN+ryTMqat0jkYY4b07Wu28OvvyUAa+CAA9ofdKz7gmqN
737YSoIOrEW0aoun5M2Zd9CjSPZanEAzKIZV6uPMqllk3dwUPxYHrSQmBFTojXOIPMWdgHwfKIMK
LyU6SrZrAknPq2Oh/rX5eC2L5tyoKnrhTXy2NEwQeDTNc+qYw2bSeNmDBMgV53f3SO9MsAL5pPGk
csU1i6hH1GYKLgmEWU+tUXLBPiD2wbTxi/BYS0dSLpVeR47Fx9CN2lVJO98qZUtzbZyMma03a+7U
OBdsLK0n4O0BoBeTdB7dn+esjDY8YKJLiGmtzTQwmnOYLDPcamvCBIqtxrzDvlfduS3FZ0ZVs260
Av2haBzu/hMa7uig1HaunB4HinuJvAT+rQyo5pm4eq4Ea1Y6y4AFRa3hyTFWGUboLSMm9otowt1R
BUd9DqXpzUy28LE/0JtOcRyRoTx/cTD/rYPAOsX3rueXZ4Tqu3zq6WXUAJ6mZMP0CnNXC4cSyqTu
dphPPFEvHYbiZVUR8y5KfDRDPi3pjiHTroH0BnV5dDryLLE/kVGLcTQ3ebNEJsC0Vinm2BOOC5JW
otiag49piE3tLiSbHuvh52j3HNXrFIHH01am+vBqVj20bcBDa+SDroktWfa7rP3oevnW24qbbnrt
iEZt6ohVkRt596bjPuh9PB3akpQwpUeSLVG6dof8O6kQXGhpbVfkvq7lyHLKkoR6MiU2et1M/Kj9
Bw4zL0VsPpKc2FCWdqCH3uImMRKaIAwTjsRsQTB7JsvnyBOkGXOqv0TARkZF+1IHAxLDiYwMK9tK
HRdU1stj6tT8/U6plfB0dEk4YKsSLXgXVvWXnPOHxpxEjOdMIrtVHL1zTtGbE4vDnF1UhBhdWgfn
TGPPzZD1Cy/BnHfU5+SjXb7/947Rf56i/9/2p7j7yH6aP4bpfx+u/3Wc/vcP/2fM2sQh8fgzJDPS
8hu0uH+IpTh9fH/I6M9D99/9BH+1buhYNzxstYJyxL+Zv13jL7gmMA/SJMVvjP9wbpjuX3R3Xvng
zsBD8sfM/lfnhmkwtLueJeBT+MzN1j81fgu+ub+ZvzWDf8WymPX/E5jCSjmICgoFdyn7+g1+Nuaf
OE/Ni503gG0r4ZANnZpS3btazj6cP30ZGbUPrT3FX6UfgSrqSoijFBT4A1Q8CgcXbBQbEkZl9l2y
c7cAxAw5PR1DX62iRJk/gDDcl6xMmqsrdWtYugkZPsbjqSDuXYahBu3RC61tgrWYJm6byiu5qLE/
wphn2XhrsNscGpLB9OqlBGHrtPt2HUUHhMZO7Sil0n9IfzegGNLeulMY9Rt2dmZy1LBZtJustBTT
oBoHfxMNM/emmXIazLtSJNUBsoRzc3N/prjZptwPGcmlKR0ErYS6RiiUPjKegSEpzAEvfxFecGeU
p5kN/10z2qQbH3EP3qRVJzHPnDCLllD4XWbXGJemzZLqK7G14eBjKTukWdQ9leFcGe3FxgPCtP5o
WXV11dw8vAdKDviJXollo6j0ssDgUt435GsnTkcWMBDBfwE0VmvJ3LWJRB5WGE1ZBC5Co4u+9C4V
ROiCNjU2qeFALcukmo6l5pi/ORV26wSO89xUY4HhURQBs9bVqi9DNvornW4JbQUqszjJpgRW8L+F
T2Ut+FOhX8sr3358rcFVvyENworGUlljepyP/XhD1FM0tvGmGdSwr+gXYChQrv7kQdlAzXaqUWLx
M9pXeqGcWyJUtS2zLl15em9vBmojjoMe0okLc480tA1FbkVhoMaGj1E2AXYBsrAuWzyOILMzRQcL
/E99AMHXFPGbH7rhW1RMhrtIStiZMS7/pehQj2jOGB7tvgBG2Vgth3SvBZvrBp13LsraYcta9fAW
7VyO3PdFBonKqXzzMqYV2F4OxQAdbFnT6hA7jaYf1QT6cpGNVWER3M01c5NZk/tj1UOH1yFybR6P
WWKz3KDnVSw1nxA+GcO6fJ8wBB4lSfAdB/wBfK4aBKKyYdgDP6o0U3S42yV4GJPlOxI+6yPyuR1f
bcOtJFmm1NTx8OfnyXLfN2crQGMGv3FSulROpUbwo6DN3k0UuTLQJ2bonFHYZ7o3z1xy+pE7PGke
0e+tGgFHNrLsflKtGYdtxEz80hHkDBYiHUh1u2WYq12UBam2o6oyvIPLQKKx7zr/vXeCTJySYhg+
aD3wH6yBfpvegqWiY0Y9J/nknyZO6euKBdNKQD7Y9LN9ZQhlgKFbJwTZ25NY6qarjoQvYjDSswcy
ztJl0ltfMTtKNJ/7aChgBjD6rwt/KO5QM8Yz6OtwDZbjg28GCxMO+vCbllzAvDrB3ooGqo1WqZhw
TQvmO+drSkVKv56BbcuwGrqW6FHH7RC9h67Rgp+y31SH7VjWpHzrTHEUTOlZIBGdLga/6pdt01Wr
uu/zVRa79UKg96wzeLebVLMOpaZx27QKmvwglK8qm82DJYoL8Xwo25l6k2aNsysC/V/EsI1HY7C3
Rgnjvp6IrqudF4F6Uz1cwp6THxPAIH9CLchOhAUAxnCNuqwql2oENd1p5s33wLypuSQJISJcos5l
EEude9NkRBIO8beYCvcm8Dl35rZHVV1hA9myIk7NWFRWlkFqJmqVouu9GrZl1JhzrBlEmq2KI0KX
WNWTMPeFkVkYPsZurviCAtxMT7VJkb1Uw4nl1EV4/srurMPE6nbhjEhWsXev4o4wDaT+vP8ZIA/C
qiMfPNJENHpXdwRt3KK1DEb5ihvjO9KMO4dI7+gNBDZsTCpNRE1N9Nj7GncHdiVpgtRADZjdsg+X
rrcxYv/ViIwzC9RqbXMBtd5wFRRkEkBBbqCcBkucinfw19YysHz0Qd3f0pG0TnRSGBU3Vw+JoHNv
VeW/KiAzoQjepQsxmMuRhWv9bHrR2fIp1gPHw+VOVObgKuCW8ujljMNhvKoFcLTnEoWhG7wtizPC
4qbYTKHzTUs2vIwVWeE5yNIeGn6wygevrIiyu1hsGsWbtIfvxrvkaBdo1lG+pnJA7pq6cBcy8t/X
k0VFffJqu7O9UAtpvsa6O7dAlkc0m2vU3GXjMSQ8rtXGErEpDauL9D2axbkLW8U7bj80nwrcAK2M
zY1H9LWo8xuj+A6fdrYd/QwAJSztVerWx4KkHcfliHR8iHlvsiLOAt1vlshHgY9/sN9TV7PpvoW9
3VvMrspguCGtJS4uzGsW8Hx/WJipW87cfguA0F139vw0byH38iDBeG4zKaL2cr6v8LfkdqGWqsbf
FzQ1S2YvMM+xP6ZfTqRXx4CmkaU3OgLuJWFrRk+wm4qO+tgJi72ra9/cd4h4IBcstJ4AHa/eZ56p
cWtgNR9sfUSPUGX52iQBr1tn+XiwW6vpPoxWH896BjW9c+HB+Ki70WLURfLelPXwiXMgokVMuVub
nw1W6mA4RlZevfQ+dFmQvEG/D4sufy2KyF27Zgm1EUVqTkXmMfjJfjqYnojJeCfYehzRsyXHJJm8
J7GlH9PEx2LGuJa+sAROHgW9LnwDnj3WGykhAMCubEiBxeakZyurbo10xRsG77fb1AO5hwgvhy6d
6qsrKztEvu/UK6KKnu9NXdTO/MiYwLqLwSf2HsGqX3qqVz9BmhSf1EI4j62F0YGXoeCaxCvQvAi2
ua92pZRPomKU3yrg+9x4iVvfqpRd7qJWo/Y6+YQ/NsP8OBPzKrFJRCJvk2G28TUiZzMts3IAlhkl
I6ZeTD48uIq0KG6hiLzxKcl0mIQ1ll/zUlZlfU5lbr8B+gA/5tbU+TYqT1FpgM0PURj9VkZWnj06
7G7dNMpD4mTuKjQEt3E3lR54mIBCuzTkTRaMgtasMHfjHV4HCja1xEet07Fg4nWCncRigSakaodE
FW8GP7ZOirjgtKr5umqcWaWIH6yyQ7G1kJoHvMQ3eEDhs1G0JqhwyFJWreGBbV3nZ+T29kstojiN
cqKUJPHMJtz4hc/QqSfqKaupDVoWOAKv0jIkVXIQGdS2M4R9ckKdugYe+plHGmbgrIMfkgCjPng6
u+KMDfzUtlSUCgohriQijBcPwDNHCeVOdHtnUYyOkKTvUHMtsNSWPW1Lp/LWZuVxccDD1H8Rt6Ax
x+iybFvEPmUvu6ty+rll143vI5HTmx/WGIZ5Lzl703KD1zikq4YOhnC8lKEz7UcWbNOCSJbE55Hb
G4ML+CMqtPxmxnFdg4BIuPWHeKcQi/v4NroqKlaWFmg/YmCxTxhXaBTuYjX0F/HYm5eaLTTFP335
5gwcn2f8RXnGK2sdOzwqACXTPofy1hjXZhReuzCMsH9wwM4+WFnq3ZQ3qlNZOoIXVcTNPZ2gw05L
PbdCi8ryLb2ZMx+aI9wRINt41XM93uKjm06FX0WvAv8ehGOsJu8jwVxGli465dJ3vkTckoYYLFv/
Id+dbJtI+tfKaJqvARPvvdMS7iLQzCwgJ+xfAjj+dhBjfw4pdH6AKgQEzJjqp8k23PcMwXFcFmyC
nhwYsdhWMTX+BFEVXTIMlKekY3++zFJcWTmPWN6DtHvDTeu6NwohuJH0lfdA9wiOOHzQ4RssV4sL
tsQMqzmR9q5lFYD0gva0u9JPnG3kYWVDxAaJJ2NjlXo2/oI4tp07N2zGT58N+4yANTObr95uYBnX
Xvvoj2reoTWcqlcmvZIAT+xxvHph7ZEUttXzxLIYZHKeffgGOyBAuOlw64pJPdtm7t4I1s9O5MoM
t35oqJMIWTWtXIy617g2AX12jcHxXHSdENDohpb+BdBH8cFN+Mox+OAfYM/jhyOuR2/QSEkG7iP4
IMTMcCKhbbKgwlXUTsXBhJoPVajva0ULRtA+xKHLrY2GFdh9vfJr2tAnfTJh+ld0+gWQUHBbxlg0
294Huq1bFHTG7LAL0EdOBDYwR5kqMGl9QC4jNqhIId5wZ1TdAq4SRrcMh/gl9Lg7WVZU3ZTwrXcv
EOpmmHHDu8mOTkTPoT7F+FCwOtpNbqw5MOUUboEu7DjnRM0D3iUj/LBLTcmV0Bjk7wEZ9MGGDLC1
c7Hw0MspKeZZ8Lb3zFXRpy3SW9xwTsI9IxKOgRPZTox/03bylTdRNOLFv6rz8HqMYR88dV1nfNZp
FP/0/LV2N9RxXm9rK8WpCgO2IDaZJOU61qL03PbUvjatPz5plVPbp6BSw32upyNLOxY8QMmIAdKy
IEAFZQGkc3yAwQdWf+NGI2kRrRkyqIqomYZSwr8Ox7wmtGC5ePHcRjDxDS2mvio2yAx5uqI+hFY+
0GDFh+lXpXGPJyRdSyMan7o0K3GlWGbHMrZQPMbKeoau1BxfgqyK7ok6gUrhGBOsRuqNUNhii386
bUabEtWwrdmeTRN+Yp6kfBmCg+hzkBZTva69argr0tgAUE7Z3NIFF4w3NB2G+2Qy1KXKgzSDviDL
jzEkksoTMGBBWgPNyUO8LUHkT7u0IDEMjbq1nnuUSEysQRbdNzSFaKtAy9zhLJJYe+y1XmeSj0yL
VkREE2Pbmny2gnfe15j6XcvTXoQ3noIlkHFOqseECW1Nttv7tiZVnXStISQGXOkjo9PtpEulZYxg
5viSJ2a6CbFgHrhd6a9lOciNHds064C7CUHgW0x9Xj0ismL5WQIio5ySsPjNmVcwQRGO55oQEfG9
voi3RUqfoatPBG3RajgqpAn77Fx067DxcnDynr/VY/43gSHUxkbW77zKwQc5ypZSBVYfGxrt1FPY
FO41nERD5c+ghVgXLBf4+hDcj1Er3mJS/feBaLM1Aji1tY3ngfxuMW06rIGPAxvkwzA2YNIGN7bx
CurGS0UUHvumUw4NDrCOc26lWRe0W43XTo3gH0XvjRv8z9Pa5lLfxfDe1tRKIK5LMUHbVhko8ynM
dzxtLNY3bOrS0dOxjeD0I/ozJS9OK7sfQFrehrOPc+84g/XA4+j/M3cevZErYZb9Q8NBMOi36X2m
pJTdEFIZeh9B9+v7ZKF7Br0ZYDaD2QivVK9kMknGZ+4912I94Ez3qnPoeNyqYxWauv29MeqIxt4H
ICFnWbULyoLw0zVT/yOlYPnyAwQpiw7pa4KNXRQXMtYQ4TLBuPU0Uy1WYn9CVOmK7OwYlqaTiK0L
DIPRX4Rlml7ZI/PUc0SBRk1obx8W0dStQvIvXqyojN7i1BgwvkTOL1dM6qbIdPrbdDHrqAB8DmgK
9li8h421NgbbfK8lmV9LTwg8Tk5t671deC3sPK9+ctwUdStIzVVI0bbLCFclrs83SUGx56MhiIJB
tSkeK8XKOftFMF7mildm0XLywNYvZXBLhMpfQpn7d2AK2JkmXRNgyy7d3TSk/xBFL8dzVeFjWGb5
oJ0l7yD2Btfu01tly7+e11qPnhWP5soDCrSbbHQgmYan1Gds4J5zyPRvLsejwnbReIzAzdL5yuxx
Wv6PuR2DyMHvC/d+jkFN4MxZZZqnPS5fSd+bIP5r2oZFKotjTy7/387A/z+UkknbCf6PJsTr76SL
/5sD8T//yX+OsL3/iepZBL502QebjC/+S0KGL9EWGMsQwzjs74lt+d8SMqbbfBJZlyeYVvOv/peE
zPRgDEkTxk/AIfqYif/fuA+ly///3zRktktWM3NyV1i+ZQv0bP9dQ5b0FMJ2peYNCs586SH8XQww
EhddIV8NPMizak8RLvAWM5g9SIqDUu29ItyOSfcHceyyAiSxsEVYcm+Um0FE0aJIUP5DJTxMnkLS
zdSk64Zz/iF6xfLKoTP1jWOtoOR0MdhZ2+hRPLFbjNrE25YBQNlqDhYdcDtDh0i7nfIZCpENJsh3
l2mYHlVVnrsmeu2Q9i9IpnuhgsJzVLuH5GHJ6P9B5+dPHdmfAxGamwZ+z6nsPUYXoxHedJQ+ThwX
BVGT8U8owO2/IfPkxfgiGG5skkjjqqaqWQzpfiKxb9vBYN8Nln0rZjO/gnJ2zF5SdhYrklg4UIZu
H5meXoC7xEg9gfxM0+6K4yjc+s1b3PbhatwAKU6eQj/4gaja+Mbr1LLFr5ycV7se4d0rQpDtICRV
mxc6dQEJZxiIqF+dlU4/UAZswpCYOb8i08AryZemaMCx14o3MxterYAwxqZ9V255d9rht5Ob55J1
ZMlp1qM+3vkN0zDtKLmFmE/zVTAcZ4I/fMzYpVqiHX2kvb/YQF6FsPtNOxr1LkDXsIyIC7s0wr22
9jzuyQYt9lPmiCV8pEWGOvg51d0f0yUZNslaNoVuaN3qzBfM9H33lHSwo7qiea6JoT4rXxws0mLP
cUDgcV37/tKa3XezNz5gtfU7RmnVWlcVEA2P7BVll4dwnM29H3pM+5HjLDphflVBmd6nBgJj1keb
3NTiVjXAKYVtd5doHK9JOAPq7Dk4VGb7y8Seo42convvufHTXDt7UrVmRtB2coggeucpMX+tZROK
U4O2icq5XM9jVZ3apgt37LFLyOIFsjNlXK2AYfzcIFgL9ew+9eEiHL9ZTeKg1w3wANWjtfSrfj2K
ipFt/xMWGh6jtk/Wo3cdOPhMIHfadlp8EDMtZIhI38cnxqtkHeklP4ihOFIToK22fwigX3t2/BK3
BCj6jCUiW151QGp0Pbwwp3OIKETaZrkvE+0HogFQeuFMswILuwOFzgamdD1vbZqgDKtIAfPCRw9W
xdnNyEhIiuGMmFznyyXQZiN71S3MCfycSY22sIzgy+icL1HwVY2mDbHDxDvdCLxudb43i3ATVsYt
IqvDyttqY7T+AXjayq69H87IbTdZX01kfSExnRaQVDU1rOvpS2ZxBZREz0Vl/IdV1SdDgkPwAJww
hCbMpQ6fiAwIjZB3Jk1f6/T3UKS/UWdkt1rDo/EDvXaMrr2KCdaVxDi7i21FVV2og0kKL2xoTI2P
gYSBLy6b2Q9b0JsY6WM367Mw+hWFLyRjvUGlgMU4zycTWs+GndFJkpPxSGup1zh8mZ4jJHpu2/Z3
0N/DyoJc6QUh6B4/ASafuCvFru+YR/azrQloSLRsGdKSxzrQ0Z8GRhhpVQHGsNN0JY2EgkzUv6NG
2zdDAzJJ0deitgl9iBlVcPr3XzgSaoJmDIiLeJSch2ZIF8dMJsWfqNX3CpHeXLYvpRFtQw/8GtfD
+5jd4YHNf4vZf3DqL0lVISpwJEk+AxMmF/jqSYdTgOilLzed/8iZd4MfpGTdBefJ92g3aiOMgETn
3uXh5OGUsCUYUfQM9WF2508QRdZZJwPz6WmEMKzYuHsWYd0IZ9cDkoFDwU9sGTr6QpvItok9vtkp
4yIngLQa9+LSnUrFU7VeDpbT3qxqlKv6EfIWzVOwINOFoM3wwyHjFCsdTBxJUm2f9OLIPm7bdE5+
rCfxWSudvXYP6NpTFDXmTziM9oKx3ngjP7s+DoqxszR9WLxT/cMBWuzw/iHzzPpwzUH703XOfO0e
0x9QGDWIDp7XY8tvk1iDs9Y45Y+BYd5kPfanQbn3rDXNdU98x1GhuMCEL4hOM8SWZ8vREykoL4cA
Vw8wFNIFrjIb0DBO/WrTsatTtX+xAqPf5z6Gl7SNfnsEH2EzkP26ocHm8LBDfKf1e+Zbv8AAODvl
Fzu7Fb+L2bUZvM8ps/Gyg+/UhzvlTNbaMo+m1WG507xQ8TQRr+7AQ2YoFPFSOuHB662PfC41zzsL
WbTVXICgxsT14npdS3emEK0CH6Py4L51GROtzvo1psV46WfrpcNWfDaGniO9SHcqKJuNx0MPh3Kz
6zsruXpNCKOtQNBdx2CGRMIKVXgkI3Q9jxtf+Wqdllwm/z50EkvjOHb+rh6JYUhq59vFRbBoXdJI
wjmZ90XrglBWU7JJBzgrEXHGjOxdTNly2Q6B8VYiQ7YHFa7duKw3zID71x7vyWZg3Qk7nj/GGUFp
ylO4tZC4rPhi9pE26R3XX36mJ8Ztxhw+TDARFeIwt4OPYmscjolEkiq8mOQF3oWVDORnkVEKEHd2
8maLhNb527V3jfjpi8xZE2ZZr5CkykXfi3kb5CliFaKuGjchDjDPfupQZisriDgpHeJTfUzxZE4+
ZSJ8yjZiTj5Sl9eBHCFiBEoSIo2neJ5XJFXhoLXVAtn2tedxuGKXeoPcjGfX6FdqnsYVTw+DDAOw
rypK1ZJFGcD04czrBKOQwMMVzJe3pIiOA1kw6bZy1K5T4TWfkeFYjQ7WnUie22pZWgIxcHd0DIFH
dY5/oyZy0bpOR9fgr5kuv/hsRjfmR5uDWHbC15kUqCYkRfsfVDeIhhGnsEWpZzXlAtp3esLKEyIf
by95zbrQkL5cOjRKOx0H28SFQ9Bm5s0UlUBuzs0YSfY2ZgREoPT9J2lk/tM02tbaLWkiG7/mGXsx
48b6bsOeSFPVPYQRj/nFw4YLeyyBIIEJrg4zvXMoLzb0QMHCDYaVbg1vy+jnkZIX5ZcmIPFez3+z
Kc/2fUtulU9M77rCFrzOLC57yETB2Sv6NxfYE1gmubQH398j6zq1fvo023R0fKvgo7deAvWg4ojW
WUptkefbFsmaBLbxmKR9dwsGUjziR9s4+rLbcqEYyCniLZqFz9zvrE01JDnmemR4s8W0zCby5MiW
EbuDMH5hjKTdU/YRnzUk7ZbtrctDPCeNkc2OPgWN9SQZ1B6SmpBXEpcwYAezWLNmn9YyHsuDCfHM
4nO8i8VeuIoCPC3FkzcQOxLHjINwI3vowefX3SamvPqRWn12LkW+5xQA3uvPvnam769ZUp5Js/7s
woSHaNoad4PMp3U/8pXj6AkYerTKKZ7fRcD+HpaDgXq5B9hZMo0Yh/APRPhvmE3yzVEOfj6nXbNx
jinnw/EzRiprKgHjQTuXsZ5QiAuEeCRhVIvRSI0TlvdnVNQ/PCHfDDQk17gj+bTT6T6dkdRyrWKz
TfL6t4Xv0CdOApNb4S1TcgRQfXHktJADYZQwLC5T47tN9Bk3m/+q00Dvqi6I0T1wAzRlj9M5eJFK
DW9dFOBWI5Zl4TWz824nTrIFgqeX2hc3JQr16ntxuYlsz2BWVrmrMu4IRmqsbkeJEC4zoax7rGZ5
ql2oeTmjizu/O2jryDuWfXwSbYmDcyqt2+NPZu/KV8FT/NZM0y5Whyz3h1Or069HVAOq4ZAcXKM2
H/I6QmXqEHOA2/v15t9fB2E+s/Mc7oYHg6WD6LHyIWtd56D0r1NpJMdMFde0K94IrTX342QSrGFX
gEO91savoJuLXQUQn7rqR0xZc/n3wTEX81CHV+YpNFXkrfTNXN3U44NLGX6LUHoENkZhYEmAo0dW
6DBDzhGhF2MBoN722JNOmz5PzadgqDiK8gEKIMwP4JCPsMHAL/fI/tSuyBuX0GGoZFrO4Y6RtAgS
7pdWeqtalvaSoGgGMwwgPdsA1w+l5u5NqHCmMQygD3bV1YVQIvBkArVT/W+yFQciff9UWUmtR85H
a4/u2atx2qoSg4oUb23oTr+Y2OCTuThNy1zL6w5VMsCuUhWTroD5d+d+ecPAwubxXsX98OOgVL5w
ouGafHLqUuwBKfYGh3eY48DXqFYg4qlt52KletBHnfHB4HHRH9t2cu3A1jBsLMtXX2Wvrd20myI3
0nXaZvm37L/TeLYOWT/Ma1SP9iGo46tWrnewAW+nEQblZF55XuptgwCfJ1Lkn0JX9bKVVbZh5AdP
xdKPzYJ3CO3yaczY5GtaBxu1jpoCazVB81wlISBAF7EB51NmHkhjnIP9UI/jqXBdb6XiZw4VNpS6
MBmp+v1CJt4pGRjRQwDyAKMonGCe3PnYMq4K4PepHejA3fptrPPiMxbEL/MWPLfxPJw6yeJVTL34
KuXw7sjae3abtjyx2g6YCwfiS0f1a5EA7iS8MTiKFprDv//fT4JtbjfV70erVJeQT51IfoB15FHO
HNYNbqCG6U1ZQRukKJ0tyhT8NOnOtMANeZW9ASaTrWbTjldD9wbAhXIDQUghbX7+Mfc2XMcLGwvI
PUHUFSFgXUI+cHdAXVJKChVv2+bhrPe6cqO0NT/n2s8h6DanLtuOkfcoOItLX1PkIjlM13GeTR8E
2rM2TLvm4nqx9VzPTOnOSaHrSydnfUkYf2yY1xO/pqAnIblCx1VpZxVk6F9YsYz3OknsJ1LjkOgv
00ab712l5NFPopKbjYaDU/gpH5JimY/p8KQNOGW9eKzBRJQeG9RDRwXLYNsHMffEjCi9N8sar0eP
ibuU6a4JW6zXoo5fZTG9STzYL+S4XcaYAEU3gS+EaOFhjTctZigkNla1ScPv6GZfYAGfdFMQXFBQ
nmG0eqnblD5sFvlGUWyATdHNdip949xi1jpbLq0CW39isSKDPVSYd1fGXSXRfv24qZsJQNADAI3Y
xVtgLKTQjoIXLeIP7nG28h8JhxWs+1yukgK5uUPvyZM33rKIj84pUS/bYhw/WZx+erFTgLX379o2
g1OtyF0OZbJFR38mp/ah8So0fJ0yOxex/9S2kzqkpD+EjGIA+Pa3Ah1/v0D8327sBLNz2472IVUY
f4VZVi/B5JUvuV0fHX0pw7nB040YGildYJLAMYJoWPArw6pJhxibkYm8J3D+ZE65A/IRbEwHUn6Z
36UhCf2bP6cBVAFMu89rHspvpklb00amlPFeZs2AkdkbR55YaL6t4BP6HKw+sDtLfvy/LTSbZaKu
gD++B7dQF2jc44Y8rXlh0IQegGidmrCJ31IezHVRbGcDsmUiwSyCJsAQDWYotb9cI7RXXXIJpxFb
m1P9bk0wYIRjLxnXqTMzZzA5qnSOEBRhnKq4WbOSKe6TnX2ZzoyF087LneD5fBq2mdMGV6Rd8Y20
tMWcqerQoxo6iugKACt/mVLshAasgysCa5SryM/smZzfDtTGe2aVbyAGEBWx3cPHmeQn7/GBAXh2
+vdH8LO7xB/aNVoOvQlH174x3IaFkPbH2p/2mhUP+YvSPY5D3K7smIB5sDH9UtdI5IqhyrcqFRsn
HdKLH5nO2iGceDMXpbvNmsBkw/jUqkC9oPDEp/DQF1kFQAfs5b9tC1G8H7wRANB8izjd9lNDtNNM
fEbsN+kLmtsPJxUj1qngBNHLvdc9QxTtvPayuGq0iwdMQgkoJ1wGscxPZqtfGRPMmzyCTMGTmbus
6ovF0Eys+LIoJv3BiVkK5cN7wf57mSCOeSpdu9iQcyvIKygeOaYscvrWdiGSznJRN/EhgHBGuezb
T4VrIFsZ5fnfpxKwSddQ8HX6XZLn/cVCH3KFPnLwKtHiMQSZKNDAYKCaz7GRWi9TfXJTeR586fw4
ffJlKrPd2RGiPCdnheqGwQd7nnGtUcENYNfo4msgjHnA5Z1Ma6ATDLpYo4B0wTUvs19R/2Hn4f1x
ciJLKQ5ew64vrImpj+OD4izqo+A3CmCNUcRPz6T/pICFPoFsVkvAOSxWAuxHTDOZwj7yyhnqefHv
LproDnOYG11uFGfpg0oRBnsbpoY2lFzJ0GOh2wbrWlh9zG9WUTNrrlkTViYTsgwqzQp5NPz4rvuu
kv5UeNhgXFTiC7Ng8uxn+Cwsa086msFWuSB1IoLzbKbPGWPtratK3DqPbgSTQ5zgGYCCoAhGIeK0
7OYnNlHeGjRoxqbla0T1cOxYDKON+qpKp7zUjxjnWAGiqIkg3tQZyUS9nEpyhNS3M5nDa1cH4bby
gZDmabkhyY8omr7+0zFbBEnp/AVetK5GjxGRbakL+RLcgEPz3sYoOt3wnERjTpTnEXdawsK+T5a5
KIp1JMvpOjf+eByE+lb0do+JiPVpDd7eRrVmlMZttJr85PsfjqmGF69ifZ1B83uVMzlSlW7GDayu
9hqmQGWI+i5+ujE+6aZCHV6yzUtmuUu5Mx9y1YNtuyRMS+MJClLIvMz46hKIsn2NtgzSHrBexC98
yUeNMt9QpvwKI1AySUSmz5z9jaaLJzmsoL2nbcG+zmaJOrV1gCOKPjeU1m4kfjWvyZPq5Vc3DNT7
Jgc7BiURzeRrlN3BczxY/KHcIEIKDollETNPp73r3QxaEUKPRdz73YV5DIFoFcF4U1Ss+VR6HpXx
4cghxXLrJrC23M+mFOTqWb1x65v0aNbTfOhHFtzO1BlXN6WeCDpcZlWYk5IIJ2tN6Juzcnqu/CHC
SKTieoDS4tk8g5vh2UUhSSU0N5jRLV62EQo+IBqxyUa7YEOAWdOizxFVlrIXTr6T2n3He41R2vS8
rTl4+Wtg6leyY6NfKDWXsRH+Yu4/nJh2BK8qNV8UgX7o8uc993lxTeDmahgZ12gw1jVC+sPY3U4k
jlRu+m6BaLwOASkYvXpV2kn4XfIUgyfO2AwDUBqiQCq7srojBdm4us3OBs3yCpT7p0r9YgPPJt2a
+DNPiZN+puhFga7Jee3a0HgbxboBIW2/nzxpvfiGQsbO4mRRp77EsqyKrTDtY9d61c3uhvy1bsxV
Y/YmWQoesvmiuyQuUu/OzioskiZpZUQgPi7q4DTq6FjnQbHzPPe1dNxylRc63SSirCFOyuIgHr0V
y5lHKrGbHSx0uYEu+5u3xfXKyAp98m8vOqMDZxjPOGxbZM16Asr7kbgDgRf9PnWIE2XLkhzM+qWE
s3PwCbbEbimPJVdvLXpx/vfBmnb4PbunIJhxieNuSstwP4S7oZbxOaeM3JYqeJk6jkhyJv7rQyT5
pZrBXbphPhJLJ+VZQ8ILrV/0PPHFyFF1O7rAY9E69Skn8EulPNhGugWHDf8KZnZ0ogh857cS9NT8
aKMxHOp2urNKo0PxCWBj2Y3Kanr6Z9vEBYcCiLitnXyUcF5A0pHiet4nObA2i4qac5x46Nxsm0Nc
k24vNVOP2mM5PbZMXSf5yK+JnIc2h8dY76Dyr22gCGSd3HK2ZOR60r64LFt4MrGgjt/1hPZjHMf4
phvetcoxD22qzvHQi7uR2umTo7MVY+cZLT7wqH8FQNoR2JoF8htvSQZFgp9mhAjGGgN48TQDmYno
t85G328pLLd+gua8wZBbBtHBSbBcJ4nax5mglCpbKnerhBSZpRF1KAZB8+9oAwVAMkaDjrrrWHW0
2ZqebNXHTAVQnhJPltR6j6IlveUtgyzReN+SoE7EsYV7yhgircOxlNs+ZQtViSF/b0PquGk07ZtZ
G19alikATY8rqvG8l3CoaDcd/xZH4Tk2o4GKI1JXERFBWkm0QV5OGlmUAUUDQwpSshjOfQoyKyMz
Kpv1QdlDe2kHxCfAp8ZzXWEQIvY6ZNTKdolT+xJ1LoMX3I7rLv0Mszx+8UUPcMhO98IyzKVu0CXQ
iUyLMqqwq/T1gRuwPRo+yUa+EPkuQW+UMTQ55MZIqGAz7mbTwNsR9fqOOcdbcUS6b+ox/xe18VOB
ROZ1GeYNuiMX6fHM3N3o0gNA9nZNdGO21w9UayOyY5JZzmmajHfmIfmWMc2niXf+nqKPRcJVs5UQ
GRipooOTZLtYYybWILNUJ+0VFBQEmLhLGTUPD7DcV5oHipckOUI7BRTO5hTyMaUuo0FfSGfh3AjK
fl2hP1tL+o4uzZOTNyClxreynUaFG3qcDz5yVBmrkz/rM7dnvMkiFOg4k9MPLCtbUB87bAP+bojt
D7R7EAlMouZKAwFLj6mebbGiKotG8Yb0/auMTCLqrXv7aJVMM5g2btOZZ7WdzUijbU9/bNc69riK
rw6pOxvm/2czJv/AQO21UxrPo1mY8NYJtFtZ/TTwBuBkLEZ7jwW8PyWgMpjzpddagg30AvfeJKEm
5XKGlcekKhacrkSncj9aJhmHcvyBJlo/248PrpH4q9aWhyqi8i3L0T1a3d/IJpUlnKvh1jzsqpSQ
17Ds+8fwoWFvEeXbHrPS4cG8s+cK2c3Yk+qAhbyzA4Rmw3HK1HD0ga1tEmcYFkGdRgDouYntwe0x
bRLL3sxxc/WVtAloNMm1D1Ii4Z0i2wQhyqNFKNo7LGC1RfOjT6hfCzvjIJx7l2ZVdkueGwweaYV2
TpMo+u/kKTHS9LnpCIRJu6l8LzVFjl1Yn1XjztBNrJXr6i/fZU4aIjDyZLVtPcFuIV5GHkQsyxpe
WE7dRcHhNhV3sn1OPnLJzPU+WtsyYfQVz1Uo17OC2Rv36OxDlr3Aoj4arp+FQwXpBInC9VucuxjB
IrJWHjj6zBSi3FSx+SoTVs2kzeGv9y9mSBPUtTZxobBUhJj2QBwoP1t31fc5VIix74GZ97S+AZM3
5afxNnSS6HSboyS5eXn8gdCZoTszMSLdIB3OzD64gzCdNNREWtrbNvbQEZXWr8zo5aHpWkSULBAy
wGaDp9+KKGmWYaX+UsdAzcCRJeOI2qneKJYG4YPCZRBVuI698HcdiJXhVt86KMjj4yGDFBJS4EBW
KMYb6AEkTxzrjpLFbyF0FtmbFVnnUIzbIS9fRTldTOHfggQBl+HBHrKgjoYWwqzaegsKROeuBBQt
c0oI9O2fiCfh6+Q2nw4/6x6kT9p5r6TbD7A9rFNE6AiO+PJY1OyvzfhDZlim5arnmmT8wsOlnZJy
YaK8XflM1le1Vf8RRs7UMCDbQhvmRebDcwjmIY4bvXLr7s5fv1bFaB6MhmUNCqrxLcYbiunSbZ6t
rGqWxUj7V1qeu6ZnaJ4eASOpn9KOVOPvibPvjF+zO+s0Zws3pSdDteKjq/KftKWODns7WpHvUq69
x/wnbvxu6/Y2oIQO2w5pKSz6WqGvXBzdCdnM2Y6q/j4n4sJY9zCPlnNDmPrisg1Z++yH4Wc0etcM
hrGu+gzqgCrCdQFdZUUTmK+xRhRPjrDQdwWfASuK2+QRdGTL7ku56rUdchbotvESWRMnKnKEDT7r
fBHYqjug4CufR9d9rocwvNQzVH0eyi8YM61lhtqUgYqgLfHEjeaMQ0lPrDM7VkymPa3bWPm3yWoh
FDNfXFSppNiIUv4lwcTMMQW6+T/JXKv1uCwsPXDxQh4tTOuDZdUnDO1dZxrLyv8Gw73Uo/OGhftM
7wufuHrucv2UCLa9nv3TMOMY0e77AntHbPVy7URwbMRA9IPPjDJ2e5bBvN6WexrrIroSMVkeUsu6
+SyML4lox1XhkarZBfAtfF0dWwT+Wz8WPzqY5qPZ1tnS1RnaC9GcsNiYjBdVttWQ/Y5dykOo5dss
Sj01PA+9GS5bINedNQUkFWJAGA1nFUuMXGYafYSUN0xksKtnJDpRNrUfWN4XtvtglMZBSwbHmnEj
g+NEH3BnEPCi51XWTcze3MC4Gmn/0tZofEwwNxt8tBo5YJxvPfJl8pZzPUfYAqrFObOOgtFscuQC
uXu2VH5uIQdxhjBR79WwVRo9h9cyi5mi/MxQyZVG8UKdVIviB2mvtTGS5gbOa9mnAbnmXc0wSOmj
T5MHRh1BRvXs2YAfp0memQsOCw4gY9fH1N+oWjdGKf74kwiOtiFvpg6ao9/D2ikLezdLYR3nYdB4
iocBz1QwnyR+YGxLZrgh8pzdGHmS8BqtLeTiB0q4ctnPGbR58Z9kMst7bIkf1D6Ef8Ln3mWoNzeK
zN+NdPKO+PDh4R903F3TJBwnfR6cHAJUpFPmtKOlv7Z72e9tGxF314TZ0aMoo9EJd9GjzB16hi66
AxzFjPA+lx+2EgvZhPblkXR7sR4fmsBh5jDnSzdK+20B2XIRBgwNo7n2tgoAO0pxMdw0+d9YSKyD
aSgUrJbaBEy9VvykRzkZ0R/y1Z/5JowB0MfinKryZ2r1S5JeKsYScxp9jo+hO3Ji623IUPwCYlv4
YzP+Bli7VHZy1Ono7LvSZ9kO0S0NLTQXgV+txxIyD5BDcUHR9YS5Nlm5RhOsApr8vMnbQ8qEu3Oz
dIPclm684K4FYcxvoXbC1G8pSgyobPrZKWYSJtluC9d/JXzpYXgjOCbIuGzxu7JB0Hu2uGiM24xc
8Fb/JDDf2oFuw5MN99EongczfwONv89c9RcRIy6s1OV0+j1jnCAsl2Z/ohVJkNYSYV5Qd6PkJUee
mFce+NXEcyGd5Z84A+Y8PjqzMT3UXrzXPRWDMqd40Vk1h1AbvbeBJ/ePuGBpP0RcGoCWMuduBYmN
BKNSDXv6TDBioz6j46iPdu7wi6eMk3oYPUtBmbgqZ8u6+Prgzu8MmcOl7GqxqJzsV302x+zc9HAi
ZPElWvGsqvQX7/EBHrm/6Y3OXiXRjUMBqM/QZ4vMUY+8pk3Ecg+lD2bTMpQnGOcQXejUchsVxJyR
ax/Hvym6mYCXKEJc0uq6mLFlLbF7q+DTE85riF5w9txfYzydgA4ryuAMQkwCVqeqmVylnldcKo8c
Mc9seaitvFG/lOTl4vaNng3yXfcRm0muY9bIRF8tSRqad4Y3HQE5u+TZo4zRXXbkjDUuQ+D8kn5L
NspwMHxPX1uSS+CgbvpgeEbQ4pwDuX2gpXbBHDL47Nro1BjVVSTQcGqGALsg028hK/RReTHOet4G
hvZnjFATFD4TGdUYTUy5fDdezlG2RJ1Hrr2J16Z0ETYkg7GcMuvKTvUQljnoNyo1Sl7OJTFg6w2P
QWt8+3GzdSuTl9n1T0N6QnFmILYK2yMe13Qn045KBuXgPXcHOLkfSRi8WJ0Yr6lBxRDYgvJ+0AtX
zfmXVzFejQP94c01/Cmz+JhijaKPfnY5dmw3oZYcWodRQyxBoUEKjbelj+cVfgAb6TZ5DqX7OWon
Pdm8+3TA/ZEK+VC5wy6xCoQBUXP34oa32um5JKPtQERs8hiYdbsgoDob2aQZYwjRi3dp1mrHCbaO
fb6/YRPWgP92FUOQZJIZnPixL1FZ/X0EKDjkyZGzHTP+p+jZ1FPyS3jkpxdnwi1wpgSEd+eeidsY
H2n5himGLWnFwjj2++34CMia0bpSCnkVfnYAjKqCYutnQI1K2cdPCHHVIp6iJ+HJ/lhaDiqzJAGQ
ljnBBsVjsXJsjOb6gcP2bD3tJ6Dr/JbpT23lBB0x5to2Uf6A/Yf28wy/EZ700ayS5YQk8yfT9wmF
wD7xyzu6Dy7o8Bt8Ur2kFlkZvV99JTErB6oUBMmHMnZuAa3zM4x2gF9G2b4yvt9PVXdPITT9yMY5
jTJV60H0JsfCgwaqjOE2WMwnHJGfTTdaxZUQB0ZEe21bH1NTBntOuXQd9sjuw4Ae14/BXLMfcBb0
N9kqzpIPo8DrMRNlUagZV4Kdo8niqAAldxPDX8IZVmariOMmR9xPu3mBiOEb1+1/sHcmS46bWZZ+
lbJaN9SYh0XVgvPknCfnBkZ6uGOeZzx9fZCUnRGRqpD1ohdl1mZpSqUyQkEHQfC/557znZFV6w8p
sygt9+hXEOgAQVkN5rCTZm4MN0EJMZWqUo0FWBBZMZto2zQZRq2ARy5zqQgT5UtC4I2dK2pPFSQz
8gBwgCw3nImuCTwb410FEzbWu2ms2AN1S96JE9ElVkyNabIpEKm5e9E+o+SMGneqa2xMqsNzifVl
PsaELE/b2v4WRxOlqOQ5Z4UvoeGwJyIhmyq2vJqvy7G9rjpxXea1ipAPbctMvadbY7umEJI1VoYr
g+pTIsuxNZZcG+nD5G1N4kuUOfY8D+ciAt5CcnFIsLUtAZXA0K0/CROeewsztsRKmODv1GJsXXOz
dKPCXGCApSNFBqeY51dLKjcOhIAJnsxJw0AZtPTEm0kLKxiHxQguuegX7oR3jm4GTbpFPBiSzn4v
vwRbec8TGpNNDfutm+gHDxAJ88ss9oSH7GFWzcRumLUzYAEMSJlt/r7AvZCgYzn/QeNLw+5eHMMR
DqchC456K5RcSId1dpgUtDEWtLxgPr02Wrfy82qhwC1gkIs1FjrEthWvWgplfRG9Sp1FbfWkog2G
OcpcmRTE6XRlQjc8tr43NmH1H0GLP8i5+yTs+Hb4t7iK9okHM5nOoYHs+sc/Xn77j383KB0GSGtp
hk6dlWXoQwfx9+RXhN4s4n3q2cMWxZSKD4KMLfl+ki6txZJFdenHrHOLzaQozPUABpdSJzebZnS9
9KvRd+Tcv3o5IH5+ejmGqAxsHdC2hiwpw8v9eB692Ble/P+SPSnpbSMAaK6iioEb2TVNQqFqX5dT
B1ke8GbwyeKLLwvJe6gkyFPaEOZCoX8a8OsnYZzy1hEAzW1uSVma/M3r+wmUy+UyhmgD4B/SFhbf
BT++vlTTkNEjYoFtPIRSDWxAKQXmC4KB9ajJ83jmovaN9NTfl2wfgi4t7p3xkn1oXWbdZnyja1Pa
hBosA9yR/z81w335y9TMHl738/U9BopQ7PBb/kjNGPpvFn4ZmYQLbm35d4byH+BlQ/nNJHxrmQhm
fAxEC7ryn+Bl8E6aJBuqaUikbSj04kNRJL93dsnWb3AOkCI0hc8MQRz5/yY1Y0jgpX6430VD03lZ
WEJVjf/83LHtOE6gewQw5jaCFzRdyPULam/tvZPbzRKckz71wEjuY+yQq67mCWioQBoiiRZN4g4w
XLRajM+52zIdkXiwwXZkYBeNEKQwzQALsIPCwsRrOK/SADSaJGqYu3JhrxMzoMQ3d19lWMBJRUPH
8aEQ9gqlxp+3bHNW2LuTvSt47dbOVK9BAKyKl+t5yoI1vznr8xgcJfUAWPwK65HqqnNlUe/OSQ26
SN8Upi2USrVmmWSku16N4EJZBe268IHyb50pRFNTbV0ghcQYV77UsTwpMv/cQNGdJq7WKqOiSHBH
sBME1dS0/ZsQ6PE6Qa89elWiMNY2WC6TPnSXXegmFzmQ1K2gdOFEkDFMUNSXZDAUQy8fdjMYZerC
wdzbhm+RJiGs8zIpUUmluyAb6SxC058mgFiRczJtycGAVTUmmoCeP9IybUHYs8kden+dBG9Ay/ct
vVTYVYq822Ye4i1DiaOdVBzVb1JK60MosiUuKj27071tc2Lr0g+9t78IPKvPxq0eNI5Cre96vl6z
NKIsgIVnsCcFZN1ZhqYbvs2shTjESiu60L+ZMvgnmdvgWoDGwF5jBbtMyoR93KcmipfKAT3FfDPH
+zFsFQBqb8tAa+dFgD+oslVgGwS5MdOITId+junDjcmDc0ht8S1LxSYvSvzSpsqinrz81EtkdBuw
rRRCCClDBdy+aO+Q4926dou2nalZf2uU0CRNkmQ3oYLs0ZcZYUJOE1hLJOCPZckKP5IICGcJv5SO
ZKIfaVmreHSKvkCizKxZLsElaFAPlo5IGiBUS6TcSm5mHu0js4Ji1zM85XqGaSx8EsdnCCw8xRuj
tgBKYtQ59bEgjNsOL7nQ4eRIBXNomzVkcSES1JwbVhkeYSr0OylVlUnWxPnKFfV9llAa7uJp0vD1
TqAWkS6xZeOcor7OtTABAQvVAwnZz1YYQ/Jn4LVdDWWnNw9C1rqP2o1Env1USoKg0ve9HeDOFnKK
WEm1rFMPbAQOhUCZZQYL/pTyt1EUkm5iJeCviDXTxEnbLp9PWwYXTRhLwKWWjjOi10cfiZ5aZVWe
ybEUTZIultYiVcmryA36hd2X7FlI28RvqU+8l29niwaDyiRBh9FA4WefBhF2brXQICNAuZlxFwE3
lDqOFH6NLDWyGgMPM0g+bcpAIs97s403HPD1e6w2FnaoPpxXehAc2AdUEwhYLsRXxxh1qUZwJefi
Qx1hljNyf5h4kuhNbSr7M+tVNooAM06Rasiz0rIBkoo+pCnqhG8KBN1J0CloIlZTr8QM83EcNibq
iIpOVEAIgDDUsPrTsxS7PwrzKBF7rgWYNDcF1eHaeNi7MJ0CzIC3ZqGWPO1ICRcGiWna5WvH3IWw
ZuaR0KWrQA+TJYBiusZFu4ZqCchxWHGCb+lZY91zPM3TzFWDU8gzDhy2jaBvRyyt5XhYKZSdNi48
Klk4guhfYJmKMRwHYzuAA3a1ktmcdmN/wNvEqT5WWo0dfV/Gu75BiCXUYFIxhNwY8GlaeQmfBisO
5JMmgf1occCzQ+zrz75J6OepMeyyeIS6KdeN/gx9heVh3GtgPgq3gnlUBhLPd9z7FTv5cgyJXTuW
ZVG81Yhjoyz3n6LUruoYpbcTkJm1kJoJty3cDVhxBDtwc8sE/tdE7izvGqS5Cv5CNBUow5K36LKK
theprpGyI4IS97Y3hmC7DrOsyvI9EbHyE5QE3tpC00kW94V19PrWWVaN32/Zq5dzGGosmMzOuBG1
tgXqtmtteI7GjI5s0DZ5guEntF1OyYZQesFBgUG6Sc3PuAHEF5Wmc6EnsthlbWCOGhutQitzinrq
BojrxEuH9L8rdMkJO7fJGjCpTpSP2JShQwceVIy6P4uVyDKlc2MXAGIdumCiYxxCTejBhcmgf6TA
C9/yGnTYCLsbwcdK94GWcZsmnIinlWxmU5EP3aRnQTCpmtwfJ5RSb7RMUk+2ngff3CqNlI0dOySS
8B7E65w7YWEQUIK5TxJ2wXbDbEdp0JE19DK1XuHJQqosgmSfEpWfhRb/DLiRs6hAqGeTTHV4osaU
r72sIpU3riFK2G3VyIlYoiQR458vIqpJ4lSLW/IdbaNtATZmM49mhVmgyMmuZnU+EwWPIBThduch
ST4xSJCI1TZVXVa3biVdYzuT2WzJzkuB57yhnKvi01STSmdWiJccrbeK6m5xknhroS2EiVc3yiLr
C/HQ5GZ3shS3mauSIewrEwJ0C2xnXdVgErOwetP9IoF4j6mqsgr7TukWPlyStOMuhnjBzWgvLFc3
tlGLEEtDXXmx8LZfeSOyFU2hyVo2qm8yZ/C5qtnFTO1Fd624pXC0SmTlMGflxaDtVhOvdTVCdmpP
ulAf5NDONItHLmvlPQRFDW6AsxD3j5w9DdWHaqPRGDBOWoFmO8vqVpwn7CkSlLJvus4Zo+RKdDA7
sn3E7mUvJStpNmVs62vbEdK9EBbhTCnj6pa6ZbbRPDN/x4+UoVEqNg5QPRNgIgE5CrxOmLshObnG
sYQZLaQlq/POzQ6iIyP7c6hgDe90BwPx7S3RDA80PatQDk7KB8UK9B9xtNjapWaOY1Gy3wLQHCeR
qgCyR/h1jlD4oJU5GAJk0GzcIAKsGIzOAX4azK3HSKxIswhxMKBzvXSquuRFEgxF10TVLKrYKueA
mVmcE+6UFnpisewoUn9e4dabYFhMXpEV6SyHguoIO7hHPKe6s6wg1dkSleeBxPAXUIJzSpqWng6T
aAaABTXGhRN6U0dSYbuz3MQzhExEtXdq+OIC7JZzrlxbXQhQKbcQteyxzjKXN7jRzpGoGVM2Fj21
266bjmyVnsg4JM2VQsKbSUIgvUQhclcOMa5j0wPn7Qs5PRDSay6QrsqLIDeUcCFjXg3HrKZW47dL
t2PlHbdFvTZFr3niloMWDiODimXby6uTmPsNJV18/ZIYCFkxkB3nSvnhKlQk2gJKQ1I2WpMHX4Ss
1VnfSLjR/KKa5HqN9yDXRW1mwRfhC1UUd1ii6xVEEA6shZ+kpOCc6mF5JGwwtLaLsChaimY94SYY
eX0vRXrWOXsq1BpZPc+5WNOGkJXgh7AEXeueMgkfO5PKvREdFXI0MtPCxUjg0ACRUdJ0AfLmLeNA
bCcqDMAR0Mn+nsLPgXkCw3Fp1+CLVLsotiye4JVAh1unvSmtUdfpKid8Oc8qQ7kN1WukT22sOiIl
g1v+Fdq0txVax4xGTBc+oxV9jbnorLy2Yp+TcTwPZwC3IBJBN/QxLnoYJyO07oAuqxaSXO3l7dZI
anPTI7SeFFeyP3I77tmGuEaLaOdmLfZAzoUsMrSojJa5WptA2NgT0JcWs+fA+gu7g4KncQfgaARF
35nQQNUvqLOSaLTzQF2N6YS7t1KfXAJGK8SrWK8QeHQNpzWJDPoUMpglMV8deoRXAJCmfsxjLMyR
40pL1FZlR7NSvKhSpf3kPnQccqRS/mz80HgpZU9GoZKstZ1J8O5kuzk0nDj9sYi6MEl1wVnUlRed
NA8YCakWr+Q0FerQ+IqknerkgVeiq0RwCDoJDFHGl7mq5ZumkLJVB4b/KIK6HUrgNEoFQVWdRU9z
wOnRFdxKPJBAg/H4L1Q/maGtF+tEkvQ3Kp6rh58IxUSGOUICmfJwCmMKE/RjHaw4vuczjWlxl1ay
TbgvKfQDvDH9mmQxyS/fdQ//T0SH/0EgaoXp/pfo6ZMXBF70vebw52/5k9Rh/mbRBMw4z+cfLMbQ
Bv6H5mCav4mSqMsiEfkfWsJl8zeJ4u6B3aFKmiYbCBj/UBwGDLUlcwAzfi+Bgu7xj76rPwU18N3/
rd73u4D2T71PtzRV4VXJEvoahzpVo27qe4FNo7i39MxOWsRh4uC9qo6hFu8KOFkiZZnEFjl+w8U/
6rE9aTQ+yoE0I9VM4N2I14JFJs5dd8s+/ujfslN0Si/NrbhpItV1mLKzs62gaGKKELz9H/fZf/vK
rZ+kyn996T8BRpAXopTnZbdoPHHja9KmUJtgLngNL84EFivRnWgTLSLPm0ydI8aual673dZuojnr
/20ga7u2ztsRW89oIiqsEIFKaKa+lozYnsl9tBGxCIzkgyUQTAhC/YLZYlykLS6e8GCqPXBuUe7G
mmBGLODqiaDoL9za5aSiUoLvrHCdiZxQ1Y7tiWfBaSx67xia6qXG18tVfwlajFgZGfoituylm6v+
NKE/FBFH95ZsAWZS6ERvfeZ+VKoaLwOiniBMQ3sCZ6medthzPQWDcSl71SF0BuN7lMw7cljbaFgs
+cQ2NaWdG1lAwzvzYEigR/MC0vcRKxXTlAE/6C+j9WeuONhzWuySPTlx6pniNyVkneBWDT+O1nwJ
OX13xgDR70MRObYdHx1/r/PWDm9xznttftN538tbe8su8Sk/iW9i/EHBEsBhrk9Qp2tWLLikS18Y
0Q4B0Q1Qkm0iVIE2WalsyNnuCHtZdKxpzrcW8DJx2NYbI3XCoZggt1F9MBNNXDqVR0GpGhPZTRos
vt3cJUtF+Es8+qrB+tDRJnI8ZJg1Fnd9EgOedjL0EUeYga1Ip4nsX5KDV8CrLW/VI3LMlX4NivDW
IB4zq4jKu8yyrNsI9+IZPYOnqo3EFTHVu1rEfAEErL98HcRh1a2YK86VNnNN/OwUc+RjzUrX2SU4
JIdSUb5ofJDKm8pROfUgE0+SktW4ntW849mmugyXiVDJqj2779bd+gi0grMKptNzdFV26luWFmyb
/BzwoovbBtiM5G9pXx/FoMpG6tV9Fz4Ev7gVV5akFJ8V5qpugLNRUxQMcgoIqUY45Y5tj621skk4
3vAlEvlUU0Ur4Y6p6+nLWj3u7/U9yjW+kEFIElAs6UKVMBCy8+mtl13ZMmF3b+spOsoPMBJsCwtp
Q+5Tqm5aX8xpLN4E1MJ3Szv8EIVR0a7KV/uSXsnDZPuuJ2PGr0TwJ822PGfxSeBnjZ7e01I/SC/O
s6Nwb67JU5dsbaRy5JtSjjf2gU9N3Katx4A6mSplRmal2gVs2gmIeAey4vNeiZ+BE7zHgdKPg3W1
VfNuF+/Ts3f0z75eTsOaU9U7lsSDYc7rCY87Rve0xD53y1yrHuusXza9/tTsqmCzUomYG7uRV9vO
nAxDt/CqfgO5ErNVuEkX8t65BJf2VlyqS3bAaDamaThbKZti2/kgqqW2goWAhueOU7c9twYtII5K
X7RFlJCzprF+9WCN/D7Ad7urPrFXxaQ+U3eA8+BksKxzQc2GFLfNVEirS5xmK5hxW3Pf+oI+ii7e
owkEfBtZRMUs8QMbSxSVk/iSYbBXTIZeAcbugmllQ6Z/2jNcwULXDEj39PjB2ldnCi1sSeNjfmDJ
PObibogkZ8JTUAtSK5b2hL8LcsbKU5Q+QvBh9RQuKoY3pFp1712iS39TbsmhL7q9Iabv3iPjfuYM
3qCiBdscM6jdnbhHA59519+Fu04Jl32xpiguh5AaWiNXfziP4rO5sLuZ+vCIyMqNEc6WsANh3lZP
lCxnYs0zFrKVGBFK+cBaeCIrxcTGSTv09YnTJo986i1Fbm+5m+zrBkti6A45hs/IDDZ4D/pQ3kmy
i/kN+BTgYjwRvr3yjxFISqwk8yBn+xm69GPhpsvMERFIaxGq/as6t9foLN/tk3nSEd19vM3So0jz
ZB6+srx7i1pIHTd7KDCPW1MZhal7QyB6w5m5a9X2XaKHgZ1ytXKI3IRdOhFTONBGqk+AOpucpQuR
Pfqx4M9R79hOD7Lj7pyzdpB3VNOdFK2nVC0Nafl5V+QUjwzc1JbvJvplMAfQf/xpjp5GkT+sOoSZ
cxYO9inqO4xKkzgM37TYnLnPyHSvg/TzTT51e0xg5AvNL9Sh23AbDc+eeleMrIRhoTM0hH47mEpA
6yaq9Zbcixac0EGiK7lv0klzt5A0EPSoTndo0RSlkfXm8I1ULWovWkKP+LJj+Ru6gVW8LCM9d3f9
VGiUmREuFe23+OpflTfXobU4hRwyLr/aBIW9QGrsp9HeP7pHmSUt5n0x4jqou8gEQrP0r90OqPc5
LMasAmZa3qrjadgETwLg46BxCRee5J3ylqbmWdmqe+sYXbJLcWla5x5gNlL3w/eRdKsu4STmc1ou
vAtFkbfokZ+KA6EW0z1RUbhobz2/BvZNHh2kNVYdE8BpeGra9RTDzFj9EB6SeQrSs3To9nVbLPPW
f4l389QfpK19zm+mK8yrOpygeK4KWb1aIqHoesTPhmnCYC8jYqny1JE6M0A+huxlnvaHF0Rj6yC8
NQZMp+Ja4VE24gY74FE5gBsK0hspx6Hu2Zg6AkyXt3IduTKu9vo9mgOoghhV8DeVG481dd6pyQaj
3hLk8tNnBz4J8GFQ8jd0WfmcywhKn7JdsUu79oKJUOlHxV66tleZ3o3MPgzEp/FTWTVC50whHL5n
cuGOSdTMEvidwS485OATbXMm7JFFEcfkdZjgtFFGCLFT/zP+lF8OmkQH3PU9/vQf8cNK44XnE3VX
zXmiLeNDesjx3udRjksg28fHiKRmG/M4khuyZOA5gDajC5t9v3ZbWZsUsb/ANYQFRL2YpBSuRqqt
yXefax6Pvmj2B4qwr1EpE6O09nJKbRlLeZw4BBylZO3QSj2WbB81tnRPuqI7s8bw7xUJJBpFjbEW
5+5bYED4l/G2BXIdzfKQ15F18SRQLNAGkbbKu2QA6TTAdWyVwD4GYtjTopZyQmOP5LbCCpOz+Kl2
2ZuSt8SHLJW+p4qWrDxaiBF3vs84Vkt5NxLylxYSJTcbungzJV4khmRMKYXYlYFOmqliHYU+teyJ
xgJ1w05umbhs894jnayk0KPqAk+AQRUd3jrbNFJiUHulksD/qyJBeE/GI5WBoMmI0EFmnZg8oWai
E+Ei72s8PKUqjAiw0sMEfXCsm1DDpGKROUQZSQGt6JkBeOWr7cwsqaKIDXEjCzF+hMgCEQdvNKYe
gxqSsJuAl9y6qi6tdTwP9JkUk7wtBpyyQjivN6eNiufUT3CFMPOPxSxr+UhZBqlimgY8YiK0m66I
iLdToS9vHG1PNjzOeQO9GoOQMIVsMGmMxhznqRGMFRGMlxgcK5uO8YNp2uK+BhYRqcpV7C0wD2G5
a1pxqxrezHHave+3a6sovGXSZF8qIWXeGg6bqLuS51MTGVWTQq7J0LaWsdE0ViJSR4+jEUwcA+tS
bqvQTFHaRqGM5wfjB24o2987VbwSSxIEYv+pK1RyV/jdc63bmx03LpSNhUMrxDhL+6PqceLwlHjc
+rYxLjDNtghdoxDlYmJmlHF+awQf/NxQRlAQXQoaNZn+2p4gD/aIn6Y7U5eY8dhfK/g5IEF+P935
mO4JPWjSQgCuMDKR21Y0Ty4dSL93+W4SbA3tZmPTvCW9y5tGJAIFhKU7hxyIy0dV3lyOyPGB4P/l
16+M+favXtrvFEr+opr64Kz4ztkhwGyoW9zeC82r91Yof5oiCIVIIqSfPBSOjtQ+Jps5Gxmr6Q6W
23Pif/GMvHbXdO+tC9HX587W2hFMGheKOFHuHtzj+Bwdi23r18nY7aKFHbhEqqGnkIIZs4GdSkvx
4F05dnrNLrtmz+4qjOqZdcowAytrMVhYH9a9XE7YHt6V+/D/l2cesepBODW4gXG8VX62EQbyrX6U
lXNwjI7pHjtk2+3pBlXXoYg/Byb/W5uTrAAUHAXLQq0oCXZm6rHxD3bJ0XvtbpRdLH8FyTYBvjRE
I7XsHZsXZjZzzrqR0p4zP4stLi2/WkRAKseStC+48ZTq5ReAw3DO8pkvZlUs1iSVGXb9a3ylVqUe
y/fo3F9laxnRjWHluO2TPabpNf4qyuQy64QZTMHJw/axz2UqI3R9JXlDVd45V9Nb/pSuzdmIEBoB
NIxyw+WC+puGj20lJKd8mEicjfFmn6xD6xWkwvJp+myv0rVkJKR4BCWgvESMN9ow5gzzDqdThh+F
Iajn2J3zhtF4dPAP6UVlWPr1raUNnpufb3pTkzVKDyQDmeQnT05QtrErYkxfaGmyws/hzVgI3PpX
/dLN6pF5X6Wkz1LxGvTKvF3m6bm9lyqzUxzoL28YotR7wvXL9gphYy396PiopE/+gXEkBrVhSzvh
a05LxgaDTfwQX82reOXtCjXTCj8CRiB/KjEOgdGeO1lx6zYuk2+3+Jsf80fr0e/yB/KQpFP3bZp8
hn6SP+QyEXKR/flCbcJzDBfUTY1Z2MlLdjSgz0fqtOmUOaVet4Czdn0rwHWp8au0HuUpegQPcl3v
wjjSDi6REUkfY5LDzSZRQkl2UN/jL5zW1bI7aKf2PtRGIxBvTcMpl7qMBjCupTlttdvauKOu1iq8
h4O3D4/5Vq2anbzJV9EwkImtS6VE+Pz1zy7jxfn5LbZ4hy3dRMk2qUT/8eFRNRY+kNhRF3HgUNen
csZhJPfr/N3Q55JenWWsMxmeV4TXzsR0h0C0TleZPUNHGbMmuOQciPyLcJb2yd+8MX+lS/HCxN+L
02WN//7xxfEwUupQS9RFWBef/A0ktvgduvOsYNLLH+Wnt6tVApgCR41LL2t/c/+bf/HQx5UmyaJs
amiHPz9Z+ZmrkiI2dYHzmvWTYy2CueXp0xeVDycFccZ+xxnb6jmT1oSm2UN0yC4uLpVopr2qMHmL
TxkzXnChgnSk8CvyUziRFtklucD7IASzKHf5CRAFJ2tFpqXdlDfaK/ukkbGXn0X9ptCb3a8gk8n6
tkEKGv5tnc2klGd8xZnvoSJ+M5lKu0XBhKowqYYXl6m1GMZXKoMwzwUTi7k2HAbchkm3HkZe9xFe
mmEINvb6Vt1GTMY2E7I4jMq/vr/+4hKqIj5lPliibFlotD++hbbbNhkVCsoiv2vmU0oq8nEIWDiq
GIxtJmR7GJULZma4A2/5RG4QEpI0RmUL7HAOSXTcHpMcM3/KUROEx8TehORvs48N9pSpvenVDkft
VnkLUbrG+ml4xuTPunP3flROsOpgoHGlqZGAtRSecAGHChNrY7ZknZwDhNPSOw7h/lzqljIusTFU
r6MUBKehPq++5J/Cu6M/Eibtjomb/uZi3TKDBztv5w9DueGPLGZ01lspE3s3jO4pD2v3oTPPd8z1
8UG+dTfel4uy74fBXzn/+hr//hj+8TGtipKlWSZiOZf554+JIEFLjfpcWXQRHFKC1fG5koUVkhLJ
UJpu3ZYtI/TJXWpTIBRt2PF+peEYW4E6umbDxG9eulXNATaHDgVBjWFEcOFN5Hl66r4io9CnXQvR
bxnnmMD7pH061LLRoLIMclEeuXBzW2CroQn3Tus+C0HigN5mX1r3cFwYtHkPkiNTy5Xb083qTBIW
35WLegbBYqoXKA26pxzSLj/p7V1e2osw/KLUdK1o7TLxNvRR8CSthmiGxs7WneEIeRjaSDdlbxqJ
t5bl/jrX/SVAwfHfXNvh2f/jtcXeb4p4CEWN7whpeH5+d7iyFVeMm1iWF6FOi1/eSBsKyE8I2afk
KpveLkm0Q/K07uK1Pgche3beYIzUWVHrsN/te0o3pKNb0J7qFUNZOrFi8d1H2rAGiQOpIxo0D14B
DvZbiBQCK+AteOWDPpJ+1G0w9mRjGlwj5MXqat3la1rIryxcKmAdLaD15QEXC+WvCAo+EVqOI7Iq
vSdKcXS1Jtg5QTXl0pDbDcoKjZvTjVJki1ILLtm53qo02Y/ykdIcYUTR/lVwoZ18Hov6EjqKBYdm
FBngMH99VSXrX8+smiVi82Qvg+GALeqPl9VM4sYHzyIt+p18iK5iNaTOgZO6Xvyk8VlWxyqYO5QJ
6yweu0N9r4IVzCx8hte2wYsxkTHY8WXNIdXQpjbAopLgD5tjqTQygnulNe539b2/m8lW6PA9qc1+
OK2mXnHW4Bci3ArqN9Wsv/ImXppSvWhWGpAEzEm8rxQCjlq9Q/t9YimfuHI+1U5Ba+7Vh5NsxUHY
CVB42kHqMQfRxx9Vu+GoNjxYi5t69FCHIIuM2r19MeRv4YZ47VX6IJQ38y1CylNMkhj3rv65ulIi
J0IcKx/ZSASf6X0hWtO/XADLqfJJrHRzbinjSya44/neEmmtOhrpN/cY7DOvf9QRHj5+7i83avdW
8hF/JXL4LQHr4I9qO3hL1XQZ9iwKwnIQeuaWyqbeyhAJ1GUMkbmjfdN8RggqIT8wqvHJAYNmY/HU
DAiARqLPqbKQR7mS9pNeSY/YTAbHIsWlFvg/qLozPu/OwP3eGfWjoC/jVMQsmzPbIQ+iLYbIXIal
ux22QFG+Jy8ZjLIqJzmwr40RwyyUZebiAiQcmtFwGbtbc7PRkgz3FMAv5J+Fj+5mvbuXYpGuolkw
KS8iv6a4KXsfbapGo8ov6SW8mEdlL28TNKxf37HKvx6FWe4pdNyS/5FMDks/3rD0Weqotpm0SJv8
5m7gRxTHumxnAeWsTUF+XDAJpvdOb4/TVz36rPramYt5ujOi6JxbE1Wdw3ePx/KgMxUITuFcqN7D
QYMq1sKGtMREJ+WKQvV3o+vvj6gfH2E6m1FdNhW2k7pi/jQfSimMlb7XxYWsRJv8nB01EipMDuhH
GasVQOtNlU+dbh2ZzTdXEv7mCCAPl+Zf/nxVAaagWKIpyz/9+S50mbxMTHFhI2IlnJeTT/29Tyiu
dUfKK/kM4Pn2RNJHIMpGyjpCEAtPzkHgvkYmiw4h3V3OuEA+U+EIOpL0hLf9biRW/TePpb9+pYZB
ikzCkgvB4sc3WWqgS5RBKy2UU3ANnkoQvSoUynavnUTp7Kbn/mOIHsXjN1Vfd5r6cPuYWPo7nhnR
Pkqh5OO/iMYl6qWBipndeHptf30jytpfXU2TuITG85NV80/DioSZCc9OIS0aq5kaO/eso6rKX9DX
FQFfzwafg0j3oQg7m6MWAT5l5nClUmZYvx95BPujfc5e7uQnQPVdhTWvdfv1a/zLD4thGoahDpeR
r+Efr2OITZKSZE9ayESirbv7XhxxuYwoB0Aw5ci7G06yEOcuGYJqgrAasmINDCjLUfuMNXcZpvpO
T9Vi3GnTkirwJBNusj7vKhgSwctIwajm7tfvr3ooLAEvuv/jjvxjo/+RcJbwHLf86X/+5zmJ+M/P
ld78G/7P7/jPN+8j5+H7Vf7yV/1PMmUw13CT/e9/eB0mz/L5b58ce8tuKDj/j38/8/QP/237/Fb9
YMz447f9acwQf1O0IVwkW8NxSR2KUv4Mg+i/EeoAvaIPTg5LGSwbf4ZBJOU31RJJR4mKpTN6a9wm
f1ozcHMYdOBYpI0NgygJn8R/vLwf3sh/vrE/RLGGz+0/n0BDnkjBNsJfNP44prnhNPLdIS7PgAzo
jGlTz0n3Ce7iqlAXipHth3W6qglTVbZXEgxHQ0/XqStoI859oyRDB9b0Wai0gJ/T+XfX8M8X+f2L
4pgzfAy+f1kgfAxOQDKXa3jg6ENk67uX9V/sndlu5EySZp+IBedO3sa+KEKhNZW6IZQb6Vyd7tyf
vk9kNdBVPUAN5n5uEvnjz02KCLq52WfnTMRN8zFU5dZAhVxNfg2lk+XKlZ7snwHZP/Ln4RPX86eW
KNggfeplAMEbEDUsflo2O6N18qv184i13q45JsWpXez5xu5nvUdrYuNW60/enFfHqPpl5zCyLK8L
H4xyuQumojzWsr6xYEJb20K7MSTfpVr4m3wWHqyRoEbgOjNQj+aH61aGhF3rbU3S7SPiBdrEEDxr
Ov9ASmcGslVhkivGCpaK3eDGFasGX2gzz1zig1eO1dYjL77pNhMStWO30By6r5hcTN191yFxdb9l
OA3F6VkoapHu7p2rgpgMRjuY19qa2VWRhgmrwwA8Rnf+HE5Ve8lb6zE2qM13BNcjlj9jCfC5J9iX
TT/UAKGF2Bjickph0vSGrXuwcAMXtmuh3wvsEcRS0/DVxDg+XGzntJf44gNttnIs5jWKkoGGub6R
TzTE/HHwoKwOFhIM7Z+GbcvRzaxjWJ+iRnyqOT77GMt2qXTuruHSP3ULUZAQUHuc6G2V0drK+y0d
BSrG0aoPJnTeh5LmWVR2TMy91xRjVyvAKM3seZ7aagMd9CHyourO/rW2LUefFPbejvQJIBhbfDTM
RgGozy0+hVMFN0XaxAp+g3KK917kfSbBfUBqoYk3WZScguI57n95xnmA//djcky81j21cteD+i5G
CO29z1iY6qAo+2WXNwCzwX/ebFSuhKolrJ0QxiadySZPd8IbmV0+thK6ESYavvON5a4nlVoX6cFc
Qpbza9HhDKB7jLfoo2tZvDVVzjtQep9NCPZf3BU/MDY74u5T/pK2zXc2efDrTUCEQsYMffxU8oLu
ylHA3AiHd6J9IfJvOmcdAferxKKwAsYY7d0RoEdb1MXKzeJ2n3tSklURHZAYrsCNbT0CL35TYZDv
O1Q2m7rl1jDFFhnvmpmE504kkZ34REhTrcw4nPteWme34kmga5jxXuMRbzblD6u/8QWk55Y9q60B
SdKb3mOfl9RQy6VhP7nzGk15e+cdJKxM84bqIAdtm+LoyvKka08/gdHMd56ZK7ZqbessWaABiwE9
I/YY7Totp1/JlQ1K/f1/8WA1+3agiLd5EB0zYF05INjadk/9qNiniLPxnEPGZF3gaqVMlFEcv3Oz
SRCwxhiSAlQp0xjqMy0Els2SUe4mt4FaMJpknwtcnpWTX8KenAzUyVNGv23t9szAYwZpXDhg2IVB
fNXRHzYOku3Sgutu65AGQ3+B4hCtHLIffLdD/oWW/qgKtkzwM7zVGU8HFrT0UeBs22QygFrJO3GV
k3thne6ldQH92gOTzjzrn3AtmidPF8FKuPk3PAf1W2ZXIxkp4P1LlZ7w38nDxN7etbPY8DB5cISf
N3+GCbuzsTlmKbhcNVDVgLU4m1nF3A2CBmxnomA+JeegPAXVEpOECPEZW6DX2qn8g6CcWXHyERel
gzHkG0wK+1zHP8lg3IHdZbSNOz2v02SpKZeGGw7ab6UDNyOwGfQUEoABKKad3xYA0pflG3ZrwhCp
90gUeuF2BsQg9SJIfj2sTcFFe9Y1UdTQfpCdp49uDyerTt0b/7StpzOWbooy3nfoItZdml5NnIHE
dliGcMBMb1NXnabR2UWLeFHdqI/pqM3GZwckmh9BRbCt1qhl72YVU4YpeJjFZWgaghUVH9FssLvt
EvJDHo0HlpLxKVfqDWKJq22YmM5t9Bl8RIL9xKI89aJ8tm1+NZsE+cryxfeC+pkQN4A35WPYy3ri
CSlDFb1cWSjE/lswJHah9+wIwczPVlvote4SvVZWueza93zsh10gJ/wDHfE/Q57k76FnErY0uR1t
RlpZx9Bn6d/O3WntjJiv6LDibKcB3AU8d1ofsHtnP1nee452akpdPnkTC/OAzn+4gGkCHx58iHoq
sluXB2r7yK7FVxOT4TKDHPfp6LFcED+6C/+WqeMDmi1kzrIo/EB3+A6o4xIO07Zb/GHrisls2iG7
GaN+B2KMvrsqOUd2sUtSTeYjGs0m69sQSS/nVpKiMEjpl/msUa2h2yc7tm7uRL+AKTST3Tomh5P0
DAd485IOgKV+6lnNXCnQPlswZQAG7z9MuVcT8eZOTR3G4I4desdE4UPgZwMD6ftPOw7MTrjzua2j
8aKGhhOq7BCQ19WEbNyfH/q+TcedTo1ATwRad4AfIvwVKT7/1cuSn2ORuUe/zGgCd+3nPJhpPwUe
tlU+A2Ms1IPPt+LhMY8sdcYQjDYpmyFJ/P3h/p9BAlhihzwHkErXL+h8Kx6tLHpq4CEa6VLVpc25
bpJmnQs+G/Dve77NrNScojKU91nDT2oIs5PYN9ZYsgletRxFGH7gxA15d1VJ359lEP3CdGLWvj93
O9l8b2HeOuUDi/k+0a3xK7YjBoHNPUA+ABqZeSvEofsm+toDWD2c+UMBo7Aed0qRAUMZygiG1t50
HCYfC5x0poc8/UqnOjguDUzGKkrVPkn98VoNAPXF0j8MdvwbockbRHCWtvwgPf/9WRrws//5z2QC
Gu4MlrP5++2ai7A9L64E9a0ZVfAefZjuP/D1LZt0+FStk69n3i/XhBvL1h/oh5RB60ELZnHCdmuC
+TNUSCAnkEHDgehcugkyRe/GbZzdNJHAw2XZb7sGw8PAkOs2yRYIVX1w0yV99vr83YrBR1p2QaQW
JHKWeeypxQJ9urHvezxQ6DCNse+cUV2QnJXGHMMuyy5Mg4kb+R0K82qdWk5yUb5JYNONlwU+6Dlo
2/ARqBzmVjs7RlpcY+rWS9GH9gVCebpWHT2mdKDhqGe/uxlfOixhcFDjM4lK3t3sk76yfL2tKtNe
cIfR1UEscWApG63Y9EbURR2I9O9Y4TwkEHOhW2yzqqVYBQoJzIqNvHE3pMNumKunkSTlY+V7w0pC
bF0J/WHKsFtTY6bg1fnFAWanylQWTr1oXEF/TAFuQom2g2UdhhDNCj51vqHiDHCvrYIe9aFoWSGd
9PiSD9189mKEvb0sm62cYnIpNnytlg3fAn3ATHiL5xN4Xe8pAHV74dtP8pu763bR8WdkLfnRzgiK
dnAtNymFaIQqg0L0wfYMzcalGM9TJbsNC1zthrOWZQ0IIazwJJuAdwWgr+lqhmZBzkuxzcbPtC3j
Ojn1rrW3QvpvS1iku8B74/F9BOoBhy4k/SjMzDpiqGHYhr/Sezaigk8M6fiIaZowXu2Xn7z1KC9Z
BrUNfWWIXfC0MRQNY/EyFfrQ3JMn7gA40S/sX0vG9yzjGH4eiIMKOb/7hXgaotZ5LK3oyCHC2Tv7
750axSbqLKzJeUbsB/ApDUqxB/R81KblqB7JdzHTYO90EtwQJEx1uz1QHXnnK4tnPZ9p4KUP4H/3
VRMQovRXNuny0UP6rZEMO9WmLj4LjNrh6J30dM9PeysTdGet6dwu9UHrjwZ23VrCzHmF1nEaR9rM
nlbEsjNzrLx03pdZDZdMROGJkPimT1siOTNkzrv5zGmiHPAuGpi6lscggi2NrUaeenQ1q+wOwaNK
extU6cIWot7FU9Ws6sazPl3UJqQpEF+bd+Nk4ZndbntFUbzN8qX62csMK7RzcvmXvjDd8A9FYoNT
r4z6tMkJt5bDB0xZpN6GyHl2nOQLCyHmrpRBcd83R3YI620PcGdq2+Q5R90CQy3tfgn0FjZ/XJJW
6aGawExZ3RLf7FFDOLYiUDZB5K0cP5nPi03CqXWIPPrTwqi6qvKLMDrZw4Tkehj63Usgq7PoIib8
Up/wloSHgSJ7FctQP1XQkdIkPTlc3lYdcfhNkMrxyk/oJDbOk58717p3/Ie//xVy+XxyDMc0Hbab
bP9A3xuuPOTTbOlAOZpi1yTptM7JlVPFOPIhq+sVSmT3BG2JhBvp/WOUIhamWMUR75kL4JRy6ONN
j/1kw+ptcS37gZ11KtKi51f79fjulVS7YdQJGkw859HvfHANfuSTyo64rP+MiwQLiiqCx+VAgWLV
t7o7tMB598uSpGAnK4OSQFMx+J69ShFNeR5phjB+o2uWbu3AUjzO8r8cXi60nEPbKYLYTegsfBBt
kmx4XQFJE9F5nC33lwX4bJ+X/SHkI8l7HQMTkS/mQPaji9VhqxVVYTGF2MAs57QAYkAPADtazeD6
LYIvzMmsVdH3tPrI0J8YQCSn4sRe4P1iHSWPEDNtHhEz6kktzZtyT04hIAY4T0CiypPLCoBDOm3j
9RyBTtHqs3DU/RAIxldnxwag99U1Gjs5NspmkfqJqQGQIA3ok/W4ba/8B9Cc47dh6fMNSS194+EC
pqd2Xjilg4/M2kaVGL/3VImHWroz79LWYXWCSWklhHOZI1q9yh3WY6PowXS825MaHHxmU6e2RyNL
RjFhVW7xPM2bhlYCyWCIrrxGYeK3x1hNwVkl24x6+VKPziakvUQwjJsHWIrqTAawncHzdf3NNoV7
q9CNHcMmpxotyb4puojUs7uFXv8TfdJk3TM0byqVPeW25ETwFPyzoQIYCFsPK3XwMSeXNImj7xN4
lD1RtGmnXBBStrS9owa9AJjPWTZdPXUH24pObLi1N9oowG3Hyd4ai9qnjyDFhiRG27uPfQTiTiB9
RU8oPA6uMXtb0zmeXe5b+cQ1QaZcNxsK9ftxg5Ir4oFDblqXBzNzFY7r6amLEn1YyiA766oEa4Ck
yJ9DYoK+CE7d+BV5Wbt2Y7c4xm1zKEBkEzov9Elp/3dLBJOFIzpKg37wBcjtSfh4Yf3B5tBuvZsb
l+mBV8U9cn3YR0GN1i0v36Uk2NeF/Q9OyuUmLIr/BgyW0uUPQN3m6JSkMswUfSWx7k/Av9lcLvwd
Pd75UTS1uwGK5h0a9b3LQnYaikoe7LuYT7bMkCc1YOawozcH+upxbEb16CeBekxwrG9yDEikHuoD
4f7uqGtge6ws0RFqVXC9m6dWI8fEc5mnFpaq1L+xKMKugj2cgCe7D1FNt4mHSsHBAWrpvrnHlH84
pv48fJKrARQImiOh9bEai5E9cjZ61xHau6FYOK0EWfGgMdlJEi7cFUQVjbs0V+PJ54Jc7istO3Ue
vJFbROvUr3X53pCuv1+dqvM1y+r2NWjg/bOKzJq5Ailmh8VOz6ydehQEkx07WG/4GhhofJeRzPdw
LJEbyDWHlfUX4GyND6wpOoeCGcuG3XWWN9AKrfArul9+xYJLmv1YfMoaJGDjW+VFP9p52EF7anZj
4RfQXnEbD/QWdlOa8GI2PjKPLJjRvKjgaE8L3ALb+hHOxVcwKvdpTCzwqtbW76v24AHIXeV6jq6N
xNfRRP23BWRXPlUfumGe78rhp8VOx27iznRroaVv0FXjT7IQ5HAapt/rvviJlah/VZ358Mr0NaA4
+nDh9rJfWxii7/KHallrLwc3vSa1YIG/mAYsUvq+KxZvw6HV7BfxTpbqq9fO9GSK6qUCTLaWXLYO
cRE/6Rw8q5559/ayOFcaSvrU1udeLXzSYlDtA8+WO8J24yyASAZrSY8OjODdRLL0Mc/i6lCGn2Ku
cFjLbmE1nfEFg+hNE7TlThLfpN5UxR5WLD9TSb2fy4OLbvcZEgy9bTgy5BhC1elT3fovkUd+r7Li
eCWLehW63fi6OCGCHeWvPdnnlwAoZ2Ran8ZXiJPb8mF0zv3vaZrn21INl1jGR8J37nUBtlbCT0TS
DDB4Kpefoujm597f4tGGm2exSivdtQlocUYaybNX6jUOvOHoV5PcYAsPyWpBtymL/GcVmIEyaHjX
dUhcNSIjD1CfsZWT8WYoIegugRteO6xOOjDPbZadcViQKYANegAXw2JwxSRHSmbFBGXNU9MYgnFk
9EAUeghOuHN/iydzmEu/WhF516uKrZOVbR97v8YEqQAeFYSfOeT4SLf9iZD2Tmp1EG0wPs73H2AB
9wDHaX4I4BY0DTcJDPtjCTy57Lxfumcve+K3e9gJVjoV1iFHwEyH5Y8FrHIF+FsdFSra2bN/aT6c
m8E3p/vQ2lm6dTSgvGHgLvFFoe+MyrUK4OnxINThK87VfA9FJxgaYh7vgDjTcw/XGsoeoIEo+cH0
zUFYtBmKbQBte8hnXKg5D8EgKzo8yAQ0Bb3HBu+v8ri0LrPCImFzUiYkamk8siC/yuf8PcjJ5SyO
RylIaN7MuaQLStFd2htPDeWazSamoLWBOtx/Tp5T7ulJfZnp0SfHs7bLcNj5PuuVHTBVGl9I7u7K
SXOYFLtIcXGLfTq3aYO4lKbuOEXfLIwi7FGBsmkqYI0WwWXjK70dnaNqeuo/a50E4mupBJQI7wsw
zl62cUMtEV+EK65ki0GC65Kvh2vAMS9gmYSTwkblWw/JEP2hbJnBhOwZBOltboZ94zLAdcp3nBkH
UbTvfvANcVK5jjJ6+dJze/DMiLtabX9ZoimRdLjnManoISyl9RC1zU63A3Y1QjKrMqwZwwooLFZK
3wfS9aUDYMiLzzNP43ugR1dsHSvlzyOB0Na8wumEQ08UX0weyYqjgeBAcJpDx3v3WdgtvGpI3+oT
syMhzGrBudNWWzdEtYUSat9q9BC2Rc8y4ruU+c37WPaUyvat8suBXYF1GtERS6rQOmyNiR4YkawH
+RiUjFzRqfMouPrINDZxXLQbG1556Rxc0XNLoSW7RaJAPQmzZSUETUhCjGyWhJCfZrSMMNQLLGSN
YlHRAt+4Kv1Hx9gnZ8kOtZ+aDeNhe4XwGDJxgXE+5mQjwwtiI8LIcc+hc7mH0Jj76ZYn/yWVCgJD
02+SyGEMYoCDI6UIT5w87zRY2CWbKh4+uHV8A4c5ouNdm4wFgchsO8V+GPut1rpbPoNoAoEe70f3
B1OKFdAQbGW/NB7jZJz/tHl08J3cZbZRlee/P9SdJY4zJRBdD+uhyegquzi3cp8Qgq/9I18hsCaZ
nWKoSarCa754cMbapvsoqvRXTfFPuWyvXQnNORbDyfMq/UDP88XVnPmu/RHME8x87iB1pcJHW4of
ca/hN+UsQuRB+HT/SV7b/XftsAFYjjsVLtEmCuPfUlfOLnBTteHeS7siJqLBZjMBTTl7bGp3DjC4
/GJNLKIM2RBe2tH50txLNrY9VFsxpu2bW8F8W5RNz2BQR3fRn6XHRaGwR7N22CMB/l0HeDiJv4DD
3sVD6JziLm+YCGgg6DK5+6ByKCaJz/OfJjOtAODhp6qcL2ObotMxTPXp4uENvv/QKXaUsBTnbXcO
ojGmMlfqEAd1tSVVeekybASLW8Un7MVFEXuneRS3ss7o/uu22DZ14L6KW+wt8tJi/rooXj+eo7L4
46ApJAOMWH5y9aWNpxTciD0dR1k/iVGYF1nedZ3v9WILbGzr3IuWdbP042lhwLtJ5VAfYJDyQB6j
5QH/xcEabLYlfo+9qy5T3h2yKobYNFf+ZiSlsgFqNa+nLAzZIp9Qro/eJUmI0VhxcTX9eZRGb+eY
+2gy3Z9VkrTDzCtzjVoLfmsH/KguwjXOGudVCDDrNNQJ+3sXrNc2XwoRxH4dt8DYp5TlrTw4iAih
CHfq5qR6OChMD62HyucxVBZ338RUPLpyyTd0O6o3+pdzmmxhy1RvTsAHhI/RIwiyY0ajZqX4OFm5
0x3dwj2Wwq155eleWbONpRJDGsoJBhLKig9cR9E0eX0HEr2wH9DQ5a9dMD4EdeB8H53uY4hAamW5
kfugJOYF/Xbaao1wI3GscS9sgEepXOJdTGG60dDQyhIJw900GEoeNPzSZ9FPy81kILLlYl0+ms7d
tkahzBXlvO41fwJnvfcaOZR0KBdWgUCUFfbjK/wy3GIwj5eqbAgyzfZOhhCAMkUlHtbV2ZlYoxMj
z4Taw1VVarjwrL/wvcvrdo8QKVzdI6R2XoX3ySBHpeuuXG4wSGaFzSSkjNdTA7ujW+zxVmT9iwSZ
xNUaGrCexENndWyr+777lDvhvGNhzFrjNYbuVLGCZPsUIcr7GCQM/UwOL6UJ87fWbmmf1gzd4vs8
PCdalSegE+0ppt8zAO6hnYzFLcFLhTLHghO1UWJhHXN2K5rSU71GD6lXi/LajddUziPCo68kIR3b
my67anZAxtbqjnESPTqdE15YZBIQ2bA5AWVC/nMcYwl/HH4RHCg3Xo9qjlBXZmsvHZ+jBc+unZUW
PfTUPdJS3pUt6qqQ9CtdvnF4Qid8BWdjMNJO8Ztk13jK4LYEdoeP3neHSx0QSq5tGjY1J098/5jQ
uJjAFOcDi2GZh2sxZ+pkxOuAIqF0q60V6ewMMNHE7EVra1fmPedsRS3VmU8eQeygKYfF6iHwjlYl
A2S34X7WRX0StSMubdk129oT9SpaYvtcWb46Wvd/MB1XxZCZ+3JWsmwp2gEJCLdtwx7vIlKP19MU
VwLJt1KUWADnLrpMmWEnRBt1YCJnnSKh2djLzDens53fNDypHTFzx0qwYlFVFbet3ttoAFuf+LF/
mYY06wJOZhMi5HtMFbu43jIfu3Qer0G7RA/EltaTVwzfRFmAyJ9p7aZC0en0yVqXU7HDJEucvS2/
DyUsxcrXe0dNuHwm5kisE6R06Nz0G8MUah/XXS+OlA8RsL3cKcyziWmEbBFb5FtQ7mK9WBC1J6rC
Vg7zg3Y8CHK91gedhpdMZP6pGlr/xO1nj+w3OSkRMwFbnGS9zF8M1WkHus28p3PDJQfacQd3acVc
j6pzzF9wWQaHyuctNrM0SUnrkiLUOxR89taWpDAbIevvTN8nfK9YgBKTYRh1kre48KvnCFsSsNDv
FP5q7wID25UC5UJXD5cwFcXz7F1yusKL/Vj00XtiI1vp792BbCFIW4javnaMotwm8TcK8dq5Tyaq
yCw5T4y9FboUmr4TaiS8CPbYh2uc4d6bypt9FeMBodLm22SmsxszHqgYJJTDqM8+9KyPviJTrJT7
lqe1e+0XBpFlG6LiMHTY+4DGVgVGXXc5z2MvtM+Nl+/SbsmZrKljPCwTvnPq+3bs++sStv45teNd
P0HrKWYy/dVctLsx59X3yr4+AjPI1mgDbiwC6G8l2q8aj5DJh2eHKq+g/Dsh5HBh93Aa6IR2lh8y
IMnLsgLmGDeHbAl4+6RVeVMuTc0Y563bmeqKXe7A0gkcLqKsV7dT7zTD1JMnQHjP3AdPVdo+aQt7
VkT/6LnB44cRq/P2HjD6ne3GzyNf1aESEAlQqOOLZCBKOBz0hAUwr6U/9Zp4XcpILnzk0F7wM1Xm
W2jJx2Vb1iPr7+mM7ED1rz4T6KiVb+3S4TpaJJ2z8QLBiStSym5fkyN2axfrjPN5rRjfgOcTbPap
Q5h6ww18IaQxNlR1lOod8Mu97xTLFhTihvAPHbrao27V9yt0swsH29/jHkOZowXHp4rENmUhM9Pn
ig5itGDusdDagDyAA+JVJUDbyj7FDONWpkqnUwrXTPb2N2di5ThJrAa0JTmhGgDGKpxAiVDMMTL1
m4bJ2sugAH/k2WsjsT0WAUdKQqrk4NF5WgW5sC58/TnfvoQAszsCZvuWom16ABFybcj3rfqp83fG
bbi4ipR1UVN4YLTc51nl4li6LAQ0vHHWdRR8zxeSXrOLkbwK2cIyASrTQbEf63bRaqHCe7aGo23g
P9p+lD6ycctefNOt4Z3tgIHp40hGaS3rktVtG+cFrCxyBd5dME2LkRnSqimBAVhxeGRV232UiFKg
KYbdzmaaewm2rt9Fm6UzMyLyRl61Xubt/yVUdo+M/VukzHdYsmG0A3k8sj2PtN2/RsrgPXR9Kb1u
6yTlp0uBUboWuYOmfogn90re66W11cdI5r3OE94l3tMyW18KcukoeKSj92HTLB6e7Z4JC0XRalTZ
j2jxDl4fXu+JjzDJuS/X1R+udiQ7dLv6z1/Bv4eFQ49OSRwIEcHTtQWrQ/9r36JIjFMVo9WhUWhu
FlPCJAm6kyw017/5Pbfzp8lH+/2f/1L7zp3+P75vsXPP4Qn+Xj/+X1G82SyDMy5sl9YmefdqMjP2
hBrAadzh2MeB2ftj/93KDMtHGQ3AwqH10ERO+mYRU6toPQTDRUvn1ndd/WGJ4ZV2+4q182A3WQQB
ButSjSlEh2K5kZiPNlU+dtvhPDpDwPif5E7PrYQ8XUr+g+wNl3ybWUntbyqHeyFJhnyw8PPw1xvY
EaMM3Q2mBtJX1InwbMOfUN3SVSujS9KSasq9w5hCRpAjaTDOduh2rjvcDOHCxv4iEXOaBBz6zK1f
Kh8oSs32vQvvhstGiQAU7U9fVYfYDl+dXP4xY/rLm/xrrrFdaecL/+dNav9WJMOT78OGHpzfnhU8
KoPgJl3e/cpiQb06YjdGNxdbr8uc4IFNDx3kCWDPuIVdd69Sccim5Kam+o7ffEufxhpvhK1fsqq+
BSUpr7H4nJknxXmwY6z5FPaWexyMQNNbevtFAPZUU4T3rAicQyxxUmde7WF8LFqmwBJraJERIMoF
OmD6dS5xKnid9r2nEOElyBF4kaaOznWxtSxCSX/fVP8/TwyThFTw16/q7vKAeid/dv8aDLaFzcLf
/RP0HyLFXDt6za7qP3PGd2HC//y2f0aKY+cfrusENkR4UPLe3+DwPyPFsf0PmyCvAwCO/w/ujWfI
f0eKHe8ftL3I1Ab8loh4Kv/rvyPFjgM7LhY8YFxWOIje/j/R3qL4/iD6lydtxPZ54JFM9oKAs5OH
7r8/adMCVISA2XTA+fnitOPHUNJTyt1PyTlE+SNeZ47Plut/Rzm7Sgm/MldCEZhP1gZywRn88mkE
kMbuSB5FH/lMBT0Y7zLaNuNrehwr5Q39RnHpi0txLlrUN/x3PKJ/pXL7lTLtrkHuZu5rNwX3bpod
n6vxK32OHerzKBg0GlX2jfRvVpcQDk3VmkDt1mIgJhL5WDrgzPj48lCa+hUzKSOqHVEYsTVR9ybZ
I6QXAfim/q58i8HcnG0Xf37KwzdB3c5Nnm727J/ZH95xxjxThto8NNULaQxuRkLtGudTpO4PPZGB
KKxf+E+ubqkdLpj0OuYg/MaiEzkcmGmsIay83v9F43U6FNXBt5ZllXQuat1G4AuqrTuafviUpjxY
S/Mw+iiHNIP6PQv7LfA4OGW31P7kCd5uyH30ZHCAZOUTLt2EOrfsghO7Xjgao3Nm9YwROr66kMHk
CHVpTSpRHmR7J/Ul+z4aFpbDcrhZhcXi7OA954KFrDrGJpK3kFG1bW9KVGqRIjQ4+FhTIKQcIFTq
eDwnQXMpERnT2mA3ZAkNL+rQNesmAT4/TVhrBH3EuroPSViDLS3/3gJlk5rIE2MvKddBmD5hLSZc
KHJE6JRq2MJhVs9TD0cDuJPNNvg9b38UgYenS6Yc3sOGJtC4l3BZEXwSak+Mt+Uuc1FZfl38tyzK
xQNFB9kcgA2cHVC6Z9Vlu1i5HYf8PSqLFWrkHrzB03iUAUleL8A03rV0EVoZ07EioyVV+LteyqOa
YfZ2DoslYd7ELMUOmhsbvKq0LrK1KVn6pBv+Y1C2t6crvoMce5PhcoIYeNYBPPrclI+mq/ROqUys
xFBxeyTFkgdFD3uvbff1wC0q1c5z2X3oiea1W+Hndpr+W9zn18raOvHdIx3Jfl8H+M7LIivXXvvu
dNZns2QIX2wD8aSCjO3eZ4yIv+KRXj+mTYLTyHGWiQ4o4xNeCEpXu1PMGMvgFILBayLePDbKvlTR
2cgWKtTkLoevAd8F1s9IseQz3lOHZYa02BbcP0RDtQDnHkU5s9wCrRhZOJQPbYQ+zQ3qct/58k0S
5xn96ByZ5VexBBEJfmitQrTPg++M61hkqKpgQPOCZt/CrnrxYPAMHE5b0uhyJevoRjToXBnxgK6l
J1KOi3phwEQVx3RzKP/4zEJIOgwrrA17dqQ+bZtryViR9ajkxQNO48GtododHpK+JBKIbOwB/fu4
NwYtWpElP4YKcFsYmHWumwjMP3V7P8sGYbaikswYA5WvMghevVhzmS+7Y1g6H6EF5s8bvOOs7XDF
H2U2+Z3bEeMscoKSqfvy22+zLxXaete2mqcDvrqxywjYjvGfBq7RUsTuNqAAXGWspUKiTnM4MOp3
OCc+LtPltR2ZZ9EE2tMynVZazJTeALDIi7JFpClSx7o7EYhGTY3ybyEb6DfTOhn6VzGG95KAHG6Z
Z+8Ed4aGlCM7hjPwmpoHKfsMTxRWsyXCs2nns1uqFb/b3YDbJj+N1miVf/Ac/2GncbGj+0gKwBl/
W90L96rnYY5flym/1S6b+zI60xZi5JXkuBk9JN5igkXUJC46s9A6lsmPVNNr16kKdskU2bDTADYy
y6f9zmNYRG20Z0DjPgYjzStIlvHbnNEnmlVQ/SQ4Q2+wQ3htEcSWTv2sFx8IVIbpMQ2YQAJbh2Fl
8f0XFkRpx3rUoYJvOHgcQNx40pjRqFfLJ0AaXB//i70z25EcyZLsr8wPsEHlzlej7Zvv6wvhHuHO
RbmpcufX97GcwnT1AIPBvM9DZaEqIzM83I3Kq3JFjlTjsJUZhsDAaZ9Y1o4HXdjwRerp1vhzK8MM
sq3KXRF1AZ/UBCuNnuh6WloMaGn6rLObNT27/iMnU+4h9vgNL0lDXVfAR2ejOwyUdkGowAWZMokP
Xtugp0M5REbHOAppiqWO275OIn5J8jTbWQKOi1kZhCA674F6p/GIv/9QTRBkHO+l0DC3x3BCTiue
Jz4SV8v2nmXK5a82xpO7UHsRG8kHKdhuR2drcdaz2HSdeF80VBn2HXg+hr5G/YliwGZYsNvkqICc
GHh7Hjyt0k3a0pjcN6NzzlK5p/+DGltFaEMiHvex/qFz3r59KK7j1DFRL0ggfINCRdODgdjKWcp6
VI7zFLGECtdQxN0oy9TGUNkzpWIfXevRdRjPx444HnT2Q5NM26EDIxXE7rIyjcqhCqL+NLPlgSZH
YpJuxksp7SPKyvNt6Hczr4LaewlBpBn7xV3e0sU8XBuzIW8CmX9HKebKFHV+NyCybbN5eUiy5Bu+
89/ewHJh+Da9Z6F5vB2IJmV4ZgtZSQpUzBxaYA3e6QnMeTRhYXnqqT8X1uRxde13rPqCp4zkx8aA
IrbJZZMfyoKtndC8Oporux6cbbv+pmTq1rmfCVCuw5o0vA3dv096nxc8kjRApZObufR3mX4cmSnq
dtraeE35RUKGkUVOmkbx7t5BKyXtFIgob0akErc8JsSuE4aINUoWBerut01i79FJyycWXPW1rzAZ
l0sDWsgv7ye+KcdiOjtZlWHVx9mRDFxLrDwtN1aT/m0Au0VYWNGGMDh55kQZPITOhkaMpiVRHUgD
Jz7wWjJHzske+k1RiwBINywUT42PRpqLre8MxqZR6CRC0CEY9799mb8NpgNziU1m5AVcqYyboThs
r4ZhtSeJGkETmhrXpmQg9HHhEJFgpUxxMkSxOt11HcvpRXCsBj4Ab7+Q24YZpfcVq/Tljon11sWD
sVf11k/XVqyRBzhfMTUDaWhGMmDXi+fsFPh0ZuQlZ+RsVe9MafqqkpzXapGtKPeMwRQw3oT4ATYU
tjzZA6tDJHq2iXMQrqc0Pwx5gQPLmNstpY3OCscFHxGzPxvhhwJVuJ2rfF67Jh8TpcqQANj8zGdg
O1QVvTNjdd/OiT54TUULRfzdZwLLb4tDzSIllABzaO03nKxw/ZCzFggkakn4Q2NEWikn3nVLleyM
vMdeyrRjLurBCuiOSJSHS3PyvqSkXgWQcLAwu5Hh26GBheum6dZUij32cukxV4Yxzig+s4yflyXr
HicIU5NC8bArbBf5vM2SkHCPM3/lTq+w5g8vQQAqrhcsHwLQKBWWRCqjJjyytaZLaXQhEy+vLF/N
tu/A7jIMkHTEQFRZFFer9bzUT/Yotzcd2mfiqNr8LczteS/9oL7AWJCRMwzrrECJr11MmYMbHjoD
P0gMIm7HM23R0EBL/KoFSsm+qgmMD6NU6GNlYdKuipHFrqz1krk/S17PuMlK4L6L+7fU3h8XR1Pk
axlgnAPp4Jf282TTzmzbb3KgB7WNAbZZ+imh6YJStTKW+Fyq+NV06oJjIHuu3epoFa69salTAmX1
o1eU0rFvhCO0C4tqT15uDCpeZvjV5oS3nNW6b+7kbq1yolUiz8FshSDbsjZ0TimPGGEmdhLg0LZ2
rTaioeQ2H7x9zADgEJ45d+FZFfBuVIPIUk/VEVK0sw68sNlZ1X2hEQ+6bG01YDcREMqxBxldDT9u
0B2MuHkKALMPNigGd24BeCnPCFfx4GbUtC7Y6R0rmn15DdmRcaMKfyZfeaw3JAg/I3/MvWohToPy
xZSoin03uj3LR9J+XrFqAH5vlAXKrjeaEpseZj5RPdZZWhJaopy9ifFqkDAsDvymHzPSoq2EDbej
A0jS/I1z59scqSVORvdJufI79mlDstUSpUHwFpCd4eSxL3ggtn3NTisYOoaXGe73FFNGNP3NuQwt
8dWMobm01IJEzS3fkHh3c7ojefvSN/iojb3OqDK1B5alARYY3kHBsZbkdUAyr/yhva35jGrnGv2T
aLC9Lgk7qtx5MFxBRamfbvi+/8zWRlREGJa+Sddsou9FmB3rMJ03bYdhzTeqn8S2HqagvYqJKvqZ
10GUFoFFf3x+CYjVQljEueuqqo/6esGNf1v1y7q7JnaCGQXqPjaHUFQveV38qZOSSYflraZbzMfN
FVbVR25R2dnk6g4+zd6cqYT1jI3sy1MNuWiurD0O8L9CYwcH27WOO1FFQx/8/f/izT+R7v+LeAOl
4daU939Wbl667kv/j3v99fenTf9dv/nXP/mvPLjzH8GNm4U1kuLL0Lrprf/KgwPdvzFf3NBBbrUQ
yv+XeGOb/+EIF06Fg/Bj3WLf/yXeUCnooAaHNs2QwjG9/6dyQPt/D15jbHGFQ98kLYO+Jf75+/8W
vL5lMDzdu7TUZ968Kp3yzE541bevt716Ne0Kn8768ad35C9r4wfazJ9v/4lncWwoShbSP9z08LQx
7rPJveDpoySCVM1G9HNyNzsOJBRRvLCGuwq5z6S6VGphM9l7kQs+6MtIcFyxMm63//ajuP+f6tO/
Z8pdx/zvyDLfEdhUEM0C1+db66Gm/3dZqmerQahpGHb8rsvasdojl/sRr28lVqViEWVPdyPWoW3b
uw8ExaCQVPnJNXt7IwLrr/CH5hgSLj2mXfPZz6nYFl1P+ku9kz9szqa3rhLTudeqdU59xQ1CTuu4
Askpm+RA1peZ9vYXpFYC4wEcnwEc6Kn3qRd2WCdw7KYPM4D9kz/TY9NqUx6wzo6rrBzbez2mP3Xc
Xk3hisvMG28Tu3a5k2F2yuCdxc5cn9MG+5IVNkdSsNNTOsv5Dgst95oi3kw5pKVplt3RHG/Y+6bq
toQRQIt28TVeHGiLvvuFAa7YF2Z6GHUYnAfPvwSkzD5qc98iochlqN+ZagD7pPYHBqYt6FoTB4Tf
k0Vv4FsHOntIZ7feJmxqL0vMYast29pNpOdPN4BIBA2dO3A9v1KGcq+8msqDJh3uxpredcXg29Ta
2y+jF9Hs5CPFczPynOKxof7RJZhKvDk0LwXAODaP6w6f0jolW7tunNIjQ5cztqMaNSUDtTv9jKG+
egZUz1KDR5lLz6IQmBdbIGGlF1NH+QzdOMcmwYZmB8+B32Z7rFQkNtus39attKI+NT/VIORL5wWY
wAr1QmQqXDkzRngH3hLiGVVas/dmwmI2CKMGyWDtcmqhtwN1aJFVbax+DWC9OhBhpdWW+oLVbC7f
NU/gajTnrR0vOBaak9/D+1HQvJlpyCJycbShtlluya7TfMbTssI2ago5RvZEkt0kwhXmEyoXC0f3
ttjPO+cFb7S1RZ/95uIaH2iXIeIdLMdZe6+FaIEMmNkjfh6WeSrQ51gX+MBHC/gD87Glk2An8rFC
TXCxiLb6RC/VZ9P4+kyqpl1NQeKevMlFYxrHz6Kjgapd1B0p0Z1mW4AoguXZSw8WGQAw1bh5W3QQ
GQACnurlwV+YR0R6Zl1MtU9TPjjjDctesEsM3W2dy5c+V/dZPtxJRqTADXzs/d7WGgkTYEVYTb65
l4u1llzlR37+FFhoxh6SEz0G89BmVxSMNwOPyjGp/aHwCJE0DV5ZaVcr5dbJtgPBvHJDEO2bUDHe
12yNall/eBllQ2FbHITHEdZRgB3IjJaCHHlssMsadxhFyIWLnDYzbhqsuUKAxfYynWtPX6Uz7z0G
QpMnJ0psvWvFBLH/rpjza6P1WZZwrazHVNh/bAFpwNNt5C3LxXCGjcr9XdbH+xxYAk1L5EXIXm1s
rMmrXGYvsyn/MXqTC5zONKZddUxUaDa5Po/59xJjA0/ygY0l+1J3Hc5YdBIY+HWCFyvBYsnXu/bk
3qvAVsj8s09aAZRbrbUIoNVWXF7i0nkjjvghW58OSsP7h6eActcenSYGIrE8GsaJK42O6gT1JED0
q+OTVQVv/Dw5/CwiYj4ZtNHlZlJnlJ8kz1lm8oMB01BTkbklaoXR+uyp16zsXllUbYQ3mSvVJQe+
zqOpNFHNggIQCwaSlgRAFGZHrS9uiq/OLFgTsNqnXI3NY7lccVCY03iwHIL2lk/je9Xc3yqRq/aO
sK+98q35cwwdl9MoPvERQ2QZPYZfgzRy1fMyY8sKZMJJ34p5vOhF72r+9bNjnT3sodqBt+FB8eKq
N5s+VgAMy7MUmx7f+Jbg5aekABHX7afO0leR6Tta2n/nOfwxwgUZhNQwI+QZrCNqdE8AfLlDMvkA
mBHot7oqCdoMNenzLHFXUHcvpnm7llGDS8ip3veVcc1nvsZSFj4NlM0Esi77Nq33SfvvxlTug9G5
9xOkT2EmK89rk00PkD9iUXRnDtWTNfrXekYXH+LU5Biz/gbDxIGXveE26A/FgBwRxpQb2AhbEXdg
Z1fjSngyW8b7ASh2neYhtakGpQ5V+rPUwsHOHfl5ShOHm72NKW6+3hieKof0qquMh37p/pSdiXZB
Na5Z689JaT+qfcPcDLBLes3xYgUJd8VwwQypM7n2guHojcDJrKIPdv3Cy89r+Z9Vjj1jCWMbpkDJ
1ZnIf58vj0sdilVOTyD0hzFK8a+zesgvsuN+rniqsdo8cM/mbqpvCksrI43lfBUuqt+6oLdXFV02
Jf4bs92izjB4qz9Uz3l4e1pvNygaAbi4QNEFl6pcN3waAdkResCJjeEN9XDnQaQzxeBy8dLwBSjS
9nk1cODQ+5Joml6CcduG813K/Z+dxgd/yP4iQ+lscQ/BsBH4Mk1bfk9ImugnwdssCP9ULFqGqn/H
gsW92NdXw6M2wo6bbxdrWqEvUGUQtrUi39vln5OHwbj17FUQZN3GuNW3lCQWHO0+ODjdMH7yI6Q8
gkemd5sdO4L2/M9fAtPfZNSg7to0PdA1DlOx5+uAHoEEo1Ej61shsUNpIwk9m2bcDH9l1wK5gfXi
OqAJoFRAhA8oGGIfI+hHnnRUFLcPWHinBu67QVL9sZKcUzjr76vJKQFrhsvGvSVMfZWthebHG7r2
jj/SShgA6D1YhCVnYQX1VCEKtFQ2Mxw4PuJg+GrGCZrPhAHXwgcviyuLRhK/Ph5ey5ttuAymG42L
eTeWc0UoznirLXKeqSoek67+4n7MLMZiS1Ttdvb9AUQaLlWpszMtJriaKIuSYKbPZgU/3i3s4izY
H1H20QjgDyXVpX1Mb3PmEykijla4XRv15fDkzsFzOvbbscPa5NWk0li4/qajmBgRQXYMh8Be4CSF
9rMGdYMsuFRrFuxAa8cYZ+xXEfLGXVDrSgoU/1mI4AMqLzMYmh1YnUdp9u/WPIOE9qD308uE4Xfe
BGO13NcNUkeJIL5yRmfYS9GPuzAkdp+Lq5U4AF4arANqelYDlz/PbvGld6e0QWhoBrodxsVej+bw
4Nl1vzUnBwRalb9m4yE3awz55aruMfdbPfN3IInfeXW/kqFOd1p3EZY1sGllHQ32fIyHIj54trGd
x4CpJwOpDnCWR1dtArfBIsxLRubznybg/houstgmJJ5bt3xnL/hUzDECrJ2wgKRngjNAgVXiW+5N
NxJwaZQkoj/zgrkVp//RleN3IF1vzandR6Snkk1th9YT2uFD4AysbRr5MBiDfU2S5UWgPN/3If4d
lwj4oSmsBlq1sy0MDMGSzMCYNVevsS9d7AEbmphpgDIMYIii1HP3SwyMA8jersRBuM5dzKEUwe6C
kVsC6cJ+GYFUCv+b1Yw+32oL+ppwdy67y9zmydmpDOsutPaBM6Z3Lon6HVgmlkJE7JyUgHc6eKCo
Rm762FSt3Txzp2oFSX00EIvQxBLcQvkmfpQiv0thx5xkLY52N7yFOrlpOpIBiIxySWLSsLba3UyZ
T/+kTp5RlTZ9k+1H7QyPppUMj0nKG6bpdX4I2YGvCHyx0Yyt4ZQ3H3SB2Tsz8dXVJo6xTfiuPpS5
D2szH8qdCnh08sn6aXR6ltZIES18s6urpuCW2LEwcuvpMlXpdFn4wvZlwPp5xpe/+q+/YZicQGMe
HsRM/DHglF7KervMrvFoD9Rou5ifV16olpOcKBkLcwKdOdt98mrLSzYjqsjFfeZAxFqD1XKF5fVB
ZbF+LKippK+mUpiO2WgFARs+2d4rBx83HlDGO1icuWimD5fy+kH4n6UzlAdA3fbZCh9tXaTXaTxT
ycaqt5jVCqsSD2I3fqolfWRE/yJ09m3BvqBkViM3B9+4dEPDJTTZFviHTDyarf+TZDMjDILW1Ccc
y+nJ7RHrw4JvYpeXB2qayLGHAK8s+pB8+3Px3Af0HzI5gMoiB2+UJbhJ3/ygmUdAmJ6xzqrOs1D1
xq9MIAv1tWvicUNilNIiUUCzSF7ABV7icU9OZhPYFpXS810P8sAw3oHGFnuKKoxomNtnsLSGEwPd
z7FrwQqjvLnTkYeKryqqYpIqZkPFvnKcnHlFowakwfwt8e39YvvUq+v8jx/Xd5Sg7kLS6mtYFpKb
THkcpcY+kTpvaGU0xpofbmJc0qwL71t5Kx1CZmsrkl6qFXcjxLhVoiakb6awQzcWW1k161Y32VNO
TxIGEPIyWYGT226x2w5gWq6yN9edEauNamoXzaF8zInUIgpD8mrxxG9hqTC4sqSLknD5tem03RVy
ocBZ2ASZTflNV67K0/ac8ycLhWJfj5+pUeUu9Akx8ZrA8Kl6UkYxwGouNeXc82uG/o7P6aj7bIPq
yRzFy0FVVD5rZU5n3ljDS6GEySgxwfDPAVEkhLqfUMO9rZ339trqc+c+8a1Nm8XZFTDPiytmtlLg
dPjR3+MPB/nKbu00Q4Y5ht6HMC1nBGNjUk6U43ADxGGDlCVfEwTAY5Mk/SIAPvoQhdr04lcp3DRY
JPu8XthBbLxyCFeMVXeCDbiZo4tz0hO1Hrxd/jNiJ82r6RSn7LpaiGBrrzO4mhgttphhTfHgX+li
leh9a7/0y89idi+EfL5Mf171wTdJvD+COhgkVVjuJbMFLfdiVdTBMQuRGGjSi7k35Ncgpztqsc/K
drZ5kD7HbE8irJUPbjhehwD0PFY7+gksY2ag9x5mF5I2nAj8FdyQmlE/LLpbItJNmCzmAj+CmoDE
xLK8Bnix11481xsZEmdWOzx9VAOmhV7Pod3tVPjTN1Z6qQv22DYksQj2CUmWRu5x5oP0IH/HSU7/
sgmSOCbYBbctKrt6ZM6V3R/udmxRrW7e8tvROZFb4W6qGVzyzINyZ01vtaPYp5Goo3ORfYS4ZZ+r
bWVx4KDmRlU39kfDa0LcSm6yNpa4iYYy0ScUcyyClXsJAuKIeqGmWchvOAGH3HL2pZxdDO/OO5VN
EUXu0IMn61BjPsigSN45LF3nSe/imu3LQBZ3oFutyIZ1oPu7MG4QUBaxVaN66w3/GLa3SWs2L/3t
EOvi7r0zO6xPaWNGgIdf4/BXwcYLZy44PWJy1GYpcRTlEaaen+Z4ztg94FMdPRfPz838wuNtoaAR
u2Sf5nTmytfLSc8DV0R5AXGw7Ute0lgJ1wFLHj4g8TpMqotjaGznCRc6byJvxhOdVCx6jGnnTsFz
ghn9nEOYSlKgp/T5Zitqw42z8J/yCvtMXXH/4WpyZqwVJXWRNNZGRn2fBLgx8QtsY6n1nZmM/qpM
WOED0+l4o946eHAT+UlOYL/mvgFzlTxSHj4wW2mW1GyQQY5hC6OXwDfaC/j6yyxgewqp7l1b2Hh6
QeDLkLevmWXdqatZKlWiiEETYz6x50eVNOJBFR7jVkyt4VQ+B2H5Z2J6O4faCNbCWZ6XztRb3Y3i
XfneR2NQIm1ZVU0GMMV9UtCoxLr4n/pTk48nroVi2ShJpzpNR0mnAlBcacUmRx9uH3XSyvles8lC
BsLvEfoip2BrAd8yqqfW73+ZlgueK6WfYqI8Hk1tt/1xdXW9I69E/2Q0Ac2+c0uKpX5sK8IPoc/Q
WWPiXS9D+MCjkW7QmJdTK1r7oHJz6+ngosGl4M1bvhdjiiPZxNQWWSth1y8lwSOWjq1aG7d9cHxL
lDmSqveqxGA0/vLUw8tUNuWCjlpRCM0SwxlPwUy/TQXFyr5BrU0ECr+Sf0PZtFBb5i+zN80X+qhq
ApItFwGVL/QqiXydaSJJqfYcoAjmV5F23Rk79J53ujqovqVemJAFfZxA2LJ4vkucNxocYEU1glvE
KLEwlIKaDl9pAPgah5StHhlR7nUb0oedBxhzx+VGXmqH9bRYnLRa7u2QwstpDjZEymxyhyPnYPUw
a27oQZY9jWN2JhkI0ZgkO8Z1S0aGlvlJjs9lfp+2JZiUTD/V9XQhHlrs8nTZutL30VAGPPFL9TLw
aza3onVo/c5Hi337Bx1xg30rOAnJe77F5zvOacdBsOG3Y5LBKBBJy7IPVcEEvsgJvmlDVBcBEYhD
uIEg624hPizroLBeWdNvTSQvOqDpS5tkytuw9e8w6sERkmxBG6NZVo0FW90gmoUi+JwgaUd1KbzL
JOoIYs+WylnWTi2kfB/E4S4DRJaE5Rkm1akGzLYGMqjWJtoeGcHkddYlPi/NPxtICiphZIgmPtb1
nJ/CUNGn4b+HLd3YDvWeJKuapLrrkuakRf8oGAQl164poYi82E+CSoVe3dMvz2t+2BqL+V2ToY4c
J+TgVlBmk/IP5oAjpsBhBZFxXyuckX0tT/PcPurhPuh5LPhHmFjKHwYkoLHhzWsNDxnDZImsatr8
UEw+VnV33xBtwsRH62omn7lHa05PpoNaXzLe7XXtlWus/Q2/gcItZTVRE3s7/rYfeWjf0eDuPVl9
8HDiM8DAlhGxNHDrUAJB94bkiXbunNYvIobmGcs6vpzEhoozeZzTtK1tLe57Od/FzIWJPaH3hAdJ
g/LKnngh3VYCk9+/8D2+40ob8C9gZLZmduWjEVxmlg3T7DzbpHFqEA1gmTBwklpmE1C9GqX5LGoh
Vn53ssrmaFthtXbDjjmPqK9vGn/z3v2BGkh2q+MMwnXEESzb8b31zN1CuTonUE9IXzvfo/XaeoJS
d74/C4Cuudka6XNXQJTJA7FxO87hoXQugACK1Q7w05TjUAv6R/yzohPbxOn0RpbBA+kdLlbQ1Nhx
ocShfP62JuUk7GqioH51xPCuwuBtaLyTbVt25HMjjFRnPnC6Pbe4lTqnOeG3vsd3HDDQ4pXPamB/
vE+4nRcpFwjeujSm/41pFl73o3XsGBk39CWvJAMqpatzNZIUz69hXem9A3CkMM1rnGavSiH+Buy1
Vh0sU4xIIORMJP6hmJ5k4PzJG8GNJzx3XfOWI8zymaABMaS/Uf/4Qt6aEip6UZsHEnxvPmaZVA33
9Kn/KAW7LfN+B1+ya0c8GatzswTVdgnNLf3tcsenEP2k2nC5Bs0adhR4puOdW9SonFO/L4z61Uxc
PnyGkTGsFB7yJMn22P8Mqe9al+byqKWEsqe9KG4SPzKkl20mfFg4r8Baxj16sO0KKiLin6KzGAZd
aglF7btrruSruqO43WQorVlbY7+Af9r2NqLUBeKNf7LV4KwVXmnD/2i7fjxpH7Y6DlS6YONlPTRp
sSlK77MngL1yQR+3IOumppvAfNyOyQaiXG6oDbYDmkvSGVEjA1g5d2+ZKZjKi5YG5VxuoO4cF26Q
t+vKe99pZwPGDvEButGGuPWwxXDSY3oOaJ33ABw5qfGYlxCRKvlWd0irYi7LzcS9Q0DyO6bAQFYg
jcxt0psRWlhDTglbYFgyclg+ds+QMcvoE+fYwLvYiV4aBJg4MvxWkso0eKrwehRObMIUSZwt3MP+
OC7LgeYqmu0wr10IA66ntj7ZRlvSCrw8YXPMwSZQD0Juv4qHDqqSoSjuMBgVyVKv7C9DAFZNcXFG
PZnplfBH4uvFOyyhLs7EJmnGeNWY8sd23VNXcjF032aFgxjLk15B9jj1tXh1tIHsVvNA1k27n8I1
+gc4ozhbL0J36zkem8g3y3AtbqwXpB2AcY69b8AvshfyekQf95OuTXTFevwa0YR9h3PUnbCLCzyk
8/iNY3+lvfm7mpZh5xi0i3g4WAGRcHuIl3IzGs6POwT7hMTWDOFFK4sg8exD1LV9iytc8wQB7G/d
Wryia/MunRyGrEnSAVEWAlfz7TitgnJXWSgjaQeOqZ97Cplk8gpE7HcopxPXeu9SkYL0ZgfVUAZQ
+ga+0IYBgKgjlKYgLqdDAoc16PL8PqizL78sd/3Ns23Y3MBTK3taOsvcsWRVxxF5EGICqByJY0MY
8dka6mdPx+a2NgO5CzCje6DhEDDjYg2Z6B1iWcKki20m1vMPb4grQhJ24RwO69LDn0YvzGqGBWGM
6It8OiPyN5vK6InMOGW+M5ImOC4mwmdmBBsTCPS69bW5U+AjV2JR2a7MWyo5e3tnJWtpFs11TPR3
YmGw7u30rhv/YvkOXuX4gIxqjkjUCGsjDN/l4GX+GUxCdfTsSRyVcr4KNjurnOFj7076iHmuuXfM
/DeNxXtFj/GGGxne1oYJyOwpxpW23P7hsqAwF6EfN3RrljLlhT9zTHVi2mtVHSFlLIfarpxj6+N5
car2antDv1Wk4VPm/Mm/QQc4hn0Wzh+M3t6xmFv1PAw+d6niFkyYsH07seZ7E7eXokqGS8s9P1qG
EqIrZi2Yix1oj2w/L1XxFNc1L7KbkXBKQZsomMKDNEMaI4Jfr+PktYLXMKOvoWdwPPSNvufCeS9h
SmyVM6kdA3mDUtKOzp3Fpufe97nBqJ5VHg8LlcKVQw1iXv4J+yY/lXXYbAcjPPpMeYhr3aOMJ0g1
Bp21qIM9W0scVH+ytvBOSzzUmKRBW4oY438hhIuTCcmUMhhCARDM5yV9pQrQ2szl/BcLWhrVnOXH
hqs1A1dKrPtmIFS3NAIvlgjC8I+ZsqrwsOhCC+QS4DK/xOhSUeCwvHN1zrigNnVOTKC6+djNMYXg
xnMcwV5mCXzbh6lu4aCqquGYYfgjy6VYNAAkfwiqkdG+c6MiQ7jt8kzCzavmXVWzPU9iZ7Pcao0t
NKOuI5MCc9Smu9tAR/HrDdYKfOA+zYJiUA3x99blE+XIrReDJIeE4/DEYiQF3mZf7KRfWA3Vy6bp
GDfp+XPsNNtzFUPNtMObUdAMAZk+F+Ac8iLpznHoIypjSFhJ1oL0czI3yeEhpJTsMW9Aqmqf/H5Z
m4eejALBDQ7k1BIvN2pz7Pi//tS716kyHoZ6YKMtzNfQk+Hulr4M/GI8xssUDVJ11MTq93xpLm2S
5S9wRFcwlvonndHOLYqOrUqhmOV74zWvmMI7bJ7Q3mX87tVE4aFUPQisHDsDF/KjZyXBCR7DS+1R
MVwsb7Ffnf0AOvDU/KWbisfKfZjJIPl9jHbpXl1GhMh07Af++2KmBpUu2AFxW4CK1sG6JptoWnzT
ayhRa3goqymMH10V3o/xzhicd5yXO0KC2ApD9e445At6O/ib0im+qrzxqCFq4Iv0DwEn+2oygudc
tu9Z9jfu668s+SUkBY+bjKij/asxz+9jtQGkdgPo4dPgh/9mueFjHtKBt8xY3zMumbZ4CAZx1Kk6
mfApAWRAJpR1c8po4Ert7DdYmveQLTg3nF+9pL82B0zMLpfWxvyjbRmLfSCS3u43M5FsXX61mZkB
YQfzV+TTwZwkqPT5K2xAk9twneGYXrkAPY+mOuvQOlgUNbfd9DR9tmAHeXMv82rU91bjEYCAqVMX
HyCsa8y61JKmOOtu/2/YZn+cYLxfJOQq2CzREByYlOcNdt+tgykOnl8OcSNe9KUm2XkPixeWCoTN
3vpmy3thC+G8xnP+O3f4QMKc2QhwQXcpyDRHbjNdM4AmiF4zQYuEnScen6chNS6F5eafA/fiKI4T
b20qh1ty5eu7XHjiDDkOCL1HMS8XtC334fYOhaILZypNwcCcIDkdABJ/5zJXr9Rq3I/Lh9vefLc5
xPc+w+/QjHVHlLpa956TPTWOiNn6wckuLIL6ymkK6EVjtU9C8W0WxbzRicyvbTKcafOTZ0sAVXH9
9llw8qyEA1e1o+JrnVMJvVnIeIxsLFeWIY217DtzQz2xs/WS4CuxGur/hHecyKZcJD5kLoNoDJM7
YlLt0wi2nNzydbvH9Fb2bEhrpwjPdxoBUjrNvsNEsBMxi/e5npqjl5JgSobgbhmdZNd7I2F+nt61
auluZI2aBDMAcy9Y9kWtrsBDG5aOTKHkqLZtbE1Hs/s0LPOPTuHjgD/JT/WA17fM4rWDcPg45M5r
MkLo72E4YpfdgSZhsdmkB9r5+LI4v9dEKOPVAHGcj6t5AZgTb0SijspPI4MrxZcSYMqo1fABhv0n
UWeyHKfSbtEnIoK+mVbfSlXqpQkhHckkfQIJCTz9XfyTOziOcNjHllWQ+TV7r70nrUAwBZ4p9UoW
Pm6pMaM4dKZNwd6t5OTCiOZdFRzMF49IgAI82cEHXJFkY/rhS2KQYrBawkRSAyxmhd+TBdDSpejk
Iy2t5JAABmaV4j2GGcdIBlO56umTgRlDWxk/7XhEIzSF4pybhO8a9iValC7jnM63VJrP3DUIaCrD
2GchWgEfAftRBzrY9HPg8trqPZlp1qkPaCZj370huVDnYXJxF+Hma4ig3UQWIA1BI3e0Z4wRtGZo
RnvFYd9a5caePIK/iyh+QKdgXUcYQ51aC6JAPu2KSsq1QvVAMVEdR5te0KsSpp6UKiRWTBdb4CB2
Jyd4C2OWs6S6xuuWNyv3CAIZYTrk/TD/wYe7qyE/5WwfLn2kxEsXDsS4tUG+91NWRVlPBpeYkJGk
kPo0cuUm8X96zf/ftkuxhlfjfz/M/si6EX7hFL5Gonii8GP2EU4HjVRuzfrqVUN9xfRVnKw+3EyI
2BnRb7yskMSLJ4txJCLJdQ4e/QRIsV1Th8QjhVIO+ipnGDcQFfDJNIF+Y7GyBIFG7RP1z1PjXRyv
gkPOr/uLUmJy/8H2Wwd2iwDD+opHx3/TvsNO0Dli5EEzHYk/LlinR4XQNsE/CCPFOhsoUNj7Rq4P
rzhCOjTUv1UHEEM2Ee89/K8hBCAf5c91kDJUm48xcpvd3DrWwYt1DDeuvXOjdVdQofTCSKrIS06u
A2vGE4Slj1K6MwMrBIVBKF+kK4pdE6IhcV0j41RAuNwcjcrHYyAouW013HIjtB+FkZ7tAnlEn6px
W48k/eb2xR3CP4NVamsMGbcWe/kyFPeFnMTyEg1SBk2ttssf/D330cyw2zEuu4zFycPnG1aZdwnF
cB9kd7b8+MMe8N6WlTjwxISQo5UGt0aYdOu5dx1GJ5cSk80Ivia3qzeSIL61mhJnU6roAXP/2Sqx
EgmLHSIXQrGaLdZQ6NUCWKnb0SuTZe2r1kZQPnqQHvciC1g8TCcugZroE/FXCbWXYHtJRuERYmdi
ssAhLWTtifynKyAZuTOcjlniGMPg4CLfgT3d+wXmiB6rmmnCQ2VkTKOSkzth0DhkMP0Jekl3vRwe
cQ9JbtcWY5fmHZL18D3CGm3ku5A2CkbPgU3jkhPExJ0rPnLXbetw8vhsp7wi3xR82Rg0qvtchP81
2fCGvU9rNe/ZXkf7WXO+8PhRAkyIKFpr+GqsbCJIFN9ybrNoTyoEXMBfV4ZNEkHaNveoBALvBgnb
kNn95wgmgggZqQ9bA5UTNZau4FOnH4MgEs86j03zLPU0UzoyeshoCcve2Mm5uBknb4IT09MTWzxB
K9ewvgOzfnfkd1HzvvpltmudIl7XDTYlR7O0Gj4ybzABviGhMPH4CaD9tko+ratGKxmT7EkBXz1r
By7mUDtoLRVskcl69szkA2Wc3njyX5/j4VRtR1Tk1GM5bsKVVbXFNvW4WdKESy0PnqWZfeLKyNfR
HgENWynZ/lNa/osD0Ksjmg41OfXGQtC570f3TXeYyyK7l1uTQVA5UTRXjiPhtZs7q2AX0yqcDKn/
xULun8NiYpVl7BiSIPhJgpJNmflQzMOp91xgfb0B1IxNMyMLGoZ5fm4zJi9DPa1ZtvzMgtlGIzpq
fHZylc8C10iotBqpra1tRucus/4z5uijo9+duxADUoK4cujzJ4w6H7XJLLCvkWJMl0iYzzD7fIaS
0bxvBElwU/aCUUKRTrVmwICQ10++teSt6Yfp6OcveT1+IK+1dzxvJHVib9JzywE8WBtQw3bKJPow
thSK/exj1PD9D7a8GfPhR77QjZFElLgzPpeEyPIEsGSIXT2ftsjYuOT9Ci3z2L2XTgVdqB/O0TCR
IcEmbrLxqyr3okT3qdHrTt78wOtRr8QWwBO6OlSBLGOafRmo907wKNtk1FjzD5/lq+Glilwy76dk
pgpAZomUJ5mJvTOoD2TduAjbTZ5A5HEUdQx4DAbTdOfNED2SoGznrMPtsp7uVcxWMixXKGDi4zQn
akeXeuni4loWPixvv+KNHO+Gibk0WXx77Qj/qn/KffJB28zbVsOU3AKNxT9tX1hl/GMQj92RccAF
Na/XtBDwZigauDqaXTiqbQ7jfZXH6bX3wn/wv9ZaRHcDjP7alMVtpiRGd12jAwM/ebKG4isIXCb1
FMgKTmaXF6y95kXj6dxyPb/qBEarbb84YZ1tesb/85DNG155a9ExnJzU2zpG4a0GVeBdlfZ/GjVP
kfjJfcRenctWruykv2emfytUibALWUOeaTyRAzdk2jxU0nGZNRWnzsXEp9hxICG1eKM8nKPavpTA
Cdt/QtJM5YkNsx+1HhWHOIDCXedzNp8EcN4+Te/ovr5Hb3h0y3PI4m1tM3NYEQyE1iApy9XI0cJ+
B5IAOsYAJQYktGvyOzj1b9d02aMvxG+g5Bk9HjGgbv4ZtuGLxg20MaacXC09nRPGaam0mFtmyKSr
Q+6AZ2I/82TNbN+8Mb0kA9xqis6JGh8hkkdUZstY1DejmrLTwULFi+2hj3RBE5LgPL+PMcC87GZE
1stkE2PgxZxU06LS9ggQZ4zZJ8Z/WdT/r+fJoDqhACvFsCMdod7wJv0JVIQMyh+TaTBYlJsHbaRf
jU9qWBOMO5dB7TDlt1pjnkenucvcDOe+0khkGdRvc+ctVuNe9yh2Or9hlNVhzFaa7fPQmxfTjo9m
UH2IxG15oh1JQVFu5pi0gBDw3jBEH+B3Z+59LBTevJcjsVAJn5wLYTwX/kaJ/N1NcW7VFWa/yFmH
khCMWYN/m2LIm6wXQ9iRu6mBjsECZl1F5anrcFryu/HPxl9IdjrEFptwdB8N7IirSdWPETCe1r+5
Cacff8ZVNkg94SXROSj1kvfIBFppvxTta9SpTQjpLlLJG1C7EZwnqK2kQwSelG31SJjJjTp38UqN
zrvbsb1jYd/KNt2j5UKxYFYAEhv5lDrxdA09te3B2H9XvYnqx28RR3LU7NIQ1GDZsF+taptltitt
PMlRvw/dKjgH4TRuKDvYzi+6lsBn7prHLXhYV/Rf7EkP1ewcsPmLU6JG+nRRcqO28Np7sx7WfV3b
yOW4cl3bPzWVh1C3gVAI7FKf3c5968gJWQOIsp6d9ss0M/r6iDMhak1ujUTIHfsUtL9w9f2qDg6+
Ne87J+G8AyN37lM8glgQL44+FW5qXOs6hx0dT8CPkWOiNHI3tHUxDos6uTCN+kLiM78MGQ0jwcnd
1iSLbWf7cBtoq5uHIbaPuIrosEqpGFyJcKeHEmfP2GYXFXCxgNxzN6ZJmTIZ7mdLLgs47fG5i60Z
aYMcnuaMGjUMoW+Cul8nhedf0GDSvtsi300sEvfMObqD8FvrmXYBrWP1L9fMFGYa5C6VB2IErbvW
SMUtzHNr4E0XKDb1kQ9IXEtZ89CaCeS7/snpRXPAR/TiCyYTSdihjiqRE+AhSM+1J68hcU+HEn/H
ymCguZP4obfxRx4+KwGcBTWEZmnNpQkMxpt4FXqSHjm8d371XE1VxAyP6ntmkp2gQ67oMyJnfPda
BznbhhIWhlf56Yx0Z7NS/0IHEY/5r4jFqe0xBYwBL4vgvt3LqLqiG0Kj7DpQizFXkNR+Tq0TjyeL
j5QeY0TmT/JT/0H/uSYlioqyIdbcSP75Tkgm/EhDmnABBmOBtA9+YOdeAgROQUed5uUROhht/nRc
UvBb7YcULSpuiBXpVrBkgk8gLv06rTF6QD/2uxmvverPeZjhxnZzfNJEH3m6+qrX9D5MjLbKw/AT
vwF+OYGP/Ahz5aGV44K06k34X9KFV3iHx0LNm9HCcGHN3z6R3LKWf6ZkDCFbhx1omu/7ybXWlQeA
P+xJ7rMoscOMLEd8NWs/WwIsE57THDcrozmfLWtnZHoTlTO3J630ejSG+ey1mHC7opMMDLu/sfTk
Jh0Sl46FNMytwjR77a3G3GtR/LLocmL/GNklA5zIOUVeT/hLnzG+TEW47cIYvFiMfcxZ8pgG+zpA
Otrxtk3bhozcrkmtl+yF7ig8dCnyPNjd4cYxzBdbgu9wrAx5iZWcmG2KTd5Kc0PwEho4SdpjbBkv
ua6Si295iPtmzrk0y/0Drk1aFZp8LzQltuHZ2fmAxBvT+/UXrYXyRHsMJncLx24GF4/gQrm/gZT+
p2cRdC8kqmeSm/HiR8HnEgV0sgP87n1OQM2MDAjg5a/pmmKjlfwP5AqI2DD/EwnB2eGQIJo0c3gO
x65p0jsznn2uIutqiMRiQ6MQoAa6gixgvafTUhmcXXiDD5UBGFAbnXFFZI05hhBGyOiJKUlzrLJr
4yctryX5NmD+toPvn4COyIN0ncWkSlfWMvGvA31Jybxbw8r/cBhzdkZ+Hz3zVecOoyUjYYOYc5Ig
rjh6cDKm4iEIg0NZJa9D9dhN8Q5SAa0aFJwVZkIFo/QqAhRpIdRwX7AdxGr7msQU3EAH8VsvGlav
OLmUc0kV8kiN/s1ipcKmhDfbC87oMNfelLIUlulLojG0NDp6J9vyVdWkysN42NlG9KwQ/K9HBkxc
5OnZqtthCzjnqgflHSBbT4xOhvwepNGBpePTnCRfedMIxgoo6Sa8KcLA1lT3zHmy5l9iDTgBApY2
DU4nNik4PtjPutXMXy6uQ+MzikcfeAia+sEu0aHj3DgXdxjkFYNv7B8QTQC7GdjBFq6yB9meHBY2
wPGb53vhJo4aEKMuMQ2VsXZMXBFWTTxX04RnHMAuk5pAIgDF+mCum8GDCJTU7wZMcojhOj5UDH+W
EnetjL8pVnzrcN9xYCBfgWd7DNMaadewKV1IPJNafhjYP3eCLweX4Nqlb0KWTZfYpWh9/IXoXWfh
WmsM54tbb6tGNKleVH13Gn4KebTsVsJSraRqX4kLhJuVevuAhLc12shkN+jiU2N5R97Hv5JhxFdg
oHCQM+SkOdgRTQB7pN5MxAzYU43RqLBuRL+dlMKhMLPGgdNET7BSrvD3fVL8pNMv9pZ6rRvqQt0L
5HLwIIR3VEskaZG7f1bfXjHWFWy6SvYnOnkydBIeGqs5DSO6ynQ3MNtnygcFM0/qBOOOfQ/cEhFg
LLecY5Spo8XB3M/oV5PpccBhsqKnA7TK0BNQOdzbXn6SoMudM1h/+Pu/XFdTTuTJK4ooBFP4Ds3J
QDwsEOeDQj8t/7FfwQbls85s2RjWGkFscg0TDOOxQffQ8zWwtzB2Y/YwCryznJZqgzSQiHA/vKRt
ROoKub9rxk3rtBirC8Uy7WSwaC3d4IkO5JvsB2OXlHpDBclMnWqlBj6MDKrYhFYc7gSq10KT7TY4
z2ZfnbDEnK3J/u5d46Ff5pDhCbQhYvDROfR2aa66vL9btKlMDh894qF5q4jmc3cW15fiAiTIh4W7
i6CADZq7rdGlmO581io4tvZbPGDwr8g2WZkG3K+0IKwlO3lz9d/kxdl1jM3syoCCmxVzxFqmN6db
BoZTvXPjkWU9tdzG6fFvVhOSVAVCjgWM2dM3TcsQzZvOKuexipsjyMyMq5RapGTQ3Pvvaoy2bH53
0odJSRV3mFzkzRUiX8R7S0ltP6HndFZmx10BxTlI073nJqDE7fQLMc1TVPc0YCB62F9Ua6O3na2P
+mtFUqKliB3LgLZv0vCIhoKJf3jHoL1ujbyCJNchcgy9vaogYAXVszDUbwCCdV23dydpS+rkBr1Y
/UVgnl4x8EC2WTGWmPsdcnH3WseNsZZNY29GmVEFFYRVhJ3949R88+rmJ4it+JiIad1qZrVq4EkB
3c7j3lyKVr7bALc9kytlhNeeROY9rNvngFGhXc5PVs14MmWHohr6Okui1TWLl2Bw8N8VBdin0tya
WpI4h2KEQV29LZrJIH9Swjvpwj06fTh7vkD67yaKHFNGwq1lzoehYXE4NcUpLUMy2yz+9DAoEXgM
5lsHoFoX9q+iGN4ZzmJKS7qXuo3fiQY6Yew7Va1/oS18V0W9iqtq28T+KdX2M8lE+yyRNGTFm095
4sQfQsjuWIC3YyOBBgWgRUEjs07N4aXBNSkm8STK5Gta8IJsd5/Qgb84UbD13fE3rvptakUnxC3R
BgUtKyRjOFmsIkEhMwvU3OX2fEda9FMUaiuZ+PC+d2fw4UycmRCW8+LlBQINjtU7EZt9i/i092zG
6adMcqPJTQxOrGHPmKDyU+8Q0Di7DE1IijE2fo1cKGimbNcTFLE3bGPcNoZ/UkIVt7QmjsD3vsah
CE4QvB7BsONOi4jlS5IBYUk1jRfYUJJanyhsCyhpCTQfcl6NmPGrccVdKlRz0XwKjebewKSKYRrH
cIU3ZGv/4W/Bk2IQHWsqPueaWdfYtPtSSiaQwUTgafE6EOzzAJJreq7jR3xOBaIgA3xzjBJrshiJ
nae+Ije8YcK60NrZ0yHjkPiq5hrDWz2Ry/w/hnOwi1yLfAK3jnCBG6+jy06/sr+yznhqSvs9C3gS
smJE8MFpG/V6MxO7TS0A2icot76uxS6tvc80Yt43kjCFrDJn1F97uyBAQ8uChGkdeeY4lTe2J4Ij
PBLgUTNuF7PddFSU6yajShMg0eVSbyupkUrTVnsMYJGRxcSc8HIRXtQDwuYO78UmNLPmQkZUfLDN
4Dn2xLGfidkA8bfLLY+IYeMUi56WZODlK3GaYQFsLjNkgdMk9DEcCfMAzUZiAqE1YuZMj8TJcpN8
r1FuwBl3r41qoq05oZAmo8RfaWZIhxqaC1dBgTlygtaTD8wHojTbaqd2WHgJdXSDlsJkOXlqrCQO
3Y30XJvwm7Let6ZzyAtFUcl8b4tE8q98Yelv3hkGP/KyGBfYmkdLKetoGSjlpAIYBKHvP0687KIT
/T2pWOyEbsddK5182xJyj5xEm6egQfZZJvaRpJD0oFsGUbD8LpGhb8g6/MCdEHXazLiNZD7IBthT
WjpQg4Y6vaiE2aRrKR+1vD9fyh6vc0MgPTrB4TSaBgd1QNSgmtpTmCZXZYMuSP3Fwe1bZ/qn94Z0
9mQs/os6TIbNqJ6N3vwzYALtONp/rHjAaco43R4bC+5alW9qZE2bSxIIfZekYQLV4kNoQKt7YBDk
yDh4QsWbIW/mYGN0j2OrxciJ86xLmAD3MjDXOJhP/UjmVkKCslbto8XY6ejP4WuSjrvMKOO91frZ
unQv6N71Q0bXFkFFiKlWUoI6PpXN1shrZ2J6WCyQNGU+dxQ6G/TpzEso4FelB0Stfpxi6mCdev6a
0i9EHOk/kPbBDLrvPnx/+DGFeqb6N4lDfJY2GYiNLHcDAlnCrRimlbpAj4KVq7fjHrISUpA6vpje
8IqqRj3yZz6RLBxQ3ZAYsupVhUA2BQYnRkJOJf0a7xP6QM1cIrIgdjcmxeFIuWRk99BzXv2ZLYRH
0PQ4eNX6ezLbX8eaP5xIPMZpUx98QhNWo+N8M55An95Ael8UIQJWFICs4UywGWtcdC1bZr+HYCZJ
IBfpi1fyb+3H8G1GxcNTbt/CCIW8bu6gOSknG9rKzJcNrXH8O0d88l79x/Kh3TYJyHwUWVExDRuS
WmHc+O4DlTvKv4mmfkhgUkuR+6vAf2e38DU42XeGlgzlerPKTVaGTqGq02TZX144OjxtLH2rLA1W
wdxXe19PTx6xWA8G0eTKZ8SezNE6sTu5TRu+jpQrdZdY/L2TEZCFhDzOspINUQMsMgNzsX4pvpHc
3S7LBASIcswonzRLkZ75G6yzIXjlqhvW7lSgZLLkucI8cMyzZZYgOdwyb3JJop/hA9TJ3R2BZXBe
PYwM3knLQKnjTQ0IwTw85LJCrROaX9iVmsesMLZWPro/Cbt7r+nubVgcAdROV/hy5Lox0Nc6yw7Q
cP/VzfME2pXEqW0Yo7z0/f/0LGtKq/APq7S7sf3+3eyLW5Orz6q5jAoR4t3SJi8ECqJRbns7NcG5
Rj+eF341U0UgJhy8mP06kbHMTPFoKBfvfvfQjNtOLsqM0D3jdf4a7VucesFDBbF+ZXfBGsbFT4As
jR2cT79Svpb9pfcFinGABwsrcwfx78mNHTK/Ju4ZItRtbmFYRzWNdKCt+NuZxEZxDHLJLNMYXz7j
JThPXvfQ9pz+jQ35tmF1stdhh/RMEnVWtfZfbrKd6WBTrUoSfK8jO3eRMwIYkDywGUSEGjr+3crb
Es/50L3WpXfr6q489QSNXwU7Bdrx7LlwgJwhLjYOSNOJwyqCjlXaNJGcmDgn3y3zDdvacZdm/uI3
mf5zAss9E+j9r561DZp3TPcOvePa4F5KKcnBmYYo/orvAYQfrEyAqyZZ4wu/fxdilVqRSXTIUveM
f+CWDzRguVTFdrI/p5K83iVkafZlwMeZ3sJhSQBA++63kvBx0z+4gRce2/xJyWAJvbJ6sDf+vhmN
E2mP9brP8I9jg+JLmWN0GozcvMT6IYdXbceaSG5Yv8sc6MMugvGKuc2uMHbQbE7beo2w556n9a0m
EGnt2DFqykLuAUTH+ynovFVPwKIGLUDFHNxSH0+F5QTXlolLkGKc42ZYhcKpz2A6H4Uru8uoi/zZ
bsZPgJO48m1YMxsFvesyZAH5BkTUbTJEAyM7n1XiduaRlMw3PZZ3K0DkOmbvzoBbNB+3UxE/Fb0C
JgKstvJsa+/a6tEQ1b+IXmzHgG+y3XOZkXPsVU5zqHT3UZg+TI3evTgGgiFqAHsLHofMg1Y9WebQ
H9vHMU3mh0BV7kOiLXMf4P4ibvTAtJJdxojbaMgTa7F3rLNR6hsKb8LEqCGyKs5wFUXNWbjla2/L
lzxR5b3R9bZMuuFWVg41zCx+Pdfj3UGAt5/caMEPM7GKBG1QjZP3YbAw/iIzXvjA8J6tMbkXGOcd
i62SX8aY1ZI+vdSpPW2kaVHHCTs/GHmC6KisHv7/B6CFt5H2aB80PezXwCguQptqnaIAOhccaEPv
5RdHRuAb8/gr4F3M3ODZ8yzxFJdGf3Zn4W/Z4IJ6Kg6JXVqP2MDkzZhTfFb098kjEorwnQuXWSMx
9Dv655H8mcVfpqJ2W2jFtUsLfRK28ceADpwqusRjklZ3Q9bTabDZPUdNcle2nf2IDqdKNtz8Bie7
GpzfKLiQ7BBzrVryGH8lTf6dEQVNMyuvfoCGz/Pccz6NuOlr+6/GGr3rfZR0fH7hHY+WHVuP/zNv
owfvSZkz7lYHAdTlPVh7dL47y2jGdRnJ4GwPpubTrB0u437egv6e1lkdfw/FXD3ANr1FBsxQJk0V
i0/soI1n7UISzXfCNDRZbqwD2VXkO6oCTkqCdHDgZXJnwlTBIg5WNC6sK+F/0SqIq3BnTSQZqMwM
HqJE7XGw77vR3wfcC78C82Y7l4fOLyRq9rg7xxMWeaTDD6w61MHNAkxwxJRuc8Yc67pCWyDFHOOB
HbsjAjsOPnzzuPqXBWDoB0cb64RpVfZetXb8FI/0ytqI/d/ZeUHiv+k4Lc6mn/V7p2dpNwwJk6/Q
6MhUsn9qWKEftZfgbS9jk+So+SsxugBK4BCfJpdDhdd1l8c5QoalE4xMZ+MmKL1ti0U5C9Z3NwL8
XhX9ibq7Oc7F4mdhPrIni83ODP8+kxU1eJARwi7eTTknvS3EIRnpr/XgXRuO6+sy5NoMeU03TNO9
HzrbeQU/TQzU8lP6EigUMxnTsTlFkNXt7r4umrrYNDkaw9yrppvFTbEdqnDdTdq/NDQ0AmpUnQ1Q
sir8dqLpDibLztdsVH/mdPFnBMeDPfdnOQ24pWA3CttzDi4nA5QNItQq5nBi+kNp7Jz9wP/rrCcC
qusbn/RpWNIWmDLnB9T67S73bDBYvHQcKfbVqcjZ7ppfBujNeu5S8yKTbCMH0oCDsQJi2afFvqT0
xlZmYmFG4cxKrdz1U1TsvHAxClXm3UzJEcyYaEPYSPc2YhnREBHWqcdRAvZMNdaKWafxrbfqXeEj
SxcBzrhZrWrgWg067ue+K+6DxQFSNEQjdqnxQL7UvesF76OvqkNlzh9Jz2mJCQJqExmgXpEBwS15
zaqH/30jOVOY/gUJDR2CsVYMyTXNxDHw+vEsmVtYFQRHHMOcVFMYn+xufmlHtVMR89vM86ZDqbrv
ROi3FBDok2Sov86sQ1i1zj1kEX0QXQcHAQXRzIL3tdYQoELeFgYjXnu0sD4e2Rr067Jt7ZMRVNSW
Vh+ckPz9hoxxUh3bNxa33CLazHdoeOVWpqlLz9MdYsttDrVGe1Kkqlnr3AU6kYd73Izu3nZD68wU
oAUv+jy0qiKn1bqn8kzsU//JrigiCDekvaWrw3Xk7NJ8ETBD6YUV859syD2OmIeafroOvNY9RtOc
kUSPy7EtCT9QhvdkBAjmtU9fJ32qTkZmld1KZLpUWX6ttnGMGQE12wogwKtELbe1NMAcP32Ma/EO
BmxczVPpbCESkdzKZ9Z29b/QQ+0lOlttizDpIbXtXVmH51an6iIRTCCyQzGJHD89tGWxyauo2WZF
9RqWHV5/FQARG3FrdOG6NK0euzBiD5v02rvEvb6Z0ZqvrUb9K4Om+BrN5iz9LXf9eJmcE+bpbscg
ONmUaZSt4X0Fi5NJnOZEv3l2jJ6iU2CNOlwjfha4l2oyiiNambe2c4MPP2RF4zYtVczy08B+0xCw
3tO0s8+69Rey038ih2rspN16trlHc6hUIkm2Bnuh4wy2wcwRezxXdCcoDEOFU3i4I0s9JnAHgdvX
75Hpi43TWk9IXV47GweWZ5M2Zs6vCeBhuzSmh4KkGs96TDrzMYHkEpt+t2JKCcu+K34rEMckJZFm
IIPqDUXrtQ1xMZnOtBmIKd+zWl37clLbIMm3I6gfDDAKcWvrXOr50AbeUWCe3wYD8JsopdI5llPA
yWoxTejmUu7auhaASq4ihHFE+N0/p+uP1aDvYRx/9mHrMTcm1DPTX45BoDVhqrjvFlGA/QEU+JIw
FF85XVrtmOOHLm52bnGCOBo25hrBXrtk0A93HCG//KYB5SFFt4NSecUohq/ayFKArj8hwXhoZFEx
TWZCa4iwhWlR57oL4H8gjauVuKQYL4qcAGG/NwBLeS9uOhNh31zLZuEggAdDSPUoNLCfyTRxC2UI
PnBc2sfZBjODKZfYUVWfh4ApRUieKAU3fsXRLI+NZvq6RIaeSpO4Opasm85F8zP1D0Sewrdp0MRP
wDFaf7iM3CWQgpQAxxST6JE5FyKXiOGMM2Mz8PdRHnn9ph0s54GMYzMWdy/N5ncT6k4w4Fs30hpw
MvrgZhjdVUnc2LblTdln5Qt5FgFxBo74tpOD6jQuq9a2d33gvw1Zbl7Hvr9LPjhGQOOqH2yGcBor
NfXm/BgV5FqyCFNHiwuJ8fOisB7c7mpaDs35jIk1IodA6NhdBUxyaT0rC+LUH+Yb/+Q1/jFJylvg
sjCAv7wKdSBQoIfzzblhu7cvaTLehnnZN6bC25Y1+I+6Na0TkRFi5XXeuO/Zuq67GkME14p/s1EQ
gc8hqnfM+r9kx3FBB95G6WPrq3pT2eOwj9qagTkwS400bEsAIfqKBOWd7tFG1YqJMcetxUIQdVLb
oo+bpmGEKYcsI1CNvZaK+UVAsNlBAhxb4+/u13k/A89v7WwlzaraAUWG9GAhgMKjpZtG4yCEfQ4G
98Udje+mdElQpBbJoyy6dJZOH5ddlD3n8mnJQjUKnuMmjm6VwbpYqDB5Gonzg8sZHQhtuptTwToI
CbXOK5vgQpMNgmLbl+ox26a8rSNgK5YPZnyLBhUhlUu6Q1v4nzirrQNPH3rkUt2o4habB9M9haHN
6jH7W62xyG7anKBuYSMKQtI6Kj+6WyrOsDg2/VPgspkSPklNorHORog5cR6w/3RtEb4kHZp1dJB5
tCPwgUqtCR7y0X5lDKFWbQ+NkFC6U+Z2mINM+ZPFcokvQW1f1SXJBGVsbBII74ehZv9U3Lv2TtqG
fB7j+idOHaSp/Y/TfYmh0JAYcSNZ/pbexnus8MQag2iOoYlpyxnQ0czgUwZZzycGn6/0kdWpiPF+
ZSbNvPzIKlt+tyVtZCLfQGBbLxT4nyPZFWFbe2db0TYxwwQBBQn2ULsxM56+bXjpsS/lDCP8UBFg
2OGgMDqM1+4CzCoKbkzdneewO6mutN/KRrNY9PRwJ+7nnx3EXOqm9TUTRnDVo8AM2Hhbv3ScneE5
+V5UsFMZUwO88KCuz0R8HNvsNnviEIz4WLIU52nnv5mwZp02plcOgYpV7rvUGBPGEtSBBdmEGYa5
E1zBtFcXK4oP2kEPkAqxaXM8aprrhU57Z/mAtw08D6C0ARO48attMw6oqtnYjB6hhaivYJRek6rl
FjYWW48BDwUi2KrOX5yqvrmtZR2b/2PvTJbjONft+ioOz1PxN9k6bA+qL6AAFBoCICYZAAhk3/f5
9F5J6cQleXSp64lHnlBBSWQVqjL//Jq9165tzr3AOrgRAIp2Gqxtdzk3/bRLFu43FcRZcZ6lzKmm
uvs6d862nlhLoEdJCdMon00ogatihzbkSFDytEI994rJU6xCiZcyi569UXCAGTC1bEFeBykwFHM6
OA20z2LINoFEF1fHyBhdQmJ78H9Mg5h+dOHJaFzMz2ZcbIV8mJXFs6h8czPOLwnPgrLXno5Tpm4j
tMybsrLV1qSWYNAAmRvWRmnXZ4dEpBOujKt+srqLvAssapQQc5oz3ecFpUWm0q0VU39N3MAXU0qT
XoUtdpm4xTSaMPR0U+gUVA00IClkFSLiYtNDOKCZPMdtdTslVkts4LqqWShHiNGF+UIMRA92Mjy7
c97v8KCz+NEjMrcBsWUyffapOe9o0I6t0wwHK46uXOdOZqkHIapduTn+n2JW5s0QkV1YwaFYsn4i
pYiIC2rEmw2D9KovL1ujkDuhGMSOgbWOA4/Z4MxGZXaDYhdnFpMpVswXRbtAZQvIGRN0imMVFQnP
OEUuhPFJE9ht8TZNHDmoPUblMmVRJZVCSonIqmDLcU2jrCzsK5XfU5yjo24dkFzulOoXbXkPHdkX
xyIiLDNtS1AqJoRSVg57WT5UeY88s0Fm6HZxv7VxXa8aLJJ79EIfqnMxhNCRqL6rr73Q/3SWkyqi
sby0i/y+dyRJfx1Qt7Sv1Ze+c32SGbjM6RkxXnbdeIrLisWKD6+GXGoe7l54j8l8XusAc3JZYpJw
KHw22gRghOcgRFQaIEKYUCLSmmg2SkOyGfIeovro75UaIMbWSMjJJ2nXvlk7F7qcXzmgi1PQ8Ytr
JyCAYzqhfKLbdv35EmaMvy0LbfCAHSWLZxgBjD4cVt2MLwmtaW7SCO1E1Yb5YWIheDtWyrj1xZL0
aSJOQXezyo1Wbk2kcZek0caXMmeZFo7EfHok5CIDJdbCdUklJhtSAr4NK86/7NRHIewDiQleOt5L
LBWTaPKKMWaivczso59Rgxd+/ywqOMvmxDCW0TYOA7bYs2UnW1/ZwH7Hp2gEVqVo3Vaich/IRIPY
3B5LdiqWLm666py0yPzIxb7LJqQygU8hXYpnIYfbmvHGteUx1OhAqRAdkp6SsX5zC7A4VJETWZXc
yFRBKtraFVQDQLEDeIely/V4w0EEcMHz6nUTWo9eBZfBrKvdbNCYWC2/4IZGosD8mi2+QL4IfdZv
+h2ummPWhJtsqg9ai8tKxO9gC5KLQH7QCZkoaLiUZK23gakIq46ZoQ4JRQwQETJm9NlznkUQvlkw
jzmWsRJkUfSp7fhT1XG4BtCGvMywr9MeaTmc3NvBfpnq4BJbwTZFFJQUdXT0awkPtV6lTnZKIWng
gfMvRJydc8A9bMp6SsOcvdS0OKiJKxqb1NsxQsf9R58U69vkiGH9Q80jRu7aewhmix1RS1iCB6Su
iz+l0T4vZkqwPpp9jnWrinskV0yO6u45b7M3fGhvoii+EVN530f22xDJG1TdUOA4vyhL2mB0N8Zo
fJgJ2s9rU2YNgsyLvm3PnmfgpufvynqWH5oQ30lRIekm+DQ0TQXbi6WkBEoS3BfAEEuvfRDgBpme
H5FUX6l5oWrwt8YefYgmPm9N5UhsOJJAo/HwIwf3VqOu4tCddh21/gZAw6053+fC28eRVitG71yw
ya2FNmv9/UcUy1sJkmabTlTlI5fS5D9EtCXEtD6LmQViSHsBjfOBwhkDWqBvq2KkOvPzDzt+nNnI
rkSRskY1H2J4bSmR9KXJJ99rlId+84wz+Xr5p9ffOQ7Hv6kuqZH9Q9Fj1ksXXKUMrDeemZ3bDUhL
JjI4goYsqlheiyocj+6MKp0za1vT7B6w2yN8ncV71UyYfSa+vVIce1cu2yl/N4xsvhr0DK35TujJ
+bvhwDkbkf08Vilq6+EV39kVMcrjepLxfaPdR4B/1zMWQsVuuvOKm7QcXsppukoiRMbCNA9egYLG
UurUYidyRfoKff7LhNDbmtuPIh4ubStzgHNpInyIPv8TZ///EzT/IYQB66wJGp+Eyn8KYnhNwtec
aIsfYjT/48/+FcUg/xAm3FBJHIMtLNP+MYrBcjT/Wi4hmg5RwX+laGr5h2k7SpGhqYmptpdEiAZj
ZPi//rty/+A/uMRrOlpwMfOn/vf/fB//R/DBxiPleZY3v/z+x7wCtj4/pWjavC1b8rYc9iOOY1vO
ksv7QxLDNFe2RtkYHoqm3WeYERGreOmN1lWxdwRAMIOtyLpp9XAKLL+6GlXUfsxNOd7aQJBRpZk2
EfWkC2JqnPNF8JBbBsT7IuZQaXG6+PGQfjENw996IFAuutaxDFRVnni3ownp1yIp90wDjDuK6JUc
XA0eGd7hXMfgvVmmUwylOce4avN9Cs+eKZT71cihZLqx/ThhMgFeSWBJQ8wTIY4QmEgguyaaZLib
WIyufcauDzMeyGzlglDeVOxHIZgY+drx3GhNJgO7aouBHDCXZIeK34JQx9F30g3jT9EF9+7UJ0fE
Y+Ru94yh+DDvi7q67wf/cYzda7PAw1QS87UOaWWIiZOueQs74tNKXAA1VFgV7pE0uZjnsl2EfaG9
S0f4YwQu1dY31VZsjA00TpwLAFnCbW8wHZpVBlGxjNykYpJJiek7SGd6N7Qf7K41EEAr9mDsWlZJ
nfQHcxQ39iIPh4OSvpZdm2wZ9ux60VKIJ5rP2MnRz4ymuZ88wBPaLa1Tw+zmVNZux3wa8IVbg+lV
xdcsxtzTIqhYIreSY8GQbC0Sw2ZsIT4aeyRmTJlsENMLA70k84CrYojeEmNONujMh31ltniNSQHd
1z0NmDEQeCQx5awGpuxm2xmHzh1Cvkwf8rEKvD1po4+ihaebDFCu7AQwLzVwVmg0Z8g0oT5aVBJA
0xlHTWV2iV2t2/XN+Exbx95yMBmrdFa0M5HU7kzdsuErxTubA7EKRttZ1R6ZEEk2YoyK2W6HrYfK
glnUDqJ4ukcViC/ODCQ8zHrBRAyYYi3FxCDtpUHd1zMTsUIb/EpSo/0ASGu7TCN7a+bqzuxzjTl+
Z/lyYQx5xn5GKI6xY2KGN3F6y5nyMB4DFhpIch5yTSdqTcxqWsIOCZCMWKI2BhlatZ3AQavpp1uj
PA9T+SJGl+ROr+/uGCZ6QGz9/ismjxRqVNcfgfjClBJznzOFFsmWh1B8imlRsDOVmoCwoGLBJeVL
VoTkgo4TbrQOCa5nSO/ZSazu0uHZf1dPvr4Ulu/cUqUhYzKCYM/INt5VYWesTTvOkPpEzo0HwmEt
xsy+N2qH7U0wEqutp2ATJtq4K10bCwbqMvwbRcniyxOELKDRh7iI7zh273WEQWdWo8b10ATrVJBc
VE3oj3W0BBa1rNbJPOjIZRED26gmnPd96/rbrHTNL7r1waJWhnNQjLRXIXSDgv6YCVsW2E+1DkDe
2UZ8dNvsJHtm8IyJS/RcceV/YW6izzYCpguitpPLMW1mHC4AcBJrZLXhZ/ogbCYqifWltzDuc1yn
t1Cba4oS/zWsjRtBmFk9AWrTmf+Iy7lmqpQ6x2SQrKpnIgGKVCiKBKbilZNUBD82CTnDg951o2FV
YDpM5v9snagEDa3trwgCyv3kknoOniLnOk4n642w7ORVzU28Rzxor9MaAxFDeMgdMznNKGrdxfaC
6g1WQgR+BAE0c7hHwfkNk6aVN8Kww102Z/UZ0SJZDDPjm7UX1hO5WtVBKuPRcwaOTh1R1TLXrzId
HdH+3dC3t+sWw1y0spMeWotBDmEwZw7S0/CxqjR3LLCNXaEBw3cDcisyILDqj4Dok5nAD7fXYoOT
H/947Hf1w1yaIAKScb7Flddepw3hN/mocBL7l+0cXFtRNi6XQbkSrvFIqwJ2NvS5dlyMV2D0yicR
MVxiwODhWlooPrn8DHRsnwaHHESP1wDSMqJvnZCrpcZEQGED8LPzwuIhi4ruATdYfkFKeb03B1yS
iP+Am4Sh6EuseljfV3kQK1Q5EiVCbpc35pBhtfQppwfYwpwnzLlusVqQZFOC2bER6hzDqm6IS+iH
xY52/0Pt8HfJQd+ftH8+sZf07X97Ervi5ydx6E9lbWlb7YPYytK9ky4MCw9DE6KwQjxja1C37Qws
OOkajzae9OB4a+eRA3PYElBaNS4YK+OeB2ZwUJEu96FdpcdqBomOV27YIeVgvxIhRqPvwDqO1yTX
oCJdaz4aU+ZCFHQicQeNLLnOmrSlZSviQ4ztDfO2DWJtKAj1MOMUCZpEsk7IAEMDptCNcWOhv7lC
7okd0lUSnQjOGfLb5L3ZZtG2aWP3MtbSW+csyO7CWHvfODllhpt18T7LDKvZNNn4jKPohjVptacK
YmNDTeCQOTDMF7UD/p60Pm/ryJyQeSug923z3GbaWelW4kwSHrhQjI/M/TzNPsLkVpqKDMVL75rl
WxO00T3TERquniPdq4mAKAJV7Qd/dO+qVlrPjMcib1MY0C1JeDblmYUQfbLsS+c9MnqSRQs2zTSW
KZPrmlTvFXoaCPCNh2w24aq8R2gADQ+wDfkA2piuprrGzhiP1hH8cnnO+lp324qALmwduKDqeIKv
Zhviyo2q/BMzKARLJqw7K/fJdsqVIzadmRr3QR8J4iyALvVomPDKtsQsrQz2VBuydLzyZCU1GxbG
XN4H4lQgAIxn2XJFtV8eJjZk32Aezeh/lpvL7kFAbxeRjkOycJGa2wCj/2tYVrQgsfRe2qltiVzO
8nRTNLJ/itEtbcMYr1GTKu+iNbjGNnNNDwniM/cJomqrgwm+CiGuN4RMk6PpHt3DeMyGRp7n0iJu
sfh+lmXLsZbxc671ctTFy6FHlJ/91i8HYcN5ABvMIny39vPopfh+ZuahF/EgDbKoufYEa7eVP2TE
D3Sl4X6VU518NsHUArixx4PqW5xKTu7qtY+t94zHKHscBPMxtGNLFg7mc54dBhNF+JwIg4nfTGz8
GcBwrvG9NLw80Dq8STzBGHYZMMmmSF9agcsc189FtbeXx2FBbxgATmijL/AiyJrI0FkOTOM8WATJ
8hQ2lZLPYiqo2hppHK2hsy8pDceDXAyP+5nwpXM/WPIiMcb6FFlLrQErY2Fp29HBJUeRYUOeTuds
xNvGN2afwCsA4dK2uweBw1kc+UaKcT1n2pyzWUetkMt4wa6iLIpHIfYRjMBjFNQIcVuwu0uUCXtN
J2BDEsmWWnXIkuuoS8KzwrgIOttaZpLFksUAgmQzF4l7axFgtPPTyN1BFef8dozqbCCBvRmCxH3S
lSZIPrDkN8Oe+gfU/+o2iEGfSAB6nwq9Aj++sh5dz0UWUDkiuQ4Mu/9aQT6AC1FwkluFAB3vT9l9
PQP/hBq3iN1MsHCuTXxbp1z3UjThsGbQ3axbRmDoDERVPQzGaG9z2SqyiCsV3UVNQJC6Qs15cL0W
DXNcz0AzyYxZVV1qoZ6M3JOT+vomN2r/qPN2fBSwyg/SEB4ikgzpAlvx695O87fJafsd0vLsRXWR
9zKjmrhxLaQhaoHsRb0J0CqMQmwnKgnDrzEwbmaiPiBLszOLi7AwTSQRgX/osfDD2cuLnRJU0pp1
8a6pLWtrKuIJPLNIDn6DtHBZw4mTD7D+vuO59Fm6nnxo64GxQjskHrwmuC3MNHkuo5XK028CuMAJ
0VR3WaP1+mr7bv4Vrre1qbH94/xjeSxUCVPF1Vuyg8ZrOkzkFTUx8lyg007kCTvSJew1A3R5KHuP
OzPyA04UfNrA5hWyICksnV7EPIKY+cUPpTMzaiMrE79Ls8ztVNiRLzG4y62uGEWicI12rC8ggRlZ
fgRGj0GrsjOUAC6Igse6LAvSlYbyxZXNjIAxjdSTjkgGy1yXPKq57OZVmnXNmQ+rfCvx5Bz83nga
kE8/jAuZxy4qrBqUIeeOjfB6KBt7J8Ier/oAFXFqChLNUe6fZlX6x9H31V4oReWAuwspq5lvLTFi
mbFCF8GAdC7hSBeAzK0agpoUNwIC82OGzxiWrRGPy+K9wBXmFxorawjZ1810cukGUfky9gnkK1XU
jxYV1kmHdXtQNnZ/zxHjc9Zm/cFVpXOB5Hx+hZ7VfQn6zL8PLfSvRIC71WWmqT5dxZKeTVt4LYMx
3mhufYq9OrhSTqXZROfi1ERR9jz0ghiRMIC7Loy+R56m4uZQCJWAjfeMEKqxp1N5iRCFYLisyOb7
SGhsHElG0y4GR34LigpQLx5NO90L1OewCUOHlHWYYxx0g9n6X6yOoKDwKBpJXoBpDWN5TaSEezOQ
4nPrtzr6yKQN1IsdBxAhF/cYN0X1ELidgWCPlULP+OLewlixG63gJZ0cNK/9YKZbNyH7IVscEDqm
J6o9WFFq6Lu9I6Gkds5Q3gHsPLmBu4YQsRrHGn8nrd5hGEF95NGCmTCJM3kNMIxtyPTR3SaxzOgc
kM6NgQI52ozVgAJI4Ugp8/HFacJszZVvr2SFDj9wF9iaFT4oZF6XDQsATDGeHldZjuRIZd143fKQ
wOg3GPd4+to9xzPeAgUmFBdc9K012MHGne+tjCLwtm49DneCRJ2HsPSCi5AAgJUOouDSCUWwbWb4
rGNGIPfEXOVLgHATzgeIbiaYS+xOxaZY2RwwKyfPkRpFViFfK+zXW6vvvVsrgbsahDrY1A472aKJ
rWt+R/xcgDkSSiTBrDPuWQKJiB0II9af1M8SL5HRWsVasfxHSSnCHfR7pOtGCk3SiIBuONNgXDgu
5lRZj2QFjLa891sv3FaDsk5xWnggd8xkn0yDfGxZKq1K1XCVdk3/hZdCTt3ZMzVkIIzo2Yq45kFF
lneII1j0ZlgVzJjb0oUm/xhmpn4XvlUcKgUH2qa+xw+/LO8GF+CAzNyD47fkZARlvjAh3Cu7sdIv
cYymjz6UhPsSByDzhPIiQKG5dWJfHE1pMb5OEwon6si3oXE/vG6yN1GkwNqI9tYiggtDEqQsT7m7
TOMrGuv83cD9WVYtwR6zieuVmmw71LG8sOKMRyboliunlfO20Cq/KJUYL0qL7SBlSFZDYSDDs0O+
sLY7vtFV2CCgQ3+S8v2TG/TAjYpejrlVvPp9XyB/zhOlLVDa0SzWGPISoUWm6M9tgVdT2pgw4/dc
JvfYIp6rV+O5uhuum1uiqfMbI73+/Sua/xbOqjVSCKjipunZWjjmz684wNTL2Dj7+952cacV4JHW
VsLJtRLag8ZVsEM9myWd3boxjeFTMotm8O4nn8QsegifQqDucsA+sCoEEFTQIZoPLi66Lt6g7K4e
4X8bTzRkjLIcHAwo7YuBdKc2ypbTT1f3JtYkDCEqkjvWbP6hVKN5lxUJE0BT0s1Zwr3Uc1R+FnVs
P5S+ER1RZ0/3KU4pMr3jrEfEEFbkegQx18ex9qbsBDevfjQDbbBYYhX89A8f29Kf/Uf/RvCrCTbJ
lLbNPNe0bfeXSWrjeTrpq8rYG3KsLv22tbeYFOuLYK7iL2VfdsUq7ZcFKYKUq1458mvjggAGs+wE
31wSWdeeFpBGDaIYDJ6NZ5fR8HNoAlFk1zXumNidIo120Y4lLhR0eBKBkFEmpySBGI47oBnO0tQQ
4ojtDL/YAdkdsa1QNnXLQJE8q75ds8TMX+u5A0qKp48sOsxe1jeWeIwjUbkzmpxlDQ3ft0pJVUW9
evv9c/p/tlNYXui9KKc6YprErPuvF968tq8//Wb7PW35tvuop7uPpkvbf43Fl//zv/of/5rr/8O6
QDPbZ3j/n2c2P3007X9bfeTBa/rjquCvP/fnmsATfwibG45VgWkuNzy33Z+Jza71h6s4qbioHO/7
xP9fewLl/KG4QQWze8tTjqP5M//aE8g/LFNI5TocGi4Dpv+rwObvp8yPFzf7Bq4P29O4FtgT2Cwk
flwTOKYREBFA36Hy+CsslyvHFA94SA8QZl6Mxl9BLOKZgyLKYys3FvdLjfbDR/Z3E5JfbzDeA0Yn
ZTqOy/HET/fze4jVCOlXeKxXFWmBjPo/HUdc5ZDxt1Wdg6J4ZyJvLIqDBYtCjf3oEL8Esb1noB/H
EfND9zBpa2soCuJ2HjA9BAPLC5L61ng5gYO7OPAqIddaOjdTmX5axOGxapsOrSbzqm6ngwtJfFNi
vKvgKuCACdlgZ4dcki4pgXqv55pfQDRoUj55kIxbtKW8DPaeuoCBZ+hg3rH9O4NGiAAxt7wjoCNO
RO1lvP3+A5POLyfS8oHx0HBNwcPDs5xfHx34hc2Yuc7e8s2Hub/EHQ5QXBwYtS9xOOZhMthaWwM1
RUp2hEGk0RYFIHNriwyBZV8vSM1oy/RyENHLP7y5nxdPDmuwZbllKYFkhQBw65c3l7iV7SP9c/eu
YMw8ltPWzbudq8J3dkAPloG4BqjdEtaE8NLhLRqB8fD797CcyL9c1CYfEFMOXNkkm9s/X1CAS3si
VGJ3rwsL2srwNKZJuepr8WTWyXkgNGwVCX+bd0m2/v0r/803Y2kW5FzMFuLtX2+nWmFkZ3Xk7TUr
DUegkzWa8QlcD5k7aeWsuUBXv39FzqNff1aP08DzPBsAv6t+uXmIn5LVwJB/b4UZRG9qOzY03V2f
Re+/f6G/+VBpmOibvGV+ZNu/vBBEWz7p5S513PQ9JyA3M+LPlqsPD9m3ROdnYGpHU938/lXl3xwO
nrSXc1PjVrLELy870nIXeHCcvZE57xJPezqlF8FUfvEY63UkD2UaVPdiNQUJfvj9i3+viH65kDwl
Xa1NzkhTu7+cjhFPybl2AmdvhoTSG1ADCbfBd83UHrnJ4F8MDWRUtXFSzwR4EYnDBCUZP/VJNF+i
CMlTl7iE+Jn3sZHMLFTGpx5hO8m6hdp///+rVGUwWnDpxYlb4+dfmUZHUg8ioq1nHqVsqn3cu/U6
9HQB+25d2wRtdYYJg7WPrLWzNL+RNTwtIGUk/uYbvd+1YZJT17bEyjBnWTuT1ASf+sUlCvVTRLwV
1GeIfSBkWBAmUh99LC+0BtVeCEG7PWZvRaqhQBGqtpmq+TzKETQ9qxWGjzVNBD5iZHj5OtYzQZcR
h2WBHZ3+FcTB0smE4N3J6Sy3DeXQ1rbkszs2HTXeiKCqkOk/fE/6b84cz6Ki9hQi/H+/7YY8UgPL
blJ47eQTsU65iiuL09m6pAk6ZAqzV2d/dafkhdjnz558mRFEr0kE5EQQVOelp6IozypD3U/TtGsx
mnlDgPT+QwXRZwWVAyAP5lFsgxUt3tqMoAwgSUNwaF6Xy/4MUvP59xff3175Hs9305MOs5hFK/Dj
o5kJsplbYJT3M1J3GftrEuFhR5PkVs3JtVevool+taB+XSltbX7/6stf/vOV7wmEA5oDCTPHv135
YQlhFGm0uzeL6sEpkLt4ybmisK+L7MXOxVVYMrL7/WtyjvzcFC0PD09QZguF/lU7tv7l5K7IYTQc
jL171Jl4OrPmKo96YmAWS1+VvdTe8NTUJodptEw/YsmY2nBYiuhhC+D8WgQxkP8w3hcTMlbdBVcS
BTXAOGEwhounakHo8Wi2XbFiiL9CqgODxmWCUDqIlsd+hHoPuIkdLSQr27pm/QZi02a6NuT6Ikjy
h7Zhwk/RvxI+/sOyw9fUBojuBanYXTU4a+EuFNP4aybQ+ZdTcfJL6CG29cDwnhFD9Jn1JeMONmCr
uO7vYEmswI326zIbn+YKYlPV3Nmt9x717b5JxXuMNVgaO8vIdx3+SgMPwjrB1wmA6tiaRbMXukXe
lR5IJtqnXvEMcHjbIYJfmRlYgZIYe9e2TkvVI+ExSSLgdyzFyAgdiO9wFDtwl4dGg9FMRONbaiuQ
jrQkOQwnRH5IuahybqvBfloqmbrEMVfX6UsWmDzD2QkAK35SA9q3SGTXaTkKrEKvRcO/IE/ipSiN
tyDp7+qBZEWrP44zuet6/OhxR6MWkf2aiCIKqZoNNXhfsLYJqeJMJLNTNgik72ompz3MyGQf4920
qqJe4M5DfmKCCmr6p6xnwhJ01H158YmJoloTWveZ+dNOhswfxvw+bQ9tz/dppdk7XPB7j2EkMzCw
OdN4Zxe8GvYrtMMormWbGCttpo+dxaWVtleDIu96mNJPlvFP5I/sdUT+S+lday+Hxx2NjGlruWmQ
oa7zqNr70aQYzrgP/sh5ouzNkHSwhgDMTjUavo7idz2kxnMSByBZOECqhNc3ay4lIAd7JYgDDwPn
VVZVh6OEr9qN2zcISTsOZlA8vujXcYngbngYm/Y2yxkrpkvXWJow9JZQ2Vqzc/edB01Xy2bFwxY4
JO+NEz/ivSJ+w8Q62IK61mIcuAD5E23a8R1P3wwE72XTXaCs2IxEqBGtBQEI/WFL8ou5BlXJcKXy
zsEEVHRmCogrAhE2y5/NgOnGC7gVCqsc8IUzYq0YCjJNsZ84SKMtOYXJBo3elTxZPYY2wCIbL2n1
Fl3VR5iBHpEWz40I2eVK9QZxcSBxBjv+mvDc4t7LggPUoAN8ORYfFltOF/sFO7FVipaanVnwZbli
JIIXIh6wYTjOUzEA7Sg7iBx+J9QqNTJkEWSJlJPTb1E8bSIWLQdB47ayqvZJSAsN8ZKUGCRsr/Gp
N71BALtkp65QMbE+h/aqcOdC2/pGRlBJW68tglQWokCZXDJS3qiFJRTaoYNRkScqJ/gqQYwEPZQy
HLhEDDUvuR8q8w0Qp8ns2UeQMvY72RH6l0PTNOqadsRyP7CzstihdRGpvK1j7qY0486Ri6QC+/eh
8rmAKTVDnHoDt7zFjVSWZ7ulyu9MaDV6CQKC3HOQDoO2kAQYGcnoEERNhfdxbS7ijW5MdqAVWSkY
5WPEgmRFAIKBEb86C7fCnEWFl3Ehh/nwlKjo3e9YdKZ8RInIzn2DbzgQJFLSog2YsPwWH319DOxy
2qc56vY+nI+OBEdu2fmwKXPKXwHGAin8sAmHlgG38ZQljbtpGOBseRtL3LAqS5qt5dmKvZgDKKeT
SbPy0uaGtP3qcszkc92lBvntxltZ8s2kAJQ3hTeAMGGSH/BeO7zlazAvC9Yj2Y3thEA1Jk1nyNpd
VcurLkYXPMj6ccTuQThIQaMwPemRWzHHxcYWpN+DY9rTQQUcbwXpKdwkK8As9pZlCjVaSRJtUnx6
dWcRr9ey2uttxmh2STbLZGG7a9LnuuaZ4rP4Zradv9g4mISFKFiZGVGYfXLNBXOHMkNuChjMjYgO
ucsImbSQByNobvOScm1YTqmGXwJ0GavIjd8hQgAl8xoKmx5GYvpeAklAMFMSPdCRVr5cJDyYYEv6
5l3ZiINfmvtOTDd9ZO8VUcErHMDuhv3/LW0SkJ5giliJ6msrwc5nVlids5MJsGrtke1gXuusONs+
D1ufIoviB9RQNW6EFjDeu6NK6hvbLpDjgOqKOE07QimZWlWol5xHr8xuewOkF7pDMUh5VSpS2tB1
18eiZ/USFIzE53G6N1JOB1mWgCUDq1mTYAZ5bJRPeYEupo+yb2yG70yAgZMOv+ZxWh8igPEqDmiv
4BiTt1u85jizV23rcv77zUVUTHe6J4lEy+xMSXE1O/07NjDwJqO8UoPxJBJ4h4HdH3N9Z5Auhoyf
R+agqlcZzPeZwTZlnOJoGwQntCuLLzE7k32SIijjWYIBnKM03plBxGXJt7kbWMx3ZGw2gvvdL9qr
tgg2oGBfuoQj5PsjFus1BoJq5gusZnAi0Fl0mh+alARHuyQFlpxzIwfBIoyYM9/Eu5qHN4mXJpep
Go5J71LpLCe6Y/jgxiWXGBh6KLHa2BOEQQlhALWdjZ7YdeQuQ4sRL0Re5icp8aPXhQDXXjkA+LwJ
fiW55Hnp1adpaDd/VjA9b7QkzWI9j/wwzCcvelHem4CyN9Y0XM6S3TOoN0xQ/ByWvk99Qu/w68Nt
mItwY0bdTWHIyzlrsBbPAe79EsOiHv3L0eSv7gr/A9nane/GSH5woJaAlBD0tU89rprKNm9A5Z/C
hL8vinqAqZgjIFfS3+iQVzUz1siFcbLM4DVgeHbmFf0hIrwOiRIyomzfGxIFD8w7D83/qrdZ4Nsz
e6G2DPdqTZJpee2W+ok8p4pUIUQVaZAB2A6yuy5QD21EZmwSkaTuNM7RKQtxRn3CLoaN0B6aZ3E0
IhluZiL0Vpk7vvV1NXKIuPUuy4cLLOvVXtZLLH2SPJU9syuD3Q9WKiSSclrC1WEUKqSQRZy8lOAz
4mFnFNOj1VMzfh+uiZTHfWMiakFgwW02tPse+xA9294dDOuyKvJnWRkxOeHldWo+QQfzL1hF4lOp
etpGgRG9gUqe0PvNY3UNeiM8mvEFoY73swwVHwQsKFPFR1rm6SJWLllesUKPhvw/Gtsbxf45x/UN
B6WZNy118w5R1k7LHjxIJdoLUtj81QSan3aJwzyhvMV+Qqr2MXIZM/tYRbBIumpv2F5K7VVq9kHZ
1jHTbzjT2K2B+tyD4NnbVfeUMN81uI1iPQIQ9LeBl5+54/Ze3nbsmYf9IJyd9BGZ+C05qUXwYbgz
6ihntWOwAhgmMS7CcjonJngk0r5gIRgb/P16y8SeBAVUo6XZHwMUPzYyho2pUCXpDFC3CTK2GRS0
77G9hTR0DvWiZSMdW5fW06zny9LSH360jAmviprZzWxhqfS95jxR2cA64fBXmOoRgXpEfq1hd0d7
UGGk3QcbiwywleF79yb1ExhfHvGBqoPtpNsbq6JYYiu1VYaLiQ1QQ/PZ0E1tUD7BuAAjznZDo+nU
ZAhV03ib1QHZDeFJ13FPTgHqPYynDwMsI1KGYw6tZK2aYCRJW6eHen6sMYNeFUaVrFtvuArz0tmq
4cqV4aFBjcyRVfq7Wm7xV49bQbD3pqjMgxFbjzaNNcs0+eX/cHRezW0jaRT9RahCbuCVIJhJicrW
C0qWLOScGv3r52Ae1jWzu2VbJND9hXvPTenObW/5qzKXms6oGjSADcY4Z76Ms/5vdl8G14qIELTR
R8fMAsptxjZow1a12VXFcE4s1YZNdY9mPwb9lvwlKiDZ6r1/9gWBv5VNO43J9WLhYkSs9mg1pHBD
xEGnjVWULcybXtN5YFYOTZViIk3ecggxm4QfSonxzUrIM8dzQrJiy3/N4746MhGWEpN3jmKjwuhI
UDzo7SsY+erHk3ADSzO5GlN7rMzsPjdatyH0BMiccYggAeLNtM/NcJwFKauWVc+Upxj0XHgDKINB
pWsvC9twWmIJf6cVW78xf9o1B4WMlMvEAQmAzZqCoSU8Z0Z9bQsXUbMCaVAj5oU3PBTP6BNI8k6i
O7b8lzk9i2hinN0/N605hoaXGeE8fs6xBVe0EjuQgmRTgG1Fi/Qye1OQ1EiCAWizo/Vw/LTEGWvd
heUwy/3qyUPJTruiKK6c5Muo16fHR8IdNdkzDUEIwZscbzJSAKhxaI01niIMxz7iB+y16Cs9i5gg
dPFGINVwNGVsEpVCANXKuHbNFMEa+LwgQ9PTN2kZTrM1bU2/fpli+WwbSIlaE5cZoTpxOwZagYXf
xGaIp5iyjAiDLIhBjPjxHWbjc8ZHs5J9qbEu1jR8OJNN/mxKw162GeDFzN1V3WzgC57+wZkArqZR
4qhemOCiSBmPLcbwBCpDSU5eR8PZzWvL6qNJrXrxr8sxsRWmuLY6qZSR05MtEO/1CJ4J+Deb4Vtq
zy1knHgrUF3ujQK1uDF/LKgRZkBkTrLrxgwwXQSal7QqFmna38iAUcpGav0fOkZ8W1l5xs4oxVNB
eN4eLD6xMSCn0C/jMmc8ALJDO6j0AS/ZCC02PkJqDlLaekSe6W9WlyzlsuGuRRGu+b9S+irkIGFE
0Z2pRWCDaXT4Zr/8NENEMZWN2E7TdYRBAkE4A0eoOOfSiFDUwdZnvshx1dpL3ob5Mmlsw6H2YUn8
sVGIhzivPwTY4XxJzgWyYY65rb5Ql1cATAyQ6w3g4UkmFz1r/kQE4lpquukMGjalAKrj1iM6S4pl
clRYsPJYmXkcBbN86yZeQk3fRSlR7+Xyj3U2kCsMGPCdnlq7+mHZs7cm40WKBOFXT56i0P62ybwv
3fHo1XVgZ4wm7dRNt9D+wJ+STDb1ybOvogeSaXddp+MdYOLB953TMfp7/BXYcLO22piBQYtCSdsd
sprXNUXr2xKjxub9oJAkD+3VjZS+MRIa+0akjzYboiHCIDpX9Ef5cnBhMW67mdNgMSZ+COA2le8G
3dhgTVl+I+Ju/dyaACCh2gZte6JbHjapobGLgsUVdswGBlOSfFBk9UEmbP06AE2zgTE34Sm0JLiY
cVyuxUpD4yshyB4lMA0mZjdhHnlf3svGLA7UAXehtlzuuNNn1gQtEVSJTaqHGXNX2ip0StDHPvMm
rol4IJxhwXriAdzt53sMqDPycKuNS3skSPKBAEzGmMNDBhU99rMPmAGvRqIhqj40nnwcEry/fUIx
ONowzkA6CR4fG8/9UMPAFM3KChmNgM34Fw4PoHlxwTRsKb8jRx1qi6u9lPJ7TOp/iJmYcNhcu+M3
u4MNOhnepqH7bpHToXAzCAMHrl6rieGbax9mh548MUqs90W2JdvKYKSBeMBbQyJEV/4VNBJuDaEM
ldE/wNnpzo+owRKTGlL5dLxrjojXw9e2i/7a29keBGpEEZkBaxX6x1D6T57SvaDLHToKfCgNnv+t
48hdvcrCa4FRaHabd6v5w7IBKKtJrItRxd9ZhTcmsfUHZAn0EMm8cd04ZOIJsIAsRt1kykRsLQW0
c5LwsvkC+a5bx/fx6dvfY8fJ5Mr+lvoFkKXcx3LsgqZLZcfZqY59jxrfXvAK8DAzywsbATQQgya2
q3tmaCSf4SlOxPDpfy/RMx+W2g/EvZIg8z0+GYVighRzvncopFWafxQ2nPQ+B9IAC5Bub/YRglrV
zR+qR5BDyHT86YI89N46t7p61SuiDFfKSYkTI5hij8u23Qqj5SMhip6/UcpMslYfgCbvVqLsEPHK
Z6rqPTCCcgMjM5DS/DJ73Q2qvDouAq5LVPcHgSwvTEjyzkrTDUaIDCNuDiJJ/Xs7RZdWR76Hx+M+
+d20aZC87a0l/SgYje2jDpjooOvvWf0RRbisZyYLGhsk1pjoKPLlxB0CyhP5++LVE6XkmkIO7T7y
GxrnHoQpILFj/RTX1lXDDE4BVeRBnIvPtEvxjFX+iydr5zLX3FjZoh/MUOpcgnCVtJ3b8yciCoOo
qtt7RXDS2YxR05LAcwRd3mw0Td7HBhqwyoubm2LilsVLy3DyjiJ/MzqzttNF3eyZjgYFJdHeLqpk
G4FJL5iNBo3BWzZ73JgSzkS4oO3YAMohFZxThplvTLpJ5A32MQdSq7fRnhWWfh6BY2yNJIGZLYvX
ZHzMEvJYtLEkC0pBQiUisaUZAVHqStJdWQI3W0P3fsWKibHwSfeN921qsXwbqkxuXI75VcyGdRbL
zaaPS4gCtuPg+kpAnsFxJav2s7TIpspolkvNVBdT1qRV2SyIoxg7eOaRHTMahB1GKjpXun5xxLic
qeu9Yy/wXrjVF6ugg1M13msL/sfQE7LndRx4OWP5Y4tINSAELz54OBJgz++X0sbmqmOzGVZTUMyo
NlsW/gDiXrezEXsvfiQ+Y51kLqlBxiFVw9rSRFubAlHEYZTWTyopd3vLuVr6cNNu+aQ1B6VPP+nc
EYokMBep6kE0CH5LKF5YEXk2+qi9pDS6NILlwe4IdOAcplGt0m++RyabxbseoTQcnAZ/HIIl0jRE
4MfmT8/WY7aXbZ6gs3H4dHJZhrXdh52Vn9hei6CsEfgICwn5aJlEv56NCcovWe0hNE6gDcOrGXfd
SUiI2e4Ivp2Pby2h9x225U3bu81O0CwggXxSPegZz9clkyBBnSue/i8I1DC96HBmTjw3v67Ck691
bB2YW7EwKEemMM6uzJnEFQ4me7sfLmaO+Zr8oqOf6E8Wyum5TOIwsh3EsrDe2gXHWNxZT1XufKJV
XA6x9WVjDZwI5cKeVEahXpUTyvWJ7VcUANelrTHqP6M7EIuch1VkEC3Q5zh3ug9EgK+ZDulqTsst
V8mH9DmQeslANooqFM5D3Yb2EHO7ghpxBPvOCpZQaHKBMC99TkaadTz42OeWowSNFizN+DRLWzI1
zt8lgUTh4s4l5GLtQKnZSlj4i5ogHlGgzu6VBSCLjEjbKcsmpU/EZ0beF5fXASweYMQxd/7NS/zi
5lQzIn3CbIawpEmrbU8OTlESljZ0jKSTvyzTEXeiN4EOB194YPaFmiEPxyJ7ngvmfULh3Eyz6k8R
5T+RnmqBQtsFJ6G6toCmTFB0CxXhoUJIDirWyQNWl1+t6F9xDNuBaetHZtBAnwHVL5277B0ZZ/BP
ccx7n9J5KFqqDT77bVImh9YeXhXy8X1aNUdkQVtLzk2gaR4Fh+3AhoDO6eXdv7TjhTMYtALuoEBD
dg5LPXODhtnertOXR7CvpLUo8sHhx6Fvp48tOH9nl47D8579dH7Qi+ax1+NxV9QToHRvgohKFB75
nS4pRVZ/QiRcHkujDiKlPVkmtl7Lg/yXQdsHvoItgHct6mHXpPFjknjzvgdcit1T/y4WCbeQEmpp
iQIZ+0bbDeV4kg45B4ThvZdGWBB9w0/Y/RI9stN7DZiW9zcnsxKwGG91Cy9g63r2X5uJSUAWJ8+5
3OSpyPlpqefQidLXxBvHM99VKRWgK2fALVjeTGTKypsQ2unMV32n+RipAMB/EVEKhGcuOcAF4/1N
5qw1qIQTG5eGZDQavXcZAJ0u5bdzM/VHy/H1xYPrIdaHnK4bF77HRwv8AnPGxD97Pr4ZTVnk13dR
gLZvHaFzxcq4wo26sGHzP4pn3/Rjkr6GFzEVr1y8fx3blqfc4gj0CJvZJGtIeDyvMGDsE+PA6V0w
imUspF/LRr7qbYNAqqB0yHNoXCapFQWlYGfL8dDGEgm92e2d7IW0Hftj0tUKPEJRCvJ1l/fFp6lb
f1nVSNY7WLktP35rKuPZh7KKG3ncImEOMxLEdhqEWcbh1d5w7Je5t82dMH99f3pthCY3Q8PEHhn4
yg/CHDm6v5ltDBur8gUGkepztnOHKUARipLFaDI6Yl8XXBhgeFi7hXSeLOd6AHDZUjE7JbWmU6xa
lwhAE3QYiM4ns+IF8XNdbAgN00ND9WuhMSH2IOQlX+rHyZWcGPOIXXXqns0CeGfCmCItGPOifTgV
hHv49Nmb1DLF/tumSN7RvkI81p2N0OcPZvNEFKcnx40wSc/+FZTrkQQ1ZiQuHZo/oNLX2/6bfD8G
0iIjPJujBWDySoTyNvyG1x42MHiXfLlWsGq4fhgbq/Y94gzcewyTOg2YprHs3BY4iTEyTqlIRdxR
loez2f8QvUVEh97ru5xexBB5vu0TF60sxObenAhH2WXzuLrQp79OkmIt7sotY3NwJKy8i8jMr0Zu
3rDiYV9JaPFa8yX3meet8/ZbXChG4uvH6uhagLD9p69BxJTIc+dpB+m8ZT6Zv2vJshx7Aytn6xZH
v7uPKyM4BzqFrN3lfLViLtKRcE3s+8nMdzhH83GaSpNSfPqtmoqvMSl5TH1yTL2qfrU9ltaY7JVj
TTuGFMu273MiZgae2i7X6ZPd9r2ynO9llO9tbI5BO1ZvcTMREzKXD1zMORydCD41nWUiHGpbWPxB
4+I0GrryOq1XXwbsqiudb4hHeTjboZdUd8OkpQAwSMdXWd22XWCSWmx4hmWDRZRQg6hirqye+oqB
oYvEBZOZOpBdghFeEUuChmoPVBHPIx1GR/I5fpHVVmi/OA5mfiW6EM7fG1zQbZV5xOLpBitI7SI0
mwXCeShZ7VtR/+nYzg/F1BjIfHqLjOWNttObSpLDMg+Aqelhb7GzL6PEh5NE7zYJCVTzzoNmJ6cS
lXVJhVG2nJKq5nCZkgZuoHpYpDzORq8HnUg/SOjY5gwAQBPUdDDFcURzHCOgYu4JIZgFjs/UvB1p
YpT9VQz1C3gjPgZTvUax+eBF+PHswv4LD4o8Q32lUdUsNgWdJg/F4+I3n2QLhNg/3l0M53PlkT6g
3L3s9dOiNLh/jh4IV3zgjgwGvBbo+KuNbpmXpDUJU7FI4Mn8n2QeIaKucbUZl76KR/pYkL1sBnAP
9SINCs1+LWpmgH1DXS37ml1A1X7oQ7VtLBSezsJQvdK8Tz2at12/fJbF/Mlli74BOUcKKhgVjkfv
WWQ/ZTReyUTfScM5oCh4qCz12WL44xEuTyDsqB0guJFhcut81HK0cXZYav1ZVjq3PIKNLX4DWIdZ
BSqveSZgAGtFg7iSnMnu6IwzP8ZQnZcIumlLidZmyBa8lKgmjP50hPp8WIV/seNoeBRiK2jte9wv
QBoQg8N8WL70+IGMMhzoDMlbzT5q2WVCI7CZWqK8x/J34iM5GhUsnhxdLtWcd23BHrNzKZBUTRaT
K7IyN0aRfLuZieqh467AVb4pnPZKCiUBHOTpxtMAmkyJhQeD7WWiV6+OzvnZk+RGyFf5z3XBswui
bDpogKT5sM8cKm4TxTw3YAPDJmwYf+zOOwm7xQ5AapBUBJrm/NNGLyWGSTp25BaBHMWly1jS1C3X
dkN1lU/Gk1GJm5twhY8+aB7z3mRgntnjOQOx2UN2Z5njbEiE+OzrasdbZWz0vOXbT6N70jCQtW/D
4hxN50U67jvLoGkXw0bmD+XhB2U5BaY89fjQT3gPz7E+1kF5LXJhHEbWpWEEpBSrJAXowAsSTcuW
QKC/MAsPXYLyx4fLyYTwdaZmusL/qRTftwNCrMpqAuPte94P8nmUfxaMP9t66h9dLNz4i5ia5lG5
ZwvoHtJOu8Fl+JwS4n9AlmutL0hqXrG4yW8z9ek2J/pC6X4CN/XFnMv5JMoEoYZLb8h/oknHLYtX
0LETzMZdyGRtS/DIa6U74CLWHYIpn3W9OPvu9GDMlKkdwVlaD/Urdw6p+wbaYwqmjukH5P4gWhda
HYbuSnerXauhUEKBVOwN2BZh6qoNUEXAF0XKu6dnRHkMs7PvPSa/EyV4JV+TKAYFz0ND0omgDs0L
VkD9tldAzMiEh2sMFGLfj/XVIk8PElz7T8wZ9eRoxZtMkCSumnKTlerm1t3NHCeWgQx5BpzqfdKV
u77VxtAramdjLvGxIj8yX3PjTAY5hMdBrcziF33GAeRW01ubCfD+mpluiVB9tOTeGLpzl8fhnLff
Zux1Ry/y15Te+TXXZ4Q1HU2PLw7CrI+EHFxyC/iLNg9yMzUGEhmnehN9fI+xQwUWucH54A1cQuje
45wVe2X94vfm0VTLM9ref4j8LA6GxgsHOTOtb14rdiMYWNOvZYbZWkECJwz1BSwz72LOzm6UyL4z
v/xUI1eRm0ZvUcw4udbPpiOfU5GpPQzQg2b6QFaNBd0IhOSAyAu3xESVNpiy3TcXYU+5cHSRlKs6
m9E1cGsW4EuxSyEQx6N46AzzrSATG1IIV00eWWqrMoe5rJ8SJDtGJgIIJtAxR0PU1siGWouqCQIz
L7xl8fwJiplN3RTeJvfLidfE4XnU+uecGTez13VXoJ4Kk5WDmdsXiLEm8hoRVDjttzNb261vajt7
SG5mz+9rCVCkWYU2wxhRu/HE5x4mWkMTv1WOuhJYQWAvk77riOyjUcDEO3g1oExUZJndJXuul6fK
ijEse4LgHv7us7utjRbIBX+RzeQcaWNEiOD9o9TiJ+IW3oWzptXNBltfGCQB2HrmoXbjU3mf/Sxp
T2MMJHxeFi30xbSr9P7Cdku/MfI8ozShPckJSnDj8fG3q3wePgKgY1mHyEOXjegWAnSY/mUs1Ldd
xCU2s1yCZ4pqV/C4M4ZENdHgRZ3LNezCzVEElaRmMHD78Fkmkyt5IeripytFfhbW12DLfTQkdzFW
d4ur22mJO6s4J80WMjeRo2EpSrzGlkxhl0UBGwOy5Ad3CSZ7rLetit5qpzeZPjK2sZnaYkT4LZ1+
3yzl4yCTV9mTW2I5Xrut2isMiVClABS0rV6dR5Qsgac6nThC4Ca5xxVskw/IWOPMiPZXV3ESur15
o/Taa9AzN1ywKWk2ydUpYWm0qiG4nM2R+HD8CQIMStRZZ8/aNKdlOKmi/ISSXIdkIH6lumQjI9uw
1zOHdc3yOOrGUxN3L3HJXhPKwjljzj2L6dw5DWlR+lobchoXJGOxPV6Yx0UknmKNJK7I0XZzRESN
bFOemQoAPdLCZ7UQNTVqJfoVlCRRMzw2ZXcns+99hDYEIcVh2DjRlk5V6BnGg8LEXRZQfwbHfZSM
eDbMGzdmtAqCZj0sYlQI5hSl7CNYuljK6hBrn2CLMqPIDcRvzuyxeMmxC8g5qDyfeowQtqRhKFbM
sAuZR54Rb/2IGbxPBzclmJr4qSNaCSCf5u+04g+DLLaU/TWznK+8YJNltEZ1HNh0GykwgcKt/mGS
PNOlfkVec60zf2tkFAYmV64gebfw0j9D4h9l+zoTWy70hj2zg2FOJ1ISni/Stj36CJv93/DuIHEK
IkYgRqndlG5/CQptO3vUE304kwf1KzkPg0FW36P112OovfU6C0F0MjGXmoxQzjZNn55GCC9iDhVN
fIxZ+bXYB2hQaIkssWmncqbjIQ9MNwCRjLjS7ktHY1yDvqkB6KNkF38WMtj2yA/jrdIstXPM4jgX
cA+4Mr6KjPLR09FRCFcyp7m7Nixq49llbsnmnNpxHvtdr+zA6cz4xWxTEiE1/zFluQppkKFhBkUa
ny1TRBapyAp3UkGDavy3vJz+akPNVDvzzxORHyF8sEdOsYLTz36T7B+PccZw3qS/zuJxPLVLFLpW
+04mFHAnX73bRfPHHGae2HgN4+N1yoCQFD1pCkSeH/lQNYClq8fI6+nR3HVPx9qpRc/rEU4LcOMV
wwsQ8li+Gn7K/6+TC7wXwtS0sxrs9mVMmZJLv7x12q608XVXHL11a72i3yE/tc9paE0Wg00Gy7bN
j8jGnvvMYFhu87oiSrmkTAuhpyz6SVPvfQk4CiFMXT7qUV/ssjU7zV0kQVe9IGrdaUNy8M5jI+d9
MtJfp7K4Zb31ry31f5LNZWSgaa4qppjGkZiwZEFMmPuQsKi5yh3GWnIkNIWMwV0VFFG91xIN0IEx
gm3MngwOCyAMJrMYph9uv7MK8Ui39yGnbIey3T/hsz+VUf3G7JrFLbzkunEJvBzapygxTjJhxKLa
h4j4dC400tThSUsSvnI+n+UDXjsgbX7MZKCz8BXmS5iiC900mqOW7KD8ltN51+BYtgg1ryODnLg4
JHKmbfd/hvFfQ0ryjcBn4JT+U+v2l25e+V7Vcw0UuM0JoU8cn2+oisAv+NF1ctYcQval02DIfZyw
yRjTsxZViqkDmcfV9JK2PCMTcBEuwaOwyXCfVben4F3YFogxECkq3LyyvjwbuhpKLurbhMG97v54
PsZvVHwcEIbF9MLPDgVu7k3fOw8ZOXUHvAD8C9P6ujdlKMFfIAPadak3ri9I4IxL/hZJMDWmK/JD
CZiNtv2Dqr95ZgKfLp1/XOp0HQPqxB4gT2Pb4RzJeNuhJXlgJEOWMDHUpOj1+l7PSHrJB+0pqZ30
WRjZIbFpjQv074fIpWdi5R1aGsQeIJjs0RI+soIf7hRH8iWZ21dV+MbFqwX7oaaaETKY6mytv0hw
qsc6ijCK2P7Vq0f/mpnjqa605ZzN6hfbYXrsGkgK02z+9SjDzhRu8xnjsQp9OFIBNZhGfQCMRcO7
9iKZpxIM1F/9LLdXkWCoLfZjzrUIxTZezhVCInIznPehyDuw+jVRKjYh0gq9XoD5nYmhldz1Av41
+LjOkxo7K7XlavV3tpuWoJkLFE2TfVt6nzGVrX7c6O7b0ScYkurkFgm4tPwe6z6dTfftkXq90fUE
EcvEsoAUHDQwUX9RCbg4FO+QSfJIBM2seQiQj0oYQBUWdqV6TlpR7ljBYmMN1rhCgBWBV1oxTQtF
0zEx7EeECiKM+BoYtdYvUL/NHSNyO0x5nbzqxe85nfkY/vRLTRT0Ah08lQ0Z13GPDr56T/THiGZj
WzqedWI4tdWIq1tdCV/SYLW1TFi8Vep+yRJlEHpcCeEXXDSn1dXMMvFgT84TySx9XA03Q/+TtJy1
rW6KYHLxmHU1587UnNqciZuO5Djo6PJXxp4GnI7x1VgXnzaFbppwISPQJznVQzxdLcmljNydKEeX
SLWqPesNWaKFenbQkwSOZj4RyAbKX0b52SBqcIPrgIjRZUj30o9ILiVFnvh1YsMmRp1lg2A/Z6c6
CP6sRLB27ABhs7LyX/3eMC6dUw3HYtL2DkDJnWnPbzPxrnzPbKr1WMD1Vw5iJ+KaCUN0EJYu/YPV
E9ndF+22A6FCOhkpBAoOimtjdOgdIj/sEXV6ksf8jfQ0sMc/pOxxDlA/VTVzcqj1fiijHoI0PqHG
OTLbLM+G014mS6mTs87csE8SXVYyBZXMRlaBlx9lpGwIDbREVO4EWpbHlfG0knzJd+BvNI/+Fqme
33ILjBBeFoIDLn0OByRhEGmOh2ThJ09Gq9yjjDnkecJGKJLP/ZyUQDASNNbHyaS66GebLCV3PtrK
Ax04Hi32d9kita0zY0+ByX+HAM/FO5YHSEy47TEYbgoF+KFi22X78ytOM+Y8bh7vypmQdbcv293c
jiFg54heI9t1s6T1sXwviDm2GHn1zi5ieQ0smcVll3NKyv7AGJgJj0SQg100QyWkU4qNJcrRVAtd
QtO7xTKYZZE6S+55ue4izXS8+3IueVRqvsEKFDnElS13ZL6dbIDlwH2/naQtr0mmdsO4pEdh0kqk
nZ2F3eAfSe9DHGLF9Z5sqL/dCPBSma+6kT9l7AX2wmHi12b1emQX4Ltd5nh9TAFg/81IPM8c0rUT
3WQeEk0uN3Z2x+8RuIiC0SV92rPD8O+eaz72k/wCb5HDDx0jAPIn+hcKXLvcFhrh9Lpt8YqZt8iu
9qqcbxq98c5QD7TiIIkrsYYxcM7qRwauKIbsJt9DCbswSboUs02n0kPkdH0QBG1vHJX8hg0aLG3D
mdLj6shF/lysDG6PkzqwcwrSRj2Zdp0GLO2Q+2lsZpzlkf19aNspmq75YcFkSXVQnRyveOyFYm1j
Tllo1hxwmrU4IVPYmRNJ5lu7l3vXic8DMWIXD2dcWClGPWaa/coOV0NkQV6uPbyg1S8nZnr0+Ggz
dH2OSHdS6mjE+jdL8o5VtvWmpubqe5H+uDcF09V4ct841/fVqOWBu4hkm2KQ5BoNZ6hjpE/ZHVg3
+0Fo03sByjmsJ8BZrXvrZu+NgHdBeb3qchVSSQJScHFLZGi0+2HXeKun+xOoxdZml7IbMYAxUvkl
IKAHQmM6wECYYMw9sgvpF0cW6Oh3ay/fLctqMx0PMaGSqCHZZwCA3YmmIBzNjX7LOfldK+i5oFNE
cB3vMwdRVxS3hE5mVO0j2aAZdbJS2q2uzY81RcgDXQFBaqjwiLInYqdvI+zKHpxVXjSaxjEy5vaM
3hrHZ9JseaYNeJAnQKqvuFDkBaAsIRCkVTsWAWRL/GCUTX8ybf89Z3cpLQJx4qqksnI1DXnoxtI7
nKgDcMlpsTxMPv8IJzE3To+U3FcfXc9epOspGl3XtNldLQ/YiKNTZFlP5pA+jgb20zIXH/pk/vNB
6qMWRNRqxqV2tCxxWyK75SFacEdpCKk6JsYD68+pHe7QAedLU8v7kJO814GzfizRvD6aWf49oA08
/f9vHhqqQBuVBXt0relqxN+jDdZnQXq8zyyNZ7QRHwtuvVOOKeluwMI8RMm8wFLjLVM+ImjgrNkl
1mgfSJ1GygQP9pStcYqjAap2JPBVJOmDu440TWzc38mq09SJ7/aLYdf0tD29rkuka268x4ljk7Dm
dFfMGa/pkH32HtUOA6WqQOP+r9KHt3ks9Z9YEG7Z6u0TRz/JYMOshVAFUEIbCHj79RejvZHQV1xG
EmgpRMSh0Cj4rMZ/tWsmj40aL2L9JSbjIs376tx0xOmMWmGdIPmm2CtYdKmkOafecG7qjLAZL2c3
I58BO2F56nIXlW5FfoRpbCeHaO950LxdxkwnqEoEcmTYRRuxTkm7omDeslBcpA6HinW1yxRUmjjX
iFwN96f27erao8svuorBG/uqfjSP4JbI3qwNjRVPukYgef+UyP7W3nDKq/Ym2Ck/TtaIUjGOtwMO
r61n2HuCNKiEU1YwxS1BQeJ4JLr75ao0haC6LEm6rZPms10QIbjVuNVRYEUEwGDFg+VY5WhvUgbW
N8IzibAyknvcslFpR+5aT7jFqz4ptjROpVFQsg3LOqbuVDY59ZZKHsfWa6hHm4+avIozM6NoNzhm
89Q7xIaB5B+/QKUejK5Nb+7ivMurG9tXsZaPxitet2flmzt/YrbpLh2sCfE2NAacvWZ8REh1yDT7
2YxQijQuJYVqm9eht++JmSDoSeS+a6tDU3EdOjKYfeuMikbbJPEas1JUjHDkGChVQkrLztyDM1JO
6y1hxhc0ujUf4qovtzQSLOYVogYItGaJIIZ9V7MMe8RsNA98mBwT28i69RGyL/7GG18iELU4Fpzb
2i2kPHpB79cn9FEsM039mCUF20hsTDtpWihfMW9rxLa1APXy/Lk2DT5/Ss5qZKggzfIJCOVTOdMK
+431kWbpuV8Skh1Qh1qa+yvRLFu8EDkav0NlofRw4vVNizUC4QTQDc2+SEAbm2yqHsgI9ANvmprH
ZsnzIJuy76njCQgwGLVHltvEnjwsM4t0DW91PEZa4JTNH4sUvkM/WRHwYOrucWGR17PbRlmi3dq0
d4+smOGv6Xi6kED1rk/FTYZ8VgPALLu3HmH8h1blsIpU051MtoVeV9wa00DosthakK+BWQWBHIqH
NmoRSZaGfZkb94QAzjkvZfed8KpsqXnRZHFGRtBrGPCgFFfqXmfE1U0CO0zJIxcWejyEDuJzw/ey
UDfYjPfzI18rBG+kIuzGLyz4nkdl+ofelncpeWw7SgKaT6mdrdzw8OD+SWrrex45qYeu12/G1LEh
Xyg46CGu/4d+nZH7ya1DINBoy682XrcrkVY+Z+zzLhqZQkXt/aHK874y/mGOWhNcXlXuE87sC/YX
yJez6yNfcs4z78sWUeJrIpBLF95EOxNfWLPwFkUzuuwmDgaz8rf6rB8aexH0KFaQefim/VEH+9rp
w30B1bJT7GOogxp5Xpae59L9SjEq8i56xiseJiw4TEgcHYUZjAkokFZxj3HjkwvKRkHNgN30BV8j
q6yxI0oSdwUZF2jlW4ioXJ2oc+BVoRcTdLKW3yCP1KIvuryp5RJTYQJB/Qb2gzyxnsWor8Y7hSlT
CYdUiokJb8PlEzXReIoMH7kb3FIheuPs1bAXxyR7FGnDXNPoQcKo4dktA1sX6a0e4d/rtVc95UJc
pnKAuWyMy2FWCMZNJeKjVDj7lA3aOh0pJNJkzq7caOeitGpeBNpXzh6NHSjmcunb2XYuCVvV45lw
c6XN21zV1n/sncmO3MiWbX/lIsfFhNHYGDm4D3ge3rtH74puQkTLvu/59W8xMm+VFJkl4U4Kb1AT
ASmlFHQnaXbsnL3XPgQBbVcMO+2NHVlHneJnASd5nDPUxbmViHcblf7em+xoBTT20eKYchFRu+Js
7jlHVOPetCqWKNK0bHrI0quYnEzEiJb+njF2jns39RgU0u4WqdedO2nZnZsuAZJmu4u2hWdGl3VZ
IrIKNsQI0crPRLuvVLNOlenth5ElB9OGs1QpE4dxziRuiizeSJfa3KWptYirOrkQxaOetUTjWXG5
7zECuW3SHS3Qk8dmSg5kG11rtuiOSq+vSyTuuyTVqQ98HGhhsOEwwJZDDRpkXvJYOYK3Ja0ui66h
Hm9iONQdM4Je746NHj8OWOF2uheIlSGYwhNukC990PBLgbJ1UIT0NSaVkZerA0q+jpLGjHfxO33f
ADVq+TCmQXKrnevAt/c1lmaOneg0MIMiUqrcjwr/8mUs2Y00Y05NjB+Rbj+biZEch5Fck5LMKTDI
/VWR6MOyJwJ1Y5QNs+84Otf9GAsT+d31OKacQ0JY6nVSreuRATzTw3EvbHHIUFDj+o9iTo6DezAM
nESfHNguZhmCy+SeybYgm1620dZsWWDrML4oR56IWGlrHy0h0k79PJ91wl6qqo1sSTqJzTstZqCT
lOHWlf0+SNsEaln92DSwRAainXLGL+eaq2/tUWLDqr/1ctSXLMvlmUrjozUMT1bZrZQh0bIWsmYl
wG3HaXBBa1WgpS+upuqFKpR27ojwK7BRoUYWzwEcpQb4GNP9/gEZNcfhMrotu+xGT4kyg8rLhHFO
JIyxA4QBWwM0wm70r3OQcYtS760DzYJFh4v8qRfmR2tb9roqe+oEyqnugsQLupd9e0CN8mgoe8ck
zF8Ivjzip9dmzWBcOlxvrzCukoBDRt4Wtw97GeADcn+NBTOOx6IA6+caFw0BQEaqo0pFgUa71h52
cUXJ0hKaawN2hCGev9EYjDVaTFY8JguhqiPSggym8NI00VdKwuhXNnxe9MBUbBGkuEVYMqZ1DJ6Q
JKNuQJqW1OhAdGZfouku6sb9FrhOsS4RIfcxLhbNQ4KXKOABDlFIfUEmZyWDqxKFaocJZxHh45gs
81Ja02OHRc83wg+zMK77pl8Ulf0UJIgv3FGdbMwqrhpujJx0Ixm+TIH3XFXMFJlsFYtKRxfQ1C+6
eQ5m/TLKMM5mLn9aF/3LZOTXwZQ/zdgLraJ3VadHr4IJ2DGtXzRls5sIM8p7e4fz9sEZI3dRSRWj
eSHZx0IPRJJc15K5GKARhCk+XnOccSzCLQKxE8LLmV4vrRnPbiXvWRMns7ueVQl1OjJd4LTj0Sw9
e9nomrmINFwCkPFpr/TNg9NDJZ+fGjmhPR8Ix+yrk8OEZkIN+RkLpI8hERyEzuLQomWkmMagii7b
ZsVZjEAfixCGIJ8GFDErBInsF14IRqGkDaEhiYXnD4/bG5e+tB2ivoCaUgFdxcEd8DzcnS1G8iKd
UCdgzFxorrXOQb4uOe4vdfdW5U3CUI9hbB0TV5Fozq3aD+luLE0eNx1LWGZdw5a4ADGMEhAONU54
q1hBfNB9cpk02z/pVVsy+yr4Cc5eTtqlI2cRJxQawRkVcM+TyYgf38g0MfI2mG7MYU1sb6S1i2aT
hjeQYo6mRn5fNUUBBXdL0DtRHNdN5Z51IXSBMrNH9GVzjEMhLUBm+TcQKekVrSThiHnj5CzIFOWC
LtaVVhuoIgK4r543lWuAGR+VoLkP9+NGRiUVmdIoUqNnm0Rtel9irgoSnVbfYO6ofLDtbDmWTvMx
1DlYwYicn6dkIkZ3rdt9c8r6aTsFzTU15R2019hHYwqtwKJGzsxky8kuJkF7aJY+XSlOhVFBXxXW
QYXm9NzsB3xX0K4pVXkLxRYiEIFcKcMJx2uHB45/Z1B82meQkNclgVZpGrs7SzZ8riHdN+q2ZAa7
n4wCQ0gcc90KoRxhuige8R9o3YKVD5cYNIOCXiKT9m1E/O25IKkOqr4Wvpc1sTEkNhoG+SsMDy7l
APnIIlVtgQLwSiFUMhtM0EGuvpUaXhBHOavRNL+1AwqipgvavcDDcsXw7qrXxv6swJezbLLmRnPC
TWOIdZhO/Wo6H0gS08bhKthzr9YCj0ZOD3SlJBbibmcZzW09TCeTXtwS4darayDK0ctvXY3roofa
avbJ7VBHaMEKazWxkyO+0U6sZzkTHf/O8ImzGBIx58EQEJSSJ8cKv1BC+3ALDnt0Cp5bkR4CLH9h
Vl5FZbdT5fTqqnFjoBiFNBZ/iCK98LHybOoKe7nQ8EEyLytb59AwoD1Xtn/p0FPegjG/cMoquMjQ
bwchdJLWUxSh9IwO+iMDXWr/oTPW3dR653GcrWrJGCiw5tRlGnMA+OzmOHRbFTeXYKrDb0kTEQOQ
MSYMY/5yFMyOURtmAesNhQrqT8gKwruMpL8oOWVsWpJmSarNHqBUx0dJpxfjg7ufwB5uQaccXU1U
ewdY+C4baD6ZpXuumO16nNs4NTniYFmcPlQhb8dEiB1txOc5VXGc3HTlDyY6PVTNQ9Ofd35y0nMP
X541IBbIjeJoJum0H8ySxOoheYv8jKMnIzfoBS9FbDMJM61NVJWS92ae0qGo6+x8GZSc0HVBXmiJ
ok3mCINqg7sUtADpg7kt2rrxDR91Lby5aMOzSBpof0mfOD+ZwAMsN4wuo+5GOLa3V3XKMzmqgtFi
Yh1IcSDz0yDOrCIJzR6D9E735Kuo3ENKJus3C4We4bgjbynikRIg87YPDe9Ecbpywksr89MnAWVl
6QRWuiuGdD1EcTLvzWKfVMm0HXr/qjBEuI/8QD9O47ifau4F5BlrE1oc80b8rEdEvh2D+EvXsA/+
qD/QZei2fmOSGpPkfHsuZ5JunFhaUcTNOEpq+tbE5etN9BzQW9AeGvXhw4jErvUSejyCxRMd01Gv
21WaYg9sJaRBrd158xATckgCoaMhkoO3VJYrRdBsLyrwGASxbLlg9E4VlYNI0nLRR511MZrVdoBu
9jSZJFcD/qlaNeG7U+NxaIwtELRXJBLDXaGi67KyX+lJjls3Se59xkJnvgzjfVTr1wOL9cFwies0
m+esUsP5MNT62p+sW07ziJJIhroYAvFOqgwGbpkz3upcA+m+mB3PeL4rtAqHWk+XIesF9jjnNCpd
bky72OhlYLKZdOG5m6o7rbOCC3+8GGaJjV7Yl5z/2OUiYuATOm0XbDZbki3JGy8EtLm5PgbT0yMn
TBGakTcDsoGGvYiNw9RW4QGs7KEtO/MKND1BHZlSK6dRGMXD5NhBqv/jl4wzALNxrV9IZcYr9FOv
FeL8eztKrGXC+Bt7rQWpE7d9gwRm1aV5ckuiZIRs9tCU7QhP7xSTG34Vzr/QbZdpOR5tntEtJq5g
1Xoe+0SsiHRpGP4CKQqXlUHZWMQ1CnEva85jssuy3AbQ3VdvMrbjfRVeWJqHraqs34OsqTDd0KjB
l2NgqVomNGfbqlpWjOtOmTlPjQZjX1UxyQvVNKzhujQXceM/lzzyTuefGaaBFBuYQ5vH+pnueN/q
KFolNY6B2kAGQfcSURt56JlrbPpauwd/RObxo3DJdCYa5BFZ2ys+y6ynuWOQbbLuLNKUfOrLtKV5
3wfNug5g8S+arMP33FbJSkheBzEtEXjp74hk5pnAgQ1+Vv4a43vaGepghL7Hd2NX6wQOBd59o7ty
AW7vBKY4MxDVMQmca82oOVa1gb0hjWHmE9ZXEu3YJo3cG0+r3OPoy/v5haZ1Pdy1tY1s0qk3vZv7
55ZKy03fUR0nJcodggkc/3pysWUmTOVWrl7AetCT8NxkwUvxRbeB5hylK9D0iQSlPYSWwEnpaAC6
cCXR33HGzp5h8oFsAMvbxy1uR/X5MOHLq/XoVWTMBWu3JmBUO6CZcg6ugRi3F8WVniPLDVI4sDa2
IwM5Jj1tSDlt5mPA1ADJMp08aqgxaYEnr5aMb10OAFkF768x46Wl42CkjP42eEO40bzytSuceKdz
G+E81iuQJQRT2TZTzMbZ10ztqbFbIkuNxjoLa8PaOfGe/CS9vw7CG2qqccknQtXlKcKrNfvYclLG
afQsg4+6nG71qroK6NFCX+bDZ/wS1O4aEaSJnSVz8ye7Rq7tIOr4thQ0DdrUJz3bGNtdjmJarajS
vCszQvAG1HRTpjTRwhCTg0AO0IxSbjL7zQ9QNwXTfY6JZeWIusbhKQ6+iWq7VtgAAvonRWsdMTZ4
V+ybaWkwR0rRcZMfcQxlRgPnVENWo5UYXajJ2irFySGwjSVV21XpzyircYZRPOcVMwmy6Io4RHvs
TyXSbrD3SDfKK6enQw2CoMetyO6XFSsvIG46K05mwZ8IPXK2pvXAcJmSI7NWTL4/SMDoVog/llEp
123eU4ANfIgu6lzWcnmWW3I52lScJe401mTmAn5IH/FSZTaimwAOlYyB7/FvbUiERS3Gwl/oN+PE
RKEcHA54wnq5EatWcCkxQeFI94C2iXAuqmqHYajPPyrieFOX/rYqmOd4PeCTakTkbA0AIhL3uXNA
8Ay6/1BP+I76ioe2LNVDquNu9AZxBuPlNQ8NNJ/TIUlAUXSqBYiE4i/SxpppMSZVfchukSCt3LJ9
gzfG6N2BKwGKgpQ/EPYztGisvI/cV1eVnpyYuaBuSp/KnnQvV0GEaHXKbZPDVxKobQe44WxivkTJ
skzoYQHyCz9kzZBf2TBVsA1nGAobp36JCmoueFvwd12sdnZDr9C8bjzOs6TfbCJfMHEO2cULxcml
YD2qGgBww4RS3ZkDneYO6Wi/1elwa+Ujh08O1WNVLqAOaYht8/teZ4kbVZwvfBLEKRLbgT9mEEzW
hqbI8kAOPEhWLxxOZ904IrBI7iY5VuuhSjd0EeO1lXLOyKBALWrZQforOck0Mr1sJBYChTbUY0KD
849fiKi6MN3gmPuI6vwOcmLkdus07O464Ld6wTfPxD0Zg2jn0uey6yc/moaNhFaAqrm46qb5r4zQ
kC2qbnyVVK1NI7HXtESiROba5DDjA7hv2FvPdNrGXau9B2101IG+Ai3uZfrBO3PEnA/QLIPoQv1x
/nMm5ifxMv/M+5zTw/4gYpq0I2g3SxMn2Mz/fX2+CZFy/PM3/T8C/E9FEZTOpvOMYeW5NUA3QHud
7r/ylpOBwWQGsRKqvRmAVYvw2Df1VWbYD9At3mal8pk9IIHuK5NsiHKWsW9kcTKUPJ/SpNhjDT5H
BxGeTflLHvSPbJU3MVmWtN/za9E0K2goFIlIGdhZ3MJ56fQDbM76Fxhj3fgrw9UVoFulgIpNgJLz
BfQ7sWY6oTs4GyrtmWEG7rDw8SGORMg5yAEQ6j10VW1vHJliNOsKgVADA72WWzADOp7tyjr323rL
pIiJ5wxCdlnBDPpgHOiy6zxjPGJ4TM5hstFilEt7Kl7QVSRFDniFrlXk7Bsfh21FP1+Pq4wlKD8Y
ub1PGl6aqrxNCiQfw0wjqe2YvK7kEYTOg5b0l72mzY8R7RMmgXghvLuJf3LBoPYQhlhDxh7BXhyU
W9fT8HnofbVBL22Vl1QbezPfSAFcsTWsm26K+eGBsdcMF2F2Ma8wLBgoYA8oEPFzahFzj4bfJWOV
au8IU1cgivFdHlnG+U549/niFBYgRrBFe2N07jEuwBta+1Wb70zItyBtlpVm71JlDwsVoV+ok+Y2
aYwdQk9F4xPfCigt2wjua7u5mKL4A3DOR1ZGr4XAQRjx+hppreElHXfCZ1BBOgIsMvgUNk8i4VuX
iTuuazt6aop5DIuHqpxnnn03bBloEgFq8I7pkhRoHSBAcjLJP5rdNU4HsKvUMCkM3XUfinv4eCgo
aYWwronXoS6LlZPaVDfS3AeCn2jwiSP9j3xkEgb+K073+/jcT5j1l7fONUl94AQvod+qLxzaNKtN
HkgT9q7jLdKJuqKgyQknRNAlQeWO2c+GlJG+5XXlbTCpYgtjS3fQZeOILM+doX2bVCqJeKGLPHtA
PaU9cQTC15x81HpFVEVn3+O9BoFiY9xww61dod2QUS6XAUigFOMrU2T+BXI66DoxiRvIjQ2s8iMT
xrhqtOSAiWLaiooJBX7t2SSV39mRzw9ncxgs70EN7cmbrSgFCGEirDS2CSiboFr4GFW9FzNczSvQ
iKs8nb/YnWsB1zbpt0o+qZPCHBptHWAKhenP1zXrb15319JJQ3D4FcwwCQffr2th1nmgFCuXTPWH
oAvv9WKfaM1htBm2RQGtH123O0QuyQ62IWhds11qsc+wXx8FxaP52NccglVHiFYZL5uuA70X+K/E
raAb0Jhw5hEMh6K4Y6ZHG23YqrB79UPe0OTZIuKV7tu5UZlbaHX7om7us5Qn19XVvSP7bW/zxWAM
xiIGFsASHuqW5Pi5d1L0YxhRyZIuyo6rfU0KxG5l9BRmVEdOWGXsRe8//7Lm0ImvNGZQObbDwggu
FLv4j1+WL0nA0+3U3QwyfxqN6FVHVgio9u6JpE5KCobGsMGTp7H3PhxzYIwNEhjY7MojEWAprO4X
mSjqbzjNrmtKMS/WunD1LxdURLwc9HzcjUIIxvAmfHaS2ySGGGUSxNz3+0xoj1MHwHMKnF3m7dui
uiVOgjJLIuJDP8/pntdjNIxXIKcyCugCFPhlWrmKB14BJlxPYVrszRnKaUqopp5jPRjQO4QGtR90
/1v8HoU95VjS3adOvifdHp8d+92yrV2dRx4m1JieZO6Byikx9c8GukSew8Doly5AxUUnSYc4H5qb
3lfV9VR75z2ZtEtbY0DeG9WZ9pY5mLMgzt5P5eCfoxMU+iz89hNKm9RdGgYxs1lynBc6o+R568zw
0R84+ymdhINgZFPizkCfe+oL6zYopoefPxjmVzq+Esy2LHSHYGrhRRpfwhbQZU4Q4Fmncq5ySYYy
2RTgbQfaY42Kj0V8Y5bJdRiGrxBgd6PIXiKPij4hhMHso/JsmPHKDD2yBR7ghdQ4BUQQYMORB5zl
OGzBQ6NcMHoHmbtjLevGHOckg5UxchLpxm+dTTlN5MVrmuD+1Mr8eqBFsISrukL/5pzZoX9Zzy8n
zCa+iML5Yx35H0udYUv4z9CZ/7N5zy+e0/f6M3vmv377x//8/yOaRnLLP5+V72JyVv9zyTikQMzZ
Fv99Ms7xmYPE81v//l58n4zz59/7IxlHGb+zeNiWJXWgFzPy/V/JOEr/XRnQ321WF1dJxny//Ssa
R5e/m8JUBF4g00WR4vDI/xmN4/wuCewhCcPSqYEdZf32r2igqz/2dm7df1sCyL9sUCbZXPwILsK2
dJItflxzQxDgc8q0v2o5P69DFdYHq4W1b07g/vLW2GmepiE9rKMzy3NyzJz4tgpmDWdlambrQFGd
TwVs32DuftY0IXax6R50Wc1DJn7f7V33XAdd+Qt0vzm/9D8UL6ZtKjI6dMc0TUeIL1srVosAthVq
BqgFmA6T67x/rr1WXPSOutcQy58xBnVgWgXOKrJSyAAYE86S0evxyoJYnhrAIroZHJSiZE4dby+G
lFJ1LPJdVbUbD5j3xi4CTrawsG9Bf86m7rVfIlnRgPo+zpPtRUbuRGd9QxuWoYezzjWNgYFeAC8L
c2QMNtrgo8UccupH9k7AKHZjXzdBke6lr/nH7x6+P+/u9wWd/Et6iWnDKwPTJwxijnDl/Hg3By0C
qKxgkyQFY7hE1wN81/7lpMOipvmBWFXbZyNyypHApEstMunPpWeNi96MELNFGwj31je9RzOAcTAF
uVg3qDgvsG+gwanzfdf32drqcI2QV7KsIWB6Q/1ALB5FY5jcmeHMTGKS9POPpf/1IbUd8lgIiiL6
xVbWnEfz3emwU24LkKwPVsI4Fb0T7oIRhkePOmw3WU1yIF6S8bZQB31KiiP1P/zZsXX2v7iMv5QD
ptJ1g0A7HjbpOOLLIZW4mLhvhIVDwvJfjTznpXHTEaKNPIHwHIhxvIuH3toFstz2mXfqArCxZHud
57Nk9ucXY3y9GIVt1zAsW1Bc2opkvR+/E+VZ9hThY+PFa89llRnf+hxWqeMse5txyuD2CsrEtKO5
MWJQx/7fvU1D7V0OLd16C8LsenSC8YzKA55l3pcby616xD64QpxC3AVB1TN7U4+QgbV1VZTvnukE
NAITjFDNVF8mVKimbbCvRsY3yMmMgJECjxGOpn//o7qYh1xnThGkNvxSho0a7khkK3zUCn28HQTN
ZUtVU/Ye5rICMEyjXpA06RtSHV7M4BJLzUWR0ReNIlQuhXCPme/ma5XNfC899vdR1dTL0u1SECQ2
midzZMbeYmGhvxIdcA/QLxydaFdECUKEXL0AbhD7EgBCoVI6u6B0BmCAnHbEr4LU5V9qHZtikreX
3CtdmeQX/Hhfu2oYOoo3d1nQ/Dzq8JrOJrM5w1WobkwSr1iQ63Xs2afOu0bJ9iS9KNwILTXO9GYK
d/TuIFIn6VuqwF1ijJFnlk32IbP3J1nhg/r5vdHZDn9YhUFf6MoymYO6Or+aXx7DNJxKp/IT4kJb
3k/wdPqxuQJyLhYTGKY97gVnY9PEvhh85R0NAxQygLEjmueM0BN4lUYfWcteaMspbZot7sSWSf76
F1f5dQGZr5K8LrSM7L+69XWXa8uhC6Rha0v4+p804BfavlhUsOhc0sbd1Ibai4oQk6TI9i0ATDY7
Bu0/v4q/eWWVQ3SUFArtny7tL3utZgpPcXJVaBob5zAaGtyBglTrwXBGhieNBZZI9UeZVnMwbMSB
dPT2U4GSdpSjuCu8hbBgOMAIbR+kiu4TmtOyy/dSq58bi6iGoSe4oeos+4mJ746xfr+hC02XxUuW
zBDqe5NUokXufUuYMj4mHdqrAfo+DVct+cX2rM/b7/fbM1+5Y8Pj/CxThGV/2Z4b6FhxUtmoDiMy
NhEbbpK2mWmKCDuMdIJkHCl93zW3OpneN9nUI0kcfX1VpAxPkQ+Txkc75Od3QP7lohT6E2WatisN
KQ0xP83fbSS9HuauQnzB19shEVx9rpuVlp5POgaKqKeJ4A/gGM3ANG+CQrsFIrEKtCOTJu8ggCnE
WEvJoq1rVIOdQVZKvZvIRaDCG46stAWxHql1JpuuvZmA9//88vX53f/hO3WkNe+E8/rAMfnrYwze
w6ht02RC2NE/Nl2hHVqXPrHbg6QgkG4vU42eSSmQWkpn2AYNQbQDYi+ZadPq5xfzl8pRsXbYwhaY
iSk3THfeoL77LiuTXNxR4sDPGH3BJXwbCaU4olLeWq7XH9y4LS7TSNpbC0EbJmtzjr7OYM6aNY3s
2tDu9DzXt6EIlgnd7gUh4Pp5j0nPhIK49cE1rlgo//gK//cgdRqL93/+9vyWwvILa9rGr833J5L5
JrE+f3eL5xzRP/NB59PgP3/7v9nbc/qc/eM5e/vHRfiavzxX/9jVCf9Z/+2/9Gfup/G7C23JJQSR
mpMmCa/cH7mfrvxdcoMoSEmVo2abK5Qsr5qAhr7xO7/DxJWHlbKO881/nm7s39lNeD8dNYcr8n/o
/9bxZi4NvntjHFvgvebKeERdQYH2ZXuqa6iTOXTajZNod4nebzkJvMDwjFe8YljmHBDLGO+bBeTo
l8IGHNld8rzupTvN7e1IpkzqW/estWO50OwWMQcyyM66ngjZwakOIF/naXXIQ8IhfrCghfybL/38
ERyDg5llK74xy/3yEYzOs7Du+XyE1OPl0NwdpOiX2Lau/QCYkM0RbBHA1yPYhkkxIxNaEGhtfpnk
/GXt/PM62OMl36gij/PH952U9sLpzWQWFshbzG8IQlgzCz1hjBbtcpLbgrJghOlqhApZYO9dEI4U
B8vENK7csv5F5fGlWfh5OVTAQicv0UbY82Uzrc1QVkmalFwO/VJamqc2wBFSZr84U7lfzlR//iCb
H8OAin3jy+e2J69uxhFhlRnGL3r5WFqpOEvKHmmeae9cxOgu+FHZscrioaCd7PLRR5KVmFO+FakD
DLJbTiiKg8640mOcmZAMa0ZLZWhdBxmziWq07IX1MEXruoErRKBJPFoPDglrGtKzFdEj2spk0hC6
9hPp9DVeHZ4EUfkLc+iBckV4FrElAkSod7pzgx8YKndM6FiFmQakKUObdNQu6lw4iylpcZcpHQo5
gTqleW1ILNsOGpkyC18aUlJaF60KhKId6SPfgii6DQsIZFlMmSY0REFF9zA/boHHR+ia5tpOSVfS
TqIi4kgy4SOg69ph3IqXRV77IM0gmGVobefbJFWKXdukT3AvOwQNU2/yj4AdQ1bqHCNcCmcFGrmN
Y0LahdwG//Sjhh4XqxG6avGQTP5Jo23CaxAfNXScVht9uASkM3Hb0Dd6+W4BvPpjnfj+PK1/OWRx
7z8rcbqPNu0Ymvg/PvNqIhOHHJViU9LCz1GsFKwXTcu3Wjp8yROfkmP+hSfhZpso8+gv0vsztPIs
UN7p5xdjfCm1uRgTtRZlFQ3QvzkFp4WrihrLDcN6EycMwAhd8gZyXL2ThoYRode2pVudG2DTkU+j
i4gLQi9bgb7ZZxDVOKC+6xZGYmTVMJiR1eDvkMjDkl1ncSOCWntPAh9djv1S+MXJUqwvhj7HDjT9
xk+GF+Ja0ETa3EMi2RaD4z7lARS8rLXkagLUmhtMhtC0g8mLf3Uz5s7fl7XctOl3MRkQtssp6csb
L1rX7LDKJpsW9ewii6pra2QNTxNF8GALcD6Ikch0KHygkE28QlQZ6N4qdCQYrc+UFSG4w5wT3SKT
Wzl5KhiQcxeLwUHviWti33M2bBPcI15q7z5XepxHa9jaquaFs3S+jrpyT2N8w3T2pXecU+sQooPK
XpnqFEMggIb8i/VH/3IgnG+7TbVqWwyMadV9rbMaGSLY7PjYn5J10+RKOGVA0CyqtSSKd1HZBVuR
pwF04j3D0y1/cQl/Xfm5AlPO0bvkiVjulxWwhZKMM79KNkzZirOuZQLkhpygf/58/83jbbPYuDRW
+JCs6T++axlaFl6chM/Z9PnSkPnleAflJMBT1WEe3FRe8KvX+7Nj82N5QCr5PI3X6SoIuks//kx0
N6rzoxFvihZ8NJEkqyg7xAw5FlbTPExU9bjT3JMc1IXrd+7Z5/NN03FLUaDYdDhNgdSoDBdXAvNF
119ZM+9YjPYGBt1H6us7gyEENlUmoQMj5E8rwuQWLyHG73QKX0jugwOg1CmZ7ceRty7T4Y42HnRa
Thtt8Wx2E+VHyHvF1nQxAijMPkC17bqYRxdFUIclvlwl5nTXVZjBCGEGPuZ/89C+ZUXwEcTsRBxG
3/S2u1c+stqy9aCetjsuh4y8FG3BXEuwMj8wIATJ3G2IHmW9NoetY6g3eoKXqYnsxqXXh4CdMawR
F9doBQtSG8VaUjg5VnYIbBacNnZRsxTPnrXBXYQ5ywB9KRJoSSVe78Jl+FgLCqhsVkohnqRAQKEk
4e7HQPQ0lxwx5822ySgMOiGZyZyymkOq6ZPPOQQhQXMMWfGeAOqUYItAvuzrKn6N0bOd/fxplH9d
+qlCWTslLXpbsG/9+GhECVgPnyvZeOgdufwKRqIhHmwGdX5BwRGx9GRLw+65TLaBSNyQz3KUFkm2
cZ8TmCk3mNk+wnmb1D0CoehII/5vYUpezIuj3rNd/Pya54ny36yREADnLpluus5ng/i7Q1meMokP
oi7Z5DL5KMvkw+aGiB67IZ8m52iFAc/Lp9eKkE+7plLxOVLyPww6j+aWXB/EdCmfTAv9l1JTq2Ty
Nm7NHp753im1kg9XtBehvc4H0jFL2BALTBLoFgEBDdqzRUt86Q0jaL7Y3AQQdxdpg13ZkM3DqJP8
FqDCqhiY8RDyQDNMzXXaFp9lipE5J83WxrWw4RjV7cfUTydr5BKxQjkI5kL8JeeVwzqvcORZ1TaY
1/uexy+OwLomuNIT3UxXcQTi+4mUqTMBC/WM+QZF6Vg9lFp9AVfxJg8JAq2BzS3A+hGwYp2wI3xw
zOUmcsM+q7yRzr6hFQ90yZe2gzIBFCzv1YSAjg7xtZ+AJvZC96qnVQXjc9kUN0Q42kt4DpwnGLtS
BKVbgaBNyvpuQJe2kEWPrbaJXua33oqMa7vjfdJdKp7K+oit8CUVNBhzcVmPPNT6TQ9ckRYRG90N
AUe8OC1vj3CzbVARPhvxl+Hofd4Tv69X2jABNA8/OorgWprXbV4bC8vZ600CL7lz2TTm7YtQCTa8
Lj92RfLyeQXmlB59i5tZPTVz+KGRg76Y59SJe5oL3M89Vmvio1AG1FLnuXFA5dU58nFVP5CjaCzO
Kdwe9IwXMnM86Hg3tuX1iK+bXQx2+r6Af07BVjnLgj4qmcD1NgYqDQ6zuC/tFlSc8jlGVdmuU5y6
fPUELJFMhD+8V0nP1yUcMkX6bGWUsGKCOWPK2uo2+nZnDt60wUHtEFfjXQLytUghbAbdsrfENWCW
8yZDZ1Op5GV2cVFrvsx3WCXRB+bcnV1Yh8DdlPMlJilfZ8o3RfTMTSXjdywRhBSIbNVjh8yh3JgR
6xCISERQiPu7kIrW5FUux3aZ97sc0jVyxA06ArYNz12nYEjmp2jy4w/Tw6PkdNzPMr434uyC1iwU
RMMA2GBSQc4uNJ5jjGmSLFueBjouQBNK7GGBT3MUGVIXBx+x4lMaqDTExGroW1S+aD8aLJbh/DaE
OpePSIzg24IEIOnsywvfK+61ipc/MJEZJwZfrLLJ7enH+GMy311VbTljbjyVvbStsfm8o32av6fa
Xd0WZIW6l7lOqu/n/pUgIFkArd3mKaP/Qji7eZFJa7D8gXL3rcPxJo0/EpWh4qhxSPsmV1STCmLn
yUM4+WvPQPVKdAwLjuFd0iu9GFGLW6VBI5AVkWHC0opMhGhavPMUUskY3xRIPpYLSV7kwGNtjMjO
G0VA67x6jB1h6OgUKzVsCAQkgUn55Lla15/3u0GD0fUwz/DsMI0hPkvEwzLkmM+utLGMETvH6NMG
9T9yl3/7c2eaFzoyVT+0ID9mQXUR9sX6cyNNpvQl8vny0uyZ1CXKbEaJi9bVaRi7/Db4fJxokUJS
aD3UMlnjU3tRGVESFSvrQMFoo6smKuKKpZD4HxKMmVGeBs+4hm/AiVLm9BQN0ODzYz1EH0X+NjHj
/Nz7mTpDnzX9D0Wm8kKHIfu5pvw/zs5rN26ka9dXRIBVzKedW7mlttX2CWHZFnMmi+Hq91P9nfyW
BxawT2aA8Vhisyus9a43zCMbb6bZXIcVi4iJ5ssS/fJDNqaDNMz1ODv+tyTn/M0cvYeqjXYZh5Do
OdNqRd3IN4YvPcdTOe36LkDC6B8cEy2eKNy9fsA64DfWScz/YsfP13PDaZ27OijPmGUD5B3P8AO3
hYUDU89N6Sh9h6QcEpxeMqZpGpsZd1nW3gCrfKWInVlBxrK4EdWLSOqv2Keg9TM54rKOFZP/KuYM
005TCyLhdDMgMLZixO4WQhvQ7ejf5GF/MPAMur4EJBkQqzLyHKPhRfPNWiKvsa7nsyPrORDr8TXK
pfbJKjZzbO0WNRIuY/OWlwVYd4TuOTCp3jl5/DIl0y8E/gHejKu4DQwUkwE09JrRKIJMVOfIGDsT
n5bsnYBmfkLjHfVR3DUxK70nMOMLxm4VFB6ui8wVDKaraK364BtGpPAG42QLm33C66bgkp6kcyj6
4ru+cVV4thMiour5tHDNcGRA49RLvzCd0zBBDxdfLDf4gWfTXq8OTHhPDBwewiZlWbLFW+enYauv
+N9YkAz58GWK+1qqCaR9jimw67JCzq3oafam/ODM8hYIruN6Ay2YmpZIwPE3vk0nfQIlZrPsanrJ
rMzwLWtgYBqIV2MH6zdIpRdHVnfXniRfsKjqpvX1Kb3sHRCbtU16VdPWXMw5S1+66fuYR+vQs4LN
iKykqV148TrfBNdmGFy5eKymezPDaYDpKucrE7mi/0Xg6V0NEi+ehiQ4+7ro8iiWy7g+UVjspcTB
3jeH+7HSX3m8d3hkq7NOTU8O/By9p2V30Wd1CZe0pkzPknpHhNlRX8A1UqoqH+7iHD1o1Mk1aUfB
2kmhuXbPSzJcxmiHmdUlGdyHNHEfdBVzbb8YYG1kGe0wQMNNaAINuJ67nfGAM/GXWQcB+qgHWNsx
W5AkrHK4r01xahLWvz0zbSeWPrGMrW5p3Mp7mDx+UGahoG27h1BBGOMI0/CQPoiY85+uV5auy6Ze
50mGRzqDW/KVUnT287uRjg96GXQm9tSi1JVKhfK/N1ZuV3LXclJXor34ifrdh5jGsS11x+G06Xvf
5W+B5rYipzqJ7hgE46/WZLO3Wvfs2wB6TuyfSXtmv3qEgAUjYCctxSzzGq7lcG862BDH0KTCYiC7
yHbPk8Eqt/PpTkYY2YylfYpwN8bvgtbEqJdHGOiqRk4A9ywXzOwb1L8yeSz/hz/R1Ij50Mr+BZ/Y
lbNUd1ncXQhEoyfT16+rW3Fz2si+/iKK6n3A5EAswblghDbRgiQuyhg7LHjetetwYxQt7pqY3JsP
RVjgrhe/q6j6Trh2DDkS0z5C6lcFZJeMp6asiwcxbrGbWOWm/dVj4rK69lQKvU6/1KvA5Ivt0TFx
+Xg4PIc3juB9Gskitol9vpZdVYBOo0N1UEApp0r+HSLtIOMIPq/+29dy8PrrcpcF0ZU597B1Em24
lRO9XDcOB/xHWRFE/6xtjkuZlS/TwlET15JrzafY9mn8661aWA5jxW6n2+L7qNnLheJSvNaHC8NW
5dN2WAHdut4GXdpeEi2Jv6qGJh6maR/6uvh5LcGbSN/p7Jze5TaxUtineOVg7lWvpe5WKp0d3Xnb
ZWSJDRNhnI7i1G7Srt/qqpbdkyodBBtz8jjD1IEbYVzdEXfKb5INKyatRbYx+B/WVWl/Q2p8Pb0z
55z58SVGSIW+WPQMftzfmGEds5hn7fW2DGV0J+PoMfEoNWYfQXLkvFkxIn5zyt6u+489/iYCiLJ1
9qVU7lnjj7DmH6TJyL62UQk1WJFyf44Rta9bf/GJ9gkD3mbout+kRSffdO2ls6xtvcTfPJunycQp
ABBduxh6rOz0lzWRLd4H7XfY92C9mX1KmxyV285TOKz6AyomqS92rSJBN/aQdy+9iXtDNWZf6nR+
wER1lzZoyyMpa/gZpLRrzw+ztX9YlvtLiQK+oRcjdJ6JLbDq6Is96iXoFC4y83gi6C9naLsYp2wY
fb6J35PwsKVoehuhzu88semrSw7qXHAQNlzYjCYJ6Uk9k6Ch/uK0MxIUaTYHw1DHqqz2cdDYd0Eq
va3RR7dZJZx1dppsDAFmHtBPuj3WzDrQlq4pmZJ3twz3RNrg+dTE20mH0WDye4wGfwFINHcxcddI
prA6h4tFaTQszAZnKt2J11OlG2D7AZea/sVCfrnqWHurode6JSu6wz1s2I+ZeCWBulibpGnrQoH2
pbL4h2clmzTAz3Fo4TRbi3mIEOiRy/gNP7d1CNXJU/VvzvNpSllBozFgHk2Z0GivaFO+4GjXb+sG
c4NSzK9cowX7Su01BIrGrL4UbXzbSti1Zq6emUfOqZWi/OGsy9KFSo9Sd2kf6m44a18vz1l6XJIw
9b3+ADOI3tCIPTSk2LI+0NoySaJiD62179BlusLR5nSJ2kNi3pcYQBJrrYMuk7egQnds0n/gdXeM
e9tcVx5yghjfbLQbcbVR+XyMddE6NMGOUNIHZeBbFBmqW0MoM3Qu5xYDsWTdLiWCwiV4mjoDk0Tv
XgXme6+KPWkKqItrrONi0tMI6MFvH+XrRcn2t6qmx16b4S4ygeLqMJt1CCAw8KaOKvA3EweZlfTs
Y89Bm3NN4IhUUxi5ZrcGBcUoNR4umNmpFWkywW4cbmqBYzyJJeEm9qErlD1aNhv4Cc1eSQRI+ISb
Z7iZ3PysrOwsusdEgJGNUkCug95fpdCJDXWxax1ZzQ9IqxvDiJbNOOHqDDL+s/awQYvmn66YmXu3
ZMiJGGovzpwsM+NbRfwfOQcIUJL0nqioG9lrHI/0TBy+wMtcURxSbPlXMZjDpsAORJgvZL2RTgfg
hDvvMXWynUWXOJbyNDfuKQvEqdahHpB+tyqyN8CXTwb8mqXGuVX6yYY3vBM+ZU/ZqVs5vhb0khxz
98bY3rpD8F3ezejFMFp7qLz4Vojh67Ui0if3jAkYsZKPtcutQZ7hXeHBcrIbxVdMyGmHPVylvmaD
8QNJLSHdEPHTXo9AesD/wQpueWhsoe+mKn9KW/MOv8bf8SuN2lnm6JQp5HSw7iYC1o5k9yP1ANTw
b8D9Ec1jkONDlzdHtCHceJhkm1g8mAuscg1eDVT77ONgs4SAFzDCArZulK3ZnhsnacDPDeMeg6Nw
09ve+zh1PzpTPBOB8x2WGDUATqKbyNpEWTY8agRzIIh91RMDVvSqfyg7Y1sHrVxLXHrWDW1Uc2mI
ZGI49mYI7nw7xDPEPk6Qmw6Brk6xl9NIFP1BRcgrTPZAD9uu36wBhDG7nILcsBvcjUzcwTixejMF
q8vYH5z9A14RKqcKiQKbjBGOKObQK29C/jWYzDNSskhWegCiJ4l6whRnDyLpvjWRvgHT39ni4eWT
ahynNhCQe981kIfjzsR96p2vEzEnqGH10GkFZnHR/87oDMJB/vgm3eiNMLWTpUBXhINjh0lzSC7W
YL/milZIRnwjIvwtYHMErrqkpL5cHW9amumsVKfYB0uLFeo8IqBxdThgzPWu35TyzVNXTR6oNfT8
zhVMMDQIAYH3VSJQFvFbLPeqikGZpwfqsHdSjU6xWh6aJd/1OICtjYACOBrJXsWjVfCEzhDsS3PR
ABoNCMOTN19QDTKmfoimsdpG0a0pZzrhlL94HUKLH8HQLvrCv6SU1H5EvRoZGA5HN7iXgW+/lcI9
jy1rvslawn7wriySDZQPgh0w86k6AJ06U/jbFXv92nrDPRjZTR/wfBVT0P9VOv4YzaTgevfX27/E
mmHF2H3f6ZqMkCbqx8C6L7vvsfZD+Bah6iVC4i4WRnwomxj7Fv3A5I8c4aY8yXzctVZ+9Mlir0ZF
+ajri15fA3Pc7HxKCMcngAal+9tohgv8gZPRWN3Grfl0XRWck9Z9GAY+U2fpMoyIOhD/c4VClwsV
TdJMeO2Y80eD8QXPrnTD2uswc05vRcbsyMuf+w5K1FAgAQ4ySRZa45FZbPjVTmT5j7Ybng2HunYu
+gZhRv0Sagc+3ilDILJMG0VokJh2ph4FjnP81kztk09mNjTsngrFaJ6lntNjuHkBJ7zMPuWEM3+b
vPa2cWldPNd6MInUpGL/MhNSXBr0ZJjiZTekAxPR+M3x2B/Y8FLBFSx9pbR4xNum2qQwxT+TJcsm
TEeOpCTCSMxrq1Zv0qNc3F8pEpp1Hgls74buWHpEdrToNpm2RD3E4Vb12650AMRDYGBhbf+3Ecr8
pLLuWbe1pQp+zcaIv6llHWqwQSxEQK1pySJyPogETL5Met6o2+HrZPg1qTg+RzklxzoZX+U4lXsN
XQY58JQdH2xqV09PGKKCnrp/juofFY+tRc13hh/4e/S5OtnkbEskWhOufX1yG2oIPNLj3usRFBMf
5JUc2aq9zBW7TdTLubT6u+HJUfkrji6czC70hyQXZ7Mk+raB1UgG2JHqBlEtlxBZ4cHOo1hODHh/
15pdlUpua1d8ie1522X5bxG7d4E9Expojhsv4EaokOet+2S+nZN0WJEvPHFfhjAQyC5QQYpZAn8S
tsce4XCeEOxDqGOwXkL40Wkz3SwxlfScNmfftO4GY4BDW7sUPRBH6Dridy2BpJpjvOc36MKH06Jh
pQoEzI3xdDM84zAtlwjKYlSzHq7F0aBbkAl6bcxVu0o01OC36tW295PPtZvTFwThdFTd7or3GGX6
1rS6fWKDNwmuCmiQHr3BwXqeeqvM3WcfpwIIfCdgwAcp0y0OIPeDnnZdIbLUvbUn55tmBqiBpzN5
utBJ72Uy7SbMuzee4T4siYDibN07mnmQFBPJL/j5aaAMI3J47oycQFnw00sFbvv71mrqXTqV8wpT
7EgAUF6nfarDE8uIsXpMeCcQXQjgy6OXYTR217fkjc1C/lV16CIJhmT4Z430GinnJTDloRPyETBG
77qySd70ILHEftoZuKpC5Z0xRQ57rA307WyiFwPh59t1C7GpIpKpdW8TTNwmMffgvwdF/zVJh7gn
PDSfMAk/EtkHOZh1TEuyt0OeNcKmdKVhXLvnbaWqBaOXtISOfSL1+VMe0Qcurp5nk/7geq4tLE0d
/DDGt3y/cRKZDXvAHJsEdxv78MbYStyAN9IwGCQ2ILsGIUTASPGOCAskuf3+329A/McrCBAXQQom
Zk0yK/tzvJdLSwxJFgx7H24wU/2G9zwPT2E/uTcLiRSjiVmgtaiX3PeDJ+gGsFVgUoTbuVNfyXp7
N2u3Wquq+NoooELRMLRpXPPlk8f8m+VkB0JCWYV0ZQow/z8f0yp7ExSQtsi3ziPF+RZvBUJeZvPZ
5lGCZNmKvDpPXQu2oIdr6SK18Rui2dlBNj/Jca/y238/1H8M6qFB8VhMv67svj+fqaAosPrS6LHC
ijbem4UF3DpjKLIeh+Lc2PWDUTz/f/xGzlsXtc9/sPj8HuMRSIT9fhGJvbZr4a2kCZBny/dmIM9P
+cN27vPksxnw3+xBmAhOwJIMrpIaPW39P9PUpsTdcvKLfp89h1OBlVeivTR6/5xPabH2krfrYK4n
AzpdQkAVau1qAXgc/XPMRbuqdVun674Cf/VNhX8CGqS9mhiH4LHYEbZCrrjLpUKwclic7E++KPEf
1BFNzHQhvPs29I0P9CXMhIwmNOthH5nR9yzCIE9Mo44j6ffXhsyowWhrn2CHxLtVc9h9opj5yLdm
rzsOR4wNSQjaMlTPP1/gIDmMwzLr9n7iPfS62gYQuENeIWbrpNFvs1SbKrQ5xuneVrYJpt34jwYR
jIbzUPjOg3Z8DDTxcZDZr7mQB9IEMNNK7shouJCDQtRg/BnTyP37e3ccSHsO+41zAP3dn49t+VM9
Yzza7Qs8IDThBdBOJ+3pylbFpN+UYHH6YXXLj7vWzZjSwxntvAsNl0Ie/sUiW7xpWmtznTQbcQHI
YFQXgLB3IrnCxNp1o/peFNSieUuj0tqMx7U4ok3eY8HaSZipXheRxgbhmB81rC2D9N0ikK6yXgrs
uOLB39W1DfgxosOlbdTRYnQnVK25ZoAqGzDeWG7shkQ0eifm7qn7nMT2i0tsD0xsgjv84iDn6bUY
q0vHIJN4r3tNokS4TsVDVqwJ3tSUxRHJ9t41lrPIKBv+vb2vFMo/aTiaH4wMEdQl8N2PLN1AqAk7
YpNQ2pDerh0SknappfUIZ0xIzYis5c0T0742sa+QVD4DumyMoxAukSLCTMw6ES6yTTPo5STs0eCF
IJnXSpGkFXAp6rGwqS8lrPrVoLNfUxFzbOjGR8qCNEsoj21R3Mncu51dXKmcqg1WhoHXGmMHjLm/
Gl3wDLf909vwb24VEkZTMmpyoGIgcf5zqQ2q535qFQxD7SmBTS21wFe7wZ5xYRHo9QVORvar3251
uxjrcWoWUWQFNS6lbfH+76/i7/vGc1DyuFiTWAjmPsp5Yreu3IggXFKQeRsjr1Ky7EQP+vvvX3T9
SR++cw9mc4CMwPSk5304W6GpYNidZ/V+qU8+iC0hWxXsBzZ0oBvHaWSLtc5WgnfuTBOsIXX890b1
PzysCfGt5D0YutuzRuqHluccMLHFw3yNl7VcjzWtNZhcmvW3MZMUXmCNIWABl9GozZe4pZoV/V0R
T2eNkBAaTSUNGMcU/O46ayAs4KhprliOEAOjh3HCevfDdPrkPXzUyXBEovUK0K86RF4hT/pArit7
5Uuo48SyePQYGJC9wUsCMIbTpw/IotNDUg1MNIDFuFy+6LJ4zrg6hiZ+nwv/E7Xd37e752FY4cMt
suy/GfO5HDqvFqLea8d2ZJQWzkPN2ZEMW0vvfsjBa8b5s19q/31TeZ7FABt/L0uY6J7/3AZWJXrf
dAlnmkffI38cigk5wv/7hqNpeXPE8GB5DFrMmZjHINDttv2lxPEo99qXcPB+EsfFWHIYz2TDLZx2
E14jis2bli5Th+VrU+CAF1aHvv1qFwJzY40ROcvyc1F31wa7jqCVUEl89xfnJwkjUINq3BJV8Rp0
0zegS7k2kWI5sfrkjf8Hy5gPj7SRoZvLLfmRyt46E7RoIgv3o8MYFlXlYP7uqV1X2CIApL73/Z2L
QUsUDi41KO0mQ0Bzo8z8E57nlcj5cU/CNWU9wntznI+7P6fiw8FHVvvr+OhK+LArHYPkyw0hLuGB
9c+eiXZpV92nRUG6emBvuzx5Lkyum1iTU/R0Cl+YLwNexn7f85waCgws+jk9EbpyB6zyO7nt49AD
aRGtQPl7bAKUP05Jjpte2uFA39Nn4DHjdwfFOZhgeEaM8TZBg4mj36qHGNAQfXqlwycQwGOXCsty
+gthQkej9s5XRLPUxBW0bTLvHjG98jHJ5cLtR5DOpD/5zgsKyvJgm/HPXOGvEaH0mM3il5mR+IQ3
thbTqRKIWD5hYC7WXvo1M3HVKzuul0IwExUh00xbHWvBzRLpcOdFRO95bDvEEsE/GIO9iuMEi4mD
2Vf70h4R6emTTdMtgjn6Ei8Cokz2LrjZjag7WePZGINmnSnYgkh1Od9ACgmpwdwo6p7iMntaFkrG
T07jvyse1p5lo5aB6Wsidvhz/9X+ksQtfMy95R+7yUKyDkBleYr8BcCV1qIxLez2Ih1CgKl1riPM
NLHldpg7wtnbfs0dxyiQIgXYl50Ytc9K8v0N8Hi2vAnXQz+DheYmHIYN6YV3mu+3kE9wU/b102T5
wLeEU9Osl2I7m+2XzqQnZ1L2ZgdMfdMxYYI5LC/ZINZXHl4Z8IMXwsxA63ZkkmJLBjiy8yrGGKEY
vvz7Bf3HMe1zHdKEIQEx8an6cE+3kW2NPWj8vvSACXA4hvvZ+WQgkUNghwHYoi1vozYo1pjmYYIK
i8sWmKv5oUfQ6SpuULb++5GuCu8/dysG2Z5joUtBIyQ+CnICxpcB6Fa1N3Oyoan/j2GmGbWmtbNH
BvIOESXT0t8YcfOGtRhpFQ7ZNW5G0LBhM1fF/Jig9+ZVLHceFuWr1uRb5lYgLciQN1fagHYBWw8w
w8yYBJYoY/hDSEYkkZ4UTvg9WqpgT/kC3xNUzUwJUmsq91B67SXN8FepCDuj+0kidekrUDVICPg/
rqBkH1ALQ8DJp/vrLINcSbmlqTouLmaghOPAg8vN59mB7gc3FY5N62pwhuFcAVrSThAdZiRda3dg
SEYOyMYQ+IziKnrsKnguDUnjaUI6C3z8mzIjcSZwZhalSnawf86WBbPKZBAQ4MAKX1Onyy4VdneJ
Hqe5E/VhoBNifKQoRW3fmcred+PySXtm/Y2EoOfEvwIzD7SazkeJrGrAXdMxrvZ1xuRascz1jB6y
NWlyArZ56hM7EOZeszJJgCIVZ+XVDCM5pBaU03z29L2VFeoLD0bd8HRlfiyM+tY43fK2CJ++DjgW
SSHJyJwcbi61qimgOub9a/4lmqkjS9eudwupjJ+sTg6Mj4sTAwqbY9YE7vkIXAw9vWVRRqSo+jbp
7FR0+nBeqi1QDOe7BnFz6Bj//qV/9ZseG4KWDbDEpqKmsvrzGItFF85tBrBlhljV20uycQPArXGx
f+E1ztyco7fw/beCuKlsoNYGwIHIOspNgzUh25qOQ+NeTeh9l9kMjUeefK+7XP8gqKcTTEICPMSJ
YeVnZ/Bf3fr14R2OYc4Xre/RZ/T/QRu040BqwLXat8H44kXuTdbcOVjrkloZvxVjdGvh128N9iPa
6uO/X9zH459frY839EUWloV/KdPbrHY6WEAZFQiNla79Z4Pa3wZUXoP0fNr1XM+m/7s8PG4KjlM0
qcjqBCY3f37WmIwEd2lJQ4EWT4yDY9N4GlO+nisFw8xuSWK1GQcXjHRroDnTHM07gEkUOhM5v2XE
5CjzXbz+IF5Wx8QZwwPmEdRIs9TkRpq7OIGtYwyNdt7zmMV08TbuYNfACfrZZYHaNG7PaFUC5UvR
6UyrDUpCyA8u1I3KY2wYpjnMiUWde0/uR1d87zL8eQUhULiNLX1F4t5QvCVLX+6w2t63qBVXiSKd
A9LCqR3GQV/g36p6fILzdRmWMT4U1mUGH94pwbOaNq6fXmTXB9UurMeif8X/U208CHFresKWYTKk
iojwgQrawbabFTa+464mdmY7Owzbp+5n5L3NZvPNRBOxVdZCr4wVJhlFj3NAREiNQs73rL1H7joJ
CwQFzVW6Nl2onQCjN25jpMw4OuJQZwcAn6wiXLx3ZXwiKZw4cRXe5SWOIrE/vE3B8hoX6QVZCGQa
js7AvJjgxwBIRCAkvXM3ihL9THDfLfErJjXHgjIedogq17WNuzMHfr+2dVSRI3Ga6ZMdCmAMsS0y
4BKXTEllHpMaT3vDKPfQPmrKrOCy6Pla4hd7As5jMoaCeTOT/trET72iTXKLpty1iyBoymv3i6zS
LeNKyBsmTTwVRAmJM0ZxiBP1SALJPg1rufKdqeI9dcVtML0YNZHXEUr/3n6MMOzfuPEOJ5fwxgft
gOuAG8HQ9GJjNOa8tRzjKAuyKS2wI8bgvL5PNuLHO8GTPn2QRDLNhWCCPP65MYIIpaGRBz5BmX2E
W6kMqPtpTilNT6wtutTOtLfchig6TNQpc5ytESYSsGL5kbFTObb7Q3KyltneuszO+BRE01Uk8s5t
8vvZ55q5lSQ9bzwc8wed70kc8GLADE/y+KcxEq2QO+WbD+1hRXnhcuVQvVkFQEkRQzUgCQxqBX6l
PSGxJZldS0aK04QTQRB189bkoX3ReTeKF7QiHbfZNiTkUGuQyJpW/WMfy3Pau19Eoi6l3fPHdIMb
c4/nfnfMqdADZ3zG4VxtzYp72I2KT6xmPwIuiCc54DhdERJySXy0jQr7GllNk/m7uF32LWAezf0n
1fRHvyJ2FL/D8/DmwrFIOB9tJgjshBTpRv5u7Ma7go+6qhQTqZnx+ip3vGdcZ347st3UgfHdIkcM
bA4y1L9X0l9dJQ/BRYiJDFJJfa5/uE4iw3dTIpy9XYA/P8JU7CWZyuL3h9cGkwH3UMDMdIzmh2/5
OD8it9nDnieDyKSiJcTyk3JVfmzxYfbq5lbSx6Om+suDZW6KXJFX7e0GtzZ2dfGFX0sAdW/sggWy
Bg1dmvKrI6JZ6YxcQOCZePmiv8sm/7kTFXUjKY/rMMB5VnrLtsiIBHU7f4tabtr9++W5//mwKAIl
EAja8o/uSpmxtJ7EPHbnojMlzb14VXNDmq9h4P0Ik8YLsxT2lUmZhdr6VlQCM+WyJKTXDFZjPKeP
0NfZuifcN0hWCB0yt/PY2FujCz9sCF8IuGrXKkxtbK3nFwsXayPzlk1KTnbRCrhJeBU0fXsUijT5
UIt9x10qYBZjpn1AFmKtCiP6NghOclgIBGk01XaYhj26puY0iKeRZXUs6FWLOM4PqLAJ55Kmv4Zg
sxLNVB9YojeVMy9Pcikfsxpga2BAelPkrk0KusBTKFX0y1X52CalYGRKF/vvl3w1P/2jCKDfRH/p
Yj+LwI4q8c+zbk56126o5MBrZHooe4NoRMMhZAp9h1lHaNTlAJhQ/8hD5N/X9+NVYtNQq9zHpfBh
3YTZiljsdzxRBfz1JcRUu/4axugyc/2ylsReqBSmL3GmnrM86PepiZIzJjilSsnBmzrO/+LdrmmM
pkW+k3/0o52CcmMoSHlVXR+kktFaQp62+luSK6wt83hz3c7UsB5T7GXRaiad/mZWP/2ic/bLPTgt
mtA+2foZCgLD0QB2HRFi3qlV7vYLmcOVHlv0zxgVN71c1kUtFyLt3BO0EfRNvrm1q/Y8D3l3sGqj
X3WQRdem+tlDVNj4eulNTnBuRkonbwm/zUv91UmQ7ickPBCTSAyk3eILgE2bDkO5a21jhv1evWbF
uCoSG+G/nxif3FzOX1uGb5OpruTgY1BpfQSP6iAIkyXpg91Q5g+gKDfpYJCMmqq7JBpfisKG5Vha
ZHnSY2UNqz/BxmAtibchQzfC6Jy1vyJx2EN8mPMJuVZKkhHXeQDyAhsWaq3T/VIzgUV5dZ9hHrOt
vHVQieXo0feRT3gxl2C5zSJfHCZZP3ICG5vEYgWUTeQ8WIS2TNG4Y0m+z2PxA4zLZJiHCqs0FLbU
7mOIsn/XSx7NxVg0mB6NKgyRuuOErRJL57PwGf69B/4u+jXmgtEXU0aOx7+K/nlKYvgOvDWVowKE
WpibHpNvUqG2CeodAHSxEuYFA0VrMxvhZzJX8RcO79kmxYrv6HGXDLyP4m50zIU0h55jORqegyA7
Wkn8aOE5e8j6grSWtshJe4g6ONGlWNeeF1LfhhityvYweP2PZqnIroomWn1fLzoPuZZRHLDzxl6l
Lb61Hs38pBoaQH8MEUepV2Y1d2Pk3oc4d+9EMkACuDHq9lHVGXTS68GY9pcsjZ+mufjBRGLZNDBx
IPU0dy1BxxtMFbO1noXRAb5P7ujsevTia6l+OAlu/dKrt5BUWUMSrXM6uV+nWlAV14EErKSs7Y+D
xX1MXYVwHoKvzCd0Qp3pYvVoRYzUuCvT2Wrv6ukp6+v0ydfibpI48doNoDSiNWAWhOwzHzE/jDAa
cJ2HzBa4DSiMFnJcpqsEnwYjUffSzh9FCv0FA9BT75fdAdPPY02izcZt4YDbLpTvLFE/8j4WB9Ga
j/GYyVuNaWKkkO6s3HDh4GGMrj85YnY+AMJfoO5MbTlwCN8If0pOO/a7vrmlgzhFekRFmtZNwnR7
1xZeCiI07cVowbai3C3IZz0KGBbL6BRbxyjnDZz4aJMaJrSMQXlETUw7TK3nXVua3xs7YfY3mO06
NZ157bT40dkGoclzwX9TQ7xsJ0xwgzzcR0H4u1MUoo3LGYc6ACNCDzIUhPo7twUra8IQIrjdIfQ0
ImtP0hm+6mPGzenLz+aKH0cZLG22FNCy9i7QZcef90vnunlWoNXd+UxF16lnR7voxEoGxsspre1q
Q+JW+smO9v/qpW3BpIICx3J86p1rXfZ/2vg06WeXyZazUzIuDvPYf80CPrcM4tswmTZm7Q1Yw0Dp
KJKs3REmROK4zW2DfDIv53pLipi5MfzpvpgW7Bxa2EJVB+PaCIzTvDTxbYR9x6pqKwdlhNBy6j3Z
p0SQxCGDUXKBUTsjmB59rIgSvo/NMlQ7fN/aXVROCVcRUtIYdg4SrPKnODTHmQJrl5q0xG6IP8D1
2LSq6QlO0rDKJidejdpDJE69+0Cg1Lue2HvfTIH9ivbHNJPNgPXty6isS23J95ZYwMCDp5j8AjId
YG06pG0O/j5EMgFM6e3HOLe2JDF5lEq2sy0b/wl5HAsbcGcbutmxjSCEBzkJLSpHbFvjTboY5RPh
QkTPq4FeFuB/P4rqoLKSqByLM9NM8hBaSPHUOMBmiTF95t/30X7Np5gWDKhsXO3AXDGS+3M9MTMv
WmOpnJ2d2etgbilVmGDuSkXxJNPo3EXL76Vxj8u8FARf9hAtO3FjZ5+5ysuPPq88iWXijw5yiNjf
w6X4zyfx0eQ0MiKwjRBha5vMAQ4QAQk0Y5b5q3Ah7y4DvVgbmpeX+sR3Dz4b0U62pKqsVCtu06Dq
dm3H6tAX0EZQcZI8xYRjLNP1fedM4XoCnARM5ptP+/DVVJw+ZmW3axHWL77TEj/UFHzxtX3fFcMP
LPfTHZgFR1LbkTFBbCsCbexZwxarIf5aO+7ciPfilNUPQtEhfNtc6dLtSOThYG39eIeb6jHVp2jq
9gy5JDK7sHgO+nSgWyWLicuNjQEhkdAfkGL/3h9qazu1RzKjcj/+KUFmKLyKF3uuvg4lhbNE3bI1
UCOvR2u4DBATb7MToxrcuoapoHhoz53mClYG44nAOHst+aahqtd1Rk29DLFcxfjqUEYxkSxGlyGM
Vb0YRY59WD4BlKnbiczTtdcaL84IsJoVLjx4WzAyQ+Be4xO0oClTJVNm9asI+hoPhJxQ3Cyr1oQK
J2Da1JRYfV6jm0GwIb2vOx9FXLKS22CSx1xEPh6ryDDBwNfeVE+7ROtgC0kz1PmoKBe73GSKe6GR
brgBL6NCMtpUaFfyFm6ULbFjSOqNN8fRelieSOadd8RAYpieGTvTag9YsnjQUKi6hsIwVp5JgCXc
703d+niFMI3y8POCn22h5ksh6ZJYt/Oy22Iuxl1ckOBnt9ZFFS8euVxrEq2gI7PFqassbpmuO8wt
f4tkl18L418kQMwREqy7Vv6b2uY1KFjjEs029RPJ864b7ELt2RPV6sZN+mPfRif6l0eO81ViuvHB
QeoSuGG7EXF3ahuPEIWoIMMbSxKY9299j43JgDC4cwlxNkbDXNPo3UmNWETeQoguEbEL3K61mix4
DuKGLxsqs37z1+OmqfBObtu+IelwgepaDf+PunNrbtNaw/BfyfRi30nD+TB7dmdqnSzbspPYaVrf
MNhWAAkQAnRAv34/C5AjbDltSnarzXSmTVEWrMU6fIf3e9+st1xnXzTb41P5kQbyRNGIhwQsvY1G
wD5WBoC/0Y4OC623LcL3nuelAyWwv8AR9KtkJJPc47Tx1uGur5h5D0NoNpSWSjGcFdR7IRrSxyAX
KlL5+cpYh33bgGXbmZuCTky6KYNhCRqHPQYbuxkfqPA2xiDweaHSHv3b+BHFgx4XCbEkBOJPg0Ne
lgAUQP16YJi/4j7su0+pWzEfuh68h+fumlq5Q9rDr608s7qTCbPIuxHHFvwwGB8V76GpdKHCZV9W
YTK0LEXEDmreQ0XqEvkA4qSryIEYClnWmtSdOxIcT5IEQzxJBUAQ30N7KA6iA8caZwKSFLAEsAaS
TiFp2TweZrNc2apO6Aw21DzpAJ6XC9JFmj+UM6U/32qjg7E6QpOmvnD96D/gJVm2eCiYXv7YfJ4X
dRLoMTJnwOY+tPEQthjH4fZzZl376kdfJvUrrUBDrkCr60MLXZ0NAdn8KoCom6JxEvKfbXUoaM3g
T0Tl7g7Y8cQ0iwdf/S30FHzWCLsFgqAMYm+Ps0b5o+CUyG8fjljZAwxFS9XpCgnIZg+cBGJYYskO
6xsC1flyrK/Z+ufasDO72XY2t7PbjWIOIX4e7AxwRBjnRopdCTYCpHhfohpLJ19n8IorUgirzyiL
jnQW+hzAGoJxjrH6g+AJEZLXr2wpqkW00uAjvwoyRqAtIEzynEHGOTVSZtp47QXeFa7Mfcc8t6Hq
utn6PrRvHQBzqQ27YIiA2ZbCjjSPEZZfOGRajd1FsIihgN9Rnzibr7Xxzo/v8aODiWWkF2oycnI5
vFxapF3kDloZGtqgiUnGA9Ex0tMoE8UbOKjZ6OZ90q+D9UIjY4umBlaPkY08LDcIckBnAWfI70H4
nuU5ohveBqAIpyMCAcZvskkzBeo++kRadiCamg0TzjQHnbPOg0KGFqjKWYGd6upGSGJojaobOC/L
PltMvQw+DVGO1tH6omYuWq97F/nyIxOuv1mBLUl7aIL00u3DEpW3DTV7BIUnwXo7AmlwtlN1VHZI
inKyU15GeNaj2EdOwus5ySZto16QdA0V7RzKq5HkZRcd3bzyfDSllOWtnK1vkq05XkNvlejayKIg
OlwvqHvoO2qMKtu9pKqX0tIai5eKA20k+Qgh8cKWXgwik9JxP0fI3jmznfCqcOYDZSPIhUnyqdD2
igqCTAhUUk6zivJhOEOeVZ9o1NxHIiikLqq3XZjOwOHRa8mDupx/x5/FWhFCJRY1qBLdI8gBQdW1
ZSGrCKlyJyUSBLnHVuvPYCvObMrE82tb3w1W4eoMDT1KQ3CNiB750G8UOvJxD5sd45nAgrOjSD7q
wcXXV50Hb+lwkq8pBiwGs53Zt1G0nHXU8xQ+qBi+6gVUDnB34YzAc0CpMKFen+9MPfPQ1nMoKm7k
5cPWurC8m6XpjWNqagMUczd0DyaOM4ydQaKhY2d/6KBTIAG67gS30Gudd9LrImFBzpLxatXb0ZM1
2HxNe7ChxPG19cSi2j72HpcGUyLZ9DSElayINL/io15EQSu9IhfSi2BLpz6kByb6PtvFkJVutEct
7vxqdUzrKsid+yhZwLVRdKDxJDpjklmLitif6PLyw8aW45E81xlpj+UD7oN84WoRDgF7msNoF2bj
Ql7AFb9a62Pdd4AsrTP2wvWXaJ3MfHBD1kj347HeiebjmMwmQ0unrK2TwGyCku1MhmqkA6H5JxJP
IEv8AexIML4quyHZ/XNzo90uESr/lGRD+GnXY6ND9WaRdChigcKlv1mz+gIbcA5Kq/fbgryj4XQm
88x81Pw1ARknSkdmEJEUTdBXsv1cp86hryYWroPiWNd2qOOBqkk2pkSEKr6OcafM2JotGMiHspGZ
/RmOH0gMa3ZR6JJ+QSyJ+IDT+X1rbK0PJoq5pEGNT1qcTXQ1iwdLn6VqbygPXuj572vbGjtS5l2t
ks8+5dlX6kq9WW/m+CsqHBDAqajHkNeTjhZ7Pao877/f1pkEj+kiW3zJm+o3pYLKsx3z/6SYg51C
dEdE+d5Wrek/8zxTxfvCyKn/cm3kCFOGygcRn+SELJGJtZEjdclyHdg/pNm+GjncIY/JKUoajADl
oZWjEu2HxRiDgeyuqn2PlVPmBw4PbVIzqoYYDv9oMqygIpd6EGlJ0s5yo8WyNpBnwZeVaVwLrs/E
APPpINopzeRBWIBiIFx5F3jKh2Rn/G6m3ohybH+zwlrveJeOv6O02hglgT6UoRiaXYFJu8g3OgV6
4QB2p4m/kX5dKuoI72KY7JAv36XnKYtlDidvmFzKBItB4RsbCOGIoNk7sIps1OhRjeeG+sEg+6Mb
KCTDtKs5MgIdZT3I1vOHRWIPrHB5a3WS292WPdxQ4ZBdEFMhgpg/7MLbwsMVjnYjfWsMTW0zMRNr
vPKiK3zua+SEf03IQSd5/J76j0FSFKMwwoWgiqpQnLtdEVqkCrS7zEDndTO7iSicYEO3Izbf9JyC
7vXZDNGc3DPJMaDuE+jre1GiJlmAtzSGzZO0keoY46UQQo/yxw7+0zKJrrRZWDkdb4oQvcyXauWH
NKHYUzGomTkiZ3vwIYsoVTJf6miDcLnse7FRIlAAMtzoRXGDbw3xCWluyq8Hwrxa83UOpv8RA1Y7
ZjCjygC/KQVNBO5exFOCpW0toD12BkCedwk7kbVCrVUKYaopdH0w96nkc+YGAOLd+9kSqs04ACMp
gwaIDBXhzbMpgsnpcIdRCOmDGgw5CqIBRItX25Aw+RIZY9hAOmMJKqtolwHx1cOoP4o3ZcUH+DZr
A0BCxQ3dhqTkF45+7tjqJbW8AlXroOebKY/I3qFKBoPZSgpGu4ywBevvs7pULh1E1q3Z6pL65uXF
AqLJCqn2t3mFh07h/2IzrTsi3LpX6mDPalji7vtFEOd3i7/2o72s1vGGai79P+Thl1RDpMYbu3P5
Wh9W07T4Viuhmwf56gmqflnvso9Sg8fuWl0/vQsXsVffNrWupAPiIhdX3cXb4XkHo/TWOHy7ix+n
iBXl3/5NowOPixVK88XHqYcT0ThoRFT8zwzBixa+DoGidIHMk/cQ/nR5NYfAFiNkWBwzgOS5/qkh
eFORAUZxoZXwZwbhRRtfB0GWugQabHI6x+eB0dWA5lNoS2BBXMo/NA9edGBaKvgJ4WdmcPVO1Vnx
vLK+Yy0oOloSRFTwg6tOYgUcrAWL26hTMNgn1/kypETKteUkUNAXBEUpSnIbPbdRF6RsmEWgVANz
ekuAUEvLzrMTkogBziWYkA8+u2l3bQOydAU0TnlVo/z3b4FvTn0Zo1UESFp/fhk9SIPyXr3+zC/m
v9IFYKuY+uktfqruW3fe4BTQgA6Bg6iuxixAgoZkP9FQAa4QV3XqnNIsIDgtl+HGVgeBYnVVxElE
5eaxTdDWuro4Jlkq4kdcp3YQ1G5rW8OIcQD3j1qOcXQcTLNLnYxGqbHQT+XCzv9HDKM3dwXwhvUk
bXEiSl04mSSNKFPVy+a5YGld1CtZNSgildfJnQuUgQrsasujAQsRlhh0/zgbq6uxNyC+i5KFpFLs
dmqTQAY5Us3MFpPA7iKlAT6Ar3t4LrJhkmIC9kzFsbhObgXsz0UyMK22RFXqotVKIQ0J4/KiwcOB
sFEnAxaNDNnJfX4iEG03QlXuYhDqIgRXfeemVcBGSPaSGn8ieOV1etOgjGMKk7bVLMA7INcK05BA
n5dXYxZgIwNXFVKK9SQ5vYNRV1sfCKraFeUOOhHSY4Ng6l0y5KyT/e3TmwxM1bamoqwJGXZN0bTj
K8Logl628SJP1lSsHYbWSwLxRcIigr2pmg3NjRGHmUpUtk6ERsvr9I5HgG9tZwNOM6BnlIshXymv
F/uj1UXg2yZXUa+Yk3McSHgobW0E2e5Siy9hC9aW4AsfmiVB7S4A9dM7IqvTofUsYE9QBesQtnB1
NU8HlSQXSqQ6xCT726flLtQhpLYTgdVAsTTabgLFdGAkCf9ZNSTFluooysktg8pvVFsPgNGlUA+w
1v4IbLpM+M8aYFsq+qrNog7anFAcQTFUkVVrZSvJclfw3IFdP35C2l0sJUQItXoQqued1CDgOLYc
BNwGALGUpYt48cFSwEgijE7ADvepvE7OaxZfpm3vFaNL0QLON/vefsc7HAQ2RIxIII1gCsV1coOA
9wh8EiOu5TSQzS5rnXI29YX/bHehgKGItU421PPthBaBynne+lw0u7CR4YUKBe7yaqwFy+pqELZR
e1BvFCfnMGC9GtXc/OsRFLZDQrMcMHs7uXkmmAyCBE0WvG3lXDulKQCEsW34hJ2gDCBQ8VJdTQPZ
IsZI4a7OQqgmyMlZBqBi5bZTALsI45gCfkEkc7APWmYXjU242vZBhe/YB//EPHmGLPT8IHwqwQrB
NCtzolUK/g9/sM/Rv26gzs+L5KtMEr7xQ4FdqJquMrTizz83QtUlhuDg5h5TUD6n/ut1B18/uvGs
fa/2//M8mKZu+gi6ukwO16957UbAHX6Jn3zg+e9T92ma+Q0cQZlB/PpC//mp8boHh8A3209Xsfvo
u+GxR4DFZ+G3fkSWudG+GTH4VfKrbbNnge+mh81WCfW2zZ67aeHG7mHDdUy6dctB9OZIy1Xcs+0j
LtwoWr37lxsl/3536WZ+FDRGiAiPCKi1fcqlm8YAiubNQariVK3bZimELxouwSJtG75y55nvPm2m
02Q/AuVGQAEh50Xb1ifuk18cX6ZVxKbtA26eAl5//6LlKqrSZW0bfr96Wj360zQtGo1XPlX7xuOZ
+9BsuPRT2jb80Z25We67DWRV7QW0bfs2oCSwsWHVdmXbhu/cKAjfXbtPq8MRqe21to1/ynOKt46c
EwR5hEXUtv3P0yx/dzaNPTfcNyZmYW1qtG194rKZs2HlaWOO15G+tq2PVjNazw/f+znP2rrtReON
RbslyLFtuxz8z1D16+Bx8cDXHWehGz9lzX7IlOH9gE39l28ZAiLWVkE12nZrEuwWadMcEI3jUeFI
tW38Lg2SVXMG1Y1jw7Zt/LvqJEtD7ige9jlM9S2r7JpKTPGp929dnlRV3PcHDNPEjcU4HWn8BwzT
ZOphTbpFY1XwFSiu+BHGZH8a+sHrNxek2u0/cOTGZSHs26UhLb9rjxPrKaDKtmnJl6PzIxZxz/fd
PA+yV0/4CrhrO0rlOePORUf2Q17OzvoJP+CkueAoeLP9H+CP3E1ZWt5LG/9r8KztCF25T4zP4eBQ
k0Q8CSwuwAP+QwF6sb/91h5xzJN8hrG/9i/38PRjf63pPItfPIZTN/35vwAAAP//</cx:binary>
              </cx:geoCache>
            </cx:geography>
          </cx:layoutPr>
        </cx:series>
        <cx:series layoutId="regionMap" hidden="1" uniqueId="{A522C083-98FB-4079-B093-88E2F71442FE}" formatIdx="5">
          <cx:tx>
            <cx:txData>
              <cx:f>'Revneue_expe_main - Sheet1'!$G$1</cx:f>
              <cx:v>2006-2010</cx:v>
            </cx:txData>
          </cx:tx>
          <cx:dataId val="5"/>
          <cx:layoutPr>
            <cx:geography cultureLanguage="en-US" cultureRegion="IN" attribution="Powered by Bing">
              <cx:geoCache provider="{E9337A44-BEBE-4D9F-B70C-5C5E7DAFC167}">
                <cx:binary>1H1Zc9vGtu5fcfnhPl0oPXdj351TFZAUNEuW7Xh4QTGWgnlqzPj1Z9GSvKkOQXgzyq2SXlIhjZ6+
9a25wX9/6//1Lblf6zd9mmTVv771v74N6rr41y+/VN+C+3RdHaXhN51X+Z/10bc8/SX/88/w2/0v
d3rdhZn/C0GY/fItWOv6vn/7P/+G0fz7/CL/tq7DPHvX3Ovh9r5qkrra893Or96s79IwW4ZVrcNv
Nf71rRPCLG/f3Gd1WA8fhuL+17fP/snbN7+YA/1l0jcJrKtu7uBZwo+EtBXHnKLvf/jtmyTP/Mev
FXyNbCGYTZ7mvFqn8NzsMr4vYn13p++rCjbx/b8/Hnu2Yvj09u2bb3mT1Ztj8uHEfn17mt2F67dv
wipfPHyxyDfLPb36vr9fnh/w//zb+AB2bHyyhYF5PHNf/QWC37K7QK/f3Oj13X0VPJ3L38cC8yPJ
uZCcwmFvgSDtI1twgIAw+/uffJrzAYufX89uUMznDXR+u3lV6Jyvdbau1zFIz0uRBLMjiREjjJFd
JJHiCAOJgEL0AR/6NPUDPj+1ot3QbD1qoHL+26tC5TfdZGtQkMnL04aoIyo3B4/FLnRsdsQ5fAvU
ekDHfo7Of7Wy3SjtGMJA67e/reGea7xtDS6PuE2psjl+2P5z5WGDcCJJJajxhz/xKrdvqPN/VsG7
+UsqD35EBSXUJuqH/G0rd3aEOBG2IOTha/4cn5m17BbI7w8ZIui+MoVRVev06Sj+vm0l4ohyBizB
O1GwyZEiktvI3q3Cf5tbzW4cHh8zkPjt/atS3YsgWNd1WPlr/YLODsFHRAjFbL7TpipyhBgGSBCo
swc7/mBMf3Y1uwF5/rSBy+LDq8JleZ8E4dPhvABD1JFg4MEgsdOMSnmEMWcSQoWddmR2NbsBeXzM
QGJ58aqQcJtordf1C2JBjoRNJFb8yWo/DwgwmHyJKBLsac4HcvzEQnbD8ONBAwj37FUBcbLWwzp7
QeNN7CNsK2wzsMrbRhusCUOEIaYefC7DqfqJdezG4ceDBg4nf9t//P/qQJ2E6T/k7FN8ZBPKwXLs
NBugpQgVBFMxAcx/sbAJhP4yggnV6wqXz9Zp2rz5P+u0+H9vztdVkIb6Saf8fZtC6RHkM2zO0aPR
gNhrm0Z8E5sIMDi7bcp/ubbdgO0cxMDs7PxVqbnru7AKXlLLoSOOKWKM/idE3oJJsSNGFHjPyH7Q
dkaIMr+c3cg8PWeAcf26dN0HHRaNfkk06JFkYPghZHzGFhvD50SCantUfQYMP7GQ3Tj8eNAA4sPr
AuIMEuNxsM7uXk5/EXokuMDEVo9hoXqGCGTHuWCYEvEYVBru2E+taDcmW48aqJydvCpddX6v18kL
sgOjIwZpcEb4zkAecrEMKQKoPEYx5EkaHnOxs8vZjcfTNgwwzl9XoHK5vguGf6ByATzhVGFIsT66
XfgZT6Q6IkrZgtJHO28kyH9+WbvBMZ83QLp8XR7Z5RoUGXhi9UsaFWwfMci0gBV/tOHAiy0Tvylh
IGUzhA2+/ORipnDZ2okJyutSY5frbGPmn5TJ33eNCdSUKBOQGt4Z4tv0SEFdVnL8vbQBKZenqR/0
2E+sZwqTx42YeEBl9RXVYC/vfSgmrYcXtCxQCueQI8ZUPhr7v7hfREqhJBI/8vjbicmfWtEEJv/Z
jInK67IvH+6Tdea/aAYGyyOwKUIKaqRg7CMEnQlEPfYtIMOm/NRSdsOx9agBxwf3dZEkHHP9olUU
ekQR6CREnzvCm/IJFYjY6LFDwQDjcn4hu6H48aABxOXXVwXE1doHZfWikYk4QgIrCAV3Zlag6M0E
OGTy0R9DRsvIzyxoNyL/edKA5Op1qaqb5q6Bzi6thyfD+vdtOsZHyiZYELo7OWkfgf0gEvLGD3/g
JW9bkJ9b0m5Ytp81gLn58qq48rGuwf194UCeoiMI0xFUHB+N93P9BR1WBEH7juSG+/uTi9mNybOH
DVA+vq6M402TRes/nsT17zMF8FCMYMY3fYXbcQg/gshdEQblle9/Ro5rfh27oXh6zkDhxvm71Jhs
y9nsEOyhLeWjSXzuTUpyhKGdDLxNw1Q+rXS6d+2/2+EjcIZrf7OOoaV0nf21w/IGBBM6SI1y0V8+
+GcbcG7X0bqqIZf3chIHDSBcMejDgbDq4e+54EG8BVUKAjZzp+D91Ip2I7P1qCF+t6+ruvo+jOPw
JXtyoHMNTpsisjMEVuqISUlsaHx9gMQoss4vZzceT88ZYLx/XRr5wzoNkzdX67vm5TgC/gvCAiP8
lO42dBYAgiSgxQ1v8ufWshuN7WcNRD68rpTEd3P/D7S3ioeKN35s70TPc6sKancCgmMIhB/UmmFP
fnpVu+ExHjcQ+vi6Mquf7qv6jXMPGYrk5UgDuW/IqmKOJLBiy5VR8siW0NjJnrJJhivzk4vZDcuz
hw1QPv1tp8Yw/i9r6w1P5PGix7a78+xf/Lf3WQj0eRKOoUdkp5m3N824QkFRb6eZn13NbjgeH3u2
8H/4DouB0dYlFoDrwStdwjWI1fd7Qj/97cSjz25SPNvlE49O7359izHonh+3jzazPwtvn53tj39/
D47er29tCaYFbxoMsYSeKibA8nTA1l/fCqgdIcpspRiiEMJRUH9Zruvg17dUHiGpMPQkKgUmi9tQ
fq3yZvOVgEgbAfOUJBICChvCjKet3eTJ4OfZj1N6/P83WZPe5GFWV7++hXGKh3+1WaYFcYoET4QJ
IHjxbX0LF77gH+H/a5OwFVXSy1XNgyRwxnEYPgVE9GC3fhzDjuE3w+waHvyb7eEjacVD12dypass
8c+qJOLYkUhXX1s99raT4c7TixrXMljsnxFUz84ZN59vbygdY9XEnlilusXRNUlQOSwCupmXJlzq
0/3TTJ3b5vOtaSqBRNT5mVgFQ9EypwhH1TjBSHLI6h1ycCB22+NLu0RFZA9i1eCCXQrbkuq2tjI8
XAyqznrXkqPQTjqUxe3+Cac2BEHr9oSFQkUrNxO2iS37szxovGbBqiYIV/sn2EC+SxRAyLcnUOHY
obqhfKWSIY8+emFA69ZBduzxpaalGoTDKp707/dPh9HEfJvPtxAqZFrFvBr4qvH9tlwoolya9nrR
DnZifWka0UfLgXU9cZpBWhckRoomC8tXJIU04D4MJ3bMgfDbK0j8IW0T3vFVpwhfUJ3/GbTDaYna
ZNn1/uX+SSZw45D12Z4kB7J2aqj5ahgq+dnXWq4GihIoTR6yBUM9JCoKRUU1X8U0DO8RXB69qCom
HQT9i7nD6mw43j/RFFzc0BS51fGiDDhfWb4XOF4vfie8lgtf2OlitEnhNH7jLxPRtA5Ju49x3S73
zzx1gIbC0EkXFQUp+arOrXFcaawjf1nAfST/wAk2E28JIul9rIYkEiuB/KR34jhO/UXP09CbmWBC
yTKDWanddjxqfOnWDKfNkvuiK97pSlvxOS1HG53VVmDLd2AyqDhM/XFDPZFosLK8Kiw3ywcpbupc
jdZ7aTHkz6jxiT1tkpbbh1Yp1KCu58BZ6TG3C4M6caw2iAcnjUq9sLo+OAmikc5MNyUExhHaecyS
hgyem1tqTI87jYt21Ydp3rr7pWzCLHFDG1GWe6orLMCobkh9kok8Q6sxw0m/KsK662f4OjENM1RO
mbelR/tUuQWJxw+xHoLrsqj1TRXlwfVBO2GGwuniXuEOcdslVh+uGC6D+NzuFNinmKu4PwwQZiie
QPlFrGShXJ2w4dRKR3Rt+1gnEBjs02sTeDNT23jhgOCEhNvIkvQOinr2RYx5MWPrpmDYfL5F+aaV
OZSthHDbBGDo465agTHPEifETXHgCRlqpQlpNiRDpFxWtXG4SgbVW06FhnCcOaOpTdDnm4hti5d2
v4Gg1NQ+LoMmQqtQFU19FltJVh54VgbTJRloha1euN6QjpfEHsurarDp5dDyZMYLnULbIJ8cYP0I
Uj5uq+HM3IAPuF5mfWLRGdpNWPpNV+s23n04lKImWrrY8ql0ctIIvizsxsudKiWtcqKG6XBmsgnV
uKlTb082+JGP0g6A52lbyGPUNFZ3kRDStsvclyG+inkr0YXCNe6/7KfLZh87fDdqsDHpfU/mY+e5
EIUE+Cr32Vh9q8gYFCtr1Ll4F0ck8UHpJEF9gSJSkM8Dsyl/t3/6CfyowdbBE+D+xpbnptJqlgFL
yKITsljuH33K9dh0YWwfKG/rPixJabsUwWZWI/baeqX8KBlcvxoa/1NhsS49YaPK+FUPEVx2SSBg
iz6rmHA+w7apVRDDBKmMjKqV5ejiuFrSrjmhVn+Zpv5nZsfve2W5ViyOZdEvSCpP9+98QpKIwYsI
WRp1XjW6pIi+ICu0HL/pBydhRel4o18u7DqZmWpCmeCNZG1pxMzjwThiq3M7i9+Dnxe3x6yOi8yt
OylmjnBKTDafb82hsogXeRcyt5BeRRditO+Lvu/KGYU7RXJDHyaaCjz0kXQZDTvXH7popVWS3Voq
H90+9ZqZ0G9qG4ZCbLAWKop85vpojL5GqrRuvDbxZ9Tt1OiGmJXUzyLLkrbLkw5FiwardHSaUA/V
gerJEKoqLAdOeq3ceug8cspkTcjvZUHZcJKFTZE6ZBSF/61Ix4rMIDMhXMQQLtplCVBRC1coL22c
EV5kUThj7Jf37QC+8Ix4Tc1i6N2RjXHZCIivAj+JV6JOg2VW+GQZ4OJAN5QYelZ4Nsqish/dqvFr
l4SiXSYFl8f76T4BPTHUKOQLA6uHiMCNSJguSI2jpTfk5DDBIptj22IfBKK5wiFQgVRl5qAAf8p8
pmcQnlr65vOtwbEoMtYn/uiG0hrfdW1G6LL1LTYXbkyNb3A7iJq6oHoYXctL7VML0fIY4ht24NEY
jKZFy4s6htFrj7AFS8EhGFDszcjlxNqxIZe0lW0WxV7nUpDOW7vOoxVmeTzj7m9G2WH6sSGSdQbM
7UbRuZiV5Qqk56sVxxddwSKHMu9zlSeNY3vRzElNWCRsiCiu08RTY9S4FeeWk2vKl/5ITuKiSZde
rolT9MnMxqaOzZBXsPheHGNau2UeeXihOakWMujjYLmfbZtxdh3cZt4tkeWeX8XWCPkn6Kcqzmp4
AZXTpnlybmdxNqNqp7ZgSC0kbq0WN1F9rBu/q9572I/9i6LJkvvDtmDIbYzDtvRb0q96vxkXyTB+
kLKwncST/oGya1gjHlkxU8prV2USQIK2aohT2nYzM/qExf7uam1BQIuIES9S7arIrC9+nwVOW9nX
RRWd1QWPDlNNyDA+cTFqy6rE4xYYKYnDWzG3hQmIkUlurrxGBbhd2Z2NHLIZvTr4gDYtlNsyGqO2
8JIKRi/Hynd4Mdz4hbhqVNw4QpBoBoapPRikDhhXOZTcIaHCyH1OM7XymDUeePwGjWN42Z0KfRhc
VSpdjSwYVn4nAmhL2ZcnmNBHyCBxX0P6KRliWDrRJ8zW7/uapU7FxuO2YJ8qieKZM5qayKByGhQk
yylqVlCpcLsKXUVxecP76I+A0hMRpjPZ4qkoY/PqkW3Eq1HXRR50zcoP8TH1+gsV2ydWUi5EbJ34
Gq2Clr1LQ74sPXbg1gyOI49rOgRWveqbAYxf5KqIeU7Vh2sW4/fS7o/3YzUlZobjWVZ2H4GH2awi
YQeOiMLEaTSRM7vYrc6h4P384CSNLD+07HqVM0sc+5aonWys5DXowmRG2HZvACp7z6foG0YyJu3G
HTG8ptGxxjROFmMfSLncf0K7hYzaBt1J2dtpU/ity+OhuLU1F8dFqgALNmIHaZtfpoNK3f2TTe3G
YD0OPaLzPm1c36uSMzuq8LKKo2G1f/QpOAzaN9orqD/wxq1t+rWy+vO+SkMnU9bMUU2Nv9nVluno
qyFKh8Gq3TCwrkDrfqGe/y4u0nf7l7/bMlHboLsdhqnEmaxdKH2mTtD5yGnz4LZV/pkdR/RAmTXI
nsWVpW3VNK4O+WWpUe5AMuq6Fv2n/buYOiSD2VDJ7ooKUhMrosNVVnnvwwF/Ijx96L98qODfPPhK
27XpCWUFObrnIKiw8y1wEQaXeSNyaQ+l4tiLa2fEebLy8yh0pafpguk6v+zD0V+yRqczZzeBkDL4
3vq8CWIY2U3APbwahiRbpp1NTqxByeNCJc3p/jOcmscgfVMmBCVe3rgsjK7jNG4deEOjSwsiHFHa
fx42iUF8T4WlbEPduF1bFA7W43WaFqEjSXEDL2A6yBJTtdnhFmXsTLCwsNLaVTi6Fw0Pz0DhyJv9
O5gQNWXwndSk1rUOQZu03RWu/Gs6tudF098eNrxB95HlduQFceMiXeQOyfOV1+Vfk1IduHyD76xj
fRdSGF9Z3U2cecddlJ9hwmYsx5QQGUTPO8/za+rXYPqsdy0qe6dRPSTY8hAqAjSbocRGWv4a0cBl
6OcAY1wUcrSIBd5ie16nzPHb/KMn8dIvy6uGlDM+yhTUBuutAEIOncNZxQ04dN64IrQ69tJgtR/q
CbskDWKzohtoDxWHVT62J7oj54zPoDCxcGlQuRh4LfICgleK69Oiyk9ScBdG1syow6mFGyQOk7oP
mgYWTvL3qIASsn1/2IkYxE3sSBdjDLjiXK2JV17Ftjw5bOjNUW3phKZs437oRO0OVYQ/jENN3Kih
1XL/6BMCKQ3WQqM7i1Bi1y72ruOAuXmdnCtSuNCR/Y5U5DCxlwZ3fVL7VsGQtQJ9/G7EeGEhsS6r
MXN8VDqFlRwomAaJQerLMkHgE/CxKxZQeisXrJXdjHb+nrDZwV5psFdVrawZb61Vf6zc/jT4zJgD
EbH/VdfOcN2uslVuLZN3+qOXL+cKDFOMMKgc+EHJymCo3aD0L2sUfuV+lTi55f2xXwAmxt+01G2L
VwddD8OQedUKB8VJCAn6pWdFt2GghhnspyYwKK2bBkGtEyZQCb9RRfYHtG1cKmEfZhb+0n3H+IBK
ZVcrndKbnsR/JCS5rCSfGX5CYwiD2LgLJaU9rl27o+xK5Lw6KVkvZtg3YXTE5sy2uB1UrE3AA7dW
dGxqJ22aP+SYL+zM+ohDWh0IgEHx3m5YF9ugQCRBXbhAMfQ6LbnSY7Isyrya8/amcDY4XnQp86C0
U7s+K9ZW137qeP4ZecmMuz81vEHtllKkBYWjylgIKf2NSbYScMdpM9YzaExNYdBbB62E1HUPEQUJ
LvQov0Zhd+ll6uN+pk2JksHkKJWIyYBW7lDSSx1Z4SpkKnT3Dz6xdrNRrvE19Lc2LQRbfFgypE+V
UKukG2f68CbWbrbIaW5lg0/TyiWEkwXR9Kvd4/IwAd3cG9lmwRDgCBJPdeWyoT0PEnqWd/l12aYz
FJ4gmdkWR6BGBx3DlnbjzrsNlDhLIvQhh+UvSq8cV/vPf2qSDS5bTM55l9ktg0lKO6QLzy5OlPK/
iDy9s7L4eP8cm4bpXd4jN5jcFKSKA9xpV+DcTSto/oUW98FhKb+jHb4oW89eZn5wCjXpeNEFQbEM
UfGeWXXpph6aC1KmRM0gemdR0LisAbgCcl3V/NZi8kNl09/373JqeIPodUeroBB55XoWdX3CL/ui
OEXpXPpuwuHhBslbT8UiSph2uzpcSdLTRetV73yqG4eo8LLiekabTFHGoHs4Mq/SfVy5dlAsYjZc
pepAL9lsUessTRLoW9FukLa8cbQU0WUpit7pIgIJwoNwMJvUeJz1WZxzOKihvrFAySYB+2QV8Yf9
w08cj9md1kMjbCIg9wAapa1O0gHVC+hTpTOHPyFEZnOaTwIOvgzRbsLwpy6KbqF7f8WsYkZGpxZv
sD3oyyLWKKhcTkLWrUic2/XCh/pnPLP+CXXCNhNvqRMW+L5qVKLdsbfehSn5kJTFTZ/lbp81q/0A
TB2RQeMk5CVkBGCKymsvS+Vf5k1/UodzhbWp4Q0aJ2rw0rIdtKup/IZaBT6/IvU77HfhjE2amsFg
MpEt4m0IAtp0Q+WUCT73yyJxoOd/JvKamsBgcNp7Vt1XAWyB+dqBF8peewG6DrR9dxACZstbrVnT
MBsQAIV63g7kPA4yV3nkMBkym9zszk+aqPS1m8Xh79Btflvq4r1o/euinKtLTIip2dQGvU0agc+t
XQS1QB4nELaXF71KLzqtVocd0mbqLSZA2rX2RGeVbiXUJ+GLiwE6npK4/HzY8Bvst4b3epbGfhGB
SYWzcuzS7xyfK3/RsOowPUoNKtc0Kq0ot0s3tvuPfT++0yR+11j2x/0b2AyzIybdvChgewMIQXCY
cVS6SiUidIKoBKb1efp+//CbN7ztHN/gcRTZ0dhGAyy/LD6OMr3RqrwMreoPWlrdCuXiYyhJs8hK
yp0olo0DGRvsJGV04P4MlrcRF16qaOmOtiYLXLGrtvPn+nOnDs9geGNlKud9Xro+H4M6cCQt8+Je
2W08k8+amMBsq2JDjmyompfuUFR14WJclpXjeaycK+JMTWBE10PcNEqnXuFy7iN/GfeyaJzGlp12
9gvABMXNfiqcEsQ62yrcyOvuIHN50Yu6WpQ4ukIaFcf7J9mwbYcQm21VUva9Qi0qXBrrjzwcuINE
pRfwQx0HBsFma1WdQONhRTNIbI1jdt+O/XCGRxKv46HP5joxpnaxwWhLl/ShFrrr4ajyIMqdWuhl
EZPbPsEHtdvASyqej5+QvEst2RSuzlRxMlSoOu6SPJixdlOSZBC9pS0diqTbAM3HTyj3/BO4U1nM
Veenhjd4TEHLcjIAxHbmldWxbBRlDvdyMRdFTgmqwWWojsZ5VrSFq2QWuRWkNLVWH/MsW3OfHehX
mj24Mk4JtKlrECNWvw/96l1Qj59sVc1E8ROHZPah+d7Q0STxS1dm9tcs77ATwOu4Z5g8NbgRZpfp
IJXVpAXccbL0VwteaHzaxGl7mPiYbWdFXQeRpDx3PcQXkNFFS50IsdqvH6aWvmHcFrP0YEHPRQKD
q7yuHT/jp3E228S2yXTuUD54M+nW4GXYQ2+hIrkbRUNoffTliMvUiXLt0VuBGqrPrcATaNF4Ug03
lfRkcVraRBQLzBquTpuSxDheMNvrBhcu3dBu2XVDpNe9Emm0zCDfDYYyrrPoNO08X5/5PVyQc60x
CvgNrWKovNrw8uj2K6rhzSrvbS/n9YnglVTLsBRoOO56G4crwWmVfeklY95NzYQV/YF8ETd3SSYD
yOTFdZleCUgRYEeHkRzOa1pn3aordD8sC41tfmv3KRmgX9Ur9THO6NCcQBp29E86u00zuBhQCHTa
ZV5kn+bw8kvvtun7AJ+j0kMeJBkaqrIZOCcUJTLgLLOwhrsQNpw4XFZ1eFz+rrMSO4PX3O6Xl6kJ
DEhRqOEOuSpyV9cl95f2wPNTAj2RXyAsjA9U95tXS27LDc5CPFo0Klzhp7xfBVZY3BdN0N9JC7a0
3L+TCck3m43qtOw8K6hB8lnyJ7SMnnGrmuvGnxj7e5ppS/DTnjUgQDR3LWhBcPIug6zwkC/2L3wC
gu/+5Nbg0Ng6gJeeFG4ioq9tn13b2D/zZHiY344Nc9JCJa9PCKydNx4o++RM5rY7Knvm2KdWbxgT
3kK/FU4BW/g5tt7xLDt2+j66gxcJzNjyiQnMlkeNfCpiKAdDhiuKnBwsCe2sryLSHw46frPpMYKL
6G0mEVAM3o8K916s5BiuSIYnOa3TwzS+2fkYiBA1GRGVK6HadjrCOxggCNdshsITeTpkxn2p37Zt
0YLg9zpaQP90dA6Rx7gqe01OBxqWFw1GM+XyCddh8+6cbSYXTafbcpA5RMq5+JAVafM5Hq38LmVD
92XIaf7nflCm9mRIVcvLkbYNVFeT0h6VQ/1QQvXQEuSijEdaOm1o8cHpAaj1/gl3Mxxk9fnGuiJL
MOp9cFdU/rXJm84Nw/Awiw+/fvB88EJ2XjT6YJTpUOuF3WABdr9DB7lCxGy06xBcxuchZLyyPEnO
ApXF53Vcod8POxhDuqoo82Mvz0F9ZI08CzKKvkKQO8zI09Sxb0i/pftkn5ZjWoErGntJctpkKoJ6
ej3XgrhbWuHNZ89HJzRp7HCjWVWqzlhSXIET95WGw+9Nnc4V86Z2YNo2jfumh+DYtYaM3gdwoeB+
TJu0njEOU8MbsQYnNIuCKIaoVcjWOo3tDC+Q13V8ps9jou2N2Aaj4Way54lEZS50bNXxTZgNg1p4
MiPFsqty64NfpVeWki05FjUosjMlBj2cBRbn+YwMTKCkDJRSy0J+B+8ZcccO2hPhfrqbBeSdCPxL
yycfD5JiZaBUB4n2MdzkcW2uKNwjbzt4xYPODgTJ0FYafmMGNRH4xd1QBmphpRFkQdMgK5Ljw5Zv
aCeB6AjhFKhdj+oovYj7SkGapy/ruYLuhJgpQ0ONqNFws5tkLvzkRAgWvIs6Bkkq1tozIdVuK06U
EVKJakx1RmCCyg8/V3V8EozNJ7hS8u2wAzK0VFKnQ203Y+YWOqsWvU//HGs+t/apwzGUlF+OuKpi
mbotYscJic8IqQ5ybogy6N1J+PH2DE7GDYd8vPAR7pdjbUcfmArIjOxMnbxB8CpiWc4ynLo69a9k
O557grhBM1dbmDocQ/b9HiqcQufArMhiJ9QLwpOkKA7LIhCzf66LRajamKYuy6vQHdioP+QRa08C
2WSHvcQJLlM/txLM7uFVJRlKwTvLImiFUiceJu/LYTxM92xea7dt43SR+b5nh3BCLOguVG2jJdgh
crNf8ifglYbk2108tB0G6x/RAG7A2pzx8TSoIzYsu8TK5Z/7p5mAWRocgBcmeUpQH1ScsKzC6TNb
dYvYQna+3D/B1D42E295AqkVVmVrh6lLkuY2yfGyqdGtj73V/uG/hzt/zV3Az349Hx/eVVIrpGED
PKmWyrJPcNbelCxdoSBflHl/nHN2OVDvT5SXDlyGnZl3alsGwbNIKSuGXspVNVJ8QuPaP24Hq3if
BTw7jOBmr10SZrhBpErcsPGKY1yFiVuklLt1yNWB4BgkL0YrRV6aJW47Jt/yMjknFnT7Dt44k/yf
OCWzta4Z4N1OzQALB6dfBQu4Rl18DSXX12Ni5+1hJkgYPIdXI3kevJ4mcUct/+BJfJoHwfsiGmY8
qQmGmO11rEVQSocrpXCrN/ciR5c0+CCbeq6TYXdEBC9efy6/IamyLPA2ENDIg7sHRXk2BPXnqKP5
Kokt4XhZymYkajPmDq6YzXY5iZp+1LAVrPFlFKLQaVINV/YwvBkL3rpzWFYFfmPs+ZZsMcqBV+Dy
467GwzJsoPfVUYKU1el+0k+JlcF51XZeAe4z7CMQwxLHlF1XBdGLEW7RH4i6we9BhFBp6Epr6WO/
z88ihNEVIQWfu7GxeS3jTiwM8w0/MU16IRoQK7jlkMJ90hJxeCsJvPsRLqpg3h4HfZFXS6i/o9iN
tKfgXlWkgvwT5nD7rUj8YpFKZt1Kv1dQ6hqgM7BeycC2ks9FTnB33BVdUC4aHvXfaMrYeVtE9dkQ
Bi3c2Gs6xx7tIAwclIZs/BBguKr0TnvBOFwHCBpir6IisMYlTa2guqQ51faCEi9vZ9y6KQANvcNH
UZLN2zxWvgdltNaO7YtOROlJx1D06SAZMdsBAyui7di2sVtH/PfKQ0uQv3exNRwmgmY7IASzQ2qJ
LnbpWBVOQthpOdaf7XIueJpQC2ZHILyOJ/XHqo8hXZElBO4PDbpe2QP0YizHtLTGMwl3ttVpZVvR
Yd0SxOwSxKUNP+LY8hiSodb/cnZly3HqWvSLqEJITK9MPdhuO3YSJ3lRxRlAIIQACQRff5fv07l9
j+OqvKVcMe0W0tYe1hCVrFtlVY99BasIkRlQpN65E94IQuHrnvhHQtCgx03oRLvDqGsBrVAPASjY
zlqpKlrn94a2b+ywa6Ag8Wthu8l2h0ha8QTMOrtPmtp9dy3xjn+3w66ikM/TuA702JWzo11UbNKZ
5PfM9G6OYgVx8Z1I9NZ6XUUiYCVqu0SQbqkFpiOVDR0Byg2EAdHvSZAny7sDrLd6BuFVTKob9G34
JLuD3//myRfApEuz09+6pYWb9KkjSQkM0MVM7zXQXuvcf7mQrgXtPKcJWhKqO+zKOzakKSAkk/nG
z/fRZI70ZSDHyiV/uSmuUYMx5V2yyzgtoOoSm1Mq57AakhRQhKhepP/OBn9j6/0fbBDPjgQkRgo3
WH3rBsHy0Q7qQSLDfidveyMnuYYOQtpsFGLDCC2OQ1NFgtS58Pz3Cqe3nv66E/9xQheBhim1pDlE
G02qSWwib2X9+8+n5q2HXx1/P9JEyljygizi7HOasSF6Z+HfevTrz//xd78qls5g7/Bi3xkoU8jI
yXj481/91ju9OusbZP3EDJXZohPBzdSYYzo+TO3f3Ybs6oQDRwnN9AhKnrpdxzP4iW3lhPdYy7b6
u7/+6lzzMIZmLPXSwlmIDSdKzxn1/LCUXvPrz5/wVuhgVzc6FHgnHkL966DU9CsQ4xfwEy+QVPgw
OVpxL7p3S7NkYPH86vV7+/SNyHiNHqyjuPaWwIqD3AJZLQN3ZzIiOs60Jjkmksk7gf6NKHUNI/Q2
h1lqPwnIbtKbibI7vvDbla4lnJLAFte32Hd7puzfyVYG15hC1/qjnemQFuhkemulXpkrEH5M9uLP
L+uNc3KthNcAqjtKplIMwqPbegmrLRy//t2jr0731jhX9zUSO2ksmPRWIZTL8PHPD3/rPVyd7wUM
iX2oB170Ov7M1zj3li/J/K1Hr4Kq4HHZbC7698A0by3S1YnfIbU0L0YL9H5rvzDNZn/zSaXv4e7e
CCj06syngHuzuAvTImHDHmSGNGPlDeS3XfjuZX9er7e+wtWxt5HiKh5pCs75nrnuAxneG/y/gYkM
6NVxZ9FOoDJWNweyeXS56bu2p9/jyAEkAvzEdG62EKheD1Lm0N3dnZ9+WM00jGUMYq753uzrxA4G
Cfr0zqzhja96jTJ03kigDmNey7XJ1KduUb2o2lhqL/+rtQyumgxKCAMfwSYubLp74Tnp1OYqqKiD
pf7nD3gj4b9GGU6ms/vCtS3tAEHMji8PgveXjk+/Qn+t7PgehfONoHkNNETKGFJNe3yObhvkWP5d
19Yqm6137Fn8DjD9rQ+5CgM6XtjMDT5ksWuXeT25BLs4bTt5Tsn8zq351mdcRQPWWKizWJAB2mCv
lNof5nr5EkfhLzRTXv78Tt7aVVcxYOgS2EZSbsolaPos8Two2jjmV3/39KsQUCdb5zOPQgwGBN1s
6Kb6ImNqPv/56W8EmGslUIZWGyXRaErjzyoTEQcmzaQkbxL2Hg3qreW5CgJiWsmA2bQpOVQPPmkx
QdEr8vf4nZzr9Wj9S3FwjTTcw2YdjV2gejxhg9oZ6vR+eBeI5Kg0O6o6eW7i98iDb3yVa9gh6N90
p0k4lyIlfRX6SuXo774nrvfG2b6Wv6NrQHfZmbkch7oMSXhhFFDrdB5/WwK+Wrv9/PM7f+tzXo/K
PxJgu44QjIu3ueREPoqofujj5kbq8Z7N29MrIeidi+Wtz7k63mFnI4+OeDMrIfcTRsgYQz3K1euy
WPFiE++hUt56K68//8f38Xbdj1xS6EyBy1Sk4PPlCPLvaa69cUKuwV87qCdcLNNcxjp4EZJ9gNTF
70HX72SNb/3xV8e76Zt+GDSzZZg2ceYFDNj9nQ/ln1/1G9HvGv0lSQfM5YDybODWNuU22Q0iorYX
fbVFgZwqNungPd35t9731UHnC+WMtPgqMGz4ASn9O/QLvyxBWKP7kJy0e4/p8MaXuoaE6YbHxkT4
HK9HU20M14vTzuZdkxwTYLj+auWucWFdi8CS7MFUJtpNmWkXXFDTuGSJCR7mnv/dAPgaGpZC68H0
YTiVS2eXqm+SIBNeLG/rjax/dwqv8WFbT6Non9apJOgFZCAo/NhZe9vXzf0aLS9kHN5Tx3vj9V+D
VfemZ/uATleZpnLMOk+f+85vwRKq72Mjf6txeaeAf+v9X513FW+xiROuS9EtTaZZWGftrlU2RcuU
Tc5/5+y8cTKvYaucMTmRNsLHmLHJZd0RzEFa+06m+F/U9L/cW9eAVUu2ndupRucEmOK4w7Rzo1VX
D2sOddvbdQVrvPPcc8jcCXTmSyrYWEEAdcrIGFYmdP5f7o+r9J9TfJQFarxsRvM7oomAnJ1+qkdy
pyERGI1/x+qHB+X/RmmMLDAY2NK0Yl6YpYv3Y5Dq45/P6r+nAHDw/t9HdyQgvKNjXI2R7XM2ripL
15Af+dzbm2Wv7WcgxoND1/Om+vMn/vveINeQPiKBddyhYlft3Mkwnwkxw01EpEreCQxvfcDrIfvH
nabnxKJW0WmVNEk5zGMm/b9LKEn6eqz+8WhI2Y1mC/DoJQgOuzBFGs/F3y3L1Y0PpxbBm3jEsrxK
fiU1qEn9aON3duq/38TkGs8H+R2QSLaBFQ5sgVB1t2rSD34Uv3Mi31ryqzTeDwGzon3PCuhzVC4M
7pkSH/68Lv9NEP//sJNXm+Z/rnkI1axmoopBxTv5Fcg1/AnhdXu2nKePw7x8oWv71erpEk37dnDN
Yo+jMt1jB7Gk0vaNn7ltGDIi7ZJLyj7QNAqyNu3e00/894hKrlGASpOxlXaIMVpR7Rc5SswFd7ID
qk/GM4OgyNOf1+Gtz7mKAcLrNEtWHlW99uYjaL2b+hVYMHeOdb+vzZ1B5vNe8yEI/ru6/7Lq17p6
8RZwtbSjLJvZrcrlRAoZ6HIIQayas0mGBLu0GUHdy5sJyFqW0W7fUEX4mvEASD4zwlVjkDpq+kqT
uu2gxzrymRxnKaLxG6UroJko8lvTZdtUr9MKTomg5CZt4Fd1WWa+kujkoPswAlUXrlp+YiAXDR8H
oiaXLQGsjKBX5EOXlLa9P+p8IWZ0utp2TeK62MZlhWUdSwcUGlwMXubipD3TjpoceAD9KYTTXibl
Pn2dhp39htY+GN7xPnrxDRS6e561KHX3LFWODGfIkTVnvUb+3aZSAyrqJhyKvj7tvfmgQs7EtzUh
2jsr1bLaZvEwiTMgWNFhVUwerN9M98G8YZrYCZBQ9qTpYFrRUyjWDvHWV+ju2jpv3VpXobezTDBx
kk26f2mAQH9WZMoTV1cyUqchmcLXI5bSXIrVuYJz2udR6ydZYv1cRqykQSpOEL5aDomagwqw1KLT
4U89bbcNGEI5id0dXccqHIB158t62BZ5GIN0LPxlIrlI4nz2W4wkN/nYREE+jT+D+aYd1jEb3Jwz
iCfDA+4GyrCQ9K/SsTnMozy77RHKNrkiLWgMN/2AGxeK1E2XCQtBy3XAzWUh3d19Y7s8dIE/53a2
2Ty/1Lhz+gm/NZr7uXMvzvsxk/YnvAheqPcC0tfdPgYXl+hMdyrfVr8yEmsF4TALTJL+tiw/UVFG
7nENnqZtOkNPKZsmcRIBVkxPWbR9mlNdNPt8myyf17q5YM3vwFY4ha5/8dMlRHRw2MabyEKxP4A2
MWavsPncALDh5CAegfOFwhePhqNLQUR23jJfiDEsTygfLk1Q8wMA2FRmUSenE9Mh3QrsTXCY6xZZ
KZqQk9lSLPysi20f0wuW1s9W3Hr4DhjPDgP7QbfgNCv31LY2yqY1PPeTvOUby+OWXpZGVv6W3AV8
+Tot9ae2WX7RKJSQzNYFGIMd+LgrSLle8xxs9Udr5odwx5YbR5olGJKVSjYvwx5+J8p7Zil7mff0
TsYiH7b1xvquaLzg00ojaD/3W+77jV/GY/MlgWAOKNFFF5iLFB32Rb/88NZ2zuC8VjIxFtw+9UmN
/LGqNXSflhDc9o0efTF/7lLyRAUtmJ7ibBv0I90hZJu6uzB4JlFcwYigdG14q4IYgySWflpWeZf6
8rGGn8bWulsZJ2WoF1hEjIXXdxg4nGiUVh4hF9n0Ggrb82WG/FAzT0Xd+KfBb48QtCiFTY4rcQeo
ldzUjcrGltyMtbkHQ6UuBjGUtqlPMFLMRSe+4rhlu+T3db09c38u4KOX7+Rrt8cPMXhxXhRnwNPl
G+57hMEGkDeFf7dpehGQlvOTJSPqng3D0eywSex0CRzng529ykb6UmNLCa1KmP6UK1wWyJy2xWTl
fS2mo5W/4uhHQLvP4OcclEjAUkPW2IXngM95NLHnQDSoaJuM9iediieAYE++httNjbIKXjCHgE1t
AabiLdrHVQc/oWwUeKfJtMrbeQ2bzAbJy0baKlmGB2rBONQLfYFUNppsyUug9WV/NYJwy7km6nZL
RTXBoCDrfbW+RoyPcMV6UOt+rHnw1Dtcpc0GEiK4qUjng7QumR8/4DaCJswa0mygoa4i6/Nj3MBJ
NI3A1dBzDzMCuWNT2GJB7Vy4aBFZbaAvZz3Gvu4dV0/wb0t1pozbeWltoD7aFvOmDFCa+MEECXtq
nUuTLF6VfVJEbMXYDHj93SRzI0AS3/jPcJumXEFuJMrxf+3wtPSb98CIhW6yGOG2emg9gnPd+zPY
8U3SxQfBaPPMenhh5EGYDjAtaGQ8ZlGIxfmcrvA6zUBKgI64aFncg1GvuckSauxHtizqc5/W0Lgl
DCG12CGnNmRLo/symn0h84RRZ25WsW0PHNK4tNw48ETncIjk9wRD8S9JjC7bME30wpjx7gI3sJyv
EinUMrpaVbOzk1f2JEU6E+6kO/ReaL5TD1jqeGPiK2R8gzoH1H/4MqjGvrL+Wd4su7rlq0jyre/V
qQnwxCJw0lcnKkcbFj2HwukparclvdU9J92vyAtn+0janj25OgUOJZCepJnRnv4+u8Z95zxQn5PO
+AgTmp0c5qZ3EPTbXKlx6//apF5IMc46vQOZ6kvXp96NieHIV5p5DHHEFi+1hZwT8EeBxaJnRoaw
4saqqWqlSRHLbfBZBEn7defNgGMjcWE+mXkeTiYm4mnaQ/9HXUOAAo5PjaO3S5+Ov+t+pn4JSyj7
FZRI90v07VTwte6KXSp6mryIXTrhgp80WJjGe6TDsSb+dhF4i986wJYgG2emywIf0R/cXw172JVM
DzMupoeeReMjNDvU09aP45HZdMIZZFGicjNE6PFxN/lHPrjktDc1yRbWJ88Cj8IpjSfkDWzeP83A
XbTnJIji09iOooCpy7eJsFmVnaMiehzSSXx9NYQMMh990R/GC2w123QOTmaGn8O9hdKwK+SCi3jc
2IDzxVKFi2lj8j5yw1x6cDH70Kzh+qVPiPvEZj/+OBjSnzEBCCuh1HrQphEVFLiDYxrG2wUBc/ke
Ld40w4pibYvOmOTIavxN2wb82qshcp6mifch3EDJ2KIWgN4Yq4j44Xlbjmtu+TQ5otpiaLdwwSgo
Tunt3ix9mAszyN9uH/uHsJ03aKMvzY1a1/hLTOs+95qG5IBZ0nwNicKnjLjBUAE2CdxCOwq1rF9R
g9kM4l2iYOtyWMdxmi4iYcTlu5oQejcnqX6ESojzcrDnxhfrlsSnGXLH5MuUpuxZCu43dyPMimvQ
i+Ht9qKgSy0KOBKSOE/8miynzokgLJ1CgsMzt8NY5OjAzN7KHSwtL9sXpx9C4H/njLgY8uJ5FEIp
rIJMOqatTefXdRbrZuW/JTbq6mW+3OVYQ3cytostt16jJXmSbDV2KnUANZZergBhpQ0CxIOA5Fif
d1GHSyxN+lwJNfdTDqM7b17yUXuNzRgLgwAJr6KPom2Db5LWTyFUgnJTjx5HwTnyJ5gyLUsWUh4h
9q1x/9G5oFZIAJO6Hk81B0J3j5oQCQz3BCnjcDNe7iPFljdU0UkXFlHwUU01F7dr24V56nY3Vf3m
9JbDYtj3viPhsdud39dpcEiTMA7aHAwdxW6TeE3tL2thYfi0dh4IGCuZTXpWwUomBmgRJJT3fAn6
VNwIabv4w8Bg2jtkejB2vl2XYLtDjEm2KhAtkeUqei89j3YNvQJWj9R/XMdmhZIZFvurRisxQY4Y
LD58wgz9BOOAdsnrjq7o7su+/V6711JujYMkPbB+VEMmoJm1Z74K1LPfIbUoXMPhLd1Lt4fFzJAw
9j4SecAzlUgvKTTrtkJxHe537QSzqIelZc6WbIMpdpnALNBhzV3tyq5PtrhoVjp1R8Wh8VtsgxK/
QEOx7VH3pB2f8W42aMfA3NHmVDS+zTkO/JL74wohtdqfkWARICSBo4ULZIcZ5xLxCjzTeM7BmR3o
DQtMIo8KxBNbwFtsZxcYLcYvclYIPnprm6FUOvL6bNEg0Vfruizh2ZtXtL5CfzCsgHpl0h7nabBj
EY6NizIREKxhwJr9mwcFNJm1bm94Ge6B+V2vlKRw1gkj+WMfGvGMgxUOxQhl7ftkpu2O9vM6qxyS
Mn2QLaBQqZM1NvbzZE2lzuHxFzcVSMbDdgdGzpzk+FWP/TAdUzoHaQOVt2bT8gmmlAjdHDJFL7tm
7rdJ6P48CSJNbtMWQnx4MYk6wttui/N4az0oMHTBfgHlo64MKLNzoZckTqq20bIp9ld5gwx7g9hD
Wns2Koa+4/4NBVk+zMD3wv+pYSohTh7Ul6bSpXobC+sSmMzgiWtXUdiRAAo54+CRcz1OLf0ZhgaF
TYjR6jfeixVVQUe9n2000u2go37xjkzArfEIuwT3gYuo04WUgeheJfUDP4v7AOGtjlreF0EkRnZP
1o5fyLB4Z2C99h+pJJB8WKEVsED4Ic0BM0R+B0H8ZD3XycqCajSEhxl0VOkXxIu6r3gQSegXy2S5
DKOJv29Ii1TW4GU2hSOc/VKxk/ulFnq0R9jGBx8nGEUkpSAM7oSrk2a54AraeabSIXLFRuwQ5R7S
DH5s5r4GqI3YOMi3eolf9qlLQlDEmzEGozuduyzBWwyODfWQaNXQCFhu26CNyc1CO+xYJ1mnq30i
OJyYH7L0Qg33h0ot9eiKmnvBUBIKmGbl6c1PUBDh2aggBkCn2x0hHVpqfIQ089IFPMMIJN0ujfOn
OQfVkO3lNkdmx23ay/kRqu/Lnne7v9SAZvpBX9GaclLEAHTFWex5+7Po5pQXuEsNEP0sIZ9fd+UD
iEnQWm+9XpMz+mnR99dUM8iQkDOTzcLn9ogQB/By06StztOk04B0s4AEGZhHUZftPCT80G2Tjg/x
nAIlsK5YuCxsN/syy342hVkh/VmYWUEXY6Y9oPiRRNJ17tpm9guG68cWcdRM5hZHl5pzbUHhAyDS
h7NbiFvpS5y4RuUMBSUq1yDlD4Np/OasXsVWs5gDOZnPis2/98nyCH2MWN8lEyfIPt2MLSujxkGk
NsbAKvdjtkHxvVbpi6VmUxlDDdefOl6ruNxx3mXOWhE/wBXUfN7cKznck1Y9r54OP3QbcFCN57Um
G8kaxmif1D56PxBKj05KIEtC6QuvJsSahNQf0fGTAkC3bgf0gNbRLu5iT3lztsGQfuJoD5nYqYzs
+jUOrBEXe5e1XL5G6dUuNPwM38cJbRR4hnfdY+vbmcDNWb/endYbjW+rEO/GfPc9E7QuMysbu5vV
zXUjMwcz6PQI1RA0dx1kIOpLiItZPqa1XaO7Ffn3/GGWCJ6nxexrerA99KyLcQ34dkvhtv0AKdt6
/jhozTFp2TC5p5CVQZb3oxGsj272ZUj8C/pOE68U84LxPNaWyQS1ujRrm62OJuzHLGoh7wmFYsbJ
AZU63Q1rZARo9jBWRbmUbtm4Tik5EZrO5j6cR099D4RL5G0k6YzWlmp62fzU6zQNtxawEQl6wFbv
n7lHWvNBdn3YXMD8bOkJ6kORvLNTMBHAV6wvI5BZPMp/7TAKcihqp8W+LLDjFshBE8Lac9OaTR81
kENBnYGxsPjlrKEUky3YGcGTQhJypkFPxxOm5Etw52sBM+18Il6HFA98ibUY+xhKaLBYWX+hL9Hj
2oWNptFZD6I8xeUtAvmjC/ph/cB0AuvXOhGSPIWYz/i/fRAgglPoMTQBzITj+FIngHS3WdwNnXhZ
gFP3kEHRsXNrPo8xm07EW/z9BeLXjTlx3ZjgXu3rTA5wNXYP8WDUacaYZblFjRA13+gyRPzZn0Jq
nn23AcKN+OtZLPpK6x0NNb1r6NVmTUT2yc9Gpbz+PonN7n568G+kAOUQBdZowVMlQpnHa22jG8FV
sL10U6zrs6EJGCro8K4qzWq8q65SUtTJr9BYTj6ihOauWpBrLw8+8RLvoz8HCT+PvWynu1SE3V7E
S+OrDxJiDCgigWmEeUw2R+CcJHftjqt0zaALK/diWP3dhXkyp7jsENw9/2T47PcS01k/iYYsQRq3
oJ0CF0EUHRR9UXaswzVSRweENSuipvG6QvmJ5i8y0isaHdT5/XjRzdgEaQYvEaeBFo0MwhpgVZrc
hESw5Z4oH+Lyu26S9KPTARTXEtI15qNHhwTbLvY9ADJF1LRQNw7pjq4pwv9+o+UweA6tvXCSmCXW
XYv/ELJ5ujNiwt/yioDt6rsRls76IzLToNYZaxFDzxDbaw0gGuo1EtQTmqFRDqvIiJaTzwOdw/DE
ds9tB4BIf6ssn7YUnRZsvM8aB41+ntppo+jo+bi9aR5LOvjPkBHbJC1qE4cIiXG0SFBwfF+jq+kt
U78cOofT8DX0p3WpgriTJEcqN7uzN9SmRTpU29sU+fJqMkpUv5wTuSZiyPuox1B5BRTPFPDaIPbo
zdse3mD+HIeffJpq62dWcrI8Qhu5NX2+ztBFuWXe+Gq+iDF7tD13K1LtNe+5bDGmphts7A9IDxmg
KQZTsPsxiDi9a2idrg8kaLcWaKVwbiTQPhR6b3O2KN3VVYrsJz6AZFYbpChyNm0V9kq0CncVEeh0
JEOvwgFd7W5abxft0jpDSk1F6bdk9PHFjElL0N0sduJrEwO2CNGsy9ClRh8lkx76q3Q0NZIkDTGP
5rUvusyo77KgHkTwQay7nm8WE/nsDPEJu6NRoEZkEapL+8LwUNAzAIl0KtFWmH7yvafJGSlq719g
/jSbqtsH1+Ieh2bxmeu9GYs6AKbxicxBTV+2PvSSHGmYFxy10ILdak84D+4iW7CdgjTs0CQRpE3v
R2opWm3Gs2FJKa0LMhJ6hKqZ6aodxwAC95htY/TcE90caxEuYx4GfhOBijd34m7wQ/MZgAvUlbxF
x6Pom3mMqg3zal729TrgtPcWdSUgV2zNvDbq9w8c9uCkhJt3gpEFOhhjaTdO04+gplp5ine/ET/N
ztBv6Bg4uRnHETVffVBLgmpoQ24euxhFwKeYkGh/asgekqpeUDifYIUGOAboGBp+J4rRHpk9M4DZ
+y5CMxU6Fh5u+Sn1czovm/mMptNuL+C1UVI0yhe8iphcbvvEuflEIbk0HwW4lP09Gl3T/SC2uiul
C0lazTW03ypccN5csAVKLTAm3xM/n2ekwk22DjJdi3hK/OWnsjrqSkyEX2EpmKMYlHBJOP1GI6pr
KyQxxmUgulF1ww2C37FR8UruhtZL/M9u8NL4cxd26YkNFn1SNNXqMo5roFncRmt2W+Ma4Xk3KREX
rRtCUOTctLfoD8Dl7IjhkKcy6Hf16jKJCJOZZfAixOvJOvQRETOeoxWi45+TFcHxCwQwUbxmQ5w0
0NlA9dQVeqPgXDapZF+kwB1fcghRPVqojCDfSOWyfgDGvBs++7EIP6NoQQ3iGoNeZsqpDC7r2Nf8
N7yAHP+UpPXyfRKQpSitq9f+YDFnesW/Y7pyY1wcoS+9REl9yy3S7JsuTJIZaQIf1CcX9ehzsKCv
g0/RWm+aZWm3cRZmUlDPfu+aLRmOguiOg4buN+uRoav/29KNIuaRvZt5Buq+mzBCAUJ1yoCskfc2
baY7i99ds1XSDRgOeGo/rCpC715CU+6xnnqMWhZuT2oz8cWHu9iHgNiVfgjWACOBIFwS9EKjKezO
4MbuI9ouMf01p81+SDab3vZ+En6LUCxX4eK2ijVo2kH3E23hoEGr1qQzRgcEklhjCKQ+S9f5FpMD
aK1sU3eXgKFVRfhZYaI9KfS8gZ68SjhW7hQINtVO9LD2NEWXkrgPA/AFXy2jMZAHnsIvAj90aWQq
0Ti2/UfFN7AqwG39xWrXnAONkZPm+1futqWElZVas0in/Be1ifgmXNRVXjwaFCTrXnmNCG6jBm2W
bMfNe9clKTWYDfUhrSCPtNx4zKcnpQKoP20jg/0diK55nab8O16n963lac/RpYH1+qqgLu2CHYCZ
RpPpd9go2AOHu1WffGv6+0FO7uDHEUqqZmC9q7xgWlpcDLUO8joZMHFjNSxaAXNmW5nGoX8GRjs8
+cEijoGg+tBEowTFMey/6HFfK7GmY9kKPCZrwe4V6A4z2mKY5faTt/VJl6OF7EP5s+4u/SzNbRoM
7bFVFq0WKPeN5TrQsWDIXOqM2B0e0rpHOWCn2bsPdeff+eAP3KL9ScoteG2SmZ08MdOLEtdKctMH
hKDh1dL0Z9tHKFzDcfMrQnpewcsleop3Ie47HUFGMgjioqeuizNm1v08xcSVQsq0hHWegv5mHdLc
KBW1mT9S6PYOxk8RXpetgw5CShncNub2sA09GGkL9s7LXBsQCgXacSnKtCyFSGI51AGagtwljyiS
wy9NW4u0QEiQMk8jRh5Cr0mSjCw6/iE8qJJh9LygqtuklNnUuSRDPaHg9pQuTdEBPPRk0slfwJ8I
hu8e9bY7zA/4t/Q/7J1pb9xWm6b/yot8bqa5HS6DTgPDpRZVlRZbsmV/IWxL5s7D7XD79XNVkp5O
NFlmGg00BmggCOLIkmph8TzPvRaLOBab197XpLOpuCM0MSq7cYv6gub1xdH0CyVtzXczvXJZkvd5
aWdOTY/BmbVTWNMRjN9EUTUDRcDaWkTcB61KNyCplvR20ogqdcvhTamj4ZnpoTBG99GudPNk1fmA
37pK19A1Js+4FmSCQzalQM5aYUzE+SjmaKKj6dxnrvt59db2khTQaFlZuzemthoySBjSzwkiv3gl
Ke0m3UhJJrEUDrYi7CwsZZ5eJtM1PgHJs3T20k1fvCotQt/S12hk6zhpnjHce2wsz5ktibfXyHiw
MOHkVrVGTmFczU2gfXZQE9V/LilCnIK1GRhdbIsIfE13s6dCk9Ztm3tlF/SZM50T112PWddMcAsc
+Q+JZWjvdWt2h52XSJhTYvo76JxqHg9gb1ew1ZSMMoPsLwNz2GGsy/l2ciz5MBciBw2GJTVMYo/m
Nr/YI+J6xVmwF8YikBzm20nbNrRLoLym4CosqpwJWFoFEH5l7ApPFFPQ05US1mtbnwavV7tpWJ7T
Ad2wDhjDttB6Rwd79v22pV/SdVqQmGXkdxed2Gsz3vhy9qYQMcIYK/i8ve7bKmw5X8/FVEH7btqH
kV8Tl2wqOo1RXzeG7o8S6VCYYwTGT5jUO0NsNK7iVAl6b3AOxCVCbWsVJcJ6tsp9V7n9rsIEe6um
uQZUGZIbQyzW9yVptFussddZt3fmr+s86jeqKXToe0+P/XLL9r2azGsqi7pfvWK6dVzfBNOpba8K
dFk0kSN0I2DztKLBreV5caXzocvht3Hm9Afgb/9AiGh/7zTbcvQ1P2dX22qGIX98LzPKYft0gjHa
8mx9dS1f7Xz06eHqNXPYsJ2GrqL5Qlg+rvM+1Q7a1LWB7voGR6yeAYKt8rsh1XuPknVc9IbcZaD1
j2m1ekGXgugG3AgTSHPQVLNP35kctDvdhE0PNjcz8lsAvI6WFb2Q2aUhSkrcc3T37Y4M0+eBnThd
I+LwsnFv93XOk562AoNvUKrMTq2YSUqYxwXoznkWekHte+roq7rVS3vRnpdKW+VuLJypM+BakyV9
J91xSS4W7Uns95hq0+k4cb8fqwhOcNVpgpVAUNHWILAEOE1td64D/N4N4c+uSMsXr2W8/EwA7LTG
vfDorSeua+Ut8nKUCznYxL53FQAGQzsNoGcWmSW/8BrUZrwN1LPaSDIS7sFBP7ijcfIWcv6ebAsk
6WZdtIUJv5sakR/WrsmKB0ez0+I77en4EHWn6WnbGmGmqm9sTdVgBcbay4krPCc4cxq7zlBBlhL0
8oTUonL2CXKS7Whiw3dPGVkTBYf/MFjlJXETr3jc9NVuX91MpfWr7U+yygPD51P2vbEnq2aKn2lw
2flT75jRMm66RYOFSVPJ3K2tLNAPTGV1cDxf9IemKNqSqEKgyCKUOTd1GdINPWyHiU2mfsi2ZF72
0tfnBl2AmSWnPs3a7BOZur39bUbO2mqA05VM3jVDjg4saJrKs1nBstnVrst26X6rYQEWdWCUWkek
RjpJ3Xe6vcChgTTrizwMVAC0oHhVoj5r5jKWF67VsjtslAOsKNdbyEgBuuq/+K1FDm7dmFzPNb0N
aWgJ0egfOm2o4f9WY1UaoQhyKb+AYXUcBjQbkWbfuSSzH0y768ajwUHePvlLTzvuTaXbLJxDpdrm
yDtAmUtkFNpiSVxJUnYvBNgN9c2SMGTmgcau1H20qqZ2z0Ia2vaByEqjv5hyGauYC4O3NUQtytXv
+fyhiaTN6hUVJAzMN46+FPaT7A3uTEGZisp41f2tz5/4JMrpPeaxa6t4mjiivzGJ5EB94FDjBSrt
rb77SZs4uj4THGzXj+SqrAYHay8H9cHTgabRr4B5xprLVX1vSJKGH4SVD20dMOAnKyCB3ozVhZW2
006SfKr1dkv9aj27S1t1ZON5qh2H68pK649V6Sr9YG5JM8RNopcNN/hJM+9tCBrpBnCelnsiWmdt
d7NFFv0uk1TNcn9uS0ddOkdIUQXMuZvGYFIlZX4shtFZv00TuC7zuTssxqM2pFIdMnt2kSjDtznb
jv75NDmsduMCg0K4b8YTUYt+g+5E2OWNzKxlghNW4/zke3pVt6HmO3raHOthZlrMy9Ufb5Lccq3A
2gSRIRmbR/sAPdMChnZenViwfAJyogNYLIvGjAe8YYO4rZQ++/OFtw7R3W7ISBu3d8LNq+WjVq8E
jwSZMVpS7QCjJvALuTlG+TnLhqpARzulfDaLNUnTO+bqYV4RmlgOM45dgv+5SMSkvzqx328pn1UB
wsLKiZhCtohesrYgmwroSXl3le8Dqh+R0bWQBZtVuP0QpZOv9DWAbPdUEc+urbxH0kzqGlSit1X5
odVQMt2DpfTdQ9EXifcKaOxP70WZW+IpM/iAPLarKo13ns6Cz+c5I5TsKwntybKg0awHIC4CMhbP
inThjN5pbqclPZdZ6Tlnw97y7kFvFfmZlVyyOa6qoeqg5XU90cOyadVwWnNvLS6uifzkIRHtvHxc
VZsV8L+DDcWtag9GeRhJJ6iF7k6PW4U5LLwKuMU5y+xNf/GMq1/lAFRfuhD8ydoj6qg0dF6eqdpD
Z+XC3pkU885f/WG2C6gpP7FPXVJOiD5aaxDzdESqkvrchB1dJMFI85MBdAop3Yd9O6RL2FcswAB4
G3qyG4QXtrqslG416V2D1aQ8D6JX3oeuB3wJ7KVeZdypcZxjMkqbJm7KVT+jh9DfFVWGSMbvEX5F
uaEtn2ttRG+0zKDvcTOzMSXalr63YNwpCFtruGI/f6el3GtAYE1zhsFpDJZBtIPN6YqRHG3gspXM
WGWX+5nrvAvUiIHxBiTMqk6r6QHbjFNnSSDVxBwjZ50RFy5mqwGIV6kQHBGAY/e9SbbOrQ/s79+3
NfjEFNoDhRHpHQuU29dnchmdleqwVl83PaRgzNGezDldvrYV15kTZiM6u1sNngEtzTZVMkIfNSeB
5ubsU+b1Oq3CiZqtsyezjf2iYrGnaLjQkaA4VC+Eus9zZLVonJep8lP9AajTznYVgq6PfkUQx10K
/SzZb/12jlBvNGj9+pVRka4o04R/TEwkIIHELdxyqxS5wf2rWmb3sy+ycnuCtgP7HVZMYPbqz9Nj
aljtZ5oz5b2f+jwmthp3vi02t/EOFj6+/BZVqVuGU8PD2W8WJ/q+LNxOnEuH5xOwIg/Ou6wxtDVI
6m3QDzYnDPxYPrDPpNU8P7eanVSXskuMj33FshmmxaB1QWEmyrwzWKyqc9dndnMvdcst9qRW9Egx
arQKt4mfWUnYD7lsX0oaSQCSF4K9DrLLS9zXXccOBNfcVnt3TIVzry2IS0PRuTPKJrgl2UZS0NQS
jrWoiZZhgOcmXArnvd26+ico/roAnmmdJKjmUpFCp2EDClSTGnnUiy5hw3C29b3tyU6Gm2ttZZiA
+jnBylWqH1c/ER8L1ybwLbM1IE8NZ4C2E9zMyW3tjOm5cQcQp6xFbOQGzrBmZRkMdSHMvZKLnN+X
pGSmAZsnYfc256a2yzDKuw+i8TJtz4DK5zVfimSKt9zKv27bsrQxqHaiB4JwBf3QVGO7feO2VSSh
Y/OM437MQAkI7TXMOC0p5b4kcuD/a2tXf3LWcSjjRPC5qfQaaQSyYx0pJGwkWsVsUFuow8X4McfG
4kYUaqjvTtKN9oV3rWTxKIrsxa4MOjzQDqZdWDiiNMO5n9Ym5PaWAIjUoH4hC3Zf3Ky+UO73Ze7M
k3Iyl3OlyWFMkGKvzoM3cTeMOns2s8iDjplOYnGWNBokcFMs19w+2TRAQa2WcuN07IbrzG3pjkQX
Y5adF1bNVs88YBD8o2tUzhK47FPDIwePWURZ71T2XdujQworpiL47ppv0BHMDNbjNrBJhbVZz+lB
SE3/6lVy+MRZYBk7u0KrGZKWr8rYGtP2pBZ0v5EctaUKoW78OwR0tRbMxla8qtaVdVBm7erfb0gZ
X6j/Y+1xnYH43nAUEtWsXns0EWW+S9uAnAYdGR2Ij/7OqokoAJgVHZpbo9cp561mEt/OynRWHWcC
t7/Y3pLpOq+Phh3luT985sQpih0Iso2wztHMl2yhsBFJ6Dw4xV6NQPEhAV9+deppdyHsaMbaEKWp
0sy4nuetpz1j7U+k60zyaKTa+rVvbMaAde3YxVjBt+yOe3yV3kgj42ibDbN2I1QKhWKwgqDnenGb
5U5DK+iFtVaik6NfeLr4rExOHfVZ0W+fM7e0H6gByF6ddAFoCzqMfHVoYOAavyi4Uu+aK0lN30Lj
Gv5QNaFYowIo7R+n0tedmwTgHbpsq7WwLwZ3QgnjWc57vJ9QkNJas4Yyx87b2uWTtnAuBZovk2EN
UicfkvPSDl37Yenwh3pMy5Y/x0YNmrywtML6wnePQN1FIDiMoezthEG4CdCSK3yZs65k58fNYjvZ
p0GoFR+WNKSRd8SwcXsGW0kRvCVUPbqTZkS9lZXTGv0Taew+1LXr7VHIVyFHxIYY1nTRr6R0d3dj
99hY1ASJVamHcdX0uM5yKOtBEzEtOejrGXXQI2nt/by2n/XFG3cQM+qdXjr+CVx3+jQnpn9fzbpR
Bvo2geKUehmnrWPsus5cDwiBmoetIl95GtC+666hB4Xmi7DwVkDdEZoDrZp2VghUHpx+FKE2IJbJ
ixraXrbKooWjveK30j4ARrUfcKG376epnqIsVe6pY7KxggrVBEgv4Ec1LzNYeN5/QF6laBGaB/oE
nfpgTW3yZG9puvN0o0EObK/BxNYSjL0A7ZB2drO5DBtG2soPle53H1OtXILOTo0Wfk2uyHUtcFJp
lWE1GVq4eOBqrsiccEjKHk30ctkw1QSsxFuUAPjd22pZHjvUnGQ+5snhn/rNq9qksaoDEjabJuQ0
Sa2g6zuButMvuLP8tc3l57iHPzKevImBcBi8a9kMVTzu0gOuvoO/Mz/osemEdmzuGdIDO8CQuS+j
KUxO5sk7YOuL7W9tyC2J4O2/eRx/Yph6m7osKmta4ESqOEmfdY8rNjtN6Pj++kn+iYHR8N74yCS1
En6Su+7O4MYYOwhOqQiVORpPyo2DDFLuI1pX4+gZnYoZ88qgbfAaz0RWysBFjnwYSyRfbFB//5iu
RqI/euHfGNAoTKFBfcUJ6M+9Oeyq0bOze8mJDu5qsnMFANKbOBANT57wNKauCpE0ZH4ICSzV37wy
f+Jyeptoni7buORa7+7YKemOzjNnubgJYm8GKPuAstTxjn/9HvzZG/zGstZ3wzrYluXsNkA99z0x
mkUdGTUyhUOZS+jTv/41f+KMextTDcne+fVsih2EgolSyGjiDmbzP/gk3hhQ215MA4mUYje5NYoF
AyggrQO3/buSgT97kd6YzsYu7eo2TcgvApMIcMgcE7+4JXD27/Li/uTleZtSPWL+ROroiJ1ndzEe
ULTV2Kr/5mL6sx/+5laSLHCrgmV/lyIUCLx+4g6ZAdn+h97Zt+HUZtla6HZ5bcytdgJ3BB4dNvn+
r3/4HxvCjbfZ1E5v1DOufy6bDNT2ZWjy63DmrESwwhrgfWkVpnEwq1G0t3/9K//s1Xrz+c+8FLCM
XqgdgLH4aHf9cFsYUK5//dON6+fqD24v7vXX/sY66xar5Uxrau9UkXRuPOidL0N6sET54tQNk1HS
eemI+LEdzDuIu634ZAybnkSOWVjpKbOLNn20eVh5BBs5a+kvb+M/f1v+R/oq7395CMO//gt//ibb
tc9T2Nzf//FfH2XNP/9y/Z7//Xfe/JX9q7z9Ur8Ob//S776Hn/vr742+jF9+94e4GfNxfVCv/fru
dVDV+PPP5xFe/+b/7Rf/8frzT3lc29effvjyUudNBG7R59/GH3790vHlpx9Mx7qGVvzzb3/Dr1++
PoWffrhXL+pb9tr36x982+uXYfzpB8/8kfIPYeu2DiJl2ddktvn1+hVX/Ciwr7pCOAZdGj9/pZEs
RD/9YDg/urZp+T7KYsf3zGvc3iDVz1/Sf/RMzxC+ZbG1gP0bP/zbw/vdW/Tvb9k/GlXf488Zh59+
uJrT//1aQs/qWK5nO/p1d2OhfdtNIVp/1VWruljzBISwCgcPLyHDucsshbql7NSyS3333DbWt9+8
Ur8+lN/+6t8fUP/nr35zOZuF4QKsDyQ22Fe8NEMtmxXbAR7/69yBiv71b/u5wPW3z9Q1mS4tz7OE
7uCvfBuOxdJaOKPdrLsJI1w0twbkV2rd4fT8lLvppa8w/y2eWe7WoX3WU5RYurmGCLgaNMrKi42e
2WLQkN60hCBPjno2lPEp15677I7B8kOOdtNTO8QCF7ad0FKVCLQsAHz6sJo6gkntvptHSmycQy6L
k2EByv71UzR/TjH4/XP0fcPDS2BzQXHVXd/t39whTDQLyLY6O65xY9iFvy8nROeaUSqmUaHBG2t9
kG7pE0yFE2jjJsK5BX4aXOzdWfvsjKI/ztqtVWnaHjM0itpE3JnQIlE+q6+VKMNWr3ZZ9jnhW7MJ
zsTVA88svmp2c84se2/K8qtjQds3RfI4dmMRIEOcEVMErLYFokoWw1RkB2Ap9wY5yHRs7JQ+vhXT
heB2nK5ZTiapd7OWXvU4VHBgg+mjmf0ukRitaJe1AiHmSottlseJOzKIr3tbFAdUHHstrQ5DCdI+
Z6R61VEzIUWqfRAu+ya5NxA1CEOhJVFh0el7CHHkpAe7exmMs7kIeLkl+DzNmTgZ6XAA/NYDOxX6
gRhqCNFR3ky0HR1RmhzzetFReE+RmTnUiqAqjYTHq7Q01ge7Nyy8Zt5x9jrzzin1h8GePqB1Dipg
r3csiqz0pfFiTpt328C8hXMJgzPN5fsNgaDdVDGfCgqJ6jpjzVsCLe2rz7yEDohte6xqYLZMlZHq
X0n/lliQ6DNfe+K5Zt+sYjRKR9d+0l3Ublgv0rAek73QEv9m8pw5HtvFxuVSbkGdG8tt7jhBqpPi
aEgUUAh6Aw8VRTTXJDPMWzmfdPvqM/STc9rkEpfmlYDwcRIgXCH3rTg2jvN5KRMfQAfrGGLj+tKO
9oPqhYyHnvJCv6T4o0uOk3EicXYL8Z7JeHZyNPyAlqdxXt/r3jDshEIITT0uV+J09bWbLbpFHqbO
0goDaOykU6SRV3tzUA21tstzit6WDa9lYaSRvmpjiCmwk6PEvWBMwY3tGA+l6O8GM4uxYwZyzaAe
kn2FNiz3sptstA9ViuZuNp77soLzBCtIrG1fV0/G4PlhWyT5AUKiiNCodxemhnhR8tEllvLvRtvf
T4eYwoRuX+/F/IeLn818Mzn4qTS6dlwRLJAybiKUvFmGSq+Cn//zl39pJLCUhvrs6ps6N5MdaihX
bxuaLPfTcr03lZo4Wstn9MTLecbeHjuNvRzdPOEjb5deXCFWvmk9UoQ6qU68YNYBxdLTYk4hoX7N
qerrAgC+ak5cmV+yZhSXyqzObYG3kEGCDN9B4KrNHO/lmud0mkox3OZkwgZDp9Sln7HWZTMgPjr5
YWfLX1OK/rPHi0v+DbpMfh/fzhe/G0n+PxpCrhPAbw6C65TzuxnkfzYvWf/lH/f9l5fXIfvtHPLL
d/46htg/uo7nuswNGPkM+5rE9OsYwqwBkWI5ho/e3nUEX/m3McT/ERs5s4HneIbD9/xmDDF/dK4D
ii+uiesmMVj/D1OIwc95M4Z4ruH4hOd4jvDE29IHhzKmiaz4cderdB7eZ8rz6K8A0omyfOzvzcWT
pJAYGSCkauSDfe2etkwr2ZFgVcQVcHv0m5fwD4YTxHnX+eN3hylP3fN9RA8W4IFnvNncdIEyQ1t9
M5bGgBUfUV+UOH5yhGFtj4QWWA8jfU/RVE7WjVwasRd1XSNr8QCHYM+XYF1MK6QbtkbEsuqBkaw5
sfVSnFNnMk+lsc1EaBb9ufOLF0urh28LIojYR9aXBZ2m+ISToc8Bl1YJVmA3/4beeX421SYA1uCS
T44qKSL0zalE8NKXaPYViEefOMsX04L6xiyELQBtvYZ016q4EbgCfgArJd6TAHpHfzHKHpN6kpah
jyh/12S+tRvLebjPqxKNwWCWyXdyQOxIb4ifIPhqOCqCru76ssjvuhoToAPljFTRHu9Tx0oiU+GS
WbWlDxU+lststGm9z0e0MtLRzads9rXdxo3wodW9Ef7McGk+sHX/PDOWxfNUfR60jYPUMnH8pCjv
hKia0Jn9JQSqbe5VbqdxO3dt7CrS5cKSQptPsC3jo+j0NvJziVPCNfwTU2UaYDAVgE8bMYzmmu8S
O6lvagQHTwDJ+WORltrHee6w0fp2f9Aqz8eYPHtRJ9si3Ap9/jRPvTw0G91bFv0tcTp49WuCQeLi
u44BlNn2oeZO6/WFLXdurbILt/L0Fsq92JUYlD96idZHWTEuV1HgRNRWw1Qm8vZGp1fyfaqSJk57
Tj5XDQ3Hbg/ruSkNGFsr7tuyHJ9zpOr7ZhhhfFDKhNYik7iAxT3iwPGiukuz+1r4E8mD1wug8qpd
p+tNDJNaI5nWjXBDPRU5cAWXtB/9/by06ccNfTiaCmNaL6CjMiirztwh/TF2Jajl/TZ383kYLdIs
01G70UeekuYX6gEVgLv3TZNtUV5FT5mmSD9DKZvYrvtuEfp4xp1QkJ+SCyYCjGA4/PXIbDpCBbp8
CvsJ1yLxtAsODrfTSBrx68eth5XysL3EqoBOUVnnHJwacBQ710AAymIfWwrEwhqRR1hIC+Nc1kH2
tBbaLZRdy403uG3cLiUFs6WPdHXUvJiJDQ5ySFYiMqt6sz6Tq4LKVNMc7h2JZzFKtgsSg6Ze60Nx
NdavmZsAC/QTopQae6G/dj2kTz/dUny/7adiBkUtx/nQirQ/YX5J7ja9WogSMsrzKvvse52yQvng
3aHhb8mZHD39DqKue065+x5WNeALVIRH9JSmXhoE6seKjpgToRc8s1qWWdxNVXoyWy+/cYpRHMZZ
qW+9XXXvuEF6GLEK7f6aWrs3XCg2P0UcHba5Qh8+Vq1SRwCP/iqtUoqhOhtJp8EJikNNriyiKviv
jXTwx34bTz250v/lkQ6amZDD00u0xMF/Bzv8d7DDf0qwAzrDi2YgYgjLAp0ua2hv3lIlUIuoteem
pvvpmvPgbnb5Hcrs73Ie0mFzv9n1Jl7UiFNRGl4XI7hBQEvJZ34yNAkFpfKyx6tDTe6IG9i2m2zX
sz8tX2pk/vqxz4vJ/2Bgen1EussWLvIZ+HzB5uq0CApV0VKrNW3qy0JCwm4zCvOdj6eLjQkjQTYt
4uTlfnN2HVd9St0ZlXs9GV+moZPRRExXXBPnFGdT0tMqDMlS1f2TR+bBwXcSWh/nNg1qcMew19Yq
3lypAb4iwsyJwgo9ie/CX/krld5/7VT5MPJpRGp0QAsUyjI51bVzNteBICB1XqyvW2p/6lkZzR49
5FHvTOR37eOYOg9Z+tir09wNL1DmISrIKpS+ep5qCRDjPBT2DNOSPTUdIEjrjpFpOud1FaG5mOdi
bVDSYSeh3rG6LNr7MSliqfxQdbgP1vGAO+7oNmU0kkXuLtOtsoejvk4vtY0X21iu3o1gyfw+THFR
NURjtmZ29JY6sLKFhC4muCbH86jtmTfLoDPRS3rJWe/yo7M1oa65oW7P2NWX15beDis7W84XAj2O
ydZ+MqrsZLpbQOsNytXhgTCTilWv3o8lNnodI2HhkAr2vbVfFSfaMD+gdwo6jnSzedfDZCx6A+ry
IMhcyf2nqn/fEvzHWs3S8VjlI/POJ31eomG8x0WLD/+u8PEbl18Kb4rK6mH1i8AS72iPjGpsKijF
qOZqSu+jvRJH52jufUYSG2LQ5Pu0YOfI0D7krd1FfV/wW1zzWqkH7GQRgUbQk08M0N4h2CcQKBhs
Zzn2af71atE/LvroXRzcU6eB4jTWfo1HhWYqmPyRj5It/PczlUUXQIxLO2hnBz7+0V6dPHIRjR3M
rjpolqNuOmzdu6Ey8h3exyIq0I1HYkAC2+VGNK9uiydKXgzNT/clooWgJ63OcJiH6Wge0qBBFHOp
FYBu1FT9l2z0ZKTosrkOS1mkzcZ0m5FjBJxRX717ntfk4bDoprxBwOqh58cnSVqMf0EFvkomZnFL
KkkTEtR9387DK4kn95z2KYJu6UWW1S4vCKFz+1C0cn0l9KNyw6ZM3ecCR2Po+kuH5c1PMCglks/R
6iIndVs0MKgQiIUI0NpUj7+LZBGMrKifKlEdgTn4xpzfi2uh1XduW6JKlAi8na5vuM46OscHLQl+
yWvp8dlaERVH2ldBcHM8VrYeL3k2+LFJd910/iXJpS3KkWuj4TX9Oc1lmQrXDRJEhcSvDTITwZYp
RYUzGr0dSTLGxyEDSWocKz9gDFn2o6Wb3wZR6HFpLdqIrrBkPJZmc9zw3oQaRYmxW7Fbef0KXpjo
/dXm5tkfhai3NurRQUDh94o0V1o2omawcjjtrFgfehBcrt5+Ii/Jt5tAmOgv0RHxsWtrrkdv8rLz
InITW6mr8nD2tiEyhJQfNGfbhiDp+uuiwTK4L9t64FGI7t02Oyj1l9G0bvtE98MCG0psLqt/I4oq
eQCYLO5xnm373m7JEUx1tlZ8DQchNrl3tMQ66p5aSLAxPeuTtDs3Gn2Jy6BNkavkiXtZsyr7AMdA
3ke/LLu6aJKdAcdjB+xC47lH+X5ycFNPgJ7X3a/odRSZGMN1W6CrXvBd28A2layesD3oe5Xoxp2Z
6tRmdwRuSVlrz5uZJzd5zxLECN5figrIl6yC+SRI8iRsrtq+5vq4PGOKX/czCTbH1cgarjVL20gM
xEpgO2l7XhKIakbM9qCR46wZ8/2kmvKdk6I/yqmaOzUe3nnkX7itDDLTWA8n91xvTMN4ALT6QPiT
H5mDj7/PqYqiQxYgahUgTbQOmDv8yNW8fJ9wbp3Ues0+KNAQ7q1aUi+reZ8qY0ZKas8dmTRWcUG/
fyhLFSrzO+7po9m7Er3HMkTNtqmWJAihR0SLGJ80txqOCcRZRB61eCxo3sPMMNtlLEhgOHtNYgTb
6I1BnozFISkh6ImLLJ5czV+REwxkHwTK6NdDlnb+M3Zse28VhXYk66SIVLoM+86Ry9GRlcndYzA+
pmBqNbtFIz+4hFu8t3LdOGr9iGepnfqbujGSHS/j+mRMSrwrt45bruWRSjfl/bTvOWsuGaLpWCf6
4RuFi82RAIP0a7ua2a7hThALpePsRs0JApGjiV8nJ2hnfzhw0rrHPgNT5kDWQhxH3rt1G+gtm90t
TMexiLTcRpKk+zic6Vx3I0hKG0+XtTy6S1580q28ZistltjwUc2OiIhu6vRK0rjeM9D4RS31N5ya
yXPTeQ5tbyzes1FNJARNxsFZPMTO+NiwCG1ZXCyqPvij0xOjo5PosXTNwa1HdU781rhQjmGdnD7T
iFgitodgivRDBlF36EFKbjyNgIHVmZMzXnvnyReaebsWCYcF6UHHVjnjV8ss5LnE9rCFOfbNqJwx
UopBug8Ek5rHChR/LzV8QT5pVAla1CbF5oX7JSjQgd2SudvF+BLEUymKDNvRKD4SVsdM4iiP1K7N
qyW+CW12UPZgNw0xohqgVKP8uClS4nCnzYgkC5TfwAAnhwyirwR7waNZXR73VSFP2eRVrzO+s1vX
1YhlJKtlX0qYppgMmCRAPV+OIQI2+9mZinZf5I7/MGyTFy6tnh89wbruJ/+LujPZjRzJtu0PXRZI
I43N1El673JJri40IaRQBPvG2JNf/5Zn1eDivtED3uSigECiMjNSCtGNx/bZe+0Eo5jQqt/k49Hj
+aqjc+Z1MySsQXGsaTbm/WKAyZmN4sUZJy8EFpCEE83tmOKNJBRwXx5EZA83CbzsoHfsI/Qsq3Z5
DnqBZF1tB9Iy9B9N681zZ7QkJwaaaRwjEUGtpjGstXKC5jEIBhvF2xuKBjR/1XOe2/0fT0XehW+r
DueijP9I2FC7kla2x3m0mxu+uIS3bNM9mgS3rkXsKMNvRsLkdknGz4RrA9Hw7Hpp/hylHZwjUvgH
EwTsfoFP+0YssnmQVpMekbqd25TVYAZn3SW87/DCSB1rV0aN6UfDnfK52ik4th6iS+Kq9Ilbcrcl
yde9wI2KNnrcx1c2FoKajo70ziDzi4USjp+v6V4wBFY7OwN00jbkkiyNl3fYTdqHSVr4q0jvdqKY
ZMJ26pY7qLyePzInib5KhxrA0APoch2BPr5MVKfsYdKujwpn6mdrl9llzLNDZDTeb1zkI16NMTo0
IB32phOXLfEQADsyJiy8ydkWxRvqPuIj8N32axjvbywbeW9v9qZ6UH26vNoCIaNSqjngNuu2M8cp
bh/UfAKAvNTMJtlqawcqQ1PIa/CDplumeybfejGcjX5VoVBpcfLMxn117EIdjKXAIm+SYYwoSPlN
vddy7Hst33lN1e6bYmpexFxkf7O6Km81BswzUR57S9rb/iTmul4715E7gCads2Ev6MITthJNECXi
vhLmI6i6jTlMljiueA1/gC4q4mamFubxlHYBfDjjyvgc72pAi4J4SY+pU06Uz5hxY9EDhG6ZQBp1
hp2SIno3EBcfppa2uDrJB+yp88gjDIRosxpplmw7jRLIiyedMT6nU1u8Fwp23AAmpQk7EKgvnpTG
ssGSn3eboi6zM0Di+OREjbGHKuad5mYFLzsaFpXKQ27yykjWzHjAjKRhVHTMBjjj2ujvTp2bl1bT
px2LWS3g+zL+Fkhjg+/cH2G/UqmFAZiU3aMO2INp3tR4nbVS3IZSxEeq4cQLx0B1zWaj3XVtOv3o
rVI7AXcG7r5ekOxWrV0fUs3Rb1OpFuwy8f1DU/M++DLc3tlmNH+12Mwl4C/SWIzQQz7030Avunzf
x5X9rg1R/dmI1j1gS5hfo2WZbnYDkMfXjaUJ47Vx95yEDoFQqHQHY2zl+5J71kMU98aRGFH2wHsR
TkyemLtCz5lX1j5On9WsMGbpOCm/Rmk2OZbXSAZGb8ZPsKW8g5nN5dmQbXzJ+xRSUDVDtRwHUCkG
R0Xry1Han/WSUbZtjEWDvSVJ/5I8a/0pysuTSOvxxVO6uW/X2Xqoatt6q3hqtc0dBnIocHZupn6e
GjTUaH0URqf2laPFxzyutM2QTOLWZbpOpM3EH7AziZWxqDTK9Zl7WvPhQhc9EhW/y/beMv2sa9M8
YeN3/RhWFNZBPXmZiXczH+SG4/hyWPU9WcAekJoDeqZsXXaZtu5as99Vpbd3Gg/8J+ZS766Keink
xsjdGV7bvA7EnTlwDGcLWHcK6MHhwmi68I7TrGXVqNXh4jZ1At4aLlhjVtmlT7rosV3X9QiUR/80
tU4RXpqjgzOUOju4SZKDsN0QqM90ajp6C+8NonuSm+11GWyIPKjBR47tZU+yJgXtEVVBySXvTYrM
5os1oEGwUwn6Gn6hShorXJyJZ4CVi31JPVP9AORu/vC2XJ8Lp6nOVt8O0Gv5I2cymNRTWcroGdQR
neZWDN1oVCPE1Z7cBHJjnR+RPDyKRUaNl2TPRoVXHvV73mbOevskOpk/wR1SzyM7GKKvsh+/M248
8LG1FYRYhW3lbOS19sMLFu6S1hM03pDDXtpwMhMGSL0jT83FEwf7Zhy65tuCsfS1Vnp9VnQrP2L0
H/eTGORvnTXuGJQsjXEiJFbyvvKKfZfsSxhAsyl5qHqzOUDRbMlVyzrfyKWa34pJ6cPG6ErCWzig
9Z/Vxg19JLXamQE/1VHbtLUAKYHTx/FJNtp/sjyRGPvnSC99kWdwtpOG5Kc/TFH/PsBAIJ6S5tDv
eKzMU+1Z6YVciktOgbzb1SEY5Ia8YjGyahkf127Q3dMo+pS8cM3/gtaemxcNas2TaeryAymzB+HW
GINOHm50oMnOAjipalaN7h2ne4GSWp3bFkAeOylv8EF3igcGKfsZsBxJ8aqUhcPfG7KTdGL5WOGP
2A86AIaNk4Bg1zKyE0DGbO8A/mD2FWGr716z59vkqGTLDGsjpkQK9l5B2Oe3p88Tt1d7TnAReLC1
3QGd3GSPyI0ATAAVnFNb/u1GT/uhu55aIFu53QlqJX/IcmjZt6iKqPbG0aVVQDQhmrvJmpWYPFiq
9GDp/Mc21jRSRSqEAvNgE/YIiNVgMGc1JuOD2azrbhn06joNTvo2VVO6HQeTCFzdkBfsjV8g77WH
CpbFG8koC8HJBUHoeSlP9DpYQQuWnZRfn2JAGJEoTiXTvLWJ+jz5EG4x1ztRpjFDr9DTk/QWCYOd
Bcixp56J73JkyzQAeNrJwpKv959xQiyjA0MMJwILvpOh5NixW/wiGRCdjDrJzkVkVnRW8DgsKQA1
2fBxHvnnEPHj8YI7tfpa6i7Bd9Y7+7xp2hNvqJSdTac/c86Nu3UR3GLLclye+Vb5+PTVFN2Q8ewH
3C6EidgAGY98pxg5bAv2gREN0geeq03h2iZogaO+GH/tPDeKXcwJjlRVpfMxgkiBnUmM5St8Ieac
gVuEmmHaga/MQEuRFT0No9WfyKpidNLlugYqrqIj8aT0za706Ik4Xb1zanP4KWDnbHutiPYFl7sU
aSjnmcwJkxsh3e8EPm0QxSFjUYqElLsAt9dxeAABpQpSLonkhrlaVNQ4gj7XgAYH1lDRms6hNgmg
hK0xngC8eHjOpXQ+JFgtBDzZdZteh5QFYxwu50ZhNXruFbadjeeyJYKerxOaWrUyfZE5NKvNhN1n
v9rImX4STX27Kdwk+yvquPAHg+3oUN5XupJ30xOM2onKaxdU+GaJZB/TxmkSz/HaPF/9yjTnQ51U
cF/meRVfJL6LS9VrvxTs4Ve6RsztyF8ScLLTn8YaITvNa1pvVmD6O8InyVPTMOFksexuszXZO3My
sn2tU7ow17m4c+XaV85ak2alaf5wyUfyo8bXc+sXvSVWzmKZbAla2H3KvGOH7wNonEn775gu44ta
teJlrXIAkSv0x61Bppfc7LxcueEzS8N1YcWefXMXScI2rQ2qHeKOD3TV5U+ju7gmZ/q47NRQFS8V
BqmLM/bphfOQCc/xsg6onGXuCJijRmqaNe6QZEhSaDzSD5mYuNLoYDcPjXTTIMKoAmKVAthwYf1q
8wwn64VQunEkQASfU7tbcnqvrJk58vKYGXiVEoN8ON9yiU7a4kviX4WnsrHRH4PYacpHIVfnYVnS
6VONLlGBwsQIg9nRfRJ6TiHrpOL5SU/piJNp7N2EZs2PmBHs73Va2l/jnZvHbBnvU7dvfubBpehe
jsWvFsvWPhoXtJl2aNdLOzpjMNO4ckA96ZDWIwuFhuP6rSvnYg6USxGZEmX1OKGtz5t1KPK3wqrL
T1S0ztfIWm8d2jQCaBRDmAsNYbpJbOuRKyvbzAEuwB4WW2OTDfKG48rH6WnN8IaRbuy6o4y0+CGi
mebCI2e+Q7Iz9nXeF8dmtep93nbMG0bXXJQL6DOPI/WyZI1z7p3SYQSGBXGsCEsz/RrlfhjSaeGE
ss1LUzYjn8G+OlWqdDk6JrsIXc0oPpOWuAMMT28nLat8RXnPab2AjH2AXzs9oOMs59QQChHEpkeW
btq9o6UVEqE3WrSg0KseVhr+BGVPxTYmeLbne66OUw3F495Jsp1ywm2beVgIzLXopSHPr/fG+TIy
mjfx+kLFivbctEa8Q7+Ve28SBfyeXtcR5RoKJe/XGASdmH+8j+cHpJ5p7w3u+ownpgghTRg3rhrT
VS15+2yQomfmWAzwN2BgbwLoyXuC6fKvPZvRm3f/KtBShsIvjSp/54U1IzM1MLClgAhLeMx7x8iw
HOdqHU51UmsBoUpUpkomB8i19UHlOXjghceGUwLOzABiqtaZI/wqzuvDqCvc+8VkM3OkDGZbNzaW
J82bDFJ4WY1GsCw3FEyH7o51YenA615cuOJheyzbJA4KoCuIdUKsn+lgsfIhdwRb2s7m97xc4OEl
7px+MO6iUspmPqRYYGTgippvuSf9+Bw1quA4hReLz0CWrKA1nBQSksEuGRTrq94dHiW6JQ5SApGn
Psnyv7VhjjdqtcluiyW6Kk8Rq2qbotyXfUbsSNn2H8Nt74pBJKtXASCDU4tzxUIdwVbB4LaBZYxE
iyBj3QDHwQpWOB6CxMTDBw7X+JKgb0Ij5yneVAR1N5aTamdB1tR3ACf7fGAglAw4G1JqThw6DSuT
qrm1yHQC2m50AubPrYiUPck+wJnJoyVT7WDJXHsgJPnZ9OXo0E6ALME3Buks9oBtFEa8PFdRehN6
JvxR4olt2UMcBINqKKckP3V5Mb+mKtG3FjGGwAEP5Etnmr9FVLQBbr38HS4uqy7g48nHaDkUtXhF
Nm3RQDqfjCbSGNRm7COwU0+jUVnf6WrgPyUEePKYf3x4ORzMSbncQGH3ez4KRZChZ7Np0ofub54X
C8u0WN5WZawHKqbJ+lkEBjEqu1s9q8rrmlWLr/AibxbiLjqXggF7BfKHuy1aqW1dGwWupc4AoLvI
A+TZdufGqbar0Ldu3Tg3R6dfu1OamNxqERxBgubUrfxdSRVcSyhz1zlOUp8PHMkmaNI8dtnQXvWy
Ma+VR6eGTzpOex2jpSN2S+/XR7/I6CiLAoH6v1zERkjtxcLGkay9r+5y9iyj4heQVujVxn2EpudI
uxJx7m62mtLMd3my3rCQqidLJkDKtJF5+R8X2P9vy+H/IjOhcEBo/zcr3P/lJnz+yhgfk6/qvxsJ
//Nv/dtJ6Lj/ghPkeIxVJm5CB6/qv42EtvcvyzXxr3IWWLblWjjq/mMkNPV/GYbA3efZgtncvP+t
/+QZhPkvvK8SIyF3FRYrUv6/OAktruz/w7dnCAPnGl7Hu3fPce3/4dur9WYGodx323hWdOX+hQ3E
PkwZ8WWmKT0BWv5SkqRmPl7CHHUahdxKH7Lp1tdVcWtpuqlEszesRezZlHyZqViPJX0ymzK2mnCA
IAO6MhpCN86P4C1gYjWmGca1dytFGj9hz/eHGX2ZtX3MGWF77HGWJpfBrBLufZb3LUmaIvA021TI
a9ojPE0UAe3xIDL3jPZ6nIGd7b2MVALNYGFs6drRWVlKZ3j176iUALq2DIZqtoGKz6wq0F1O5JoP
yi3UKY76nVvasCFWpbZRngG+BSl1iXtgF9Ek6ms6MMzST9ASo7buy+W1fp4IQIRLor1UIAQv/VR/
u13sYZnLWF67dyrVQNGX9pDYO17d8iIhucNStEH/m1V7LpJsuJK3zVlmV+Lb8JpdDTMqBDQx+3Xr
zgFZ7SjooK8HvUyZ4+NsvHLlioLRVQ9kMx0IdOan7qYSLWLCxUehNQvnEXwgMIk90IxNz1v1JzPc
Z8wFzp5Nt3GsF75+V/0aAb58mqVOBye96jgeDqTk5fluFw06iSAvmDN522DVyyfrlKf6t96PU5g2
dvrIcP8rtjLFjlthbI5nM5jXOhAwZw8858WGLE60LQhjXxunixDFOeCSkf9YA4f3PYqxqblHOTeA
yzw73tkEho9Uf3w3FnLByhoebp/wS1aL8GgKc/K+tNTmx8wcVxmkxylOiCp/narLIj03WMT0KSB2
n3LRnR1oCVVlTkEiwCcyD7pZ+bJoDyPGCh8oxpNsV1B1xp77l3ZyyKXECkhUkeBvumL7E0EKGWEG
K7nLU4XJDa/B6pB/tcJCw/PhFsXenYCU62pKtuxZfk026hkkcM5YOZ49dI3XsjVvigt5MExGf5gp
neNYbxFiXAXv01yKrU2ENUBvTu+sel77rg7J5LO3O28jS2GeCm/GaM7XePrnl3aVh4ZyCr9jZLoS
Un3UM1BLm4lkQRiPVXZSq/PRjUhiOVTqsxlBM0XGTJ9LeF+y0d4dGgZI3ZSb2JXNRYvTna1KWvz0
n0G/azsdGrJnaemxttVdHc6/8l543wzwv5WDxQ8qPpSDXlU+wHFiJrIZfaNzrOdOVfK5HKJXM0v0
s5tIeV5MQKEJVIkzS9YwjZ3kGZr+YzJWydlePovae2inePiF5aZ5SPNDsySB6bDQz/r0te/q5Yle
vtd+TZtXh62vtSLyG/Bjdk21jHuA1Y8E+btz3TDWuOgLaRUXV/jUgNHXmN06G24q/vgpzsXwlPZ+
gyrzBHnJ2Ho6WQhUWXyKqj8thfzI47U+FVFTnwgonQXojW2iRw7JHTk9FX0mwIWE1VBov7ky1b6E
8xwMAwKSjvC6Xftu9bNqrM5Vp45yaPJHMUTZ4z9/5XZYdtOiVNt//j+WDeODKJisKRWprmsCeeI+
gpygQFC77TVf82AZgeWId1f0r2CgLQLXhXHBx0wtsxdpBwb4yqfe5cdpvYggDGqEu1q3vInw+bSJ
9KN7yiF/5/Is/aVpu6faa76H2FL0Rq1s8dd2Dlw7DllZAqLmk/s0N448G80z+/zFl/Ww0JIUq8Bj
OYobu7CPzA5tJeoHN+H2OfXLQZbt8sI5/2N22qFFA9x2EWOXGIW14940ouGh6FoRxpKoaIyHf35Z
9dV4qN3EDAykLk0HblgUXAPH3Da3YJLoA26O7Wrx2+tF6s8Qc0Mrn0r26LoIVlp1yZ+t3HwphGiP
fZqX+/ybLozd5LrzdRhna1u1XB+SPMyTIMsB+0NMJOyR9eQ2hMuWH8UJSHgCySEihFFn/bE1Vhbg
HGQ8zWHLNpKxq+93yrWW06gjDRVxP+wYHXGm2JHziEmKz09M21sMyJAiL92f2EHc0PuOeVp0vk4N
G+ujeh8tDJQiPnEQsDCVThZyy6uuTkyXX1l94xJRvrkiDJQaPlMm8/5J8Z/gUjkCe5i9h/FOKs8E
LdDJOv5y+/6ttWYH20++gGSmkt20aR0Uzn0YrQjYoYLsPYcLELUY2R5cUKgvsf5hp/jBkq/R5U+K
/JiJSZfaAVUocFjwBvxV3QBRihc3ajFLU6Ec0nnU+vZS66fadC44mCCSuybbSZzoeQpeQ8+H9LFI
YOpg2NrgfzZ/m26Qie5itXG8i6aFw75szrmm3kUrGYXrivRgp9GUY0Xm0VDirBRrbQsq6Mma5/Jo
cNb1MKcu//wyNFZ/iWLCNNL7KXMvO3tQOvrOJkyw0s7UFdPf2poiPx6c5HsyVJjWdXdQ3OcCp6Qz
cMhSAlQRnZ1WZ50RzQqG9cLyi3ksHjRl+rPlQI/OBrkDY1Td5oh9ItLx9BPz22eYGRbDLR9z4FtP
JR8Drc3WM89PubPKhM9kqYHilB3PszFpPnj+wMs07XwHI19Ms9i5pqftJ8ihfsLxGfYyLi6yNDMy
WfRtEH7gHTtLDWabXmHMgNfKaVZeWKbzZ92pb5veUj9N4vGAYgcNd5gvRZZekqotgPsLRplMPWBG
scOqxJooIWXw6vM2LhFHdrr0xbM6/krBLR6pukTlKmaOOiA1OmTts8kLcky8t8HywKeRtCCR0LHm
hvLT8AUgJ9zRbdVwlssKfGUguUZ343PnzpQaTt1OK8VJM0XxGqXZcopX/HnRQE3GosVvdS7tYwKz
i07I9rQgqG80d35p8rF+KZ5G0RahRFjFWGTzhpvYB0ztW1oXh962uKD+ztNs2CWZ7LZ5M+kbzobP
xaHPaNJB/KzJH6NtHvjhKt+j4ySM9WCADbHNtXKnL4oeHgEIyS2LOEwxLWyGwTrkZP7A5C7pLZNl
emtbiZg1m5s5tWYCir9kJucTDplyl6RezVnVvVDNoBE/kdO7SBxECVrasJhhDpX2AZCn/EagwTQo
NXVwF2SaqF3JwkZRj/9DSa5XN6eZvop+Ude4hr3KO7kS1t0nwUpgmK82Ms8h0d6Xyslx3SUHVpGM
YWyTV5PCVhiZYVLnfLqwEk3FCDbVa8DtUCR3j4liN3R16hRc+ueayvjDbvQufdTveWPvs1Hr8GMV
e0bffE9tyNa21vwIU+ePOdvPLgTojw40ZX3vAY2bYtPps77Po66/aF2WB2Y/fi4rfsqG6NpMZB7A
1hwCtr+vViZto3S8MoCMOZq7z8abXISp+b2fcaCkEU5KysF202qxk10tiG3pgbrqOjDrlGr59p8a
tWVvwW7NQYL/87uWtBlsYiP+YYaF99UQ+ejNl8zF6mXcO63qgQXoyC/SjZdtb06v8yytx9krf4Sc
3B2rXu2MPSw6I0MTsliRzzAWWBhot/QQlMGq1X0Y2WmxLdv+aSFb65NsVJu0H9jf4X5hVeUY5Lnn
4cq7/XUcUwI4q/7YFRRdQUfcdLOFoXWm+HZBBEtNUO2VHvsq89IAfI0WSJBdR3OxUQN1OhfWZcvW
Yf7qxK/EMNeTMdaBjLWIMaZqQxyOaEYJJX06flEaMDCu9MzIbeGJfcOTt7U6FOj74Id3ot3gJqp2
vBSEzMejXlA2xfBRhBrlp7CQEu9SkmuVaj46Qx3UvN+O7MRfinWGJ0w2HWOprS70HL/VMfaYRK3g
kWu7PeHCoP1lZa+Yj3hUzTa6QNV5cYcE3q/y9KOowtGb/4ww6s+lJwVreXMOR6OQx44qDDxpFSxh
3HmF0QrfS3XAxFxKYKOe9cp5adaWWbwpVpr3VhYrs/Oq51Mg5075kzls+6l/qaOEfsuVEuPC7TR/
6NMksDqohHM6bzXCwSwQtZjhyxlPvaRLBnpD59cs4J2hvS04a+iLb1g0RQk63oKY5y3rFab9RlBU
fLAW8wLkcMS9urJJ4KKzK7tuBW2tawcn+gPk6SpdXFwxJgL6DfZUNlWnoScAA2MVF1ZqPWf3y0Es
xuKWFzn1Y8htG9PS6oCUCNHXWgMmlVImRQit3HowCuBYLd3tg6JlL6RFq/FjSLQXZ8n30dp9TLTu
XNa2/KSdgXpJixphQqIPeS3mh7EGREpFrd/plf7aZimPWBLokTHcrNrF0F7NBQMVhDo1Jj4oN5dD
A69zSw3JE3tpk7rSpTsPLkMSA/F4YRUO4c1Th35Fhs0zu9lBQSQOjq+c9NLMF+BQzrykhffAmOZO
2e+I2svnIW7zMM3Q5SBJ8mcsNIMJMJMXFZuYAmfMKYatP4vEw0qT3yJ89W8F74Ewqpf8hG0lsBor
fUKd5piC3HpCWIApz+dlK2h1PCKcLXwIuU22Ecw008jGwzDI5UWNzmtCrjZcG0iokx3TcUXVkM8H
DKeknL5Ga8j9dEixxavJumgjCPRlaGMWNEW/NW1r3q09s1s5EdzvYWru0A7iMOsBHRNWOpfaYBxH
c+h3RQ6fPNZw9hasSv/9lOBOAL2oH3SQ/tNasOap8t8Nbu6iejRkPj1XkGIC0bKSVwMgvNV2MI9i
v4LAzFPSUp8K5Osr80rcOQ4NElNqA+dCwcW8pGgHvftstYTa16g8LRGQ5NLIC/y34o9sxUc/Ecdv
F7t6z0gGZMx5mP3Ho0d0K5YgU11y3KT4pgtg8Hzbd+kT66MZ45rx0gkjP2pleVns4a8iGMqHlT2a
cY8ywSg7w2HYrhW45V7n4EkdboEU3NHjRZrKj3esdOZNHmkeHREdIwhP7TgNb7ViXzx6J6FRp4uh
+DfA8JvTNTz8+u+m18pQByIcjfq85Vg8TBmIO1XzxMy44Pb0vr0Obk14gBESZnqF/bu0f2P5ZDxx
eSsAmWbH5WI0STIRUD1mHjUKCYlwjsbYbbq9PloP8fRTZ2W798T0HLEpIFv/bnTGKxnLcVfE7iOL
p35TiWTfmoY8pcuzcub12Gcmwo7VvKI4V9uC7XXvUq2uotXwMRrx21EvGSmcV3QAXcdU3y8Z2j9V
60+i62m2w7wer+a+swYiBxOhhLzGVLBgW+P+nI43LM5tIPOK4juVfmRsUac5Tg+xEKw6qmU+S9uZ
z1UtUA2y11S/z+RiKLnpYOCZBnNP83q+8Ty6yNTokU81qyP7qAI1hDt1ExaNYD/fQLj0gO7jY7f3
9F2+UU9gbqsSuZgjCDjWb7iCwGiL+gbN1t1y0pZc+3ycA83OSOPfzrJ8TYvSQ91iaLMJs5Y2cdGo
elRSoVckHbI+DglbtBphUFzGhg3q2KhoTXAXLOyN1lnI+89YepwLjhMwxoY7hZbOKoClwaZRSgJl
hUi/WrxfwRuIzdRyF4mQGjfsWZFADDsJq7oxbwWNdXi2PfiZY0MmL9b33EfN3xq2QWrvAS7mmm3u
OgNgnDV7bCtqKCczo7FsWXs0q5pPYuiZqDDo8q8O5xTQ4pbsP4spApBb0ZWKDY9m7DU8aJXy8hDK
J1gSIjtbwEUHa9BRMcW8Ml21GFaG+H5pr3YeXAcdkvlt1DR/NXSkynjBQjOo/STXMRQw+0NRUHtc
LAOgwzRJHjP4Tj6yJIuK1blGHoYmnWJG3+2r9pRSPEGuEN0wEhKhEL99+RXF9sBFP++26yKvDcYr
KrTPmTaI51rAyJVsCza95BLWJ2BKTeh5WyAif7IqH46CP65nllGPiHbNlV2U9mJgO27i5RXOcE3D
Mctma6ppt0Xgwok59odk8K5icuVeIqWA7UtfqKMEmZj8GR28KraorFsCRWbrNKxQWfyHfDjmx+p9
LugLEvhVVipd+9olBgMJFCXj4LL56Etq9YTkSt7QykbuwWDkqUZxILrBHSPPjswpg18MpHLow4Xf
qeUPqqD/hyaEW4PFZ8sLseODki10ZSzzpVvM+5bR1liWZB+AWCkFycpox0HT1fkTtb07hpX6sJJU
slnwB1BYK8xZ43WuBlq3HPyOGqfppmXNvAWt6/rjikJizD/cHXewvH/XE/Bvk1EvdvIInSSeQmcR
q19AxUZLWw8pZYYF1XjcZtj2MsI9Nsl8nEvcTlZt26GjvbLofFpLpfl5f0/kYlMS+5bMBMWDUX8A
DPuZVArBzsz2XHqfegc7pzlZHK6Ljfk46V8UD/mw4jlsU3PGDl3e5FDDceUw6GfwsuThiNhK3cI1
i00GG/004+Kp22zHe52Ntj3edAD61LJUA7OF3Vxy2DKtYMIphhL9Q/a+SlR8Hl2HSevN8uzhoNNh
RbWnCnUbAVlbp8Paiy8iR2pLYeF2yZmKzblrd+tKJUrruHs14Shx0+iLR2QfM5Zw8Ga7VkyGnzpE
yiM6fzey6u7VL9aj1doJmFW3P6Srt4PjK/YxcTm97YZtK+xwhjG/yTrqDUcdiii+gUd23n7bJoQT
ErwXifMxNbxXEZRDSk6iY++oV0FxajAKzOXRZPLCAv/Ma3Wv5x3xe719a6jn8IhtR7bzd8D2Xa80
9fa9RCQmVMWFjbJULQRIa7Nz8Gzos9SXzcZfC5p0hO8rsGtWzctqsoHIx2BBzaC3rqSx3fptFoMk
vMA9MLXHoBqS7eK2NiVjRuLj/mpDk2o+/AUCxw0Z8oEYy9NkmId7Bbwp570LjGaos1/dKMBi4vit
iUjDCCqWe82Gxl2XeupSgcxJs870waV/tHP8HblRv1WaHoXaiM8Mr+av2KXCKe1JptedqeivSelt
0RSpqfolp+lrz0jwUxSYuiZTUjmbug+wlX4URnmuayAfhPUDZMjqn3Lep2QVUN+E96ePjedIR1eB
dfJrqdMNSl2Mb6DaLWPtXOsq+rr7FkeWRkHcGX0A1SHjM8ZVp5vKc2QUE19V4XD5Qm+r2svcZoFj
kWlTMa5xyJ13PlAxoqazKlpqpFL0se6t65RBPwCZQY2Ssjh1it2k0wBcaNMJ76K7z6f+2bJOUeOU
YIRhahnIqb0JL2CWqG9Qg8FNsR52UM0TWAQOTxnvna/JNMnIACpmftY5KOhc1SPvaWjcv8M0ibDN
YJ8z0lNGawClf6ForTpyI+n0VAX0A12meGIPDHnQsqeN6opLnTrmTlvnP0h3h7zLWp4M+UdIOk4q
OUxB33S7dCIraQ/8krF0itM3aALgKPjg7mMN1YuWJiIKXxq69mLI4uTU2aM2qpK8pdUETDHf/Pwv
HYadhXANgHB0U2mBt23BokbOL269bwMX3s7mSaNvAd/xUEveVQwcHR+I8kHgcOedh99p9vA3dHDq
JmzgDON44K0IjGzWotevxnAxuAzCAObrj2c+D8L81eELCmznI4qxbwrz/xB3Jr2Na2kS/UUs8HLm
VqSoWZYlD2lvCDsHzuTlPPz6PswqoLob6EUDDfTGePmqXqbSJu/wRcQJkkUZFECPg/GezMZqa2Bg
KSacaEBNmFhm016RKq5elKxNZUHU1jVWtFJ3X0E0/3Fxgbl2uEdN43BRS7YYw9wavdhVejgid5A2
VfTiUopyoGrjPqSUKo/FMJG668PNACvdj5Si9Gcdk3HrPqu2GVCpWAXqWtky6oqxweDv8xFy3MLQ
yawhy/ymYJKJo3lPeQq2FT2lfJv+BqaQwx5PMR+iNX16aOGDE4Og4W2DTwA7MTgOzMhUZDo7ZHQO
1h1/9YUnoUODlJX9vChc6LD8VT5uCe636T2fSvr70l8a4856rEJw9SOOuvXj4F7ZlE8UOd7bUftT
mOkvkvsxNyAg4GMdbhKz+zbdfKMMMZlFkxuOrRifHJWjk9MS3NEWWjRoONhIh79F2sEvmpVXF1hT
H/7q5/LDRMSgnvoX/eEdlmdSkhUEjY2BEOvxgLEb50SoQlRI3eXujLO98pLqRv+c4TVZ/YBETXeO
nRxFYjyTEErhQkxPpcZkdMgoITI05W0g50qI8mJIvgWRdEF3Md6cU8jvNNF/Ip/cCTjvh2XInm2V
stGqFeY+F+lFVhOc85Y5YF7VAcbi1NMVnGED531znn8aTfPajLiDxvVTyuTFoj1hEyezh4f+NEUN
rTfwKczJuFWq5vhjiWXSzI9A/hlv8Q02upUw3IaviDntdujgU4Lu9znRjZeKVA2leyyY9bBtGzew
naumuC/I3vspvxoVVjJYZFR2y02iROPGcEm9ueP8minJM4aka620P2LgoF5ErSFmPeZTAG83VEuu
KAlJBzfToN5tt/E6eLGi5ozbKL3EqgSdwqHCaeqLSZBDaZULAaryak5lepWg3HmnTYdGTpNilDQt
2BoTyhhynKUXy253gPCTZwugO5lPd4iWEybZaJc72W/pxOONV/4neCIGHJbxq7TEU1i6xh5n0uir
ZGiOfWdyt3EKAOQ12LWJIKlS2OZHLH8B8KAaRcqFi7K+7c24Odh2Phwb1fyFsPPeai30mqmU7/in
Ri4a5SYpOCzK1DD9hJOC56R4avrefZGS8xxEL5JPYUrJGfA5v8D2eFwmLvUL0XLb4P6uIwRkQN7R
/jJnr8ATEyq3emMbNpy7m1FxgkGa2sVlhq1YKzvbod8oiZ0tYhpWRrPnqMPYLaa74tL0zgE74hTn
vwZRc9OODOtywfdSbOu5Ni55E0q/NfvffB/kEwaEbm0KWCCjN6MnO9PcOhVFC0xGGKW01K/jpYJv
jSDiHmyO+W27Pm4A/Nsc4d3W4XxqhSu8LpQZFWT0vGZGf+ii9rdF+FApta9RME+mmk2rwsOYhxf1
T0ulhCiVJzvraG9vuh/JFFOb82aGHHwcAoFiw42HFiE377dNDRfboZlxU3b9yWzR49JWHONK/4at
isuc5X5SKKvqLdZD269G7dotjF71Uf22MpfgWluR5J1ihJgLrUWvSoMi3qw+pdxGS0qInOdK9Ie0
8kUFUOTBQfD6Hol71MkTJn29QX9meyKf2JKUj4T1xuKgozMjW7nlhWZ4azdzNicQSrg77qOjJdQ/
rv6qLPUfY8pUzwmL9VNeBK9PZl4YI73jWAe6n/rGInGldeU2FXicLftOP1ITKFj7mb9nUPoc9iic
SR04+ViZt87w6L9cF6FsofA7WAOO3IjHYS8RqPG+JKdaxs02dloHW72R+fWovBjgbvaDHO+N6kTH
Xqt/cCkn/Bk6xH2EPMdjByGQk/0Bv4P2rHb1Pl3M9DNfoxb6n9lmAJbHhng4NODsyVdYu56ECxcS
ug5jSvLOAHloQEZVpMM29xoph3sXotKm7fRoGQ6eF8X4ECorSYqo5PfcPbyS0895Ggrc+Fz8A90k
o4hNmQR9SOMXHsWrbpW0p1dGEliiarcj0t6Knl1etND4NDAWnLAAhAGUKZ01NW9JeZuzLwmEFEai
XIzxqJDLGni+Tl250AJKav5ki2VnlxXNMamMnxWmJhTGyYC3jX3eFfD6SS7cjebTdVEpO7PMPYqU
3oBpjqe07qogSV1sjKpiHQX9Cz0WtWuYdEybsbkFJDHmbdytY3vK5I8V8xCpjXs4Dv0ndCy4iERN
gUsm7MxTsVbWzJNPjJzVvHDX0FmJ3ybEVtz1v2Wi6NeI7Cy2QOZGI/Qmi5sfghrDU2p1RBB3xFKa
JbQPbq0PnhRjGggGSB4UxOFALkvzhdsCLV+H2nlu7tQqu9DRB6d/7K8pbbG3EdcsxgSUYyzXj3LI
CezYE4ZAlxNIrv0ww4q7SDZ5tpZ2lJ1B6KJC/MzY47PJco1JqAP34oyPpX4t2h8LbypQoI1Eh76W
avYdZgx5TZNXtHAPFF02nxJUOHlXveV2Fo8v9Hnsu17f1o36WqrmzyUk1UhN9RsmzxJZkIIOZvIm
ldltt2M75n3EkP5URvPy3DHBhp9pyZOxzLEXLtoQYBS0CdUSRJClGV1Twz0RLur2JHLqHSWqOAhx
9G04do0kKO1zbI2/FJqh9mqP6iUmwz2mpsT62RbNNgF8yU2Utilfh7flS873oBqZJXc2u4kyVw6v
JnJ1HiN5rz3FWR69sGHJ52Gu/YVupJdpCcbO/aXEOe7jJbJosIM2tTQaosgMAqMuDOUd99RT25fm
3oAzUOmVFuiwOHZ53cw+jaolI397Z/3t1tMjEu0k67jt1jNsD07VqVs/ymoQXCW5aC9d8UkwDZ9A
S+8TBch1noaHrM8I+9cLDAuh3grDpfQ7BOOQSpeOzll50tsselVc3GpWT/NED31OU+vrzOMI4Dp3
PZI19maOqbZKeqY90jBPbRLXx5RVkgqHySKbThiO81vtNsrJsUPz4PbKvZpxFk/9QKSmKQ7JYLVo
OwYd7cLASZC1b/Yam27HvHpyiQ+owq7eGjodyvqqWjJHJjrjgVu+khRd3MXLLDstoTRoYIbdcgMI
jULhxJK8pxa8uwb7DBoy4g7vcTAW03wXVsoZOMIMp1jaDoOt8FIEufXwTrwlN/YVY0i3z3Ka7bm1
L/zfaWRY9xqLzDLFP4W+cbls3CGtvkSQ0HZj9Ql/G0LbKiUbl97sDqDS6iv6JkUQkr5TzUUezVdZ
v7OwFsXYcucc13KyXrwqbdOabRrUU8V1sdainSnDzIPsT5FAafF9hZVmtsnkKQo3WYppwn1Cf/rG
Fml+iG3Bta9k3Gsa1nnMYaHFWe0RnKtPcYHuZ5O9OFnq+1Ta9jmXOs+LURt7jOcnovr51ZmIt/SY
0Z86LNqzYcBYVblRN/ArtmaPXaHT5kNHac0+6eLh2obGa9Lrjwym3FIuzZ9sXfydWnlX9fGpB25G
M1f2K6fH3q9V64SiptIFC4mGzsD+9PcLhtxHZbCztNgU2M1xNP4IxyE6IuFgZh7DA4fz6Lkqlt+6
aUOLKOOPuC7eB0ohz0s1nyeGxmfd0D9twl1Ye5n90ZxxiBakS/JaVhDbWEvYxAiFkWhE7HVfGELL
tUtN7vqFQ6TZcNVOetlcHS5/T0o+nkSKOiHL8Skpne9srYDLrU9JsmQD2JCLZaxWxz5mnCM1B9dC
Fd6GwTlb2qgcarV+krSFAg/BSTS0qd9QNuVrNq9H0QSZgxxsZEtIVW0X++6kpoHS8STZGG2YxVXK
ZkGTu5YL9BVLf7VxtVlRzdJVq091nr/ChV6Oi9a+1BbsB9kNLT65dwe9ystnniCDcdkF8L9g1mw4
7wU7la9Ly5N0U97oXyTx/03Cd3mEc6d6+dK/uRaLCAoedSYMhE5Oal3Npor2vWv6kZpnT4ZjZU9/
/4m6ZfWqFYgCZnZFxh6R0gZ7q3d5gLHN9kgvdMc5ovaHtYVKuLwnmaz03RkxbPHjxuk2y0iTsjZK
cC9phiJZDMuzftJHZwsOhO7Z9UtpYSGIpwAkon7plx+KjJcPLJH1Pp/COOiFs5JeKnfbu5n9rA2k
t2qBZPL3l3qR9mcrjH8h12wFro7PgbIovyZHumFrKz0c9qWnWc1D4IXwBAEqQggoL0vlHplalo8k
Xl7yxqkeAHepEjOnFxyuZPMFhB0Ml8WT7Gg/DXcFG/S5GvslyFXMfCmfGNKVflz7ffa/F/TmB4Xg
2WVJ9M8B7tQOgw56A2w9ltKzrbXxJQnZ6Cc7ueG4Gsmo09CkAtaLVHN4cuvmKXT48cV9Odz7pbo1
DXxCsfFd2sYD/nCcSRB7fUvaaxU4Lg/bAViDn2g+9+jJmxzkvpcMZR0YvI5emIvhiIM0fFII+QuK
lcLhYdhhe44dIuZ2FXbnIc2aTS2b78piuN7klrLL+24KdPuo22xnrpKGW91a9Hs5jwepNt9hpH7C
CoP0t6Ari5gGSxZbgFyjDFLLtjHJlfYuJkOKzzjyJmYmbLzde6QVzblyiEQkXFiZv0WgEjTBMsWs
pFbfgD1JJhqqc1A6BkGiwTmZRYbAuTj5sSLQ8hkDDO1ieXrH9Cou2s95jlB3sd56WU0Tm2EN9qnA
HHWwIGnRf5j4Skd72pQa30vcapdW6efNe+YtqiW2pZTdqR9BPjlYOWOu2kzkdbtNz/UInYj9LNnQ
AgrWZoYRw83/1LI8QqtUa0+CU9gNAiZn5767psjPkT577TL3p+XZ1gnjNlN1paanCpaxp3swNPEh
5mK6zZr4qZfOdNBbNg18JmfF6m7JjGpOYm5pcGWiWiGGQasvxFOMQVbtrAfh2iooCVdvZa++0/k5
H2wLH+F6UJnVgS8GdqN2GsANWR2jprHnc6fpcXDcEkhKddARdQKht2qAeAFMMy6EJ6QdHVqLFiY7
pI2MgEbpS5O5j0IuArxMceiY1UrHrh6aE+FjrMZ9MnEZ0saVZfHhEJvblcQvd5TbRGcy+v/6ElEP
v2UOoXut8VFOmXZnElAeWVLJrnZDd43qk0BfOCaa9i77q25yCIiaJjqM/CdrBWQ2h9l2aKE+gJUM
aKWatwy6dqSSJsrfIIPHVm4emvWhUcMwfWsiCqG7/lD2Scf5xS7Ql2E1hTlujtDMA5jTflML5yz1
7DDI3t00Y9ZuW4SmU1wbHF3yGX+GUPWgrjjRTq1wrg0dlpiejNbnHG/s0BN1LxpAL3Gn9LtIqXja
IMmhz9j3sRo5fi0Vu2WZ/DbbkHnHPJyq1YIx9Mp66SE/jvEg7n2V1q8jBJrx2NDSiukAgzbso8Xx
7PVZsiGUgvkUAp1kcePA5Z7NkQr0SjrMP6N4nI4EH6Zjw6tx/PvLv/9katNH3zrO9t//qhqi3+Xc
YosqrPGY6M3NGj6iFQqxGGO+1atm3yoD4wZa7PWlQnwN22RrRYnESDUE6Sjo5KvsIGzT8imPoexb
o1E8+kzjxm/iykvMHUPjhfOjAGbCpCJXz1RCQampm1fppuGeGIHhUYer+o39wyYNFSBcngtaEo4g
Aq8FXrmNSi8LHWgdKkausKqlDHIJtnuww17y0nFYi5v8kPbVN9aIGquykLSwoaEClvEJoPPohglP
MhVpm0SdCw4AjrZTJxMXlquFRMVECHIu0n2nMqp7GmfyPjT1HzuK3lOhdIFlTgUHxMS+6fLnqK+R
gpbjB2sGh/82wUUr33SxHujMJOHnIYHkcYpp8JYq1mXhrHfq0giUyGC6Pir1k9OO6k0pcvWWIGic
55YZcpiQwCeZYbA3BYyGJaHM5KdmckKqF/0HPbM7o4+WC7PeoFB7yOxqhDeB34M24oPLLsNlFlJ1
01bmNsPp8ewkYxSoYFb8bj25pQWFcmojLk435e9gG7CgFB3WND1A2dU9rSxYb+kLvg4mSywNih5C
3XbEU4xbbWmONYzjA36FQxTSvt5jGL5ndQuVQgwwogmN9VXusALh9I2Wd9Usio/cUdNDEZacsBTJ
26+Wj9pci6BgyLUSTO/SDeWbRLIbSHx6hoa8s5CZZOqoaZyV4ug2oNazikzhCY3/F2MWE94DPvRI
sMD2kSiuStktgQY1fqIFDxd9/nBsqWxTxz1MTpw/U7slXjHkHbUErc0dc2qESWrU8/JSRcXPlOJW
n7NMtnXb7i0Ji6+FTkyP891ptobOb0iY3ZlnrD2Nv9WhB1ThZNF+EgYmlHmZ7oJxcsKA8szsud/j
0WeBnyw2hfDWTe53nY3Af+qfyYB/pWebopNOeW7mz7hVJaZzq97b7rVrcFbbDQJwuKK7Xc0d3hmd
mT4SJlyBsP+ab0qNjXHEbj2iFB/4KcJgNJ3PyUKKZfhK/jDKr5ar/cBL46Xho05G2g8gT3p5i5l9
BmAlB9L4I3++AQLm1mRcSqCB4ZbGyTQVdRV50mpxPVG/PCjLdWzlgnatfEpdTfBeSOa9daTcTKfP
AyGkcqlJS7I3gXDM8I77Js2ozykXCMryBIezMhkCpYjlzcADUQhFsHHxk617nrWS08d+nsyYeEz7
0oyL9Wwy4z4wgaYbjeY/LynLL24ze0aw5Qri8FWrnq8RusGk9v0TrtUiKDI4Xzp1i3d7SaItoat0
h35Q9Mbyztga/d1gNDcmoYoFbSQC69TCiwUYaujgzNZQ35wZP0Eq6SXIWjcmhp+BsaDK6RtX2F6l
19ztm+YeR66zG7QPSjNs4E6O+TbrxgWGHrZ4lImnkQ0omtmA6iambMTh2FvhfC2WsfM5xf/JLXt5
xIm57DWjHndDOaR7Sl8HNkF+B63tmfArsafPXLDmaOkOQAOuSTymFyzO2SWm5/tiVCXfiJoVtFei
37Gi2Ufw8w/4yzjQ45kOUIWY2BTNH/WsRfdFN5JdI3ma//7SmWd9R4tHRZ9KiPrAd3uD9XNgPOG4
997ZZQ3doEDWpUzImtwb2ylOf39hM40620O/WSqVuYRpEuaaDeFu0plyN2VCpsaZgbOeAbPhi5DT
NXsF89NixctrMR51fcRHCEWV8KZDELZ34Bop02VYv8RmRB9LMb1wKWAUhTt1p/Uass1yIG4i7q1p
949cvrFDzwDRR3vHJpW9CITyQxIlhcedXZ6tzvgj0WoeBQpvWA6PUYmcOw7VVsG3oBsjm1BR1484
VWcQn+U9NUHK6oP8qgpcaIyvuhjzgxYh8E5w80eNcYpFo7SZhhs3w1DrFvJnmvb1KUm34aQvWx3I
46ZfTVHV6P62u5SpQdS4ALAI3vX6fRZCnHp+5lsxuSd1RLyhDCz3RcH8S5vqh6IMXGqbJGil9Ydk
MnO44ivWHdtrm3IKDFvuO9KKnA5K7YAftMpTm/szXvvZahlnF+niG0KMR9YAuk5jt9grMRG9SScG
rWWfzH69euyssxviVrIhEFTuMn8Y1VeU8B+0StK9yDAetolTuRtcwWyrSm/fhxivVGNmJ6ffpkvj
HvWasZ5G3/FW1sSXXbPmsEd0YgtPU/WakXwsYWYHu1vm26Wsz1WMjUZvpmy3uKLCZNTmxyGUd0UH
IjP3pCIA16D503QSGSaIs1R5D3VntQS36MhMoDdxhpoqisL5kXLp80CHrUPihit1xaQJPwIXii8d
a9G7oo807S6feOmrN5UOX0gv084B5nBrVF5bxeDpNubBeHXz6TY5Vu8po8N8yozNm2kQB1er4p45
P5XSdh+OHlE+ZY3T6e8vyW4TeciwMVqJrP1kvQxy2pCPhs5B9lfiEFGJO19/aQYuYE2E/Bhb8aVO
GvclG4HBCsRI9uTpoiw432NJWmeFj+DAVmA2oXfhGFPK27SFnRX+6gZOjXWa0NBAPTndRvD9Gn6T
Shf3kSmVzLtb07rRa9iyNXc0/ua1fqQAotv2ja355pK2MId6+4qVe/BwLji3jjEjvDwZ2F3ZPpyB
5zePFNIWHKojNLogIlmDXNl0vpIjOXXASriSGPJHphFwqN22YRNZvhn5R4yx5n0Pyddpk/6QE+73
cpvP1M9AmqMdKWva2VnVbSMZHxKjzEYO+McyQchltUgySzLxfC71XpvwddFDKXy5zhN7ORpkUkzj
DGoo34+9fbOKrmUA4yyk2u2fU0sOQwsh5W5NOTXXdux7uoPmH4W94kITrgRMzCiXKDjoxPYlN8Ur
gfTkAHUG+YSZUlOjQOpMu8BniefECa2NQ7fwAbfigqiGl7zDJ6RqxqYc5682tukoL7TWK6E9wWUp
cATF+r7Il/yxDNxyErt+6VDqDZaNHW0A9qY1Eoz5ansHcHhkx8Zpo6ePTlO56OMvpRgIQtXIG0/n
BoXIQ4nBKELFqxx9AKHjEBGtqVHMw3AXOv1TXlXdDgDxPam5Y3Aq+jbB7tF0EZVUBeUfWldwirWZ
6rmDQgYMcMWc/SlE2gA/qZZtJwuiwWHWneoIuFC+ynULyB89etXBlARlqEKg0BIMyPkrHiw8hLhx
saVWeyWtwxcn73ftrBgBKN/fqgMXKXK6PagSZBwOKpt0WmWKLAFAYw/D2hRUewaeJiTTfdgPrR+T
qfWINPd8y7VtOOeLn2Sadp4+HaFMLAW0k7X9MGw7RT6V9NZveMbp84CLAjExD7JyfNX5xj7lQG0O
sSM+ZehSyG11aHDJSj1Nf4SlQ9shP6Yk5e7BvQKBBGPxE65Oxe8zhR/5QnzJFD4BHeO1VXTyzm18
QL8D051zSFj0sT9zrPe1Yag+w5EfacE1a6lhiHOnSKy+8kpLo5oE7ENP4usyul2+6UgrBCQASNfJ
auc6dgt3qf/CEFVwNEtgcYfWV1Ko5aUbeHk5Iu05XDpe5IbpNxSfbVrMwssbQwH7s2j+XNIyNpO0
ectjKreIc6ifk5heUrHqoC0ntRTk257I24+wv1Vav7z2c/GnyhMeQYa7O8ywWOhN95b2BYN9WBG5
05d+BtZ0S2Y2UFuVHELmPCuZah3g4OGtQHi5wW3Yp6Xi7PuMKesA2duxp7uFILQRg3hlM0aqhNYE
C0Tlp9kpHuSp3BumXvW59897rZjOJMGxFljLPhqhqFhAwtcbqvRDQsSBWGZJE9207zSD/rbIfAOw
dVYFW7Da5PeOGRWv4qBtrIH3VFWim9WYdaATTylmTCa4xT+mTtQ+6HEWjZIC++kV2Eu1y8ccPWSd
4pIwOnI9187QexfyDbzn0CPMfShDzwwTLk1FDXYVwGDZWcuZVC9gq5B31LWV+TQmcjmt7EUMauV5
sQBSMEF+y+3onkdD9mUNf/ou1t5LEy5dnukbS0zrFEFRNq2eya3uUiaNPMWfbGdXK8H8Zav6dLRw
txOG/tSg0n+YioFLQrWii4b5daOUqIllmhLaKA2Gd1zSnnWkIG7ZU7rJq1juI4LgQVn0CX7gHtSj
3i0eN+AutLNLCOmZpOSLi0tkX+kcKkqV4WTZ4bsyEyRFh/sUjsed1j2aMR1ubmK7TDTGm6Z34prP
2Q3Ad8nhm/4TjpRBUYtkb/apvTGNGBtu0UIFlMUlXZLiF2OorzKdXsc6ZdJFVdzZAJXiFXRf16lN
Eq0jcmlZ9oa9B8IJFzmePgaLpqWoOxCg4XbW28csHeYHVLj3yARUFBihbyAiap16gVTy1Q36W0Qz
ut+jngLRzfQnQ8jvNNFcpC7UIxVyydEkk/GSJTbzSDzisZJVgRvnw9UQVn+1BhEMFO5dsEvnTJSF
OjDVEfhqCVyNtzDvthVVbkTan5uxsk8cLAyvYK/EE40rTXOWFwjXzr3G0KgbGT7+SD7V6zWQVOkH
9iubpZlzWDHjxQb3G50NHctWGxXSL2rJoma3TQB0dQNt7f3v57LiFcofqxido7bdExrLvGnR9tih
rV2YcO0rnRIfrUJIfeOOZuhDIUg8F0jscYwkJx1zep0699yo2h0E35eSSfIiVUtZInF1SZgfX7/6
q17jtN1iyY0x1d0hNPpTKYWgLKcR+1FlNxtckFpGf4tALF/+fiGiHvpTb7cP7VTVomGnCPNd34C/
EmXYPQP3VHzyOsUTzC3SF2KOoYZCbVgG4zI7Dk+A0JVr5pQ/1UHOJ9UuHqk75GRtiqNt8DxMzDW3
Q8afQiMzHlh42kPnaJfCzTO8WcmZvIp4sniQLrPuPtTw1JMkOBb85W0mc0VIE6PSTNoz1e6Uwbl8
btvBS4U93ia96U+5WFDUFc1D0CO6Qn/TXsFG6K38ss1omK2fjVCZzblmsu9AX4W7GQjLcvyWkj9p
ja+Q3BRUSkQhE9X4Qug9aCNO+rV8KFNS3Css4q8xHY641raVW9SsqU51Yby+tdNY88AUVEQSeF1J
OK56O7S8yGj8tsT9aAqHjnhMuWaNi2npXiF0rAxnrtNZ5077SRtYD/BNht2V0q7+o8oq1owyu8XT
XAVCcds3/oVplLA18vJHw+mGEsBiZg7dx3ulMVCoVglkyAh/irwynlsbGamtU7GtkjkOlDjmeN+E
GjIAtoc6UwIN59Ze6yAssottDRHPZwnJdF/Pzq1I9elU2ASNVjzm2QUnQV2Weea4IzgFxz0Qxea3
rFuGd6sNLp7XsTCp6v3Q0Waokhip5r3jWNo5gr0G3nWnc8L1Y/AIGuzr0xpws9QkOw3DuzHl6dmR
7rdSA2clHEdK1VI4OcyrrVGt4i0z+Jih14zHu5C7hUf4ucbWh/8lFvtWN/1iDf7//UKdhkv7RVwe
qq5RAwabnEdSpz7iqa2J7vWUYtIbEDs0lJgI/55R3pYKc6/MSAc5lDIQoImKU5ovL4paIy6EYNCk
ppFLKtxndxbAnwqcaXNt2w/Sdj9Hxp+bUZna53Qq+AJxgiTk+KLaPxe9mJ6nyvAy6ItHKTnc2FZO
WFG2RkANETzWLox2BHV2blKkb5Wu/CojFDUwWgCTia9mIRWbWbXE59oqte2Qdy9zpYgTfE9MKWG4
fOgDrAIzg0KoNuPd0HiLcb/i/9vSmB390qyWm6aaChbSlN9vwuSN2R0QIzvoBoTNV5gu4SMPMZin
3Q5V1DignH30DY94lbjGW5g15nbgXDGxTREVjeUjYfEEHX9dWmU56WTp3SkzPfKE+lU1fruGKR/w
j99NnUFePGD9AbCg51e6Xb8LqB1p9N7AT1ihMdZmSajHgFZQvpBws3gWwToWjnxWanmejRCUo5N7
OuRFT3WLwZvTLkOoAKa1lEyrWHgHXy1Se79k5Yn8irE1F2UI2kXY2zAt7F1XrkstLiHSZBw1w66H
l615Iuq+Xb0zWUUo+W10KjpiR/6iN+6HY721uFkDpZLfdTkufmlYbKnsY2NDj4WQ7THiDdwX4cns
Y/d3W9qvKA3VDgtIgv3DVU/JYtyiugdBkbtPlKuS6FOtDyiIQOczOyZ/oQwbZRitU29h4ErrJ0vz
odHqTC3tbmuSrQ8SOlg81cQ9jhoGOXKZSQk6Armm6IHdRDg1mvGrtnqSBblC1qn4ShetOzOXvJpO
WJ1LQnAtOWMgfu4jVTKfVBJz2CF51sNpi2U+3Eca33HUcd7HmO/AHO3IP1oc3KU8oxc6+FDg6Xfh
jPfGQOhoOzgrZaUTdBhi80Ag45EZsCxISRShwSC8gGk+1cSvm6T3tcwYAjWqnw2patuU8xV/3exD
zRUU4rB6iZkFH6Z24Eob1VvsgfMF7suaWsG1ZySVs9cwNs6AT5Oibq+OjQ2as2u3J4G7H5c3ANly
PeF3TvwUKkiN2mykOx2qIFB38xSn4cIxJSLjrZAWQKfsNnVsvreJ8jPk+n3q7K2ja8ehUxkzrLw1
t4dumaHe5FEYH6PWxrlTYmiNUq06zDAtRpsDsdHyDjmqMu5ckzqhuMt1lvEeAEYz3auUQj7baK4E
ektag4xDiMlmDAXQFGTRgTn5Zq7G6i2iZGJutFs5IqUsI6C/AvENFIOub5a5IH/KPVda8tNplAQH
e5zskqk8upFOtAL6e2mQomDg//oXs/V/zRr7H+tN1z/o53+qZf/XH7wCvv6/6tOFJQxHM1T773eC
zxf9/lvS/l/qS704/uowc0dfzX8tL/33f/xP7phj/MNQVUM16fCmmFNdy0j/CR5z1H9oJgQxy1YN
oQpz/V/+BR7TjH8IVRPEHVQs8LYl+Cz/Ao8Jm451Cj4di3kpAytb/9+AxzR6Qf8beMxai7eBj2mO
5tKMqq5gsv/Uvo2RmJNWCgdm6mlkWcxcAPQgIZ/EeFWHvvpRz3QmzqaoDvFNNCTm2C17rDFDdFK0
5k5smGhZLNJX0+2fmxjXBXR3/Uahibe0jbwS+zjSBOk8jZmoztNUBVIT+jHVZBhk4x/XcmmwMRes
hzazEpTd75xx+SkxIJa1uXab4ITrzJzOGXDUzWRg7TDTt9hk4mB9hcsAKrUnn9jcYiW91kkPsEZR
vZCgsqf+menH2Ji289qEjrXVJQloG0fVLsEDGPYW5v+FH3QxR0HMEKCynm1zIFdcUU/xH5Sd2W7k
yJZl/6XfeUHSSBoJVNeDz6Pkco2hF0Ij58k4GMmvr+XZF103u1GNLiAhIDMjpAh3J2lnn73XDkPx
B5N5lcTv/Riemtx5daAGbcH6kbQpz94IPSGbrHpp2nVFvRW3OjGutJ1QndkOJ9/qXjDNblQyj4uW
mpcppsCK2oqjpnzM7lyeUA3Qx1o9Dfn0g86LxyTgrhR3zxbWtV2b39bhIeEW+Et1sq/bXGxpRoan
NaA+D6S+krTDztoKWMYy+8jTpl7FbJoIStpH90SnKusCDxujJdiSjzFszLL6TXErbpVa5WX8Y8ue
Y4JgsnIj4W30wCvp9saj3zZPIG39YxYWy2yaKphmXrxAzk2ce1IkGbGTad1PmLUBFi1MRd5MVbgR
hW0T86p58FdyGwmZLl0klArk7aJ3ckkTZQXmtgmWwuWDNt4SRA6R4Ki05eLGIOqDfEt1WbzIWPou
YgwikGSDd0XAE/b4h0nLMyZEv1zWDEfzfNOwftEtLgJ5u2C+xNTNGd7sx30Kx2URZclb74DUGCqa
7Tn9V7zGAVLHwHinTIRNml3AgxfeW5xU+zwGuTDiXuisMD87WPF4l4F8tSVNsIOwdpZJnyo8ktNA
3v6T6+NJBNmek4t6brI6huWdVFcZyUtGbzELeWDZxRrBv35vecV5gtVL6VjhRxs9NEnzBBgrYhX9
5Jl2+mlXCQ/wqjmazccQhc5VRZjHKXCwt53os2PXFp9NyK7ViAGUcJgbl7nTGdAXuoIVQhRuAOlR
sSDAYvv4AY75lDy0SJTYYmRMO0uLn7cMoSSEEZQFYP0HA+oApnU2XlhR9batrBUAagIcdklbwYKm
F2vB0QzEC3oJxUg0tezyMv9i+W9vLDOPlh6dUZiDxAKkx2+vND6V4BTwCuFVqlYyZNuS4JBaooej
/fe7CqxGNIFk68rOWdakmXpmAAIVI7iUHhwuH/0FohUkoKIl+19juvU0Oc6bVJMQTuMD2oFR4md4
f/JMJVeKyEguchbiyZow86MGipDEZt9LnCwt7RXgb5ds0wAtJPUblol+mQT9m19h6IUPmr+7Nuv/
0KE9y6BR3GH3e5+GwWNQvjEPYMeO0yeREsCW3pzuTBmqo22Pxq36peXGICsCr1kDelQZHxzJj6M3
bvSk84Us0ML7oGBhSXsIykSaACrq5qBbdIbc1gFedAOgNOIt6wqWgYuxUi9zmp5LDzxAdR7t/IZt
vJ0Ao4E0h37h/Kaou2jlwZPNveGY0SnOOVEn9MDtamriYYChNeprMYXFpuWdg0Z1H+qD4E+3HQP3
K4jT6L438uPgO9anxBW2SLV5jJ1x3glie6Jpcdv5IAtYlut9lUfUJLj2ETLLI5kTtrDqrpbNIZOy
uGNEkcsoBSowOphnjJn8ba70CTjll6HbvW+6z/hi/0xMRMsu9o6SnrU8V2yiIzIUSfwtemboWBJT
9G/tipFFmUtIvWHfDgsd5HI1x9vcJYWV6oHxEiEUy9cF64qzqrzG34TlfKC64ssnvV2W9bsahm97
zM7NuXazL1iWYHRbFMAmfjPFzTwv7iy/pPkpUD50RXCCOvfTRcY96+jXGgJ1hP1isPibpwhStHm3
q7TnbcAkw+qE41g50dBE8PalZU2x6JE3FiE+Hga0aO9EyaH3yA7DkvmGifmjb3yBiS0MFkh+cTWS
tcrAFk11B/KWvd2AG2XFOmrRud8zO6oAtzPObP3bxXo/WvlLZtlXKraQ1QmVL9HNlrWhP538piSU
Ht9z6vcB3qgw44DnVmGKAZBgmuX5z/A4xdorZh4E/VWAuF9YVv9iBN3OpjCZDmJ2MpRhkI0jCo5T
9YkkrDqE/niURkOnWQNap2qihygZzLupJExhO5h5GFuc8wyIxAR+BEbchYmosmNuNdDx3PGbyZHI
I0U6dV05LxDF8aH1Y/THkdg277pyuOtIoF+VRp3DszEeq3y+uSKiH7ewjj4ICGAVotuYBmi4xBEH
fMU4Ag19qWkQ2kWoOdsAPPs+F2ipLkTO7SznHJequ7K9yr1zbl+sJnTuBG//hPjd+vFT1/brYeBJ
b2Q8K6TdhLvB8i5+U+bHKqzQ7gabhENZ+ms2xfnOSXGdDTklRA07i4a6l11oUeFGfrR9aT0KtdKm
jTcVNLGdp/4qWDI/48kqn8b4pw7YIuCExQ474miiKs/ZWn4zbSIkMd/2ww2skOxo5KV5KqWpMWxp
zCC2KY5ycvEqzx0ke7zkleFcqH0KjuiyP8PsbAjeYBftB6wGcM94+yf77DlM46K6BlYy30l131hd
f8SM8d2nQXrgMbcMk+ZShq69CaLsE115MmfakAbKP+3s7KmIpEDj7uA0661ZeMvG9zI6i0oisW10
NSMEZF7rTQI65Bwq17y4bv5HxOVH1sT51kybfln32t+IMcAxlg2PthcY93mL4y3o55XF5wpphq2k
nZnfLlaQGf359vBbZsJY+Hhz3nIXApUx8JpULhnENHpL7FqtJoOIaB8RaJPkCZtYwGh0JIHHfmoQ
iRNyM5ghlrw7xrHFdAlgsIIjZTYn2WdqZasayRAe0TGIzc8WvPnWwUh57Ah0lhJ2fWoy8QYA/O4y
IS7a8MvDdBtLscGrli0gufNtz4858QAjhhVFm4TPyTowU1b+LI54IRdykJ+paZw6MJfVVF1L1EI4
b+fCl/TVlFTyfGZjtEqc6ebe/VOk3hvHJKw7kUl8edWMrGKl85Nklrlum+ZJWBACte9JIDtOtJiF
qveQkfyL7Uxrp/VgalBct0g9NsE3Y+clMGwOfwSTiopVf1qMj83MYa/RYXiXh/5V4SC+1r3dHkoA
GLgTR4sSSnxMGZD0J8F/wj337Nrt+yx9faBwPr5gKfrjmWInU6t48Gc8pGXY5isWiOG6HkAxKm0Y
66JowLgYSUAXHGZBKnUfBzfxLjzADyIAzafN4YkNzZ3mnEiXi9lT1doP66mdZo6wlF0mjU9sp+jr
Ozp5SwL3zg2dURqXrspx6E3mW1DmJzwH7XmkSeLc4EEg2jl/i4zI2tgbpMZl81AI6a3zUcNVyirA
/Nwar5Fw3WWa+eNLyBVBQGC0DpaRPze6f8rrgdAqFme7mq62J2AYWNwfacVcYov/IUcEMofA7Kqd
Erb7NXQ3Ggs4t0s2DfD5h7dirJvFzIHBMDhL1oZzSsiFLUsreA5Kn/B4Eb/bEVkLdwY+OJl/CvJy
4A0gEqEkQlsw3Reb8N08ORzLbcXIaSWL0QwvZmJC+Kyfw2DaSrIg1jhnL9m4yk3MeUVUdnjbtL0M
5cixnW0+jyRUn6DI7yJZfQQ06fBQ+pEphaT9cDNGIJKUZrOpiVLdshmLGeHUTvQv+yDorLJ/yVnH
+T6rEcWAlOFwOCSl+GKfDYIInGjSIEU6UcPBcGbbyyaWg5/lrwqq6HEggQox2uTyElBCcWr9NN42
AdewaAe206NFHrkmIOm2ylvFicn+2Z/2fRyvwpb0GnPFqrdn/87QUB7QPMrYei6nutzY3nA2E2L5
twdmaFdkY4DIddDkkohxQov8rQvx5EdsAaeOYGEZ4rBsiqvopAVZNHzLgIbIyDslU/GUWeMhl9mT
LfQjJ794G5LbGmJ7g5uWgxEntWzUeNb69y4UHA/IedZ8/v/QhgipwShfsenSymqk6RXy64PTJN3W
qjLWJCQEFhzguZfMg7fNnczkLr+izwAwzhh0WxqRntACR8LBcFo2aQJVcHYkFCJu7gcPAM19oRhT
iR8O1CkQtwJKHF1gf4JUCVkig0TRR5p18OBhzYJvQmxEDmc8wvcSXHBK3OWgeGRtC5sGKuo/hnvS
gZemzqC5ObO+6LRA1W1/iZN5xzIKrEXDW+waCV2+2PKu7u2LssdPPCPBEiAu2tYQYYPDJ/xKI9FO
JWF/Byb9qbH96h5C3X2acRXzCRxOdEDuRaPdkzNMhPCxuqzswhopYkT+nGkV2lHSrRkAvHM+jBSF
WG15j7f1aNE6KZyuf+m3smmtMyLFtBlGHAp4JZ6UZ3FoN961tF/G1uZ/MFNk1fSSuvFHbbO+nbGz
DLHzFoYFvApT7lqr2GpvTN/SiC1S0eF2lnN/1pXqTn61vbGnSEp3NMPBtGF5vO1SWlRJ6SMosmTM
gnJYs7Bnu9FA7816Y2n3ut2VbBwgcTHdOpYaEFURVrOhXg1oOksemyYsOub9KrLonCzR76LazPck
FNoNZKdkwXCYsEuaxifWdX/iGDRpY0BLvn0ym5KqOAkSTOdWtm/NSoG3btOD0c43wRZoi9XQSVrH
mbUwzdr4BBd5wLzqvbiuJVlTyf4JIIK9sO1pVxjjRHhGaQgb0aYtmahkZDCBh7Y6WpE6pCHSRTNn
1AfGs1iwhkNnzMlqBeawMrI8fuzSPyU2VpKbxsCtT975kdPsBfUjGytFW9ZJhy2poVqjTvHttJk+
YEQ5pnONgNxpfU4jzL4aVo7hhtOpavt4TR5F4p9S3X3n1eSjXGLLbngpYOfc0SXuP+Zk4tfs29MN
hOiPxI2o8oqAL+gwyF+VZ7Bt5Xi/zQKaT9pJ065uMeeinn0AqANYSvktVuux37szHkLFzL8NvcYg
uZ3Z63G6EXy433amS50QjcZtrRk0BH2aJgFF2qw5LOAymHkUsAMFFHFWXXJQIy6+pHD/eEG5jfiw
xFnenefZcYGRzLAxqtAh9K2aQ2Lm+R6Y/QdJD7qGLQWYw/TxiEuMnTLYepETPNNxSdVGmPoLurmK
Zart/rUvuSwNo2ze80FTaTKXe8gnzlpVBJB0bhyaCLwjh3YnWKtidrHRfVlp471PaVJu1Ew/LCt7
mwvdXSd6ru/buLgvh2TaphPeukoSlFeUJN8C1QSqCoyQHhaFZz2tpzrajBkSBlOLWrhYtrkn3tcJ
Nx9ds/KNwpt99kZ3TQPjXEwshEaipQflRKd0vEl7HdbVxOaVdBzjxx+ZS6oOH0ApvfuoI7lWkAdF
uso0PK28ZXzyraNd6TVxh+KA1lRs5oYhU6BjLyKWrPdoEdccfQHUMHkLK+sOGMFpnQ7JnJQm2wQa
+wZOp7HJcYHqmshK1BqsOutER7HGxE1O7N17occGYlyCKuDHtB64ackaHGmGLbXBAj3XW8fxnkzh
Fo+Sa9pO8aAP0yMpR7QIuBzH2H+wuKofpxaBzwg4SQpVPow6P/yF0BYJqlFLZRH2i+aqTMbKWITO
jlqm984eu2PXY/pHGQQHzMer7wrrJaFeUk4fVj61aIKaNZdkOqN1gAblp67M3DtCwYCBufmfXDrg
vcDlPh2lFMXU6alOU73gGMK6he/rlggJoQ8chBI14OTNYw/zLDPc6GFybiOc/Tjguk2AphBiwWOS
Cx5VdDPeQctzVtJi0h1V5IP1aX+MGxm8Hk5kVa6pzL3t7OEsBox+P8HU2cY5FeJJyckNg8R6ULFa
1q7ZLShal9s0M7qLH/g7qUV8w5ETyB7rie6BmAOyIqhKaJFfi8HvlKT6khqgcGTYlNBq9aOGjENH
CusyuiHLUFKjOUF1RhBn7cjrpaPiMUrTjzCT2YnA8KdtOril5FH14/GGEujnfTMGX1Ve9muzGn7G
oSVHNo7pzaJ+LLGuEfXeANWn/Cu3SYqFDn9l/7tIkjdICxenrG4xktZcQaIcl51Oj06pH6aUx66N
MRKZCTtf4PRXsBLgQEPUixRwQEVv+7rgNjDUwFb5wycCQoCuHwlWPkYx1LWIXrjBMD8sBmg+ktFj
VxSnm49oOYsE+dILP4WiQrCv+7WHjJUQ8d4O077s1L07hvdW16IYd9Yuxzq1i+N2K+evGvMtwy5N
Crrc1Lln7qKqg16fndLMgQJEKWc8uFslqfZG5Wfv3n6PHsfeYEisVZLH3sqyrU3iNYAgwmHimaKe
AowQhI8JtJnFoXgnB3GRmBL6ERuC7pS7YhSCWWrYG1OJx7GjO8Fl0EP18P60dGsutWVGAMbCZdV7
1ToAfjj6wcV6LSNVnNJJUltXkZ7D1rBhqX3fO+ERDQYm3Xdcf9XBlOy9aL7LjN/e42jjQQ0faaAA
ZxS9sKV9TWBNHFOP9Icgr8+P/pjxOuCmUohbDbAzh0h0Y1jwxebBOjupuhNO+J2keXshKKgXWY3y
zowLnLzgOcBjJX7ISiALBZGSlCmEePPkABvHQNCCaTw0ty9pHe3tnAnZV6z3mVKHOHWO0qmYxa2V
3bjVKQ5e3SaHeis9k7m4fg9Tcuu2BJ/PpuU7GCqxVgMpHUW222/FwzgILleOZj3SimYlDowTDKCD
4tKQ6V1Z/qw2ySTo6aAemserPrKB/Jk9BgNtPxNj/+jr6eBhV4OfAFXUcahGAzDUTNM5ps4hdBso
QkUL2WzPEfCuE/7LbKWPw5hCU1fyPPb6Y2rybTr6b54jMYuAnesvdf2VhbdDWpkvJiEIuPPhyWpz
L3mlqSzG8jibX26REnCzdIBHijd6nqyF1cSo7Cn3DzLzC10xTw4+Hw4+vLElP2lfk0yKubea+j7c
cV/aOxWgXIrtbKxIyW9iVG/ZwD5F7ibnpTck38x+gJm8bhXZXwcHKlI/39Cposdgkk+enZ38rn6L
rOzdF42zMbv0uQn8+zj1l0AAH+bIfzIEU/qxcfRn5xJh1tWbmkfgCiUnsYz7i70Wo48GDbbS4Q5P
WJqgXu2vWKyaK3KV8RiusROqVeo9+yXbpY4sJ/E7a+X3Q0EAorwftIHx3x/U0bfIWwUmxBSqv/Qd
MAKC8R1zaZS3wYa9PFkTmhH2k1YnpPfxSQW3DbixsCMnhFtfvYnctV9Z0RFcjdqvyi2cTZZDwM89
wttJ9tHW5YfnW9nDn05w+k8bEFZppD3ihDSMevaHaYFcSdOd1SblE1YMoiwJ70Gs562OuWj8ADK8
xV31QNvAxGeJw4LR199WV4ldkJlqbVkYemTOBt7IGWUCck+EKsRzpfpXwoLvRIwVaBUqkkX5Y9S3
BGrLLijJkCulUSvK4G+fnw5S8V/fVNyKv6Z0uHW44ycE4XIf2w1PtWmycCIgYIaZYMqgbqNjNbnD
T7Nro9k+sfDcKqNwQBEoQy70eJsCMjjEPJnZJxUY3IFXduxOUHZ4OaY7lTBmDj3wEFfBqgwxL9OP
42NZfCmCcl2A+6GMEg4dhrM6sx7os4vOk5pObEXSM2apNeOatdUtOxa38jaTO2G9at1TL2Ea97HU
D4Ev7nLSDNsxtKwVKv6LrY30wZ3wAsusJkDFIjTAgESQx2S/14FGHrtyFaZUYUDwXilOoDuL95u/
8tQTNS0hOuMx44Tciz2fy63DimWH8+2L8nccYLcNV14gryLdL6EYW9z+qbkV9a7ptPVW4avZxWZw
9W41BnVOJ4hu+2dFUhI01khU8ea6mGoTt7lKH4NKfOdiCPCzgKRNzP4FGG/8soLdVuPEYyFRRxnn
R8zt8PVvI5vJfd0L/V9Cgmh4TKLtEM7fWcZUrLIlKI3pGaYz99ZkyBh4aGGAGiJ2FbEMMtesQEMx
4COb6Jwp5u6AONXiC4sUnhuxqafmESk/vNizGyAnHOraGu9rg9J449AWECb9nOx9nMbzWtPnRjjS
zZkYckhn9qD9Q4b/ZW3Bq4SXYv7OUVWtvYplAaCl+95X2YU140sjeuukAnBLQ239ttBZj25iocKk
/aFjZbX1XO44wMtO1alXdf7HrM1nKtrXk3KdV/LLL7UkVoLsXu/rqme8aur+kLH8XzMqrjNdnZyI
LM041Cdj3MspYXmcFpRc9lj/LGKXrfvceg0OavTRED357NflsaYlb7Sn6hAkOr/QCEAlnbj0fXqH
hCjoeQqAqXlAk8LWCeizc821l2boJxbVyoSRzKWom1+/Gn/Km6fMEvH8CDziFV/WC5zB+WJQlCTZ
87TYfwX0HKAzZCR8yRm/m5yCvDWtsBZ3+ZXbuR84fYvlWOe/+J04KcXDoukhDVSi+416g2UkJtMt
kVEwZJYFoIFJEFmNJm8Mfkv2NisCd1cC+rBG2I4s5mUDP2Hh8Fgj0QnBFR/BEgcLgWfITfj9mIwr
NPpiVj+ZN7hrdp4+rlfXS8SqjYiMaKwuAAS02IVduCV725/QQ7DSR/W4GWgKyCy3AYnYLMLcRBGn
g8zu7G8S/IynY0STk1smG03uCI8bKyXl+uXG5Q1f2CCCWG8NPxDn1kHiJ+uZjvcc7tLekOfSqeic
ibS1RqXcdeJeQNjcmTgeryBEyFF0eLPoBJjzn5zr/lFgVoscF0qRf0jcsNjaVYX7NRQ7BY4I/ypU
XfDg+7kaiGKP6avK4wm0D9l41yekYNiNvWpDhcuI1XRiRM3WC4TeFiaC1WRPlGJ2Cn6jZUIK1NF6
mKU6uDdJ0jPNI+IDq7EuvloZY7sr53DVMSQDSAo+4aATzEeGwowcrZWHVanqzHg5w9xZhFy0QV2a
Wy+bf+ebtyFMbYZdmE4hpobF6PJKKd0Zay9YNKbjvIrCxbxWfNWDnhFHkatGr36NgnI86ZufiGAa
el2sn2Hsn+GQN+KxpVEPWjpKaF1NkMDhmuWdqbayb+RzmrvfOXiytE/YgJiPUcT6qZjNc1Zk71hw
X8o5ddY9jsNl1CAaBQJ0LY7MqmTTJybcAyXMrTF/Ttsu385I33gKbu4xMvYTuWI7lx/VBmCLWjWO
RBrErxH4SbLUEJbOJKFWYLg/+5lLOGQ+GWMgl10UDqsskxuDSpWlEdDKDh704FMEt8S2/OhOtCoR
PMD2ZwVvvuZwFjfF8+2zD8KsSFaOxrXhf4qSTR6MaPCn0fRYm+KTCvG1sCHcm3FKv26HN3psJTy7
wdiSPf6S082UTTrTTsIXx0/1Q5Q2Z6/iInAj3pSWMuEAPhVeh/u/LrOcYz9/6HYf1+a0ciTneQJq
FNpkYptFwjkXg4nVTYXFPp8Qh8cXW3JAIZVbLm9GTmdQqyhpjs7/mnr46VDOr4DCJ3iBEyT1+hcY
BwZsHdPUIEh7GMn06mYmkS5T9ytA+NzKZ7reyiQHqzDqYzSE/jmr3tjN29t2iH+mMpLEajtuGhML
m9TchvnkcZjUu2Zuw7M/vCWTK7dW4QL1pKNzQawiOGUD61gT2Tz2uZV09VDC3cTzIKLwYETOh7Dw
49qpkx7ZBtnLlit3F3lkho2S27Ow6nBdIeMf3UFllKiMhLuGdHiVoASquYHeRGaAA425aWAqb6da
WG9GYF5azcKqSLJp1QGie2wLKFlm9RnCLD07iAD3FCPxsBAH5ML+ye6Cu9yJDTYeI3BIWT5WRBQO
AakEwqrU1aB0zZB27DtiXcHWzNLkWHOiD0KgdTHBZpAB8cETeUU5cbpqVdpdOuxNTQZwANXwjd/O
A6Ub3XXk8fHXPUapvu1vaNPwoGTTn2fuL5ltwkgyhLme0ogJFe6P7REX/OuLk6U9DDg0vKkPmSd5
MTGuPk6J7Z+UX1dLs43Za2tOSTVhAsFtwLHs+YEmBKpBKAQgdlpuqTRmpcOs0RSJOLZ2/TmQiCG1
OLQPCI/bbnDkuS9z8ntzh+zZA/Mc825rgoK4QtMXrWYf1pp3TAIxZ2zu8k23ysPMOpF9uQaxN5+p
IAKukNf9yurGbhOa4seXQwr/9aGSE7d2C/pZXUV6lXdufarYx3qWlZyrpjiDYyFhOJOBClqim0jd
I90Fw8FyFDCW2THh6ffNvjA5xiVUZeRBkfxURvAyoKSe3IjK4baBp0s7JOW9uX9ou4iGwCR4wKLv
bGvRcbZ16dpsKtaa2tbFToI/WEJruw6zTfxviLeEghL+i2PuBtzd++EmPIUDXoUiu1UiyPYXNwJF
hoglK1/5pAcMJdYOB5x1rnHjg2yOV/hfwVgHWLOAkQGWLdHEivaQZq2zFinobamiisrsLXiM5B5g
Icfvnj7fHDL1vZH0FPH53mtqtljqbl+SSO2bzml3vjCWXicHtFCTJuSBx5zXnLJAtrscF9Mm1jgE
YlIVIPTew32kqLyMb8GvGT+WV7gcekRX7Yh0+MRusvcbx3+XTfkAcBAfTMocIUeQObwK40axpvXq
xNw7YcEKl7po0P0gIF1V89LKtxwrVYT76alLuExGbB1RGH1OzdnOgmccJxkqe2qdUTklkA81rFNV
P1BcL+//Khrqi5Y2o8ADOdh9oHu2Z7olE8J8zY8NmYKllg5WWYIPhXtIfe55/NyrrFz9VVvm+TOV
Gl47M8Fnau9BeWAIvSFVCOUYgQG3MaQhxO5C9Sq5sPEn5gV0LHPjimh+JuUM+czIdqPJ2iAppgtV
GsmuaSqWtFmHb6ChtUGNzrT0kh5equ2gh+fXOOG03FrtsKHgcV157rQWPUfMFszRsqAkek0XHzts
Yz4DdUPjKmd/ZdiQanLJ4nuo2/DgN1HxQlojxXtSO2mLKat3lkylLKdm/jRdkBzMdsQNJXj3ClfW
a2THfGM2YXQhgL8ewEiCFImvBpv5Pdl3MKvGvKOo6lpRB3pI2vltaup8O4k+3VLR9gflvFwFPqBE
yufLs42A3Vn0M81DNW2VWRereo5ZNzaVwgU9T3dkkK94Hbujmtp1g3uLCdM8NaDmhRH3TynIUveh
C+fwQkrqAgX7NuMoBUJUf8F7gBEOn7qCK+SO7ZKbaLQhLP1rcCjvbPdV4HPaxbd8ZBR32NqMF95h
5jDA16nw7W2h8QYURvjKHHcmryEPIWJwxl6afkmbhmmIgQ3LyKmE8uDJtNr1jjorq4rvG+meU4iQ
DC2zXLdXB+JbVgGzjVsKyDz7yCtMOQt18lnjgGvvYZl0tzovaAbd8EkGDq2T5+eNCTE0LD1JlK0c
lpBLHxBz2foth0McfMqdT6YZ8USSBLdY9OilaiIL7nFp74IWe6kR8DAIs35hzfM5hWK6ILMV3VOA
k0yW3rRxcigs+eZMplwlYMjWdZ//2pBjFkaINdOwo0s2l8nJo/lWJFhv5xug/eYtcq7xhMe9nOJd
TapyGGocabJ4AYCxIKT3Vc5WRQ5i0WieA/HstzvXiHcpBvSVdtOnKSfImk/I+i09fjoYP4IuxTiZ
61POFmsoAI9W7dajTALdga7TxgI7THkXEMiJvHjRHxMcW1xexyoyHFIB1t7qq5dAOcxK3w4Fkpsm
EO+jUBu6TeY1d2C54SMeg04CvoU7lPD5RrmCe1Az3jqKL2acjKueN3iFOYXjrYPuT2cGK/jpkE9K
HVUafAvE7Zu/4MfUdDNG0/BKazrEchveVAKWiOaJmaYPGTcLI7V+3dk9zDOQIJhv/so1Pb1eUwKq
N1POA8TuxXzwp7vGSp2lJ5Ieqx9vJy0qbT2wg8nKi7ZbvCIb3TfVLnDxuIEDv4GUn5swFceg6D6r
CsS75W+kW105nAHVm5LizA6TkzFRAaiUQOVj/5SmoX3OXDRlMwHpnQdIJUEzLPPm9sJrPGkuIE2y
WiJn0GZ7SCsum46OzoEOl3KTDlA3JooCBrmJBu8qkvdhCKHtaE75OSvKTPd6ncMC5tAOrTga8OgG
KsMfEchL7on4Q1Xph8zw04jOfe1T9WFlIHFlZN+lkwof+5nARA1RM0I7KL10F8RqOIad+QW4lpcw
cZs/fsgTr99yriF+pphGb4ihuy4Pdj4zwMpzibHFg89KXHTdmsgQhaQx9YlDOm5bl4xSGyKkIOKL
Bfqls3YUPkltxqjt0EvQj4fpIW67eY39zF799a82HLMH0ZhIRGFBV2zMfsWn8IaRy39sg23c+8O3
h/Rn2+wsXGFfR4Jnhs9qGWj1o5QdIjGVMXVjHa06IH5dwO1Tuvirt24tTPywtcmJBgHdbarsQzBk
mM6KEObw68I34DHK/D9vK8y2R3f01a5Kw5CgSn6yzaGkFRB2TKjUrp44VNfVXXTrRonQB5d97R1c
i4ZC3bFxgVq5llgUEDZ4vBTu8zBjHqPRSRntb1Ip3Bz12RZirxPLfgoR7MAGRtzsgYg/95GBH6zx
j27HJTsRLb93SzzZ01yvG9P3dxNpuX0osBj51KloiaPK9U1/E/fzaYRleD/nlX6yCpktIwLmexpO
MNVQ/kuwvzGOsVUDfUBWWYoQ7dfgELdI0da3XXEHKsUhR8MXPJWky5vhMaHjs1y0/pmRVxx9sjxb
MbE5/e/HUP7LjMm/Rkz+/akq+Off/pY7+fd/+9sv+S+/0d9+U/u3fMrf/mVddkk3PfQ/arr+tH3e
/fUD/hkj+f/9n/+MmzxN9c///B8fbKXKVdJ2Kvnq/rXjXhBs/X/lVLDQfqj/+zf8M5vi/0Ow54SZ
Fniuj7fQ+t/ZFPEP1t7S9jxbuDjxXe8/synyHy6P2MBH2yabIe3/zKYQW+F3YPAWpunS4WMG/61s
CjmU/yObws/xMaBYjus6Ad+Tv+q/ZlOawcvbMigEghYWNK03PhnqVRo5EBi4HLkKe2C0BoxdGFgh
9ZpwwQyUxxIarJac09zscJsABm8yllT9lIigugUt4jcLxy6AKmb01w4+dTpGK6ZDpTwOzxgR0/9g
7jx2ZEfWa/0qguY8CHpyoIHS+8ryZkLs2oYM2mDQ8+n1cQuScO7gArqji27UOY3dqK7KTEb8Zq1v
DROG1sWbbRXw7vLYvOav8tDbrX9QUOMYKyYY6ElrsEwrP+e5Q3646CB1TA/m6A4bpnzzbWpRB3np
byUq91UVFsJkFghxMD8JpMGcvt5Z/TWUKxaKQo7HvAsPZZjwZZy+M5Z9B6BTYIyBpcuB1p/tJoKd
MHsII3Xw6Mq9NhO3jtSJFZHi7t1Gs+NE9XtodS4dps8sl+EAPPAtUBtelYn+zNLbIDoTg65wJNKA
Bdq+dM5UvlMyPvYzrstO3AOngkoe0UvFQ8HWLiNYQ5PlmXljzljPDg69SK/hNMm9P0jrgEKU0pyA
VgGWjC4fjEwz1OfQzy/5KC/BJIFS1yRfeh3gtEgxHUoAAO5nMruJv8DEaQ2lS0LIHB+gbwIANcHK
V6CUNuNUBlgU7OSifNWuXcanXBpdfLak+D2gKNmzYGiIicjQXiB5WUFD0pRa0tkbBilHCnbEvmhI
l0HjdVdd128AHJL84JV74jZsKIUwOQgquVNemQvd52dBEbIFD3WoCyQDwzgzQ7DM/TR17bbG3Liq
QMKclIAXrJ3Bu7YLNbucOgmaA4i2ysDgALDe2ZPxPFYwwiszjjZhDnR/CjOTmE8nPeD+xN47dxyO
zAtvRpX/Qn8ynWBb8cVtFuvSdKlTis2I7Ghl1gDjGL/0ftVfAL2vkzSkkBfWtM+LiBKAi6yduuIQ
iXzjJcQhFnmWrQuD21qWWXJsMStTATvfXob804YpwiinGs6j7JdYPW+nCJXcJBohDL5Y7ugosY5h
EPsc/tDJOi8IVp6OHjxduIRQuDxH1cwcMCGjjtCkUyQWrEyRI1QKB0o9m0naFNvdCeULkzs/vmDy
z3aEQnpIz31/zWjVXGclIzjTnRjzpYTApKoxj96cQJAY5xt7Xm5qFo4E+LBTjKJryZSLZzsVqDnz
+ZKUwUNd2t4JFCSxQJVzqYT7DeC+2fUsb3YKQsbVzM/ws2BbQ0pfTNDjYShR63aYXZqWe9ssPf1r
6QMkn6N2TKY/qssO3Zw3P9gQEqWDavVMqFB9k6P3C6IF6B6mh0+jM7yDeEbawBrMC69WEaTXyNQu
QSNde5C5DDeM6WN2zdJgv0/KQ24aO08Wah1kxQ8m3u6tatnYksJ1DmwmG7KVa0k27VGh5va806gR
zZvUshdX+eyTmwsaWOuiNLkUASrEcSI/0eOzOzobaGP9AWgV6lmApVpTWBr1wC4zpRNAwpG6QHUU
jYAnT3VLPkGRaxJFW2UA/yOurfFJj7Jrhmmp3+HYe1G1i/ZbEu+MiDraenO8Lfw0PLSFUFui87oV
adrWPiXBUDWF3HdsIE9WSHEaBkb0nLhLLJn05L7MHX2o31U+Tpe8qV5Erx2Y6fXjX/o1dTZ8OtjB
yMwY7FTCPNUj7iWWTqghaLyaGmp4Uo0/wNp0LwSC5JBK0YN2x6FU/WYwnZfOlAFT8pkIOFdlGwtO
2MpHEUR0aviTAe50BOFe8B7wEsDr7M9oDN2gerSMYO+GxVtTuehw3F8QpaeNHJm228yqYHKEH1nn
wjkp8u8eO+bWjUQNwcYGCWISMg+ltDkkzoQaLSEqamSU0kA8sjZ2RoAF0mfD4rOjUDxuGCvWX7Mt
3qpxWVraIV4mQfBsylT5jKvmZ1pwp8i8Ls5BLzZ917tHpHhA17qIyMJY3cM6XsetGZO101LmeRPN
owlgCfnQXtdAM/sgIX+pjDfa1D+npHhJ9UM8s3px5hqIHlLUPHQP5Bl/GSbj2Cl02VKAoZb6husk
OUkjZFVMxsNKQqnfovshL11kh1amtNa1WmPHmg+NzyoElXQAk6FDaXRwyC9amxUzeCgn2G0cAaUc
O9ja57beenTSjH68EEwvXxChyyVudGZt3iIdimuAexga1/XktGsnn1LQBIN4mEhAJh14wuBX0P0X
RcH1O+gV15w46cplMwjSgfeqj9ZdaU4bhJ1kSnfE4ZE5d7Ci4L0Gs0MObvZZQLLYlhDdhoFIGQeS
KUslzIMUFvE7Mk/vGqbjCToyzn+DpkarRXvadtOa0AhC7posowWdgNkX8dZzG6g8pHFw/COeQdwI
IUvNO50ybe8CzGtLSpIixnftQ8k1xH1i4nnwbadaDxr4igFXOSsN86wYtq16UbjAXIyDWZXyZSQu
mMaSfeG6mxxjzRmHG2hMw1tU/SqcFo1QGDibJg/sj9nr36IUJUPRRWcDgTaPkLiy8l7AOPfBTL1j
RqLug+wIBF12kn+/xMP4qHsbEUHfJycEMMdqdA022VCWpAgPM9r1B2LUZBsdmMGxOrGJMVy1FqJl
n/HBHfUES+xKHzOj+cyH+rMEhA3Iqxiuf78UdoecxpMHwCuwuUyCLgE0wV24IdrxubUWgZ34sNhw
0dyrp8EqnrSTWSuNEssFprMSWfYsFrmAcRb5jExceXuntbyd2+l8x4SBUTn2FB1WJBRNI8FV8mN6
D8OTMt98sBYsWADJCaYjoU/4A83w3oG6zVgVdzwS8SJ+nrnpoLUX7L3i5OB6ouIMtN/GaRyWyOXz
IPRXhwJ15DYAneQh4vUtYMJiOHoi2IQ16ZtGfsiTcZ94XsUH1X61J/0a2qXEScjwuM/85x6FjVDx
S6OQuXVV/E5zuh1JrUJFYu40Oaeqs18NxgZZ9jiRTu2+W7qWt4n8gdF0x2+ucW81NECSHSNod3Fq
gymom48Md9+mGDr77o5mQIxXDwNlsAd8L2BpjM5z+NU9iDqdQrdaz926LVA6ToAnUXfKW5VxUtrD
8htlYEtrTgyC2DcaiGeZqC+2xHJjEJtjRlgVw1m5zIDqjRLlzSjSnQV3OyNdNIFqvWkCIjNa/MBt
W+aPvhWea+x7k59+j6X8k8zgWKrKxaQagwhnNnpMI4kViIDGLGWxS07NFaDej3TxUpT+OXSLt9l3
rlbj7XsSHLeSB+cp82mDPTZYKLxjJtIkh3CvkpdawYt1O7DETsYgMVALwH0iIs43YSNZ9wqtBNfZ
eMYPdB5SaumRxQHmy9w+CTG0gAjL6WSY8dVTM3qg5YuNL3HZYb5a+neMAfPIUXIm9BPcDWgLPm+P
iaWmRwUfYlNGOEJQ6mChQ9/w1IsaeUTq/tZav8ZPXQdltBiEuv/9Uof5Fyadu5HZ2Y2kTibknSZ6
x+0hC7J1WCuyJXYoSdzjZH3qZLZ+gtYv1xonG/GxG4NTHDdGJQG8WhWquGydWhYVYayC9JKRcU9/
EOR7zKGIwsayOtgoOx61XbCESvtXntXxQSiLOFerTZHqkNgR+8N0HVjswkvj7WhEMN/TwfYPOXv+
1d9/LL1S3EuRq10f2OrEgVJo3zihB9zUEa9BzPmwHsl5MT2nuPQq7jchG95Ghl+yKEmXRUe4zpTD
qaaddV3n887G/ymMmcFrkl3Hov0UvSO2UgDRa9OXoczFBhE10D4+giR9gAr1xm43+4m+sp5En8YH
kiBGtbct9wmb95eGIM/jHTIZzz8qLGuctNe6Lm95PB2LJM/hZ4bdwavQOwh/HE+Zdp6qgqlrRCcG
htxst5iZaw53hJfsTdTYV5TC/PejhqFj07yRHkCgDAqm04S/f3FMrmXmFy+M7quzOZGU1amHdEiC
Lf5/LP4YfmMecszGd2Z5mi1ddKWQi9aaOPONXbDAM+V31xGwQscFeymp1gZG8V0TRncwY8UmwKu4
bchuW4c1cKQ0IsWC6mS0JyqtgpIpoaIhO4f+ICEGNzII90ooOVk3Ibo13F82q7FrnjWskExvHybm
3aKWpiAc/zh2+V42+YdgPFY0w/Q2Yd5MXfwvuvzqa/TdroXWeCSlVMc2h9b0MC4E96ba2YkgIw0Y
6zngSvS88trLkNj14pflHnmzrxR7LqFk8zspir+cvHnIabAxYuRPCDtIi4gZNOfT6ziwC0PXzXlp
EjxDrtoDsXsT3iTnp2hqPi91/1H7MYBZeoBJBnt+rwoio2uAYQ5+ggztucSY0Iu0JA5LcL9mds8w
HCTnJN8K7SAKsY9uBiEJJt4fLZW7q+34AeQfJOKsvUgl5KqzUKpwNVnsc1uyjP3msVGKY89ov9tK
Y6f15yeHntvUbX/QhkDn4TQX+itTU6vMvuXiGKsANJM+CqpSEZ3523U8yoWZhLXRqVB0prG8En7D
RE0wPZvmcNr4IwQLdrxIKPKVZYBQ5Fq+DJbbYw6IPhiycKN7/FHov7smbDfAgufUlVtnSr5x8B9T
rKYHzBLnAUrNumy5eVydnYbIvbCNrN5oNRFQzGj7RZcANbR6b+f0LMfjJD94dvti2WlwtmLmCiGv
IN+3+SxTBKX4a9klDe2LjE3zAHy9u7Qh8GIwpCgOu2rrIi3QiNxOkwVnMwbeOxiPA/mYNDLIDdrS
mFjGgvkrfO4PETvimGpuTUPikSsvdTzbG3JpyEj3DngbOLeyvtrVXmLA9rU/QnaTZqhPbRB8plOJ
dx12DWlsiAOqiXjBKIYj3MOpyiQc6aYn8SLIMGm7clPbVB+hrUKenrrmNa7aXWlHyabwhLtKJPjl
qWBNlcSkIZKl8RKLm+wSsR0y7GdLRk+gQWfKwTwpOUEt6CwkM07zKVUOeNgy2MnHB8mPqeNbn4Gg
ZKP4JNw63ZFi9FDDImYVBGJpdh3QTSUVDDTzM3K+W2ABied/E8BGn2hbN+z94zjG+5cuEZteQWbF
q9+jl2sKImzqZ+XiOeQQm06TX8iXLCrpGk3mXHjQ9qw6kX+SU7Jl+QRIOX4yvysU0oOjDroHLlv2
pJa3MYd6X4x/8tr8bfcckChXiPDs0uA0xD9hzHVHAGQ/Esba2ErrvduWaNrr6i/kjShUusHciTvE
VTOJMA3uASnte0maBQ5ueBs9wtC6zZnZjHBDSqvewYVN4DuTMeErNzh4FikVgceyvS/3bTf+aVy3
f63HmnQ+CTgD7upGofHDk5vek463q0qYoyCuQkTcSHZTON3XMg/jfS+9Hy17gGXuvDBFiYsnaJHj
IEa3wkJyGD+1yJJtrNxbN47ErREZbYieZwT/Fu8yOTAdysIoYAwTRNRV6HT7KnjXyfQ0+sInmrHf
V/ml0NYC/WUYQPMQsWQuKPh5LxzQv5sKcRBqC8Jq4DDxaUez7bavWLA4MdL4s48SstOcY4wVBncy
HFJsJg0oZNodqG00dw0pdbkYGB+B0YZkEa6HgDQof04filki/IbXtvYbyHd92hq7JEbGpNPpPvNZ
SmyuSG+56CdnWk2e2A9jhENu0YuQqUFScoCrToPs11NG/VRum76JdpSNbz6coX2Ses8E9xUbLdDQ
+MO97+36UIWMw0KIfGXo3me3Ta5t53Ovxv1L/u4kb1EeMSKkJ84WRXbFpPYYNvAQMw6uPtYv8eJw
j7iP0XEkX35e7gJnJCgHRTyvr/PLaaKvpHLfF98Qa1xMWKFiGQ1a2DWxjqGQwgtLZriHIBy7Dm6J
LOWpBLQyV280c7/NmFcpc6gzdNQfPNyu26wYfuma3tOob17U42WrkIEosyD/hAsi7nr/kIXOHpAP
+hwjP9ZFIBkCdA84NKjmkeniQzWccznmOOUJEjLjAYFRmbo7zy2CvYntC53CkFJ4ugD7WienZOwv
HKPFsRiRyNHJMk7LIyTNDKBKyzjjSIYdQHfDvZQf0HimT20LGMD02+IwMqOjriYOO+Qh77IjSnEX
11RT4GqzMpvP7TcmaS6UQO5arHsV7YRbretKesfR6JpTC9bBJtSEnyNGuistiWPCIOjK42jL2wuQ
vxu7TVzMNigRY/40beszCgq26h35qsVI6E4UkAIPLa+yooPvdr/8rqW8Svpj4qIKwm4ptN8f2GiZ
66lhyib6q0vKyS53sFEi6nC8LZz4hrU7fFHDeY3y4qmE/MgticM97Fjawe0Ni3iPfQNvsMPGlPv/
GgfQngfNenDI8X/Marx1spywW54LglbOdogetk8f8JfFYF/LV9lypg1pQMePmmuN4SvcBqro9mYz
qH09UmLi7+w3vr3MbKEM++E7Bg30dCXnYD8XFxRjn+UoNq0OP3uZ0CLgTE1Rh6+tGXEwjaPb4Iiz
ljzjSGwc1dZPdd2iLSPEcOMV9rNlRcaT5Lg9j/bwEYd0cw4nbs/4tHXD11g2FNomUdQBk4PYHL4i
m+NJOetR47AQ6LhLy3p2tX7UhvVouNVDCZ2AkqBbXvuLLuy7UbvNAajJQfAUhDhNfE+8jjTfq26K
LryPmF3iZkNiExLFJavUe/YqRh45CQR9yO0qweF5cfvkUrFTCTGLk4PPPSLUZvIVk0zY2lNobOk0
9bbkYsOMXQzvE3+47ge3OXMVJte5oFl3YASgwL4VViC2RdKfTAtPveNznmQOFFBSvS9lbpbbfiDV
u0PvfWmNzNgGFq4O24s2zBZIxEu6O2yiu9P7kFOa5kbwceCu4xIxsAFE8EY/dU0FQmxMpQxh8mkN
MJU9qP3Tb3x1Ya60L0i1gRaYn8xS1/sgBLGiFCuCJMV3Ux+cpmrWg0GNOARvOWYfEnsiUnK89lJl
yNliUlA5D5bIUAjcWYPvBul75zNkiC0mgJ0ugGVjrybJSNxi090MXXk3Z5CAJoVIk+avXZpVh1Yw
mp1wH5UFM1MoAy/shRCrZCELfmAhm9lqVwgujnClsLUXPHV5CiBA5sNHAf1pyJD3h0wFJ7maCHc+
Nkyys6LngWScdBJ4tDxCMTIfE2tvtQ+lJtcCYQOBcwFoJcXohxmk8LurQrq58kDwr/l1qTX9pt0z
tVixujsE3fC5pDScB2rpUKjyMWh5/JphS6Q1Yu0RBpjrLEmVJJvOUbfxDefRmBdnIgsJkPoQcCcS
nyPJsmjIqT+D1EGmNAoHbUTF85B5B00q5gYX+bZAgbca+U+jdmXBgUh+5ugn74I4vnkMaa/QtJmu
tdUNYETWDRmi7f4FRscvSeN2CXS6K4zpGDQE0MLjIDdKDztKc4BNhc4ZNPz0ORsn2oapM46IXVmx
efmaqSUnZJ/tRpmTXIvYfs9bAW7LOEruQpUmDZild/Lmv3N4n7ssm501XLZ4D9v7D5BLlHqOgzKo
JnoihdW3wuNTXSeimsDUuG+NEZGbA56ckUl1sxqbIIwqBYPnisXGCqURBJl8TkEHNdDKFQPOo6HG
dN37nlqxtXjQJedz24O20pmHzLYN79St17GdPnMbZaRpvhOYgKG7LE7JktZLQou1aduQyqZ8IH/l
p1HxLhuefYBM8k4tifSBXy1LquQwpCEONoprLjsmajU2gdDcZIGrGDctEibkPCDbLJ9FZwrq+yAN
44OPFeYoUaLqjgQ7wOGgr+ZbVkTMy6lMQl0jYIkG8jmrG8NzPo0ZAUBWeUmwh2FUee66grnxiOwQ
BDN5sh0T4BIrquc+do335Qhr06XDbqTvpWUuj4pVxMok8WctDHk28X5PwUJxn6DwNP7vQUDP9FE3
B1wwK0bSCPG/gzrVq+UD0xvOt1vMP+rReLSC9muwmRB0DJ5WQ4+kaxgu89QnNzN8ykVtwxvlIu5M
/wsH9EmaavxkfLPRSyusUGW9ZMm9KNAArmJbnwKrrA+ZrZONYqv55KnoUaKWQJgUuTedze5LwuIO
M8KrTTV0wC/CyziCA3DDej47tBErqzfw+U+t8WQQ+5LlHKmUckc2McHRb8DKl/ZwncpkvP79f0xI
x2unW1TtpD/9zx/GForQcGjQfBStfxNLY5RTO/TO/BujuAtUuir2UYeMyhnbGKBiT864NdS3Ypjt
fel/uG7bn1u6uN04M2g0mzQ9VhXNUROI7ikGkPoURfHBSlG96vhlkH57Ledtn0L/gWwHiyopM3FA
woSyqe3f08pE4x/QCtp5+hDmg9gaPulxhG1aDJ94Okdiq1gjpxZpWGDNUBWRAJiMgtknlQei74NT
NMXed4bkIbAOdmlYD2OTxheZtde2qq2HwhcXNUz6Ysfud4v1YteJbucPA1mBLvm5JMZFoZ1sLBbK
5WJ5bNm+dn7OMQ8+BI076i7f3TKouVZVeSurhepIoIKrbQ7IXkFzN8tjT5TDCqmud0/QbaZDbt+Q
/KaPkLmvim2P04/WMzyseMubwBCDfRFvRfvNTvBolFjavPwrzZ1i746wcDu3MNakPWybIrGA8MSA
pSeKuCzvnkG6fhhsaYI5y3llmEan6fQTiAXmTVW8TvXWNSLwrcj32MgEAjd2DMm6JblViVNqYJZX
yLdr3a7TUCd4zwCVZJaPOK5TKwQ32B+LFXEL/g0MWFumb/PoIHiwSUruRU/GOC10ojBYxgoVWnt2
7YapVb9I3MYXpWx7j+MsJnXNBNvRvaYmhkp7cPoDK1XEESpRbFnK+a4JgWRAAjJrIDFiQiuYiu4j
GbKnGqn3fqGuRBp3WgdfF0/ZQFGd96foB+Fg0Y6kthiFETCEOpaIwEP7xbdndVb9ETTYM36aEckR
03+vMyu6a8AX8dDtnCl4aYv+OXPbhrqRoCSYBT41Ow9lwGtuDIqtgZVlgP5tQjVKh41CZ1TY/+D5
BL7DYkJeqFOjh9H3+zW4pGZXxCyBDbUxmupHn9T5U0nn2fvGe19M5aGfxcNYCPbW3kQD6cOvcRmG
7dL8ZjOvA3WF522OYu5i443tP82bConWqJB45ROJKOXZ9WtONYZpQtbY2dy9ou1feW6PAYQkrXhk
RFIQRLAKZHc3Y8R6flz+BDTI9pXp2QT3HgMPkaoW975lLNGlmER3pkRW0Rdbl8DOFcPuYd8Oc7OG
yAKXIHForBgbrSxkrkubb278kOlumyTHOkM/IUZv62dmc/n7pdGTQnMJFSrWMJ0qyaYLINRjixPi
NEtwfFGwmHhpb3ObdXIYf3WqShHdwiG1cn31mq/MjtQ36ugT6+BbPWp3PZTdBwKCbCk1wXO679PI
z2Ha2XdrLkJTmn3k9ZmD3jbrrkP/KWOmIG04PbAEg+es1Zbc245ahmj3QQ9MPZpTg8D85KFtqIIM
OEGGqJxOGUPSderb8BmD4B8fd0LKVHoV2pm3Fw7OMel/N3W7VEKi2SEppfnymjFckcHeoZJl7mkt
cJ0Gu4tHzDVY0p6HX8JCaSnD7ORqMsiGHmSBo0GNKqqQz0g6P80Qu7ZRW+xEGNlbwH/kjWczKB25
OMUd2sEaE8lq0h0nJVNjuEJiYwWU1kVZW1uOYSZCmPXMkQ1X5lRfAIE/u77xkdjUP8MqfJwdgJGW
1z4PSYSmpYvfDUW0m3TWBi8r1KvoFy8tSVyZEazARK4DxTvouN38LAUgBs2EnHxFosoSDZc9Yihz
FOZbg1mLSmz+BRxtXpNBlVGgubdG58+Z5zOpR7475cgJGdCvDKrpdTba9xS63aD9j9n6MB357Q2Q
Z1k+MwBgbwP7ILz5cGIPrAWiTdY0kF2bq6W4YZy+IsG1LNiJ6ne4n8jPmYw9YAD78Ga2E7ByL2kC
HidEcT9O4W/wZYSzSIh0MnnL/K/AD+jbSu+rL5NmJ6XYZg5YuQkMARtRxTh523fefkLiMjoWRJkc
XI3ek0V4lU7yHhlMbnXHD5m7hO/ImX90B4KKBiRNcTu7GwK4vyrmNKuqeQhsxliFvncOblxMN6uG
bQBiIquYb64EV9nx7ZsGvlYk07XQ+hrXNRcNQ1Q6hANpGZuGpSwKTYmrwjhYHkOl3rAJP6vfvPDV
U/iEaSk68rltnKypFHIzJPFLDl2q80nPsIXvMUQQxzJuIAW47/kcnHOM6Mz316Xo9DoySMKbnzCZ
XJeFkHTQdBkeeTG0QoDG9Kflme9Rtuj2zWDYSLveoDTmmhHxlzQJmQr3nlltmKxuyhh7H13ReczY
MLMJS+dpO4j2OKE5ZXgVf0t/WJcGCnBjbG7hiITba7azYCjaB8ZLKpCZVRB5ueZS/sURCj2+fZ1C
+rA7FnHjlThoVvtmRL1l/2ytp7worq2pLspJKCAfAr5/Yuu9meM49F0bbxv5up6+WeiEkglTmg9L
DUoWNaFv76vOZPfH3BN8ZYztFzLtuOhtEiNCt5EffQlYdTDzTxWSRGlHANA3VL0AY5lmeB2Ptc2C
G5qi+zYvuRnqhy3ILgwHnawjuynob2kefHHNl31mBYweLUXMksukNRaHZqaf5k48hh26/4j5lyij
dZr2D31a3wc/eRUWFm6bxYwzGJtGFY9WiwmenNdLnzfcyiPpDWw+0biQ6ufELIqge2gwoJmmajCw
KE8tEBKrelCdR0dvtF+y7pFBz6SfzrizGK6O+mKY0dfoNPrs+fjXrBQbPz/NforrdDO35pbIcqKI
XKqnEYMDkCj5xJHPJkh7b2UVzCeb0MRUhiQxefY3UlwLIIXzyhEBm4itlUo7fupy8au7+XVG+rHm
mlq2lkMsXkAGYHLDFcziubCKg2ITzKuLhTxwyvNssqHsxl1cUJBO8fitAwhKlOnmplB1Sb2yiZKt
n0JShF5W7oRVWnuoRWLdNMfRe4dcGh/scahO9tQzd5QDc4a8xhsdyL3qzey1TcRX2XA31A2SuUD0
iBH8Rh6EHZC3Wm9mU8pTRpQTGgU0/V2ZGatpNImmqadsMxE2sOpDfXPG31VhOs9mwVZTefOJ/Ggw
/aPnbYC7WZsgYJTrIp9MZ3Ft21HeQpYbE6G0+cjNEkmLfSYqtg6kFkb9ByRPLQaH1PoOHGJkaiHu
YQyiv42Ipiv1g6bvO5PpI4VmutCkjL1AHFQWPTgIc2wjXk/zSNjOGfLCkPb6krOQYLRIdNoc72iM
DbxEwLt807h3qTp6lSaTZ5iXGFOJczk170WIGtXmVVFT/K2ynCNmtg64pdqrLzd+F6V7v2qfTaSH
Z4A+GUez/JNmY3FA54PMsejJhyewYoffN7+QoE1h4LX5iTGrGCiyHTwqUKp47gzTbE5p7wCOVgJV
gAOTnWUd9Kk/aVGczHaGnDXJ7zEJfvoOAXlMvVjxVs+u6PdOHKydHs5tIYnKis3gWiftToUWTHWG
UnaM8EWYx4ELiaX1q/YYI6lLufT9ej/V3rkX83dieG9kL40TGduqejJcdAWoBNzbmDBYJTZ07ctu
rZl57RyyDDZ2Eh+7+n2wEfBlPljWyPefdFbt/6pTR+mIBWuL207mP+rUPDpmc43bgpyXfiJqNbB+
W2p2t5Xyc1yF8Ibcok+w8BEZIkdSs1vMa+AR99UY2g+VyK/B2CLrQch/cH0+ePCs4j2ogZzGSv+Z
MkVHmhTEq9sI8FIXTVB9wJ2X7z0XTIYSGmy9/a3w0hxw2JQrLyGXq0HP8OqmPHBmV4C4mOKPmIQb
t2Hj2mXjk59KgjdCuWeJS+mN03wrCLjdSwrryreDe1NWPu7gWB0rn/eTfUGeWfMz+jR6SE/9KsoF
k08MmKGXuUvLFZra2fF/L75HU8/f/2+y+n8S3+9/V7cfxe/m//xW/x9q703BX8jd/2/6+3/XXfnj
Z/Ij/5e7/vHrd/PPYRH//Q3+U48f+v9wmHRAZ0K4YIbu/+jxQ/MfKOCdEGym6ZuBT4hDWek2+bd/
tcJ/OJ5pUx07pme5tCb/+l9REZb3D5T9tktHFPIveE7wv5Hj2+Y/q/EDJ4BBIALPRvTvLUEW4T+r
8Yu86YRN8OGRBbg/cSTmNcLvlBmY6xodTvQhH1bJWNEpGt4wnnpVUiP2g/IuHb8wRtyOptEZzOZr
mHzqssie3zikFEFqGJP2TcaylJmQCw3JmELNVZ37FpnXxMssie62j59UJiaSTLvOiQVAwXQiiAu6
j2l1ixeo1fD9bWI7QBtg6UqZ/SCd003eTlsz7MS+SrL0asrJuJZBFPGcVAPrcXANty6q6/s0Vj5r
4MRjF2l6PncTLfsqbgrjVxbWEDOToQWBIduXZmwHg/Td1OOnTIoQnYqUD5nsoPJIGpzPuvLEXQK9
y1flOOrXCUnr7wz5bLDKmqH4BWgYX8xgpzSxhWF/plaU/CjkwDqpw1pfOAiMQDu5CRIrMinCLQdR
DJ2d0RUSkXL8wxyrY0DchJSpfa77gA2WMxEf1RjvaAWct9Kp+wcuVTgdA47VXcwLBmSQwxrBKM1m
qbg7HG2g3oPnii8WStPaRy+wm/y6/ewtU74YSWO9zVEavdVzwRs9MM9GvegN/UtBeXYY4sS/+0v4
xxBm8FRbj045UGPymZKYxc3YetGFj0jJBrmDWx0nYfekcsO5qiwk1svmXkhGK0DHFjDOLered7ho
ctrO2uBnR8xfiD8Jg5B5W8dBiNDLMRxEapFD5Fzbzh9VDLR/pcLMIppS021BBZ7vitDHTTMWJVb4
VEH3J0jDetcmJ7sbuCiuC+XJT/DcabCpHdQZG7uECoicf8nWy4UxIe/AWYopbmZss0pFNDOlrIPi
mayMzMOfUI3mXsooJtq+GdVppotqbwBVOvM5mXB8MMrGaXpkIS9IzSAhoVtD1TeCdeqP+J9a7Pv5
nzzG8XOsocWIB0yjg8q29WyD8EhzPwlejG5Kce7nBJjHfUyraBGqN3qMExRaZGUSPp/MI9By6IHN
d+EnvfkQ+0HcrybTttnzozs2I6oRJSv7D4kUaGWZ+qybhRhYGV2/NhQZb7o2rf+g7jx2ZEfSLP0q
g14PcyiMNHLRA4xrrcJDbogQN6i15tP3x8icws1qdGMamE0DhaibKoQH3ewX53yHxX2FiYEEwDVe
CSKyAZyw3vSCVWGGGAc8s+em1UPLWbgpvicrSEuqc5jNTCessNwXPFm/IniEaxl5FRVqTxR0O0ZL
nsBmS5eN83P0ARUnBo6diH0yG7nS3isJEyw4rNhj8QlSLXjTerBxjnhQCH2HsX8oPZ7u0XWiT6SY
0NREmjwHtZme1IyVxVg71c1sK4Q9NsPs3LZRXAo1fffdUi5yrS/eu87MXvwyJrlkWsPGodLtzIS0
mcyG7w7i3lpyIKek8kkDs6jbrLqi+yirtHpzDC8CH5GoxVvJVHHB9qb9Us0SwTGBvGe+oXGetYJm
hFwYsgtC2N+ZInlQsV7R9iru3ogNey2po2gQRpXl9BDab4x6ym+PXMivprFdQAFjBQu8HMArh3Ye
v7RK4+wTxjjbTLXyD+p4rI+17511M0mfu1K0ezVni0GqcPvt+ghTNReJVmT06ZWZJyFUbFvR1LVQ
nQZzmrVrBNZ71G1bZ5J1uBiOZllbZclGuCxChEA3jvCUoDHLiJRHviA85gQhpUUKJmIsPVg6vml+
Fr3eb9XGLkDBuAZKnc5Z1owRMMYa7g5STb/ISrXe6eTVfrVNOKxUM1QQ61hRenLBdS7iVrU3Qmbm
ax5r6mMRq9o1VwJWaK5L1CgJ1hgU3HHcqoqIDowOWT+zGV+xFEsfYttkhPDblXwhmYwsif+RNoSV
B2ld/eu/aAaXZP7n399+/eu//LurzVD/frWpY9xEUDnkVqL2cBFTeQ5c28w7uVVGkLlrcG3P+6Tt
jBU1Xf/o+IaP2ydGrzh3W8Ci/LprjN99WkBExZ+ieMsikfXOHNFWEQQSxdcavYm+BlMO5JA6cNgS
SxOsWFM5sPyU+quLaVXrNkEd7CvktlGNd/BXUu9NZ9uLMMJpkagotKGWog9P7JzHdZX30L+Mzl2L
wHRQ5MRlBukKrz1jQnUPjsl6AKKAwQctfkxYSwC8PUqZM+lhu/JNQ/mYQOjG0hhisYQ1HWzJWag+
c5Xh+phMXrGoqPGRjQrcJywbGoKEyktJxPXbjDRZ0CiVBgTMiM4N55R3jJiugBFHs51+sa7vJFxP
8D+sxhh5KsObARifXmLMmo4AjIzJRARXQVv6qldtkTex2yX1p7XYosrajDZ+LvAPGEEas8osyCWY
lSMLN79Mmb6jOvrM2GRv1RoWPSDyxFxq1BfEY0iQlSw0ljUSwaUsWRbMG60lwWJ6SdgWansVcsw1
SdVsL2BifkgrDNaGM0aMMMWwdkQi753lMs0uJkqDTtYCpNHiaFsmUskB3xZrcutLqRRrMw5+vlVs
ML0D45S9GLlEfnCknVKeXKXvIC5Jd66ZOMqLTPtOptuI/JRhr/S9cSx/LiqtVSgjptsrme6xXMR6
s+ZSRlKa0W9ls46t8Q38GLcgN7Q2wAbSte/8556MQQWj0v65P9UumpwMLZXBnCwF9xgNjdyapYNp
4T9/45iT2fNvbxyaZNtSVXJcLJyomjali32+33gqp/fZ/8yykiRAH+KkrSPEWxCQkUAEIc3zXOHB
eewyAlbyKgtIpewykA3S017Ssk3v6aRdK/1Y+9JsRqpzsptg1Lk5u95VVDMaVfRpmVhqnVXPM5vb
ZNbh5c9BlMC+XepNADc4tTV/i/7b7s49IM0SIeHYkc1hRDcnVOG6zfIuzLxDHow26OYmutSFydiD
U7hELGFMcd7kHfUrLacGm/uRyh0n89YpUKbDKgq6ZtiEcU32FrzQRZYrXyzfglVfgkQYjbbfmD0h
QwQ5s9PUm4kkQ0YLzrr6qWNij/EGv+Wu0Wi8eTAIRW95I6eaBTZPjEw7O9b2G9sqFcaqRM60RGmQ
SY3mE4WkPHqV7gEOdGKBRW1UVlWli23sIWlCSKHI05CP5UbxdXfPAIKp7lAFAHIbCGoAngmNgB7B
Xh2NN866Gb5HyGZKTChrUuYXu9SsR2aBxqI1bOISPAYKXYYZ1lOhXeqqNVzsLtfhlNRTGZwnxJi6
fHUSlICe2A7Z6UncvhGWQ8xYk1kkZrmefqMhtu8Jb7GNouLWC0TAs6oNaFuCabhSlLZ7qMLBuggq
w0srDeW90wvryYd0e+o6hTFj4Q3XzC/KbzqN5uQQ6RXsdK+KvoTlZswu0xb82Fc8iPwlJuhl2itI
hF6OaE2kJjnbVRlrDOuIoUzE+CAH0mtOw3SUdZoesBNQ2+QtNxtN2/WNE5BpRsHkL4wgh8ngI84O
dgTZjmtAMOyiMy2QS8cowKLiRRvM5dCztllXP2e5NR3r4ueEx2zLYa9oPjqQWIlu3c9FwAPGpYBM
kQsi+rks7J+Lo8gGYrF/rpMc8Qxv1nJsWMa7g3cixdjZWT/XUCRs95rm5fiCU0z84mVuQKFUNfpF
g5RYWIBsR6IQA36W6OalGTq32AI3tXu0rVr6hHAtOo5eJE6+a7EaDh3npUHZcLcMAGcN0QDHkWB3
LLNqmT6YHaFZyOSGPRQSZW4XAc6xUcTqzgJ+xYJ6qMk5iIqGgSVhB0LT1HWcGWyR86HrNnVsIYRP
umJr+mh6WYPkDkmCRX9tmRiv2rwhlS9qKj1cQBYx11E09G8l0njik+gN/Bm8+uQdvCj46SEBQBez
32R+m7QuaaEUwajqEPEXs0RnJ4zzOQhvAQaV97wq+rsm+vQQUoJw8KY6GWFjqpmbngSpgKTWQZ8L
NWZqbBrSuAZQWRLy5wZoaKWwfAZAQVBNPrZ6eFPtUjnh2cBAqBCYQ0+iQtpTBGA20UhcGJYRfoV6
jkhVrSv7mY0SjGtiymznjnbLPzCeD12CZvnMs5yxC6swVgGvdlkmD3lPTpxaCtNf5a0ABxZmZbpW
GO2pMzJL429sjOmrOrR9jOSrIPC9QWlJh2k0KmwU9usfA4ocaMu1dN6AupufcSQBG3V1bqb7gfjq
HCCahBsajb79KsHncRQAU203ud9IrmINwovXK49pZfqX2sK/SiNTP4Cvz2NmShFSWQODr74splY5
cCZdWuT4XjdPsBIOqwYKpb7tTQh9QYszaVbkCcZHWTmv/Rgr3zXbFtYzAfI3DuyBZDrK3/aIbqR5
HX3D+PCUaqhWIuS/wGTaBbeUd5SzinzJ3LxycuQJicfWHdhmbWEcYdHlEgvUUkQF9qcZY2ybK2mf
LJmvtzet1PyzE9koxGp0glwz/ljvAas5Z2bzzq309fQkRkId2N6hKE11wwLMTKwGqi5MIRjv7Zo9
DN1F+F4KQlqNhD5sEZomX6dnVk5bqYXo1Xk82QoqRjXF/zYJO08Ztz8ARySDHGns1hKVaDkRQExb
qGNSpsuQOaSYIeHGDcCvpt9QfWB3Jn3LvcPVSt+iAuLvBvcP6nLC6ukOu56/g5u/YUqpK4bxamNN
es17vXppCqP67j0VM7ZSS2TRI53rk9ariJNC8DBsuRrFVA5VA1BoHoxewZ3JtrCfqAiBe2TjwJDb
aZS2AH9sdydQA+U50ki7RGLjpe5MdJVPiDBrAQqlUjVORexO5WlvxFuWi7mzHhvHA7OICV+eC3D2
IDdFil+fGlTs2yEtGcqq2UnVEFV2joSxKErYXDTWOfe9X5WTnxp/yQUPk79mX1o9ScOrvzyGAkid
3N4r6U5jpioDb8J3WvB21iD2lnMGSMWCH0QnJc/sJPTPcHjyuhC/uTUqgNYdh0XHzMj9jqiANqKR
KXgH4eGctBKKtIttODb1HUptqIGIYVBCEJIBVN/Ia0j9A8GhtiJ6EgRxLiDwD9BhjTGfTNOFt6zJ
O4gWkMk4jeCcMR/gkDT2jF1TSAnJ2A3zPCqrdtmCcQnWfSGGTarKjAW5Y0Hlyn09W3LJdGiv4ylb
pqi9T+Bzxr5iNaEuqWWJCXVSkC/zBPfMxu0jE+SNL1Rg8rDRgKL3uch32tCgc3JFNrzlWPPmahMm
j33hFL/MqLPpmZz02TQh/Gqi0N4NXcaPnapojOxFvSYMFEVnU+UrzPfNt63lgLdyiGHhCr8z6X+I
CeVHy/O98/ym2mtWiK0m8aT5KaRXsRhycvMu25IgFaEaW6ZgeGDaflBPMXvYBe9WIOROFky9ZRxe
KLlDokLHXJ8VNLw36WTczzkl39yrQHuafm59kd1VfIy2Kele1RS4TyT6e9L0DV29X76VscVJzzGL
YhsWLakQTvGsWxTLrY1gn+YWNmlmS/TvaCWjmY/SCTF+qzO/0OL4UUkN54bUTp7yoss3fN+oHRLV
cN78xsg2lsgDtPKBAPXObuxQakn2y6+w+iI5SiAIK5bpw4y29UdRlg6YNjPAOVF16zYirZtKJfuo
+xH+QDyMqMp13w02Qgjn0FjeMHXciIoI+Dv6KVhWHQrExsnstFk4Wer8WY//FYr8VycLeOb3ifk/
/eX/C+Dmv9GMXTqqYem04//rd4bO36KY19n774Cbf/wXf87UJUwa6DaoK+HcWBJizf9l3EjjD7pT
oUvev7SCwmCQ/9dQXTP/sDVhOY4msVdxIxj/GKpr4g/bNh1NVQ2h8ens/9JQXeMT/dY/wfTmO2OU
TmtoWhI2GgSe3/snXXZtyp3G/pZMO2EPdzfvlo3DvjemfEpaXElCzVaRo7xXYU5f7X8gZZ2s5fnL
by/aX4/O70OQf5cD/fOd8K2YplB5qf5puh97RhWhq+mWo+CyHIX33YLsmg0dpo3//CsJk1f2n39q
kFLS0R1hmJIwnL//1I1l6oaBamRJBjZZWLIdZiaI0zVxBIjUC0AydpyQBRzqAD0nSHosdhEhm0fS
gZ/TAdZebRu/XGn5pz571XrJvenXyZnNxRL0o9woBNFjsiQJTe2DbO0P9kZDq0x6sugmgQV7g+lD
Hhsb/EDaRolg8ZCytbBqt9s2jM7noVoBgQEwQpy7j+uhbI4Bvf9pyuCLorLZuFVEoqyTn8y2q9dR
SHa7LZr9GNScZnn3S6XTVFJdnDTN8c8arqVt3bv2JkyThwTB/alja7ikn1NmjMYBQYTNmzZtQOhK
KsJVwoawvfo5tUf/EgRW/TQQStFVSIvVYFhxZGdXKE3jtuvYjtDiZ1dik20IN7NYCdt9NnTXXFTt
lXBrfZH6SryUvXjSxqqclaH1lduB/+gMh5ZF8NS2Q5/SDGa7mb9Pc8Xb90l/lE0OmKCXBsQU8nRc
HQ2/xyyZYiBAGpRKRIhsjuey7AX8PkVd9Iomb61F1SOHJfsk0hSt4jGrnfhQZeV1yKxoq1qwPBVM
XMKE5/7zoddNe9dOH+iJ0RK7mbqehtVSRqdctzXaLr5+FaJ7682ymTel0609ZmVsGHLwdR0jfS3U
xr2CUHqSCIql1FFX2+6gLmACBkepl2ufqISFVjnluSVA2cOSsAf3IEHYOvXNGnLsWGQW90qeXaLe
WTl1pT0kfoLKr80kyxiVwadbsYWOOgJuKk07dK7/GGVltg4JMOARNSf6T/AhK2srPZ+pOSo/DoAZ
MtIXRaYHKsG7tBke1JKRqJMr9z5NN1UcXDvf/25DHIxMtpahMnirLrlGISPVnNRCaEvvToOYtC3E
dajlNspLlEIl7rmenYagDpoNbbUns2lKLnVJ/PSC/KUl8rUd+Uq2ql/56UHcuK49Jecdpm6hAdEZ
u1SpKuC6cWZn3keKhxv5/LfL1Yeo/4kt1kcBiA8H1mQGIKIolVsy3Z6qnMiu3K0QKMhj1BkGD1K8
dfXCWCkWXygtgg+7/RVr/WeiEwdG0sTMlahcEVnqGBGmjVRqiEdlqF4QSaKkI0EYlUa25QI9+El+
dLLuoW/ladSjC3XCF+3oc1xhYQTgMq+k/xHmFlGKCiY+Nx3gX+vXhkqLnuY0FO0CGcvcUMr36dX6
+QLS4iXTnGTC2aQwH+aQTbDw3oHYXO3B/ESAdsTwj6Cxf1I171u2yl3VjKvZhN8pPSSGwUsRqcMs
1HKDUzk9jC0PZYlWf7SHeebDr7DgNLAO4WusY6u7igCquvDfm6wks0+UL3pGTqbzrefQd3mBdQtR
FlkCDRpozeXVNVtSfX1z1yv2naFaLuWR4QT71FbeczOuZwQnDBGPgOk5kDcRdVTps6I8axH4YeMx
LMg58mLB7NS9T0c4Mbmf2Vdvqtc2ci5y50NpYpBZp2JRZ8NzY8vtdKXoRWkQnN6eWjJQVN2KwKOX
L6YafkP3Phk8D5ETHFoURtCF8Ztq6QG0SzDXGudJvGVDAqbfvduKhRePF60Q5H0RvkeKUDUr9KmV
xsi0QeOEPheBzUxawAxRNLWcZRZZGlk1aZdib+Z5sO8dJr7rMaubS9OtEg7fk8zd4qzhhcKC3B0V
2Jk51uWiZuJT/GKRfrY84xohOAr7i2fbT22vrqrSubvQx0MoNzok8twjdJ7sp28N7i8uHJ6dsrd7
lITmUmjKNXUJCzPyixbWV/w+G1fk+9HGDh04BcxUYfMgSkKT3T2DDwD9loYHYm56A+HffvViM96V
KTG5vFh1w+cd4/FU9f5uekUMQjTY4L2llhItFT15sTFyGnH0MeDqRbcvrpWEQGy30WvtJQe+dfgK
qJeKZqfmmFroQzjeQNEGH5U6roktL/kqjB4WeVu+RMMDs8Y7Kyp+NTTvByNfFYH1wb5+m6Ttyums
N0VVfjV98eFq4p43JhnEAmmrqUVHO9UZxLWXxDORP0f8svrp4eI9vvPV5Fqqzr2N+XlSCd0BIdAs
J1rO7JRlVLvLGjnYrE2zp58K4f93Hfsfghp/r4//93+jalfXBAP2/7jU/T9V9Z78Xuz++R/8pR6x
/uA4gl1KZfr3Std2/gAlhLDEshBwmIhB/lHp6vIPx5Km49iWLbkWJ9FHhTVuUpaIP8CcmPwTTZoM
xjTtvyIf0ame/1b1UeKqJNYgYKHsk0JjZfb3qg/nNABXpSIMx/aLS3TrGaXj7bfw6CGbO1pvnjr2
C6lbBIY0Y7sZis5f54l2F3lkP+KHRLarqK9eXDJdHBV93+eGQ2IHWME6P9ejnpxCdLWOThxZ0Jnx
U99hKalrlJpiYGaqUVF6ZU9ni6GzSwem2aaDMqqLMUEWASDA/qQlyMthNJCuTAlKcNc4UpJgdKYu
dDayjVFmp3Vx14op3aPWVi7b8FUtw/E5GcW2ynwGL3qwtU0tBtNWxYefP0mBbUvXY5uxRtTscqw4
ijHqnPcy/uy7a2117OQgPgENwM4BrzW1rH5hVpKULqxYhhkvEoP+PHaLvd0J7OAMY01RsrKfYugo
+jJ2dnMzL56yDNVtp51RBgWrphegDi8DyeNN6CEDjWttkeftBylEyxF4BEtZMPrtktAodCBmyZVn
rowmLRdU14egw0Rpth9IleVKFPJV4lGpRMZK1Gtydu0EEtexTrxnBE42cj4tdCzrDJMQEUgVRxz7
Qt+2bxw7HHj9XpLU2aPgX0Cmu2FkhxamXAqH3VZhEX2TlkcC20j2wVLkQx+fZdlAOVcp+wYt4Iy4
k3etdQ6DR5vvGO2Zjag6xQgs0/Q6WBlkCSa/HRTFOSvnYxjrz1iTyaDxMczlAMxXWaUeOrOfN3bo
sTWRpJP7K4hW6ZyCHNLUmvKVpy8alplpfNV29M12a92F1UEh15YFqTKwRlQSgqK0+ETg6RZrGCPp
2P1k4PTiFPLigodx8BqvpBbj5hwTmIQF5hq7Bm7SFo5YULIyaMf601XVy0g0Uaj4vyI3Cme+ITAP
N+1J2EhmOnuEq9ZO+6DJV8Jxr85HOyyRlWM6MN11ZBqvRVDaUD4qE+oz/7iW19EsvvpSXyUeRv6h
eGfruBLoMIIYZIbVmgZf5gAbYDuoE0qo2sJQ0oHK8MB/pSmgHuk6GAZyce81gqCMck87tHWE8jwW
8VlOmmhUj5Xi4+PvvLMfBGs1oiPAxqJd4sid7CnGJZ7UJTXAv7wPsMXyGQxV+XDJbVqyadXmQSHY
zrkoeCMFCGkG7SfJYYr1G6VFdUFieI+Bx6sNSklTybHVE3HYngLbRo4KpCIrooLoVusLADqXGVL4
5BEx5C9pNa9Yh8pZqgOFgARNPnIQbFtCYq8UL5uowsUYjfbF1aYGe+hAHzjb1iM+MbPhVFWJYCVd
q0hle+aakFuwyrntLikcIqcH0HZWbdxdH0l1xW56zmgnXnRwjffAoZ2F1UOEcBveqV7GvwuT2iU3
HBON1I2HauLr8QXAhqqFhusNfTX2f0jZjC/JPcPmTlo509qRbKeofMTXlK4zpf509IApcWAogNcs
Iskhky+IZSbxN0j2KrmZc6J8k3UIEQfuPuJ4NgXYQ9w56XHJKfJtjaWkQS8w8wfpIhQjEg5lxgZ4
HfHkqc9izl9lUqUWzp9b6TxoZTUiY9BWJn6URTFQroleXAlAqHHQJhFMuvRLYXOC9x8reI5hhgd1
BA8g0RugS/W9ZtZyYq3a+Nph0YAJH73q7ptrJSdN0dZ+FT0gcwAwIHGnlsp7BCqcJjumv0PpVKTh
R4cvK4YBs5EBxTfT3XWKCGluGgcd0ckpNJxHXZTozvtkZFIPvmBIxyOTuT1JO80c9YDOZBK1U0MY
CfNWkxzkjsRKDAmMHJoEDQHRi37zMc28x8DwCYkiMJte9ujb/am10uIYcHJZh6JzCnwSz2WJx0VX
A1JJCnszVpjKUSBNVnRln4zGMI+cis1xURfrAtzN2HsHW2fYbnf2orWC8hrXcDHMoHBvTmF5i6Tq
x/uQ8BnogmBMNH62dpWCptNqu3nrDoAJ6KhOoagMgCvDOtVlsR6mp6Uvi+ECtRe7uO6fkzpA7VBX
RxlJaIKx7s5qswsPXTg6q9HEnlDCl1lF3jASrQI4niVCRSxjK/aiDq8QQqO17SoEDtcexkBkWWt/
LI/som0yTxNmHXVTzyPeTNekb3G+BvDd67iWeyfMaAy7jKF865LRFVXGMYvMKRxbHCvT8J81zJeZ
OwxXPXRylrIRFk0nISqtgHrl6amrzAKbPgG3oEWfS32KRY/kE1ZtSqjffOlUTM+znjFMuMWMHW4L
0uUiM3uNwrRcq5ULed2J+rVSLKFkTLc35a2wceZwnvT58C2GZCmblPmIh3IkV7X8WPpDtbBakj+J
K6H3JOXyzPZFX7ICP4gIjbwsGqhAiSHe2UQOIWQtL2LBmyBPgRG6hgNg7asgGG7gcg27orUK0nCP
sjvck21F0mgcHlXIiDg47OahyXTSurzqzYi6Gq0o0JEiIa8KPxAwMV3Up2JaWNAbIXMfZpmTB1gQ
rRwvSj8rh9A8O3kb7knm0XeqmROxV7oWie15TgdQYQGAi8GOZ96PSffRgRiuApK/fEgdCGcDd0o0
taNlLWRxdABe7NkZj4xOGvFQsg+HFWIqX/7IVo5btismpqffQ5AuLRJVYl23SbxCrZqEYNY0tChQ
WnmXREMSc6VxJaH4ql8L4seXGVc3tAv8MsFQcqS2qbeqx8DZjVJ7kGpmz10zaIj9Rk/Fjij9TPMz
ZBfvA9VFvygHS8PYWG2b3EODH7fJqvFV9aGq+W2qdjOc61g+2yXB94D5i7OSwRiwoTwh84uLM3JD
c+I9kOlAuvdeBf3114fKdKA3Becct/HZyy6GTuKMQbU6t3zPvg4V3VVYDer7oODuhPgMISjSjsiU
jIfCabYlw8wNGSv+GhUiqlu/L5+IKhLzQdXFrRkLNkr6awLt+BTAnNxaYeRsuoBxoZDmBCU07tSU
8hjijOAVMJunccSdX8ukf47c/LGv+/JiF5jVfj7gO6uHPUJj/QDgD94vb/z5oBBwh+KYZNfpQ8L+
1i1N4iDAie0RChqHsER/3RlnuoOKcZG9MdQWPu4QKgwOyRKz2hqOllmSNpdBabBKYVyKCmRYNPi8
JMmTXxMG0HDLnRqG4mvT7LR9SH71XA000IQADvYBWk8gSASD43uAFlTWDwF466Npi3yOqWVuhaG6
dU3jyVZH//rzARDUezFm9gPd5T1umv7FKzlpS9srLjIRgF0HH+ndMCrHRhQRIzSjOEeRsx2jxH/K
B+096smxrkt0qKxv8rVWZghCm8E/xTm3h173C4p+ppke2C5yeAJo4Mse4xUyAfmRhjlqB5wQFJvy
iCKAObom70rOXNRpBWBLh+NVyhcE9uXa8FuKy4FAJmaOz7lRJAfXUIApI+nY9K1BgYaIeefpWEUi
n8u2yVHP+lni7bw26i9OEKNm0lP7oMViYnRhaCHS0TiNUXtLdN1/QNiFk5K226jbM79981aG4oiu
+dyUpjzDdxlW5uDUew1wEf5fgmv8vNtDQly6VbtpYucCc2uWeK2KhQelRNZVLU7CigDJ+EKmCnVx
tqkiYwZXzARGS9wzgxTJUQJA8Ny2ZXzwvdhYJoimV4T4cgBUYvwUsQA1qGSLRrfKXdC1457BCT6w
jLWWnRTN9eeyLiy1uJHnSTy1GbjrgVC4hzbHs1hqIydBqkyFOoCGKjP0Pz8kJf7FMMEVr6fEt8/5
t8utVr23XlbuvKqo4hkwWX6kBtrbykmUX6TXeGuVk20lorfM0TdIJsgknboYt9LAX/EeH6pM2WaF
vHbNWreAIXWxDZsNhNN8tAiVM7/GTmFm0ryL3n3NFBbZYQyTp6+J/QL+Mm9qMCe6SJi5mkS/DoLR
u8ooFRNxtQyywtppJm4C3b7iichPduYs8iTWd5HXsDqY/vTzgWlwMlPFssbPzoVT+E+GhJdPJilc
isJPmH7vGKg3HMRdcgz1wHvuxnBlhzzzvoQZoxKA91hn3ao16u7681fsIF91n9PSsnUQI0GgHQaj
1A4/f6o4GID1MEDtPMhcmt37a10Z50F4GCCUNQQCYuV8lQGPhoqemxoOJVoLUcbVnqyHcqyfQk4G
RExYmeuMKgluKqFlDITmoJYFBAJXPTwqIdZd0FOn/Fbck3v55JKRol4YL8U762XI1BvMnbMCmXkO
drsKt0PuzQ+hcjGvaNcOxsm8cVHnydap39XzoFxrPV2oEHAKnGqB+PLwglpneVS3Sv0EvSVmqLyS
ySnei0shFlzVBvX09nYDOhlMN/aj1mpICMl0OQ0K47e2vjlKdenBeN11J/MfKKhnMTkON8xZiNr1
4iHJSAHtVTPee01QPmixQy+k6xsrIRlgwDJ57+iEjp3t/SKAwN1pMHHmfpWjdonoNgbMvAVvm/o6
3AWOXV6I6OeFiORGnOsdhof4aTHvH5uzAfrmXl3ym5WfzW/7EwV0+G4/jFf4RsKgW7tQgc2W3MMr
At6B2MNAdR8GfJTcq8zGI1RVaMqZOKzjcEcy7Qw3Nqfaxhi3tv8uXsonwzsOL9aDHhyq1docjgR5
8sbpZqe0PRTBwpzLgjDRV/O7Uo72Z/8t9XuyhRrhJe2M/4uf9HMKxv2gXmJtqYcwneNZAXC6WIfB
2QqYssqttYgLqJEeg4F6QQx06G9LTVveSKmcwz5YFi3lpcBLjrJjWPi6dTNNdfHq2DwkiKpI2cG8
+wqV5wElJEjnFe9qwznxv/K7Tvf62TgaN+8x5EvjMTgFobJOjiCWNmCo0UBd4/MIRIOKfIaJ/lHj
u5wU/1gn52i9Hsmwnd8Y6k4I3qNpbHJ40P6iC+U8A00it4yA7iGXfDPXa63ZdFn67HjKwa353BVi
+nVpo81JiCaTV4sSYpir53ivGW/8VDXf7h5Kp/5eP/eEX27yp8xc+jdUgzyuLlTqnB8vVzclx3f9
lPN20M+1Txob3YN4qVYArLJ+FT5rJnifmXUwbnjkX703A+zPWTWfCQMdiPr0Fum4Ie1tG/Pr2+sX
jOXBo3LLHrPHAvX0qnUXRLOuamK6+tUvx8mWgLeX1qXpd2qRzgg2sgKw1TTxj8Uj0IlZuLIm4+jk
bNcw1n+4sPJPTGnfg4O7iRhVN+7ndGjyu6JUttnsvdfv6bv4bKOd/TC9AO6dnd2zoi2xQeZTDOz2
blLWw97ZhD3CvGN6hjuZF+42824+p3VWLVsAEpI9DoJmcTOP1kG/lM/R4/gcveUP1TVl0yPO0w/f
PTbWaTgKIlf6bEsXEsf146cRsppqPDvdloO3aFvoCE0w6CvT2qcV/awZqu+w12GbcLGQPrsYnuMI
v1A3Cx50SCzhNTl7pFflV6/cqbTm9VV2t/4NPKjzVN6IO6acDveB1NfNPe3lDPEtZZu3LvtFWJ4C
KGCRcDc56dFad6SbeUhUd6NvwmvIhWfLw0bd+AhEz/7SFlvl4hqb4cOLGSrBNx1b8FrKqnxsH6sH
caguxd3m/Zk/2Q9UkeaLr73C6A4eifDcY6xSWOqEib1Qa/eSWIXYs1s7scGIt4pKwh9sg0R3glWV
85pDivQQps3KfF9tE8IPApJtbM779BRxFCHcursPpWGunoPxYtlr5PCquzLS7zxMV9Sk18xAdmjc
iyEzLiRYURYgcry6e7Mmw5VvNOP88u4aKVPTZMuSH6aaz7Vje8ou/VNyz/kUWMB29ZKYu62ukCKK
xBQBl1t1W4MNSYChZAlbfpZs+/Sb5mYnxiFYF6xZ1p3i3P+NvTPZbhvZtu2/vD7OABAAAmi8Dguw
JkUVlOQOhixbqOsaX38nnPfksZ1+9rivfTuy7ExbJAhE7Nh7rbkYL5P5BgoBxqoevFDYHeI2Ud5F
QmKdNpaPjHMPPu7oVVAbcj+NvnMs2kFfo/EdH4feAhhrGsEdMn6kvQzIFuUw+A+z1gwZACjSyBqb
l1FOLrpBk3Fnbl0KSjsQsMZXHLKvSdipL1756PjlW4I73tVh7yz3XtTT641Aq9rugPB1HjQpva7s
i/vsvrkhfgBU2xJuuGhaUKDWe2RyT6p+DPP2pWZwZ4VuVpkXNVZvME4FYAyN9m2Zf8YVebDz3ngf
2vYZaozmFqntrL0cWJXjhNEOpNADHdxgqTsDvNXJmh4YYe7Yn8oHBFHr2poPHZqn94e/vgUsAa5w
Cm7GxIpod+Kw9tSbwOa+2PS2GNaRzp9N6iOHZjAqAd3MraGBn+1hWWyYTqZbEmtQm+y6diQwQ8iz
7uhAMb59S3fpUmGIWnlEtDMKlP2xmr98+87B4RYKE8kEaBIS3Kxlt6/HhMwJDbC+53rGN4hseEaa
NnjKNuunR2tlEA26um+FTSWp+imeM23rmER+NgwmN52FhrRA+3CmpQaPvVOGTVZxn6dNHK0JaXwI
IjL8pnCCU0aIBMEGLteSHNTRLDZBil9E19D/p7oWsOMBj+sGJz07zUwNPGpnrRLkOqdv1s6okds3
W6OInrSR2jmtCWGzK+PA+NHYpzRTRw1LgK8+IFxbRlX9aWGLlGPhoXEAYpIB8wz428Mtw8nOstg2
Bz071VWZn0C25MSuJfegX7Kd1EyYc705gSYnMbLsmoekhhOkx7DGDcJhiSG3kjzcPofp8NXQjthB
izN890+iyINVAkxt/Kh9r1hDQZl0dSHFi04j/TyEogIW5XwkihnfoQHmylWodz0/o6faj1vDrqMT
IX0405HNLQLMGfsqxTVmhipK9a70jpNlr0KvKVmtW9oDk3dKevpJxiIUBgAE2Nbz5uQ/2a/T5/hT
/1RfmztWkXptqs88t8wV78rwQNyutYRWhroijxBwZgk4/bK488vhZAHrOECZ9BzYGuOjVPJs7cmc
4JX2lFYOrSKQZwQczfkMGXAWnR582r2bXUXidJTTMEXJQU1Es0PMBHntS+3TbAFD05wD5PyADMZp
GQ0D7QUioPIxeLa0Hk51cWdqxmfAiiijNbLxMGO99uSQJAUKaqPZ8yLk2h6AV8h5qmLIG6cl/FME
7njBxknIGsxMf4ftbqtk1SKUyYOdW9tsnmqrMgGPU4l33Sm2iWzphAQTByiUxqZ9Lrk7Vw0Hi5GO
+NJRUMTmHXh24ksUW/0kHIsQUKXJTplGTFbsN0cpeart2repsZPGHbNLpZSfnEbZFD4pOtMexxo8
PFpWy2kC8GejULb0e4hzi7g1nsa2jTfYwdgctQ+jbHaaExVbW3M+jaW3tKRSrwtHhWwtCaRBir7y
ZqI2I2S62nCzAGzfh5ZfX1rvk4LkZQFhHIJqDtPNTDUA8eHwojXqc1KqHmJJZrlzUmt4JxUadE7A
NmelNlpwq61WaVSuQfC/gJRzdlZxTeK9sNtpXfRpsRpqDKSGczcBBlmOonaLOn6j4sRbom1z6JNr
wjbCrfgINALcPdGGb412quzmXU0Y0ePqRcQR9JtBqbptjykWDiTLgrQLRLoesVVZ/E7WAh1PZiA9
7UAU1rM6RoB3HxLSPGOg3FNmaeRFh9HGz5gQGnR/aklKgTa3gAyEoplFGwotd4NA9WAByVtGgJfY
W4Bxdbl57chhfeX/dpVJIpPHOAFqJp/2WC6Fm0f1jZHpl8pqMk7mk7anV6HtufV5nRX2i3D+gYOu
+wdKN0b+wae29R8S6FzuNP9ppBS0GrCPMQAyOfL21ZrATmAiyBi2XhZ98p3unYd4WHIezJZO1n0m
gcCCSWFQlCmW26slBSFuJNe7E9O9hqbrooxYdzFNyZVZ9axBg5+unTQ6iBrOEurvQ9YUr4Q2s1OG
0nRthWYyFRhuaN1NIogZISvxtvObg0eW/c2ZPivQz7APjMG615PjyIkRgjisvxxkf6pUt9omXY9Y
spjeDwdpA8PMNOoX0qPwNoOtXuRNdE4nfSMTUaIa7hHUOFiU7KQBfY5fetC7l2lgX60FBkmjw69a
1fRSoqBY0b6cll6Z32eotUojwAxmlmefdOlFWNEDdgqncIu3rjVhsMPSJPZIkH8OgdUvtUVJquhJ
pAhk4DJz2sEXjJjxyZrPmgWkfTgokKjSQcsv4LCKS19cp9wxj8D8fLegulim4ktnPDITELTjC4SH
WapdvN5LHmtTN5ZhYFXbpC25ipVqrR1gSwd8Qv3Bq/rXtvQwm9hC34I2RcVjS6JMxXhUaQOevn1J
A6xNwdjvJgZKB4mO4uA5JL4ylWQaEeXZUarOC2EO1wR41l5OwlhMuiALGuABqB0TirTebAambbwK
ZdpN0jqaWetcsY0njwX5X9gdps3k1bU7DTFA6iR4RDG+aiOCpJjKFqCNJnVXEshCi87ZNd1Thszq
Af1VUdgI54O0w/SUEM3RGtGtoHEbYCK6L7MYybgShBuMLZhwJ6FTOiJaLHxnWJuas1aEg9KMYB0w
lY+FwlA3hF3mzyaiIEUe08lbYhpwDHJakMC5UNRMfOadzj+Gmt7i6PVA+ow5IHSSvXUz0pYPVclH
Rk30w1XjE6gBcrDqFpSAk2Eiqu5zoMw6+njAyFweEWO9q+MP8niumWUuA0U/+hhG08hfVjlsoXZi
CYuV6gBhw0Ih4EBtglYU4kIgMWwWyLXZufJ8JHyB2KMlNZZSQyY04Xo8Is/LVh3RjQKZ6L63KKCb
oNpJQsCbFBn6pOfvSoI6VyKe87PxU1OCXsSKBPtL8aoN9jTMdWEExRDqwKatr2UXmseor0+NjSZ/
gEidOB9TpnDQpaHtkM62UHPM8DDJ2D5Vm22QPDi0foyK1InjgdaWWBIMqhtEBbzKZw+U8wp4BQID
KvU9iCF2+6g9CEkMMNlMdHCVV6fKddAIRP3Fzixo7IYDyZ/9KVdhu8dyn9R31nQaApPQhNxnaBRk
b3HRjs+ZHowYEgJiadFSrqKuk/tCH77WoylJpkIw9SqmfDhKSw5Hp0cK0CGjndQk5VavN3oGicbQ
0l2ptOWTHpRHqI/GJnV8bZc69h2QtvGRkSN5VIJsYj7t4i2gG0dMXPc6tAqzzrJyLQMGbqAHxoa9
GFNKVLVnM6jgfiW4ldh/madL9Lc944o6KdKtHZNcohRhumnVgXzGQDzGibYh/CC903vliWOJ5bJL
vCsBWMSyKlZQzc1TXubNrsuYHmcjR8UxYxkKLU6gFaZkb4LjKEUWPDYzSzGedf/fxrch4et3oxEG
W6SSmEgn1dj7ZvX9l29/lsQ29J9v/0Uzh36bs4+yeaXsbar5pTab6QSJYNzoDNI3SlOI5wb4R+do
r3HmOY+5RgVrlkK/y5pNq7TVsWmT6ui3sVyHPUF6zAasA1Rb88D0oN/3AIK//a4J0q+ghEiwg1S4
H6Imw8AMnHYs920huj0wNp0SIyflp3MrHqRHR8HdMwpygErpmOdvXwypfwCsrLd+oL77+GQfispm
wNuMW+QH1Pu8UFYeYJGdmjT3KZNZPrH6In35PqhgDxSNEhhv7E4OSbfDksd5AFEOHDbZPNPeD/qR
OJWhSs6AYVWWZ3r0DSEYD03S3SVlfuzwo7/5qaNzYOKuGXuQ73ojxZmB0CfyLIgv9DPtiegNhiWp
R/droKsx1pOCuA/uoz2nFsShADrWNK4a9v5XWHRvRF1kV7zpJ9An6c4KyLAyWOzdykmNi0xbfggm
mGusX2GGOGumYeo2w6f8WtFSiUVKy6qtaSVoN03z1fu8FMVWKehhYrvPi4VtyeJA4OlSFWO866U3
7dv5y7fv/vNbvYNJ1omCyQtc6mbFKMK+szPkfLZun6wWXz9CBsz9PfCGIa/ETmbQxG0nX+o1PTL/
VYj5AI2UHFGBuFMmcdbIaey14VAAJwSe7i/pRbP6Bdm0G4kAzb0MR28VJfthtEJqKyKd8HCb62co
OdUuCJyUvJrqSN2i7NNMMVcZpqld5WhP1phA7iH40B1oXM8z8XecpzCrZx0q51ytoh4cn4sSmC4n
trVFzodXEUbiq3DEUYEsMG7vnRaPTazNUZqRvB3T4N4uacf7Jkd/qC1sAoNjEMjLIwxulgjSkS1A
jyOHyRT2vQl5p1LRM24YJ2eytM9BRZRhPARPYxRaVwPJ58KHgblXmpVPLPVFkOYktAQeeJkbbphR
NABfNZfo17cWmgVaCQqhZ9HKNO+V4dlH6bMMK+9eVcnvUR2xtTua+Ziv/R2Boeey8Sq3bDEf8EjU
AP93XZHdM0R9qfRAX070IFt2ua7LiSXSTo6mf9EK67NSyc+WoQ4rhcPIDpnIua3TtVF6MU80MtKc
P0gG9SPp7YUMZMHgK0zv8OnyusJxQ0lT32VtQCZjkhvvMAJEIN49xO13Es0XKWsptMh8S8hIe4/h
07+r22GNPj18wD5Ni4gjAVACHd8WYFgkKt1//9b0KsxhfDCrjLgPfPaSODJrb8MwTHRxGnsj3gzY
ZQnOUJ78PKXaQTF25zeleZfa9XCp2remkBmnJ62a45IQj4tkdFGgB1usGw9+HRZndvgGaH+2zKnc
n9Gi0hSzEjB72NkfoVCtuwpFUEPQ0CXLPXOPIzRxw9GZbmbutkTpYVkOzUtHvuE9h7pHa+pWRRSl
uyhvmr0syDWeKNOWQWvupYUtcdlMzWua9aQFKjb/BO2ccynoVbeRNLjSPTncuYODuFWPY8s8rIFK
7amfsGAytZWNPLWcZ11CRsgrVg3TnRx0XgZjdPA/dbqrsgB+/+S51NvbxAv9u4Sw24M1ZR966AXA
1nVzxxZRP9o+QL6stcN1gqh7KCT82HhVB8MekXl9RL4zIi5mhpMqsAQ76hzCwtAIxUgb5Rgtg7DZ
THG4jAlg9vQMMLECi4I40GsoQXd24yEXxVJkEbDwoN5PvCwjfxw5YmrO+FhOYDnrTOwNG3NaHKpu
XNdyCfZLW/R2dM6r/sYtwOpiFa7pp/1mnEa4mQLJdOdgo671keUxJbCgKN6gQHSrcVQwdhalG6Xh
S2RcsLjZMx/dX0Lz5JwF2GNlymrncReiRR4PzZQboFYRFAxBw+QiXOYarU9p1ocua85qAjPLQ2pE
k6YhwaNY8jYvGaX7k7QWjmIax2Qrpa/sMsB/6MsNDlOZc9/UxHF4XmMRKuoNGy0lmKOWuTj6lXgJ
4XRCYg/vmsHe14Ma3zQPTglCR0K4iC9Va2G4bAipkT0DmyQpC40RaXvziFhvKLXbxgW6lL5TpLIh
Uoo8mb09rDrFF5fJLgkXrdE/YaHcRJUf7ZzB1jYlIErXqKaZdPlZKSZl17aa2AN4op8W4A8PKCGt
iQ63NR5SjkSIKYK7qJKPiaBZ3zzkev81KMzBLTBBuFaBW+DFqA0BA1I2h29fWG/KtgyvQUNeSmUA
kmAm6NKHCh4aUiFWhVmwnWR6+zgG9lIQnLJNjVZl5uRh+R9bKkiVE/2kN0e0NdXqO3nyL0xls1Pv
O6fXPzW/5Mh/728TQwtgJW+GHYFs0bPfMyJsKEzQzuG09tme4zR61bXYHTtjRcyxjqABJcsXizsG
0Y7DoaJUrPXvX5X80XX316uyDXoyhm5Jyb/546sq88xg+VKYmQxndVPMmzZDolu9RzsB0CFbjNnX
kcmVKvJFQcpsScbXdbDf8jlxYG3c62fjJC7OQ1deX0qobDQOduMyauYGzNW7WpV+X74BiyavWup3
6U28tLfx1jw2d9Lb+VigP5vm0Q/KRVYs3LRF3eZCyUOHoC8ghM1xGGgnW84fjcU0MzhVuXu9mjvd
IemKdIMVO/vh95cEhuA/PikN9bhmCEyIEtjgT9cErYHeQBlsd9NFvw79YYaQgkHNL5BnQJQXDP08
yl7C1y1mQVhqUsJyOYgtGgMauGnfAxqAxkulh/5wXJzqhPSXYnktGR+2jBEBnzUrex4scqgjXZxh
oxmegeb5JY/HqeYcgwgnJp/mTj9NscuLeIGg24Ng4BcaZdET8Wzqh1qcSSAZ37IsWWmrMltJ4/gJ
FwICWLlx7NNBZThzDG/h21SexEv+Vvdvkb1rp62jrlaRki7owMTqRtlW6rSyT5hDF7O5S1+lt44C
lPg3D76+454sg/Cd8up7a8RK4iG+ifca+RWQhsWoXprH+t6+TeGqu4xPLsOyG02Qo4Fnazd/4DUf
ONFY1dK6tQTuDgu8xt0WkgpVWKHKEyoPseixouPM2c5GopUZtRlk2ug1Z34ZEgiSPtrMNDNywOQS
KRWzTp58n8knbJvrtWYWSiT6U0zd5zAjVZmVTk8ZlLKAcpdg9UtwJf5osWUl3yangEmrd6aS4Tor
j/r9728f3ZqNqt8TtBwVMiWTBMPBRzAbbn98pKijY6WgEb+LhmKdTztrHA92+2QTefops+TLihX3
hcvyNt7q+/7cPNB3BkKhuCj9YYEQYKWc6EDxBq+OsQvXY3sJ99qWAHp5hCUQX3HjM6F7dLyV3p9K
5nYJ87vSoKVG1qu+igtEEEsfdyUGrBseqY04BgwUEL0+Fq9TswQ9Zd+3VwxgCD/3JXY4b5Fd+Hfn
aeKDxWQxjQ/Tc8mssWFFhsyQLRtdf5ONjuw+PuosJm6Eu39B2bVq4zjfRQS0LQCO0EpJcrcnFGMe
cp4a69w96c/Kq2Vc4N5X1/wh+jQ+R0/lMxGcJ+1Sxg/GRpEjPijYTuMad+TCrzk0eNj3lyD+TiFj
14bxq8G++NCbuzwgthzf1bp9tu6dR6LgrvEtavb9h3wPviRf7OLgIRNPHyg5F2H6JZrHvnvr5Nhv
q2Y8t/v2s2p9Isxl6ndmvyVxeEYQPPniaWbYzwPlNQegRTPszTtrHc0nivWXhgE0QXhNhOhmFelu
ccqesifvPnhSvK3GEjTITb8nzElu9WQ1FIskxlLw3MaX+c3LV1z697xdjYHePnz2DTdPv6ibLn0l
5iewSee5ptwT5ktm0ce0t8XOtosl1UBPY2eRPGIx0l56rKeL+rnW34JTeYCNs2hZlT/NF2BMUKdf
lQcP76dBUAWmtxYJJaMDCkDkba3ool1SGq9JKSQOjyE++0yesE+jgC/6yoUyQXSgN1rLRjXuQOW1
iPSmbO1kNPJo0Xw4vqyBJdfRllCmpdkhCghGus2ek8ntELT40v/28vxisxT/NMjgjFElHh5VY7T5
zTb9HUyLnl8giajjQvg6ItmSIWOn3xhpXDw4q679yX+rqxz9P361xfgRlDDLkfiEU7qSdLTMl+qx
eYw6dLyInPkwtVO8rfoG6oCnOssL7XsG68Q8uZ0e4grpoax0Q8X5QNqoPEsyXjyp72RcRvdphUhi
8vr6scphNoYwRzwvcf/whufd/8dFQ6iWCinI1uDTSvWn6qAip4ZEUgeWuvhATQUi9lSaClI7Jmly
2NWph8cVogJ9RnzDg6uUw1550NhNnZf8vrobzxbTa6t8b8pwE5DpmLPy9qy85b2GRMI81leF+Xeu
MiKipRz8YdPUf/n6NdXh8wIcZBj6j4semno9S+y02fkw8pQHokuBgUzio6OPDiA33pZM/BeKY7np
Lb9ZQbWobxGHOKy7Avn3JJe4nsdDRSZcrLj4epjRg9L5UxH2i5fJtm5iAZPSwnE/g32/u6/0tIbz
UYbZzrS9dBsg1LJOPlNgTYliYgY7c48//El4hjiAIB7WB2n6IFLD55OJxeTgq/E1d6KboTbZ8tuY
mjMr6RmkjSzKxIcTaTUmrSLs2YyKTOP8+7vE+WdlIkxAAZaumUJXuRl/fPl+TCoCNF+SuGmbLeuO
7FTyrokwX2qsIlRIDKoH+6SkmX3ClrRL6RTvv/3u25/rgogwVIrH0Lc+2rZKEPmCKDJTxZ0kNWCc
KuZ9ETj1GfDQAelouVExpLE5o283O10evn1XyEgeDFXZtkXY7xAgmUevnszjt+8YWUFsHPyG8353
8NqYoIkBkp2tYf2YJ8oDo+V6njHnBzlPnFchw+eerkk+T6PVeS6dcF5iSi0rg4gIOrs4ntBOMcqu
t2Kea5u7Ln0jdrtZqZSfRYHLbbIy2tYUUpyXbLTJIZoJh4p6EelUVRiZSTbOg95FPZyNer/w5zl7
wMA9mSfv6TyD1+dpPHrtiOENE/p2ntXX89Tenuf3KoN81p501cyz/auY5/wmbdLpsZun/5hkSA0A
lUhUzub3n/o3mvQPa4Om6SyEjsVaCCNi9ix+f9P6iuE3yHzDnUhey8zCKbKpbbr4dq19UOtlTUDg
UPdpHOPy3CtH3IFfkaTpHWpiiR3CuOpJmVAvExHC0g4k3yjICFaTcwR62DX7akTdEZAHyvQNn+9Z
i2g9e5jPl7Ol5Q9v5h+3MLU1xbOJ0RK3pXB+egKtMqhL32+DnX6SQIXpLw4rqmBlwvSmOd7JJ5av
jPQSCHOt7oH7Ojjza2RDpE8cA5Hche26yZ5h2kCGP1fX7omK4rN8/buS+1/rLQ2cr//3/7x9SRnW
hHVThe/N905aTeV2kwZl699b9god3A+kmdXXJAh//Zf+GzYj/yWEYzI0sS1VzL/+DZuxZqKMcByJ
/VXQraV+/jfB3YYoI1niLM3RDGAw+GL/bcG1/2WApmF/sQSucmHq/yMLrvrjbci7s3WANrh8LWFw
xLN/LtIzEzuto5ebFpeU0035XeS80UuONzWTuJMxPKVm9VDThVtM7NmEinRi6bUkYUXcjmsx9Dz3
Vbaq4Bq7lfINjN3CEQtkSecFN44XhQxBcLmZfVs/9V70tS9k/aSFFWeZdImynUZkZK4TK64RUbT3
elURDcNABBUzyuVrb2UQ0BNmeI2XnIokA1eZEcsudG9XQexYyPySimm8BjBXF4h1o7JzLl2K9kQr
e3mGwLKutVldC/W8BZZCwwn6FytwGTXxKjNqQAm1+XlqjfrM/YCkVJs+1/qhCcpVqdXPvUywRxik
/Ez+4IboZHH8jDiDB1/StKlfdezXR534mjgs114HDCZPukMmSD2222dyv9CaMOGgZCrHtbokpj5h
alW9Z8B/Z/w5tiOxolGdX+z0NbKsFxgrYglsPF/sRAjAurYWHofmVV/QkskGQKVwCpGICzfJhxcZ
P3bduMPXlC0Hy3+DIBTsWqGPyHQWGPzJ5QZIrVTIpSpiY7pJAqYKehZ1P0qRITqLwKfmr+dawyf2
atl7F5pjJQMnjFgDq7yjBOLAVrVOgbIzg+tBWLQkrbPhWm5tX4ZANIcu7fHvTQdhVs7FtmCkaEA2
sFVH9hJwJOgCv90nukHnvtXTjQYwzbUFfrVckKviZS0EAhlby1SJ42OkDu1RYwP2amXatFjSF2M+
YPNoVB38VoIRK2RD5kWU+9r37/wqvdH+fbQMxuKRb6C9dS4OQdF+ojuY93r1pGPEQsZc7ySh2s9F
MO11UVl7Kp9xRfBi46KpfB405lcxB84k8p6dnk+DFjQn9OaxzPERz+6EcRqydVtxtubJqg+INrpt
SgaI0fYYvSYt21I+ndKR4PKyaWN62qp3LO32HvRnf0ff46npA7Yb30w2RVjqJ6Nt0aj0NLuC0ToM
Xgc0JfGuUaG6zThWp8HS4v23Rep/l/Q/LOkzCUwX1OT/7xWdYe9b9fbDRvD33/qbH2ZIE1CXZhoS
r/5/lnTL/hdoEY1V1CSxg8f+uyXd+JfUdPZ5S8LT4u/wIv69pKv/mhslNkZGXdfmFf9/sqT/DO2i
PJI2pw/qJA2QmfxpQccX3Fl1Msh1wzLDoj2N47MzIjaicIhW312ZXxxPfzxFsHlAgoCWBthBWjpv
7qefVVugWno/s9Zjj+qVo1juzlxlhNRNTLBjWnR/KAG1X/1EGr2GrUKOEICmfywBnXSK7Tb2iDjU
EHwuilRNgmWrBCkQZWbwqxZxw3PkO+kmEJEJrJbsn3lqL7RNZnQhqemGf9DKTl+j+VHPCjBP/ItD
XJx+f2X+QXGbLw0fuDEXeCon+J/KuwjR3EhErkQEqTgnS1dRGVuNDcUhkPmxb0ZI1H3fDRupUvbD
WiKzUOHjvPcR+WFbH5q9j9fw4/cvS59/7H9K6L8+MXpyqpy7utyJPx1PpVOqReRAfGy1wjg1fRKT
xKTnwYfVN+EB8bOzF1lMkEAc9U+g7O1V70t7GwyGfNZHP72MQ3DQNPDqgXKNNIgwnuPFB69rbfaE
0Im/KBAodkKPym2S6/nn1tfiDT6v4v7370T7Z+XyF6CEyklg3uH5+fFWQM/Wq0x4zXXRJsGxGnrf
VQa0BokWeLd8zPBzqEmZLtqsre5p2fRfMqvHOJekGZ0RTgIPSR8cVUpqhpPIb1MYn0brvynYAZfQ
Nbe+Gl3yipHulFVrNROD22aaSvkgwxOYTnjBwXSXGcFqwtEVGab2GIto22ThVhklASG1Q/QEp4qF
iMp9RM59A7NoWbcB4HvLPjAEctvuYDrXrrSf4yYjr7mkF52P+kNbWYexy/agDR6iaXSVlvCmRl22
penm6KtCmpw9ZVbY+o9ZeN/IINkDKKZK8A4JtdIi65tLE6ovtSYHJvgIEp3x3e/nyM4a1eyY4pa0
+dCIw5luedEeAjoSYK8RvxifUy/5EtiIJabgMSrrQ10gKNC1o8hDd9QJa7ZAZBQqk7xEFU9lP3yx
ejhIBG8FFEzxcZq8+wam0SJIaTpFUsp1O9oGeaI9Xp+2JaOekW8MIKAVxQHN8nRqopTnNOCwf8By
ieEiDgsysDKfqfZfREwAP/7X/BeL1rzc//wMSApnQ0iIM8KyflpDQHjWsYlOCXy5SAnyijPknL2K
Md/eiHSolvMk8cHJU6QL0qrjmt0+6T+sMqk+D2XaPbFFK18cmPpbGcCBRcppwkxoUiC8HrioPMjr
bdf1+YuPMIv0kCIdvzhtrz20UOwORBcrL5qI/aM6jRWBYcTzLchBMdeS2LSDHbeR27SW+qcH5heP
/rdOotCZc5ksAD8+L4WtFp2cH32O7CNtnKrxl5GuGLuCU8mdMlqOS41JDAiQkisJuNUxhVdQLHqp
gJidDPsp6erqw/QU7fPvn+VfLOr2vJfofBYWc+WfKECJP6ZdYvbmGlm4CWs6/wioZ0u1QxU++H9Y
mX9xGZj2zX0EVdgaO9ePlyHHoNbbYwO2fawlruNKrkckxtv/j7f03U/5aXFCVBJatajMdSzC8Kua
1/mRWFHyJIVp5cjSs9H9/Q/U5r32p5Xddhz6CNQQNgzTny4id2hUFHppomYXcJDsOIEGVLfRvhon
82bnBuq1vkdCHeip+iJUNbtzMu9P091fvQzHYORDYQQ1lG9/urwK8jLMs+Za8Um79gbrppugmn2L
4eDk6CSs+q2/Siz68iQYP8WAf/5wIX4cO0nDtGmsqLQ22d901Zbzf/++tTlwcByTyFrDckJ5iwir
PSGfDCAh5DZVUD8CvIbTZkWduJLpS9970mrPxR2fNX9Ya34uxkzAsAaDU+BWNH6JQvvxtUxAdsrW
4hbDXB2vrQa+OypCHURmIf7wo35+iCgzKDgMwfJoOQxXf/r8g8nTZ4eCs5YMMfZNEsldqg39SdRe
u+UqOX+6zuyxP91yFp1XlVn5vIpKgkB+utK9Dk8l1XpvDYJqvKt9A5uoN/QvSphPNcB3z1+jUwEU
lKeEvUhcYH7TVKt41Ly1Ns6jIp+oRVUfoPqERF02caVeatquyw7c9QG5NS3xmci7ZPmINnY6qh0Q
eMcCfJCE7zq9gGewzKSX6Uqz1ibN2Hu+M97GDvgVgOtYw7cnUmLI0fKdaK0GX7hCwbkxquJr2gjj
1TNKCzCe+bXp1PEdIUm/JhgN3vRkpZtCIbO2yofcoDhAdebgutlETWiuh8RMlyVNuPNkGtneEAFJ
6WQftaRhlbySiJDusLODR1ChNUqZ2D6lqcTXo/naqilSI0Z8NAuuJ6SFhMEZYAkgscinnMRq5oex
hhHBA7PgLwaCVPdq0lfE3VoYeMNxPSCGGhyn3I1DvVKxWEGmpRC9hXoeu70xIjI3g9yt26ZDDlRq
tzKKxLULR8LOyWdq3w2EQkxRhY+vWdWPFAytmyF+WXYxoSYLbLU1KGocLshiw602JeZd09npl6ye
6stQ1z5iMTVmdoa0fFskhOqRtaXv68QmyaUs4PHq9WC6fWOMWIDj7k5BU18t4NQHJhyEEpdw1alP
YVN3V+GN7VOhg2jNgCUiShpyLJhKfFaK0t9OQ6Xcx7IKzy2cDIRDukpTJ5Ubf8I85U2kg8T9oK5h
MWpviqdVO7MK29OsXVmhGcLPV4zi09Cm/tIYZf0S+TTQ/XFqX2FcZmsF2CIqAhlTVMX5O6klHbbx
xvuAg1HeEtCwQ4ZNCpm98txafXmawFM9KLnoXitRNu8DiF0dG49e4oY0jYg4bB/AgKLa9Cc0+TXr
CXP2/Mp0Pb/XF32Do2RAN4TYktv2NEdwPFVjMqxspUtIhMtQUyk2kJ6h9laVU1lbgAf2TtYkspsC
1qvhBMMrU8DpULRwWCS8tLWq0c5vOW4czdk8S/g6y41ZR5s4aeBRDN4UceFoKysGQYG64uOKHxyb
OV+ngFe37f+i7jyaG1faLP2HOr9IAAm3pRdJkZQ3G4RUJcG7hMevnwd3uju6Y2IWEzGb3tSm7i0Z
ApmvOec516AhZG4KBEekgdq5ZeRJlguL7Ka0031RWTOiDxUeQdk17mqw3fhU+1H6Sndc7IkHNLa+
0Ua7yCfoqu9EfSnHkGgwm5BR0m74wiYMqbKO+lutPNbudpHsbEVc8ST8auP5U/MShTLEJDPFN5Kq
sgfl5tlucJrxbIbtu84SJC/YHu4IawsPROZ426DAioJJYVxNYjT/WAOg/8EjHrlFzrBFFd9eTIGc
fBXwm3F2ZeioI3afCPNoYyMg0TmwhKwgM7Ay5Xix5Gissyk2/6alCB4mL2DZmekaJBwn7rRkXrks
98NyF6XIkRFJEcSs0Fm0EV4I8i/wYMSVf0G019/3OSkSGw1k6hoZI+a6PtOt/Qx6t+HLtZF5IM+w
uISdD7XaHIx1NFgzjgRCFJni5Yimx5rwKrbP9t/SErw/RlwjP7PbswoMiERafYHDkh+kkXTXVEh9
J03D/Yh8qQ9G4MavqN2Iog044lbCGHrwHSJmMLcQW0YPWqhTRV8+u75jRsIZXcMcHEcIZ/s4lUwy
ZekmCPBEdpqtWmCAS+V90zOx3TgIvZ+91i3WjkAD65qlt2+T0Hp0wtQ74b2fTpPIwy85oouqijE9
xpVdv48uofO+mRmPy3L5JFghbtPITPZKt/GnRzAnTyj5eXFR5U/NXPl3OVKOSwOc+d50ib8t2iJ8
t1vdXzIe7Q8x0bV3lqSPM3qzBFRqDWcSvdWWC4WGzaCp00FGQm89sCIyRg76ft4QLkZeuaz2OfI4
cEzUCTRBQ3DqDU/s/SgiXDyrKA2Lsu9BSAmv3g8Zlr0kxMtrZ5Y4p0rjzvXT+DwbU25wyqNJGDpp
PrtQmjdRYWNuGr0l0SK19jmZAj1msrI4ug25e3T4VjbeEUpGL0cKT/FRoC7gZ8/mv3xYS6Yiavh8
wzy5uk9IqcDBL9+KAgpVRFf+JirR4iJxrPvRQnu+tTJdPMHGMrZ1F6XvaR67v73Vy+faZAM9hRXb
2MGDZg0ZnLswTeRLCRb80rZN+EKfgMLTcHS1d3mFwpXb9PrCwiJ4dbVrPGoC7M9GWblHERTB/TiO
DWaEWJJLVUfRM6GR4U2ge/2xRun/AR1eHM1RRNsyD/TJCDyxgRWludptB+xtOswf9WhNX8QtFg+e
LATMYUcM96PnOXeGGOddVts9iB6DFPphdLpVYonqFEYecdKFan8L5gFozLzmoATBdYQkWcHGCIuQ
EOdM7wrZee+0LsE9IU/QJpU5yBPvEozpQYCatBu2nbp2Q/KlYWeuSHWCOw3gQmwSVeqPhEC5194b
EWJOuFoJDrPZgW6RcttPQ9dapxS/DOC8tN/JfMi31RRo4HmBsD9Usez4W6N8xy4MOykP1XMj4/42
69Df23nrdqvIy/miaMitLedATXlUi/k6pgzYNnM8Jkf6MXMHoTw7tn043LVmPBG4nSNYCd222zmW
jcBfmi7DeybNgKFNeoxz6mWsJOyh5gZrgqMqBuAiTSHA8Yxp/kflgMjxPUS/CJi6VzcQAYvhCMQ5
NkEPnkebRhhO/MD61eAtS1KlBZ6dDH1T4tloz3QVPcVwAddVFetjBnkZpUzvY5uMVNfzrXhekjNS
YRriDWZ342uhtmLyBct1ljzQepAW4/GBpNt6br5ICCnWXHvlrqgq98BGpIBqhryEBtkkJlIhvlXN
wIdkB77G6jYNrwYV89aq+AwL7QmXsXuQPrJi0Z+VNKurNBU/R8tsnfixdNtVdYIzqJyHv6MkbR3W
hQPhGV7YjkhH83NWlVEA/R6xjdqkEZJdC3/7ETJBRSJbb96IOurnHSSQmvgFS8134JvaXeJLLsRY
lRZo+RFWhBjdnH8nztV7YVj6FWkA6YoluG5e4ix+Lql8oVf3I6J7SuHf1kyrT7T89W0OasLJWi6m
Fbz18s6eJSp62x7gDQinezahyP6WRgbARLT85NR2j0nueV+TKtu9jGp4USaWf2QC+idTlbcJot69
1U2a/9JmmZcuNU3OTVy8/Cvhnw5d62ceQsPphry2uTAN8zgTfLKuEuG/uDNq+UpoaXGoj/UmDQSB
nCKtDlE/jC+DnOKE/HKldl4sOQyGPgUgVkDvLCLCGENvPhOHF14M0oUQhVToBlw5e2+k6Dn30eA2
/2R6vqlu9P6E+BShifbg2dIq8DJs8kqA05gKEH6JIn6ni+Irwa39a6qYmoxAZY6EQ8kb8L7oNkld
PxgzNwWpNV6I2rvH8+FP8rfyfDJt56SIHyyerIdIuGooVj1QvnCjTUXaaaoL4CSj4BVZo8/XH3VC
htrWkp2L0qGeQXVSvSUvHbEhGzIb07ti0uhP3TyneDVq4LJ82P7bYHp8hjLEJuylk5mcvFma9wNj
O46TwHN5HazIux+cdP6UUZjnx0FlCfZeo02GnR0rYtNlm4zgt6z8bXRazAXlmJebKIzrP1meBwXL
0AKUDxryJX/BsKnjPKtKgy3gByaQ5GS0+AKtSG7EPOFe7k2D8tL0gvqR0UAwAquZ8oZBg/Ancnn8
KUZPNweGO22yKdXDJkVrLyDQMJGGINgvVEpLpa8x1AmsBn3ZIgt0iJJbiyBCRsecIOR9ro1DWw81
xmKCE8GklyN5HcKtiOr06yAnn4y0sBujhUCundh2WEGwIa0dt38Jgia/EEI7PWOBbm9VVnfbQUhn
hVXfXyVTCw+0oPMKV6VTjGcAZ/qx55M6B0NRTbgc3Bk7PmSmM5im+c1ka/sbYdy8b/suHjmSDPs+
ok+V9PJhd4aynOkVyz5VIBvNPX2xMTdAVCRzG2FMWR57u5dn7Qa5e+AmlZSFRAleRayia0+434cn
Gyp5d6i97yTRaQ5aHx9A6Zh5DI6/8O7asg+f8kKN1zmiQ2zGOcXUJVz/pYFeTIcThy9hxxPHGCve
SicuMS8kcwa5ebK/4FiCeVryn8jXWss+xomjUBhLo/xw69lbCdWOe5TOC9HAJyzE8nv/Z+zGdpfS
wx47rw1vpEHhmICLiATc1GN2gHbKtZ+DAtZTgyeq44M6s6HGJlE6SI2TwHop2XpT/nKt/YJt+nIH
ozkmqra/HdOFPeEB4RnI6DyUUZwepjh2bzJllMWlIxsfoWsWP+Y9vliKIstAZqnnPieeZuawHPsZ
QKhbf8vAGr5kapSHrAYkHUbtiJyabX/e6PBoTi5uaUa0u4xEyLVfJXxXzVSfPQzdZzNxxA+W4hjN
OIyPQ4wZcOdie8Szih1hBeJD/mmzqjxOjQnF0y7zbybt+KnUDOqzC+KSBNsk5pBXLDX8RznEYOtm
fsXWymGvxBlgyyVSwKfTJmJr5Zsl3rgoyN88f4nJI2VyNylM5iRTFTRUWPwfvQ45D3RteiaoyiHp
mWQjoIQVbQPKuO5RhGNB+nUVekqzM7Ib+kLr3aMOOzYaVJRnxLxGpLBsvWG6qrD82/v2oXPwQEuy
5u+soYRlIANIxITM1McwB5kxFXBOMHpRRwRqE4atD5vErjdKkDgiC2/RL8NroYHUW64y1NxVTn73
mABVzQq8IwNXN887QcaXokryX/b/8y5oiXvhmTef21HYrBHAYTsWHlbLDdjDM7xZh1lYo90l0IEy
I7OsTcydT0Xd12iSMhd+oBnmgPL42NdTVZNm4HGnr+vAQ6cci+agPctakVlmblthiCu++YqsUsij
GlH2WzkSuL4ybLZC29AuvKfecdFBKTJRq2RKgHp4rt4PBgl/HdsCPM4jAxNXLP1C3rywt3DoGuP6
vSeM7NSM0j2FPGyIpic2Gp1H+gAs8IiFAmBuUa56T+Kbcq3R39M2t7iDA70m/HG6DFZg/upWVk9I
seZHIUL3lYUpKbk6mDFhEAZOhE8oSwyo/LAHvzeMv7Npexsjdow3jfvwmjlyfLFF3X4ShkIie5NU
3RqKFHAdmH38NLELWZCeJ4g2PvuCdR7k7QtJP63ciTAxgj2WsenA2o/PAIphle80pMVLh1HklEVB
AMiFznZYdSOgwJVvD+Ihhj97QfEeHLM4nZ8AkYU3w63do6H57ihTzADiKe/Py7JiIZ0OyFaNahe9
X5uom6IuZ0eUTvIcYtt9rKj9ACxb3rGc2IuBnSoWyLuor5FZ3ZAfquccXzAPveUj02CIZH4Xg2P+
BGIOn5w5z/fIq5wdi5FvL7QJnyyADPYsb85y8iEm2+54q9q82vuoiHdJ1P4KYeDmZCY+nWAd6DUm
7pgutoQfLavo1uQlivvMSvrHIp/Uz2Sb8zaM7f5OVT53lNe1mmfX8drLHFjqIDo7uu+mqX11Yj95
yIayetPmRLs0WOmyRyg9OLadNcljWwfBHueFfQeZaZlHN+Q7F3wudRDKh0SAgFOVZVzbPCPQzWXn
RS+K5jhK/BHDiu0AQTfSTStt9mgQZD9yFahfHg+Pjj0Bq0KzjuN2muLhyUYpvJIjU9vd4BVQomlX
mxDrX1HdBbXX7IZOBKu4tuNDSGsBlH3CWc7e5dM2hHWOy4jhH0yJfpPF9nfJdfOUM0T+ZkgQB/1a
4z0Iv+AN9e5LNvnmvTezSSmBxwAywpsTU1pgtfWAmGH4f6V589dIcuf2p3PrrBLr0Wcl+SckWHP4
cE3GphcviCt3S2XUHFFOIuH1RICl15acVCrM3WI31kr/xf2qPga2W/dVMGLIddksauV3eNYJRFz1
7Rg2W6U8s9vgwYuMXZ841ocguL7eaeBBELhltqnoLF+J1uJ8VcIeV7PXRpjM8Ve6U1O82+EQfmtl
dlQcZc1HPwpYlmmOCYdBeMRzJMtjbtcAPxoTmxKpkM3Orw1MfqpvlgBFUCUPLWoMRsQ96fGego/q
ldFsMTG1meOQWABGJrbqW9sCxiHqKj9lgRu8Ft3EipXRQ1FyfZXDxoYWecOw237GRtLka+1M42ky
KrwMpCuonen3yXuXCEKq6hSG9NhW3qrumugRz2/5Xg8LZnJgcBIzmAYXMP4kJiwdn+OJSQHpB1Oz
MJRtzS9FMXIAeGa+jIltkYiWNPIbrzba8SXXfoWjN93lhJy3aK1tyhwiZE6EPFfOieME20mxHJU5
LKmrNUXNn5gI3hOdZ3CJifSs16OeSKWJc/LlHoQgXHQ1gkJxVk3t4kR3ukE8TmxIWR/1FAerJDXa
IySQ/BOb//yaoOWi4ByTP0E55DnatEBsJBCSY+Bwt3IYhlc0guQmOEOX7RiyVBDa23IER4mc9W8S
8gRvcigZVBOtl+5mbwATrnKK3Hri+qSUcM8u/fKLOTqNBmFvzlgYDaviG0CeDBU+ffBDf/kQbRBD
Gxu/c7JSSJAf00Dh2PGKJt6YEY89MZrQS4qyQ9U8Jcn74AKqz7oqe7bR264LcjseaaNoPHvdAy3N
A8I2+gLh2L52VdFvTKO0d5NAWccqmlsdBOgSVQ8pZAFNlT2ZPgsKB1Wa2nTBkBMQyxTmy06RI+BQ
99R7VBhigh2dFP5qSJvgWqYjL56Xj6ewaP31QDbII0uGGQBaXG6jeez3cz6a186YoIG3ACukbRo3
ZMv6VWZE1XrsKTYpeJEd+lAevyhA6Zcyv+TlJ1Ijd3Ahtni7fEYCtFnS3+alj7MoRWuW2vCRJgT+
yMBr0rNykgAAPdTujkE5zqMKEZ9NpOo99bZ4xaHdb9IWwPuqj3W6HxYvwbYNgyTb6Diyn+a2xrgj
RXPu29jDPFwBVmPuu+8cB6myam0Kr9I8jq0Bu6SKYnOvRTY9J7otunUpLTfZDwUKAexzCRGdRG50
2WVc5rh1J9SjTZ7ntdctkGpmzaFclX1lnqEHUUoQ6uF9ZdJnzdhJlYH0NRkOY2pI5cKHENO9P7OM
2FeU2N0+IPCDWzgET65So7ktMeXstnMvujMSSnW3ls2EnoH5ICLybBrXwnfdmzHO/rnojeCgKHl+
hqktH0vTFY/ZUGmxNlrDfu+0a93y1HaeVOXKj9YaxJvq3QRYlamJ/XUw3yCfPzlFSeGUxyUewqGP
9hPQnUfh2vqNwC+9UwtPeQUjwbsLpcgPrdMZTz5C9E0VyHTrO/P0hNbQpuHNqo0597jhLR/MHWgh
EFTjQABLS4EctNlwbFMjPIUKDzwmTmA9SYCLTKXZoYtVfxKt3zYrX3MYiLgRW1H4/WXszeluZv/0
lYah8yrTXB/aRvrXUM9/NRs4e6WEqa8RkcgNutJuEbOEs7ubtMvrBQ/mzZmV/ihmYfzCHX+aGzk8
Fm5D8Z+MZj5tgFz21aqImRcPbm+2pxRk8C3sYSahnHBmg/mXBLw3GZQf8xzbb0RNOd9ysHgAx8l3
r1zESFNsKPYrj7r0JMll2RQYTA7SYWgNFz8mRhx53FsPjmJvus0IYBoCZInF2Sg3zQBFs4smDQgh
GZ2V1dW9pqge+7upC13oSBC506SZHqlGu/e0dJqbHToUX0ZEY7PJSon53EqVyfi4gdYaRvktL8Jh
L+u6+u77oNnVA1IfnffxjkV7dRzQUW9GXAY7EjVoSse+7lM6s4HOgEHkKXUccet4h/G+h3OzE3kP
ZjYuUb+oqRyIu5bTRoNT2YRp0D1YRmhiyTE4vPKw2TWSRC/HD53v1k8H/LnRMoBKYq4P2uXCYgWV
xKcpbqb91LfTnkF3vlv2yHdVL6Nrod2Mk245LDINHRzdo/clMMOgmO7UxzjkI4RvSExK++h17Nhw
H2zMN7+11flvru/HP9UgRQdwa8Jkz1m/V7Wf7SfDcZeeSR0aD26BMlqTrLhEPNt56O1Fj0iKUzmp
nuagJWfNyJs3u5jZLaUm6QJkWW3/DXiMx6gCPLFP+uUnuZHmhRKVmtmdAcCMjvP5j3Dg/7cm9n9Q
dphh2YtA8v+udT18aVzRX//Nv/C//5//NC/Y2BOUzcLSdhycCP9pXlD/Uo4FSZLaCbnBP3/z7+YF
S/7LQ+zAXp5pNIAziejhP5Su7r8cC2EqylQKX8u1/1+Erob7fwgQkCMhAvVtjHaS3txalF7/ReqR
Gnhb0zQq9rE0X6qRyeLQHaTXDs8lXeg+C7JqP+hZf5rLVD0xV/lMqmou0+9SpcPFRYlnMbULbGCu
Lehk8zzH3rpJM+LbveazqzxxduinIK635ykdWZ+XzjY33wO/I6xnAgKnG+gSGNyfJVudbe8O8Hn9
sr0Z09Bdmpwo2zK9L8bG3mttFJvRbFkzZuZidu/vWFmULNoGjJyMF9es4dw7jKcVFIySjiEjKchh
2okVYyw2je/m22H0Nvxs1qXpfoQ/QrKzYXKy6gcTEDk2RGd85c44AZwUmJOLkSGFduwZ66vTfEm3
29aqnO9Fox+7dsBXBGxq3ZfgegEqcqc6iDeE9dZqcB60ErfBNYprKKtynWWWuzFTfzwyenptpFiu
gE2uX5rKJMGBisBjjjy4c7SqGaaixO3I4VJkNWnnFtibuK6vLBqZkY4AQRzGYFD1uvar17Cemsgx
125bHtMSveJcU8ZD8tjxb/wq6GUcZc2W0zLdyNi31lVxb8cOVMgoXQoYh1gYZUHHpYXDDGrZ8172
VN9Duh16/92P4aj4UKUmp4ALBzLQr1y6NLd4N7CQJJl5ZgtgcHdAY9cOVEVwLBguTH7v6ZsT+v4W
4b4DHDqp14OydooZE7lP6c0mkDGrsURr8oNGEX9OPbnBy4io8q+GXYVHpbufIOnLDV+735GSxk2I
wqIxBjISQ/EnF+Yd6fNn0tKnXQtkDdjbBK7DeI6TGz/4t7aMt1KncKEXgy9xJ0xu1MaV4J2auGEi
Jf1w7VQgulWxH7Cb8OHHZ3NmAkIz8kAosb03O8BnzFYcbz5EbrxmujCdXKJPQt+BZaK951alH47t
gzyPAJ6r5G8TmMk16fRf9av1fRFVpDGnDElzV24Zip8qxtorq0XcEpihtWrmDsmsfzS89pq49ReZ
BA9x7JOml0C1KrBHG+zHZ8JR0GvVcBu5v4XHSo9PbuDXL9ioE3Bn11WyaQQ1QpAWx7JagIdxfREW
xrzG6fYLXCqyIE/0UlHAdQ9ZpcGbzWIz1ln0oELgqoH6MwAG2ymB+kOh1ak888gY3yCrNpg2Qat2
2k+STcCWlPxNKrH5ZYjtmxHO2GrC4uoxSSADzsOtyevUZ5+IEtMjom22M8yhVo1ObonVeig1nAef
yUVve7/gfe6RMTJ2GsFkc5bAMTToJ2o9sAxhzUNkiGG0wGjS6lctRiiVR+xuouYF31jI9xbf6IX1
nkREWK8SaS9xyC0Nkhvs3C4vNonuni1bkLA7k1oRLy6safFj6cWZRdX0FGYvniGr+0FSU/fdV9WV
5S0Y6tO02EcYjSxBetyeOEumxWIyL2aTaLGd2PhP6sWI4iyWlG4xpwD5f1GLXUXjW2kWA4terCzF
hKmlwd0SgLU9hP2SbFR2h26xwKDGA9az2GLgghVbBdn2WMMIihfzDDHirP2Gj2Cx1dT4ayZ8Nmme
veX23CKLElhwZumwqZDHYgiTt6pv74JUY9jBDXo/1CELaNv8Iaen57XYxQrlj1e5zyShvzZBdDPN
iqEpEBPeD8xB5mITAj9Y7fvFOhQYOUwX1V363O3OhBylZ2+uHHrCkR2rp9mqecyLx9a2djC1873d
IVe2wwpggh/wjhO7MRZ5f/I4xVaay+86GvKk9fTkAyA/NcWNyYWL4klHp26xR2WLUcrDMeUt1qlo
MVEZKLuixVY1QEy2awIrByrWcLFeMfFZgQjKEUVgy+oWg5YZZRD4mp4q0KkW7tW3qbLnuIvenRFU
Sd9E7joqzKf60uG9WFdSkDloq/ehSx+x0LNTwDAMiIVALSiibWL8saR/0tVgMM+AjVI6nVo5SH5i
isyVjFhRI3f5brkLGBGxZJ3nJ5OktNbuoLC4kCq7gGjjMeX8Dy6lXwNl6IPvJXBrjWwZrqXr/SbO
J3PAZGNmxbhCrbcrLch1uC+YxWhSBCZZbbkK5xVEuFeTVnTfTRaHI3I94epwzQzjVyfdL/Uho+A7
uNjZ2o/zD5L2nmgbphUN/9okEo7ylI1eMXUPHE3os0l3Zp78CxyXvHYZvo+T8dTGrb7To/0Ssmfj
b6snbrxyU+LIni5WG37EpFGNEh5TVvW7oiFKcfIX8gSDxqRdN+Rgr90c6FZpc7hVX54s32xhfFUV
kG3UXsSLQ4ZAIjEWYNeQUkEtKcuY53+YZkQG9VNjnIYoP7v9u4rVJZjyVdMDpgxrM926S/hQ17q/
Co4Z4gRW5QnLzdAqcT6m7Oeh8T2S2gZEIAR0zgk28UMv5mZdb2bBik8yTVqJjKH2OLR45EgFS3om
BN6f3C4ecrtTaxzyKVpb9p0gbFc94uH1zKJlZWc+nzIPe1iZwSYz9VsrdoYzftVD0wKF1fEONQGE
OtLG6lDEO85OBDyieOdEM7Gw03GmrV7rLkr2Zg3EbybJhgkpkNRe0pIpK602MtG4LYz8G7GkVxQk
sLrTKYmLB9qegbFFu4+jH+h/DG/q6Rgn3PztQGYhyKqrGOp2zVwe/lWDjJS911lIdxN7sGpY7ZCc
mtOix5Z3CkpxiYi62iCWhimumnLTM9ZfKX++hL2Av2VjVIEf1vbDsBp6FxjMAp+G3rqOqugjIVXJ
i2lzgsY+Z8G8yXjpW7LG2riAMzT5D6qqvoOEHZHIBntj6GhdeNHD5NukLAQTTSc5gaoUPxSL5EVa
GMzmESc9iZ4UaPD7C+uKHvJmNVW0c8sgXJdZcxfZP8pLUqbuGA78rMx2RQJZo/PSO6pq/Jpejw3U
S0CDhfdR2pVoZGS05GA198gaiIcly7HPBWb8kuwH4d6Vae8+ReOTG7YFGxSQVX4vSBPoJ54S/VeM
0cTYyXtsvHcw44KnLGAAmQa/iT/3K8Y1th/96GGeCSuw70CCXhmmua9u8iW6Md1GsNMmKHtT56qt
NbXTB5BbLIvu2Qmq/qmSyXggEs1Yt5W4S+g1P5CgH8Z0Gb1Z9ngIGqRKOUJXUnOvxlI1jFbaAbZm
n5wEMSsmTUKJv8GrclQMOlfW4L2gWDTWCQkrGR/VLoiyx2TCh5A9SId5lwtUj5U7f2QU1yz7w4Om
Ex4GXti8K2L0hdNGFHO1mQBmWu9RnG377CfKeGxKrwKLM3vNfQ1yvwatviZUCsEnDOBo6qZTUw9I
6QllsJIwPhTOfPYWLYFikkfkmkSY1ilY1eErJXJ0FxbZoQWrbZvlaymm59mGMmdH9i9BJBPLo/iS
pVNyIPXQ3IR5iBGZwLAOugsmWxjHzZxVz9hZHbu+95tzUI3eczRNh3CyUcWBx9pLJ/uIh0yfvJD7
P4tAV1aJivet45BNVhMm1Mp0Qyef7X1LMbNCb3Eg/Dw/qWCAoku6wh1jrQWQHhyjxqweYvUg9V8d
iPI09uR/9csfRIaAT2YvEUcZArLQODZu9Z5bnt4OEDJPwOoi1LaD3Jae8YH5Lv5oYvkQ1MhcmlmR
5oSs5Q7hGbEgRjI/uDQ3q0hE8x3RLOt0YihTG+nNLOhEyoxu3kKHu2ZtHa9SW07bmuN8XVk+TBIE
0Vi7802Sj+1l8HJzl5q812BtUzZmJbw6N0rPgYOcg0xQorJA3D82G/XGhvIdRdL0TJJn8twxbIUj
fezDiviXOa8pjpj0GUDPL6FRXUIze2Czlpzq3KS4EfIbHf2AwAMRn2yluC9dV3IieIexY3sw59ay
M431aTbreIWPYXz1x/FZRwVBDF37LJkhXgA385wnCP29hkEffsMdFy4slMFHnsOkaTt74hPc+K2w
A/MG52veMVfjjI6MA7uLHAEKQg9tkAotE6ahorD/ZpCy7xyTs6UcqnsBppQplqYntOcQ1V1zizyn
3pdm5WyjKHRRc5ftWpEO8skO7NEUd5Sa6RUDMndlJUj1m8MKoR41k8OHfBhQfe2VareWW0J5bylJ
U/ufx686lGk8H/4hn2/ninl31dj1H4Z//Be+fqUTIVOUR+yuw/PyOI9mvTKtaF3aanhWo2HumU5T
3EgQ7LFfMI+2I590puBzbEibZXXr3ce59DakB71lvfQvRu0fDK+wd66G1xM6V9ZZS495Zat9zCpm
sj7y+3tzXmLPYHO4k289+ssf8YAwKS7/mpWNhJqhMYICJK6hF/Hh2vwOMqs9h2QYZmn0asQGCc9p
bN/ZfZK/9Ta545V/kr1tnnw0wGsTk9RhzBKKPnairDG8bOc2s/MQhsz4Gmef9ab3QJZQie3/BiyY
LQrbgf2YuBO1M8qswAjhWZZfsuq8ewS+963sLdDFOZug0HL2TAPNfVEb1h0r7JinWzxxTMmv1uUY
tOiTYIdA4jLHnogclRzsJvjUKQccVmMkzqrsr46ekfUyx0DyIz9qV7xTzbp/mwSBe6o4HbLR2VdD
Ze6clMuAXZ6xiX066qqe9bYLk2JdLdF1Y1DF+0wt0XWFrE/DElLUx5X56dPnQcx3vzEFLG06gnKW
aMUWDZF4KIFxKz3usY05z7kzj4+191IYQHz98VJ6xXQpY5RtFgXqZRgemOLnnwQtbEfdlGs+AP/N
zIaHMFLVjz0VR5/f03vkhFuEUueWE3+gsqTA8EvyU/y4rO77qnV3+UgqRBlO1b3R+dQ3RlAeuCck
qN9o5Vj1Q4qw7K4au1eIo97OV6XLdSGh1qTkVOalfo3Ys30Q0CVzWx65sh2Q+mW7Cfwwf2Sycypk
g26+YvxukF+AzQC7xNAjUOeNgsjZW/3e4PbZS9bT4OGG7NlVyKYVYoP3ZPGXwBX4Y0byMJWZ8Vcn
tLCQWy/lsjuxfLPfCieuVokRT6+hgFxjWAQ7jKhslmuhOgR8SxC44nMrQ7J60C+YodNt4twp+YWB
j4VIajDvKq2DVeVvALPhkrdB+LhoP8vxwZ6t6Nfqxk39gypSvaumGHdeOWbczSXDjLRtrq3IdrNu
p3OnDEKKYUJdKw98oQAVdAV6ASR7TiAW+dOHaUfYPYpkH4xJT8KuvcTxhGdk3/Uap+NB5Dp86eAd
rAov/eiLwmAP6nX7BMX92jJZl/U1QKwBw82VBStZt0X8W4d7qr7h1Vp0DcJ2BB2+f5jIkNwS52Ic
qOSHvVlW/EYQhBKEm7ttel50CmvmGUtl/sTYIHqcKQpNhzWDNsp4q1Nh7TmEcerqgEM7i8+SbOk9
1sxkp+scA0iOMtO1iLDBzOrcWVOlVuP/Yu9MduRW1u38Kobn3CAZbIFrD7Lvs5qsdkJIVRL7ngwy
4un9pc49hvc1cIw78MCA90BbglRQKZNJ/rH+tb5lAwMCI4yVWlXzvg7jyzCjxjHJnArYqeuw534Y
zCgLgYPXqQKk1KfwvPrUoCnVL48NxaS0x3hb3y527GPSaxS0zNHQCgfb6VZgAeiSagtr45HyWWJz
Etdc7ni93Icu6bKTKbyHXhnNw4TMxl4QrvQ42RjIanj1jG/pgugIhMisojcIVPZACcsu0Ha4drsx
2gRqzrYt1SELWwnjBXsJbWPmRDhBDOvG7WqGPTXsgjJMdgOT/SJGxDwamZiRAVZjbAjK162aPC6F
AwSOGRaVWNas/LZj4fQs5JRaTnjyL+QS4UAFg9jgVnFRfcx7dVreHekf6dYZ/jceMNndPhmcKmoI
qdgteNDfS/Igb0fomDjw0+EFG9O+jed3HUXZK6USaDnl6O47pw/xYHvzrnWMLaw9vQ4yAzWw9zaZ
ivJ1cLdIciSvoVXtbdep1/V4SWz7LcmFdYiTI4fn4RK2bYV+hC1dm4711LcfNfUoSyp4q3VjOsbx
zw/d/We6dksQcwCvxYc1ufk5QbFBUK0nnkJcCOxUnhM85WOMboLD8wx9wceviKAoYpWsAk3gsbnj
v+WQ3Ivs8zuSsDc3NmUrG6Ov9yP+VOQTslwRg8ei8L1h17HVUmVZUHFQ0oZsSrL3mfkNG07t69F8
K6dR8S9LG46WwXMh08OsZ+s6inJt2rFeBkQ5uoUHBXoXecODUwwT85tYaj48+7Z3vvA/qIfGQCGs
Qh69qrfAXFt+fRH3PfFz7tCNYICJgVeB0XII30b47HVjU4k3mO2yM3tBERvrJuUSlzCgoqf8t2Dj
I1as1rKTo4Z8HW+yYDC/B5zUZdMMR2VyY6LvdkFDr8JkhBc5FN7PCHFlhbkEG0Ah9oUj7b3wpH8k
886fYlxfzir2GI77T3to5cbPqbqrhuknkQgq76uZ6g9a4l2wbQsf7+tiMoNgb9+vmjBrzVdUNHDk
1iL34mRDOmXhOBQxwFXpTiR4hreQxKXWcDv7NtoFlfS3VZ8EJDHbDTEKUImNrIkrKXMtSjRsLACf
Vtz8BIO+1+Afn1w2HmvbL5jY/UM+DvOmLbhj1T2Nlmk4/NQ97VGGV42nUFV8Sod6OJXBczNbq2jE
y2h50bWUvTw4IQexRFbtJndaKORuy3iCOeskE87IHStX/FsqP3Dfp7+jsDSSCXn7hblou9bjlFE/
4CuVT2EA7jZou+sE5PKacKXzjtlLHP8cc/30gZXivPLsPjmjnbrQ+nfTjGo7ZjUE71R8uogDZ8Um
+Pk7jvxyV4lSHNJk3uSUShLYrejJiyOP3OE21MVvPI/QH6RBeWw8V1uDMrebwOPW1FP93HrTDTmv
elZ1eGCJC546NORqDpmYS7t59jUmQzdpmDSyGPDtTAuNicnhkwMEpV/Jt11m44kVpv+Io8ZZYZOy
sPPxS5XUIf1jgcvlFCUbjJbtLgLe8zHo93CexDm+f8t0+MGeSF7+/GBPwdo+lqXUj3GWx1QwNGKl
JgbnmI4p9BSlCTKNw6kpxmmbI22weZ3K1Wz5w8GTjU9VKMdxLpE164Bp1fhjfimjfVnBxjd0kV/F
fZD+87MhdJl+6njnZ94lN2FoUYEgKHeAPEwTyGuoSPq0LESevZ9wKQYOmfH4wIi+LFzePqxrwVvR
xNaCobs6sw9njzNxBJqpKfWL/oRO2m+rqb1pw1AHvHTY9VvzGnlxu6F+MCMB+FLqJ8Vm50LIx1hQ
M07v10BnAf+6bFNZdMu5uY72RRCBxhrLbiN8mE0T0/GU8sSzoK9HjcXQVF9VRX9y53gUlQUhi3lq
aCLTppCkqw8oQ3hNsHnwCfvMRg+PfRX8tJpqupoZzYEF5UfSBzE8Nt1lkB1GTMJqO7fumy0XTIP/
nf16FnHHUjY1cn5tLg2M6ZSkGs3amfV+zjM6wqYwfNeV9TlgQD5VajrB5fJPFJm96bRKGET8HYyq
X+yo40dnijB93Q11k4wPZdmA24wpbT2TF4I/IvJngUZ4/PPDlJC3AEtDe1YTHPOZWTBO8u+hVOVJ
i+nqBa3xlpGgxUTd/c7ShhJF8dxX/gt6trwk9eDuEHTV3spBYJEXWDOWcktxnGw/Gu1Ktiq/hjN+
LIcF34Vw8rFxWmfnzsiFg5EHHAPegzhMjyndIYugqdqjkzA+cbzAKM+LXt9jQbiKj9Lp6ItvuRGY
UwZS0RkcBJ0SJP0kNu5EmwtGuHGNOHI3EnC7bmbiXR2ZTz4IXEFN2j+OqoiueszeKS5LTm5GpbAh
eMjhfVpaSpW7mZHtElW46pxz4AN29Ef37NifDkycrZ+btyhVzlPh3dsvWBWcjA4HPpYVtpOmgYwz
z32xd2gE5d/M80d2AM9AhGZDQZ4R6+mWTq0NfCBqAcpZPXlmFm1iVnGYtZCd3GFaE/96NZzS2FH7
ma/ZG8Ur0pDpGsl93CdZc5i7UP+wFe2FDQ/JqmX//6h5fuFLog51KuqrN/vRQuT9a2kxBTixk29S
2+hXOF/K/TRKZpDJOgWj8WTWlbdvG8s44h9PoKAsTM9l9huJ8pg2y4Owx6FjBPnBM8dxE8keAnjQ
sGqxc7Xhxn0h8SEeU6zH9LuNS53M8Us9MfoFaYREg+uiVBVcdst+INFW7IoxvzPnsmgfVe2ancAm
x2xCIqP+TDSpyrqW1j4PUYkbc1rxK7WsIgUxXbDGUm0CPC7EKjFBwstbEi/2oLgTCPLGECWwlmXu
zlfBlTC58SZVQOlCZ9sXXJR00/IgxfBEP4Ycwu8QTwmlObfOalbCaZtHXOd0Mdu4UdG+2QW0a9/m
mk6wB3OrQN6su9Fa2UySq4yGi1UyCHDbgsgM6lnJNus+qQQ1yQQ/cctdkY3fE+jTJjflzYdWg75a
pjy6MYP4fTLsUic81nQsXogK80QGKLWJDIreajXyd0UTvbYFOQki9uhFc82dtdRkedgMbfNkwOpG
ioFrNuKhk2WvKgoUgTL36/+K++OcfnXAOn4P/3b3lXzVjepS4gv//d/+9qv/lzwi6EgAIP+lTeSc
6rr7Uf7NJvI/v+wfTpFQ/OXg5/AsACZ3uBn0ielXP/y3/xrafwEIIz0E5eePGQRIxL8bRWw8JPQD
m/wnTJeGASAp/zSKWH+FuHzuFDUiTo7vef8ppwgAkL+jKqBwBJ4QLOa4kfIt/uFi/S9OERFSHmch
0uycXLw2nvlqp+O8D/W0nxwEeLQ5ToQWDjE6lkKHwnedHtIA8H8fGTczo9A+1+uCUhHKo6D5hpW7
KCdzX3fz56RaeIAqedO5/UG43N+V4YZ8oVpZPrGr3FNXCM7DwqbHK3PoE46JhxhmaR6w4ZF16FMb
ZZugF15CDOYTH/8ISv8+Hr94Wp5Kdk7gMcAQML1sJsmdz8LVCfbYcxODL6IAOk0/W89Pt2UKI1J4
55JtuJ07+5wycmK05pfHWsru0o9GChaK/kS+v++g0bCxnnsi+dzmeUAMEVulJCOmDL5sm+BRqNiU
zk72KSJOaZYcKKP2Jd6HuyBmKosZriPnT93KaFRfji5opAyiaaf94Gfrzqc8HPNlWQKFDIFERLgy
NpM90WswiatXRL/uyrky+4dS3UjSudxzgAkn7kvG8AyUeLDupab3aqdFDSfDjGzqZOPmRebi2zL5
blKOUm1rfw5ZaJEloKPGp8upbddeh6pJ7ewyVGS62fBi5zTbl5E619LwX00z5NDWht/WQNGUO7Et
9RRThJovfaV2Eof1wml5VOBZn9LmLSRrnzkW9yic+uyxz/fzPmbYpySgaK3vHwndP7nZsPF+mL1e
O4KZWc31sa3HmqCATLeEJU5jDcFB6vLY585jNEu5ld1zokoa00eazsz8IJziV5v3Cv2WfizdcQav
sOdPuDxrh7x0Z1A3pbp3gK5HzgQkTUfCIRxzBsYxkAzf8CR9lCGWiRJzr/TnVaKDdYiMszJbNl8m
ObPZGMxHCWkldlNk3tldgXHpWbYNBc+QJiaOLL/abL4GYd/Qh6ioZ2ePr/FJL2rtsPNB+l8aBZwz
nYQnq+BB0AgWlTbe6oQ0MFv4J2SiL1juxlZkCN78P3JIhWd8bNJu9LeZOR4Cv6enGVc0MApWv6bi
AGe8iARUQJR0vyvBYih1QWdO1GzP86Wqenan9XMJ6E3J/rFwWGxhZAmH97C3I/ZZA3PrxAXUdyeX
vhGlsSB3950qzpYmhOsl7cc85iohPnsTXvmamEebDEzjROVGhNASQ5U9sB8zgAXYXbUTVvqepjm5
cZfdwOjUrMvb+tGS9zK1EMXVqJslcIrVxOaDKZ1LLWp+UCB0jsKEki67eCFwfqlzLo3WCjRb95Yy
IIHlaqZiCbsnmg6t4JzP2Ye1/D6h1lZipI7mF1X+TlX+PTnRz0I3kOjYXNXieXTlc1wyKVcUnocB
9q0JJygWaLnLbeDnWcCc1uLshXjw2sXPMOqnvXHf//YOXLVipseLTsysgkMuo/SA1nTARRvDIHHZ
1GhmyGbGn59/qLxmLdegUuaTd55+U2tWrVM9tWue6Ax55riTeOy9CDNZbZh7XZi7xLL4GtZBO+38
8mQKjzzViwoCPF2+JzNVBa0VXQ02t71xopgWbZh9NLH7m+UtfRPnqas4cxOmBx8bGhBO6GNLrHAr
yqORJDMI3epldHnlTTz965C97zar25U7pxD4sieP9fZaGu1Ztf6pyCPS3xg8bPUKi+aHzj+INVyV
oGwCWla/LsyVa+mn+6dOc29ftANeGmVTLBpWaLuRSD6NVj6Vd0eJSlsyBjPQxpF++0yurLHE6udR
tAU+r16ImUPzoKI9OvUzg2i6SO/Bg6I8SJMwM6fIACCX45vW0gY2s+mgElnT74nVDSXf1pb0qX5g
bxIQCli0pdWtG4kBqIZysEBlCfhZjf9rztbe1EEM9qNvHfvjCqcgED/nFvs8oxDUGhgA3dZoKMgb
Uoe0afKJAfJHYo2XUIpki/5zGVOd00QVoeR4HDSy/hJ6fATBOpREKoq1Y/M2KXr+aJHJPo2GsGvJ
65Fgu98gx96yxtj4bURFVMBNKWyfvNRiT5W07w6N2HFX/5oIicO7lJdaZT98ao02OfI9NLx6UfWz
WJtjewuBhu4bz7jWY/7oJslvyb6bHOZhUiCROfHbFDSk3LMMba0c126oCSrw6DA+jrkJTwoJU2WO
uzBz8UZAGJoSq0TaiKWJJwzdnkv8F+dj1rytRfu3QyTOHTxwJvFjUBPuRdrKlrKAa18C/3VYzuNh
iKzqteiwTdDc1CxEMH1RylW7yIG4KOt1ZXMW67Th8Qwrko2iipbdu9VdG9sVl4K0aK3dpzrz+zPJ
l9cmdB/I/1rPKvDlMmkBC8g5Gw9MREcYV7CZTWJss7+a8jDYcMzBXQqVbZEkAKWaAGeCw4Is8yZq
gQ1dHuIhvGMzrOlAlcC2vceNGjCH6852bILiNd4C0czIk3sHweMJgEW6NBNyQATDSIsdLAeQ46Yt
Df0A04RLLLu1jvrCxsDGLqVrSszVxcvJZc+dW26SBHlmHmBT/bakwZtDB3hPEGbREMMAR99uGuVQ
f+BNGQjYR+S84oujl40FzN4gQ44HYReI9U4kGRMQGVuC2ac/P8uIvZChxkuhnT0JfP12979tzHqw
NnbLaEY05xbIYsJ3NIU7kNbQM3pNn1pQAI9uqOKaHa6AMJsuoYrTE7249xM3CTfKwhDwxwRryP28
ye7VbTPFsbjYw1NOVjw8ilfoDfgn2B3PLcl0l5oD1ad7K6aUktSufYw1IOxhUh9ca/pS98J/Gdjr
p5g4tpbdyZ3BlACQ+75hedf+mJ59NjXckMv0kD/MHrlJ2tkpStfUqAmzefRgBtEPSsUaq3mT8YLa
NU3/mncvYmvdhszMvZxN3GvaEvraMItCDP9T4XYvcxP2vuv94fjnB/de+CZLL+C47RPUxWyA56pZ
dK06tlbnH7krJWxOuwoLZdhT2tq+0TnRbdUiz5JXryZFpiechmPT3/jqGSbTecrEqgzi9jDZ3QG7
gINjkxlRkfvH4zhdXMUajvUQkw3xKlwFNwRDd1uW1S/XcdMtjhEg71FvL6Rhi3XlBNt+CvFy8Y8k
6U7LKI29NZ+VjdMmP0z9axwjF1ee8SlzmpIBtfWrdGKXavWVs/cMe+kV9t2zMewFqcrE825YCm4V
w0TGvbDE/gTiqgMHTnKWp6GHnZihmvj0zz7F4NsJhIwMZ8dpDHD9GWMhT1in8dP99sYYSBM7DCsu
l1J4cDmMjdAj9Hi6Y8lq/6bBMEeeIvZvJiB3EPTXtgVhK4SUWgUPcFk4gzcetBuEcnBd28EOH1vQ
F22JAzxky83Imr62ZrStvJliI+0xQDS0YzhM4LPozhY+Q3wfzjZI6nFJjp+nAo4rUnFlhWeGq5my
IWhlnWOSn6BBcsRmkZPph45fqwRDyIyuZE0vTT2/it4+Y0Uady4INCGJB1pWQktEvrMDFOvCMjNs
hcAVtOwXNmegO8IhOE3TRTSRPJa5uaMAaJeP1q1Pw2TJ5AgjgC1BmgYbx3W+O0tvzJCYDSqq64BO
mXpOPZ6KFr5fnggTsfu80DKwnygwW9hN/ixtDFAuLmb+si5MPqK+Thet5AE5tG/x3H8CBIBZcUyj
USydjkvK7LmUI2oP2z5ZCJ2/Eq7dAt/9bBuf5rVgY1XFp+PeTwVzd6srI0QRT3a6F1/IuZKCS+Ol
hcrhyeTodCg8Vp6/crdF+WDOGhqPZ0Yp3qrIoswPrAHdesvMx3oMgmmqjefWxK7vlz7mvtTFUtSY
61I8TBCbFnNUPAVB9d7dawuZRSrHJBtVUq7upieJyoWOMcxrJnGOxqy42gxTfihvqu/fqFT98qL5
15BTn5SGtHCNmJXoHqET24hWeanC/UgSPi/78qQaOkx8mmnriTauoRerLM2XTTPKnZ68l5ST/Kpo
ohBKAZUGc+xmZMoBirSTXho4mdjkf1VlvY3NAFDBSBEuCc6WwNPCmzQHu7TixtXv2k4/6BhrlfBu
+Gae58H4mK3UX4BRRnxPyr3pSvyXXLCW4zPLiJTC9PxbkypYqI6K+6S75dw5Vx1a7cLF1ZKRO1bK
fq/jF0wZRKhealuV+Lp9GsTTh8kK2TO5X4lV/8JkQhldbm/vOpFO5HvWO90B5TZeuWWerrOmPhsB
Laim5e/MaqbLlBetX9QGpWJ9RyYx5LHv1pQIc2FzCxf2KSz6D6A/HWMXHQIjOjVH3DLZtLY5UklT
/AxmdH7T+enYxkm62cFKgCr5KVlhI95Y3AxkvYH/9ijRc4PRY1KuMiwu90OB0O8yf4DQwwsR9BEC
WCtAthgnnKVHPocMyFb35TchbkUZr/2eOPscMBjX7y4zkNT9Cd7ntGTz8qBsvz47ZrQPQWEs2Pk7
VLcCm0LRX3kWI4dPPNJKmKNcTEmr4aypBsqbwN00o8sryfm/yCQfFgRlJ0/9szLc56wA+ew4DXc0
s95xY+yPbKqwAHtLYnrDkVPbXle8vChwPV6Yih1Ac+2K4EgXhcm2ot0b832IzdJV4GuN8hldrTy1
11XOYoB3q1CjBqUa/SSxXKxiO+MdUbCdEyX2lv0uKaYLsyTdx7H9A1Qd90k2aCkVdXUwbixVxVu/
Zah0/SPnLG8xttlLmahNMr2Ws4vnzOqGTVL6F1LtH3k/X1DjwRmOv+zOfkw7BditGR9EKsSFut01
Pmt3GwgOTFWRbZM4YsYjXcM7fuMBxTwF/CDiGWg3PU5W37tAT0MyzRWe62rgDFNsDJtlDCu07yEJ
X2Sw9ahwWEE/wT+cyGZ1RmF2Mv+edGAL19rRT6+534xdYJsNXDZyqYR06E/myfErgLUahnW81hVW
XToicaFn9NLVPc5shRs5MT+0pEW7MbsfXByJ1sVRMD2zRC9NTmzzajKxa2b0sfvhGSsP5Z/s4HN5
QKw+lYr8ukVr6krZ9E0Lbe4a6Ba7OiZpraMrDRTfiDP4LGfOWnVovSdwRkqwf/1cATbvOUh67eeI
PkaL37QJfbzpMW4FusSZbRMFtTER+wwTHfYXc1qQbB0XQqH5+tNHHKir9vJzGDfBus1/F9I6zlXH
VSP6cFm2BlkY1gbu0FLrzBlgZdv2I/hdE2FiYBo3kq3AKC7pw17nuJFkJ3YNvdmL/6/fVljU6av/
1yVFENNAQf+LjF9a/vhKfhT/5aH78f2rT/6m4v7ji/897Bf+ZZqBS04jtOlXcDy6CP+h4fruX7St
BY7FscSxqPLkd/4Z9hN/2aCW3T9hvn+qt8L8S1ArRwrQs1zfBuv9n1FvPevvnGF4vrYg4WdTiRTS
Cui7/4EpDcWD+F9OJl9EOIahirQnx5PBSgVtjdfIij4GNx+PYV0QDIMsDycgYo2BWO3sC6Nx4KaK
8r6Dnzr5zp/vftuJ7z9P3dyBpm2IykZOTS9iZgGc0Wpe9/XdIiVAxdAphmOuj8vt7GXGdcriaHeH
cBOacepDMiftyQe7hdM+4SY0xjL5SNPEJvEsHQKz0ZTzgHbdbCumpL8GgcKoIKT3zSFVAjgtqp92
KUaOXEO6NQ0TG2XVyp1dDTM24i7ay6Rxrrnug5MxELkBDoNNZ5aThos8BGuhgdLQENTwIWzhCJQE
bQdS7Q7sLRLJtwTGIYC7ouSQWaTlCrcihPk+zHccnvSeDemI2qAVdJ7YKJ8H27WgpXljB1micn4j
mk8fKoPGm08Q55YjmI3XcfZILuaq+Y1UjFksbcUjCy15g/wCHIe4wCshfLx1Bi2VDrDeKw4neTB1
ibUV0P7G7HL1hGXZW/p1NyzBoHDE5BkRPqaDTB4IHecXOVUcuZPCosQR2MKqEaOmTzRunjBrJSsT
Rh5WECv/KgEwMv6YnU+zdyOuopJM7YZpbGaZeECI+tB8YmnJT7G6MTYn/XwE2+PR3grWI68K9eC7
CiQSZlGxiRyv5c6F/wIIqC4exsm1Dsps0wezbagzma1Y7ejS8o5jbxl7rWq8OjK330XiGcTDA2/E
RcXcwdFZNCvPUykwXt8+VDI13kOdc8+cchYNC8rf/LWMu/7aAAUlQWDBBFjYUeAxRPZl+MHZbPrt
chYCK1qYBSFw25kPUxTWVzdAOtHKcQhj94Be3dZ6rmSD8j6nEYrO6Gnq93IPl0xSs8K7hyHCS0tt
orHzCQdSr26n8A55I6pHO5XjR9Lw2q6VWbvXvoF3s/L7xhkYJ7qBwLzRYPwP0Yp3AAAUzYFNHPzM
wVKQ75glFFFhDni3R8cDFIl0tysH8HVxn5vJqvMKXGpNAQc41Li4l5WbEoUcqobgPaTpA/E0UnJo
DuGBYqfqwPc9MU/nHAlAq5gcciPTINrbQ/Gagd+vipDzfRjyScxlaC7DvqgPZu07D27psxUh50V2
ryYP0/uVdY4sYe0ECwWAqiUWMeHnzbbrk34zjqn1u3XC4WEm2PGVZsZ01RBGXo0xG55tvgtvKcdi
fuJuYiCJApG6elY4YW1PE3HBvzfuSLnlYFt62Eg8BaEEcTt02Wc0yaGJmvIyjDK8O6b87ifFK9FW
Fy2JPN/y33N2YpuU+vNp4cdBsM4Cets7o4HRlGSevMWQTtXdaM1Reir1TUshNj5nyecyq70HRHN3
WcgJ61026eytNvEMAOwyu2Uz4mpmOCCmV9bVLrR7F64b6P0inLP+7DVVvPYkoooJp31ty0BtKlK0
xSK34brdH+nONUYA3qVz51H24cXMUzEj8pvywSuEyJUReCNbHHyvyY+5oRAIg6B78AtoW0tY0OVa
Yf5/SGPD/IC1lT2jSU/UmtrxMYG1T1UI67rHaDSnlyJC4SVTgbFRdOXwc6hN970cADMOTT6vIJB4
+AOCagdHZVxzdvGPdhOyrTP8oVjbCv9TZBlcUMLGlFDW9nxWqhoPhAgxD6WYdoeJOlAr8Sdc+Q6L
5d4SqN2Ma3JLcinfuETY32t2MoeaSrvNkAv1ZuUEkRaVxpQ0VQENk4IukF7SDk7XCwyiNuygpioM
+3mIHc9nLjzOncV9jGRAcR0HJ94nqqWYurmnpC1G8/eoC1nsYH/+mnggvEU99M58oNE3a8NhzYhF
ZMCxXBw8fgNzEHMCBgk6Yci9Y47lNkrdxICEiTALT1DOBKFjN3IBurVy+gzQOG9mlLuHIaT3s8qG
ad9gudumgxGdaydwD+T75p3txda7GsbxpvGK3DuIMtqDreYFaZSq6tQT5XeP129LRqx8crBEP3IC
rYj14NcnoVIZ9ZNnSPumsScdAfgnMQ7TwiFPlE5g5tqKdzIpKiK7pelVb1mZl5uIl3eTmlOxE0qG
BbAPl4LpwArlSfjJ/C4tm3io33QHm1QDHwWSzbMsIiwcQXasrIk7UQuQzyEDlrCEC90tZSz5XjYa
gzDPma2LZ343+h52rCi3M4AnzvgMaI2XqoOFvcunZD7Nluo2Lr9zNonJ3becAq6NEdxfGYZ7m6DM
uNDKdbayGLlSWinaXdxF8LQLg9KaIO2rEtciB4RlfrcrEyfxL+i0HCfGLlhpu8Ls59rtumpLsVaJ
mLfm6GWrdC7MV6yeaLmj7fQY8sr6hBGiecQ+hS+3iFN3OSdV4rC1sQmeBKnNKdDz63rlDyUbwiyv
x+eUUMoqBn79nDTSJD44pYO3coYuqLalGQ3PYcvD0DTt9lpPxP+c/Cd9tCvcIM5uQgflmTDaEa3Z
tYE8kZlo1HVVv81B2jyWg51tdGlExhqwoP/GLhpPLZEUOE56OsuaLQDblfCpc71wNbKcSBYyp45r
0btdt8PsPlwn7ccQ66rmfW55AKsm1scUzBgqRG50CF3Qopdktp0PApvZazXHd4xa7+xJ3WSHdO6T
E1thYxkkxLXHqCjXldFzbM5AelfjrUAgXmBX1+cU6e2pqKcUk6p2IthMhrniy8cUvdVNn5zCB6sW
wwf7TNm9I2ab+VkCbMMBVmr5SxH3wq/LEzDUAI41BLVFa/suAKOUqJUegxPcJbWsh3y6hkYGNMxT
Gia+1YJbdAD88DkvpqcWKPYRVPVIB7Lb/TY5ZxMk7fplHg/jlv6A5OxaObtp4EMcDI0uf27jUq+J
MGTvrVQIprFEgqjvH+HFYKY4wu2QJYKhmkPugC0SWS2uQ03kdRmWoiC/36Y/DFeXtDeqolmHE+b5
BThUe09MXbB7MzKPQ10BwhrCQIUC3TnEOpDBsqOq0p4WAO1/DZXFyAG6Qi2NMcX7abNSI/RhLn2z
x2+Q1U2zmqY7MQk42iXMxXDNoesdRr7JK/dSc124Wh00C4kl7IYBD1Usb00WVA+eEZUkFgFdcAT1
V4E09Dqd3WRe2inmgZReC2TEqTwlddMzVmFDBFKfQWptaXBoFoaOKkqlvWB+HTyXzm62HMGz4cXp
oUaDfnEGFA2S/ePeVB6SoQud9BWYIPQmuJJv7OxLZgyIiiyO9cr1m2yHYznYAWOLVn0zpeGGAig6
aCLMS2UYRc+sesqHwciwheHERkM1UYX9BPXWdTeOHIpn684VcjpKhV3fql/tpCPNhou63VBXkv0f
6pDwx/zNrfK/H3j+Q3sQ2o1upmAImFNAfg5Oss7hRhFwJFqJyaLaFl1NJljaeDF0hoxHNBEshbxJ
/q5FS95pEG3/BCyYCUYDHQomxNj4TtiaspakpBNpJn5UNricFGCdW8UhSIJ73iP6nhOZZbu+QSAp
jXtO3QtPY0kqXptIcb0ndvY03+Tsv1eGSjal0eEenIe8/WpJ7LJvaPul6wfzMg+I7not/oAwkP0h
CBNjU6f9tCE7W51qSDErH50TZmyktnPS+zCGRfmJEJl8d9U0LwGhA7VtLdyKegx73h6Q5A4AJq8e
CRTa9LBaTareHD2rjTmm7S7x8KxOneMfcMiG3zk8bR5HiYrgjkXjhhaWBFBhb+OjtdzoJU3y6t2U
Dc0GKUbduGBJ2dXtUol4ehc8JffKNqttf3+Ix3ZxhqQcXAmGT2vAz/WuTohS8fAPwTO48zode/3g
zvNW2xpxKZsTa1EKT20jtER9z0jjXdE161HQCZcqn/oDGZkbnCxCUJzxHoTfOtbCdikq5HQS4SNm
tGRuGzoqhKKkV5rAAPmbQBF+9rj83rH6zQeGk+FgoYCnVktTh57escUngI8zbmtlZv8suNcRc8Fy
YEQajlcQWcE1dMp7biaic6xNe+ekp85+9izJKUREBp6b9L5967McXIyZT8c6s8uzZxD26bR/04Vx
KFGMoYH26FkLwFzVoSPd/YLsKr7bjlo6y5oRnnWBBDhEnr8kOk0DY2a0Pw1iDwtY/eGKnjnzXcYs
19v7QSEkasFiXE27HBDW2degLxxDulvkqFtc2ShUHATYYbRNuBEdSF8JQyMzWYsCpypvjokHqQvC
T4im1UfJULX/H8ydyXLk2pVlf0VWg5pBhgvgorG0qoF38J7OnsEJjGQE0QMXffP1tRBPqtSTZWal
ZmUyxXuhaCinw4Fzz9577c4AstPTKHIXZ7QirWs3Yqjt2c/lcQ3eO7J+5lk609Xu9Usy8ZcTG+Fz
1A5sPAVWj0OKp1cGfXhRrZ6fh3L2fkplhc9jD2p6pQTPwJauwz0IYdigQznCBXWpzUtzg5uEmRf3
ha5HaPalVecAkzv1U1PJXVNrES4CXLLoQsZ1Nqd8Sbgu/Aez9pXJqzQNe3q1DS5hyJ3Zs/zjXJeX
D5VBv46eR91z7iTZE9pKckJ5GR5MDz/YbNEz7OVZ6M99Xr25paO/dK0378rZBBnWTX4559F2DHi3
6MDwrlECbqWd23Qtsb5sxSTat2oEN1xFSXiVEa4JvusuFHiBmhZO1i7IuggsUTlc6pRLRXGYNyzB
lJhyvZZe4ayzsj4zIxJgBEfwlf2+SaipsbZxWr7nDH2udA4mpg40B80lDpjeCE1zfquwIhQgs3Nr
dMjOQBjNRrzAGg6EIaGE0Gx8CBgHtPJk3RX2V4Ffnk77/kGk3NBd+tUejOUw/g9Ls9sfRWp/Ifd+
K+Oibf7X//in8nnHwiVp6BYLMyGFxzaMHdg/sqYCh6Qa57zABxthwLLIQqgSUD/zdpMTvr0buQTW
Qw6vH3KpIUyW2CYmhrd27odvBtFuU0Qo1Hbt1s+cp7UTNUATLSYQ1s84AeCqFjx1t5zZrXzbtjX0
fkad9AHmLSObGTWmdUDktOxDUrXZRVgLxBggOs/NDs/2HzA0XKr/cUmi8c81eeK3V9JyDeHonkE5
359fLiEzIwgs0/U1evKQ/BL7qw57lB1yJhPnFpz+fGDSHxIcx686pRECq4nS7hswNz8SOFjuNrMk
N6EYoiEMEmV9gYQxoRh7escTCx5SSJ42ApMZhQkjbw1m+0Dqyz3GkrI6ODuD1P7oSPuXEG//PQfv
U4lolv+zyfdPnt/mf//+Zb6fSyv8n36y/b25ve9+1dPDr6bL/vAH/+13/nd/8W898/+v/S85XwBr
//n+9/hBP8Ff/udHrv7tL6ePJuKm9qcV8B9//m8rYPuvuHRdbhKC99+lr/j/roDNv/I4xkXr6Db/
sF2uh7+vgOVfBbXGcHRcIT3Ww6xn/2bjNRfzr20IVseWqQOQE//KIhhD8Z/mIs1Aa+Q/rr3MS//g
3sUhEQoEwNmvjRE3R+6Il8qKloRG3F+VlQKvYPkSvruZnLxV16fRTteWRcu46M0hWRk4FfJKswAR
fE3o22JMdLafJUk6NyCamxhu7mykMY6LOpKstAj5zASRjKEP51xVttMhNzguxiDhH+3lsGk0g+Oj
yXIAlUKcRWekr5KUDmOON6/MJsFVi+8AWdPzDsU8sN9YzrY5iK1jHnMSVGUsfnjLGZgHjoOj4vfR
OE5Hb+eysPTT5eRcLGfoAU+wWPDU6dcw2uY1LlzO2zoHZjyXLVtL7trQ3JejOb1LKLRMKJzYSX+W
T/PcjOiHOUVddW740/K0G5r0ytMne9OKNsFYBsJn+r0MABDQPSV2PELXqpAeZ8s4yVFNV0/Y0YH+
QdMHSRL7YtkzpE40PXUpIP9TEzYBIv7vzQRdymxuRWa016K2KL4xSFiUGi1LcllsWGByeGYbFU5K
1h7JsgDxllVImRTpK2SX/CugJmGrLyuTCXrMC8gXbjtOlnNQy7yuXbs9CGGOoEUQ7iLHTfUV5TTY
94CBszHTtNwZL60MLG1jc9+91VJS3xB6rfXSG6ByWCcKeQ8QnG2fO47PBr0La8fQ6hPXb/kBV8YR
4KnrdtvwZNqTDzPuTacPwk0Yd8ZDr8R41bB5kYZIM/MeI2zOgO1VKnzOG7rNVg32SA3jY8PfU0LS
D7A0CwCueRXdpMEGVCja51YlyTkgVY5GmoRchVobVO6cqsGTJ4u/zbjViV5+dMnYgWwSxO9Yv9vT
UxGaBbaDWccao3B/toRetpOCCrVia4x7rxcRXx4TVBlt4X8ZDzhjgg/uurhkulZC5M1jbAN2Tpjn
rNHee5NOOzSr2VOCRuIZzX/qbHFBFcAW5wXxF8q52lK9AgVQEyYePnArJL37EizQKk5pjvMbgny/
AqnR7zThunB6ZbqsyRLjl0UR98Q9XmLTrMcIZXG0F7UTTaWaPiEWu+YmSy2AIW5msO8Ye2iunsz7
pavOca0bwium3m5w5/CjS6PmsRhbaFWmYohctSzIjW3CJUM614nrb9z45UFrY4EJMJ/DelOFxcJJ
0gOCypMT4grJPO+ht/seT3g9N0SughF4XFe0DzU2dbFeiNUvo5aEHxEG7neWHMDb2ObedxYP26ym
c6agr+VnphowOuYcGeZy1OWbPpSDOAUILe4KALPrWx56AaEpr1PbLLHMe0n/wCXTqmJh22sx87gc
zZ/AG9xfsYfevNJSuBvsNuP6ZidGd04QjwAS1ggxKAST9Q6e3hzxcdTWdYaZsS2pQLhzUtFtDNhc
78Sd+31WhSCHTN30Rdua+yAx+jXGgWLtdjTSNmIMqc0MsgaCXMKqDL4BtvggGvE8srtwyGtBSoua
4qQyCnU2WRXg3HJ11Gd0b2pUenNWwOdx1Gc4cFAKtkHW6h+gC8OXvO48rgbdvSKf3DP7wNN2Kp0h
z5K7il1rQji1KF7doXVAH2LO6LqOcjWlkdMuxWICdh1wSnJ+ogKEcGgDkZNmNJxMMdhr0TfVRiH4
byt26ltQLfEl8rpgb4ej9cNMaA5D7pK9z+7J3NCYad1NnZadIi0eLz0e9lXqchSzcjVvCYWoh4Hr
7dwYnXat5OA+VlPgnK0OZIT0KOowuyl8DBN+5wpepBfRMOTB4ABIuC+iSvOr3in2oCgpNsBDfjer
2dwOaBTsL2YI0TxCiEZiK5YXr6pduTGNyvwxWRNOcQg+WO3G9n60WFfjkGT1WzSSDeTYWeYTj2l8
nLNhvevQoZ9nXTUrrO4p7pPK1l+nrM6zpfSctyAZ6W/PEilMHx5IcSdjVmkraxCsqVIVAnaiZ3pT
1O2wBgUwXqSBg2SxOGu7wqa5loPe4Nzno4lluoaDYTcpxAlMrg9BNjYtzDeZX2lWH+7aqG/uGzsO
4P832ibIvfA5IKK1EzQgDit2afUvXZpxdDWcfqYFsLYPXVfJa5vSkYRRt5TrgvaHfa2acBty40Dg
6Ipr07T9q9GECXadQb+NsQp/qGkg5wqU65AMMId0IFU+pHx11aFBeBSIt/2j2ZfFNXJxXtEwwoJO
59dWsjHDR6tqcZ9kVtm8G5U7HCYvwk7ZIeFgu0cI+8DtatWrAhP/3VwhyK3qLk4ISVOEEda2eaAg
ByBc7YbDEZMGx0w6zGBp651fz/FwsFWVf4HVig90uqbnHHfuvZNHatfOrDIbVulH+lqqZ+qL6nUT
xfMxXoL8pnC0G47/wdfcwHlqEq+/ReDK9nM+aRtuQfGpvLgahhVdFAeAIdZ2nBvQ6cSLnbM3G+Ef
u6Z/aSL+j2fdPwXa/tOh+f/HidgWHFsw+v6XU3H0UafRR/HzT7Pwv//JP+Zh1/mrJ13uQrwvprsM
xH+fh13mYZPjoGWaf/M+/D3UJv9quHw4OSHqS3yNP/EPmTbOkB64YvkHTvlfGYYNy/zncmnbM0nU
ua7O32dJNOc/T8V6ruNGoJLBj9WVZ7G9dQevejW9+Y4ZrbtaWkimDERhXVryu7G9fdho6lfSuBdJ
X6FynQFWmxf49oSLtHTaj1nhPEQpCzfc8Z1d3JKwoTsYFbKQxdWNwnfgBNyUElI3ycdUtOkm73JY
VpY530vqC9kJQu0j2fxeVE86Z4KPKUelw3wufcIID9K2vhX9vUjgo7aqC3nQPbLueo6Tf6YEgCyK
ArE7nGOt+yi9hpgHN++NEp7DX0vpEfdtY6O9uXX91tdsp4GXjZjKcp8DCwkmDcsSJLA20/ILxcOY
PsOJFZwT/RROuKtISxHDwJaBPZkds7UF/wI6M/qhaTyWMs9NLrUBi3IIvZ8RbjlvjI+aIrVdIba4
dX6ECJNuyjZ8ttw32ExfaaAjmSGmOAquZkBEsJxU/mSUfUSivY+vOQumodXGLapn8JZ1jW+Jatzp
raj3Vh+/k5+Rn9RiXEZ1DkGxPFLoOl9m0ISNa2ZrG1X3FFfF0TCz5I5ALzn0fu/p5przSXlH1M66
B7ZgXCBRHMbRte5//09U7R5HKOmrjiw/zzAE3rLMxY7uKKhptoWxXzOJb+RUaCBNDa9ZRjBXpWF0
IMUeUtDS09TE4Pac0sCynRxWR3rdPU/M8udptljaafEx10L96EywGq1OPpc9y1VpP7GxPluJjkc5
ad5CihweJ1Ql+LMVkEhokZTHVB+O92KaPIvRnDzQD2IDvw5EJyHMU7UAKZr0HlEUm25e2L4Vw32g
G6OCXqDZd2EUwFi+NkEbX+XovcxCMgLYuQVLmBqVsK72o4Fg0EMfqkW+sbohOSWTaa9VLbHEGaV1
+/2DNaFRZin1vMDd0msRzfmWtecP7O1iV9YcIpiQX1IB9wWAaXsaidAQvZiOcFuJqCX9h8oclqHQ
0lYg9O+DwmFsnLLnrHYuuIGnM7ophLR8OvLYWdpY9fcWwKHUR3mntwop1+xnn+yijnMviYCsDaWP
PLMxWyTETpo2YEQEp7EBd9StaXXpDppmHodUboXt8SByzk3Dvq8PMhbYvb4bErVkBnxYVTmxOnHL
OgDcgKYhny/hGfJJ1coZ0T5J4YMYbekcIxLf7/N0frM68+T04L5JWsS1bZ9pZ3YgoozS15tFHmqN
PZeIOCfDUgiTpudaL1PC5jI66kCwTp4odlhYx71gDNlmXZe/e/FdkeIPzvLsBWqZta9wa62TZpru
W6kIvJPm1AlCYrUiGAaj7TngMe+Z4bhjseShLM8KetMYr9vC64iSFlRbGMC7xza5c638bFHm8oQV
+qGNuvwggonYp05tCnirR4IvhW8bXg60j5OWWaY+dXZ7KHnBKVN2fYUlTf3clG1F3ZwjwHRMcdKf
dLd4nE3xoiNDSdowd8WEwNVp0+Ly7uajnff9iRkLbucgSsz11osak+FSxOmmyQE2WcRYtxCrnJg6
wkzXD62jjEcB05IrTT9Fw2Tueiv+Oc2hd3EkkOMsjw/QH+oj+AZScnm2txIJDogwRdADMbXnRW4N
cWracVT5uN+2vcv1iKmUmDG1caRZlXWNsWeDK0NxriCLrPM2SfwQJtYzs+xBNPRdjMQCspg7qRM0
zSHNHUAkabGVDJaXuTLAH5dQVI0fzVhbwB7Fwl6xkT+p8pZADa+5k1/BZzt7LQiumtZZ1z6AP2UR
Dc1IOAXluel7m3xOTi9X/i2q+kurtUMfGl8xDU521sC6wrdRlCe+Cx+q4jng6tr33M4Z/jwgZ1Rr
TRkBpFrZP+t8+JhrWOeYGJ6W4u1Vi448NAlxVXi+o9luZIvFVeWCtB5OcHy+X5ZJhpXbzZPeqUe+
Jrrouxpq9Pj0GuXGPj4m03xra1Sp0yRqtcXuvofL4SuyfpXCjDulM12wdQiuZJbYazPoTAOrS2No
yHLKo9LITHa29gzFKlgBwfTD2rqJEau9GKGkA5i4JQZLi54HmxXEhy67Idi4qXdJ6b+4mMD5YehN
tktEEMYWTIiG68uujhHM3KODv2frWiA9zMoxcngpszjK4kngAjl6Zn2LjdnZB9HglzGLjCQY3h2r
JqdVTW9JLgjgsr3e0eep73XZbtKN4l78CAmH5fkSck20Rp1nHFhrWHdEIGVDVKCYegCPPbZ6qgMQ
zXkVQXg/41eshvA0Kq99EhVQns4gGyFS+66LNedUSgnxTZvA32yzHvRE5fJ/O4glcGrTGNZTFj+l
nM4YruUuqtxfpdIwS0bcpvLcJewWQQ/0as3bV571ShhTXOBTQoIPIu/iJefGrKtbPpfPFv1g6zEx
HHY6VCBg1cz8ISemtqB4gyUfmZdCbnXQyUdPwFp56W37WC+gtyFGBsslaRu3c8kZBQYvMijfXVQr
syo3uGG5KfbJrcsy6oOQ+UOzWjth8gR+rtpAYQFeoch2NM3GkRLufenxOYguU9YC95s1HBDOU0sn
DLE3tdRQLs3otOvk+xZ+PJZqzkfI5ivhGeaKai7OeZ6swSw9d0VX3oyMX4L7v0aanDeYsNdY1PTN
AiPg2unXbYvzpcZGwVkfNuN8lw2FvsY7eia5tE67T6RzhfTnjai+ctxod17SsmQy7JQkejX5jDG0
+dn6Uyj7Ny9o3pgWqGWgIQjNLD6YeEbXVUhpJDUXn3Ioz0WKKZQm85VMe9KnFR1QKFuy1PejwyRF
u2if4gOx7hv+O+iDuykkZ7wp+1TMQmPtHEv6NTZtlLzFq2aPExYMQpI+CmXv7cbqadHD21cssQcp
JjJzTbTBmebXuoM2TSEOUZbY10RvbsE8fhVa9MgM/Am2Hokf75lDgHpKMZmhba8xYKU419ha0ShM
Eywy7Q5IHDQV5kYg0tTNnr1cZIyBRbrTAv5FlD81u8dlI4qfUm+TNYCu6CiEzYiIOU1nhayzN6km
jQVD9SYVPo3aMS/kiY9V15/0tj/a2dUJDKL86liENn1IKv02+O7rur0dUMGHAuRCEjL/2V6yrTvC
WvSKfPcRG9cWz5QZk5QHdPvUedVbW3sg8ieWIuxLx9mneH1yTJaSL2Os26xlYm9VFOyyguizdLRt
PPFmgxo+j0YTr1FQFF/Hwdi4LkcsiKW57ZgM5zHYAnx+UqZku2eF33i+CdBr1OARb9Fq/oykj4BT
s3iqBrUKo3Fbt29invd1W2/pdPsR4c2ggIUqVTP5NgL7UOZuTNWF++SE5v3vl2cOLqu7kVo0M1T7
VE9+Yc5BoCWbbFggCpImeKINjyhJbhyIOx+dsfguXfPZBpPPgffTZS+6Tq8Op97xpYrmdyww/mDM
TzkXFcz5c1TnFO2uUk1e48S4d3qNv9C4l13yXdPTQJb4Lc35kuTFfb6LIOR4ZVbnXJ06+W5F9mnp
yTfd3286WtuqGQBmmvdFHjzNSfpd99NH6e5Qwgvv0wmDJ0ljhrK9p3gOdzztzmGWfOoVJ4vckFfR
WNc8CZ7qHPtKr/1SS4NFfkfp9VNcNG80QeHGSz6BLH12lvMQ8z6y5uIzBTry2PCHUEvul1eaDfGn
Zxr3gbIpmB03WI5+Yb3xUV0BGUCmtCcek8vX92z2dtocrxvov4qxmDmWhta+hy+Q1T6VY59l2PB5
L6u3oog/IZdQFkmhTXY2NfWmRkG/krZ1POMeHZinVXtbXl5VZd9t5h6yGhgV27HPwvOeQBZ/dlF0
H6XDg26VV8O/hpNb0waeH9kuwo47FCyJ0YFpUalCCra7Uqr3xnDpBGWzPE7xPcdCylOaVxR6nBYD
t5KSol22nTwpWciS3VOwGBOezDpUH6v+HAFXLBpweCAi1RsCvDbCItNO1BA1+xRYigJcoesQo8nK
C5xbqgy2lNTDbRYXjBnr7z2dJ2O6oEgNoCSkUL4Gx7vNo763x2HEX9JsE2KsvpfGXxaZy6NrDEep
J3u3NTltZK/RlKHPJgB9g9zhkVCP4pJ5wHzjyK8oMr7UcXo1O7NbR6WRcAIj3M8Gs9poUdWs3By7
L/xLSmBU0Z3KPEn9NGBbLmcXnEM3HUHEo/8EcUyzRoujoU/mXZZrPs8ruoYRdM8qnm+iHQPfjdNq
Q03seINbvJsm1lrAkqoTBbKcZ2e4DByUB7v5MiGm3nktkWxBWPVIJhI8XqbNlFqmFVgHjIFG9cjt
9q2yOnDf6pjwLecT6vWA3CfnFHE6akH9Hl2OD1q3mPG8jBcP836JvRZbM1XeQeYxe1WtPytD5xQu
p3QjxmZTpG51G5py76kh+2F0xTFzBLstvGYdrPaNPTkvk4rFwRbNvRuWw7lk0NUH6Bseb9JpjPr+
PKj+gPYcHKgxBrqZ75x8kFcMT6TteyHAGCTmbhRpsMZnBnc8jfvNMAFhiL1qOPBwuhYx5Sb4Hz1K
DX0FanfbTkl6x0/cIffbDJ6Mk1f9hWVJf9HyxUNkdMHBMrhIYz3wjhX0Ng8QXmpo+nocX6SsnReL
t8bjI7kdY5s83TCpuy50X2jXrLcTwfWj6uJXPE18/UBOz143fHZt/ZiKqntgNfSVR0F1pmMJVopk
QrTTMDg6pIQ36WxRleuqync7wpnlUFsX06sOSTQkFzdLBcXTA+HQBmeT1F3zENttvC/tUNsrQTOH
sJsDnqCYNgz0HgcK2LXpz7aI7IdA57KOlbYxtPQGo5T8mKR8QmGwQGSUW5pecUUXeuqXlZ/P+yqJ
6BBqtO6+xP5EeVKzTVmXXE3oEqmZ6qd4+UFb0t1wZn2rSUrsaCpbsbygraWkI84cnfiJFVSyTaBo
1h1t7l4x+VoZZPsmLS71xM60DtL2RtZhZRPaOAemtwJgKDDMuuIZpmm91kz7A0jzJq/UeJqaDuNR
SwcyfNz2HosLaUNFPDyOrXVpTQ50U8YQ1XqQgKCHLQ63QbjpuulDnoYWhT6Rscuz9pmiPG3N170I
STl3M/V0X9STe2aHzlsg9PSAJPSrNCf3ffkXqro2rKhYwzBOPSZ123In1z/iTHvOdEpycFSX8x0D
ykUbIXQMQRT6CAL6dSBySRTQeeMGuFRLgkwsRtBB/UwkM6mp/TN7aHwB6zcZPdK0SLlpk1KDGt4B
ZANHjYrB5mlLimijk23aioCM7+xm3qpMonRjmzvDDRajSDvda2LmOaCX27RC8YF6TrTDoURQN819
aNNfX2Fb1+clG9VfDFAkT6Wr7Qed/E/FFpFMqyZO4USbYo0zC2pXua4Sr9zb2nRzB9xoS/ICisOa
pdGwapLxJUbT2Il6CUemaCZt0mpYdKofsk7CbSOnddCk6S5kebWeXEWriLLFetL43sdaSCKwHo4Z
R5tL9EoAyPRDA6uypdM0NqjUd3Q/CFKq02diU7zzJzYur15vzZzHQIbnCl3K7Sd4NX1AZGUuN1oy
1X7fDmyevApsbB7vQYcy2gfsz2dqFA8usoGkHhtC1USCpR0Rv6AaUJEJimKPr3KmBjqL/RLZ9/r7
B3sQxtoMaupPc+KdCPvNWu9NZGUdzI0VeYCn5waSI8UCG5tmmnQ6wd6a94pDNzVcycXTm3Rvd9UF
AgAVrj3xhCpx2G9FU4QR8YogbJ9tPN5J4PZ4FOv3cbD2uWh8E7kLihGR9D68mxzwBqH6EnMMhSmL
8OZGaqtRLeq7zUKfKqiEyJv62aLqgjCpBtNRL2+N43wkGsWJuO/kwaHANMqqHMykIhyfzV+aVgPg
o8AXerI+nCw30Bm8ppcaatQ7uatiw8XQndy27J9gRxAg5YFPVS3zcTZvhMfn2m6rhjtQo+1iKpC3
OAuqzeDZDkNd9pl1cPOD1HvDkoTN353qI0o/71r1s3Gb9CnT0xdsRn7fjOX9a5yqnrM/poAcOg7L
ZzkdAsP+MoeUy65YcJNSpRt6SOxVL2LuwcJ6sli3UdkVdgcp+qODazmLuichug8XXNu+lbO9rqPp
jkq0/gRoQxydNLtQr5McgE8SqnbgmTrWgm6qLT9vyqcqY0FXvyJQ1vshgWrRzlhk5TQHj78dq30T
F0cC7pxDJrZP7kLpz4xuJSu03EUB2Nv0jhUh24/GINrr6W344GiPdTt17NBpM6ud+hIHkmqhMdXW
3ZgLslEoRDI+VlO0p4mXTXNBNFxLYDkjxOM36HH2ss2WE682V/0etLzGN/s2sXsiT31f1bGDn18a
rFmaMx2CrLCn5jxheN049rEyy4ekdWg2j8m/e2Z86Vl+kshqVkCxJD7u/MPhuljrGeLfwHqTpJLm
GxwOYA4XHnKB0e5Zb0k+fGzDUaK8S5LAv2o/RdO9irzIgduMoZ+M9k83pJxNFVw6y8oFXlnWfFRd
uu/GaPpOkCAxcmNNt+ufbcvs0pdiMxa6RslOMIIxpiuhiFpOCsDg7SS/DNjKqV5xmp3S5WehlxbM
DibDwrSPOF7uyjybz+WQcB4PwZrQE0GuhZFIxuUqyhN3X2TFfK1o4UlVIw54UQGK5U2302mI3Oga
jpjIcAivDRoDap+lO9MJz7FB68gcmh0zmqc4ow/Wtl2Mu9SaV6fULcPj8jP8HuPZcCWDZ51Lfgju
ejQH4hxmvoliRsUYxOEBsxsatQWvkmABh0HO7lSp9MDcy+FErDuAMVXxkC+MzxFZlwU3wK+OGNs6
j7hbxtwiuZKAHExdvndA9aQ0UpMeMCY/pKZnv5QWdU7Zn+n9xrjALh1n9i4OOM/bHCPOuE2+OQhM
R2OIcOdP8U/20OnVnQnDQyeFamfSITF7DBro/yBxREj/UwapM2m9RwqE2l1m5m+jAqPl9HR8KcIn
xLpz+wJtnmVW3Fe8GWwFkESgygOuGsdZkJ73gj2NHPsqkM7WtowvOenipoiv3+zA22VtZJ5zGye1
AhfRUri1kXF06wpPcYOxLL+WuPbrAYMRFjSGrILVmEWn7zmdOsAP1az8vBp/KZmFJw+UDWJB1pJ0
66IzIgJdj2zONirTQ8CkLhME+vLeMFm1tFlKHEcsexQuEj9A1l9PBtWQ/Jb4gJ+73+ScHqgkOPcN
bXkmEKi1Y05iS5kvDQ9y4w6xsZdzHfuOG12AArv71KIULRDWhF0mzNbWzMRpQxZuVFzuJGvfW6Ku
VRDcjDYrXlGXzwbuXuKuqdp7wQlZv4YVEGJ6F37p0FHcw7gjKUubYicvMqherZA9HbLZrcfLsqL2
QL86MFyCQO0t4aV3ahxhgBmk8HUWjqQQAaJJJIRx+iy9yNvnnbcvoP0dKhVtOWnYJ7y39imNx19j
SlF6jkCQ9fNPYTrWs0UPV0VThSjL+SoLhjY85HcOT+RDmlk7IfiIFma7bA41X8R8TByZOXt7lz/H
WSguZt6TeGJ6SxnOTzUrQVXb9SFszek4uAPWNQxPhGncRemXFVgBbCY9cxT6BuNECmYzaMaUJau8
UVUDiTNhJujxt0aJpa2V9A7CCtpzHxC9hC/FTq5xN4iZww7QJbJZeiCn/RpSzbgLyWYVdKvtNVv9
VFRU+jmdwo+SgjNFOrTSQ3VoC9pASN26t0SMWyGSzM8QoLZZEw57lbEKRkDFPp+OD3bT8DzvXzsy
g28Uaa7tBOdT24j82YnaeU1Cr0BMmViIm5+tmsbdpHMzcJb9ZBvUwHG5H7QmF1mUHyd7MnH0tN8g
V6CsWW7o285yngqafg/9JlsP3HSx+Zh3eZzxvFTwBvUCn0fdrVEdooMjYszWysm2RFTlFhfjr7Jt
czhUAbxjjwFEp2lppIBeYJFpO10H2sEF26QoS47zQLNRtRnN5W7MNRaFB1lY4aaBOrRzY+TViYXa
FGknTpTyGgKF21TlwzTR3DDM9widL3NpfM6VfWr80qyHXanODYtIvgnPpeXdjbo4WCHrehvmdeUZ
uynvdkMXII0ol3MUTnkZgrzSe7+Ny0ecdMXKXbSxyP2apvgTRGqySvOc83n1TXjKtTiwecugQ53L
wG26bTjs0YpraZm7bSiuWzvUeZRZhigG6qwyVHbOSI/BZOP2G+mMrcWoYBR32q9Cgz4RJao7sXl8
dLsg4ay9qVrVcgGLvVe705GY30dtxvCfuwrTpsWTF693Y3X2mjjwsO9wZdRjpd0mrX5yHOopyAvv
HM7Ih6glMYUt5yyKY9JO9SmHib01EMNXaqlvmVUFx3KiVKaIdexUfNcd+0RQ8m4pUg9CEjGxmG54
ZgoeBq74LFIPrJR37Qh/rKtIOwSIEJsRzBZPGElTAO1sR9zq66xObExIMEVKugHdwejueB9ZREeo
j0H/QqEK0nqs0rXnAMzU6gEfaBDTuVhb84WKMVoh3Dq+HyvFKcxyOpYgUt/lfGScMjJ/eIVBrVdU
vulBh/iyB5jT/ehs59LXnnsm430I9WV1XpofQYkG0ok4uNq4vkszbHfzgJYwTGl7JE/t7WkX3bYW
GXdew3jX6vbwSHrhKFrwn9RHlGcyPts0rfMdKwGchu7woRdAoPupgp83aCciHK+k1V6GhJyOslN2
Era5TrRvGc5XEdjxIbO+0u5ngbjdWsEJoOEd3XPDbi45Tk+UReVhnZ/114GR0LVB6i7J95kbVC/0
cFuHI55KYf+wVDeg3dcEWGrzkfl6V+YQUPu2lps8TtjSW7CUlHfL3qdIz6l16D9dyhpKyEgebVC7
yEZt1w2xizIqit0+hs1ri3Y1eV+jhuuqchz4PpnlDxqHJdouQC6mZyy5d2Vmw+MqdhaxUCAyEFbs
+Yt1mC9Hrdmn3KmVh+/BGmmUaOs7xz7YQZ350rB/dJ2CVFZrPzs7+JxMeDACfuM6ogcrHuNHUv6A
wDS8epS/rLUwOU5G8+jVeJqtcQN7c4fNco1xH9J4DImdhrmlfOQE/3fB+HUPtNmwaqwdgDs6dYpm
Mdw3jJj/h7rzWJIbSbf0u9w92uAOvbib0DoidZIbWJLJghYO4RBPfz9U94zdHptZzGbMZhPGMrLI
jAjA8YtzviP7blwrrzU3Vlnx0gePXhgf5eR/x6G9VUSLMYGO461n0Zzn/j5sOkSUY0pEMNnFdFx/
BnZBW+W5v4sGX2/8E4Xm2ZmdMxCPE0nXvwiD4NNJ0i/Uvy9YktGroiI1ETSjbaTvX3742Jo2OgSR
PgXDixuS/5Isyo44HdjOjc2lKxpcvA2ACMuP5RZfyXS0C2hcLhKzI/SRAxvU7mHLzNtXbAYQUMQ8
M3RByBrz3QtpvKuEeKY987A7rXR/1kw796YtnwMMVOYsbvhs/wxN5G9dUddnxw7tzTjDz7BYyxtM
IZBeSOsTIdqRLZl4WYhFZh89heGwlqCLX+wRsUM0qyv0d3nHlczwKNojbSFdJYrSizfJ5NKOJiJh
vGqRMi4yQ7A+Wr1zg8ufvaIIhGkYvEU+TtZ8at8Nd/rC9MZjQrCDhwnEQeHkITwA5mXdGWHHT+FK
+2A4jXVScfXsE2e+aZo63fZWaN7yiOGi1ZRPYaAuYwv6ylSO+RL5T93sJWdSJtS66vX0ImCTkmM5
W07xYtkuYWCB3sOroDJkIGinZXAho9xf0cOUCC8m6xB37rtZIUeI8FZuQhgOa3usWD0EYYckLjaX
57LG20z8UAt0eyOd3tvwJXankLX1PsvSQzglzxAIirusYNPDfWUkggd5p3jDJ1ENW2A3gg4lpwca
QPnmhR3wTbTphuX3HQG8t2pri+gXw/8zFdiNkbWOoA8MLmg7QnNX+yd01eZFpyHGbddE2UO/Fw3S
ZoSbU76gW7nTx8Q5E4lcOf0vNze2xKshJuzflIM7PQDNSZdPAAUBGjanUM++UifTvomLezxA961r
Z0sqinyUMmNJZnoFXALP+UnMntHSjmGNCDibWlYx5YD1rq3i7xApDv9IUx4Jsj7ONpP40GPVV/KM
+8BTSWGaRFRMTNp3btKAuZJMXJyWmT/BxALHA5SNvr4krPE2uneyC2xN3k/WzmubtOcQou5TNGjz
VaXddWBXd+pUcBnGMX50E8p61NgfaU5+yxzfIUfH9yyJiIfxrEeFnQoFC98F0u5Fk2+3L6hyAD80
+VLy4hQTPcuYqAYQDjxNQf3IrbU0LMCVOUKFtp7mo8u2etszTiR7ynQOetGYikqMRDKaT9inyytk
x3UdcELkEz8lJESEtHCwYss8ZGX9YQmyL8RsMt5FT3UCm7JmRrjjslXcyywHkS95e8T98a0ov3ue
4BHy+itNzrhGXgbfN5IVfqTsXy+oYatTsXRKXW/tYaDGVx0ekjI8mugYYt83Tk2p26fZPeTSMa9/
v3hqWifkPp6XqPYiTcKTWb+4YwVg3ik4QvUxdofiiA5r+lyaFS8e6JPcZNha6mprd/iO88palcd4
nvSDs24LvDg/aaNWa5Pu+E3CqjglQYNEYyLmqfENtlJZ8FZBcDgMfXTOzCK4cPeWLEMHmDe5X57I
VoPFW7TYUNkn1IIwikqJjdUO+RsFR/WYBYxxj/o5MCUk3jEMV0Qij0AAlPVCp9Yfk66IKPU4tpny
zaBxp+GZ4ApYMkF0qWuZ7h1TFDvM7T/mHm3WNMfZdWTZlhKT9KoHn+SNYTwFXlNe/DZPcSZSmI6W
RkyWfXlDN96HCVOI3nwO7aOCnHEytLFFIOZz06R0aXlxLwhbPqL43bWpeMmhrbwFKhsQ04W/TSDY
Hei53yhl3szBy99I+PHoVSnHJ+F/qDn7aisW/8y2ca8weG6LtLxnrSQmHWHRxioM5CImagCH9NLL
nKrhGQWRvW/jmlVV1PL3DygCmTs4jMNSaKCGyjejbXc3twZHko+Wce9ZzKxNrucTfogz/7jxqEu4
oHhqfnRusrcltsZFJfgZacr/MSq2YRWKc1v7JngAv73NNVLGWTKCDPCnHmILqknZVKhSQjIdHS9i
Rtie2hHsVN158DK8XTMMzBq0/JmRfTQA8EN7cAgUdKKxqdku2h1zNraY0EY4tZeFq3+ru/KvKSt3
hU/2ie2VvykPHx2Mg3WajQ1Y9WDT5PSlTDyzPTmwX+z+KMXt+JkkGtCwY3pCoYKU07AOPAiWuDSq
RbNIL3HxK28XwB377Km5swkad32EvrrVlvFquGPPBxkPDCA+8zomhZZgVBtmthy8oxC+9aN12f1p
s/ualD+eCQSb7lzUxTZ2F8Q4+jCUM+c4GvN/uj7/n8mj/01E/f9TKgimPcx3/2dX4fmrKXE9Zl//
rp/++//6l5fQ/4dDxQm8TQLp8cDM/w/ttGf/wwwsl0cluR4uZiuEy/9STwv/Hzb2WtP823jq8X/9
T/m0EP9wPIn1FkuqzS9c//9GPi2IHSGWcIqq8vj9n//h2a4DTk4uqmnuM/A9/4ud120do/Y4SrZO
6xwmric3zP5i17zTqJq9zGVjxAHgvlhzzv6UmIj/9mn9b+3Ei3b8338CFz05ZmKfoCGHN7X8/n8z
NUaxY800bf22qypCsHpOGTW619BmS5/FAl1052NLyPqfE9GVR59Byr6hZWTwpt5qTaCukbblJkmd
r7RwvKtnynITtvl1jG15rR1prz2VFQvpyNnHHUxhB4XGBjWF3Hle8Ae0vL8p6nzAdPGWQFf6gW7o
I8Vo8LT8Aq/QDCHKBEVkevfYgUaAcWUXNUCZmQTGonuxkdVd6mI8eYuFJSH4qXAGqM9+8g1H4HOy
hX2rCkqjZUQ7W6iSq4JC0GmcY+KoZ4lUfYd2hn1SFF1dq17PVilQAWjomMuL6AjSU4CqQiX+slq9
0638rvJDg5hqtH61+SHJbX/rxF/Q21mIuJW76f2kQ26TPvfO0mQSu9RMyI5LArBEBgS9rpx3ql3v
BDMFjVvgZKAwNUor/GaEX9wwDkLkF4hTR3Ni4gvzCGDhvHSaCGWsajeg3FkRXiNWs5G3GzHHB9GK
Exb5UGBCHDjAVuCiI8gKDIoic4uZxiGOGXsbAlCbsfqqGJTAzGMFZGXOzjrJ5cEMNz4ucFgHqb1x
b27nxGsnXyInk/sMh5n0rAs4L0g4lYdgg8dP7uT6aI/iAatoFSTNe+TXiAADnm3mhCumHvdpPjpn
nq7YXenuFMq6tVX/tLroZrqAkIJuws1IcC4zWRA1HgpHfKJfA3ouuA7U0o14SDhsIFvQojhJBMdH
84digMCeajpEEdYTigH8AfHQUoQu2OaBz9gk56XHvHKx0a6vSFM+I0LNT00jvmSaNKvUtnqwxdO4
okVG5e7C21Lvce8jmMvfa8vfZa3eg+5nSurufXIkV4b2/wJmSJRjqhgPhA5TwUwcPXRxSGJx0wrL
vLmIBhHIcK1VNoEK8ktPjDtc86s21jj56tUoj+hG+ZSMiNl30W1FAsE61XzYUe5+VDzkWG9txqCK
6ZKTR27aKwYyEGG2Q9Ai0+6IsUEsfx7JwNrhCbTWZnH3RfE12TLfy6n/WaA1Me0m3Ti1ztd1LlCz
MmjS4FuKcAEEt97vKckYc03pO60k8ph0HxBMiv5ebHpMl7Qd/ndkG7tWMPROJ6jVcdZtRCrjzZBO
5dFDkcMA2+KntRlLFH74y8GoxnoQW4MPgqlIPgR9x4XhQcCjOp+R+3TE2IbQSPycRDOKFMn7AT++
KkiXW7OlnlWPFmLAF6rt7w7vX0hu4/FvHGyEwL1UBWqtiGWylTOaJ9UWkBBytzHzvtlkvMlYpKA9
oHj7xradVYTmWizSlnwkHpAXJclt9Jpd0cysWrCRo/FDURRg6NIAgFncyhGgQutVCzEElWU4tofg
g5HRumH3f/LN5FJXbfskaZNBkk2slorGXKUeuAjLr9Shz2dqGjM5W1nRPdfqajWJf8sTJ9gxnoKy
x/x/1Y/9sLPcbIQgOr6HA9vE2Ml/92hEVhCEvR3G5QQqjYkwxSYtKMv0n8xjbhksyaqdFsY7ZGBp
bLPImRinit+YohcaaFVdzBEZpimtW5gERzwt14kA1EfTjMRhoNcrU5YDXqucjcN/2YGVXt0UEYiO
w3erdIdXV5DBFMTopNg2nwrlvLh1BxKNk9u32+k6qluDVPY5Cfd1jbQ9TIXkJh2yfRyzyyldltwi
kfYmiMQhTbr5PE+Fvc48XKF0AjlqvHvv9iSYG150LOgXN8ky8bI7jJqV19y6GgS+R5DJOYQB5fVN
djZG92GEGjtkYZAwtDQ2YwB1KwMWihn/KSbuplMICLRqrmnuBtu6NqIr7Ud7pi85oQbwdsh9O2S2
0FT9Mn1ygVkBiCzqI9HjL0Hbi+uImnwtS++GsdtdMc8ruW3JHEJ4mewQUtcXT6FZdpaXlBOfSKno
STa7oQ2Lm4ZgtQamKFdjR6EdTx+VU6GlHFFyC69/jzKyswZTqlPxrPkdsFcCaLsXhm+SS2VFdjiE
KKN7QY1kPDtDQzJRhjZHtQS7ZoUNimfw1mFOZNTsEIQpwzr8SAhZ0Ro4n1P9cDCVbzDCJ1tpEKSJ
zaFBRei3yL9/MtnSW4lv79D489ZwjkMZZrepyCGjG6xmMmF0yAeo+M2QiMVqAWQByj83pXsuPH89
mbX+XZIGa0T6uTEL8eEP6iWo5WfppjP2Kc97os1bzaMl777n7dgA0VM2abAZXyUJjivHIXlgTkbv
glgCN3RGQm8lmftELTJV6aUt290i29ZOXZ5Bqr/FA7w57UJY71u722nZ6fPfL2H+gxQcFmKORhzT
s1IM2VqvstH9ACnuvjLvElVqv3HeiFfCY9IKA3Eb/PBsSDROOiHXibLXKW2uZur9iLUZ/GiYjjO7
NNbkFQC0SWRztY0/UFUYBSbVzYcNzoSyxNDNqir1cEOWjntI0+QpciGeCXole0B4jfxT08rYYo9f
prD9nzoPNvMykoBh8sJ+Knk4SxZb2mIzEXny4bFFIvaFnCOa1pjHsfDlfO6n8blM7PQ8okE4hC0b
WsdDrKa1hYWdM35buGF/FbmzZizS790YApjZEbFl9aTpFGl+qfqrl9mQwkvlvo8BancL2iKR39hP
I9UnR9uqcEr3Z8GA+TXwOkLUREoPqRWExuVlsuSyuk/OTh+X1xIV9IaEzaG229PoZ09h04Sf0XIz
qSI6Tyr/9pdN9d/r6olZmzXXzpF8AnXNZKiubfEVW2LaEvcod0lNKq3onDvCBvo4tu7o8GSBB8at
r3M1/S6rKtw2Pn+exXSyqVhc8HaMbjM4EWw4N6IOAGNxL6JfbJyYWGJQDcL6bmYsREvb3ph5MW0Z
JI4rpP/+kc3idGi1bW/jhkU2nixvRUx1fgoWwS7zo36PMwAXO+F025g1y8ZAabkZDJ+SmD068p/a
v6uAbUZd1n/s0MyeJJfATWWo9/MxEUzPM3ttGtZ4lGk0g3yvnqQW3Zk4DOswzNOvPDWDU85zZ9UY
g7upg+xPTzL73jff06wv3oxrQ+bsa2oQDo1VjkjVIOTozCYFSN55meKZ3BB7rqlZS58UhGoZ+Zn6
MMb1DduW89qbbM1U5pVvetQfpU1Vmw4VNifRjKcqy55lEcWbXisFtwHZeT4irbLx85p+/IYHujsn
aEf3cF5Qr5mh9cx4jsW1zZtzwxxdVZVQ9bcMyhxyAwrhfg/O19SQvoPi4ihidcHFHePGStRmZlcC
1qAZN6VP7WuhW1kvbEvK1PyzxLh+tKyw3+Ig1DUPThIyoMQiNVq1xnCAluqc3cmXiNo+Q2MeXvDd
GAQjRHfSh+W+szDupXOFzq9hhFs6wy+Hi5uJqZS4EARCCLf6IYbhWEb/RHsy4ZzIqcAHo5/bBIYu
UVrATOtyh9g52Xq9pddBndmbKiv6c6RwJTK9ojjy+YwYgjAun9OHgY+QClgTQi7t7mRY5EbV2bHK
jVeNoeowmqYgDmChr8ZNcu0GvF/omh+13bDLkA74wTI6N1Z6sySPiV677XNfCcbHDZLUShMxSmrS
ytGMR9KugOYIY//tMHynikLN8bLqDNAKRaN5suc/GYC0KK7ml0CHb4OiclmAAyuqIUQYTmDckhlL
gT2n5XmQWGuGKSrOWeUjwSakwybpGL8ZpEbbrHs+sSi7st0/ExrQHRMVbYuo49vm6t0WKPDXMbri
c2h66pzC0Ni2XahRHhRMi12uMxEv6p9s+GKiymWUEjZPgsA5rg02cNIMb2nBORLizMpBAx5x77Ec
GGy6tjL2oNxVjGz0dAEn1ryLjKDdqjs1Sujj0E3XqsX6lxIT8jb7tIoDGgtK3E49x1PyCAx5LnIP
rGZFO6CdcOBDCcXOFEyr7SYm6AG7ytavziMj8S2TqnQ7z79D221eot6iDazZ6EKnq3c6ng303FrA
FSRRJ26d17qJ5VvXmie+l/4Y9sFv67WBxc3ihctBRTbRSaj+yMrI76M81+pV4kndBmbdHKBMgxOH
a/coPDKuMMJS0OmBpXwSV5uyj5FZDDzyI8cpN74fJ09IGHe2TL/gnvfIMCyxD3pSkcAHmE9e7T7I
frbuCPkzggkp2IuoZwUT+eamcHx0IqnR31vTig9DmWMHVpZYWwUaKcqw4aVk0rJK5nE4ZUY+I4Ia
WOxju5xoIPoqCy/OEuJhzSUx7wVx8JMjxI3nMcobtDMec7oTsgLEGoZqtkVuD0fPu5FtARbXGQhZ
Gkq8tYvVjDUF0SXmqcSwXCQshFUN79Dpo6OZzUSKMqbZKGzQB9cLTmr2KoK1GzrI3JzhL3fio+rn
YzObiMvh5exNOrZ9hssYnXvcPI3JR+369rXlMhujTr4P6MmnwlPfyvFerAiLSzm3EDZkgzQt/xSO
NI7GoN5ZejTHNiLEpulJziNguV1TH9+x3MxIOsEAZ5H7JygK+cdQrxMCiQjsyz3kknvBfvcznoLs
OAdElxa5PIE7+mkYfn4SDKyXDhbKWA7jT3b2H4YDP1FeUnqnuDlE5Ke3OM+yzTh4T/xw3hF/LZXT
8Px3NBpkpsbLbeA41kp22CBnTaaIbfrps/RIhJkddolFgRFKC3W0+6g64UK4hrEKEGNK/1zNaXSo
E4tAeW9E6suue0NZV+6lpnfL7DHBTWyemznLsK2UyTbD1rmOHTNaTuqvkR0egY3hJfCi/GwOTnrV
nfoTwuPVynCeemt2nlQNFkdiLU9UNxygpYXHlIME5XZ9qY34VdImXpN8IoSRwtEuxfjmwpaobK/b
ay/p8VC54WYI++Rc8Nfs2DR9l8RrPfA9xuvGYvGJiH6vZNG+YXjGdDbuMf+x/e0z8R65S9pIZWCQ
lgHqRBUV7wW2gExW5sMy6IM4mP2D1DQLuozQwfQ8ZIrRe+36ODuJxsaqhiCog5tPxp93Bo7wSFDD
nFwJoVTqxcWhvE1tcP/lWYxktUoYTWn2EcuIJzUNcYpF3R4i3UGYHUWNARl7dFygKJT1F//6KoUG
8ruN01OqQBW6ec7dTWG0h1YJTg5GOslIztVtAVZHY//klN4nhgL7FMLJxHsdQ08gcmJxViFUy8pf
I8UozyYihhCn7OzBjx95mhgbm+VoHo+nXBJ+lFI0w8PeNUFpHcEM36ZuWsLalU1ibscWsBw/MpiM
BAnEWPom7vckQP2fdN8tnLRdMm3syKezJT/0whx8n7rRLkcr8qqRugNYnNELqZ/4tLDTRQLHlQDW
AOHz4QTJTbisg1SiPoDf3FC3f42iTBhLEGPVJgQysNy9RtuBgzQid0LBD03Y3uuusCDP55Ip20wm
z+C4u1zpN9+wKVedwLWQjhDIyWjI2DFOyzeqRYTTIDuIK+MuDJcgiqzhXVj0yknMGrrz8q/e1Mml
IewL3sTB8utyPyAx3FkkzzDTt51tyl+9bQzqntqbIKwAcHLjvDkiXgtv+UjuGliyvK1f4tg0rvUw
/E5Ckb8hK4NUbm6Q3Yx3ojCOiU4JgWsgMDna8GhTI/LG6vcyxAQpBlqloh4gvCURRuf00w/rVzYT
N7sMv4cxRI8NW2DmA913bptuW5OlF1yxYRuGmtpCtjwc/Tg+gKn8bRASdFfdg1O35qly7Noc7C+R
7YapkVzPWb6zrClf62z68kO3ZGnWPHtCfXcK/IXoEaUGnn+LEa1eolH8iaD8bHMhXrs8D3gcUkjX
PEYCwKi7EVktOnu4oGYcZI+ilUT9QiBbD0q2ZzVCLkW4i81Ul6da0w3HtR8uk8z003Ij8F0ByaBc
0IC6Gp/dzhh8gl9GtmWmkOgc9rywDvJT3hF05xQo25AE5JvKGMONjclo7XmU1mVi2HvGIzzLkgkN
TWHfzd5y1tSi/tPkePkOmG59Tb2enr1Kv32cjBjssofL3fwLccdiz7kQTSZXXcMqTuTZSYW9fNXz
dHQ6o14XpWNczX7aWnY7rivXZSapWjpuG4Wg9NeJn82nAVs7Jkke4X39OvTEtpBpABzbTZ888Wab
unzRYbbNcmp01VOk4I9wDnLce+y6xka6OO5Bcad+7LCWtaotZy8D9JfEW8qqJDppB3KpM/zV+qbF
Aj/49uuESBIq5mBKuXgTtZOF+hOxSLoswmHfJHo3IXjE7v5eTFW7dmiCE/QCf5XhtXsSYzCtU+h9
uxab1y70K05HRMKrjq7xilnXSpmsRl7aPLwYw3KJuDhAg8R76jt+EgQL9oiRJzE1iHOJ6h9zFhtc
oBNAEppHYwbkNzoaKwgIv30EDn3lQuXekNfbbkM1QyWOjZOQ/XgoJ6DNRTq/FMKJz3xo0T4vscYm
jltc/n5JY05s1GvHTjTiKJEQbROdbbjzfw7NbD0ClsfsgI1zAmUhnrMzcqb+FEvAZpAp9EanmXmd
MWL2JQmcrDpXhjkZwDSCT0Iso4M3i+4S00PvdN0X+DX9+BZPNUtMr/9I++YV3/0zDMR5z+6+xwSH
6tAbu43dGvJGpSxvQUCIeRl6sM6W/+waJLGl0fPoixDLqtDctv2c381m+mAvUh9yq72ryLCeB8c8
OuqpgY54pjToME+5vzu+711ja3WMp+oE2m1Zosol7NMw6ZeRYs5yOvq1iE/KG8pzGzTDwXdFBICl
Z2brduENuYa3jThVnkg2sDeqE2zqHe/TmuLhXk2WOlVR+SKV5pQUYQKxJRpeGJJPWze62r0AJ8GD
4F6DPGWKiFso7r+CGWJWF3twYGy9swT0hsB183ub9+VmJPdg22JVeEScWkZTBrcobErukvpnTITE
Q05Jvm4KwjwzfHRgIIuw2VgdbqZmvqRp4dPcWbSPk8HpkpKRGPn5fCeBJ9yxCIFWiR+nan43M5L9
Oo+uZtmKF7c0kPxUfnKss3lcQVKWh7QnEY85AsFKaAU2CY9gByvVH1b/X7CFmPliAgPQg5OgqF3K
eGtw2MHYHs6Tidi4sioeYyh+4wSYHsjNmiVI4rO0u+KoxeSvM+U7Txl3rUQmtukRvRKz+VUgEkZw
uFdjCTx5SN7MCXJYX9GfWQsjpiIgY1EtgNVdNRPa6HgJ1eVLakSjV7OLWt6Z1RaYmdhapB+sh64E
Kwa3bmXLnSXLnzkCrJ2bWs3aCbhVk6bOt0bkrOa+SDfgDb9qbZGGTaZCFAUvczj1DJoQUGWgCiFd
clQTLI+eutH2a2bZn7mKvSujn7U2hfVq5ljtchRZTVmQ3JsisUt6M6EjxjqHvp/MvD4ab3WmHHrN
Vp1wl0FG40TRKbDzqOXij2Y2RYVZ4KmLMempMigfpc7ro9uPH5Xv0IcEobkzo6R71cJ1dqPZGRvC
CB8hDnIiOGV3KqT/W8nOOjPGhK2r65MVvUeh5z1KkEhe7p1tz2lv1Bzj65ScWsP14bsXiuWawsMY
6bVuBAYXn21TqssUi2LBFV0yN8L32Dznrm0T5T1/aAcxR1GGaATdQ1Ej+A1cW+0MXTHDI+IFaxZ7
HGsYHCjA0C3MwMQfRKQOH07OvAf4+cb2FpYxjzY2LMaRzKxqV7mdcY4keV8FCwrpZ+Z7oND9c0He
WqSblxrnpk0271uShGsfecEG8LhPg2oPrz7JDhCH1si/65dZWMYak5u/i5uaItWb96GrIITMelsb
ff+MXuOQiKa5yyJvtz3U4bHISeJq8QjmpnydsjQhiLkiRCTjoZNLeaHCFOeu/a5HYWImfNSKpW2f
C+cj4GmPnrFrGP8k1NgjBWmTTw6ynnpHzHv9CKhj0k4MD6TdH3FqunvmrwZFu0qAmkLI0wvykV1K
vh0iwzvF9q73GAL4pkjOpFDRkbTNHc8HWnQ53kaucWuoUw64LiMKuGNhGLS3lHpgyycJ9KdKrlmX
BecmZHQuFjluXDnNyTHVz4iB7r4N4WsKNB+jxVqnNgQRoKTlgKx4jpQ2Pj0RbotTmtR0w7HbPWU2
mQQjsUyV353sQmCKi8ubUmjn7FR1WywbDkQUs1m18ZIb2mLsTZ0UWfhQI4LEMLJS0EfO+ZK3Onft
bjAqH42c+dl6Ag+1aQ6PWHJ5IdHfm5wS1zJjx50Vw8lyi5FSqq6+Fn+BxuI7NMVMhir11GQaw43J
4bSW/Wdf5i1RtiRNkQ/GYjv7lc+FffHZchIA7pvrjJy1Pcbect85YJJE/T6PJ+1ZOAiqubstI9w0
KzkKpRcfPN3PO3LeML/mxa4Okb9So8PnsNC11k7QPAd9+7tAxlM0VvdsIftZAdrP9oE/vLVx2d9K
LWxW9XIftr0kwaoGBxMLxTDBNOO9VP1PiZjmzMFLdeZnyV4i1J8cGZyGyM4OgDH7TZhYWyAr46Ow
KnUvkG16BHLEFpHEQSEuY/8+0AxfqcxZ//K0QWeXGjtNtMi2bOOfFZO4XcjYPKH+wX0QBVuPRrkm
bAobmIX93bXeLeiFA6EDBwZb5iqYAqaRjeNuyBZOdsVMYi5seWPnlthtvIZddl7p/DT3bNDhI5y1
VxzJIl3H3ZJiH2UBFiiiPw3xBOL7K5jkcc66GqNisZOleLCxfNUOfaBVaToY031iTsTIrqGPWmq6
sKlfDE7+YmLXMghSd5DXR2ivB01oj+E/s+5+LVLz0U4nRTjLuonqiYaCtR9LJjrnZkVNDsluCS63
cUkWGG88O8KZ2Qx/MRNa/BXNsK4TpJleF52YctqbNoC2hWDvk5Sd+WzmAzAXqLKrSDLYzXxS/YKC
42pcv86SxktmUX2KEvcvBwEndgbc1X52xbGUgoC8J2o+da6BUyzMoxWVOv4Gdohxml5k1V4g+rP7
ZL+oNMzzLv92DULbei8oITQl9WoWDJrr5GfLl0+zXqMEAKmP8PBjdvm+8a7FjSb2bUkBaZJ7bSW/
W8u6j9a4OORSkqMw5pplTcMUc5wjVVzPYvirQLG2slpYyH30RxpDgFS0/GWbww/Uu5ooBoov1293
XFuQP6CbJKgJ6uR10sPGGpltWwm9hJ7Hn3brXGUWwifJJO4B7zCCV96o3ID84UxvfQR1tO6W+Vy1
8sQ4nDN2Gb4Zr+N8IF0ClujaDq+5XRAwtzjMhoT2TNSKIzY/ClUonHSo8xIfC2UGKtvJnsyhL/cx
T6ksJM6+6ykZ2WSRcvQgGOpQzGija8ujFPNXDjfoqSRTYXSYk4bmt4mic52NTrOqqwlMlf7MqCja
gTFOHGD09F37ijL12zPLgazuolq5WFDIY7eutrrXuqFgXPTjkCwY4hees5s6rdci3zZOh1ID0UPO
+nlNhEe81yUM4zY1MKJE2d7MajZQtuqIGZ7Zb1Nl71qT+n/lAIGCFROO+0BVdMwZlJS4ZFvfMLjr
HUB4rWhgAacKOAPZbqE95U8SfixtwZCsCb/IdoNp3t047a+FgwG7islMpEDJdpoG/Vxrt6ZL6sWP
Yr5hxbk6tQs2xP6LVlmvWLvpG2SJVxQg4jNfxAAp6OcsqMpdCgx5Ba1FM9ErD0U1HHVRevfczbBC
mEC1Bh83dCm7/tz9Ipak2hkT8DdN/IUp7b+KKO+IvvUoh5rbyAl6mXwD6xNxSfjJmclZ3RIckKR3
Afhtpywzu3SJZgZipcae4eydaiX7WQqmhiRJbYaxL969lrQeYhs1lKFjU1flvg5FsBmiyl41oRFy
UxW/c1U7NyboB69qeXxVg4V1mRQlFQRPOAeak0VI2dotgb759pjeKi/Go+G7IK7NacPmzzur5WVU
kAva+GjoVJ1apXpiMzx0llOuLtqO4XzHLVcYsoyGhag/RPIsMmFfBjAUK6Dbww6IRnfNO+sGdLHf
42xSMKSn9JxMivzzlEuMvUr3J8oueJbrbzsW3LrJODz3ZTnuJamUR6tpOfDR3yCf+fBQbp9N3PTn
LrPaY5tZDzUF3nkgOtns/OriG76x+S/2zmRJbmS7tr/y7I2FMgCOdqBJ9H1E9iQnMCbJgqPvG8fX
v+Wpa+9KGkimuSZpJKtIJiMCgJ999l77Nvmdf4DJ5l/nfKm25VV2ZnxMSxVjMPGBJjf0gUzd33zs
SaHZq7xrCKx6bXWNC0DVDuHUqVJ/OIGuI9gim4gI7DZAecmcqaCKM1E/auenbfZ/jFJhR6Yd4zFI
hb5sWu9wyIP13JnLGWYYmN2yrp9muw52ecuBibjxsiObkqxRpfe17RbfCtk9J0P+Pe/MAHq8398j
th8vkUe2zQz+zDieP1Jge2VCZr2yMd0u0o4JbsHCWYyhw6Kv7SYyfSM2lZIaLcAT1vkbnW4AfZc0
uhHpHKludhzgoqV3iFUKJQ6iE0Fr06U/Ljj7EtQ0FvS1m9TVCfMdFeJpwvM4j4cLVqpqT2b7D0cm
exclqJ/43kmVVhSWl0UdXr++qHYJr4ZwuQ6bDV6i+kyX3nxi6brqjd8jnWvPSNveS+17kE6jNSuT
/GD0jvnskTtpQLvXpk/GJ3wVJP45Ss3FbcKzwyp+QHhojPMc1vcOdfgo7CE90I2V7FrAWBhvxyu0
JMXkx568bBuSTY7j80dJTn16W6+ctj2y8/1gH1kd4piKLxZROEga9aC0Ljj6mf9uaFTLEGo5Jmpu
BmVlft9397gd3+nN6QjduRCyfDOEft9mbPBGco3oPgM79DzNOswF82dtxtpGbNTnuG64+1AGmunV
djj3T3Xb5j9y310XvqI60J+5ZdSZupZp9nvWNQtu42xrmpVuZmW6hEMBc4CF4GmekyTNunJ4kB9Y
N00pNtTTkOxWeXCzdQ0Kdp5r51YbD9g462MslHArHdQbEgRGlVTHEE7NetQ8eHP2MSkPNXCMAtBn
bcTnsKzkWXYWCWw4a5vBa9eBujATy7cm9X5jymlX8MTf0wrIPnK2hbNSjk+lmp4yIx3PsIgyIcmU
qqF6GicQdwSKFpaDafUEv0khuXYe+b0jW9L+vQgW+bD6Hh5CytHO8dv97NBANqr2B7v3Ysd7ZKxm
ldXbcinyW1YWL8McIbeLKD2aVoi1gW3obXGnlaqnPyrpm0/fGc7wep2jM079XoX1LWRryQOlHQ6k
lbdeC17HV911Cjx3q0YZoF0C8C3Chc4rpO1jrRuWMss7x1FAJtKxDh7rBWhnfCkX3Q1e5N4elZ2t
vl/uU7ZVm4VVwKbGYXJQHvCzLik4fyDqWd63yJzkbQjEn4pgwH4M84+cQuLrkDsn2xkEni/z1PWY
2KhsCrgTkP1hae4D/qHJoegwuskxqdlq+9/txg65FDlpAtvlIO4sr15HSc4Y9X883K3gJOLiYAUL
3I40q1etz/sfLXiyin55eALeSQYslIHDKNfGsViG9yBqoxUMF6yOkr4AwMMtPnzvm1LmDcG63yrR
/WhiUApeBMzdjcNPLygREqYUJCwmvOk5TSAAE0cJNwS8hzUm3Z2WkEICE5juZV2/A2Fx+SYNQpJ0
o+LAJeDS3MrUTtfAdcADB+6niWZJi1D/Htnmwy1LPPRtuJ6d5h0IzsMIgpElk3Hk91jnEpknaZs3
qcxH2MLm85eBf5rW+ZW5bBd4P2mYpc8u7jXL7l8NdMGVr+DCBfiLMQIod983GY0AtD5Hqn3Hukbf
RRViQG0ROGR291Ei93KVYazcuHYfvSDc9XdSpKelDn/3ZfyB5X415uowV85PdIsX1XIVc4kKvMC5
CYKIRrjS5bUHv/L4+gadkBe3ouF7VTsPTgKfTZm8izi+2BQlReO8ia3w+yi5cVoTee0mjz4KB0sB
q1r2T9F+tFmn6HcSwpBJmpW30y/rkwOcjpTco+apoQKfB21Nr3DIgLujnsG/dvWClAq+cOcJELPB
kL2kHp8ok5KB2WzCJ1S+0+IPHuayFh1oaYDMTzy7CDFsvt5Iql/4q7JkRxUe2c0WCJz2mSjaJ/fO
WOU31JENUWAXzTWC++fiFQ8NPHJxjxAwdASrOwsN4EcLe/6AvW+TZP24IZX1S8F0iZvijUvqVMIG
YyLk0NcnTNU0kG9occlWUTHr+YqTjeQFyIrwU9Z4RKUzox2zk9nULVklB06fU/CJY3XbbkPmUhxV
sFOaNqP1tHnhu50O45Id0jlcnmYlKAZtq2PbmkfMpfW5pz0U/mROGj6K+htSuMu+Npw3OJWNC1Zw
Z20lbDr8YRrWVH+FCPnDJijbjyXhTAgm4Z7W4AyC7JlWVcwuOVV1WeQrzhmzgsXdzluTTluC8Wlx
sVVXXKiBDiiT8vGgW25+yRyoLkHDK9OmfFLqycMjElXNOa6w6NgszXjeLBuDjwyEcOBIPR4NJBdu
Cj53XlDKnGs8/yCcQpwKbcNLClYm3KzKBn5HGmQpb1eGVlJkPTzZ4ckrknDfzWRgsFg1iM1SHukn
Bw+EjbCsEJvzGGNwU0Xp/evLHFTZvR/m70nRRxvTHX8PdY3bmeTqrsr75jay8IcDJ3CLNAEqZsAC
CazQPrCeS0hkl5Ll4oVU+Gtou8GR5o7xBPToJTfT96qn6GBqqC3jfjPCSRHHMh3TJ8f8Jc2+29ct
O0EqhjDcOvMTwvx7IsfhGne1Dlkt90IuM2bhnfkkYX1sinCIt+YS6bKX0tHlzf4m51TfrmxgiEDs
KPQQXz5PcErU7b779TjBrGPUHWTD9q3wH1EoqNmN+4Why0qwr7vTGVNRAiAAqLRLaufKMQRLnElG
2iist3704zv+6w4zGyKTKMOHnKLlsliSkHrDXQZ8zMYXfXeO/IZLIW5uIlraTTYio1BLRaiYuNJZ
5kZ/ENCj2Ww/gjE+9ARqf9sTY1fQJxif88TYLbQCM9d7f5cR7uDUb97opOXvar1kCymeOryKjksW
Tf0BDas+skDDydTz4mVWmW6igOy/4S9aqDTsI0+TE72l+H1lv7Ndg7nCD5+456pzsizVajQKdUh5
zFn9uMKXIm955fBMjQNoJ222n8J23GGU7LGzLS1M5BKiihGD5vaXpygLxFOcdPF56jN6kufW3Bpz
HB5CTFzrpZvzmxsux54d+lqkWW/AzGyGCxfixRkFPMMlbY+67Qg4EMJD4CWgv/DR71HQu10qseRb
8GW2VVJUYIEJ0nN+DXBaE5MdLYL3c4zZh5qKktDnMu9mhGwQrgSKYRXtiATOB8RcTBqUEs7SVTCO
sJmUNq42HNfJcxQAo9BGeVsaPZEtrBCN/vL1o6ALwmNd7RAzOuzPTHd8Kf2DjecV02rxh9m5wRUD
CmTwzfbGxpBki2MeKrh89Ft63ipgFXUSEFj4Hg9zMHqneeJQUqvM25R5MVzgWLxn+BdWqVVATm0U
eX2DBayVFQEF0u90DDSbLAPXmg8kKR0yjFsWS5jaqG55kB97UuQzL0RN+k00u5+VH/1yU0ysVVqP
6GZqY84V3hAUaF0i1R/zUP0cmCdaCiQvuZEWQHjLbidNf9oUhfU5ZeoH1b/mNcBmSVkrgBknvYeT
JmUpEW/lJLtrSnEYxzRaQpMmY5EOuo0SoQSoxZJcl8fkFs6rlWLkn5Oy3s6T+UizkHNRQuwoDHjT
/Jg6xfEaeNSGDW1dH8ivhowkTX+mEuQbl/5IcObc6y9VJ4zT109JmVw558Qnl+56vBB4zTN4FGgY
ROU67QwM+hTedDD69ukr1PS/abn/roPPc0KCav9FWu5P+zP/T1G5r9/yj6icT7mezVzMgohPo6v/
sOlP1+uc2l/c96j48DBMCYfE9z+jcvZfvhlYfuj4ItDF5rQAdhXPpn/9v8FftsNdPwwt26caw/a8
/1lUztJNIv8+LOeH9PtZrmkTzPOE8Pj+/n1ULRxSeHAZHWYi6jXeTl7ERyGm6FqQ+F5H1kDFeRMZ
18qzvBU0MeuQWew9iNwW27F/XSRXfyJfKXYkZ58Y3SaYPSShnsGxLTvM9VrbgXWdHhpPfOBSxM5A
ljtINGmxK6yTKPK9kE2yjSOHI/syg+mDz2ab3dmYUCYRtOOMjYE5NzG39cDdG4rtJe0jT0WrnDsq
2JZ+F+SzZtmmAAC6IOYJ6Gr8B1ToIHbGR19jKiQ+0vjcOWCDYsFYjHNNwJ1bJ1wSLrO1M129JXFo
wO0BewdN8uYFW8wvw6uK1a9Z+uZd7Ay6MQd/6T5aVxJxFSFoAu5sjXSz17RmHpFJflmaSaGZgsUB
VxsxFvYLo134zKbb3eElc/Y1gWdKv2v53Bki35dx84TWZLO30XVdfVY/LaJ9ryh/uvHwZzwbjcPX
frtqOd3nZrXJ5Jw/wgRrZiEgT40Yo1ggTOVhtGo8D8gOKzKD0OhZQpxsImFfPl3DMU+z+oBc0X7I
lj5vE5l8qrFTVVVDwojhY0fnO7fSuMGlHUQ7I0NybQJnuAnWJWs504XsY9Kdapl9RyDc5XFunxG4
5W4M8S6FVSq4z0GTCCr5rbAJYYzjLG5jbou3AVNXSEbt26zcluAY2sZCnxaIxRkfLKuMEIQctVp0
2NoO2fdBK702boIZ005ol2uVGGfXktF5jOZ1CCb/nDowc2pqNsw8NG+W5HNmh62HoY+Qdz4E7ybW
hTu7KOcaxGaG8DZeKdcpt46fs6n3phpTX/I9DOSe4sPiORbRm9HJeYfeC/PI2WbPzjyV3+lBxkoc
kBYjfcP8YVDgTD8zRmn/6raNd+jN/GUuNaCD5SAqiqOIXiXHitKFPTVoBPLlJxC2aE1fdEghcWac
FNbmoVn+kQ0QbnClv6w9wGZbsO06CrmZS8OAnbkY/Aup3023V7ZrFHSPU/fc2TTUEcuCjSrEmv3e
FkxP/OGMLCNU3W3x17aku1xaFfIquxFf/+7GA1GZmasiEupRpXjCsoTJv2t49ymxGD8E04HfLIGu
Ap5upYPLR9bRS1BHzd30aV/oK4kjMgt/d8KufigSDG4+51RzQWTcUayQbFMtbzu5/ce36g/TKRkF
ZtM4hTaf07zMvV3fpwG5II7ukes9EqaUm8BkS4tG523BjmZ+gyPOm/0z+R+cjQGDddyyBiyxlx9D
IihnIBQlu9e+2lqljXOlzcpTmfvYaBL+fBIuR3I04mIXJWn07kdgZPN9rjhXkITA06B6CpB930QU
QlyaMjDYnfnaBCl0BiK257GHSUld+ryWVguRMgX3xH26OlUelm4Gkqtv9dyDuAhXsIrQjubwrVzG
bgcA56aWaXwKSBavioYzi8Rs2MFUP9qcfvfQAtTOSdUzzs31JLwAlhp2QdHzqo1hMp/6LKMAvZJP
phdDsc4wgNiUzkTBHThVf+xMOja7Xt4MDsf3zEl/OukMTQbWPLCCknlWcUnVtlfA8VvoKlFkpdg/
qE1uAwQUFhDGrh2vCQanQxZ1n5xAw82Iqrta3NI4t1aDQcpPif0l48sEjCerHXyVLskvs+jvfZQc
uhwnZWb7aue6rngaDL1eK+2L6EITPSmu90E+vXyBrsN05mHRgzaXuWutwUZWT5E25ubZReIVZbbV
9/aYR4pKy4Z94lxrGYVIR+UEd3S1GMPhXHNFlcWZFjaxwatGoZPCj17k1a63hmmbuem3shpeOYWS
RJKyAUQN+6X0ndcoY11lp1KtVRQpGD729kKm0LhSePfbGubl0bXZc5CgO7Gw2NVjZF8M1thzCdbC
IeO0y0b9JwAp2/N/UsTD67310MVR8mGL4lPL1nE2ffPqSnx3J3WJUqJQVjZYlzqnKz6vZP3ad6iR
UIuBUyQ6pOeZaDtVplOeJVYHnKaZ3R+bOtolCyCbqfSOphije5TQcOOb+VsS8jD6e6Qz4S1NeSaH
4Zzdi8xj1iZwqwpgQVh0MRBgzjhZQcjYmupAXzyeI6yrfgrf3O3qA4dvA0f1teIKMz0sZNNov1aQ
ttw+wmTfGHTZk5y99Qm2YCYZWkzDNtrPSdfCnDvHMRE3iuYx8E7ONQrUwdISLesihZEVn6mlCndD
YSj3uXE4jIOor5BifBqfWDtbB4Pn0aXGD8zK1+ZhJXkhpkaw/WcnDSJvnca59dv61lTENwIz7l/i
tH5y+NceGZN1cwwEcDBU8Ky7K4wi8zpzXqch8DPRB/hBH+ULfajv9PF+5JxfcN739cE/0iOApYcB
xVQAdxq4th4UaiYGg8lB6hFi0cOEzVTR6/Ei0IOGq0eOQg8fcI2MLW1GRLn9d55swcXUo0oKzG9r
GHG8ZcIkbJ0pgjQBmdy08Tah6Pyt0oMPLjpHD0JmU9Q4ZSAJVinTk2JeSvXgNOoRSuXYkOecX0/r
9A8jeHxK9ciV6uFLfM1hPJi7aAmPTJ7lKdFfvn40mF6/TpnkDD3SNXq4g6pMAlsPfEqPfr0eAn2m
QVa1eAr1gEihz0rpkdHWw6Otx0ikDTrPDL87DXq+VL2kQaHA4gvrr2QZDbtmnBdYS3pAhaXY7kM9
tBZ6fG30IIt5vj26erg1mHIzPe46X5PvoIdgki1HHvf5DXkyX8eKUVnqoXnW47PUg7ShR+qJ2TrT
Q/akx+1RD95Cj+CzHsZ9pnJbj+eFHtQHPbIzn68yZnhwOeqQUJ+B/FQv5zI0nlhuuccO71LT0i1E
8OwUT8gCcaAFAi0V5Fo0mLR8wDaDNDlsmWMzjz0KKDJDowUHU0sPoxYhDEVhJ26Kkyedvw3FDpB4
bbQLv8QLLWMMWtAIUTZSFI7UqH6EfjEcVKfEOdQyCGEdKFZaGgEzzhYGtSTQskmJflJoIcXUkoqV
VeZlKY1HoeWWTAsvg5Zg4tJ6K7UoQ0+rvfW0ULNoyYbGY6DAWsbhiJKsWi3tGFrkQU57RMLO30yX
+EfwJQWhCdk+qbRFwGGwUw7LWjgqvjQkqeUkUwtLlpaYaOaKtwEo6jUIg3kN6ozaaV+Nl7Dz/jYa
i/CJVMW5rDz3ZSHZyQu6brgR3LqlGm7RXDxM081IpEfkJCs7fBIjyxN2gOKcPyHS2a/dVISvFdjJ
zC7zGybztepsdNMehLDxTHvSLynr4S5NwHI1RAA3Ffuo96pzEeKplzyuVhmFoWeCfsUrhseEmFIz
b8Pe7w8WST/uzbZ5N8p2FzuNS+tXImr48rmvcRfR8yLq9qnj4QcXKnr++qU8M2ldjrG2f/005pOK
Hj15Ows+28pMQbi7Nns7scQBbl3zKEMKp3L83URAwnaz4PMSosk/KVF86HDzxgOlcqwXHB1DUBqn
uJvmR+wI7gBQ3t8MlxNEHyHu29kInAm/S7oYW0mc5miNcXSwmoDvwJZgqQt7zbOZ09acQhJp3QAL
xWC9+UCyVwTGeL/bFna6430ni/8ictq+ighsv/4rmEguWH+KjWHM52QKbKCsPr8sTVbuFDPW3dxu
p6Letg2Yv8o9QHHH7vfR5+JX68Q4wwbzownLXYy6k1TvFZ4oGZ/E9N0ym5esRtATuEcC+TLKdlNT
Yx7hUZdWbFFI253yhT++8ni0pq3QzWEAkAa8xj3N71TjRHCSZ3lM3YYjAVyFdYNgPlXF0zh3ks9O
1WuvYvvMsaN5brrSXUuITvt//prBQNoZy8AyIwF52sq/Y7v5w+LtIyzMI4tWAn0KEVzHvHqZvbqK
u0DaE4GJRfAa09JOKFfexgGgfp4XJ54QzZsjw+jZbBpedat5S2iLQqOjMdsgcMXdnDaRgH2BhG8y
/1FDzFHA4nEs54Z+4TApnnOio+TJijdYXfxHiiuAI2di5SS40yxpq7Vj4qPsp2F8h6dhB8mVrnh5
TVuu/SWoYDAFjdix6s9Ii9Roe/pYblH+wNrdPueqzx8I8AnMKCPWBsn8YRoYGZavfTcd3bemYL/a
NbW3L/rBurHNsG6zZTQH9F74qgNV0fyLWcN1KQ4odG2ewsSZ8e4dpUN1eNgL63VYOuxUNVUoXz+d
CnJLRuLm3Pf4r4zo7TGIh2799VMkvfTmdc07wOjoRQHXD1r77ljJj7ngGs1bqLQBbAjFIYwW7/bl
60sd8E60ozmdvn7K/a8Arx+rlaUskhesuvbDbKcPz694itXP0RynDwtx9URzyFtSz87DmNEg2t7q
tp5XAJuOqHSLzM8ysGoC98v32I6eEN6nU4RMd4dUndwZfs6tnOWm58NChk6ejCL1rjzkv7l96hx8
33u3cHbu3N46QVffMo6Ha8tPgw275oH+b088JjVugw+nIpbYskgjzuecKGjxrwoddBPVPrGjjv85
ZcjeNdytrgGxgTPqKcf+0bv82xecCCvSDu4Wx39zCaVVHsqJfEzD+zehF+wc/evklPtDHni3gLHo
+vVFymXdAEe9sOEKT42NmdWIF5Ou6ebHQivJUQmrewhUD+7X6Q3YC75jE82xN0v3MibJr17I9PXr
SxPiOTLhbmLjTvcYCtpXo2Ep5zYWm2L904Qc1q5eCHjCKiywjU8AF8KEgomm9KkMxzlNkUx+z6S4
e4UtXr++AG4eoTG6g5efamI2r8ClC73W8tauyTIcfFq/R43AaDDGy13leXTClXyf6Vc6UazwEfJv
ep5LeU3ol13HtGCiMpAA7LJ+a/uskYtJMNhDXXfVLe6pBYmLpxLjylmOlv+wiHrgwi6Xzxk3fkEq
+t0eEGJ8PZHF3G2tUPUvuQ6/BG7u/ZoTPn3gKr+5xM9iBj6tY9G65DL/GcD36NSxSoQhez9E4jqa
8/xndAc2MgjDRhfGfLqWngMQBdi0o4EFDNKBotbFf2UIgJw4RMkfu2U4cJ0F8CZwXnch+pJ3FpIQ
2+R9WHAS9L3WAYzE/X7xmjtclBuVxvSyeyK/9KWbr23KK0ecH60NznlWehKt2S4W0vo5GckOXgDG
31l+9JUhuHW46mzxmL/lGJY3Yz3FezE3wR4SN88x5omERMw6dGW2NuiUuBlyCjf/wmLazzKzw3jf
WOg3TvwrTpeDEXeYFTs5rP7FrUNFIePQbDFu/JKhf8mbYd65sIrwKPb+Om1GgBIaRtOL7/+rS9OM
1qv/TpcOveC/pLhdf/6W6uf/ebQ/f//p5H9Auf3bb/1HDbb9V0DFtOdbKMAcAQNgav9fn0azNpGF
A+RTy/6nPG17fwUeGLHQd4PQsizxT3natv4yfSKjoQcbxw1E+D8iubmuE/wnedpjCkVZtsG5+Y7J
9fUf5enEgg/MTazbeUxFJxW18ZYEJgVYlSefwWneMTcQw5Xnwq0fluNOTx663EnaG7l4AMciLMBj
be5911an0Ks5IpTi5mcs3ELLgSI9O5t+8AltqhJcapHXu7hnYrXUYJ6nNifly+N9hxG3xrw8hBg6
nXxT9l3K45te7kkPRH5HcsVP/AemfDAS1fAZBp7xjIMGKfs9z78tXJvPGTZQsBN5t8+WstrCt3Ev
ZDryi3TtbG2r/JWt/DGKSCTRCxysedI4B8H5Eem34lGNIwZXtcv6X3ZibdUS+EEU2C99Ruw9sNqd
JIH9w/1lhpydAzmkH9ckGMvvoVGcG4enWsLD4OBYVFDQPhjJQ9fNSNSu/8tefmaGMwNPokEhyA5d
RAFuPnfpyjrGnjDPQ5f/LDGwrGhf/HvpKhSPgPblyllPpXqHx35tnIT73cywN3hkJjB4TglBPGW/
GylaQDsfTLoyVVzaRBtE/Kj6S8Wt+pBVC4d1On9aFpm0inA4domDleklFgucmWga14DBSijqBev+
q9u11vOsBYRsBC0ZuSglnMjeuwayp0NiMojBOlvWEG/ALWfHgg/qZnDaBnprdINzSSeGP5l7boZy
pZLhIZMByruMHxiosP442d/zLDAJDBGjQ6mqzaILq0RWUZ3afqO36Bvpc1w3lYb5fBKN/i6hjG8j
wK2bTvVQ4+bUuWr8IRu5mpArXUIIsZ+8LHeyRs6b1ce/A5XAlqWGpxdDdTZA5VKjoeqVyJ3kBpkU
LlsPZ1roD6HtLx8lFIwz7N/u1fJKtpIzzZS9DwPXC6i0AawRyCe/mvyzMRjWcfaYU4YkKu9jjvOE
qL0uyIw3AN99ciooQF35ghNHnJy6BK4VN5tUSwXgTYJb3FAdZyoozDN0HGUPcJ6oqMRTqraNA5Qn
YeN4y8bhpSJdtpuE9R2omXzExFHayA5R9bx8S4mbvZ4sEdwwpX6YFJ8EGR0JeLcs0w/XtqAPUY7e
YQbB8qZ8/1LpuKLLnplCEx8VPhEXw0EvSMdCkHYmBt8WAeHIrAbVVkbtvXbHRxpDCO3mmjKZbcDe
4tSCyUYwWYaDRzyi8cLi2oNMPaYTKBRXJS/A8BnRXVhCvjB3IlusK5LimmI+694k/aEt55/kC6OD
O48mQw5kMoeXFEsaphm7zY6WqPcAKKjRXIxpS7XhtILqKrYlvlNhleSVbYVz2tExX3Z7sLYdEH5j
HJ6DKjfXVVJPG4/rnHXKpYUtsqZOoty5CGY3XBjoQnWz4zA77auWyA8UCQjQVB3cXN81T5Nfnbtl
TA7o0fZ6dIaEbU6+5SXujiNwk4NRjDuEXevhEWYjGyAMKPQowU7cQ6YSVnWQVkZHQ4x4aZXXbBl+
NWgwRwmivK+69sPGJSL86c6HoSyzi5k3h4yb8ylrPnObsF2dXlI5i42fRPZhYMakO8GnBc8iw+ng
ZwQsd8qPrVd6l4XBmcsifNDrwpTZuu1FlISoOdTfeUkvToWLTZJtsCoNrksikiiq31aBvu0MHl3e
GiClm0wBGVyMagakDnOSegj8Kh6FufbTyNMAdXw9TtVtkXCTfKp7LZ18wXzwadGBsbhRwvaR1aVI
eBKE7FAOKaUvzxWCTlsJm46DFAjuBDy4hvJ79cNs7XT+D0iQzmPyhXjInM2EgO4EUUAc8NE/B1Bo
riZMgo2sC4VxSvm3EAGqrpV7xwLLbcvaOJljYeVu7PPXj76+dDUaBL0H3d9wY0hhYrTv6za9d1h7
41YE19bLkrVrW9N71DxD/wz3sUvXpMh7RpExvdqxDF/8RqzDkMxL7n40xOi2PQYzCEsGI5pEdhv0
U8ta2EHOET3BM8b1C+P7GkPhsp7rtL9V9pMgjntME0kXhImap6J42hWsgE+xH/qki9UFUxgYJlHQ
jMwHbT2TryQzom5itrd2W/1JINntoDnztyREh9J23zrk39Oy7XcwbXji5s0Z5jABvjbm5sm92anK
U8VxhOcAgOjINI8znsUtw80L4x/xn+Co+vjol865ZwpeG0FIsJtc9HNn4QUfX7mEDLzZ+bzpta+k
Ri4LaTMmWp2Tr7KpiVOkCuE4cxeJ39lnwKiP5Aa7ta6fsi9x3H0zKqbuEM15bbgfhoKMblU3opbx
AY/hvWqHvbBnb9242acD2mudpnSLROpX7qwcE8GdSN0HO5o3M/7ZqV1hOeSm1Z0hEst7Yd0Gpgex
ANJv/ZEpIXvg3xeYjDxEOjrW6GL4e5S0PsBOXc9R/c1FEsJNDjEpLWeqymqnXsfpTJOOTDAlO3dj
HH5kfPZQzJ2aw09N9IAncUbOf6Xc5luXApDseMiV5GzIl1zqNrvGBqhSaZ7Hyf9pV4BQKdNEBijN
cGfX7ombHnbGPkx4E6poj8XzEy+koulNoL74em0Y+O3GL9332TBBt9SobDN9V5ag/GXxSK4H/sNw
MSpWJFrWPMrxo/hhviMGqhEMxfPilHLdOfXNtGpiYgoVqM8YgvvWfk2Ey466BMkE//7Td2W4Sxyb
9hLrLR6d/Zwhu89447Zm8Xt2old2fApyh0IhS9xzIKqbqMmfhVB+toQTWAz2hBHNWO8zyOZUcd4g
iKTxKmAhyuzKx7do4dTG5vceossqTneKAphbJUl81QydYJZWLOhHvRA0w1f6RX4kU0MUyNb3/ujF
seeOmyjRhmAIn2ZJl4N8pQ6LvFiXvyP/QNWzhgeWn6PsInhSBS1hDh74wanZbiHW7sHlfcg8OWVT
0YNSpdS0sZ8jb0q2Qs4f5HzqnV8C3mI/vsKcOx1k+hgK0PNYJqOrIyhSUESXW/vNXlR+5VrFOBzA
WTVj86pqanM9f3kdi2neyoju8N4/0O2CKFaRtaTznC560m5wz1KsQm5/MajOGX14FqPrbzKu4ZUs
rTPkGZpMQno3TEJpCxfsauSWVRNniJcaHCKY/qGAfEVhX4uNC/hcUa4HUD9lHrEPKN+nT7ZbfEb7
Tm4tNzs3+fIphP2NKmiavOjBtOzfISQ6vkkILym7Ev2CVH0/nzrrJwwaOjc4X5a5Swo1sr4JqP97
r4xeXNn/Dix8sHFRvie982pOD77/3wX8z7yxsXJkobfTxR0I6JwMM8tm+fm3SmlDqU2ITkmZg50c
Gj6pQ3YaQ29ee+R51qkjd2FMV6NHB6VEzs37D5fijf0yp8+xpcA7zmB20cKaEGuLkVQPth0XNvwI
hRN8dSPVNaGdBVVRiHddSuNQPozM2d/nzFvWBMF0tYMjVwYariM/OCE9LQbvdf3TL4IzS8icA+UI
z3nk/FSMeEt9l8MbQwLcNwBH3wADM+0X3hOEwO9+63Gl+1Q0Qku/eXwq60BiVqUKFP0XAcP3V+mc
/4Lvsqyi2v6BMfjomnV0ynKogA4HDssMHMywROM7VrM0oYQXY5xhRhYu/BnYP3sz/MYeJboKdkUR
MtdRddY+cVl1jDghvIFFYlZmf2ZsAPu8+iYp8LrmZACrJC+3FMphkzcVLc8A+jceD1kuOvWhBK+U
0ou4YmDja7l/ZyZme8cmlwVu5TktxnTr+nTNyKTBVTK2mz5bwy7l/M8OfxV+q0NixDFBteOAgHkI
JOCqMhMsnOcUBlJo7XrTVbyQ/RHrNUe4ghtCbtwJZU7r/0fUmfW2jaRR9BcRIIv7q0Ttki15TfxC
2LHNtbgXi+Svn6N+mQG6gQ4wSSyRVd9y77kFdSLhcgJZcQ3rOG8vuh/1TQzJe4++G9twvmmX+l9P
4bSrW2q4QY03K0UM4EBEQLBdbFrTJgTEfEaTwpFQWV0Ufrk6JBCaYPsoyquKn6J8DZE5rnor/GNZ
XHwkYTprRiFQ8EfJlAecfqfb1WJSxgW4eVQSw3ZOZRWVMTukEeok4MevkMVaXerxkhoyW2PQ54r1
q/WCnidqtnbpfw6pN677e1el+wCZvn3FdF8iYihfraISp9CeN3ZdBdtm3VCtgeTOpjsEEeENJ9PG
R2XEtuUD+8cFvJZexckLboN4mwYgTgP/u+pt/3WacLBgPbERTM+n1JfTGjgIsBQl7OeLa07gYwb9
6kzcOQn2aE2MyJl9yLvr1YhbMnNZ4Uj6B7j9CLTcfUdz1OuBtIcG+ZJKYO5VsIvAJilxqeCdebH1
i9TZ3EHrAZ9A19wMuErt2fVYDrGQgtKxE/EcbsM++dcsaM9DKHWRO7gj8XZu+qQcMEbMx8MFDih7
9p4tBXEjC7eb6hdaLy14WVNLrQgB1rs5IzeZzXMUqHFa5bzUUciiZLswCiTgKJ1Bd+TvgHoY84/T
gcSrnmzdEik7/B6FuWDFG429i89kcAKiYKd3V+TqubJ+MrlLTXs5GZiAd33l9E+CqOp9bz9aS7+f
EwbpEkzNOvYvXNnBYUyMQ4rZc8NlsxHe+COb3NijB+SCqmEnBAHXkrZx7sEGz7YTSaNRU4mYq9v9
rtSYE8VowfhtebHTbr8wOemscdp2tapp7bU6S8fYycq0907ao/zpdLd2PHp1vyBQKv/CMg6AsFM/
jpORVQwEth1iUDtT0IOfqtbpnSipCUwDLdbkqzEaNEfJf6/Z/dkf0z6awpwSuJvaLTiPQ6s8fw0s
342CBmlXMuX5Opn0b6fAmSHYWpWLsrdhVv8moOLQCQefFAQYwND7racyqdDAACqHdCBCfBHtK49A
hkXQN3bLmUSz5cqe9i0P4vc0HpbnvI0Ja0zNny4ffj1XmWsjDHBLMIPcmElibXjXQuIkfXGgYp7W
Y1s4R4XXo29wr1QoqnOfnUrrI6PwvS+csicx5zVuE7kLpsna4vh4Rei4XDoFb85rJUlh/ETzYR7B
GDMajQL8o1Ye3h2VziZOCI0d4gkQiBDNAc2IxybZfWM34L6n4UgYgXhVtV3+TR5ULCTIR/+t93Sw
6zHmH4dSbMyxmU9L7vxWld+t5t6xsKeWb2PQFde4zB6xweL0Tep6gwz7VwROikQQq7U9avKNxuLm
lSCaMAhNQbfL4KJt+kBmJDFRpi7nEn7KsSWv71EjlDcJ8S70GF/buX02CxvMd9LtY0P0q2qhO+gU
Thp7tCAa2hNLPuo+qAE2nHmDpMV7E98PvLXCr+fXqWOiXdjRMMbLt1TJNY5949GPg1/TJIkN/DzX
WBbEO2gCLjprbbBZYcVL7Vekb7mp3swKP4y0x5AAKfs797v8eWnMizXcfxjWQbueIcRx6sliKkX9
4HuE8WVm+NTkOb38gOV5tps9E4VtLLm+ENQCAEWxczFNBEaTSZhO5vyrtZXvU6PdJR6+NdjnkGM8
Zg9ZDcoIl2G87rHV7Os2NAmpdrbeMnNQk2q59gwcadPdhxA4CXbQ9iE0aHGJmi5u1ei+lawNo0aE
7o5P6kFNcropC04MCdLnyZ0D0KAe+RCxILUKaKm1NBusc/kly0zSwLoEHDECd9t4cLLFhL6gNmVY
bUr7rXec4ESXRdzLCI0wZ9t6bjPM5DbanV5HbJeTmzETrWXXPFLEeNkLClHH8V/QVhosagzpkFrk
QRoKxBkbwh4wkdhjTBSbmjaAT72maJytiMVYBkUymB4LInsz5bYPvqWW9dj19t665wTRvzf7Cp45
J3fgraaG6PJF3OOK7B85NQViYbLgCyv/0Eb3To30GogsBLtNweGxcqAmbPMN1slu899vGqvmO9Gk
ZhXtNK+BylTHgEhZeFo9GsyWYlqGFH1ClXj/VcWNxZCiwAcyuJ8UvGtbe94DjJoY7Q5kdyqOOi1v
vU+1ZcrPmsXhtgjmbz0PDoVf/88nZgfmnyHeNSM+QseMh95uEFc2L/Q7TOrlcPYJwYY+5/dM0ZZw
mwgdYsKhLVJNOz24DcKfwqZCIQ6rO1m2fArn/sNuSMVo7tpIWFF6+VakVwqW0QkCpFgaL8Wg/yTN
T07WV00VgGzlXE8wJurqry2dh76DT4CB6RbQ0Hq+8SI0hK4q29sY6zOTNRgEPJkj9QoRNsb2bZk8
StL8bBn/hP/3Tl6hFn9AM3Y2R283jQYZBfigwT5SCJfA6rmYABvegjEPV6Q9bLJK7EXh9Ksk5Ve4
en/LcDp1hvxX3QNax8q5Af7IGNm0f1Ij+6LhCuDzrybNVUAcMbNax++hsWbMl9dlmf36d/0a+VJW
4zzIhDVggSo4icFOBMFLSJqpesDbN618PiJDiVtpM4U1XcyTkBz5nSokw6rG1Tv3xW81EYbMBAPw
Y0ez7R20VfxynGODsN1b0HsHp8rQjS35VzI1I9XsSXb5F0FgDynDcY6M8Bti7TbNs58+dqIYCCfd
NDMvqbMv6Uuae5vuvcCLlvbbJCVXgoju7JO95Zqg4oINeXsBWmn41gOxD/J1cu48vTl5dGtI711D
09Ldd2uIZ9YeWDsKpeTXadG8MI+NDBMyNqtgPl/d/0kT3ppYfkIswCrKR4sjiKAYPizEJ8cpra+k
9fW4cvnkK2BTawozdNQDJzGzO1XH+6HjgwkXMj7D8j6y7LBGTWZ+8jPT2gSMOBki5AQDmEFkGWlC
gpcwbnPSQHvIUsYZ2CgJ2apDICnIJSse5VVcNNahraniXLeLUa7By645hK0cpW/ocZqnqqzPxsC/
nGb55HH3j/19RT93LkAgPjxe9zvyyM6OGRalyAbTfqqtEESWKOuIUjmNcqhQ+2CczahtIPU6SYHo
n9CatduG6bPGirmRKZEphq4vnkeiQyGxhKGpxDOgAmyW4SReR9Vba+0DC5yL8rkFx3Ri2UheYuX/
xpQMDyi/rrYKEOHlyc8gVLzzxZ3coPJxU/ZQgwl0gxsQPgNdXXaAGg/pmA8bZwROruZyPnSz/xJU
Ng1UOvDaLIy3Wt9j0GeO5oU/i/TpuWrpwkoND0s0uxlrdIeX/jqkNYJT7N+bpDF+ufkfmD8Au8XM
hqOqwCk7kETbEr+BqoBEjDlIWDAszcyyY/FPYQn3vFts8JyZtQ3BD5wqDeAqTJtrLkR97BjJjy3B
H1OWfTSo5R/Dym35lshnBr73EFTPfBSXCVv3viO8XJfOsi3nX6UF/MZeAWjXiSLpIh3h1xuPZe2N
Z8v56CBgr7M52LLxbnWuHjzttDfUGqAhiJ+BeUSwilde7NYgyCC+B1rIQvL85fTwbTpsWtqQFsrR
sSxZCFDPbPwi59v052ehEbZ1tedsctZeRwXjITBn/9x63RWP6syMe+U6Tb1vYdRs8sG12eqLW0u0
8gH3SnMKgT6vqQi+TOEeiubFDbkMO3MOuUuNU5pO3k0b+cYP7hLnXJ6TvreJCYJowQ8lWzs5s21i
+e6ZDFNy1vDxZG5Dmf1hZH5qksQEpJN+ugE5EqFvHRB9COoJMiH+gI6HgT9yhJjK3yyd+iszBuWk
rTltcC1LmwChnlzYkZgBDSQuI9c1yxN333Xeo9tZRCdX9bUpXkC/VKukMLqdaTh/0qrDRyzpekaG
aDPBFNViRDbKhFXmxK+Ek6gVA+C98AaY4vxvS2NF3jPhFClzmsZSEL9DrC0xm8uFoyo3t26f4mL2
CEwmk3ldO+9mYGBu6ajhe1l+wiUrMmtZBRNdmUniXJ9fTSuRh7vTh0iKoqT1IakQ9kCx86Vt89S0
7kZbqAlKMwU44nyIMOO3l+Zv6yJ0l2IBsDMv4s0eAC8X9wzmIdwTLyuiZOhgkzDpRIHrEu9LpKdX
ENSo2Mc1TgzsLpvQmYWozO0BZZgJrfQUMvTiePkLrN58kbZ8s2tWi6IijqT5k+amcyqAkQPjqo4I
w1/zyZiBh4UHLDNiayrg3gmDpkPd6I1krf0YM9zdOEOUjaU+O/1HGX6pzq/X5cxWThvNcyBuVnnT
9bJKISfupYyNqK7lxJiAsXkRN0iWzeaL+6jdcE7T98qaC7sZVn1tvjqks4a96GFQh9u+54Qr2blR
aJkjo6aEZSz+IuuEbsYBR8OajUHM8OTeT6rSZZpYF/RYfRlYkcDGsDU7YzqCaG3WFOl3nAqksYoZ
zVx112HmgyeG1GTVRHAepDe0VVUYeXMTXwf8T4QBg9XXU47+kWDvDiXWamQOQPx0vDNJFNn3muR6
Ktn9DKYnG4LkqTYUVCiKGpSHmK0r/aBAVD7R/q0g2WWPJd3cGWzWrqNzPBJT/GmHVfUiZLDWWabv
/lrkeV35CJeLbRPxrHlHMG+poJQJ01EMDVLu5DrD7Ctywi5doLKpXczbLOsx0DT8TCMoxmhICals
hr7eTKitkbsh/kpnTfZLPlmbjmL0TnYmT2Iad7033FkgYfbIJ86Pvc2nXP0gTVrZ9n1BNFXedahh
9Y/IXNYkwk27amnvJWRnHWMgXqsBHNQmF1TQuK3ZUSlxdq4FJtprqP30cSCr6D94UJrIq9eyZM5m
j+X0b5Yr7taEViDTMREsJbXh4pJiXmHMwCaKLN1u03Vjk8jqDi268xK/QJXXyyNbpoS/kAAHAvis
7RcQd0rdFHugC5jyN0bjgidIKwjn+yYghTGBjhFl8qUlCHinvIrFqo2zCznwLsl5K4LRiQkKoErJ
8uXdilOeYhjtlv0gmYFGSjSCISqUKs8B+dHl9rkDxgTQZ0g3c62bfc+xvxjGH7rg/g+1arha1MPA
DfIYGk3ElMBeKxylx1aRRB8MvTy4XNH3mfOOy2r8FANCXHaQkVGF4SHsUhB0eQisE13JY6bp8khn
6x5jjw7MA+lgXhwiY5DB+i8OAsyVqIKXoZgfLEPFkVIouIOS1dAyI3jo0ievzb+Lmol1EQBh9NQ/
VEfZoZHWsFl6BsoTthoIX0CrlZd/62a63Y8XEA6atohfQzsNfRgGnaIKBXlFjpqzKnzvHJcu5jSc
SRprGCyATW7OH2jjX8U94yBQIPUYDDq9OlAs/GZBq7aVd4HckK6haTXb1upoQEyogTHX6d1xy7Im
Y9MF3xWzf7cPTOsss9rF8MGaM0jA6TRsNw2cwhqxFMmrMOh73tY8bC6tX70JHkFGxpSvqci+6QLL
3X/lYkrJWzfi0UoA+YSRMpvlIWVhCtv/1RPV38AIGype69VBGBHj54vYZ70nPgl5dKcH1U43hKlq
jRLSjrCleLCfEfQllhMcMjwLc1FnOyOBXdqim9C+ZtX6D/Ui74WXiZNeLPVuw+ImfflPEpL70urC
jP77z0EYr9ipyoNPfM957B1qJLtCoEPA02oUIE/yLj22U+NHVRbm3P2sTAN4nltPHbFJMCQExJAi
zrQQriCa/a1KXa0HFAuR8Bx964cS+4rkWOqYxYItTt6GwX8KZR9eq5AVXGtTfTWEyth0RT1pTysy
JvWekrM/10ZMXiolVCgGJgYULoUrkjWOjd+YOvhK1MjZnFnd52E8rYw6ffezR9o60tvRRG4coV89
ShgDZyUXwbAZPVJx+H6ao5FfoDn4p8kDs8wjNbJtMdwnlj58Zj0VmBzyLT0WTgvuYab8zkfb6k1G
qxlMbhp5jfOrc7FNwjbeLwZtTsnZzC2fqr9Zcmqb5ZZjgX1kuu8+IwqweXlPQVU4O7ctAtZjzkWC
BFo3UG0iw3JaGJL9vs0y5wChjRFCpoptloSQBykNr8U888Xm37Zb+sfkvlWvug41pxpZjCTucoCS
3B8KyamlcVSs7cqyX+PKD1jYqQuZLeKuAbBvRrCHNQU4S3bdU93Nb8pQxPCly572Q277adja/fLS
0jMckVvPkTuTUFOyvzaWcgJelB76dEwuee0bq84wk21Vl5j9pHeW4SVJZbLVbplv4iGWEbl2qfLm
TW0uf+ykrfZ9wXfmZtaNwOOHlPXDsWMPBkgovzVTXT5XUkTk6dExjVHj3jepFgY9ncWAKiijNEXG
buiHxyQFtGVhZWBusuNbGFewXKMlq0yUY8FlnFliUmLLbTtA9QXIzNyFPHVPZeXOY9Szrkc6oTrJ
o7lnStMZzFYK/x8/BSGcBRNsVRUnQMtdJElTYx9lFHtd3FXicXkkIaS+DtYTsuIfjT+DNJfxx4UH
JE1NJGmyPCTCtfekiZzrecx2/gSiGS0lPIT5XEzDjyUVYueWDrTCzFdPRfxQ9JZYA+b+74PscFwT
AehuSsCD1664y77buoy2mS36m0iHMErDcNh7xdCu/MWsdoGiRu90Y7/+959dXbCWmwIZdUZgX4Qe
3Qv66HXCyHm/MBcCHRkDpiDpJK4O0m7JKIOHwF0Cfn4kGYah1KGrSnV0w+YUqOw9Xu7iNT/Qp5FD
j8jEJTgHYXbTs6ZVoDRoa4nsq5A+yRrLR0s2CuIeFCoJSin2SstX2Lg9MWceA6WFEx1pi9oVqaFO
YuiiqnhNlPK/RWKQXNplxlPAHGGnaCurNgd8NrR6Jwthb5KahDCQTIyk0yXeNBVrTgaj4RrJf7tx
mS6yYWOWBxT9EhcC2nxn9ae+BbsHC4hn39pXOX8SquldEBvbOAEJQoDqg5hrCxQyWxb8qiGXN6wy
y3LoCUIeNZTWMFV7l4vUUAQ5DsU27aAdk0qmj6GDi4oGDX2ELzaWMVQb8HvtWuvm6quweqj85CvL
JX0hxD2uD2VvlOHotSL15JTqccJnB/sVu9ewptszj35ASdk0amNXhnicRWw93gM5uuA2eswZmiRN
tkMtfso7fs5znZPv985uVKq5FKo+1E76CWLXHJqDpAdhqX9Wo/2dkQm31dlEcdSihS+Lr7hNblqQ
l4pTfIYr29wCDUAdQ4vFX4nBj+m5R6kHnEMD7XzlDuYqHvLpgWilahvyInDfF8E7ARwPFkgPu7l6
GOnQ3GC0b2P0TzA+68F3wfsLdYJhkD4BEnq+Xw5ZXMQfThNu9D3ZHjjsqtV0/5k2YZj4BjptSYaf
5ULdZFV6zQpZPfz/X3GRfHWjKvblzAHC6GPmdSb2x5f8xRwLZr8Ez66tKaH3tNA1GVhZMG++OG2q
HyYkEkB2wBvMdU4J3Rs9LhkXaeSSflcVpp4q6ccriucNGDh5k7p6KXXx2kITO9nEZNwWh/aKvQGQ
1ni8Ng27kpA0GS1YcQSplV4y0s3GoTk5kh1YFQf2Q2ha8wMGbHNUh7Ebnio5MHAp2XCD41rIa3DQ
MXFaSsZKTsU8FDCdGU2CZio9BtKrt3Fa/dpieJSoi3ZW7G9deOXbCQcU1akYuzSqWHEx5oAbXd9m
K3gzeOIO2mXAn9E+D6SLRipnHtXnSXAG3YhAbgvD+xm31V+ty+I5cRpArFX5iJOj5tWfWPD6mWBj
Gpk2VEq0DucU2choGXnETmk93XWzbkheOgPknRAw4B0szKQuMPpqvFvFTIhcCatCIzQ6EdiJ6VLH
2R+yLta6BrKGAopxTWJ9lZPbXHipkW4xiJBJRcPRwNn14vCoBpc+hOM1TQVnrHODxBEcKtPbu10z
bugj8V2MLrzW7Dp7Dbq9e7BD5gyHuf7bk/u0QbJBP6ODK1qz02RTacTZgPa92BYFqEdE8KsunwWB
6yL7JDkkuKWj/ZwDN+u8gJAL08lYLfiCH6r9JXLPOdHQ/Gvd3DnLwp62mdsVUVs3NjG68xzhTSMA
wu3Isq20sS9sxgHGPU8zmdLV4Lnppat7CZ3bvg4gdV+nmLUZT4l3S1JamrEg/DgpmA9McJdZJV86
F6dPbg4zKhjxYwdqWCeqHteeOzm7bFraaESIsspYX7TjdIJ8/Ax+wF5PEMfwnUHd8GT8WQs6rt6w
9mbv0pM5bFATXDmor8VT31PUYTQ/D17KMwmYzC5eoX57LN/G/RKHn3dJ1YIojZmL8gFyXX3RfbC8
P3UNKrgGhNi5sdgMhrbBDpAL201VjNxw3c2Vvxlq74Mr/0uN7nIigG+TtBMYbXP3NA+ML2uQwlbL
l5VfYwWbwyKtcPLdH/TbiOcK5x8n23GAcTqZfF0g0zz1C3aUXJCwWjUjZC7SS+dLH5SHlCDSG+hX
l6zIL+JbYY9U8Fm7+QPNrrNOusDfE9LDVCNjTmsk7KDb4cGdQijMS53cQnshy292TkuDtKTMlbGt
B+xRaBCbE76YNyEhi/rB6L+O5CKtB23W7+3dzRcLzOVgFtBl5ANHWukDL2xiNyc8RePusHG/UnQa
Zgs50TVZrtpsYbSHKckrVchyV9zdT1syfLFfDfrJmKpq19Wxt7pjjlZDxgO2WOLDKZmclNCSiY9A
1hUUFfVz/pl1yUfgvbdpQQZgYo8HAUQC7VLB0+c5D+3CnxuDiIh4pO7qpYfEAOlIOJdxn5eOTfpT
UZSyOWC1iJyBi0HcioxoQydwrmMRG6txCt54koI1/vCXYDHiVRWzOnNbCMt0JyuBT/qUOfPnSOUx
tNBR/JiU09m2P32QDihvSKN1oGM61vKn7dQ3HxLf4JrFA8OzuMS6Yr/WRn4Lea7RItJ78zk62vR4
fwAvhgQe3h93enmEw+NQ8VYA/jR4X7CtQld8jmN7eCyy+XUyjLOBpkYUOfzVJnN2ttSoVAkt7/yM
Xbwzym1pIz9bnmvRmHsrHZ4ZDX9Zqv+DN57vhB2UE/LDIqhETQi7ELA05Nsk8mwwXoEj2DnhYOfc
zczn3tVoXe+TfOFBfo3j5a+hkxUYUGbg6Vb3Qj/E6UV0Xo6KRca7NJu2hLy/ig6wxDR0j+liHcbJ
Z6SAJ3NsfHONuoer4W5pYqkH1LwxqVSLhjt9zirUf3clsEIFD6yFyIOcLGlvDcJa3/44JQumdumL
SPmTtXNsd+tS2OG4TP4tyC0gtNk/kKWfG4PHPZH1P+rJaJZ0inOO6iJn+dNU3bH30ovO/O4ozPYX
oSaO3Kofj20ZoENX/q4evOXsWpjAVBJ4aL3r7JxLe0bDYxkbYNPL3q1c4JdWvjxWaZQa85WwHHK1
OvdaW4qEH5mIQ9A2UVHhISDokq0dYUskx1ERL5hqt1OiP4MsQxeRzv/aAS2nuGsxxTBYjCqmQ5Y2
Bmt7E9jLYN7UGyb/HxatRBGUMELAkuwZv9e71nXYNtszYbqUvHY9kcDAGM+xmuHAoMo+8R7nG5XN
GXxPmJa0uVHCA0uNbtn7nlZ+Zdp9G2X3xaGYvYu2zCUS9/FenB7xt5OLk5EmzraneWQCel5SfTBa
aijmRedY5rypCWUgT0ZHJXvqZ4P7gUAhWbUgPgnxQFj/zEgm3hcD56FiXNMQuTanyA8c1lIs34yL
M4ESHUAxov1q9KVGQpoU43u7wPzsMjCL2uxwomEmrsGUxbL1Dw1ekIiEUhZ26ca7A9GA5G6zlNON
y0fRXvNmebb/N2Nqsh1HQuRIgBxZA0ZJZeqou2/TywmvfCG2jRTvVExPS8HW6x4pb6RvnVOzDhm5
U5p7njTQcNKFZ1jDVLW+A/OdwFRpMMSZSM3ZtMFQbqGUzPcA9VK95GRxYrumxaipHYtief5YLDey
hup18ecDLlnEvjOWm4KazjYHFeW9Ma3hAe6MsvsxbPLfDCfczY2FEXC43Q2ldH7rzklv84cgQTSS
tqGjpk1PQ96U2xQLyArt3XRO4oXGUU9yX6umXrWu+2h1yj/K3P/I8QirFHPuPAXHzinnTebZ2c5r
53zrwiuMLBAk0ewsFsmrmmsP59HRrOVJeIt/5LMJ1wRT2GsUfNnOleoK2tI9uhIGkkybg+fPp7pD
PjGl6lQO7CWKctigVPjykA7caluz2LZ3rh2cm2k6NpxZjAjRvczYz8NKbVxn+s5BfYrWeKmkfppF
D1pQJh8AK584tF9zk/QFMH1rScxQWJaQ7BwPdtHUH8Iy/esv0SLKN+IRXnooRq3lPNPOAYGhfyFG
ajBI6u68cwNvCvkzf4H4va/Uy2KTatRMPAlcCt9mG589V7z5/j2juodblU1Zus18eVxCxOc9r8g+
6YSFoT0ZnpSXJnthVciP8p4xiNMe3AYGkmoYGbcsMM1yAqZQW5t6aBWRVka1X7zqZWK+OKX87rm0
6kjUxcaWy1OApLUvmmfHn29lwKw7Jv9AwOVxRffeeN0ZXRpJM2PAfNFlKJeCARqH+ICg2qmL/Fik
7pen7nkqJYQjRqYiqmKC5EqcPxfQGrJqWN5o4DYZmykoN+2H8ttnPyc+yxGoQ5g8AqP+Nv3quUcq
nQM285k8rXoDCoeLN01Mwa0vWgRBx0rYGMcN9PtQnvzUEJRzAb4YYu3XhGWBdin1I8Ur7vjsw3HY
ZPEc7BrfPy39zCoNMJc/OU9TmsNzUYgcgdvwdc8w2fCTTsLaqincoMh9J+SypaXZ9yb7CbkcFONX
pGQ4R1OwDysE+GqlSCc6+CZ9UDfCJ+qCjlkPCieEiIQEOD1G4+yalYgSisQoIrIZ8gtGjBy+WvUv
IOeyFIxzbOaapIfzbiNirpq3afAP0DmQIIOhjSdn4/QUQH2F7l5RjApa5iz1tk0FsdFls1YVjwJ2
LjOq24ioYqUney/ZUcGDPdLOksRqPKSJ+ckG5mQpUrbsZ6lR42Yp49qJECDkpWXkyPgipllAJO+B
8EyRDEpj23X6c3L8p85H5Nf1bFXzcqqoUDF1ze24xnZfHpI5PrcDc+lE4/WdUw7ZOX+o+L+PvkPp
oNGYMhNJEH6daxJl5FwDx8h4BhECvfUZlE3+IXY2WZv/CTAMFHjiruzrs1fkBFzPk/sxjdaPb5WS
ZU7zlwaaexrBpENlu9UzMok255tHuLpGo+5hCEjQ3MbNJnBkuCtTBBXsmJkEhwPMu572YEvOgtiA
zTgmUxLsa508KTJ2diBJUBirDu6f8zM1JqLM2T4oRE79XKW7qS3+Io7mbJ6/x6T8Uk6KULuHtEQW
q4lUfaBcmVtQ2HK5xlUBDKZwX9q4hj2FfxAFFol1JIk4LWpx76Nueaw0CgXIxPnf3K2S7egJRpqu
vRsGTtOybF5RGTLQI35rBcoXG1BYfaqpaxkppuOGxWcDeR6xPXs9BH/E4cWIqCj3OA117oXrIYVf
PprElSUFDy2byZULfxelYVS35XDQS1qtUigxSzxQ6Rg/DpKhdY3RX5NQs08MFI91Ur93o9vuLPMO
+N42ym82cRCC1gekLmpJnqaJWyEEF7XmXQcOTdfpubgjw/it7vmCBo1bCmKTyj0rkoQg9xN58YJ5
0U7eXGOSJ1t6x6CtHwRJM1CSCAb1kHNl8i7IZChMBsCmsIEuJwkubwdRIFb7X2XLfM+M4mADe4l6
CKpBLdM1M/uEOq2EgFuHB2eSrKjc+pLjPOe2f9N3a0UtkBfALnsUQIZwqDo308+OJhBRIhpR/YU0
OsT4YnVDAkaHSlo3fU7LM8iYBNGzxNRTScRg0wJvHfw9i9DQJN0iuw1z9bew/e80YOMHEq1mVRKM
jN3QCqzsBUp6z3uPDzI5EU76Ubt8wxifvPXAbK4tuy9vksh9RbZtWh7zOEu/e7H8Sjk+yUeUIzWV
NwylgQ+1gQJM8k57Qb793bhyndMw3CdAsoOPWNWIG8nSvjGU4muZw8s0IPZ0LX0ZbXRRdD9hgj6c
gzYa3ByYXCcQZKcksuMnMhyf43FEnsPjQ3MEk87jp5jvGzM5sc4eQQ/gT5y3rclfJ2lBQsU+qyXF
qX5PBdiSE7JtqRRBoTMMT6soN4laslGn0hex9WfIAJC+fCL9adwjPb5USdDz8Lma/bG58yzE2S0S
ptLjKwruapkFDpBefplAvuYjQlzHGrlBjBDwth79te+Me8BW7Todx5phCjJEKDeK/cXd8UYmFaI0
teKX8MioP0XnyEg0f7mfPHSOyNBF11GiWupSdDyAZH4TAcmMhR5/0RuzTliXu916WYyBJ5lIAXVO
SgIezQAxk1WQC25Buu2rBceBK66mGN/k6P71B8DebuySJwctBg15sembi9e2l8y3vhxnaSK/YXzB
yvTqmbo8dTJ5tZePhJcbEi8HWsktPsMwgHhkvFbiiPJWr9vE1FzJIIxY7xJqwN9f+eIHh3UHvVod
oL7/1LiwdjNXj0c5RMwU5WTFpqYILuYYNlHQRn1G+GL8kkj0AfRU0DhmeZQ4iRHoBr9WDK2olILd
/HLIBsG5bEN3kN6nZ3b9DTHS1qhKWHic8GQu/ZldbnbEm8VWxPnVGfoKVZklN3o89UP35Jp2sCdY
8EQ/yqGYotL3DWhyiZtvCqOwouLF6DvaJiogMKXPXZOgrfaZwGQkOyHG76gyxizq0ksD64W94n2N
Kf/H3pnsRo6kW/pVGr1ngpNxaHT3wudZrlmhDaEIRXIezYzT0/fHrEThVgEXuL2/GyEqCwop3Onk
b+c/5zucRQNIZ9lg9qdR4cIb8kFtOpz5GwdRsjb9L28KvQerLFlHc/BMiaHElvhRVtyOdGyRtQ1/
W07KcNe7N99Vj8XPwbC+WxUSkuKe6QXGL1yDt9ERLYFHvCGGo77NYCqYrooXP6UVC6/5OU65KlLR
E9DheQJM0P+RTR1zJ51L26hx1a5CB5pr8TEpXJm2TQlZzWNunaeaRbCTTHi8MeGmpftpRswEkYh/
mJySY2rlDq15r0v7qBtrfuzpPtI5V1pWsIDNGk5EHWFv0jzY9bs2xhVv9huLk27WlOKgKaqErohJ
H9ylXepNGmC1mQbwzByefCB/iPHLUpB8qz3weTCV8FaJ3xvblvPt0d8LbvaruGAw0VH4ZsfiTx3K
koqdW9I1bzImr5T2JNxjPhARfTuzTxRPx6g2zVy/hvQSwSNtwElhSW0T/8N3gT21oAoVo7/M5js8
LD4D4WjeQnugU2cWW+kWEENKezsNI1HROdwjn6hjzb3zXPv2vQAEzu0POAwblZh2X8xwkYXQGE01
cW8be53/1Q1lyEY6OJgzZz7Atvi/PdJgjSY+QofIzvDmr67oj2bZRxvbWj7BARelTTFmTacrfsTU
osihiKm9EuALGVupeJsFa1SvuYqp0hQsk+KwLfUsE1RRN+NX4PCArZL5Di7DTMHBll0Sxzts3bys
fzUZEp9yyuc2dUb26YB/FrE2SxQ/klQWbwK2KJ8pl73LY0Vt7iGu2jNxpM+4jcAk2jVvR8OrQtki
C6GeSrI1XgMMzwCbTKAM5ahXNY3eYy3vIXEXWgRJLSRk0udM0dtCG7A32WT04njYGl4erW3f2lZD
P93mnBnV4DA4fus5jFAmKqY2inqxkNPwNvPeYdbURGaT/qFgctmRF082tG8vOaX6OEUJolv+GJm/
ugyhJpJWutV59hFoz0DNdIZDy+r7CgZ2IhdEkqRGZNo5dWE9ezAUxqItbh1jV4N399gUEdaFivNG
gyF5rHr7KAtr4sJQOfE6XPmEP3LGTJqZW90erTr6U9hmAPprbRvzcyFL87l8Z3sz3pFzs63XzNx8
snkn7Mp91v5SrGpGyW+fIEKdviiPzmhb5d4h7IyHoUQFl9BDNjiO402oYkI0dtrsGMzQyOTWwgLw
ogmCPMTBeLes2HxKq1yfcpH/tmsn38kEZ4EUFoYkqiO5ILBqGABEnhYThuV0II78h6HqoDbGcb8V
SfkFrMAmp6ULak1a21MET4funGcjbxLB+XUbRP5DEAJLaGFDRIlM7rTzUaxHxGWvU/bfiMTo+r6m
hyCevo1M5ic/M9YLDvSZ1ogVMZO95WHOpncjX2U2LhVHA2eT0GVhDc27MQT+wEoq34LaXM0x0Oso
ZSvXa2HvBslpOPEmE9otJP+JGI+lCaFjDx3PbhdQ7SnLq1UjmThjaOC4sYClmjyMWLZX624MmhXe
YefXaE6HUhMQqhOqshJc3+s5Du1naHvJNpoJXmPiQYtFMztQq02AxO3Uoz/RON62LZRN0rQCxxz7
+2DYzphmVzyjvWsmn0gJM4zEqr8IhI3VaORYKx2MBm1aGpuhazdUHyX31C4zNgcPWmlz06XMrxYx
XJJnELWn6SvRIY9obK1QjT05letKAtUuivpZK+bhbha/pMEwTc1GxFJ8V9vDG4rioUmAH4ctlIym
HClxMoD6s8SJ9+bRQPs4tWlwYGFDtJTSBEAEJQIZzw6LVuEdDVzZYbRfwKq4hJ3xiNhzPV6GAdBm
P3LuZDGzSqw2/XCXY7JLQbLhA6odueUB2DKD8zxIQEOupgmI0IYxx9zXCoAQhf+YxibnKJtEZ2g9
cKD0V808sWIgLNK2PLiaxubqU9YP7lTVLnGbV5057bnzx/mEMiAdiyYYOznEYly2TMG94wy5t6X1
GvXvtoG3OLIHwidld0iGb4vnqToMVs+JjIBX7Zyp7nBOJYfwjcYQEELH2osAxyDyFf6J0vvVNxUz
P5lsRDrsXaw9XjE4JweC7qQCM2bVOXWOIbyp3Vz2p1oZ5ZYbjScb9NpAPmdd8MvCPbDS4dmNaLDW
A4omsTWEeI5uEVpOlNe4XXZ5lS0pvB4AKSZdyJusyg3cehgzsh36PGhT0s1lS6tKwz5iPbIyYc90
RY3JT4ZlvaCej1sp00cScfnO0wNYElluDZaAzFYt/VpNf0rhL6bcn/DwVu9yiIuD29kfZs762UKX
bvFOkjYpz7mRMGeJot9AnMCrDwUt9tE2+ITLlWOTKaNw5supIqhzmdzbcLbQzU1zj4mtOwK2i9A3
2CgnhttDCSvuSj21s5v9GlT2Im2e641jYiImKVzRUQVApV0lRrMrWQytYCKpPfsu68R8xOmAQKsa
DbLbncr3bOC6lanc6ewS3d8PrcGiayxjiCnokmY7uNdEpxRYuhqtTAxfEANzIB3JQCjej9CE6HW3
OtiEbSleo1BOL2iE+lhZkpz/hEfVIa+KgOtMJ8Pm3MMpnXJdT8iz0cTcQho3fQwp8wrrCV/JgioL
695943T4bCXhMbM8k4ZaHJ8NiwBGGHHVhNY5Z3HFpLzjpCeKfGsX1viUB/GvsL2lowex12XZBil9
qVZLQKUIk50EH9R9Y+AOc0jkHFOEnGx5ufqAw1kwTJIt24jfjoLER0n7CeUTCdlWDmprA9WDuukC
cRO/vYWZ+LnLAC9g3VNmZb4GPQb6btkeQwq5KUFrLqhBgD1RtTX8+pNbfHdF5F2c1ocYIjDb3A75
TbPkp6OmlM9jwoFu7v1ix3Fs8SUIJMjZm/YYDWpaaRDIZWDUbFuz4rn3U8m2zHpyClGwS89ZNTVW
dVYJKH6ODV7gjC9MsA9B9FvAlDhWUs63CeL3nqdm84+rREzO1cHDeLQSzg/hRBMPpJVNVUGUGOa4
YVFKaw1ckeelh7Cn6laL3tzW2u/PE6brbbaQOlkYDjsh44de4TMqA2mA7GyMUxMlqPCDehkd0Kij
bNdmOm5GL3yN2tleUYbEeJKkEnqkeMmb+uKnuX9HrkAHJ+6b1AXIB5j4O8k/X1vYxHC4jyBxcQP5
7O4vWdH/jpItVSbmyRzd8NQ4CfNVEtHCVTPNdH24Mor4AhqdxFLCeS82upT4m/Haq6G9ctyrNkmo
FmRt8zJkbnRio7gBCz6ebJLBzsIryUoM8tayI5czMn0W6JPRsthHRmwSMLWiIGZWB5juWyi5RmPZ
uC4oqkUMCpBfs0dtjv5xjJTNOSTpmBK8aM1YCbpfz2dZ/2jtcPgyuh2jPpllgBOnsOWoo3ph0CYV
ppuxMuO1hb3pNiPq0tyyUaPrHN0GtD0fuRNhvTufuGKvJvUaBaN+MCWzXjMMdL8q3e2qCRErJbK3
Jsn7qBWdBn1CDAQCYrlxqdZjP28wvJvJfKnSl6g2ows4JQMYICHNKSy/p1G4d+3gFwxiRrOemQEp
KSOmA04vZ7VomOKlanAtY5PaQLb+xhPIs1vECntqSz5s+t0ixibdiIhU46mJfJ4K+C+PHJ9dZBZ3
D8Fkn8HTXWmWfbC0xvc2HCjBzeWnXPw1nekjX7L++utvVXRyTdJkP9pEkkO79+Wq/hMdON/kix3S
1MIkA8THWre0YZvtN/nF8aOzgqeUo/PUEuAQbNCqPC8OxPsOaW9IBBaoPH3Nkw5ga024WQYZu6EA
jaTMyDVgtmvwczQExQpWHHZisBzkbNR1dU/f3nRsceBvueespMqOqZUUO0t+8FBOjzYLiYeWAaS0
3feo3mI6pMtXTe2D1wxfjkCUatFy6E3i+3EH+JOH7T2qIE0LVTJDwBEh73bMdG3SByXDvbaDcyOr
8T2pSm6CUr/wg5ub9JxyH9Jweh6mH2z0x9NQLPe0jjpKUabPxkKJIhNOL5R2aeWDhx6WBZgh24Dt
ShSCZXq57ws4w4m5aZLK2uZphOpSdjezg4dgmj/x5xHK77zPPJwh/Fg8MnBdanrTvwXuYg+bVKPD
7q3xR0AF3tnD9LcabDrqyscWBPBLHI4vcwMhgk1xd4YTdmpy4Z1mI34zdJufE/60KhtJKlhn5Wvn
O2fPVey4fOssOyN8GqKSjwjMENaN+uL7HSSDRlDQYthn0DvyeSnaU25oUOvKgZZlVe4l/aXNmdlK
tP64HB1SC2xu2ep9lSGDWQCEfS0lST4TiETmL7cZNZBlztpb0NuMo5gbN8LLrk7pjtdeJ7+zJO6P
vmwjBsf256D4BTC7ltcpoXzdSEnfKoI7JwK09aZZorteSUc7w11xteKU6FQWkFl3ivjo4oZmLxxf
8bIblxp1s7FICxdCWresJHksyoVZGolyH3OevlSUKbFhcB8nEwS1kyd7jM0MhX7/rays43Joq2fY
RmLPxoFqlQGo3tiTAS9RRscwLmj5wJ0zYAzuszQ6BiWEfAjnySbFxXuszWYLsif56QZdRFBL/RnO
WEq19KJjZNDqtfTUeuG3EdvFpUf6uOpW//2F9MJajGNJh5Ptnzuk3IPd2hdur85JUTQQ8MGCVtUJ
QFpG+56y7TYWrjjxr3ix6V27dGsTSv7FT4Q4Rao/z0V6z0NGfM0/tIIIj8ELpb7BdOVPtXnOYVyj
73EI8yOYoz7q0Avp7gqy8ropcNIEdMEjGXbOeg6APlu/UsuVO7PV5ocqTZzrRc7NCWwISX0KbDsl
YGolexdHFwaDKtqQG2I91jb+kTvCG2GwHyyiJgT+qsZgMmLYnfR60jZ0+nlWj/bIoJlZbJ/xPzbr
qax+gg/maT9UD63ws61dhe3WbmDfsS0nC9AcLNhJRQqsOM4nIvqj9Vyltcnd0kadtsAYhqhvvP4+
MlHOD40Vh0F6XVdNwOxmGKaisjtQa9NbrJ5of9SqYSvK1KlrkgxrSJFi5sQORDongCqtMe3KZu/Q
Ub3NS3odtxgSjU3fUz9LdHV8cNJ8X/zU2AoPuZ1hcYhnbqcmIJ7VIFkGDgn3JWU5cGmmBBd4O0xL
vzbo/+Q2E+3bjbbTr3y4ZjthibWrgoXW0wCQciLzH1/iyrV2kUrIzHBbWJc5CAmTOjK4WAstiHI2
/qJvZUfjy0i7bshbdJMVOXhGu6yleDJq+Bzk4Nc2Hka6HS/HtLabpwm6zCUG4/bopuUIFTOmh5by
MNudiQvFC+8nbH7ODSonNzj6/d6NWBAL6sjvmak1nU1tP9fcUNYkcKJ1H6ffNUmVtR9ShToTLFwj
MpmQem1SjLp7dXz7fdAUfvYWxBtBwnxqrfnsRIu9TGbVg+bqRRbv+xtaYQZxrWx3vqRd3tVNfv/r
v/31J7TZU1r11WVSEqxOFsa7cm4WjkxbwGkk05WBwsBZtx0dwE2sBodHyxOUUKlu4jwHG4ucJfGx
pj5PMImEQ9+aShXlQyxyoAZbSK9sMTjvTGOhH2eWTbY20xXcUgISVVw8kIjPaV2J3gerQb9UvbyA
WrrX1dQfiHkOe2ce0XViphsaCF4Tx3pNuFweKeV57SoxkkONESAPPU3oNz7Y6sco/duUf6o0ii9h
P945ieJ0rYtt3E8VRrppIJYoxIUOE/MCOPi1g3j2xBDjPnGT6NeQ6RfJctk7lQCOWlPiVi+7X4Gu
CLqV6Vc9wQhJavK4lW3Z6CRd8i7Nb9GWyTWKCX/4ouGeXBIytvq3IgzeIwdzJq/E00y8bJXR6HLp
KEHZMjx+uHrIwBZkwNa1DRk/9sZ7l4rwoW6ymaYc94ho7p7/+jJq1a9djrln6ckQsxXRwXnDkRr0
VMxZR4y13gTOVOx0ANGhDJkYB06mD5Ab1LEhJr4pOuc5MH0B4r6/EOMn0eUZGJwE+TeAKTsZD3j5
fTQDAHi7ZtoW5GcPqak+WLNxoMth2FcNNbGxvWlBKiWSjByHgyr50FlvnD11CHPlbelMeyQ2naF3
3oIwe8HajL+Rx0LlAGzkAZnZ8mI7uX3GbPfplS71ym5x7TMPg6e6lhaeucZjYeWdcuheX3Xu7opx
PbfUtU5zXLLrNr/BzPwUHXZpGlTivWLtc5HHMpsQ0gJwrWqRvNi6ltyOmJGTNE8e8JRFuwFle4Ud
GwKBXW3IFjgbu8X5Uc8R3WpJ94OzdnqXitMktJ2fQT64Z9FPPObUcAKYqteV5hnbj5rLSB8d7RVv
WYjQnFHd+0mL0g9UYzoFaGPzo9I/9KP3lBTu9J0gs82GVgcyvNF6TFVC1LZ18AOF+HG19Yma69+z
tLkRSiWPULs0NbhgEDq7qDYiGDkAd/QPWWE9QrqnHGqk6B1F0frJeQmNk2fjQ1dG7UXZIKCUcllj
9q64xt4+uo167n6UAaG5EFmZOwJbyCTvfs7xNF/HxHhhnGRKwHf5FDku4RsZyw0CaweoKWkeDAkI
0p+C6mobhKjaNKfcDBvmZrAoXQ2gE4p4PGLO5YTSY9FV1eitHUg1Gx4v5sYdJJD3GTOj1xkn4kb2
dpTRZYrn+ZD33nwilQP8JPObw0TnygU+0kNQUkjEwPNNh/hPJQATYAMVGz/E1UnpdL/1vvHoUb+c
0pEuHeOOO+65zEdnyyGKWN2QnlqUBAxiZNN0jm4WtRyas1bNp65ovmwXECp+Q1K71lnXVfFsZM9d
pNKbtCTMMyuftrbKFl22eyl4RJcjEJHUWf75v4Y5l6SlWrmqBZ/GEnV+FZSHsVNfQ9i+T/BLPII5
df+n64KhlFON2gZ7g+VbyKqydJ+WOza7T1JjcKGmNY//v07CwRGA1qS8x9AYzLM5YJ8Ke/bxaR3a
d0dtfFijj7IJT1OFOtrzLPoBbp2q3yS+TJHTMPJh3mz8rD7XpDBWlA288AJ7DzwbRuJGMjkMKk03
YETI+7QNTXNt+TKWvCZVll4CBQlWhTkbj7k8BMNMWIoeMQ1WjgYb63nOkRqnGYu3Fap3YqnHFsE7
Hir1j0GtnMr8IuQ9KKD2pYEYcX42j3VXuZspEMNLmvDWdFyzdOPASGQlyDBAIfR5KkF9qoplXJmN
4y7B2bxDqGyJrcdYr8OBhpaUOLisqnRvqZvM6VGp51LzRPTSU1wmv/LhZNuCMntA7a7tcU0pKlKJ
8m8423hYIM0Gor+zz1q+1TIdl8lw1hvLawMSIZiPuoQwQdpCT3Goa+tCzjYxCdfcC1d2h2VmlvF8
6UDxlU8qw1vRVMRCqwiTco8bfuwIUdqhhKDIAQylL6ah1E04J3NLHHNavnxFRo834yPHu02JJZCL
NPFpfExecxm0zzjCGBymSO2pSOKATtFRbXfweryHaXRwhmXGIwDYZB8TS2bWqsYTc8EhiSZr32QE
eZgq0KanMaLkrjhTFxufWuxkaxV51cEawow2FLPc48GBMNEZR5owdmlV6Z2o8vgonPg1KQp4gcjn
mwa33swofhG2mIHdcGRLhRvvrXbipsF5v/HaC0W7J6PBwzgZbKO9UD+ZQbqdZie8pLWfo1DRyWqp
7mhn83h0pYF9aI6rnYo0rUyiyS9dDOipyu/g8crHsG8Xylzu73QxfIlee/eEzjW0GT50XWuM25RL
4sUSPWbcFpt8S/UB6YTYX5EfJUWW0iXuqNw64JHG2+LFiwrfyDXJFUZxNsDbUsiOfXMLuiLG1zIY
LYiUojO/mv4al+Utyd5UgvNKOuZjR5afrjR6ieCICvpcAhGcpvK3W+KrD4JwglA3SBZSw+fIbJBj
ajVzRrxavnNQbY5O3tClHOh90wPLlMTFKshqJeVbq5adABiTwd8MuZ6OnggPlHEXR9P/QGjhETqE
OyJL7EXL8mja6a8cX4ts6MZJVJI9l7xygDiyW46fr5H+FQrOvV8cjU6v7KMJ4KOxLQdRG+TflNjR
aWyjmy7ROlt2L8Ql6JDWDF0mj9GroCV9V8hfOsMEH5wz1nY1Z0r2rknLcrOk0+8ChNllex/auxr2
8T3sGgvCQruuOVxSpqydjYvlRZBkPzaY/XDOkyUwXICEPdXe29Bvo12VdNxGTPLwoUnsoPNxxgKe
SQn/+5XCqtnBapvJBK6MEsIDToUfjYrWrKmDbWZFxjoW+XSXvk+Bkh/f7bFsNglbX/TvdGe30/AS
xdAoq8D+5UxwMojmQ9v08l0tREL0qUw3vpxAZeZSfNTVUJ3m1v0Tk5q1A8qKrzAwzY+QYNTGK6Q8
OsFIeaGXPSFvPfsFyfYpoRCCeKo6pFZxiMzIvM9SfXmGivae6sSRZM+080eExqrMX0z5zKfdOtAB
6YNFo3WGcuGPSVv46mKLAKxDy9OQifTdNfcYTufjINMPGOQHaRnw5pp2TzQNh12QzJtiMQ/m+PDI
jSctm3WL92vtlPFTJicmC7aMntp6BPiz0GixVmDIAfNKyST+fiBVdc7owsIHP+BQAocHj4fg3HWh
sZKa/UVmWM9mEKXnMOTf6OEl0kWLl8Aszu4EgTNxQoI1Kdg4NTIDNvRMDlTxYIGiOJbpfYg+pIid
TS7zrbl8XgzWDcLJPnuzMlauSIl6dL9a2w62Zooi2LbJTmdYh/IIF6IPwGqDmlnBSeW3BzTySgQY
m9+cHgBcMY+Etbo7InqjBXbE4VV2917YW2DuW/Qfg25Vq9kFltgVMHixKXbA0rMOgrD7XEcdCcvY
8OmK5ovbZZRWJSS0W+52t5AV3d7T3Z9GNalz0PHwzqV9mbzoK2kzYtyzbveYbt5zC2xYXEQQTmR1
HQx2knZCz58u0ZVCe7p1mmpYHkvPU6VIPdZc60MynYqOEz45CKpJyjejSanHmuJ9XLDYgtiyFPwZ
r9KPFJIdGRaoR3AXU9NdE+Bv7rXv8FEsol08Oua2LGx/2wW5/xCbQtCOhxMerYKDfKMCdjM/Mx2o
u5IIBIq/MLcwb6wIRG2NPoKmVlzCrlX7lqJyFo5teQq0+6NwmuQChOzZbxw871n/TKj0V8Xnxxyd
7sp1lXYtvmkTJ8mSnR7YpqAMEhjrwLphsXZvcwtM/K8/jen5vytJ/kuVJKaFrcylDOQ/b8teJ1/V
dxp/df/aSPLP7/y7NJuCkcC0qb8mrm+65K7/WUri/eETjDVNNjQiJKn3z85sx/zDDy16EzmLO/SO
uBRZ/92Zzf/lBT6cVc+hr8Qz6cD+v//71/i/4t/1/R9V2PLf/vf/qHR5r1NqPP7P/3T+vTHbRFkJ
OXKG/BYm+28aU/5jY7ZOPL80ObXhIQCv0aO+UU/bNt66in1BC5tp4gAND4OZW6dgjgxggwHZA2on
7sowf3alrXY9VVbnxC4eE6u52c2gb5BDEGcMle6UXQQb7AP5NiWa/ih801m7ktAbR0G6jqvnsWF4
akf4mmKuw/2IN6UvqeaN2rF+cKR88xyHBFOu91WOte2/r+7/ytXtctlxJfznl/b1K/nqvmSiun9p
g//7+/5u2zH/oDDH4ap2LccM/mMbvP2Hh4IuhO+GwrK4Wv95Zdv2HwCtTBH4Lm8cFx8X3N9XtiX+
8CwB58pzbNtzrMD9/7myif3wU/6lDd4jd+H6NPrguTUt1/+3uh1bE+LE00PB7SJadnMK0Xb5MtiM
kX99kVnGIsRz93Pt5ce8UY9xUJYXrEuv6RjXJwOP+Ry4qyJKgicrK6yNtJfCRd+62qLeBtkQ3LyM
YT0V0uEoDgC5n/SdF4CyHDj+K8ySOcxeExpWnZi3QrTudkDeLLP8O2ry6crapF6MevE2sTEOg8D9
hDTxKJcmbeUSmU6a9lwFRnNuTeb2KZh/Cmj71L1r2B7eqk9cAiYB9j/LN8OtKsQIWI2hmFj+G3ED
+UBvyzYW8hZZnLszcxwuTh++WfkcHL3Bmu6CGb0md7EByVMf/Kx8n11auGytK459CfBmXuSDX45w
l11qejTy42JG7q8OtQMVaZxdhrf2wGg0k5hvHlh0Gedeuvo0LmiXJZrvSgsxK3zBYCwPaC7V3lf3
WLs4rCIGOdxQrU/42JgD73nITPmkje/CgsJmIOk2DvHxqgUDKjTl2HN4Xdg+//jCUJduvWju16xg
CghLqb1jSw6pU9RQ6mN9ybKUTQ4MjbXqeUfLgoKUpU/QS4Nz5EkBBtydNskEzYWMDUNckQryal6/
xnDMyE6t1LptKCpeDtblsgshePJK35LmzKXlyS67et37RnyNHaDLc1O3n2xEuZ8OxTtg6N+2w/bQ
Uunz6PYPSViGFIEE1Y8o00/onNWHjt19V5A/cZg1dyMbyH1B/GgH/6B55BCBiggt4UyTW7DmulpO
R/FBUwZHMmEqTpapftfu18AW8DNz4cMF9JqVtZ6B9TL8V/BzU9Sv3yFhuaESj6Zj1dfR7seNN1Bc
XZr7ZgAEFbbzjpXS1amw3CsZxMf6ihez3gpD+Neasq3DZ0DMdstV3VxcNf3wAmjvQSbuAhvJkZ9K
c6pTVOdI5+8RYJ4uddoHzSV4XAx7ROuCgaIStqLY05rvQV1EC5i5bHB+prW2wV34GayRoSWsaOj9
WIsbQFx9HdmO7cYJP5KND/0SDrF9llybtTNVRzORJIqJOLcTnOIp8seVaqmMjIesPfkyQcwhyLK0
r5vLl26eKYer0dYrP9n47kiDYFWFe9+LObnRGXOivucxAQDGIXJwQIHJaAsp7pC3jbgpr/zVRkZ0
4ULiMxNZYOGbutprpEKcjBNFNeUdXbJ8S4pmg8FSrksU9k8/AMHlZAakLA4KUxGh0Exev+MPDx0a
4iYYff84UIC9QRvlvI6Af3GAcvZRttIGsnow+H8SwT+TIK63sMM4Hv/kyavPRJamszY7ZytUbS7J
ff8hssejoJ4+novhw+HWwXGr59aRNWqXd8XOc0AJw+t6yfsYBIRXkoQiVoPlPfhJlRNk6lsP6f4H
qx7OP9rsz+1iUq4S1uCF8Kw1NYKamkDzYQ4H/ntOWy+wD2rKqTp95GHBYpGlVGfhKEQ2tFb2TBpB
hcu+zKfNDOGWlXgxoWVPzkqZ7rgsUCvKh9OZ7TepXeCYDCOpiWbgSIBfQxXtCt0kezG0ijo/YVyk
UA9TvZ1V369V6YsdlrxhFXYsF9u+m4CpPmD8cq8ehRpDyDVW5XJYN2Xym5n9ahk2FRsBfkz6lFd2
03/A/dgDXugA6CCUz5H5PQl5mXF4FrWRnGABr9QUrO0gFGd2yYc59u5sTqmG0Ok+zCNCJu2TSVv9
vvLKR9sbLp6DY5oa9fW4VK6mZnkcjQ7EJSxrgUP5Lzwfxl8qRZDHLZMMwBgAhi/EIbDG4ewQD7Fm
+aJiVkepmF69jtGskEvuJjtmHZFUm54huBuYpObx005hAtnQw6G6D5u0SV8gnOwdJ5OwhVlZgGZp
PJveJNHjiBp+OGn10zJYqWGb/O3jWrZjR6z6fv5zwgEGusPAVql8Ai1YwXq8PyFollVgiodCFr/a
FMA2dUcxXXKHHrspFII33ITvM5EMLyRT00V0bnBX+uyT8dAX5ExLUBhrL4DlpYvvrnd58cAEYC23
dhhMuedm9DGVxtuAM1lFhOngEPDhXVwN1q1N6a4sgvzq49B39XLJJN6fFpnN02RX6eoZeEwYUtud
5hh0YnzfwdSyOk1Mn9+cJN7QiQ9ySXrtp4G7MUCJWDwZCLkN7NLxObM8nv/sZ3pW0tJGamp/tizK
8fykNBrwIiYNhGbUlVsbNxPZX6vl205FZt6HsH8Zfe+pDlE7R5w9WXfpLRr2JoSUCDjeEHUNcb0I
9aCDABBhBjG9R7+VKS72jptEbL3oer5zwN85Idl6kRHnDmJ0DetxVjFeWwpiYlVhHy6Il/vl0Slt
cZ50v2FVUZy8LqDtrRIZSwth7HSdOuupN6Fc0kOxaYbGfaLqnlSh20uqvItFunTfStoCawj5bx6r
BceNQ6rJAnMbesDkUYh3/KWffmvRjeq2LBR9EIjsuSqovUV+xYoJ4d66sNDVsLvViUVS4dTtQ96P
gHVSSsQs1FkWsPnBs+kSYGu5qf0u3ad4QzZlMUdnHmKf6AfJHswOjn46sMkys4jbZJm9r7ncoChW
FG8Hw6sxm/neZREK7ssBGUP+BjgGy9GwexJ4KhdmJ67RJa+QtxXoomUDWFrzbuKqO+Q5Ho0CbxBo
XHWjCCvbmeOp1FbzpsV9nKgvLqq235tRbOHRMPjMgiO7NE750+4D1v+Lxcwa5YsOPmq8eyh6cLIz
DOWrvkMlGQZ8OKlJ2Ypbf82+BJGIaHnKHP/L1KV3DXO8GXqZI4Ux3M3S69bMix9sIfFcKbnL4c5C
XlE8PEcIOMnQKMaSrOZ0jwKJE4a+DNPpUGossY9T6G+e4LJNg/pG5Ini5jpQJ1+NwK7clZd46jFN
G/ORC8PCZNr0xgc8mCfTH261QchXjWPA/ot6QXYsTK3IXJ7ZfgL4Y/M/kEFwSiPY5q4Kz0mcL6os
vNhiCraVq29CuunD6A05i9wpO2GpIOiMDdIT8aYtne4hwBJOu2N6tnnLzyHKSVgFJ0VKdesX4XKf
UQICF+mfPlDG3up9bz8Zzbszxtj6bfZ4RtfcAyRMHqli20t24pVNGlD6FDny+oyY9FIPQGSEfBqz
E2diEv7/4+g8luPGoSj6RaxiANO2c+5WsNKGJdljMEcwfv0ceBaqmY1H7iaBF+4994+naussMVpc
YBMMx1BUIL7S5FyY9qvRB6TdJV1IxBULjqzttklnt3ccYweQof3z1KCyD71mM2eY2AfsTkAxgl2J
9HHtj3P9EjGu0nwcG/v/6+wqMmUqBIQzkgFhSPNX6Oj+oYgu6LVu7ohtxY5nk3esX48pnuYK4/1Z
mjXFfihPlY+CtCpTBuMMwTdkHXsb2KEQShC+n4QuRNLGJAkkclDDRT2TxL7veT+Nhu1y1++WNjgU
gUFGb1lBZLLe4e8jkq+Ry8uM5JIEusU1GSApLP6Urlo+l40fSDjIZvM8m0VzaA0P23lyIqt0fB2R
Jt/KyT0vjBdHa0QD4P36J/AI+aVqWyfc28HvsTDUCe9+fwSK+BhNZSDW9CBoyES9hiBydmVAMLjb
T+/+AnSLoPPqUdZwa3L+l7s6DKHzJPZFEdTg8OT5xnzvTQoeHGQHM8a1vWC6DTJrfJSuyyCXfJS1
38hriOrveVIHr0/ru1MDAOmq/1rldHdG0Iyl32iXnBv0gpNqMqKqJZW4g3cDvBpSHLtFwgZclOK1
lvOrLF/aBt7TPLdIuIsSdaHbG5eJBJCzH6VEyifmLnV5qibZ4nRuaebSil4r7tFlIVT85dg4NMOc
ncEIG2GVSN6gySdUdbj4sO/vg6HxZgDWMXyNc7yPY2c8Fn8RMxirBpfg6PsDQtzUXrMd+2uIvwth
Hhek5/O9C6o/Mv4wzexN4cA/uvE8HyLwU1tpO+9oTl4Zq9j7lM/nOQI5zbAVsAWlubvsiYVmsG1k
L8oY37OC8L8ogto7ptDcU18daquADK2mfZgjD0KxXWTW02Q1/6Ue9n9RYPxJ/M/a4fTl+UHCmdkH
pqH5NrSaSxyi1tYbj8Quh9sMIAzTAOEY7I2LQ0/qC+mxrrg5KphxnkIhspuRrI4leCujz+Uda1P6
sNTsbQYXd3GdwrMJckHuiHkN8WY8ykESsMz3uOE159ctCKcrsl+uGosrPpYTSaT5oSXrfmdA6t6b
Meb4OgjfQIk7T02U7mcaze3Qg9Oy4oZia3KDdWx536DE4runKC/FFF1wOWN9QfLxJGFMrl2xRffn
XOyusbC6VJjs84zE5xzWh34mexUeWyKJDh7m+0Qt+bFi/3ZCUrWRkx9c7ZRNm1ESHQ5kB4dtSZsb
jANs5B4shEiuSuJ2ypz8jKqQKXcMG6Lymwfe0r0x1SRZoaQt9Mi88GDwZEl18xZMxVzh+d4JyQ8a
ixe2bc5zThrLiqOGNLSxCckSx+LhBGDga782bqTxnVFvgGqNquYctywY7QxOa+H6+dkcfCqHpIPt
YRm3RtTNKQ9NpORgpVa5yUkiX3ksixsN88AJS1+Ilp+NOCo+a2ZPbZNOgXCs58y3kemHjvi0hta6
llbcP+pi3HIny+PoBueqjsNLEHsfrl8uJ247xNEffVaffNsZv8NgCNZIvHIG79U7f9vp4prwl8xa
PZg3km4Xw8tLogHbVk3L0oml3ZeQrC5TQf6xTFWGx6rcpz0Jg1EiypdRctQ76DOQGsbp1Qoa99BY
6j9sUHSpNBueixErGlG6+ElzLI14PxAFfRq88hLXnbXqffRqoTKOHr9vFdQXy02KjdPGF4fMv30B
QXNlzRnIHADfsXSOQ1JcajKRo+AFGffF5INb9Zb/X1Y7PdOY8Wmhs1xyiMvdiACtglBIwqsHle0w
kxy8gYrxyOENrg3P+pWjPNjnwrt5jkpW2LxfsrH2H/0hGwOa8yZwV9VMJGlsprTrwbLzZXB1fc/c
GVZlgYE/NfnQbWl0a8Ybn2xEWQE6y6EcXqSWi1O/59gCL2MZfM52nqzqWP7R6kCV4UwHB4cVYvCO
E0U2VH15Vla3MQozPCK22cf25K9GDBfrBCyNa8//WQEbK8SS+LUzphFBxnTIy/Aq2E66JycVve2Y
3BKqy80idO4woUt+an750gqQtU9vROTtTQ8ZSl9vjd7RCVvtS1SUcA9a8RNM9dOgNsNSfzSW028Q
sL4Nw/ALjxPzPXuTtVjaGQ6cEWf+BY+0kykRDt2i7A1V5NUy42Iflc5fI1Z3dyKdN8AjPfQyPDD8
+ItHcyFoyzRWBfbzrS8bNvSu2KOMRJNrdNcpG4JDVJg/lZrIpjB8cKRWFDCkJl4VJwzbv7mbN/pM
WIvBJYx45rDpe19dkW0fmRPmn2UOcdRAuEcqVNNDAFy6E3FqJMnQQ+bZ3VHVjdl+d01d844ESKwD
8hq2HvzHjYXY8waRo0V0BnojALO9mlHHnrM+Z5WFHOHsm5O7EwON2oipi36z+Y+pfrEysmi8Q6AR
W+PTIYVvxdN+scbppemq4IybjNTnAN20M1IC1SrnHY4azMpIlFDfDIqtly12hTFZD2A8Uhr9PaNx
77HcMGdTy1pZUm2LbBZoL0K1EV3FSdgnz0xHv50sLy8qMvEKph26KSBd9P1tuml5NRozCl+TPnlQ
4579Ih0+p4D0j2A0vDWXU40Gs0KapzlthV+rVy6SDX9Asw0s7DA9M6KTmOBc9MAZ+oSPH3bJa6Kc
Xd0J/0Oq+NlujefYphVXadQeWti2GwtS8hBZn6mGLNILrGyPE3AJ+GDYiuKlyA7N0gJgrcedk0Tm
uqynZQ9mncWnwTE70/9QAGJabFUz8wgVqKxPxBp8dhYS38HEfxvG7LWNipwgI2KuZ9fuxnbVj0zq
B24U/+qlvETLn2DiohUccuscUZzVxb8H1x/JB3Q+MxZ5tQzIv7VluMrj/FwSBrYNJlEf+D7qDWqp
kGIK+UQ5C/kCyf+jwEGLqSP9QHv/3MDNJYoxJVTMubujKG5tpxaiTwxmSw0WTb8r1hX39vNIoKZE
+M+TtBtMWe/asnoqate7J0E3bWClVeYoUC96T1iODbIUXGRPQQfk0wvOQ0t9H8TNkeKZwD9FUPEQ
56/4KoCbm316MLof20MhonNa22JIXnEokIGVNQgJE3H3Z998QKo5tIWKSU/lu1bjMacrwitHBiYx
BLvMg+HIibvsm8A7B3fsqN47y27uhAl98RJlOQqQLv40XHfnO87FQjLCq1diLmVqw8g5JJLKW4kl
WRlqSe9xjA8KsRGJK9uMPRIlnB1s2llbgh0PaxXtK/IHYiA9yeSzeo0TJPlllhCBXY6XAYTlCitj
eeDx5lClClzFueGuVWtNu7EPcXcEuGss1/vrMHbbKZV/TbIOjtlc3oIIdXhVBeGhWm4YFm6tbOdt
VgEbb2RUn2oD5xQqZXkFODIDFQIvXalbUWOQcUP/Q7WDs/JE9k71juUkN6B1QK9IzN9+KvutEswF
HT5XSR1MMkVJ/ii6IB6ZSgZ8eyOGlxL0WNaj5cU/ZDKqXGPxO/n1chmQke2GJpx3RlGcpoIajvCI
cw5wfC+hqVA47yK3ZufWQBicE9wxYwCDaRheyMV0d43mPYWbipEd+QQuluIe/VZNhIhVorEalXeE
60wioelvcUlyCLK3w2rerRZLMsyOGyJ4mcowqXjjTsDxboGbR479PAO2k97CZDokODx3x3Xaw4LM
UYljIQNmAr0lKtRPG6XO2XD7XzTg1SZiET/1wBTTnQAitMXS/WjhYAJVWndITrbsJPo9qcDgjnhG
SmmeZgPjdKGCcXflYJu2vG0B9x4HQaip4pn11/PxURlyIZwk6sgHsZFLeYkBrHIe3umPjB3KThg7
M2q3NPxToOY6Uxd6GZOiWuQMC5fOWw9F0WwsPGaoVR94E1yyIXBQDTUmzn6BX6E8Tt2QwVUa7CxR
L0hncWT23pfwqmznewQGu4d5qd9aQYSLZB1V9PWZYDpyUQeGv/LgmwAf0MCbq34hFNgj6XlVTIqx
AnCWgvBMYkIALemQJvO7DeFSxKCIPTVXSK/y12yMrI1HkmuyBN0hoa4i7GxFrkJ1ZkT7u7Wo8vP6
bel1jnkG4F+QskIS7p6cWfc5jk1kJgtfTvLww12+lMmFLcjD78FM25QyPBLV3yZZyq3ImFNwn3yY
xIV6BR9905IUquTdAdO3mjoLVksF2chIMox66VeM7+AwOKzcKosnoQ0YFWYtX6cxWJfGrxNgS7k6
mSq/QvJ3GL82A61DQn2XsjfynsdimAH+/UwzqcEcPn7AxstM4FdmpInP6HRBwXn2uY27G13cpmLk
1T2k0fnbZMYAhq/g2lgVo3vRUnOl1QFrDzgf11r5kXtsQS0DYaOtDdsR+J2DsCW0r1GLFhsD3saJ
M2evCcqWGVgbXxpvpSRSyJry1ZKbzaGz3feozj9VVf+1EkPuDIGDxWWXCJYCCs5IBMvym+1Ty/QC
Y7ojMUxWRvQIX5xO/dXzgNeE1NYRGOslkcxDF0IBPFud00G+1E6IHsbqWmrbjEvCBqFoDsy4gbxh
QvbDveMuJY0V4CbDa8qNU+SfjQM4E6hivofU94FzpzjhkHvuqAgPI6P5VBbhkTf+eUzUcA3QTllN
JB9LkOe70tUsKVCSa6ubsgtt2KlZIEZUA+bwKuzFuhFp95YJllgVqTyyeBvrLjpx6bcbQgOzbVwu
AXojtmyKPEr+dLLjIvpIZcWEemIz3taeO2/bIt5Spg4ErpDIOFjlMywdcW784WokCHFbsJkgsfC8
eUYHBYfEswPI8QdDDyKzTAD2WMDPDOeXX40yOc1yojCNSe4cFbXvBkLNtYwMVPd16m9iP4LmzUA5
EBnWbK9bzjxGkL/0HrCDNdtPznjHzFVf0wS3+yTGcGNnhB+jZ/6vKp0EdbnXXbtcfauQ3rcAT/7P
YVkEsX932vZpCaeBq9L3KV2UdW3IFDpEyvg1m9dSu7JyXK8xpj9cY83rhKuJ0IgPryW4geKH+XvG
WU+U75k3wjx2hssad5l2wSS9TUbqIOjBFJdqPiD6xf7I2octoV5ktBbZVCEkkxmwKlqPYGs0fHvh
MRdp/oXZ6yqZdGS0Zrs0ZGtboDYV1DXAeGCjmcm4N6ERsDYFN9B3x6FH7fjvB9ro98WzhoObuMm9
Jrl3zQVCSLmdpneH1rhlDStS2LFZBsONKuuE0FLLyNP6SYTxFj87adwZoVDFWADjC/gIlMGKi8iL
gAGdwawM+gmMBzI2MsAFoAyb3ZgBSEhFGhytXFoHQleTNVue/bjYzj3vx+cBUuiaUXhxSDIHuj1j
Pd5GSgYF24CGyHgKlkodcRGcIHThB1dhtSfpTQKHVNalauQ7aoLkv3mirWaqCz/MJh2AWf2jDsj0
WfrpxFGN7dm0pn2xLMyxa6Ii66a4+paVXOsUnmQIoJYzAM4TmZvIxoL0kpD2Z7vp1Vbef7YieAKA
ODHT0gaEHXvLVWT1c730zNoxmCyluQKKnNym0mYC7RkXVdIbCKiXudqjeR5XrW6I7Bqov9v0/jVs
qQ2stHtaKjs5KbtGtJM458C20f6mIWkajL/hKDA+L51fogC52TJ3AGu7L3yCOTsjN9cDbAGEQEZw
wcjRv3ggkfqovaNSor0mGW7t8NRd//2IRGWs2KOsBwPFXA6n4F4S5O14Zn8d7czA2j1sZM1sQTYp
H0E/kcjl065X/vTRZJ5xiB3iuCvRcWUiGHXy6gosDVYWA6oo6mhqHBZmerSrRALsVIpbWBcmjxqv
SW1WYiNKSfStwdSWF3tfsB8+9AxJeFb6V691T4LWgr4WbAahAwDI2x+zc3bu3KqXQtWkdwsCb1v0
/kmS27xsTPerxDJ3tCT2B+KIdbnYe0QXwzum+GSbtxZTctxC5xSd3xZns43FIMDPE+fBAdq5vXZ4
Ms/C8jVSWnzPRJgbRJk7bH1WZYC4OHJ0q80Qw+BRtIFN+gShS7u8gZbxYfnwzg2+/wlc7wlzTQ7+
ZflQAHlJHtiiPLvDd9PcEmYvFYfPoDPY6XbO7dB90/D6RLSD+nmXCYhEkD+WIMOdMhzhfEurrPPd
Mze/Q4t4mzsLq1AGtKPQafCD0bMftbKLTKsHxkqu1okLpPRGsgDZ6+Hu8jLS5RNi5ilPjz71mCR9
PiOG3td59GPosdRBFAzQB7yVTq1vkDhsljTs1/H8F9kojHXyndaSNaWtU+8LzuQt4Tl8GskfRsGp
Eq9iqN9Ci17Bi9Ufv4xeBOPcvRFZH1UOqtJC21vGpbdX1net1HRy6CVXgzLfQr25nTpjG3Tunylu
NiEmAb82P5pp/LHd7BypLibc2MOz8BN4v/zZ6XaDh3OggNgxz5QbkiTXojNWpB2Ts77Unw20VXZi
IGwqLJYme05IB1xwBovv0jrnU8TYzvVxytA5MI89KFcRW5usi5EHIJgRlICtWvhIuec3ueKyibz1
WIzT1veX1wXbJcnR5pWx9cQk0GeLCFHpmqXmr8rGVM8QZmhAH1ALG2AxHiBjxkMVOhjw0e92ClOJ
b/XvrDkS4Kjm84Li2swQFNNOnSy3fg+Kcdn3ErDZlCqm4oj1rBlnYWxBm7O7R+LU88ro8je0HzFD
uVf2XS84A58E7NSd7HrQF/OLLQOiBRTDzzSxvqzOfx3N+CxCgMjkbHsWwyZuzmURJqL+XW+gzZDF
ZwQDb6WqBk+OortbRsmM3JaNPl12pkGVtzRLsl4GpUD96MqxZvlphsWt6Dm1zJluvqT0mkX02jm/
gdIrYp9QQcec4rKzfqVQfwJCt3dgFX6i0sOc67gElrT2K0amns9fWivLqvGsCbbv9JxrZRaou9oU
egeBOWDWSNLICDHEDgjKnpSHduHEg30Ng2DydnPDMwRL4bUM7bfUtlsyP2vJchhz5ehgzkwEZtqC
KbXkSVqFdrXa2o5z4mULd6mc2SNrztUSiu/EPMe6a27a7ArvmTk0C+haeSSHdRuGNx+m1Mm/ksF+
bMEDdXFRZZNkcDb2X764g6lsV3GqCTAsl9ZGiVIYK0KyDYlcpa+sP3zUYusxTlaoXf7WGI+ZvCDy
BmS8kkP2CEwJ0hM5y5B7v40Cz22MVMrJzHvfe9fM3WXDd90hBm+Wd9fMvMs/AOXvLIU97npweFo3
+xHQWte1DrIx2vsCwe0QeMVtCekGvPeoQSYG4GxmfAogYWb9A/9hN0WQR8jG3YeLfJsLF9Ysq5pG
TsbGhArgerG7ETVDzj6skF+gTq9hm4DwfyULae0/g5TiSQlO/QyxJSipACU3x+QdEWNcKlm8zBZJ
G5HGHS4YtOvAJZO4IisgCQMK/1bucFmsUVU1AG7qPWhVhKzIoQhhrfc5ueuEjKW87p3YWW31X0pK
uL+MN1WNrJdJkV67o06HH4AsueOIIsrmvoxtheEHaQ/Nz8hu2ENUFSzJUTRPeSRYselYQ1aBa6LB
ANEhEdraC93I0ObmOY0da5OQ4w5Ah8yupELUh2BAvMfI/Ebcm4gwX9BzXZc6FwcJImgdp264D5tn
dL3jW+NhdJO0tdeOHelkSV1uEdWUR9ZholYyXcUDLMOeNan+AfAWgIL+N2fYAOin01YlCZNqIDNu
9m9JTfVFmLVmpY3dNXDGZ3wKzsF2erx0ufMyMYd5CNgCD7djBcW+qQnT+Jqx3tqD3p4YTjj2pWZ6
Oiy29TyNiJLapSDvp6LsGjw3wQYgj2Hi/dg+GgTUF1eTj3A9jti+Uc4seL1qy36iT9sSCq7zy8Qt
bZanxB8vfksCUAKLAn0LpFmfkIaFUDoIBx5cbK08DLl+MH6v8exefCnvC93RGsFDe8kjltRF4T+c
yJnJM4zci7snCviEbmrrQ/XZ+yNj96Fd+vUAveOAHJ/EYPfs4q/fdf53RvF3AlZzqMoSWeBa+CO5
gMSFB1HzbhHbV8heHvOl/11Y5dU3SYCyCI2bEe4fWAtlNxf0OkcRTzsAMQ6/vrAeS8xil635oe1E
ewypM/2ySNhVFLYek3J5V+WZkYl5yqtmuEVZUPBk4aQC5zbugy5tdsHinMLBCW+O2evnlNDmFqFI
vEwoBdJxk9nSXMe5E5yN0OxXkxP4mwlrEQTL2dkKq2QSiAhylkTJdZNBNsTsjls3sJfDBIm1NNPs
GHDXVa5vrTyvSS5hyGSMNzo6GGb/7dntoUMteLd6myXBYl3heZi7wbX2QD8ZVGsiSTYiWSot/9h6
IbVxqs0jXX8oPds+8ZS1J+B5ZjfVl4xki8YdHrCy2nue1ea6Y3JATBHGUZosUrBgLa9jJ3Eu4eI/
e11X32qmI5vF9y8zf+tfCXMgxzGhbJl+uF4IVmeUhwAG51+YvEuS/G4e7zAnvZdvST1mmYcoqBZB
/Bgc67MsO2vHsu8lTtV8q4VkVx3RNyinCFdeid+Rz+FszeoUN1axqUQY3DIb9vQApgAoXMNrGpCE
M9Uv0PDwr4X+rhAdb5STkuuYJ7shiUpg53bCaWxYx6AaCUwOYtRB0ZNA2gCawH8PCJc/2V55rdK6
e61Mk1fWX97F3HNqoHDc9tbCCE1bZ+OC5ZmM637XU12eG0zYwYKAf3LC36ZrOr+KcLmHBDz+JB3L
wtTcBL6j8eypuAIVYv2Tj2RSjbXcVrL8nLnJHOIIQqbii1t8sHD+yJys2pl1sYvLGWBeD14Qd2Ss
65+/fsucMojlQ5GdiKCvf0B8YobkE2+D/CLaANgA10ViLmwnf4MbN8Ms19Nj+fgFBfD5bmE1n03F
G8WNS8ae6iFHwTtVo2E+4/8tGD75Pf4/PNfDugoYECZzfBHpPO+hng156K1qQnSzUpFnqKb5IGix
8o7krC5BeeWIXW0Q44M7biypD8fE2TTGfvCsh5yb/tIKuJXlNFyrcHgbRSrWo70ZqozDjQR4Dh9z
NXT5d+w55tk+xjOUWjZQCBJQkRIhjBkS1BDZxG3q/m67KTiEMTZe882x8k2cLeJQi9QjiLA4Izor
P7edkOk7ry7BNt9E6GZfAaFkU83fYrZH+8VNfbG1WxizxWzaa6LJoodhsrdrbU7T0rLEQfH69pET
U4H045EK4lW6doZspc8vbVS4l3QpK1qsvNunqSToZ5qr5yz/sJI3g5FnzG7l2TbbH9nCH8c66vHo
i9W4BMN28oS3pYBI96IUGoiDoa8sgL11cwz0Q99a0FWpYRR1YsqkkCaqrC9979O3Vx3BRYjM1g4i
oGwM7Rvw7q0T9/OplcsePtm4VtVsHZEkEbYjT24F4oKIlIeZwVplI4br4y6XPn6GmYb3rS5I+AwD
FH8Jewl8T3rjdfv3b4H2QtGjpuQ8dWdL+6RYjH0htkz2zszYQ7VXH2lxgbWK2IrhJcBsFWC6KrT7
ivHUJ9DG4tRqZ1akPVoRZi05RjdQ3lssAXj5an+4o6Ck1Z3K/qHsn1h7viLt/kq0DyzWjrBOe8NK
7RKDSILuviD2STvIWBnVDyY0dAnaX9Zqp5nSnrMiNn6xY3c3cELaw4gxbalADhAirfV50yXmQ3QF
GsjIot7RvrYcg1unnW4RlrdBe98c7YKTRIeyuErKq7D9D8AR8CldaoexbPaK3E8yl4PvRKtv8KC9
ywqvnY/pLtLuu1b78BztyBMlkPs8s/1Tqn+MYQarSNovCy7uW6UNfTFEmW4QyNNxplqjTSQUFsAR
KyA+9vZhaXegwCaYar9gqJ2DpfYQKmRybpX9chjDrArtMwz+OQ619xAqET2A9iNaGBOTfgy2NlZF
F8viqL2LpGR8edrN2En2hZTpQeMTx50EH512Pk4U/z5/dIYlssca2WqPZKLdkq72Tdpxdi4Kjc3S
nsoIcyWrzYT9wfKitO9yaF3mFXhhTSyZUwxUM0G0ReBVzywRDNHCoYeLM8odc1Wa/PbJMLMv7bY8
V0bGaUtszzORBfG3NbFIYxOcYxKF2wOIR/tGB+0gNVEImQaIWM71w4TJFMU7blNSsLT7tNM+1Ew7
UhnzEL6nXaocOeugwbc6ager1b3QaGWvAdbW/p/HVbtdke2ihMEAa2gnbIqTojfwxi7aJcvUbHjQ
q7+wkEmfBVZaDoDuGGl3Ldom8wN3K1EV2ns7jNbfyizLUxbZHwaig2AFnyXZyBR2a5iY2Y7YWKgB
U7OtsPYa2uPraLcv9WuySzAAO9oJjK6Ccx9zcKxdwqzOUeVr53CDhbjRXmJJbLyp3cWu6Sdbp82w
3mvC0Mg4vWJHJJKh2trYk6sYn3LERwUYFNlhagQEkGo/MzQZ8idtPM4uZmcjxvVca/8zNy2vLY5o
PMvWg/22DY4Fv3SpndOJ9lDLFDd19s9YHZ4H7bOu/d+5E01AV+bmyliBZ4ZSb+UtWiCEUXvGsL1o
5zYDBQ5/7ea2cCKIAX/3qJ3eHGSPqsb7nSNG1cqoElM4VJH0RWmfeK6DEGL5exTZsRjiYqdqIkJB
TW8D9dEXKj96XUDdms9He4TcPTdATjCLzCvojCwEAXaExkQ4jeJIyIw1spz6CG/3vQsNZAM6ddn4
shf1NdRNR7GGi0VKv1gnzh9hEF8Tso8ntKSs2HFrFUtmz0+9dtYn6VuM0b4Zrpb23bPng9Gnvfh1
VrI8auP2qbboTHLPg3frkShTtOMxc9gLqW+ibgHvGxGsQs2F0JQht0fMOEnktSN1A3TWgWEsyTvE
d2F+VK/uAsRESjGceS4V8EVYy66wmx0My1GEveZBfLkOixEn89uTidNC86/czqPxCEkZJW6MHN+B
jEsPqAYxUZBBNyNDd9BLk7PJk2lgskC3RuoBi0oPnTRacty5+RekOV7fcVk5wxhvcu8BNe1YzAaC
gnYdEarWUlvb5YnF5psrptdmGtBU9wxZCcUpYWVBILuxtn1toxyBxfAny8NTVqTocyXIN5tsN0aI
/O8i4ytJ1Hki7zVrsSMUBfKxDm/cmmih17FnwcfevtguSwMTvA68e1vCCmFptTURdDIiQ5qut3GH
JkIDExEMRnNTYFsjtp7tqDMcz3OefBi+ux/LqxnVHpJs84Sv2cbyAiZ+chSyTIbHgKSAL/BXtsOt
34/xLywwzZw8Jn/Y4YQ/pXn1lKcDUnnDYaM3+y8ATU8V4mn4duPGGFzn0gXEewlzmTd0z+6txiOW
iKB+bvBurgJiV3/sDg9dKsQe+oWzXzLiYLA1ibWrxbO2aPt7iN6qoIqf+nI6ZgPwnryJbz7CHZ2g
u+wCx5K3CXREBUGL+FefvxZZT4Ddl2Ngz7QWk/nqjJyTXHtAlkSSrKxmXI19b2xbLz4g/ewQtObm
yXPEsYAncfPIdew8J/oMlLWKiw0UURcRjFG9OkO9WYjOWPsgkqAcWd116dvuWoYsXLLZ+kFiRKnZ
AcrvneEzTOJ+1fgyOQVW/RV1YbdRPbVejtwVM8qYQ9FpIJQOryYt5LliyHGsvOJbwnhgbjF+on9i
ol5XLWGYXF0sMT8TlFsXUNJwkcTATk7Kp38/+P75tTL3T8g/604QxsB5dIQo4t3K8FLgxNtOuTQ2
KRHYB2L21j1Kry1Nw/yeLtUn18BuKqrpzXXdU0hVdh7zmFbQFOSgVC+1jRYknqx7xAoxQ9h6QxNv
rzAwOtfQZkAeLCPrYxmiKhvTU5/L4m4wgthxNx9mNegxA3CzJU50logEQd24FVUEIAF367twfYWo
mSlJrBlIIC2Gr+gkl6Cd9lMnX8PeFBuWssaL7fYEsk1Dux9xNzx8InuY3EYo/127OrhdhqVNr+rt
pdmOGQcEkr5Pq3NHlBw6FrcyZ40h8C8ToeyXSTG5yxbijIxR9RdvwQk0TAkZluMpxrRHSLO657nz
Z5ht75qbIISZ7pUbA3C/yZKLAb4B6LzPPoum7Z46+m7PWYqHnbOdKQYFGSLM7vO7E3tHPGf+t+Wy
pRKQ+j0KtyNxRslzUV5z15zuGQl60ZxGxzwjSYYEJ3kpO58xrKvdHEbuc4YwHQgjLbgb4347zO50
Ji0FMQpiTVbMy00txnIikPUl6Mt671lhsTO9nODbpA5Xg+ggs5PxizTR2bdJsqswqR4lgd/6BLYS
69WOKh/gL2uvoIzVzs7j/9jzPIJSesfc8kneqZcfTk4eediefFSMVAeHyxg8gW3DomFsi1Y/Bd9Y
HgYsaa/QZ3y+jW7jamVZV/Mxhr6HQsdvzUtghkRueO7Rwnn2+PcDbd2nRzYdR148bVpsJUyS+c/E
Hb1DY2TM0dPlVLpJfE/G7o48aD7TszOiCn/bS40UwumovsixP6cCtVAF6HPOxdNUs2RegKjlQ/C7
6JUBZqh9Uz6eUhq0u3AKH2rFMKFKEvk+ScMv0gzt77z/iUknhriXvyvcb6j5eX1s8F0fE/KaWDjz
l5VjXTSBI2VuzDJYUNd2Q37JOnBFboglk0W3WzJ0t2JKltgrplseNOKkXUlLm+Y3QzrVNilof81c
EbsMBjYTfNXGROWbtmJfB1REvptcZ6rmtdG2YEssZnX9w+1JpMDcciz9z8LucAbKnnhy80/cL2hF
y4SeoDwqkcOqp2TEf+azYD5PXnIvO1QXIJ8jcm7JRslitTcSRlrCJ/5x9tQeJ1qxnrK/xEbt7XLO
NtRM3bbmDKxQszs01eTMpVv27t+i8WH1F+Zf8hb3xvgaj/IRjWiYPO2hGUBZGHUqH30rjPtoyPg6
uRFCQkX2H7/wirRWJqAuiLLUPLiG99WawsCSSJKliYC2D+qvf1MahF7DNc6aByqD+UBeiUdBad3D
WCZQRd8Ns0OmGgK9rVz1GVFTtjHnN29BSehMg8UtxpGQpXBBSJLz/mfvTJrjRs6t/Ve+8B4dCSQS
CSy8qXlgsSjO1AZBkSLmecav/x6wfaPtu3Bc771wR6hlqaUqIPMdznmOb7y5GSPlGas59meX29q0
bHR+DW4YwhngatcxjBDnUfp1cGIlR+mbKmbe0ndvbYBpjLCgzbVst+x4V8wRhLc2YybKtr72a7HJ
8IntisDOL0EBWTSysmOVYfBu63q8iwbOHtRlBMmhPyGgi7wMAnCP5khgOKM9uKR+nh7LipVUlYhg
m5YDibzAYx0D1SsqtLuyBPJdkY1TZn21Nir/dfaRnFWBIgwiyhdj6LY3WNRbOf4Xv3nWSfQJxB3V
ZmgTy0iri5Bg6T5g+4WNcwNSacH3EoLQaXnPYKDZxhAq4cJ89XJ47eqjYboPRDhylcvpAUI1EK7Q
/1Bod/XIhIVJZrkRCT9PSsllaOZjmvZnE811cG0NG3Dnki0yuBPSEIJir6j2h70XsR1GncFNEFCG
dVK8BSV/xZLQEkYpIGd9AgMLsjr5XEz+yGhCI2cAgQSNeD158YM5sPAgY6ztPbVN4xFh0uIAzAYm
lXXT/BjiXd+N95FX/0o753cWDy+BRocQRujpW7DFoC9WC2vHza6RcJgOuJa5zsnD7cAfEujDeWTO
n4R37Im8/PJjAqsQP7wIdG7k696Kpr/xhDY5faL73p+TbTXkw36A4wdckRemIOrNJ49BtxVmFApL
G9vUfvkMRM9fq9ADamJHE6Tpk0YQ18tfI/wyywUHyU6kHvrhHOQAVglYZvPg3w5z5GzbljppKGJ3
pSdD4zJZiYBfrlHeE0JB8hZIt+JoTNU2tqqtjjoD1hDLumLUn0Oi6C/K+WTMqUaQnThbCM3n3I6f
PHvImWCzFXKNND+14JmJfWCUTYTwRmqa0loH2TGxBsUOvXqtAaUJeO1tXAXb0Y/hnZNHXDCLACNK
TxeH5YYzEsqhtdPkL5XjA6G4o4ddSk5hTwOQIExMDMovyqfMJRQnKbtLY37ZOR5b1EZiY2Y1FNY4
uGZJ8OkskYppqD7aQqNfcbGBOhnfUW8ziPdQ3Q3h9CCCWPG4yYe2zhEocwtaBakedBJLKJzDUekV
18J9zOr0WUU8ZdbyFnRO9DmYPqozCyExo5KR94cpI9OoliED5yOwqk97ih6R0WJ/GbHbdmOOLLa6
spH7BZpMbJqqywhgZvPTkZ/W2A8ogrOj/50dkac/8Vrdu7UnDknzxvQDVj6iZmCNyYg+Dq5RJEyS
jmNB7ER+tSD7hgCJDpK087XESoEc13wBkIEDeqahCvLmzmCou8Gei7nXNeOVFTCBcZVxDcVwWy48
fE11tJ0MxssWS22PTmTNdwstiwt1FOLQki0xBa8Tft+15y/zm35kexVqguFmkryzdt+FAd9lgpqP
1coNg8Ft6SkgaBG0TsXFsWa8xYJqpXz7yY3jj7HKecny6uQO1Ly8k1ffaD8MP3/Uy9dXkKLbjF1z
bZ0vQqYJsh3dbOuicwzVXK1zE8tQBoSzCmuGVj4nmU0qUCnVZfZZVwoNC67JxUZXP4KxKR/twbnM
0FBnLyNt1gOL578ZliNuqorhM+oAbz/U4cXIHH02mY5lkjC6Ijv1WRFTtGELzJL4mpbBCSWg2giz
gHlrpuWWxghzSrnzJY+HErY4oJRbC83+FjdEs6WT3hpxiHifokij2jI9Y511al/VRbBVukWQCHkC
8gyvPgYjKjh73pDc8skkjSXOV0eSTYZgadd2LpKQ0rnPcResNQORld3qXYMSZWsLno6yzrZTwN6L
9yTfYd9ZVZS9K3YOSGBqk7Q9p1mNQ4k03Ypeke+G0BXp80Xg/BgmTQgxGZrJWC7DCUDVI2SsLIpR
rJbMCfKa3VjEG955iML8pj0HJduSqXEJ83b4pKmtaX9aghRkeAgnSFxYRjZy5p5lZLjuLKEOmBPr
tbAIifMJNkdeiZgjbxeGOhGAo0sQjWyN567irGftmOyVq8wdF2F1cvL7iD3RLqpj9F0ifmL3vYhE
sPYAARtXlek1EBgjG5Gjc997+QF5D2N8zc0nSWbDeYcNPfwMlWEzKgvuhjH84KMQm4QDEIY58tYg
Bg9c+UxQSwflx/LS1Fn3yyyGPUmyXo6Q2IynRbbvz4zzwh9VwBU5V8BPJbyU0XKT/Tx0I6JuCRWC
qWtr1tvQO9td6PyAmsgtRXZzUnRIzh1jouYiI95tY8Xuextm1c/W6eQd5epuKpSiEgaPNOMrLp0S
VTfW9L1bNHvtGWRxYPlAinqT9tabwWh831OUrhJv3Li4vaa+OKIneRgcdsTf8YMTcW0AJ0rKHeme
EmE/k1Lz0yjrHV6dnkenendD/wmMjDxKU753yrsbCTlbu8vr/v04L881XO1wbau633XOUt8G04rd
dgPsex/TSi3NLeNOjGqEJKoXStC3MIo+ahF/ziM3ewbQexM/zV53WSaZFFMO1iLAretw5g5V5IlC
z5grD9dig5SRWRP1NazThk9dk4iSE6w4VsPraLpIusAr+8NgM5kJCFSU4oF+lBBhM98g5Q22XseX
TzTNidnUm5Fz/9ohmztvHF00RnO+y1EceH37Vvjj6xjiuKhK/7fldxguJNuGoOSPXLF/W3VVtecx
8TboIcopJCIYq72ewYJOA5YkuBDQA2yq3g44QmBRQamIx7qt0PCnScaqHO8hnB9sd5Pb3w3Ycyvu
oXZEVVx3Ec8bvwS+pLsWlXj8rgnY0hL4s7Sutce1Qk9N0ab4rVLF+6dbPLmoLkyXYKmA8U2Q8h4m
hnE/mpS9HhLwNnfGPcP7Yi1rdKOzQ0iQKxyuhZRPK2AxB2ML68G2/02Qhtg3nR0g05j237dyEU5E
HdWQMSakHHPu7zGcxmuzkI+GW1zQA1FaKtKhqHxLljrft2OQ9cy4HYp9htxqa1r1z8YN+V45HjIK
PUAcp2kkzkkg0Imi7DPyQ65BSsU+4jAyG/ETIsLeRHfhdRKTH6uQ7w9D+v4nTen3vWzEteYl33iA
YbaBa7HYpkQrXAgYbAuPCZl+YbLIkMe5XhtqfLWM4SI6ojpikW461RuXxOY8mhvsvUuta3B8hNWE
jIpzqY7FqzNyyXehxe6BDr08jA7+GN8JjN13R271rX/Tpub1+0dIieABUOgSRIATZGx2gL3ViuwA
SLA7aS3ZYW277qbq5FdkHhkm/01fDY8TmSV/1nkTVFFPzeWRkS2qTI0iURU7tyr5UsgVXZtld5/M
+R2Zcp+oroGtZMaxC5mowATi0mEljS2e4FUiHKGAkKKFCW5VDwTzUmHG0/w614JlQl2cB4rIjQqY
dkT5sXJxfUeSV6Iht3fXqWPMzcwGglMeuRmNf9gw6+TjsZeqDu85Icd2wh1SICQU2riCXf80TA4n
8oSYhposmw3cY9g5cQHpSqO95Ixbf5d4iRBHmLBY/xF7gwhHJyITloA1ej2ZAyrMBVm5yZrSF10d
DgcYAcTSAhit3D3kaBX0HRmX42tS4jfBbb/tbd7U1v7heiMwH8Si9KvGphF0Dy0dQV4HJInl7R5B
yKetKr32npxgfg1CypDM56CaAu8eu+s1hD3SdcW0xie4Hi3q7E4uZb/PXhUmP0zp5xhkU+IyLSB4
UbnGg6yo2w1F6aJCPhuVuGcTm2Q7UOPCfArX6LQZI8p73o7bFqTL1sKMxM18nEqG+SjuNg3gCORW
iP0pCneicIuNEWcs+Dx9X6nUXprfkYMx9u5IAnFzJz1mSfIzMLsTS+fXoqSWDwYwPoUKd4ERgSge
CR7jdHQVD0Jb3yUDPOieCfymlm9kSoZstFb91DM9rSnIDTf+NMgYqzVvgU9R+/1+kca6YtJxBtuM
DQGHDxO27fJKKOpGUJTjUxOjK7ddIvjaG7xsPCdex5fc8rn1FpdpRMgqckJmEnV/yELno0morOeh
vRPDMk4KeWjTMvr8vmErg0+BzTtUCbXU1WMFJ6WfP3RJsghnKKJCykMscnDHH7ysp04v+XjREdLu
5RyKcLc+GdSAEMAKX/Zcl3nDurovEMRMNteZy9OwHgtOmh7e6Aqfu8FSa829y+dHUi/BZdbOiXoc
bZnLHbF0mnUCUAAiMdpuU1JkarQWkuzKpShuk+i2qEjlGdrsK2POiuATkD4Iei40DyeIC4BuxQ4j
s6fX0tNn37ZvK4vyvNaajAs2RwQlUHjw0/1s11vpRo+RyjEpdK9gKG58cKMLwu137hFtSQwoE2+W
h1kwnmKeNvqGHr0pxRWolmZrZ9nOCAHRILYCHMcYeVtASrIJRloNDtsBMeQM5nHUTf38NJL+TZbw
Jcmyd9UKJuY5q0yUeeOjp26jXpFmykG4HYLwXXs8jVBwEZNioDooCIs8RB85ITqrOiG9I8dnlk+8
Td6gzl2bPsw2j1UfwYMiscj5s2VNaCWZw7jos4fkthrnpwyy3GquuJxLf8JVDHNizV0BqAR8ro91
TCY96Qy4H7djJ0DUj9K6YsXm1qQj5mV9yVTBcHeooRfbqj8YYS9ug4oMuWR+dpXlbWq2XNghaadF
GZ55q/6sP7TL547+kXytr1qeOf0SpLfI/+PVqPjLyjKlkLCOZMLsQqeej2OJC4joE9xhTWhsUlHz
Q6Gb/RTxJQy++4zGYOQCmB5Uvex/J72b57gnF+NRDHS3mZvzGTYtHKMe3lQlvyo3SCBRcDZF1i8A
fbxc2PiYnh2jCJq/VXaPGFC8e58Ci9D4j+9LisEBX2k35QxdNYtixlI2MoAaPJoePhpXi8NYCGp9
oX8j9LrwOnc7YCOrRHaMwiKD7LKh3iDvo4qwaZlg/7OmIaNljyX4qYwMk3PEsrYNTdc60u54jOqG
Z64s0X2atvlAhgcNpwmzOcAqFImKpSv3Ut1l7t4wsu7cEVhFzkF9DUxOMlRa+7Guo4v2J057i0tf
a9veMnbzSCIhzsQduOZTIphZTGXBrq0Z9QyqZiUeY6wcRw1/zXLNLeve5NaiIyRJbP9fNuf/hc1p
fvNjpf73eM48Krv6b//v9/fvePz8+9/++mV/0jk9+w9tSwsukAKqp6Rp/Q921rP+gLGpPeWwZfUc
95+4s5b6w2HWZXk8NJbk0OQX/YPOack/XDwaSghMnY4nIcn+L87sv+POugqC7T/DOSlmNesoHiuL
TmkBdP4reFZVTV4aIvEOHYNcphrsD2ObtdTQaqoKrNddlQ2rfCQsELPNvieldF3IWK75W20oOfG5
1ZxhHm6GBhiRyMZNwKoSsyyzMZK1+nUqTdy4+YtvlI/W0K1NAh9vQ4PzLzMX38VADQ3+a9sY5MLA
fs6wQtn83n1wNefU3uSzz7x4mNjBJtEptD+ZXc5bBGbQYV69JfbQg/t4krlLiNfMwEymi/HUZe75
DOH/Po5mRXdIPHc2b5lcuZu4g+NgpOWr6TPumbnVGUGD+kom7ElWRU4z1qVNbEPOj9PmLn6bJcCU
2WVPRpP1jr6P7NlCPNHQXvPoXeehwUyNEVFJzdmYmi66aMwHBaE/Ny+qjH70uQnVO6pvaBLWYQli
gwytdEM7th567q6p99NNrfyvxEF9zTKmJe8S6E7fYf4FkMUgd8oChJPU0Hkt7ps6RMvTi2eHTeAW
y0HwKr39XD+6fhfeUV+QR1eA3LMzjrEUpqpTV+OhkjQkg/WWy6Bi7cFWu8JgwDyl3g1RNRIg21Gw
JAj/WsXnFwhkkvMN/Yp5bmsOz8jQZxZp2vAePaOpVjIgGmSe8GwblGqObhZ5v0ZUrYZNCE1l25c1
E1qyZDKP2AirIDwkKiUlZK+81aT7jF11fBr90aCZt9qNWigersX6QTcSXIPp6p0Mm5c0wDzZSa9n
StcwPLPRYYjQnLkQ/I+E5BEkSYV/4yU4IZLCrI+1Dp1zlpQXm0AnbA5SMtwuH0wS3jdTM38La/DZ
znaMBzJf9FEE0ErrYURdeyhQ9q+Gp8EvrbNlW/4+70LKXw+9Lzd3mBKPHplxQZ04ZfDISARkGup4
6hSkSKDg16EKxCm0m/qUmSuQ1Vny9yZuZQXjYbUQWVYscm/xnaDodJq9CrgLgnZxVjJcgnBnYCNJ
uGkHhxuDSd6xtIdDQJgeE/SqZVjiynNXnTvPTe4yD2DHMD0bZpvvJSFUe761cDfxqfCMUe57HcNF
r46Tq+pe0liiUB6661xT9UqTTHVqz5WHfUzPiym5xcaYjASpQg8N+jwjLjMEobf80HdQswLOZc+t
020x+eaxEVc1McQLB6atMNMRzA3q2YekptERuaTWroMYAbeLpJAuuMVPlgqSaPweqEUEm6zwCfZK
w/FzsF13E4aWsYqtcTX1pntAILxhb07cDUq8M6DSyurPKaw9ZbWHSfqPrFZOPvpLar324Nr6PKtD
0yQ/CkL9MG4RAVKX/mMrMOSMnYzXjT8+U0us2ry/cUbntijblzRHiq4zeYyz/MZNikeRaDp8z/Ah
0YQ7Yf6ubEVfTudY1JStvXDdI9YAkzEfu3pH3bsIDDH9XiMvnk55j3Q3cSl2oEmeSyukBS/C4cFb
guGU9+F/e9LAIF/jAPkmy6ryZvZi/ewhTkSldIHtESKZNJNbsqkmsfIKSQaIhUZY6P6ExqM/QYBJ
jvEAGD+SlFNIPEUcmmc8dAZDNBLyzEw4COJD3CJqoX0ObsI3CEAgnJPohni6d9Kt9U6lLC8JqtWg
kkJ1kXzK8yrVfkRh3yLeBbJ/wphtnSw85gwxiua2mEljBjvEU7UN65wYqBAChwtVORGH2uWRS+o6
wyHBFLMxyLbJHkzeRieOL8gKnxICfW23OYeY2bSRzXi+GahTKLNGS49Lhif6LACw3QbTH5NUNmlI
l/L3PoS0IjGM7L3afSP+pD3iz8CLgJ9yVVVoiyOnsrZYdL4mgmnRErEkZCbbKUTkNskNH42KDyVn
uC+tglELWgliZT9aQbnJ+oGwliRY16Xzu2TvtPAlpg1kbLB29XgO4C+h2nXlVhq2WMtgMlFKlUcW
HP7LBG/hWJNluwFT678gearXIdqdJpAXp/xpZol/gWpJ5QowD9Vw/kHgWvHl4u+u+8/J6vW9xxGw
nU0z337bBeN6UDdAatN9GsRkUKZpvh/d4knHrbm1SkOva2vG0tHiaDI8cibqIDvLKuaTkrzNIuZu
sUkIezAALfgG/IvAJUU4a62llfexJpidt7EH1z8bREgD80l4ksIaXGhmPmJ+I3EYBtZKtKTulvZ8
gL/HtV4yocYvCDfCNXlHIaptRpNl0ze6KUEtMzt3aeN26zhYAjvm9ocUwTEoyVepNZI/S8OccBh1
ZoX+nT5pG56yt9D5pPOJiId5C3QbQu2yU677W8Fu1lPlNkS+jv6avjXHZtc3P2NjPGAVQ8ZEUpTn
QH8Lk43DomMZwRBQ7drh1hLGr5AvqBp5F0IcKonR9QSfmXcjkqRVXQGMHXfgtoIo4iwMrrVBWCNu
hG0PalhU6dW3jZflK1ayPg8m31tpP+a4DrY6jO0tVKBPC5IyDQzO8OMsIpxA2bGFpIxki4FfATB7
jreCsTwYoXeCii5MwnZGVHwatfohET0qh3cFVzKzzNJ8axFuIbTZGmgAwdT2PGUjNKGyY8cSNP3I
MGUEHNz1t5G0bYJL2PWRbv5bBNN5bJrXum4Rz3E6zQiwOH4QMLLPUVjmXHmDqheNgo2YyYvqTVmr
OzG2r1zqH21QVVQ/3TFCq3Tbmka28ywm7j7uGCQizU2Li02Z+Veu5Cfqvm3cI0KxoO0EIRoo5oMh
9q1MIrZ14wBcEXFs5nRjxtAViXQh+1i4GUUkDonYuEANR68bkBYyOsVNlv+wA2sbdqO4hLq9zoEG
LI1xNhX9uy86zjVQanmBUIwGHBBbHx7S5aLN8vpiO+awZjUE2+TOiRnxxUV3D5K4p2gM7+bi3HUi
X7fsOIgoL3hGADwGfJYq5jLXCcdwIhmXMwDB+kh0FSN/qk86cMfSR3ZabyjS9K5Q/a/Ig9JAUuHi
IN8Qlbkr5/KROSxzi5nVq+uyDDNOuF+2Rdn/ctLW3JDAx1+xmnblbeYKmlUJosqurnafjAeYb895
KSih+R16VkNmngM20gwm6hYGfFWeO5M31TSpDs3RwZWq7ubeHDdC8io5ydpK0WNBLlmhtGdNzZUr
kCds4uCLcs8kX3ELYTfbqUUKP8v0NmvYbtUWhZ8TDR9tGT7mPoVGZsx32iJumG32iZ8mxyl2r3HH
apTRvHVfmsdcluPFM1kmVFRBm0IuCdexIfZtlO/V6A+nwOOPUBhzdkJKgGHL7pe1kcvWizlS6uV4
HAYCxwawubTFnM/gaGZrrn5BRDgTL8+MruphrbuayqZPzYfCUwiWQRXGurkkxazuk/zopQluM6K2
rpGp7V2YTl9otJhqSDeA6ded22Be4SuETx15vwCInk2TogAcxTFLWUNoJI3Yd188ItdORErpCAEP
fi0yaC3vnnk6ouaZLFYvql4pmqcdQ+cH2wdm3IUKVF/qX5OptzdYtLVpVJcc4Qv16F5kA/PJGMUA
8TcvHkn2A2BHE67a2iRg8zSbaDXcOJ8YR/jXPMt+dzYKwSnbllZbrCP0MUBnqIuTETxtu3KEHraV
l048MkW2Znj6yZ+CJEPGupg0V60CCMiCF2HJ7F2TqPtsmYsZJtjFgNqZ7mFAAOR/jRCuuovGhchZ
NG9TXXU7VLDFfqAQEiwELlkMaaS0yN0ziyLBdwc+pzLtl4nepEdc57CzNhKXhNfEf3dSda7b1sYC
Eb2wcvVvvcDY5n4VHYm+W9kDxLfFSwxim3lhiud0nQA7oRSCXDYEiteGNdyc2O924R9ru/4RedEb
+L2r7TpEY6aQdmVGrhaJ4LyNN6LJT9j9w9WYTd1GdNOAFY50yOLYwzA5ktP4afSsu0bfepAhdCXK
HWaU0LLGynrnfy9ZXcLd4T6hveLAkNE9XDHOh61Ff7Ey6zy/MXCU68TFzZ9SjPvZ4b8zk/9gZkIA
yL+JNPnNVDR9n/4l0OQfUxN+4T+mJtYfWgkuf2JLLElaDz8z/G7av//N9f4gvcpxEF7iiPvzZ/IC
4Ojf/2Y5fzDNIAjF064jmTkQ5PM/UxNF3AkXrgdGF9S99vR/MjXR9v+KNGFqQsaTVIKxjc1vZpMl
9C9xPSjWXJVp5zBa3mOdRjH+sZ5c5Rxh/VhhmLMSqKZVW32VfYeL2m2Du6k0YctgsvQ5SaweEL1d
1PMavGBN7CkrocAze8j2bbiTrFYvXRK5l7mXP2spIMFCAiCo4yaKJqTIzfTYzam6rWY6YR89HlNp
lJV8lCNE6eENfSMigjTQJyNWDmY4ICYJIXjkHsbZUc/9JmvbxyHJg3tbROradyQPOAUqdG8GkARI
qCjglHVqrK9DTZaaj4uKOsl6dJ00JzrVsc/lnDsvjZ+TA9u2G06HEmdS9eAJKzzopoFrFgMhBrYE
RW+ERWK478BpxqstTHVnuoFzF+SshphpPONsaM4R6UL7FqnfRcx4hE+SHQPwJXZFYnGbOhhLdjqx
xK1ANA/YJWpW3z+smKcSa5Ej9lxcrW03bp1gDLBA9Qx/ikPiZ4D+utFGeNd4d3YoPyJ3W6eF/VF0
NLcTDrk7JyJ6ieTPDdGtGdRr1jTZAN8hHcUX59Zt17GFc0VyAzV9C5b7lnFAfKw68jtmaf8SpfNL
+fPnRFCYncgV3jzUe8mLEWJ+xvTzCnHjvsXBfNSh+IgmBM1a1iguqtuqrIMj8DLQsKN14N7H5JK7
98M8ppyaL15778/xJoYnx7wEIqxlHNJWqjUqJmITxhCpLJLwNcJk4i7c+EpBE6JaPakMnf4cR84P
/k9PUT2F4K4r91a1HeO0BhIu2Xl5EhOM3jfeeXJCBi5xgoYgUCNPDFc4TqYJ94EXINQO9M5v7l/r
eNTPSTi/KNtBP+8OJ1SOy34P/INRj1964ewDkMYOzWapHl6MHFmQ4Ygj2Jsnt+Yn3I9JkqUwibDe
6YWI1HjQIkojP/qS6I1KCsQIZXvTgnLCh583x2wFoMwhu9qYwVD50Xrw6vRU5HTQESyCou7nY2tQ
CrUeM7MW4ywV01koZg496SWUvGYcd5s4QSgwvFvWsojjTjJA/7PAiuSRqFDADN3s31UwgJHGNi6Y
D2J3M6XvxnUbZdk9wads/VvzYEXWfGJE+o9//PVDxPHJEUnDmqkvSTkTZSUZXqjkykqWCJ4DcW8N
JsExHT4hf8Jw9zWHhv1WpYE42KNHIGD1w2p79aPvF1FwCE5yGLFlR42wbmSeZse682/kXOXkI8l3
MxpII2tbMuyl+OklIc1uaRGY2szGCnwEaIuCyFbhKxrq1BFPSV2xXtHtz8wf5G2lOLboMcbHgQRB
cEW6eR9FBuO3hXDmZw+NJOTCKAcBojdMb00bYHwPPCbp2hcQ8hW2dS9aAZTvjzaNI31w/TPFTvzT
qOwPMiXqawfRRDuquY9T1P6KW+AkZ2zeo2qnQ1W7P0JSdx/A133ExtQclLa+HOnkksqV1sQ3KAAa
pkOPgwvKwSt2JcXxsS9lfwKugXf5FdpJBsYk7RUeSdyeYxn/JipBnYsccWJNUvX3jxRwwrNTTItM
13egP+kKc2xak3Oxd0jTvivNyVylOYzUwTPfut6jWC3lC6p5BBVmPu1b+tPLKNRn4ZjZ0prN4MAq
5nTgj09gD0Oom0AiTt8//usf3/8OXXLELE4Hh4n979136y6smgonkM0W0F3wCNEcmQx+PGLc+03E
qvj22+rJvIV2HrgXENMcDl5X8BRbDT0oUv3KdnZd7j110ciRpbHyBqb16DvDWhc63RO20GzhtGQH
Y0aQZedTd56UhT4lYmE0ZcOaoNvudspxvXiVI/cVuu8tDXW9Q6u/Yf3av2H5BD2Qle+VLIbtqOPw
hBVvfOw8544QHHG0+8je+3VxU+VR9cT7kR2zMfvs25rQehfmdW4Nx9GyEAJP400dGAAjnrOi/tGE
vb71vO63MWX6lLdkkkJ4MZj8qPHADG566fsEmxtGT7Ob2p1Tkhajgq2dduYKdkuxzd4sHVlPTOPl
KWyDXZDqh6kdQOxm8qlpA6SHBScxENuddNDqlVBJdmNaI0Ip5dHHFmew9AdEbh4ra2HLeQ0D95xe
TLkoJ00h9jG3W2jjRpjsLl1L+8OeSgieFZduXkLiIovUP2HVdVF73DC0nHZJPAI2XvC7uhM4+UBQ
dbML8QYvTU5e2dpl4o2kC+u7MlW4CY0WPCY3/B6+6Qq7XrMpwwx5iAdTtnL97MKjhttMV1ewJ+Z9
lM6bqsVm2XCqbw1yqqAZC7x2f/5jGkDzzY1+yHL1EJfOeGmKYbxMucZIUQPfhRYKosfBNa6FMICn
AFboUdqilGxXU1u1dywQVsxMo03uTzcTq4r1HA79je8WI6xvgQdmITLzpeG3NKabbmBuw4IfFyjH
9TRVX1DgkCqrpWX1aqKb6HAGRxQ4OuJXg9CWYxJx+yFt6aMw2nltdWzFbG/72r0OhdvDZkaenp7d
1JIbY1JLaVW+x516TJqKFPsZFk3GKKjNiXQdYdS3mJUgW+R3AWribTU1KGRguXgjnDeytVEaXnUj
nsPCJEslRk2spJffmhhzWPxm67bEU9bkDOECoJRHx2BlZRKusR4dFr+mJIo+SaBwxxwmse/H6zgZ
mo0kU/nkEaljVhWKp+rGInfR84s1oFYCbSM8ylZnosCYgq3B2IymMd6jBYv35cjqnkmracwIrQks
mhb7m19Dvp7o4AYW3HuE3NBEGL0wvYztXasn88I24d3wvAZTJz5r0++xa5T+pcQYTxgb3iJnAl6a
ksos5ndWRs7KJIBjTV/lrBoQxrB7mVvHUGePU24PZzsmoIy7EoHILO7YveUrhVtgM/TBqRXu93CH
Czrv4E1bBN2aPbgBBa1lstaGUNm5b4qXprd8wKgQRYrQqOn5MLDl7u2kwnnH6ptM17nc5BrwUBiF
jMvsi1tMxd6xzC0S5Z8K2Siz+YSZPi61Ki/42ktGe4M53HSzDSbCDH+0iaajTs61pTuQtiM5sC3D
hjBlHlqxBHfpjSuc1nHI75oSErIXyETSkgY1Db0Sg2y84L2DZykrABvQQpA8XIuwXRis+qVWUfdj
7LaGVz9bQ3PLorCBRk2vXaH6RNLg7WTjRGdev7cywMuJeulYhKFxMsgC2DRlBQ1tplKJJ6LDGzmv
R2zg6xnQyKVwkwN+TbYTwVBTUs+Atmr/yWgWgGkfBogy9LqSzsGym3IPSo9BbeN6nNpb8BvDetHv
VEtcnqoqC1O1hv2Q2r9DgAxH0c3xXTVPJecd1hnvzUn765D2IHGt8WdpnjNHQducDnEys650++ey
yzvMSP0DJe6wNa2G5SOhJFGOLqYxw3BrN+ZPpQKGUZNMmQ2QKBG6FP/SUNTbOL3znMWNNrA8C//G
KYwdzItTOQC+a8L6EGL4XJVzhv2dWIWkxF3h4dlwEEV3jFXIR1/c9DZbNHazVv1WhYDpioaoIyO1
b6o5fa6V2LoMwhC+5M+hHdeEQ23TIp4eIst5haHcLjCuYvPfbv3/1K07pistJf9tuO7j7/Q9D97z
f23X//qVf/brrvmHtFiJ0Pjx+1lCEif6Z7+u9R8oGHAhSgsdFQvbv9J1TY/gUnQHnviryW+Kbmnl
TYXKAQWYx9qPvQX9/n/Ur7voJf5Z5cCfCuWFY7naBP0j+W/+a78eJW7UyHgIcOMq+UrwpEPyStVA
Y8XcfIDLrO56Ht9DVzKXT+OYjBUxNQIL0KDyK/4SKIksZcgSKdr8Jmhp88tyNnAqItXdZABZzQ1G
xbndNULZLEh8n002yTFBy9lEL77prJaUuJqR+FmPs3uMhqHFx5BY1KN23Le3lWG7eOGnTH6I1ocR
pTBvN/+fuTPZjVzLsuyvFHLOKF72LKBqYH0rk5l6TQi1bC777pL8+lp8GZn5IhEIZEwSOfHnwnOX
SzIjec8+e6+9CKQMP+NSQk43HI8AgxmDLV0GPjAm6uE5OuBkz/Qb8ZfBXxSQmjt6jCJ9zl+1+jeg
AgiOuhowYGWkWJ6swObZ4qRV85BQ97SPKyeCptaNHUCaUn/Jweu8GA0wSTbVlJWtRDwlj5TH9ydm
sGoXKCt/HKEzPNNezuHUzxXgKYRuUfLl+AHAgMQSHBXaBjebNyYGuTLd1L4zSzdPpjYJY9Go1od2
rqfJSxs0ONLKuBkeDH4bkS/wiGcNkJSChVXoOPmweHC8UFkhD5Ykyc7eqPV3rGMUy/aGkSvP7OBG
CK66YmceaD8IuUsN1ZSfsslCq2364hcObfUtwsk5DyDFYHS2E/x2dzA2pLqLVU8t5cqfamfHXjJ+
JpTZktMpEe4V1jBH1/MDDQqkC8OxvvgasSBAjtqRBTdoVZ4tO/xk+hE7YbA3cEZsskli056mCb9K
GNwXZp6cySXP+Y2yIJmcaZCAWpf6J4GBrk6Aj/Pwhb9T4XgIiEfsDb8un0qzCAgvz3Jwh4i+dEo/
pQEw1bABVv2zqEdWYEFjKsAPgcDLMZEn2sDZoLmEyL1HKsXCLye1IX9RcAAvWijKq5tguMYOOcI5
r+zqYESN/yx0v/mw2qSQKP3CxE2cOQgITturNTvP6dzAoceSq4UH6A7VTrRtf088jC0MFoca3cqP
2QeaJcdf6kWR8D3rzs48cwcwqX9UGqlOWwMhHbgq/tV7GEWKzG6/8N3cfddTADp0eHj+o5vT2Ze0
sY5XOozDs6vnGUtr5e8jK45AX6IRdLbJHh+YkP1RDqjfq7EN49vgeTglhYzMrW717Ys5Bcld5whx
GPXcvtP72n4xqrTcQ9MihT7QAreD18Hup28jajBKu3/EJm08dZmrdo4axk8qh5wXksaEL7vAaz9T
fSix+jNudIs4qPOamhfdJdFsRB+m5Ztq/gmNziKIXIyHeZNt4j6qjYXJTFJtYNFU5FAz/wzjPtvx
to1ABcv8EsnEfOwzI8TPYBsPXDP9bmxGHJVRR1oLSidGFbYCGCupaeQ2gacDeR+jdrKuNF1tw9xs
z0qUybszxiNnN3YJ4L2DvjtbfVUBdxEWluVUSPbqLhrH0QmQI7tc9UepIv0oPCjQ+DRsgSleE+Ix
o9qsXGfVXF1hJxqx1za7wowGY8rPmhtjm5UMr/o4/JoJ/GHCFx3uGNtiTJfJbFvM5EC2rdVmhIbH
hbsPtEJuOXqASeH6n+2kSkdxK03uNZGPsjJ4Irv2CHuk80fNOcAK4LrLLfcXxyvBubggJ5+1FccZ
o5gOVd32FNtpJsxsQXsg1zwgaQKXkzxqTirMdWF3+MpgVZG81yDijY37NlBTCZkxzLgCa8AfC68h
HUr9cX6qxoBJXXfCEtAwzFFqnLWRQF8W/vaOnt+0iWAi6QCL4p7O7U+G2ZtruCA9mTc2f5QHM/H2
iU0llMGi5heNMX0vKtaDZKLqBEXThgzceBid8ppVcR6wSK1wMsOliDx94qjE+L1o0V0wyuTyEExT
eWxi34LLVpUPHAkb8DxpX89MjDGy1jmUjmIBryv7xdxB10vE2+YZSq9x9uRYfRZ4E58sLwOIVoCA
Xg1D4l95epvuLo1U+aZavDwk5HpgqDFV4XS2RCPAgjbs43UOqZ5ErCbY7Xr0ei9w7/XYh8PSQECz
5toRUBvsjlzY/nKWp70jXrvgu+BK7SnY6o1bU9VUZZEQG5KlI3T0XuwI4cswyvDoyG54jZo8edKR
X5bc4DEq1AM87p4cNrGPqdmrxIDmqoVs60I3HTi6t3UNYNJm6oE79OF60v7ksnJ/4sSDfVh5xQWn
hDst6pp0DAK2gxkMtqrnUoBHQ5ID79H2lPMDfgwhLLIjJk3wjoiqOBdUju2AYEVdYvWbpxmciPl9
TRE0G08nplqTx70HjIx4nZF8IvZNL2npYBqZTJUQjjZMamYiixiP4TDngxH/VEEhnxOzfwpJI2o8
nuD0cwtxkojuTD9/GafmiW0qYIi4dC9W4aGqGKO100Gv14s0ZvsOByPJX/vWof8679NPnJbN2QYp
v/fHqITDVzfXrB/KftEnASsAMx9o2yGTDylZDnWwYaBmlRlYeECQ3s42ts9hjSSFqmGUYjpLN7W/
XFqHr3maWyOhDPQT1Pr61Lij9VjintgHfpd8ZInzppfS5EY6h63ypklvym2Ca9YZ8tkOddrXYis6
mAR5F0YzNIeSJNDCyUfqCR3k8uUYTMGV44J3ynSYnT3DDCcCUBrPZW95n2UZ1SeOhNk1sg1FtI1q
VHehkYEzFkXeWm85FxmzpeV92LpDfoRdZvymiayFyEbyDRx87+/cPEkpKk+6u9YSHoVc9M41WjeW
+0Q4MN8qU1l7MxQpBgjIPgffDXDewSzXV7i8043dhsamBp12GmrZUaKq+fnBHOT4nDUKGShR7SOL
/uamxa5HFwPSf5HqaBpBX4lTiPWe5E5h1k8OQC8qEEoIJdBTrUPVVeOKg0HxGuWx/e5TVHXgR8DQ
pgILb05Ly2YQ+zA2UhORLA6ja2ikswfU6QDgyfDVcvRmCx3eXddhWJxSW2ifQuN9sGFzCl9fAmGn
zgE7JwA9Y0uMK38VhVe/GvTmLXmGdPu2riIiSX52aCY86lCFHL55ldZfmo9XcWXFKaWJvUeJcgAd
wSu4p+cQotcwLZxzkpgxPzvDu0QxngQZl2Cri6J+0uuquuuk6Pf8pMV7XPnaDumiPWc+e9ieQouP
xIN35CfCvUWdh5PTIu67ggpnU9iUuPveroGZePPqmsLk7jqWBnlQQ6/EOXEVpbNuob371I5u3dZx
uCRHH52EJnSYokOWfzqtJ+7rPtEI9hn0xYQB3ctYKTWyfDy5jxNJ5RA6d2ft0U3kcorr4qFndnia
pNddpaGqs1FNxhJ6rXs2jW561owWCkyp/C0MkuTcTl6EINLFO/IE4SaKA3sJodvEbkBpAavu9q2C
rfaBZ6Nei3EaLgH2apZc4HKQpqDv9bRmIXaRpe6d0MIi1/MvTZS507thvDeZGTzV2ZyQ0zksdKYG
bjeOsuIUDNTTQGlmJbfIhTaguAKCIDue+VsXxvuhAYJ2G4fC2wQ15jbdH4FlBw3PYAAl7rvvaPOF
hNXtGTUfK4c/+netmtJXT+rjBTC2WOeR7r3he+RubstcQJq37V+bXeJL3CXahbQz666g1b8GDWNz
2TfcKvzMrz/CMYi3qVGIK8xT/sEgG06eCAZOTVWNp9IoPlJWQzisFMZqvbXudYcUI9R24eASmTz/
Ka0GLK/AWeY7m4YZytAZKfAoNjfH8+K92xi/scTCAVqZnkEJCHOvJJR9xXP3uY6hSRHg62C/F1a5
Ie5rPqWEpfp1pKXyuReUK7rJGN8iazYtetxFUHFyRT4c6Mu9dNvyUqE2Ev0AyrirEyPGW0hHwi0s
qprJytanY0rAcduWgX3r6EL/DB2UJT8zwx2+NFjfovJORigwzKR58+ToWrFoAUsuyfL1T/WQa5Bk
nDkfNvXJXsHZxR8TZPt8mrjPstR8raWpP/hGYF07Q7mYjRLzua4te5uborvzCkBjQ05RcRyo6c4I
f5iMbJ3MoU5rKeWK5dIW2UQP4Cjz+6gKYZjrMrXvkUxwqaSw86DbZv1DZaVxsdRJpbxasudZaSQ+
F6PZ5clLZ7OKWPA+9o7JiJHLBOEMRj7QJiaGXl6nIAzvR3oSnhrpybu0C+AhZ84IiRZ8t6qS9J7q
DnrBPPGufNdaCcwaR7samfiStpEk/se6pw9mUmfBVbyyca9edJaIrEYNjKEGSJq3aaYW2o2OnKg7
wR2uWfoIuENgGKxsl16VzOuOdgQ2nCij0ljelW42v1N5G5ILBdHOo23YFdCXOZhYRrQaCByFKzQy
710EVUBXVVm67LNccJeN5gwPJT0yn9SdBhtn6uK3/16J6X9/Df/nqyjHmht+S8Bj/pjd3uqj/fib
D9Z/6D7X7qcebz8NfYT/lg2Z/+R/9X/+Nc3yOJY///dfPr6zec3atHX81f6doIvzj7wedx8hVo/8
++//vb9aPey/oBxhSscZRZzF9kmo/Kt05Jt/QUuC0iQMGx2IHNO//K//sHpg5UDL8R2iNQauxz9b
PYTPp/Kc2T7iGsY/Z/Uw+Yb+LB1h9bAcigmwlTg2ETGBWvZnqwfav1uYzAt7KAkmPWUrh7zEMoxT
7cUsdZAhRuXuy9n9C1V+P1U29mDqm5fwhC0Oe2aw1rXxGHSwE4QifpDO3QoAr38YuUL6/jgjzzbk
lFs2nU4SUzl5UjG41PKkO5I22VfgcGCs+JRmyd2iyoyDos6Ua1IZ6zGxx52vW9yrwJtBwHLaPbrN
G35Sf5uwe+XpXX1Mei22zeypthD4Z481s+sC50m6r0IqxUx3ldv+CLAX9ggG7RSjNmcETMfU4WDg
jmDsqNRYB4nLxIxZsBesAriX72zcn/V8Qw2xg3trtDeeTrNLXIu7O4oXMY6XuoaRfAa1m4FyFnJ2
mBt/mM3l7Du3Zge6NXvRg9mVnmNPD2efupwd6zDgKVmhOGYRBm32FEkPjvgfHvfZ7T7NvndnXLEB
xAgfY4lPbbIuJKv6g1dLsOCu3+w4VgIxkBNBRl+TQPfc6NjY0RmPMKRL7AwDp65TXsLMDLMmvmSo
lYuhD78jUbIfb9UDs6G10sMhOCZY+2HSNatYNOPBxRmY8bpCNnNuQ04QIgEdG1PraakSXSTj+Tya
DjvsX6eON8j+GssvZj4W8Y8xgYN4Th5AyGab2L4wYNyVQ3sKeDGl3j/7FSyBstBZ2kXeozYDtS0D
f0NNxGG0d67lHkOCDzzheVqXHcy64NEiGiGJSLCFOobylBeGPHKbII9bAW4eWo/TOR9EI0VW0OdX
ZdV953MGA3EyPrJUQizKaDgn+UVWo02Z8CSivvTJnOM2dhZdRi+H+QyCWLJfojoPjmKF6fNCxFWw
PCMZYhER8R12cnJOjdRzfgSMYXbM5g8twiUh7kBfajunxekh2xPgffPgYYfxJgpbM7sqQL7c7AJc
muY9KRGxrGLSd3SFoAj4dCUdFouFF2Ogp0GKoBjFdXVyI399LObSPwEy2Y/jSzvWjP/NseVEuXIj
Yl5ULv0mTikfyNwQQSl+NRpadjRDAqVC6oE+QdFdo8uPvHa6VeuitzbijSYFZ9+P+VmD0LmyOuZ5
WbWXonkPszTcJJpLsZHDOF7Yzimyn8eyp+sz4+lVpbKCcd6hYlGrjSVWPFVhh82qFBu3wPRUkhbQ
w6uThuHrlGeChzA8gWCkjjeK+wOlqnw9rU44neB2gDCS+fwU4sG3+CTdua3Zbqe185lEGi3YA+5q
/AnxJpPiN3U94LS0L3IkkDv4a/0iLfCI9JNWbqE7E00HZV/5kUbc3iu4O0WnKgEFTm3CYFrvaa5d
BvFr9N6K3jDjK7CDnhFs62ZNu3Fl73ATbEHcQVpCyusApTt6TyO6yKmds6giK8xXaqCCY0SpFtvy
YJOzld9NNMEBA4lmLp72SbFzs5AqGTGwnzK/03ZxNmBf9/vgkuTdfeLIN6+E1ACQF9CL6V57YmTn
DEJOg8M5qKmN1roapmwfHYaBRrXGtbGCxiNHm4lS0glf1XgWdfWV2gSzHLNZWY1k101RFF3lzU60
dCpk8oH+InsfTPrSQae9BKlcmxl8dtcxtsgJxyQljKwZebqkQO0ZmGyyUHL01wAcCKcnY4qR7yMe
wheVdvLUNEwNIi7hxmVDse30eK288Faz0wP62LJ310DXjvOBPPFASRN3L2uNYrf8q+Hgz6K1+m3C
DM8xFgZ6F4drzFNqEbef0oCpmeJL2k4iWtV67qwIOVOPMWAbjOhlnbKf3omDtVVgEqs8GqvwqtQd
L1cjwJ0GSSAWlZm5e0GPF8I/72fzcf6vJ3mQserrVmXiQZJIFIV14tOz9Hvf7iDbxnrJjna4ykH/
KVK6C3FVIM+PAqpx4rl7H2Vsn46wLBo6j3j9977RqbdR3kO7k0+DP75PpRIXYZs/MDw5aquo/IrK
yuEtbOonPRoApInJR01viQN5xgPzpk4DwMjrRl5Uo66O9veRnWWnu1c0VRteawMYz79A0jUuoRNe
SHn528YlEfrHL5ON0pTwEFzIfkIbZ+S/+O5A4G7uM3JrxYfzL13qvshEjpfGxCRlAGt6YKTLNplr
QJM2qj1vQLHvNYrloIlrH1NwZ2NQ+3IC6gCyzmrvcjfxlvTQPAyG7bGqoHE8ZupYmVWtMVLL6Bqn
9gC6u3qbJjNZSUQwRqU8Gs5RUQ/nLOZg4EtCsOimrOZJpNEISHHAuegai0QgoQjO/rWstG8QCyih
KbQHTdPGDT0DEiDlUJ3h9IIRheh5IO/LWl5WvPAqmDa+ZfaftsTfP9D1w17qARwlKIR2dG4N0YSV
RVPzgXkpOTYcKjCe0Ypa9pfSnytlPeynGcf2UbgkGKuuvSOaU69GUwF7jVnb136FqukN9XuW6jfM
Qt2DlNxCs5SZeX62ULKQHMOYXwyvcQ+0DMvcGG4WswNY+GELP5VVglBmcgBWsS6hERfWB4qOvrZG
mR5C2ztZpNHW3B/B9cNRwt3eWkuTsOzKN+ryTMqat0jkYY4b07Wu28OvvyUAa+CAA9ofdKz7gmqN
737YSoIOrEW0aoun5M2Zd9CjSPZanEAzKIZV6uPMqllk3dwUPxYHrSQmBFTojXOIPMWdgHwfKIMK
LyU6SrZrAknPq2Oh/rX5eC2L5tyoKnrhTXy2NEwQeDTNc+qYw2bSeNmDBMgV53f3SO9MsAL5pPGk
csU1i6hH1GYKLgmEWU+tUXLBPiD2wbTxi/BYS0dSLpVeR47Fx9CN2lVJO98qZUtzbZyMma03a+7U
OBdsLK0n4O0BoBeTdB7dn+esjDY8YKJLiGmtzTQwmnOYLDPcamvCBIqtxrzDvlfduS3FZ0ZVs260
Av2haBzu/hMa7uig1HaunB4HinuJvAT+rQyo5pm4eq4Ea1Y6y4AFRa3hyTFWGUboLSMm9otowt1R
BUd9DqXpzUy28LE/0JtOcRyRoTx/cTD/rYPAOsX3rueXZ4Tqu3zq6WXUAJ6mZMP0CnNXC4cSyqTu
dphPPFEvHYbiZVUR8y5KfDRDPi3pjiHTroH0BnV5dDryLLE/kVGLcTQ3ebNEJsC0Vinm2BOOC5JW
otiag49piE3tLiSbHuvh52j3HNXrFIHH01am+vBqVj20bcBDa+SDroktWfa7rP3oevnW24qbbnrt
iEZt6ohVkRt596bjPuh9PB3akpQwpUeSLVG6dof8O6kQXGhpbVfkvq7lyHLKkoR6MiU2et1M/Kj9
Bw4zL0VsPpKc2FCWdqCH3uImMRKaIAwTjsRsQTB7JsvnyBOkGXOqv0TARkZF+1IHAxLDiYwMK9tK
HRdU1stj6tT8/U6plfB0dEk4YKsSLXgXVvWXnPOHxpxEjOdMIrtVHL1zTtGbE4vDnF1UhBhdWgfn
TGPPzZD1Cy/BnHfU5+SjXb7/947Rf56i/9/2p7j7yH6aP4bpfx+u/3Wc/vcP/2fM2sQh8fgzJDPS
8hu0uH+IpTh9fH/I6M9D99/9BH+1buhYNzxstYJyxL+Zv13jL7gmMA/SJMVvjP9wbpjuX3R3Xvng
zsBD8sfM/lfnhmkwtLueJeBT+MzN1j81fgu+ub+ZvzWDf8WymPX/E5jCSjmICgoFdyn7+g1+Nuaf
OE/Ni503gG0r4ZANnZpS3btazj6cP30ZGbUPrT3FX6UfgSrqSoijFBT4A1Q8CgcXbBQbEkZl9l2y
c7cAxAw5PR1DX62iRJk/gDDcl6xMmqsrdWtYugkZPsbjqSDuXYahBu3RC61tgrWYJm6byiu5qLE/
wphn2XhrsNscGpLB9OqlBGHrtPt2HUUHhMZO7Sil0n9IfzegGNLeulMY9Rt2dmZy1LBZtJustBTT
oBoHfxMNM/emmXIazLtSJNUBsoRzc3N/prjZptwPGcmlKR0ErYS6RiiUPjKegSEpzAEvfxFecGeU
p5kN/10z2qQbH3EP3qRVJzHPnDCLllD4XWbXGJemzZLqK7G14eBjKTukWdQ9leFcGe3FxgPCtP5o
WXV11dw8vAdKDviJXollo6j0ssDgUt435GsnTkcWMBDBfwE0VmvJ3LWJRB5WGE1ZBC5Co4u+9C4V
ROiCNjU2qeFALcukmo6l5pi/ORV26wSO89xUY4HhURQBs9bVqi9DNvornW4JbQUqszjJpgRW8L+F
T2Ut+FOhX8sr3358rcFVvyENworGUlljepyP/XhD1FM0tvGmGdSwr+gXYChQrv7kQdlAzXaqUWLx
M9pXeqGcWyJUtS2zLl15em9vBmojjoMe0okLc480tA1FbkVhoMaGj1E2AXYBsrAuWzyOILMzRQcL
/E99AMHXFPGbH7rhW1RMhrtIStiZMS7/pehQj2jOGB7tvgBG2Vgth3SvBZvrBp13LsraYcta9fAW
7VyO3PdFBonKqXzzMqYV2F4OxQAdbFnT6hA7jaYf1QT6cpGNVWER3M01c5NZk/tj1UOH1yFybR6P
WWKz3KDnVSw1nxA+GcO6fJ8wBB4lSfAdB/wBfK4aBKKyYdgDP6o0U3S42yV4GJPlOxI+6yPyuR1f
bcOtJFmm1NTx8OfnyXLfN2crQGMGv3FSulROpUbwo6DN3k0UuTLQJ2bonFHYZ7o3z1xy+pE7PGke
0e+tGgFHNrLsflKtGYdtxEz80hHkDBYiHUh1u2WYq12UBam2o6oyvIPLQKKx7zr/vXeCTJySYhg+
aD3wH6yBfpvegqWiY0Y9J/nknyZO6euKBdNKQD7Y9LN9ZQhlgKFbJwTZ25NY6qarjoQvYjDSswcy
ztJl0ltfMTtKNJ/7aChgBjD6rwt/KO5QM8Yz6OtwDZbjg28GCxMO+vCbllzAvDrB3ooGqo1WqZhw
TQvmO+drSkVKv56BbcuwGrqW6FHH7RC9h67Rgp+y31SH7VjWpHzrTHEUTOlZIBGdLga/6pdt01Wr
uu/zVRa79UKg96wzeLebVLMOpaZx27QKmvwglK8qm82DJYoL8Xwo25l6k2aNsysC/V/EsI1HY7C3
Rgnjvp6IrqudF4F6Uz1cwp6THxPAIH9CLchOhAUAxnCNuqwql2oENd1p5s33wLypuSQJISJcos5l
EEude9NkRBIO8beYCvcm8Dl35rZHVV1hA9myIk7NWFRWlkFqJmqVouu9GrZl1JhzrBlEmq2KI0KX
WNWTMPeFkVkYPsZurviCAtxMT7VJkb1Uw4nl1EV4/srurMPE6nbhjEhWsXev4o4wDaT+vP8ZIA/C
qiMfPNJENHpXdwRt3KK1DEb5ihvjO9KMO4dI7+gNBDZsTCpNRE1N9Nj7GncHdiVpgtRADZjdsg+X
rrcxYv/ViIwzC9RqbXMBtd5wFRRkEkBBbqCcBkucinfw19YysHz0Qd3f0pG0TnRSGBU3Vw+JoHNv
VeW/KiAzoQjepQsxmMuRhWv9bHrR2fIp1gPHw+VOVObgKuCW8ujljMNhvKoFcLTnEoWhG7wtizPC
4qbYTKHzTUs2vIwVWeE5yNIeGn6wygevrIiyu1hsGsWbtIfvxrvkaBdo1lG+pnJA7pq6cBcy8t/X
k0VFffJqu7O9UAtpvsa6O7dAlkc0m2vU3GXjMSQ8rtXGErEpDauL9D2axbkLW8U7bj80nwrcAK2M
zY1H9LWo8xuj+A6fdrYd/QwAJSztVerWx4KkHcfliHR8iHlvsiLOAt1vlshHgY9/sN9TV7PpvoW9
3VvMrspguCGtJS4uzGsW8Hx/WJipW87cfguA0F139vw0byH38iDBeG4zKaL2cr6v8LfkdqGWqsbf
FzQ1S2YvMM+xP6ZfTqRXx4CmkaU3OgLuJWFrRk+wm4qO+tgJi72ra9/cd4h4IBcstJ4AHa/eZ56p
cWtgNR9sfUSPUGX52iQBr1tn+XiwW6vpPoxWH896BjW9c+HB+Ki70WLURfLelPXwiXMgokVMuVub
nw1W6mA4RlZevfQ+dFmQvEG/D4sufy2KyF27Zgm1EUVqTkXmMfjJfjqYnojJeCfYehzRsyXHJJm8
J7GlH9PEx2LGuJa+sAROHgW9LnwDnj3WGykhAMCubEiBxeakZyurbo10xRsG77fb1AO5hwgvhy6d
6qsrKztEvu/UK6KKnu9NXdTO/MiYwLqLwSf2HsGqX3qqVz9BmhSf1EI4j62F0YGXoeCaxCvQvAi2
ua92pZRPomKU3yrg+9x4iVvfqpRd7qJWo/Y6+YQ/NsP8OBPzKrFJRCJvk2G28TUiZzMts3IAlhkl
I6ZeTD48uIq0KG6hiLzxKcl0mIQ1ll/zUlZlfU5lbr8B+gA/5tbU+TYqT1FpgM0PURj9VkZWnj06
7G7dNMpD4mTuKjQEt3E3lR54mIBCuzTkTRaMgtasMHfjHV4HCja1xEet07Fg4nWCncRigSakaodE
FW8GP7ZOirjgtKr5umqcWaWIH6yyQ7G1kJoHvMQ3eEDhs1G0JqhwyFJWreGBbV3nZ+T29kstojiN
cqKUJPHMJtz4hc/QqSfqKaupDVoWOAKv0jIkVXIQGdS2M4R9ckKdugYe+plHGmbgrIMfkgCjPng6
u+KMDfzUtlSUCgohriQijBcPwDNHCeVOdHtnUYyOkKTvUHMtsNSWPW1Lp/LWZuVxccDD1H8Rt6Ax
x+iybFvEPmUvu6ty+rll143vI5HTmx/WGIZ5Lzl703KD1zikq4YOhnC8lKEz7UcWbNOCSJbE55Hb
G4ML+CMqtPxmxnFdg4BIuPWHeKcQi/v4NroqKlaWFmg/YmCxTxhXaBTuYjX0F/HYm5eaLTTFP335
5gwcn2f8RXnGK2sdOzwqACXTPofy1hjXZhReuzCMsH9wwM4+WFnq3ZQ3qlNZOoIXVcTNPZ2gw05L
PbdCi8ryLb2ZMx+aI9wRINt41XM93uKjm06FX0WvAv8ehGOsJu8jwVxGli465dJ3vkTckoYYLFv/
Id+dbJtI+tfKaJqvARPvvdMS7iLQzCwgJ+xfAjj+dhBjfw4pdH6AKgQEzJjqp8k23PcMwXFcFmyC
nhwYsdhWMTX+BFEVXTIMlKekY3++zFJcWTmPWN6DtHvDTeu6NwohuJH0lfdA9wiOOHzQ4RssV4sL
tsQMqzmR9q5lFYD0gva0u9JPnG3kYWVDxAaJJ2NjlXo2/oI4tp07N2zGT58N+4yANTObr95uYBnX
Xvvoj2reoTWcqlcmvZIAT+xxvHph7ZEUttXzxLIYZHKeffgGOyBAuOlw64pJPdtm7t4I1s9O5MoM
t35oqJMIWTWtXIy617g2AX12jcHxXHSdENDohpb+BdBH8cFN+Mox+OAfYM/jhyOuR2/QSEkG7iP4
IMTMcCKhbbKgwlXUTsXBhJoPVajva0ULRtA+xKHLrY2GFdh9vfJr2tAnfTJh+ld0+gWQUHBbxlg0
294Huq1bFHTG7LAL0EdOBDYwR5kqMGl9QC4jNqhIId5wZ1TdAq4SRrcMh/gl9Lg7WVZU3ZTwrXcv
EOpmmHHDu8mOTkTPoT7F+FCwOtpNbqw5MOUUboEu7DjnRM0D3iUj/LBLTcmV0Bjk7wEZ9MGGDLC1
c7Hw0MspKeZZ8Lb3zFXRpy3SW9xwTsI9IxKOgRPZTox/03bylTdRNOLFv6rz8HqMYR88dV1nfNZp
FP/0/LV2N9RxXm9rK8WpCgO2IDaZJOU61qL03PbUvjatPz5plVPbp6BSw32upyNLOxY8QMmIAdKy
IEAFZQGkc3yAwQdWf+NGI2kRrRkyqIqomYZSwr8Ox7wmtGC5ePHcRjDxDS2mvio2yAx5uqI+hFY+
0GDFh+lXpXGPJyRdSyMan7o0K3GlWGbHMrZQPMbKeoau1BxfgqyK7ok6gUrhGBOsRuqNUNhii386
bUabEtWwrdmeTRN+Yp6kfBmCg+hzkBZTva69argr0tgAUE7Z3NIFF4w3NB2G+2Qy1KXKgzSDviDL
jzEkksoTMGBBWgPNyUO8LUHkT7u0IDEMjbq1nnuUSEysQRbdNzSFaKtAy9zhLJJYe+y1XmeSj0yL
VkREE2Pbmny2gnfe15j6XcvTXoQ3noIlkHFOqseECW1Nttv7tiZVnXStISQGXOkjo9PtpEulZYxg
5viSJ2a6CbFgHrhd6a9lOciNHds064C7CUHgW0x9Xj0ismL5WQIio5ySsPjNmVcwQRGO55oQEfG9
voi3RUqfoatPBG3RajgqpAn77Fx067DxcnDynr/VY/43gSHUxkbW77zKwQc5ypZSBVYfGxrt1FPY
FO41nERD5c+ghVgXLBf4+hDcj1Er3mJS/feBaLM1Aji1tY3ngfxuMW06rIGPAxvkwzA2YNIGN7bx
CurGS0UUHvumUw4NDrCOc26lWRe0W43XTo3gH0XvjRv8z9Pa5lLfxfDe1tRKIK5LMUHbVhko8ynM
dzxtLNY3bOrS0dOxjeD0I/ozJS9OK7sfQFrehrOPc+84g/XA4+j/M3cevZErYZb9Q8NBMOi36X2m
pJTdEFIZeh9B9+v7ZKF7Br0ZYDaD2QivVK9kMknGZ+4912I94Ez3qnPoeNyqYxWauv29MeqIxt4H
ICFnWbULyoLw0zVT/yOlYPnyAwQpiw7pa4KNXRQXMtYQ4TLBuPU0Uy1WYn9CVOmK7OwYlqaTiK0L
DIPRX4Rlml7ZI/PUc0SBRk1obx8W0dStQvIvXqyojN7i1BgwvkTOL1dM6qbIdPrbdDHrqAB8DmgK
9li8h421NgbbfK8lmV9LTwg8Tk5t671deC3sPK9+ctwUdStIzVVI0bbLCFclrs83SUGx56MhiIJB
tSkeK8XKOftFMF7mildm0XLywNYvZXBLhMpfQpn7d2AK2JkmXRNgyy7d3TSk/xBFL8dzVeFjWGb5
oJ0l7yD2Btfu01tly7+e11qPnhWP5soDCrSbbHQgmYan1Gds4J5zyPRvLsejwnbReIzAzdL5yuxx
Wv6PuR2DyMHvC/d+jkFN4MxZZZqnPS5fSd+bIP5r2oZFKotjTy7/387A/z+UkknbCf6PJsTr76SL
/5sD8T//yX+OsL3/iepZBL502QebjC/+S0KGL9EWGMsQwzjs74lt+d8SMqbbfBJZlyeYVvOv/peE
zPRgDEkTxk/AIfqYif/fuA+ly///3zRktktWM3NyV1i+ZQv0bP9dQ5b0FMJ2peYNCs586SH8XQww
EhddIV8NPMizak8RLvAWM5g9SIqDUu29ItyOSfcHceyyAiSxsEVYcm+Um0FE0aJIUP5DJTxMnkLS
zdSk64Zz/iF6xfLKoTP1jWOtoOR0MdhZ2+hRPLFbjNrE25YBQNlqDhYdcDtDh0i7nfIZCpENJsh3
l2mYHlVVnrsmeu2Q9i9IpnuhgsJzVLuH5GHJ6P9B5+dPHdmfAxGamwZ+z6nsPUYXoxHedJQ+ThwX
BVGT8U8owO2/IfPkxfgiGG5skkjjqqaqWQzpfiKxb9vBYN8Nln0rZjO/gnJ2zF5SdhYrklg4UIZu
H5meXoC7xEg9gfxM0+6K4yjc+s1b3PbhatwAKU6eQj/4gaja+Mbr1LLFr5ycV7se4d0rQpDtICRV
mxc6dQEJZxiIqF+dlU4/UAZswpCYOb8i08AryZemaMCx14o3MxterYAwxqZ9V255d9rht5Ob55J1
ZMlp1qM+3vkN0zDtKLmFmE/zVTAcZ4I/fMzYpVqiHX2kvb/YQF6FsPtNOxr1LkDXsIyIC7s0wr22
9jzuyQYt9lPmiCV8pEWGOvg51d0f0yUZNslaNoVuaN3qzBfM9H33lHSwo7qiea6JoT4rXxws0mLP
cUDgcV37/tKa3XezNz5gtfU7RmnVWlcVEA2P7BVll4dwnM29H3pM+5HjLDphflVBmd6nBgJj1keb
3NTiVjXAKYVtd5doHK9JOAPq7Dk4VGb7y8Seo42convvufHTXDt7UrVmRtB2coggeucpMX+tZROK
U4O2icq5XM9jVZ3apgt37LFLyOIFsjNlXK2AYfzcIFgL9ew+9eEiHL9ZTeKg1w3wANWjtfSrfj2K
ipFt/xMWGh6jtk/Wo3cdOPhMIHfadlp8EDMtZIhI38cnxqtkHeklP4ihOFIToK22fwigX3t2/BK3
BCj6jCUiW151QGp0Pbwwp3OIKETaZrkvE+0HogFQeuFMswILuwOFzgamdD1vbZqgDKtIAfPCRw9W
xdnNyEhIiuGMmFznyyXQZiN71S3MCfycSY22sIzgy+icL1HwVY2mDbHDxDvdCLxudb43i3ATVsYt
IqvDyttqY7T+AXjayq69H87IbTdZX01kfSExnRaQVDU1rOvpS2ZxBZREz0Vl/IdV1SdDgkPwAJww
hCbMpQ6fiAwIjZB3Jk1f6/T3UKS/UWdkt1rDo/EDvXaMrr2KCdaVxDi7i21FVV2og0kKL2xoTI2P
gYSBLy6b2Q9b0JsY6WM367Mw+hWFLyRjvUGlgMU4zycTWs+GndFJkpPxSGup1zh8mZ4jJHpu2/Z3
0N/DyoJc6QUh6B4/ASafuCvFru+YR/azrQloSLRsGdKSxzrQ0Z8GRhhpVQHGsNN0JY2EgkzUv6NG
2zdDAzJJ0deitgl9iBlVcPr3XzgSaoJmDIiLeJSch2ZIF8dMJsWfqNX3CpHeXLYvpRFtQw/8GtfD
+5jd4YHNf4vZf3DqL0lVISpwJEk+AxMmF/jqSYdTgOilLzed/8iZd4MfpGTdBefJ92g3aiOMgETn
3uXh5OGUsCUYUfQM9WF2508QRdZZJwPz6WmEMKzYuHsWYd0IZ9cDkoFDwU9sGTr6QpvItok9vtkp
4yIngLQa9+LSnUrFU7VeDpbT3qxqlKv6EfIWzVOwINOFoM3wwyHjFCsdTBxJUm2f9OLIPm7bdE5+
rCfxWSudvXYP6NpTFDXmTziM9oKx3ngjP7s+DoqxszR9WLxT/cMBWuzw/iHzzPpwzUH703XOfO0e
0x9QGDWIDp7XY8tvk1iDs9Y45Y+BYd5kPfanQbn3rDXNdU98x1GhuMCEL4hOM8SWZ8vREykoL4cA
Vw8wFNIFrjIb0DBO/WrTsatTtX+xAqPf5z6Gl7SNfnsEH2EzkP26ocHm8LBDfKf1e+Zbv8AAODvl
Fzu7Fb+L2bUZvM8ps/Gyg+/UhzvlTNbaMo+m1WG507xQ8TQRr+7AQ2YoFPFSOuHB662PfC41zzsL
WbTVXICgxsT14npdS3emEK0CH6Py4L51GROtzvo1psV46WfrpcNWfDaGniO9SHcqKJuNx0MPh3Kz
6zsruXpNCKOtQNBdx2CGRMIKVXgkI3Q9jxtf+Wqdllwm/z50EkvjOHb+rh6JYUhq59vFRbBoXdJI
wjmZ90XrglBWU7JJBzgrEXHGjOxdTNly2Q6B8VYiQ7YHFa7duKw3zID71x7vyWZg3Qk7nj/GGUFp
ylO4tZC4rPhi9pE26R3XX36mJ8Ztxhw+TDARFeIwt4OPYmscjolEkiq8mOQF3oWVDORnkVEKEHd2
8maLhNb527V3jfjpi8xZE2ZZr5CkykXfi3kb5CliFaKuGjchDjDPfupQZisriDgpHeJTfUzxZE4+
ZSJ8yjZiTj5Sl9eBHCFiBEoSIo2neJ5XJFXhoLXVAtn2tedxuGKXeoPcjGfX6FdqnsYVTw+DDAOw
rypK1ZJFGcD04czrBKOQwMMVzJe3pIiOA1kw6bZy1K5T4TWfkeFYjQ7WnUie22pZWgIxcHd0DIFH
dY5/oyZy0bpOR9fgr5kuv/hsRjfmR5uDWHbC15kUqCYkRfsfVDeIhhGnsEWpZzXlAtp3esLKEyIf
by95zbrQkL5cOjRKOx0H28SFQ9Bm5s0UlUBuzs0YSfY2ZgREoPT9J2lk/tM02tbaLWkiG7/mGXsx
48b6bsOeSFPVPYQRj/nFw4YLeyyBIIEJrg4zvXMoLzb0QMHCDYaVbg1vy+jnkZIX5ZcmIPFez3+z
Kc/2fUtulU9M77rCFrzOLC57yETB2Sv6NxfYE1gmubQH398j6zq1fvo023R0fKvgo7deAvWg4ojW
WUptkefbFsmaBLbxmKR9dwsGUjziR9s4+rLbcqEYyCniLZqFz9zvrE01JDnmemR4s8W0zCby5MiW
EbuDMH5hjKTdU/YRnzUk7ZbtrctDPCeNkc2OPgWN9SQZ1B6SmpBXEpcwYAezWLNmn9YyHsuDCfHM
4nO8i8VeuIoCPC3FkzcQOxLHjINwI3vowefX3SamvPqRWn12LkW+5xQA3uvPvnam769ZUp5Js/7s
woSHaNoad4PMp3U/8pXj6AkYerTKKZ7fRcD+HpaDgXq5B9hZMo0Yh/APRPhvmE3yzVEOfj6nXbNx
jinnw/EzRiprKgHjQTuXsZ5QiAuEeCRhVIvRSI0TlvdnVNQ/PCHfDDQk17gj+bTT6T6dkdRyrWKz
TfL6t4Xv0CdOApNb4S1TcgRQfXHktJADYZQwLC5T47tN9Bk3m/+q00Dvqi6I0T1wAzRlj9M5eJFK
DW9dFOBWI5Zl4TWz824nTrIFgqeX2hc3JQr16ntxuYlsz2BWVrmrMu4IRmqsbkeJEC4zoax7rGZ5
ql2oeTmjizu/O2jryDuWfXwSbYmDcyqt2+NPZu/KV8FT/NZM0y5Whyz3h1Or069HVAOq4ZAcXKM2
H/I6QmXqEHOA2/v15t9fB2E+s/Mc7oYHg6WD6LHyIWtd56D0r1NpJMdMFde0K94IrTX342QSrGFX
gEO91savoJuLXQUQn7rqR0xZc/n3wTEX81CHV+YpNFXkrfTNXN3U44NLGX6LUHoENkZhYEmAo0dW
6DBDzhGhF2MBoN722JNOmz5PzadgqDiK8gEKIMwP4JCPsMHAL/fI/tSuyBuX0GGoZFrO4Y6RtAgS
7pdWeqtalvaSoGgGMwwgPdsA1w+l5u5NqHCmMQygD3bV1YVQIvBkArVT/W+yFQciff9UWUmtR85H
a4/u2atx2qoSg4oUb23oTr+Y2OCTuThNy1zL6w5VMsCuUhWTroD5d+d+ecPAwubxXsX98OOgVL5w
ouGafHLqUuwBKfYGh3eY48DXqFYg4qlt52KletBHnfHB4HHRH9t2cu3A1jBsLMtXX2Wvrd20myI3
0nXaZvm37L/TeLYOWT/Ma1SP9iGo46tWrnewAW+nEQblZF55XuptgwCfJ1Lkn0JX9bKVVbZh5AdP
xdKPzYJ3CO3yaczY5GtaBxu1jpoCazVB81wlISBAF7EB51NmHkhjnIP9UI/jqXBdb6XiZw4VNpS6
MBmp+v1CJt4pGRjRQwDyAKMonGCe3PnYMq4K4PepHejA3fptrPPiMxbEL/MWPLfxPJw6yeJVTL34
KuXw7sjae3abtjyx2g6YCwfiS0f1a5EA7iS8MTiKFprDv//fT4JtbjfV70erVJeQT51IfoB15FHO
HNYNbqCG6U1ZQRukKJ0tyhT8NOnOtMANeZW9ASaTrWbTjldD9wbAhXIDQUghbX7+Mfc2XMcLGwvI
PUHUFSFgXUI+cHdAXVJKChVv2+bhrPe6cqO0NT/n2s8h6DanLtuOkfcoOItLX1PkIjlM13GeTR8E
2rM2TLvm4nqx9VzPTOnOSaHrSydnfUkYf2yY1xO/pqAnIblCx1VpZxVk6F9YsYz3OknsJ1LjkOgv
00ab712l5NFPopKbjYaDU/gpH5JimY/p8KQNOGW9eKzBRJQeG9RDRwXLYNsHMffEjCi9N8sar0eP
ibuU6a4JW6zXoo5fZTG9STzYL+S4XcaYAEU3gS+EaOFhjTctZigkNla1ScPv6GZfYAGfdFMQXFBQ
nmG0eqnblD5sFvlGUWyATdHNdip949xi1jpbLq0CW39isSKDPVSYd1fGXSXRfv24qZsJQNADAI3Y
xVtgLKTQjoIXLeIP7nG28h8JhxWs+1yukgK5uUPvyZM33rKIj84pUS/bYhw/WZx+erFTgLX379o2
g1OtyF0OZbJFR38mp/ah8So0fJ0yOxex/9S2kzqkpD+EjGIA+Pa3Ah1/v0D8327sBLNz2472IVUY
f4VZVi/B5JUvuV0fHX0pw7nB040YGildYJLAMYJoWPArw6pJhxibkYm8J3D+ZE65A/IRbEwHUn6Z
36UhCf2bP6cBVAFMu89rHspvpklb00amlPFeZs2AkdkbR55YaL6t4BP6HKw+sDtLfvy/LTSbZaKu
gD++B7dQF2jc44Y8rXlh0IQegGidmrCJ31IezHVRbGcDsmUiwSyCJsAQDWYotb9cI7RXXXIJpxFb
m1P9bk0wYIRjLxnXqTMzZzA5qnSOEBRhnKq4WbOSKe6TnX2ZzoyF087LneD5fBq2mdMGV6Rd8Y20
tMWcqerQoxo6iugKACt/mVLshAasgysCa5SryM/smZzfDtTGe2aVbyAGEBWx3cPHmeQn7/GBAXh2
+vdH8LO7xB/aNVoOvQlH174x3IaFkPbH2p/2mhUP+YvSPY5D3K7smIB5sDH9UtdI5IqhyrcqFRsn
HdKLH5nO2iGceDMXpbvNmsBkw/jUqkC9oPDEp/DQF1kFQAfs5b9tC1G8H7wRANB8izjd9lNDtNNM
fEbsN+kLmtsPJxUj1qngBNHLvdc9QxTtvPayuGq0iwdMQgkoJ1wGscxPZqtfGRPMmzyCTMGTmbus
6ovF0Eys+LIoJv3BiVkK5cN7wf57mSCOeSpdu9iQcyvIKygeOaYscvrWdiGSznJRN/EhgHBGuezb
T4VrIFsZ5fnfpxKwSddQ8HX6XZLn/cVCH3KFPnLwKtHiMQSZKNDAYKCaz7GRWi9TfXJTeR586fw4
ffJlKrPd2RGiPCdnheqGwQd7nnGtUcENYNfo4msgjHnA5Z1Ma6ATDLpYo4B0wTUvs19R/2Hn4f1x
ciJLKQ5ew64vrImpj+OD4izqo+A3CmCNUcRPz6T/pICFPoFsVkvAOSxWAuxHTDOZwj7yyhnqefHv
LproDnOYG11uFGfpg0oRBnsbpoY2lFzJ0GOh2wbrWlh9zG9WUTNrrlkTViYTsgwqzQp5NPz4rvuu
kv5UeNhgXFTiC7Ng8uxn+Cwsa086msFWuSB1IoLzbKbPGWPtratK3DqPbgSTQ5zgGYCCoAhGIeK0
7OYnNlHeGjRoxqbla0T1cOxYDKON+qpKp7zUjxjnWAGiqIkg3tQZyUS9nEpyhNS3M5nDa1cH4bby
gZDmabkhyY8omr7+0zFbBEnp/AVetK5GjxGRbakL+RLcgEPz3sYoOt3wnERjTpTnEXdawsK+T5a5
KIp1JMvpOjf+eByE+lb0do+JiPVpDd7eRrVmlMZttJr85PsfjqmGF69ifZ1B83uVMzlSlW7GDayu
9hqmQGWI+i5+ujE+6aZCHV6yzUtmuUu5Mx9y1YNtuyRMS+MJClLIvMz46hKIsn2NtgzSHrBexC98
yUeNMt9QpvwKI1AySUSmz5z9jaaLJzmsoL2nbcG+zmaJOrV1gCOKPjeU1m4kfjWvyZPq5Vc3DNT7
Jgc7BiURzeRrlN3BczxY/KHcIEIKDollETNPp73r3QxaEUKPRdz73YV5DIFoFcF4U1Ss+VR6HpXx
4cghxXLrJrC23M+mFOTqWb1x65v0aNbTfOhHFtzO1BlXN6WeCDpcZlWYk5IIJ2tN6Juzcnqu/CHC
SKTieoDS4tk8g5vh2UUhSSU0N5jRLV62EQo+IBqxyUa7YEOAWdOizxFVlrIXTr6T2n3He41R2vS8
rTl4+Wtg6leyY6NfKDWXsRH+Yu4/nJh2BK8qNV8UgX7o8uc993lxTeDmahgZ12gw1jVC+sPY3U4k
jlRu+m6BaLwOASkYvXpV2kn4XfIUgyfO2AwDUBqiQCq7srojBdm4us3OBs3yCpT7p0r9YgPPJt2a
+DNPiZN+puhFga7Jee3a0HgbxboBIW2/nzxpvfiGQsbO4mRRp77EsqyKrTDtY9d61c3uhvy1bsxV
Y/YmWQoesvmiuyQuUu/OzioskiZpZUQgPi7q4DTq6FjnQbHzPPe1dNxylRc63SSirCFOyuIgHr0V
y5lHKrGbHSx0uYEu+5u3xfXKyAp98m8vOqMDZxjPOGxbZM16Asr7kbgDgRf9PnWIE2XLkhzM+qWE
s3PwCbbEbimPJVdvLXpx/vfBmnb4PbunIJhxieNuSstwP4S7oZbxOaeM3JYqeJk6jkhyJv7rQyT5
pZrBXbphPhJLJ+VZQ8ILrV/0PPHFyFF1O7rAY9E69Skn8EulPNhGugWHDf8KZnZ0ogh857cS9NT8
aKMxHOp2urNKo0PxCWBj2Y3Kanr6Z9vEBYcCiLitnXyUcF5A0pHiet4nObA2i4qac5x46Nxsm0Nc
k24vNVOP2mM5PbZMXSf5yK+JnIc2h8dY76Dyr22gCGSd3HK2ZOR60r64LFt4MrGgjt/1hPZjHMf4
phvetcoxD22qzvHQi7uR2umTo7MVY+cZLT7wqH8FQNoR2JoF8htvSQZFgp9mhAjGGgN48TQDmYno
t85G328pLLd+gua8wZBbBtHBSbBcJ4nax5mglCpbKnerhBSZpRF1KAZB8+9oAwVAMkaDjrrrWHW0
2ZqebNXHTAVQnhJPltR6j6IlveUtgyzReN+SoE7EsYV7yhgircOxlNs+ZQtViSF/b0PquGk07ZtZ
G19alikATY8rqvG8l3CoaDcd/xZH4Tk2o4GKI1JXERFBWkm0QV5OGlmUAUUDQwpSshjOfQoyKyMz
Kpv1QdlDe2kHxCfAp8ZzXWEQIvY6ZNTKdolT+xJ1LoMX3I7rLv0Mszx+8UUPcMhO98IyzKVu0CXQ
iUyLMqqwq/T1gRuwPRo+yUa+EPkuQW+UMTQ55MZIqGAz7mbTwNsR9fqOOcdbcUS6b+ox/xe18VOB
ROZ1GeYNuiMX6fHM3N3o0gNA9nZNdGO21w9UayOyY5JZzmmajHfmIfmWMc2niXf+nqKPRcJVs5UQ
GRipooOTZLtYYybWILNUJ+0VFBQEmLhLGTUPD7DcV5oHipckOUI7BRTO5hTyMaUuo0FfSGfh3AjK
fl2hP1tL+o4uzZOTNyClxreynUaFG3qcDz5yVBmrkz/rM7dnvMkiFOg4k9MPLCtbUB87bAP+bojt
D7R7EAlMouZKAwFLj6mebbGiKotG8Yb0/auMTCLqrXv7aJVMM5g2btOZZ7WdzUijbU9/bNc69riK
rw6pOxvm/2czJv/AQO21UxrPo1mY8NYJtFtZ/TTwBuBkLEZ7jwW8PyWgMpjzpddagg30AvfeJKEm
5XKGlcekKhacrkSncj9aJhmHcvyBJlo/248PrpH4q9aWhyqi8i3L0T1a3d/IJpUlnKvh1jzsqpSQ
17Ds+8fwoWFvEeXbHrPS4cG8s+cK2c3Yk+qAhbyzA4Rmw3HK1HD0ga1tEmcYFkGdRgDouYntwe0x
bRLL3sxxc/WVtAloNMm1D1Ii4Z0i2wQhyqNFKNo7LGC1RfOjT6hfCzvjIJx7l2ZVdkueGwweaYV2
TpMo+u/kKTHS9LnpCIRJu6l8LzVFjl1Yn1XjztBNrJXr6i/fZU4aIjDyZLVtPcFuIV5GHkQsyxpe
WE7dRcHhNhV3sn1OPnLJzPU+WtsyYfQVz1Uo17OC2Rv36OxDlr3Aoj4arp+FQwXpBInC9VucuxjB
IrJWHjj6zBSi3FSx+SoTVs2kzeGv9y9mSBPUtTZxobBUhJj2QBwoP1t31fc5VIix74GZ97S+AZM3
5afxNnSS6HSboyS5eXn8gdCZoTszMSLdIB3OzD64gzCdNNREWtrbNvbQEZXWr8zo5aHpWkSULBAy
wGaDp9+KKGmWYaX+UsdAzcCRJeOI2qneKJYG4YPCZRBVuI698HcdiJXhVt86KMjj4yGDFBJS4EBW
KMYb6AEkTxzrjpLFbyF0FtmbFVnnUIzbIS9fRTldTOHfggQBl+HBHrKgjoYWwqzaegsKROeuBBQt
c0oI9O2fiCfh6+Q2nw4/6x6kT9p5r6TbD7A9rFNE6AiO+PJY1OyvzfhDZlim5arnmmT8wsOlnZJy
YaK8XflM1le1Vf8RRs7UMCDbQhvmRebDcwjmIY4bvXLr7s5fv1bFaB6MhmUNCqrxLcYbiunSbZ6t
rGqWxUj7V1qeu6ZnaJ4eASOpn9KOVOPvibPvjF+zO+s0Zws3pSdDteKjq/KftKWODns7WpHvUq69
x/wnbvxu6/Y2oIQO2w5pKSz6WqGvXBzdCdnM2Y6q/j4n4sJY9zCPlnNDmPrisg1Z++yH4Wc0etcM
hrGu+gzqgCrCdQFdZUUTmK+xRhRPjrDQdwWfASuK2+QRdGTL7ku56rUdchbotvESWRMnKnKEDT7r
fBHYqjug4CufR9d9rocwvNQzVH0eyi8YM61lhtqUgYqgLfHEjeaMQ0lPrDM7VkymPa3bWPm3yWoh
FDNfXFSppNiIUv4lwcTMMQW6+T/JXKv1uCwsPXDxQh4tTOuDZdUnDO1dZxrLyv8Gw73Uo/OGhftM
7wufuHrucv2UCLa9nv3TMOMY0e77AntHbPVy7URwbMRA9IPPjDJ2e5bBvN6WexrrIroSMVkeUsu6
+SyML4lox1XhkarZBfAtfF0dWwT+Wz8WPzqY5qPZ1tnS1RnaC9GcsNiYjBdVttWQ/Y5dykOo5dss
Sj01PA+9GS5bINedNQUkFWJAGA1nFUuMXGYafYSUN0xksKtnJDpRNrUfWN4XtvtglMZBSwbHmnEj
g+NEH3BnEPCi51XWTcze3MC4Gmn/0tZofEwwNxt8tBo5YJxvPfJl8pZzPUfYAqrFObOOgtFscuQC
uXu2VH5uIQdxhjBR79WwVRo9h9cyi5mi/MxQyZVG8UKdVIviB2mvtTGS5gbOa9mnAbnmXc0wSOmj
T5MHRh1BRvXs2YAfp0memQsOCw4gY9fH1N+oWjdGKf74kwiOtiFvpg6ao9/D2ikLezdLYR3nYdB4
iocBz1QwnyR+YGxLZrgh8pzdGHmS8BqtLeTiB0q4ctnPGbR58Z9kMst7bIkf1D6Ef8Ln3mWoNzeK
zN+NdPKO+PDh4R903F3TJBwnfR6cHAJUpFPmtKOlv7Z72e9tGxF314TZ0aMoo9EJd9GjzB16hi66
AxzFjPA+lx+2EgvZhPblkXR7sR4fmsBh5jDnSzdK+20B2XIRBgwNo7n2tgoAO0pxMdw0+d9YSKyD
aSgUrJbaBEy9VvykRzkZ0R/y1Z/5JowB0MfinKryZ2r1S5JeKsYScxp9jo+hO3Ji623IUPwCYlv4
YzP+Bli7VHZy1Ono7LvSZ9kO0S0NLTQXgV+txxIyD5BDcUHR9YS5Nlm5RhOsApr8vMnbQ8qEu3Oz
dIPclm684K4FYcxvoXbC1G8pSgyobPrZKWYSJtluC9d/JXzpYXgjOCbIuGzxu7JB0Hu2uGiM24xc
8Fb/JDDf2oFuw5MN99EongczfwONv89c9RcRIy6s1OV0+j1jnCAsl2Z/ohVJkNYSYV5Qd6PkJUee
mFce+NXEcyGd5Z84A+Y8PjqzMT3UXrzXPRWDMqd40Vk1h1AbvbeBJ/ePuGBpP0RcGoCWMuduBYmN
BKNSDXv6TDBioz6j46iPdu7wi6eMk3oYPUtBmbgqZ8u6+Prgzu8MmcOl7GqxqJzsV302x+zc9HAi
ZPElWvGsqvQX7/EBHrm/6Y3OXiXRjUMBqM/QZ4vMUY+8pk3Ecg+lD2bTMpQnGOcQXejUchsVxJyR
ax/Hvym6mYCXKEJc0uq6mLFlLbF7q+DTE85riF5w9txfYzydgA4ryuAMQkwCVqeqmVylnldcKo8c
Mc9seaitvFG/lOTl4vaNng3yXfcRm0muY9bIRF8tSRqad4Y3HQE5u+TZo4zRXXbkjDUuQ+D8kn5L
NspwMHxPX1uSS+CgbvpgeEbQ4pwDuX2gpXbBHDL47Nro1BjVVSTQcGqGALsg028hK/RReTHOet4G
hvZnjFATFD4TGdUYTUy5fDdezlG2RJ1Hrr2J16Z0ETYkg7GcMuvKTvUQljnoNyo1Sl7OJTFg6w2P
QWt8+3GzdSuTl9n1T0N6QnFmILYK2yMe13Qn045KBuXgPXcHOLkfSRi8WJ0Yr6lBxRDYgvJ+0AtX
zfmXVzFejQP94c01/Cmz+JhijaKPfnY5dmw3oZYcWodRQyxBoUEKjbelj+cVfgAb6TZ5DqX7OWon
Pdm8+3TA/ZEK+VC5wy6xCoQBUXP34oa32um5JKPtQERs8hiYdbsgoDob2aQZYwjRi3dp1mrHCbaO
fb6/YRPWgP92FUOQZJIZnPixL1FZ/X0EKDjkyZGzHTP+p+jZ1FPyS3jkpxdnwi1wpgSEd+eeidsY
H2n5himGLWnFwjj2++34CMia0bpSCnkVfnYAjKqCYutnQI1K2cdPCHHVIp6iJ+HJ/lhaDiqzJAGQ
ljnBBsVjsXJsjOb6gcP2bD3tJ6Dr/JbpT23lBB0x5to2Uf6A/Yf28wy/EZ700ayS5YQk8yfT9wmF
wD7xyzu6Dy7o8Bt8Ur2kFlkZvV99JTErB6oUBMmHMnZuAa3zM4x2gF9G2b4yvt9PVXdPITT9yMY5
jTJV60H0JsfCgwaqjOE2WMwnHJGfTTdaxZUQB0ZEe21bH1NTBntOuXQd9sjuw4Ae14/BXLMfcBb0
N9kqzpIPo8DrMRNlUagZV4Kdo8niqAAldxPDX8IZVmariOMmR9xPu3mBiOEb1+1/sHcmS46bWZZ+
lbJaN9SYh0XVgvPknCfnBkZ6uGOeZzx9fZCUnRGRqpD1ohdl1mZpSqUyQkEHQfC/557znZFV6w8p
sygt9+hXEOgAQVkN5rCTZm4MN0EJMZWqUo0FWBBZMZto2zQZRq2ARy5zqQgT5UtC4I2dK2pPFSQz
8gBwgCw3nImuCTwb410FEzbWu2ms2AN1S96JE9ElVkyNabIpEKm5e9E+o+SMGneqa2xMqsNzifVl
PsaELE/b2v4WRxOlqOQ5Z4UvoeGwJyIhmyq2vJqvy7G9rjpxXea1ipAPbctMvadbY7umEJI1VoYr
g+pTIsuxNZZcG+nD5G1N4kuUOfY8D+ciAt5CcnFIsLUtAZXA0K0/CROeewsztsRKmODv1GJsXXOz
dKPCXGCApSNFBqeY51dLKjcOhIAJnsxJw0AZtPTEm0kLKxiHxQguuegX7oR3jm4GTbpFPBiSzn4v
vwRbec8TGpNNDfutm+gHDxAJ88ss9oSH7GFWzcRumLUzYAEMSJlt/r7AvZCgYzn/QeNLw+5eHMMR
DqchC456K5RcSId1dpgUtDEWtLxgPr02Wrfy82qhwC1gkIs1FjrEthWvWgplfRG9Sp1FbfWkog2G
OcpcmRTE6XRlQjc8tr43NmH1H0GLP8i5+yTs+Hb4t7iK9okHM5nOoYHs+sc/Xn77j383KB0GSGtp
hk6dlWXoQwfx9+RXhN4s4n3q2cMWxZSKD4KMLfl+ki6txZJFdenHrHOLzaQozPUABpdSJzebZnS9
9KvRd+Tcv3o5IH5+ejmGqAxsHdC2hiwpw8v9eB692Ble/P+SPSnpbSMAaK6iioEb2TVNQqFqX5dT
B1ke8GbwyeKLLwvJe6gkyFPaEOZCoX8a8OsnYZzy1hEAzW1uSVma/M3r+wmUy+UyhmgD4B/SFhbf
BT++vlTTkNEjYoFtPIRSDWxAKQXmC4KB9ajJ83jmovaN9NTfl2wfgi4t7p3xkn1oXWbdZnyja1Pa
hBosA9yR/z81w335y9TMHl738/U9BopQ7PBb/kjNGPpvFn4ZmYQLbm35d4byH+BlQ/nNJHxrmQhm
fAxEC7ryn+Bl8E6aJBuqaUikbSj04kNRJL93dsnWb3AOkCI0hc8MQRz5/yY1Y0jgpX6430VD03lZ
WEJVjf/83LHtOE6gewQw5jaCFzRdyPULam/tvZPbzRKckz71wEjuY+yQq67mCWioQBoiiRZN4g4w
XLRajM+52zIdkXiwwXZkYBeNEKQwzQALsIPCwsRrOK/SADSaJGqYu3JhrxMzoMQ3d19lWMBJRUPH
8aEQ9gqlxp+3bHNW2LuTvSt47dbOVK9BAKyKl+t5yoI1vznr8xgcJfUAWPwK65HqqnNlUe/OSQ26
SN8Upi2USrVmmWSku16N4EJZBe268IHyb50pRFNTbV0ghcQYV77UsTwpMv/cQNGdJq7WKqOiSHBH
sBME1dS0/ZsQ6PE6Qa89elWiMNY2WC6TPnSXXegmFzmQ1K2gdOFEkDFMUNSXZDAUQy8fdjMYZerC
wdzbhm+RJiGs8zIpUUmluyAb6SxC058mgFiRczJtycGAVTUmmoCeP9IybUHYs8kden+dBG9Ay/ct
vVTYVYq822Ye4i1DiaOdVBzVb1JK60MosiUuKj27071tc2Lr0g+9t78IPKvPxq0eNI5Cre96vl6z
NKIsgIVnsCcFZN1ZhqYbvs2shTjESiu60L+ZMvgnmdvgWoDGwF5jBbtMyoR93KcmipfKAT3FfDPH
+zFsFQBqb8tAa+dFgD+oslVgGwS5MdOITId+junDjcmDc0ht8S1LxSYvSvzSpsqinrz81EtkdBuw
rRRCCClDBdy+aO+Q4926dou2nalZf2uU0CRNkmQ3oYLs0ZcZYUJOE1hLJOCPZckKP5IICGcJv5SO
ZKIfaVmreHSKvkCizKxZLsElaFAPlo5IGiBUS6TcSm5mHu0js4Ji1zM85XqGaSx8EsdnCCw8xRuj
tgBKYtQ59bEgjNsOL7nQ4eRIBXNomzVkcSES1JwbVhkeYSr0OylVlUnWxPnKFfV9llAa7uJp0vD1
TqAWkS6xZeOcor7OtTABAQvVAwnZz1YYQ/Jn4LVdDWWnNw9C1rqP2o1Env1USoKg0ve9HeDOFnKK
WEm1rFMPbAQOhUCZZQYL/pTyt1EUkm5iJeCviDXTxEnbLp9PWwYXTRhLwKWWjjOi10cfiZ5aZVWe
ybEUTZIultYiVcmryA36hd2X7FlI28RvqU+8l29niwaDyiRBh9FA4WefBhF2brXQICNAuZlxFwE3
lDqOFH6NLDWyGgMPM0g+bcpAIs97s403HPD1e6w2FnaoPpxXehAc2AdUEwhYLsRXxxh1qUZwJefi
Qx1hljNyf5h4kuhNbSr7M+tVNooAM06Rasiz0rIBkoo+pCnqhG8KBN1J0CloIlZTr8QM83EcNibq
iIpOVEAIgDDUsPrTsxS7PwrzKBF7rgWYNDcF1eHaeNi7MJ0CzIC3ZqGWPO1ICRcGiWna5WvH3IWw
ZuaR0KWrQA+TJYBiusZFu4ZqCchxWHGCb+lZY91zPM3TzFWDU8gzDhy2jaBvRyyt5XhYKZSdNi48
Klk4guhfYJmKMRwHYzuAA3a1ktmcdmN/wNvEqT5WWo0dfV/Gu75BiCXUYFIxhNwY8GlaeQmfBisO
5JMmgf1occCzQ+zrz75J6OepMeyyeIS6KdeN/gx9heVh3GtgPgq3gnlUBhLPd9z7FTv5cgyJXTuW
ZVG81Yhjoyz3n6LUruoYpbcTkJm1kJoJty3cDVhxBDtwc8sE/tdE7izvGqS5Cv5CNBUow5K36LKK
theprpGyI4IS97Y3hmC7DrOsyvI9EbHyE5QE3tpC00kW94V19PrWWVaN32/Zq5dzGGosmMzOuBG1
tgXqtmtteI7GjI5s0DZ5guEntF1OyYZQesFBgUG6Sc3PuAHEF5Wmc6EnsthlbWCOGhutQitzinrq
BojrxEuH9L8rdMkJO7fJGjCpTpSP2JShQwceVIy6P4uVyDKlc2MXAGIdumCiYxxCTejBhcmgf6TA
C9/yGnTYCLsbwcdK94GWcZsmnIinlWxmU5EP3aRnQTCpmtwfJ5RSb7RMUk+2ngff3CqNlI0dOySS
8B7E65w7YWEQUIK5TxJ2wXbDbEdp0JE19DK1XuHJQqosgmSfEpWfhRb/DLiRs6hAqGeTTHV4osaU
r72sIpU3riFK2G3VyIlYoiQR458vIqpJ4lSLW/IdbaNtATZmM49mhVmgyMmuZnU+EwWPIBThduch
ST4xSJCI1TZVXVa3biVdYzuT2WzJzkuB57yhnKvi01STSmdWiJccrbeK6m5xknhroS2EiVc3yiLr
C/HQ5GZ3shS3mauSIewrEwJ0C2xnXdVgErOwetP9IoF4j6mqsgr7TukWPlyStOMuhnjBzWgvLFc3
tlGLEEtDXXmx8LZfeSOyFU2hyVo2qm8yZ/C5qtnFTO1Fd624pXC0SmTlMGflxaDtVhOvdTVCdmpP
ulAf5NDONItHLmvlPQRFDW6AsxD3j5w9DdWHaqPRGDBOWoFmO8vqVpwn7CkSlLJvus4Zo+RKdDA7
sn3E7mUvJStpNmVs62vbEdK9EBbhTCnj6pa6ZbbRPDN/x4+UoVEqNg5QPRNgIgE5CrxOmLshObnG
sYQZLaQlq/POzQ6iIyP7c6hgDe90BwPx7S3RDA80PatQDk7KB8UK9B9xtNjapWaOY1Gy3wLQHCeR
qgCyR/h1jlD4oJU5GAJk0GzcIAKsGIzOAX4azK3HSKxIswhxMKBzvXSquuRFEgxF10TVLKrYKueA
mVmcE+6UFnpisewoUn9e4dabYFhMXpEV6SyHguoIO7hHPKe6s6wg1dkSleeBxPAXUIJzSpqWng6T
aAaABTXGhRN6U0dSYbuz3MQzhExEtXdq+OIC7JZzrlxbXQhQKbcQteyxzjKXN7jRzpGoGVM2Fj21
266bjmyVnsg4JM2VQsKbSUIgvUQhclcOMa5j0wPn7Qs5PRDSay6QrsqLIDeUcCFjXg3HrKZW47dL
t2PlHbdFvTZFr3niloMWDiODimXby6uTmPsNJV18/ZIYCFkxkB3nSvnhKlQk2gJKQ1I2WpMHX4Ss
1VnfSLjR/KKa5HqN9yDXRW1mwRfhC1UUd1ii6xVEEA6shZ+kpOCc6mF5JGwwtLaLsChaimY94SYY
eX0vRXrWOXsq1BpZPc+5WNOGkJXgh7AEXeueMgkfO5PKvREdFXI0MtPCxUjg0ACRUdJ0AfLmLeNA
bCcqDMAR0Mn+nsLPgXkCw3Fp1+CLVLsotiye4JVAh1unvSmtUdfpKid8Oc8qQ7kN1WukT22sOiIl
g1v+Fdq0txVax4xGTBc+oxV9jbnorLy2Yp+TcTwPZwC3IBJBN/QxLnoYJyO07oAuqxaSXO3l7dZI
anPTI7SeFFeyP3I77tmGuEaLaOdmLfZAzoUsMrSojJa5WptA2NgT0JcWs+fA+gu7g4KncQfgaARF
35nQQNUvqLOSaLTzQF2N6YS7t1KfXAJGK8SrWK8QeHQNpzWJDPoUMpglMV8deoRXAJCmfsxjLMyR
40pL1FZlR7NSvKhSpf3kPnQccqRS/mz80HgpZU9GoZKstZ1J8O5kuzk0nDj9sYi6MEl1wVnUlRed
NA8YCakWr+Q0FerQ+IqknerkgVeiq0RwCDoJDFHGl7mq5ZumkLJVB4b/KIK6HUrgNEoFQVWdRU9z
wOnRFdxKPJBAg/H4L1Q/maGtF+tEkvQ3Kp6rh58IxUSGOUICmfJwCmMKE/RjHaw4vuczjWlxl1ay
TbgvKfQDvDH9mmQxyS/fdQ//T0SH/0EgaoXp/pfo6ZMXBF70vebw52/5k9Rh/mbRBMw4z+cfLMbQ
Bv6H5mCav4mSqMsiEfkfWsJl8zeJ4u6B3aFKmiYbCBj/UBwGDLUlcwAzfi+Bgu7xj76rPwU18N3/
rd73u4D2T71PtzRV4VXJEvoahzpVo27qe4FNo7i39MxOWsRh4uC9qo6hFu8KOFkiZZnEFjl+w8U/
6rE9aTQ+yoE0I9VM4N2I14JFJs5dd8s+/ujfslN0Si/NrbhpItV1mLKzs62gaGKKELz9H/fZf/vK
rZ+kyn996T8BRpAXopTnZbdoPHHja9KmUJtgLngNL84EFivRnWgTLSLPm0ydI8aual673dZuojnr
/20ga7u2ztsRW89oIiqsEIFKaKa+lozYnsl9tBGxCIzkgyUQTAhC/YLZYlykLS6e8GCqPXBuUe7G
mmBGLODqiaDoL9za5aSiUoLvrHCdiZxQ1Y7tiWfBaSx67xia6qXG18tVfwlajFgZGfoituylm6v+
NKE/FBFH95ZsAWZS6ERvfeZ+VKoaLwOiniBMQ3sCZ6medthzPQWDcSl71SF0BuN7lMw7cljbaFgs
+cQ2NaWdG1lAwzvzYEigR/MC0vcRKxXTlAE/6C+j9WeuONhzWuySPTlx6pniNyVkneBWDT+O1nwJ
OX13xgDR70MRObYdHx1/r/PWDm9xznttftN538tbe8su8Sk/iW9i/EHBEsBhrk9Qp2tWLLikS18Y
0Q4B0Q1Qkm0iVIE2WalsyNnuCHtZdKxpzrcW8DJx2NYbI3XCoZggt1F9MBNNXDqVR0GpGhPZTRos
vt3cJUtF+Es8+qrB+tDRJnI8ZJg1Fnd9EgOedjL0EUeYga1Ip4nsX5KDV8CrLW/VI3LMlX4NivDW
IB4zq4jKu8yyrNsI9+IZPYOnqo3EFTHVu1rEfAEErL98HcRh1a2YK86VNnNN/OwUc+RjzUrX2SU4
JIdSUb5ofJDKm8pROfUgE0+SktW4ntW849mmugyXiVDJqj2779bd+gi0grMKptNzdFV26luWFmyb
/BzwoovbBtiM5G9pXx/FoMpG6tV9Fz4Ev7gVV5akFJ8V5qpugLNRUxQMcgoIqUY45Y5tj621skk4
3vAlEvlUU0Ur4Y6p6+nLWj3u7/U9yjW+kEFIElAs6UKVMBCy8+mtl13ZMmF3b+spOsoPMBJsCwtp
Q+5Tqm5aX8xpLN4E1MJ3Szv8EIVR0a7KV/uSXsnDZPuuJ2PGr0TwJ822PGfxSeBnjZ7e01I/SC/O
s6Nwb67JU5dsbaRy5JtSjjf2gU9N3Katx4A6mSplRmal2gVs2gmIeAey4vNeiZ+BE7zHgdKPg3W1
VfNuF+/Ts3f0z75eTsOaU9U7lsSDYc7rCY87Rve0xD53y1yrHuusXza9/tTsqmCzUomYG7uRV9vO
nAxDt/CqfgO5ErNVuEkX8t65BJf2VlyqS3bAaDamaThbKZti2/kgqqW2goWAhueOU7c9twYtII5K
X7RFlJCzprF+9WCN/D7Ad7urPrFXxaQ+U3eA8+BksKxzQc2GFLfNVEirS5xmK5hxW3Pf+oI+ii7e
owkEfBtZRMUs8QMbSxSVk/iSYbBXTIZeAcbugmllQ6Z/2jNcwULXDEj39PjB2ldnCi1sSeNjfmDJ
PObibogkZ8JTUAtSK5b2hL8LcsbKU5Q+QvBh9RQuKoY3pFp1712iS39TbsmhL7q9Iabv3iPjfuYM
3qCiBdscM6jdnbhHA59519+Fu04Jl32xpiguh5AaWiNXfziP4rO5sLuZ+vCIyMqNEc6WsANh3lZP
lCxnYs0zFrKVGBFK+cBaeCIrxcTGSTv09YnTJo986i1Fbm+5m+zrBkti6A45hs/IDDZ4D/pQ3kmy
i/kN+BTgYjwRvr3yjxFISqwk8yBn+xm69GPhpsvMERFIaxGq/as6t9foLN/tk3nSEd19vM3So0jz
ZB6+srx7i1pIHTd7KDCPW1MZhal7QyB6w5m5a9X2XaKHgZ1ytXKI3IRdOhFTONBGqk+AOpucpQuR
Pfqx4M9R79hOD7Lj7pyzdpB3VNOdFK2nVC0Nafl5V+QUjwzc1JbvJvplMAfQf/xpjp5GkT+sOoSZ
cxYO9inqO4xKkzgM37TYnLnPyHSvg/TzTT51e0xg5AvNL9Sh23AbDc+eeleMrIRhoTM0hH47mEpA
6yaq9Zbcixac0EGiK7lv0klzt5A0EPSoTndo0RSlkfXm8I1ULWovWkKP+LJj+Ru6gVW8LCM9d3f9
VGiUmREuFe23+OpflTfXobU4hRwyLr/aBIW9QGrsp9HeP7pHmSUt5n0x4jqou8gEQrP0r90OqPc5
LMasAmZa3qrjadgETwLg46BxCRee5J3ylqbmWdmqe+sYXbJLcWla5x5gNlL3w/eRdKsu4STmc1ou
vAtFkbfokZ+KA6EW0z1RUbhobz2/BvZNHh2kNVYdE8BpeGra9RTDzFj9EB6SeQrSs3To9nVbLPPW
f4l389QfpK19zm+mK8yrOpygeK4KWb1aIqHoesTPhmnCYC8jYqny1JE6M0A+huxlnvaHF0Rj6yC8
NQZMp+Ja4VE24gY74FE5gBsK0hspx6Hu2Zg6AkyXt3IduTKu9vo9mgOoghhV8DeVG481dd6pyQaj
3hLk8tNnBz4J8GFQ8jd0WfmcywhKn7JdsUu79oKJUOlHxV66tleZ3o3MPgzEp/FTWTVC50whHL5n
cuGOSdTMEvidwS485OATbXMm7JFFEcfkdZjgtFFGCLFT/zP+lF8OmkQH3PU9/vQf8cNK44XnE3VX
zXmiLeNDesjx3udRjksg28fHiKRmG/M4khuyZOA5gDajC5t9v3ZbWZsUsb/ANYQFRL2YpBSuRqqt
yXefax6Pvmj2B4qwr1EpE6O09nJKbRlLeZw4BBylZO3QSj2WbB81tnRPuqI7s8bw7xUJJBpFjbEW
5+5bYED4l/G2BXIdzfKQ15F18SRQLNAGkbbKu2QA6TTAdWyVwD4GYtjTopZyQmOP5LbCCpOz+Kl2
2ZuSt8SHLJW+p4qWrDxaiBF3vs84Vkt5NxLylxYSJTcbungzJV4khmRMKYXYlYFOmqliHYU+teyJ
xgJ1w05umbhs894jnayk0KPqAk+AQRUd3jrbNFJiUHulksD/qyJBeE/GI5WBoMmI0EFmnZg8oWai
E+Ei72s8PKUqjAiw0sMEfXCsm1DDpGKROUQZSQGt6JkBeOWr7cwsqaKIDXEjCzF+hMgCEQdvNKYe
gxqSsJuAl9y6qi6tdTwP9JkUk7wtBpyyQjivN6eNiufUT3CFMPOPxSxr+UhZBqlimgY8YiK0m66I
iLdToS9vHG1PNjzOeQO9GoOQMIVsMGmMxhznqRGMFRGMlxgcK5uO8YNp2uK+BhYRqcpV7C0wD2G5
a1pxqxrezHHave+3a6sovGXSZF8qIWXeGg6bqLuS51MTGVWTQq7J0LaWsdE0ViJSR4+jEUwcA+tS
bqvQTFHaRqGM5wfjB24o2987VbwSSxIEYv+pK1RyV/jdc63bmx03LpSNhUMrxDhL+6PqceLwlHjc
+rYxLjDNtghdoxDlYmJmlHF+awQf/NxQRlAQXQoaNZn+2p4gD/aIn6Y7U5eY8dhfK/g5IEF+P935
mO4JPWjSQgCuMDKR21Y0Ty4dSL93+W4SbA3tZmPTvCW9y5tGJAIFhKU7hxyIy0dV3lyOyPGB4P/l
16+M+favXtrvFEr+opr64Kz4ztkhwGyoW9zeC82r91Yof5oiCIVIIqSfPBSOjtQ+Jps5Gxmr6Q6W
23Pif/GMvHbXdO+tC9HX587W2hFMGheKOFHuHtzj+Bwdi23r18nY7aKFHbhEqqGnkIIZs4GdSkvx
4F05dnrNLrtmz+4qjOqZdcowAytrMVhYH9a9XE7YHt6V+/D/l2cesepBODW4gXG8VX62EQbyrX6U
lXNwjI7pHjtk2+3pBlXXoYg/Byb/W5uTrAAUHAXLQq0oCXZm6rHxD3bJ0XvtbpRdLH8FyTYBvjRE
I7XsHZsXZjZzzrqR0p4zP4stLi2/WkRAKseStC+48ZTq5ReAw3DO8pkvZlUs1iSVGXb9a3ylVqUe
y/fo3F9laxnRjWHluO2TPabpNf4qyuQy64QZTMHJw/axz2UqI3R9JXlDVd45V9Nb/pSuzdmIEBoB
NIxyw+WC+puGj20lJKd8mEicjfFmn6xD6xWkwvJp+myv0rVkJKR4BCWgvESMN9ow5gzzDqdThh+F
Iajn2J3zhtF4dPAP6UVlWPr1raUNnpufb3pTkzVKDyQDmeQnT05QtrErYkxfaGmyws/hzVgI3PpX
/dLN6pF5X6Wkz1LxGvTKvF3m6bm9lyqzUxzoL28YotR7wvXL9gphYy396PiopE/+gXEkBrVhSzvh
a05LxgaDTfwQX82reOXtCjXTCj8CRiB/KjEOgdGeO1lx6zYuk2+3+Jsf80fr0e/yB/KQpFP3bZp8
hn6SP+QyEXKR/flCbcJzDBfUTY1Z2MlLdjSgz0fqtOmUOaVet4Czdn0rwHWp8au0HuUpegQPcl3v
wjjSDi6REUkfY5LDzSZRQkl2UN/jL5zW1bI7aKf2PtRGIxBvTcMpl7qMBjCupTlttdvauKOu1iq8
h4O3D4/5Vq2anbzJV9EwkImtS6VE+Pz1zy7jxfn5LbZ4hy3dRMk2qUT/8eFRNRY+kNhRF3HgUNen
csZhJPfr/N3Q55JenWWsMxmeV4TXzsR0h0C0TleZPUNHGbMmuOQciPyLcJb2yd+8MX+lS/HCxN+L
02WN//7xxfEwUupQS9RFWBef/A0ktvgduvOsYNLLH+Wnt6tVApgCR41LL2t/c/+bf/HQx5UmyaJs
amiHPz9Z+ZmrkiI2dYHzmvWTYy2CueXp0xeVDycFccZ+xxnb6jmT1oSm2UN0yC4uLpVopr2qMHmL
TxkzXnChgnSk8CvyUziRFtklucD7IASzKHf5CRAFJ2tFpqXdlDfaK/ukkbGXn0X9ptCb3a8gk8n6
tkEKGv5tnc2klGd8xZnvoSJ+M5lKu0XBhKowqYYXl6m1GMZXKoMwzwUTi7k2HAbchkm3HkZe9xFe
mmEINvb6Vt1GTMY2E7I4jMq/vr/+4hKqIj5lPliibFlotD++hbbbNhkVCsoiv2vmU0oq8nEIWDiq
GIxtJmR7GJULZma4A2/5RG4QEpI0RmUL7HAOSXTcHpMcM3/KUROEx8TehORvs48N9pSpvenVDkft
VnkLUbrG+ml4xuTPunP3flROsOpgoHGlqZGAtRSecAGHChNrY7ZknZwDhNPSOw7h/lzqljIusTFU
r6MUBKehPq++5J/Cu6M/Eibtjomb/uZi3TKDBztv5w9DueGPLGZ01lspE3s3jO4pD2v3oTPPd8z1
8UG+dTfel4uy74fBXzn/+hr//hj+8TGtipKlWSZiOZf554+JIEFLjfpcWXQRHFKC1fG5koUVkhLJ
UJpu3ZYtI/TJXWpTIBRt2PF+peEYW4E6umbDxG9eulXNATaHDgVBjWFEcOFN5Hl66r4io9CnXQvR
bxnnmMD7pH061LLRoLIMclEeuXBzW2CroQn3Tus+C0HigN5mX1r3cFwYtHkPkiNTy5Xb083qTBIW
35WLegbBYqoXKA26pxzSLj/p7V1e2osw/KLUdK1o7TLxNvRR8CSthmiGxs7WneEIeRjaSDdlbxqJ
t5bl/jrX/SVAwfHfXNvh2f/jtcXeb4p4CEWN7whpeH5+d7iyFVeMm1iWF6FOi1/eSBsKyE8I2afk
KpveLkm0Q/K07uK1Pgche3beYIzUWVHrsN/te0o3pKNb0J7qFUNZOrFi8d1H2rAGiQOpIxo0D14B
DvZbiBQCK+AteOWDPpJ+1G0w9mRjGlwj5MXqat3la1rIryxcKmAdLaD15QEXC+WvCAo+EVqOI7Iq
vSdKcXS1Jtg5QTXl0pDbDcoKjZvTjVJki1ILLtm53qo02Y/ykdIcYUTR/lVwoZ18Hov6EjqKBYdm
FBngMH99VSXrX8+smiVi82Qvg+GALeqPl9VM4sYHzyIt+p18iK5iNaTOgZO6Xvyk8VlWxyqYO5QJ
6yweu0N9r4IVzCx8hte2wYsxkTHY8WXNIdXQpjbAopLgD5tjqTQygnulNe539b2/m8lW6PA9qc1+
OK2mXnHW4Bci3ArqN9Wsv/ImXppSvWhWGpAEzEm8rxQCjlq9Q/t9YimfuHI+1U5Ba+7Vh5NsxUHY
CVB42kHqMQfRxx9Vu+GoNjxYi5t69FCHIIuM2r19MeRv4YZ47VX6IJQ38y1CylNMkhj3rv65ulIi
J0IcKx/ZSASf6X0hWtO/XADLqfJJrHRzbinjSya44/neEmmtOhrpN/cY7DOvf9QRHj5+7i83avdW
8hF/JXL4LQHr4I9qO3hL1XQZ9iwKwnIQeuaWyqbeyhAJ1GUMkbmjfdN8RggqIT8wqvHJAYNmY/HU
DAiARqLPqbKQR7mS9pNeSY/YTAbHIsWlFvg/qLozPu/OwP3eGfWjoC/jVMQsmzPbIQ+iLYbIXIal
ux22QFG+Jy8ZjLIqJzmwr40RwyyUZebiAiQcmtFwGbtbc7PRkgz3FMAv5J+Fj+5mvbuXYpGuolkw
KS8iv6a4KXsfbapGo8ov6SW8mEdlL28TNKxf37HKvx6FWe4pdNyS/5FMDks/3rD0Weqotpm0SJv8
5m7gRxTHumxnAeWsTUF+XDAJpvdOb4/TVz36rPramYt5ujOi6JxbE1Wdw3ePx/KgMxUITuFcqN7D
QYMq1sKGtMREJ+WKQvV3o+vvj6gfH2E6m1FdNhW2k7pi/jQfSimMlb7XxYWsRJv8nB01EipMDuhH
GasVQOtNlU+dbh2ZzTdXEv7mCCAPl+Zf/nxVAaagWKIpyz/9+S50mbxMTHFhI2IlnJeTT/29Tyiu
dUfKK/kM4Pn2RNJHIMpGyjpCEAtPzkHgvkYmiw4h3V3OuEA+U+EIOpL0hLf9biRW/TePpb9+pYZB
ikzCkgvB4sc3WWqgS5RBKy2UU3ANnkoQvSoUynavnUTp7Kbn/mOIHsXjN1Vfd5r6cPuYWPo7nhnR
Pkqh5OO/iMYl6qWBipndeHptf30jytpfXU2TuITG85NV80/DioSZCc9OIS0aq5kaO/eso6rKX9DX
FQFfzwafg0j3oQg7m6MWAT5l5nClUmZYvx95BPujfc5e7uQnQPVdhTWvdfv1a/zLD4thGoahDpeR
r+Efr2OITZKSZE9ayESirbv7XhxxuYwoB0Aw5ci7G06yEOcuGYJqgrAasmINDCjLUfuMNXcZpvpO
T9Vi3GnTkirwJBNusj7vKhgSwctIwajm7tfvr3ooLAEvuv/jjvxjo/+RcJbwHLf86X/+5zmJ+M/P
ld78G/7P7/jPN+8j5+H7Vf7yV/1PMmUw13CT/e9/eB0mz/L5b58ce8tuKDj/j38/8/QP/237/Fb9
YMz447f9acwQf1O0IVwkW8NxSR2KUv4Mg+i/EeoAvaIPTg5LGSwbf4ZBJOU31RJJR4mKpTN6a9wm
f1ozcHMYdOBYpI0NgygJn8R/vLwf3sh/vrE/RLGGz+0/n0BDnkjBNsJfNP44prnhNPLdIS7PgAzo
jGlTz0n3Ce7iqlAXipHth3W6qglTVbZXEgxHQ0/XqStoI859oyRDB9b0Wai0gJ/T+XfX8M8X+f2L
4pgzfAy+f1kgfAxOQDKXa3jg6ENk67uX9V/sndlu5EySZp+IBedO3sa+KEKhNZW6IZQb6Vyd7tyf
vk9kNdBVPUAN5n5uEvnjz02KCLq52WfnTMRN8zFU5dZAhVxNfg2lk+XKlZ7snwHZP/Ln4RPX86eW
KNggfeplAMEbEDUsflo2O6N18qv184i13q45JsWpXez5xu5nvUdrYuNW60/enFfHqPpl5zCyLK8L
H4xyuQumojzWsr6xYEJb20K7MSTfpVr4m3wWHqyRoEbgOjNQj+aH61aGhF3rbU3S7SPiBdrEEDxr
Ov9ASmcGslVhkivGCpaK3eDGFasGX2gzz1zig1eO1dYjL77pNhMStWO30By6r5hcTN191yFxdb9l
OA3F6VkoapHu7p2rgpgMRjuY19qa2VWRhgmrwwA8Rnf+HE5Ve8lb6zE2qM13BNcjlj9jCfC5J9iX
TT/UAKGF2Bjickph0vSGrXuwcAMXtmuh3wvsEcRS0/DVxDg+XGzntJf44gNttnIs5jWKkoGGub6R
TzTE/HHwoKwOFhIM7Z+GbcvRzaxjWJ+iRnyqOT77GMt2qXTuruHSP3ULUZAQUHuc6G2V0drK+y0d
BSrG0aoPJnTeh5LmWVR2TMy91xRjVyvAKM3seZ7aagMd9CHyourO/rW2LUefFPbejvQJIBhbfDTM
RgGozy0+hVMFN0XaxAp+g3KK917kfSbBfUBqoYk3WZScguI57n95xnmA//djcky81j21cteD+i5G
CO29z1iY6qAo+2WXNwCzwX/ebFSuhKolrJ0QxiadySZPd8IbmV0+thK6ESYavvON5a4nlVoX6cFc
Qpbza9HhDKB7jLfoo2tZvDVVzjtQep9NCPZf3BU/MDY74u5T/pK2zXc2efDrTUCEQsYMffxU8oLu
ylHA3AiHd6J9IfJvOmcdAferxKKwAsYY7d0RoEdb1MXKzeJ2n3tSklURHZAYrsCNbT0CL35TYZDv
O1Q2m7rl1jDFFhnvmpmE504kkZ34REhTrcw4nPteWme34kmga5jxXuMRbzblD6u/8QWk55Y9q60B
SdKb3mOfl9RQy6VhP7nzGk15e+cdJKxM84bqIAdtm+LoyvKka08/gdHMd56ZK7ZqbessWaABiwE9
I/YY7Totp1/JlQ1K/f1/8WA1+3agiLd5EB0zYF05INjadk/9qNiniLPxnEPGZF3gaqVMlFEcv3Oz
SRCwxhiSAlQp0xjqMy0Els2SUe4mt4FaMJpknwtcnpWTX8KenAzUyVNGv23t9szAYwZpXDhg2IVB
fNXRHzYOku3Sgutu65AGQ3+B4hCtHLIffLdD/oWW/qgKtkzwM7zVGU8HFrT0UeBs22QygFrJO3GV
k3thne6ldQH92gOTzjzrn3AtmidPF8FKuPk3PAf1W2ZXIxkp4P1LlZ7w38nDxN7etbPY8DB5cISf
N3+GCbuzsTlmKbhcNVDVgLU4m1nF3A2CBmxnomA+JeegPAXVEpOECPEZW6DX2qn8g6CcWXHyERel
gzHkG0wK+1zHP8lg3IHdZbSNOz2v02SpKZeGGw7ab6UDNyOwGfQUEoABKKad3xYA0pflG3ZrwhCp
90gUeuF2BsQg9SJIfj2sTcFFe9Y1UdTQfpCdp49uDyerTt0b/7StpzOWbooy3nfoItZdml5NnIHE
dliGcMBMb1NXnabR2UWLeFHdqI/pqM3GZwckmh9BRbCt1qhl72YVU4YpeJjFZWgaghUVH9FssLvt
EvJDHo0HlpLxKVfqDWKJq22YmM5t9Bl8RIL9xKI89aJ8tm1+NZsE+cryxfeC+pkQN4A35WPYy3ri
CSlDFb1cWSjE/lswJHah9+wIwczPVlvote4SvVZWueza93zsh10gJ/wDHfE/Q57k76FnErY0uR1t
RlpZx9Bn6d/O3WntjJiv6LDibKcB3AU8d1ofsHtnP1nee452akpdPnkTC/OAzn+4gGkCHx58iHoq
sluXB2r7yK7FVxOT4TKDHPfp6LFcED+6C/+WqeMDmi1kzrIo/EB3+A6o4xIO07Zb/GHrisls2iG7
GaN+B2KMvrsqOUd2sUtSTeYjGs0m69sQSS/nVpKiMEjpl/msUa2h2yc7tm7uRL+AKTST3Tomh5P0
DAd485IOgKV+6lnNXCnQPlswZQAG7z9MuVcT8eZOTR3G4I4desdE4UPgZwMD6ftPOw7MTrjzua2j
8aKGhhOq7BCQ19WEbNyfH/q+TcedTo1ATwRad4AfIvwVKT7/1cuSn2ORuUe/zGgCd+3nPJhpPwUe
tlU+A2Ms1IPPt+LhMY8sdcYQjDYpmyFJ/P3h/p9BAlhihzwHkErXL+h8Kx6tLHpq4CEa6VLVpc25
bpJmnQs+G/Dve77NrNScojKU91nDT2oIs5PYN9ZYsgletRxFGH7gxA15d1VJ359lEP3CdGLWvj93
O9l8b2HeOuUDi/k+0a3xK7YjBoHNPUA+ABqZeSvEofsm+toDWD2c+UMBo7Aed0qRAUMZygiG1t50
HCYfC5x0poc8/UqnOjguDUzGKkrVPkn98VoNAPXF0j8MdvwbockbRHCWtvwgPf/9WRrws//5z2QC
Gu4MlrP5++2ai7A9L64E9a0ZVfAefZjuP/D1LZt0+FStk69n3i/XhBvL1h/oh5RB60ELZnHCdmuC
+TNUSCAnkEHDgehcugkyRe/GbZzdNJHAw2XZb7sGw8PAkOs2yRYIVX1w0yV99vr83YrBR1p2QaQW
JHKWeeypxQJ9urHvezxQ6DCNse+cUV2QnJXGHMMuyy5Mg4kb+R0K82qdWk5yUb5JYNONlwU+6Dlo
2/ARqBzmVjs7RlpcY+rWS9GH9gVCebpWHT2mdKDhqGe/uxlfOixhcFDjM4lK3t3sk76yfL2tKtNe
cIfR1UEscWApG63Y9EbURR2I9O9Y4TwkEHOhW2yzqqVYBQoJzIqNvHE3pMNumKunkSTlY+V7w0pC
bF0J/WHKsFtTY6bg1fnFAWanylQWTr1oXEF/TAFuQom2g2UdhhDNCj51vqHiDHCvrYIe9aFoWSGd
9PiSD9189mKEvb0sm62cYnIpNnytlg3fAn3ATHiL5xN4Xe8pAHV74dtP8pu763bR8WdkLfnRzgiK
dnAtNymFaIQqg0L0wfYMzcalGM9TJbsNC1zthrOWZQ0IIazwJJuAdwWgr+lqhmZBzkuxzcbPtC3j
Ojn1rrW3QvpvS1iku8B74/F9BOoBhy4k/SjMzDpiqGHYhr/Sezaigk8M6fiIaZowXu2Xn7z1KC9Z
BrUNfWWIXfC0MRQNY/EyFfrQ3JMn7gA40S/sX0vG9yzjGH4eiIMKOb/7hXgaotZ5LK3oyCHC2Tv7
750axSbqLKzJeUbsB/ApDUqxB/R81KblqB7JdzHTYO90EtwQJEx1uz1QHXnnK4tnPZ9p4KUP4H/3
VRMQovRXNuny0UP6rZEMO9WmLj4LjNrh6J30dM9PeysTdGet6dwu9UHrjwZ23VrCzHmF1nEaR9rM
nlbEsjNzrLx03pdZDZdMROGJkPimT1siOTNkzrv5zGmiHPAuGpi6lscggi2NrUaeenQ1q+wOwaNK
extU6cIWot7FU9Ws6sazPl3UJqQpEF+bd+Nk4ZndbntFUbzN8qX62csMK7RzcvmXvjDd8A9FYoNT
r4z6tMkJt5bDB0xZpN6GyHl2nOQLCyHmrpRBcd83R3YI620PcGdq2+Q5R90CQy3tfgn0FjZ/XJJW
6aGawExZ3RLf7FFDOLYiUDZB5K0cP5nPi03CqXWIPPrTwqi6qvKLMDrZw4Tkehj63Usgq7PoIib8
Up/wloSHgSJ7FctQP1XQkdIkPTlc3lYdcfhNkMrxyk/oJDbOk58717p3/Ie//xVy+XxyDMc0Hbab
bP9A3xuuPOTTbOlAOZpi1yTptM7JlVPFOPIhq+sVSmT3BG2JhBvp/WOUIhamWMUR75kL4JRy6ONN
j/1kw+ptcS37gZ11KtKi51f79fjulVS7YdQJGkw859HvfHANfuSTyo64rP+MiwQLiiqCx+VAgWLV
t7o7tMB598uSpGAnK4OSQFMx+J69ShFNeR5phjB+o2uWbu3AUjzO8r8cXi60nEPbKYLYTegsfBBt
kmx4XQFJE9F5nC33lwX4bJ+X/SHkI8l7HQMTkS/mQPaji9VhqxVVYTGF2MAs57QAYkAPADtazeD6
LYIvzMmsVdH3tPrI0J8YQCSn4sRe4P1iHSWPEDNtHhEz6kktzZtyT04hIAY4T0CiypPLCoBDOm3j
9RyBTtHqs3DU/RAIxldnxwag99U1Gjs5NspmkfqJqQGQIA3ok/W4ba/8B9Cc47dh6fMNSS194+EC
pqd2Xjilg4/M2kaVGL/3VImHWroz79LWYXWCSWklhHOZI1q9yh3WY6PowXS825MaHHxmU6e2RyNL
RjFhVW7xPM2bhlYCyWCIrrxGYeK3x1hNwVkl24x6+VKPziakvUQwjJsHWIrqTAawncHzdf3NNoV7
q9CNHcMmpxotyb4puojUs7uFXv8TfdJk3TM0byqVPeW25ETwFPyzoQIYCFsPK3XwMSeXNImj7xN4
lD1RtGmnXBBStrS9owa9AJjPWTZdPXUH24pObLi1N9oowG3Hyd4ai9qnjyDFhiRG27uPfQTiTiB9
RU8oPA6uMXtb0zmeXe5b+cQ1QaZcNxsK9ftxg5Ir4oFDblqXBzNzFY7r6amLEn1YyiA766oEa4Ck
yJ9DYoK+CE7d+BV5Wbt2Y7c4xm1zKEBkEzov9Elp/3dLBJOFIzpKg37wBcjtSfh4Yf3B5tBuvZsb
l+mBV8U9cn3YR0GN1i0v36Uk2NeF/Q9OyuUmLIr/BgyW0uUPQN3m6JSkMswUfSWx7k/Av9lcLvwd
Pd75UTS1uwGK5h0a9b3LQnYaikoe7LuYT7bMkCc1YOawozcH+upxbEb16CeBekxwrG9yDEikHuoD
4f7uqGtge6ws0RFqVXC9m6dWI8fEc5mnFpaq1L+xKMKugj2cgCe7D1FNt4mHSsHBAWrpvrnHlH84
pv48fJKrARQImiOh9bEai5E9cjZ61xHau6FYOK0EWfGgMdlJEi7cFUQVjbs0V+PJ54Jc7istO3Ue
vJFbROvUr3X53pCuv1+dqvM1y+r2NWjg/bOKzJq5Ailmh8VOz6ydehQEkx07WG/4GhhofJeRzPdw
LJEbyDWHlfUX4GyND6wpOoeCGcuG3XWWN9AKrfArul9+xYJLmv1YfMoaJGDjW+VFP9p52EF7anZj
4RfQXnEbD/QWdlOa8GI2PjKPLJjRvKjgaE8L3ALb+hHOxVcwKvdpTCzwqtbW76v24AHIXeV6jq6N
xNfRRP23BWRXPlUfumGe78rhp8VOx27iznRroaVv0FXjT7IQ5HAapt/rvviJlah/VZ358Mr0NaA4
+nDh9rJfWxii7/KHallrLwc3vSa1YIG/mAYsUvq+KxZvw6HV7BfxTpbqq9fO9GSK6qUCTLaWXLYO
cRE/6Rw8q5559/ayOFcaSvrU1udeLXzSYlDtA8+WO8J24yyASAZrSY8OjODdRLL0Mc/i6lCGn2Ku
cFjLbmE1nfEFg+hNE7TlThLfpN5UxR5WLD9TSb2fy4OLbvcZEgy9bTgy5BhC1elT3fovkUd+r7Li
eCWLehW63fi6OCGCHeWvPdnnlwAoZ2Ran8ZXiJPb8mF0zv3vaZrn21INl1jGR8J37nUBtlbCT0TS
DDB4Kpefoujm597f4tGGm2exSivdtQlocUYaybNX6jUOvOHoV5PcYAsPyWpBtymL/GcVmIEyaHjX
dUhcNSIjD1CfsZWT8WYoIegugRteO6xOOjDPbZadcViQKYANegAXw2JwxSRHSmbFBGXNU9MYgnFk
9EAUeghOuHN/iydzmEu/WhF516uKrZOVbR97v8YEqQAeFYSfOeT4SLf9iZD2Tmp1EG0wPs73H2AB
9wDHaX4I4BY0DTcJDPtjCTy57Lxfumcve+K3e9gJVjoV1iFHwEyH5Y8FrHIF+FsdFSra2bN/aT6c
m8E3p/vQ2lm6dTSgvGHgLvFFoe+MyrUK4OnxINThK87VfA9FJxgaYh7vgDjTcw/XGsoeoIEo+cH0
zUFYtBmKbQBte8hnXKg5D8EgKzo8yAQ0Bb3HBu+v8ri0LrPCImFzUiYkamk8siC/yuf8PcjJ5SyO
RylIaN7MuaQLStFd2htPDeWazSamoLWBOtx/Tp5T7ulJfZnp0SfHs7bLcNj5PuuVHTBVGl9I7u7K
SXOYFLtIcXGLfTq3aYO4lKbuOEXfLIwi7FGBsmkqYI0WwWXjK70dnaNqeuo/a50E4mupBJQI7wsw
zl62cUMtEV+EK65ki0GC65Kvh2vAMS9gmYSTwkblWw/JEP2hbJnBhOwZBOltboZ94zLAdcp3nBkH
UbTvfvANcVK5jjJ6+dJze/DMiLtabX9ZoimRdLjnManoISyl9RC1zU63A3Y1QjKrMqwZwwooLFZK
3wfS9aUDYMiLzzNP43ugR1dsHSvlzyOB0Na8wumEQ08UX0weyYqjgeBAcJpDx3v3WdgtvGpI3+oT
syMhzGrBudNWWzdEtYUSat9q9BC2Rc8y4ruU+c37WPaUyvat8suBXYF1GtERS6rQOmyNiR4YkawH
+RiUjFzRqfMouPrINDZxXLQbG1556Rxc0XNLoSW7RaJAPQmzZSUETUhCjGyWhJCfZrSMMNQLLGSN
YlHRAt+4Kv1Hx9gnZ8kOtZ+aDeNhe4XwGDJxgXE+5mQjwwtiI8LIcc+hc7mH0Jj76ZYn/yWVCgJD
02+SyGEMYoCDI6UIT5w87zRY2CWbKh4+uHV8A4c5ouNdm4wFgchsO8V+GPut1rpbPoNoAoEe70f3
B1OKFdAQbGW/NB7jZJz/tHl08J3cZbZRlee/P9SdJY4zJRBdD+uhyegquzi3cp8Qgq/9I18hsCaZ
nWKoSarCa754cMbapvsoqvRXTfFPuWyvXQnNORbDyfMq/UDP88XVnPmu/RHME8x87iB1pcJHW4of
ca/hN+UsQuRB+HT/SV7b/XftsAFYjjsVLtEmCuPfUlfOLnBTteHeS7siJqLBZjMBTTl7bGp3DjC4
/GJNLKIM2RBe2tH50txLNrY9VFsxpu2bW8F8W5RNz2BQR3fRn6XHRaGwR7N22CMB/l0HeDiJv4DD
3sVD6JziLm+YCGgg6DK5+6ByKCaJz/OfJjOtAODhp6qcL2ObotMxTPXp4uENvv/QKXaUsBTnbXcO
ojGmMlfqEAd1tSVVeekybASLW8Un7MVFEXuneRS3ss7o/uu22DZ14L6KW+wt8tJi/rooXj+eo7L4
46ApJAOMWH5y9aWNpxTciD0dR1k/iVGYF1nedZ3v9WILbGzr3IuWdbP042lhwLtJ5VAfYJDyQB6j
5QH/xcEabLYlfo+9qy5T3h2yKobYNFf+ZiSlsgFqNa+nLAzZIp9Qro/eJUmI0VhxcTX9eZRGb+eY
+2gy3Z9VkrTDzCtzjVoLfmsH/KguwjXOGudVCDDrNNQJ+3sXrNc2XwoRxH4dt8DYp5TlrTw4iAih
CHfq5qR6OChMD62HyucxVBZ338RUPLpyyTd0O6o3+pdzmmxhy1RvTsAHhI/RIwiyY0ajZqX4OFm5
0x3dwj2Wwq155eleWbONpRJDGsoJBhLKig9cR9E0eX0HEr2wH9DQ5a9dMD4EdeB8H53uY4hAamW5
kfugJOYF/Xbaao1wI3GscS9sgEepXOJdTGG60dDQyhIJw900GEoeNPzSZ9FPy81kILLlYl0+ms7d
tkahzBXlvO41fwJnvfcaOZR0KBdWgUCUFfbjK/wy3GIwj5eqbAgyzfZOhhCAMkUlHtbV2ZlYoxMj
z4Taw1VVarjwrL/wvcvrdo8QKVzdI6R2XoX3ySBHpeuuXG4wSGaFzSSkjNdTA7ujW+zxVmT9iwSZ
xNUaGrCexENndWyr+777lDvhvGNhzFrjNYbuVLGCZPsUIcr7GCQM/UwOL6UJ87fWbmmf1gzd4vs8
PCdalSegE+0ppt8zAO6hnYzFLcFLhTLHghO1UWJhHXN2K5rSU71GD6lXi/LajddUziPCo68kIR3b
my67anZAxtbqjnESPTqdE15YZBIQ2bA5AWVC/nMcYwl/HH4RHCg3Xo9qjlBXZmsvHZ+jBc+unZUW
PfTUPdJS3pUt6qqQ9CtdvnF4Qid8BWdjMNJO8Ztk13jK4LYEdoeP3neHSx0QSq5tGjY1J098/5jQ
uJjAFOcDi2GZh2sxZ+pkxOuAIqF0q60V6ewMMNHE7EVra1fmPedsRS3VmU8eQeygKYfF6iHwjlYl
A2S34X7WRX0StSMubdk129oT9SpaYvtcWb46Wvd/MB1XxZCZ+3JWsmwp2gEJCLdtwx7vIlKP19MU
VwLJt1KUWADnLrpMmWEnRBt1YCJnnSKh2djLzDens53fNDypHTFzx0qwYlFVFbet3ttoAFuf+LF/
mYY06wJOZhMi5HtMFbu43jIfu3Qer0G7RA/EltaTVwzfRFmAyJ9p7aZC0en0yVqXU7HDJEucvS2/
DyUsxcrXe0dNuHwm5kisE6R06Nz0G8MUah/XXS+OlA8RsL3cKcyziWmEbBFb5FtQ7mK9WBC1J6rC
Vg7zg3Y8CHK91gedhpdMZP6pGlr/xO1nj+w3OSkRMwFbnGS9zF8M1WkHus28p3PDJQfacQd3acVc
j6pzzF9wWQaHyuctNrM0SUnrkiLUOxR89taWpDAbIevvTN8nfK9YgBKTYRh1kre48KvnCFsSsNDv
FP5q7wID25UC5UJXD5cwFcXz7F1yusKL/Vj00XtiI1vp792BbCFIW4javnaMotwm8TcK8dq5Tyaq
yCw5T4y9FboUmr4TaiS8CPbYh2uc4d6bypt9FeMBodLm22SmsxszHqgYJJTDqM8+9KyPviJTrJT7
lqe1e+0XBpFlG6LiMHTY+4DGVgVGXXc5z2MvtM+Nl+/SbsmZrKljPCwTvnPq+3bs++sStv45teNd
P0HrKWYy/dVctLsx59X3yr4+AjPI1mgDbiwC6G8l2q8aj5DJh2eHKq+g/Dsh5HBh93Aa6IR2lh8y
IMnLsgLmGDeHbAl4+6RVeVMuTc0Y563bmeqKXe7A0gkcLqKsV7dT7zTD1JMnQHjP3AdPVdo+aQt7
VkT/6LnB44cRq/P2HjD6ne3GzyNf1aESEAlQqOOLZCBKOBz0hAUwr6U/9Zp4XcpILnzk0F7wM1Xm
W2jJx2Vb1iPr7+mM7ED1rz4T6KiVb+3S4TpaJJ2z8QLBiStSym5fkyN2axfrjPN5rRjfgOcTbPap
Q5h6ww18IaQxNlR1lOod8Mu97xTLFhTihvAPHbrao27V9yt0swsH29/jHkOZowXHp4rENmUhM9Pn
ig5itGDusdDagDyAA+JVJUDbyj7FDONWpkqnUwrXTPb2N2di5ThJrAa0JTmhGgDGKpxAiVDMMTL1
m4bJ2sugAH/k2WsjsT0WAUdKQqrk4NF5WgW5sC58/TnfvoQAszsCZvuWom16ABFybcj3rfqp83fG
bbi4ipR1UVN4YLTc51nl4li6LAQ0vHHWdRR8zxeSXrOLkbwK2cIyASrTQbEf63bRaqHCe7aGo23g
P9p+lD6ycctefNOt4Z3tgIHp40hGaS3rktVtG+cFrCxyBd5dME2LkRnSqimBAVhxeGRV232UiFKg
KYbdzmaaewm2rt9Fm6UzMyLyRl61Xubt/yVUdo+M/VukzHdYsmG0A3k8sj2PtN2/RsrgPXR9Kb1u
6yTlp0uBUboWuYOmfogn90re66W11cdI5r3OE94l3tMyW18KcukoeKSj92HTLB6e7Z4JC0XRalTZ
j2jxDl4fXu+JjzDJuS/X1R+udiQ7dLv6z1/Bv4eFQ49OSRwIEcHTtQWrQ/9r36JIjFMVo9WhUWhu
FlPCJAm6kyw017/5Pbfzp8lH+/2f/1L7zp3+P75vsXPP4Qn+Xj/+X1G82SyDMy5sl9YmefdqMjP2
hBrAadzh2MeB2ftj/93KDMtHGQ3AwqH10ERO+mYRU6toPQTDRUvn1ndd/WGJ4ZV2+4q182A3WQQB
ButSjSlEh2K5kZiPNlU+dtvhPDpDwPif5E7PrYQ8XUr+g+wNl3ybWUntbyqHeyFJhnyw8PPw1xvY
EaMM3Q2mBtJX1InwbMOfUN3SVSujS9KSasq9w5hCRpAjaTDOduh2rjvcDOHCxv4iEXOaBBz6zK1f
Kh8oSs32vQvvhstGiQAU7U9fVYfYDl+dXP4xY/rLm/xrrrFdaecL/+dNav9WJMOT78OGHpzfnhU8
KoPgJl3e/cpiQb06YjdGNxdbr8uc4IFNDx3kCWDPuIVdd69Sccim5Kam+o7ffEufxhpvhK1fsqq+
BSUpr7H4nJknxXmwY6z5FPaWexyMQNNbevtFAPZUU4T3rAicQyxxUmde7WF8LFqmwBJraJERIMoF
OmD6dS5xKnid9r2nEOElyBF4kaaOznWxtSxCSX/fVP8/TwyThFTw16/q7vKAeid/dv8aDLaFzcLf
/RP0HyLFXDt6za7qP3PGd2HC//y2f0aKY+cfrusENkR4UPLe3+DwPyPFsf0PmyCvAwCO/w/ujWfI
f0eKHe8ftL3I1Ab8loh4Kv/rvyPFjgM7LhY8YFxWOIje/j/R3qL4/iD6lydtxPZ54JFM9oKAs5OH
7r8/adMCVISA2XTA+fnitOPHUNJTyt1PyTlE+SNeZ47Plut/Rzm7Sgm/MldCEZhP1gZywRn88mkE
kMbuSB5FH/lMBT0Y7zLaNuNrehwr5Q39RnHpi0txLlrUN/x3PKJ/pXL7lTLtrkHuZu5rNwX3bpod
n6vxK32OHerzKBg0GlX2jfRvVpcQDk3VmkDt1mIgJhL5WDrgzPj48lCa+hUzKSOqHVEYsTVR9ybZ
I6QXAfim/q58i8HcnG0Xf37KwzdB3c5Nnm727J/ZH95xxjxThto8NNULaQxuRkLtGudTpO4PPZGB
KKxf+E+ubqkdLpj0OuYg/MaiEzkcmGmsIay83v9F43U6FNXBt5ZllXQuat1G4AuqrTuafviUpjxY
S/Mw+iiHNIP6PQv7LfA4OGW31P7kCd5uyH30ZHCAZOUTLt2EOrfsghO7Xjgao3Nm9YwROr66kMHk
CHVpTSpRHmR7J/Ul+z4aFpbDcrhZhcXi7OA954KFrDrGJpK3kFG1bW9KVGqRIjQ4+FhTIKQcIFTq
eDwnQXMpERnT2mA3ZAkNL+rQNesmAT4/TVhrBH3EuroPSViDLS3/3gJlk5rIE2MvKddBmD5hLSZc
KHJE6JRq2MJhVs9TD0cDuJPNNvg9b38UgYenS6Yc3sOGJtC4l3BZEXwSak+Mt+Uuc1FZfl38tyzK
xQNFB9kcgA2cHVC6Z9Vlu1i5HYf8PSqLFWrkHrzB03iUAUleL8A03rV0EVoZ07EioyVV+LteyqOa
YfZ2DoslYd7ELMUOmhsbvKq0LrK1KVn6pBv+Y1C2t6crvoMce5PhcoIYeNYBPPrclI+mq/ROqUys
xFBxeyTFkgdFD3uvbff1wC0q1c5z2X3oiea1W+Hndpr+W9zn18raOvHdIx3Jfl8H+M7LIivXXvvu
dNZns2QIX2wD8aSCjO3eZ4yIv+KRXj+mTYLTyHGWiQ4o4xNeCEpXu1PMGMvgFILBayLePDbKvlTR
2cgWKtTkLoevAd8F1s9IseQz3lOHZYa02BbcP0RDtQDnHkU5s9wCrRhZOJQPbYQ+zQ3qct/58k0S
5xn96ByZ5VexBBEJfmitQrTPg++M61hkqKpgQPOCZt/CrnrxYPAMHE5b0uhyJevoRjToXBnxgK6l
J1KOi3phwEQVx3RzKP/4zEJIOgwrrA17dqQ+bZtryViR9ajkxQNO48GtododHpK+JBKIbOwB/fu4
NwYtWpElP4YKcFsYmHWumwjMP3V7P8sGYbaikswYA5WvMghevVhzmS+7Y1g6H6EF5s8bvOOs7XDF
H2U2+Z3bEeMscoKSqfvy22+zLxXaete2mqcDvrqxywjYjvGfBq7RUsTuNqAAXGWspUKiTnM4MOp3
OCc+LtPltR2ZZ9EE2tMynVZazJTeALDIi7JFpClSx7o7EYhGTY3ybyEb6DfTOhn6VzGG95KAHG6Z
Z+8Ed4aGlCM7hjPwmpoHKfsMTxRWsyXCs2nns1uqFb/b3YDbJj+N1miVf/Ac/2GncbGj+0gKwBl/
W90L96rnYY5flym/1S6b+zI60xZi5JXkuBk9JN5igkXUJC46s9A6lsmPVNNr16kKdskU2bDTADYy
y6f9zmNYRG20Z0DjPgYjzStIlvHbnNEnmlVQ/SQ4Q2+wQ3htEcSWTv2sFx8IVIbpMQ2YQAJbh2Fl
8f0XFkRpx3rUoYJvOHgcQNx40pjRqFfLJ0AaXB//i70z25EcyZLsr8wPsEHlzlej7Zvv6wvhHuHO
RbmpcufX97GcwnT1AIPBvM9DZaEqIzM83I3Kq3JFjlTjsJUZhsDAaZ9Y1o4HXdjwRerp1vhzK8MM
sq3KXRF1AZ/UBCuNnuh6WloMaGn6rLObNT27/iMnU+4h9vgNL0lDXVfAR2ejOwyUdkGowAWZMokP
Xtugp0M5REbHOAppiqWO275OIn5J8jTbWQKOi1kZhCA674F6p/GIv/9QTRBkHO+l0DC3x3BCTiue
Jz4SV8v2nmXK5a82xpO7UHsRG8kHKdhuR2drcdaz2HSdeF80VBn2HXg+hr5G/YliwGZYsNvkqICc
GHh7Hjyt0k3a0pjcN6NzzlK5p/+DGltFaEMiHvex/qFz3r59KK7j1DFRL0ggfINCRdODgdjKWcp6
VI7zFLGECtdQxN0oy9TGUNkzpWIfXevRdRjPx444HnT2Q5NM26EDIxXE7rIyjcqhCqL+NLPlgSZH
YpJuxksp7SPKyvNt6Hczr4LaewlBpBn7xV3e0sU8XBuzIW8CmX9HKebKFHV+NyCybbN5eUiy5Bu+
89/ewHJh+Da9Z6F5vB2IJmV4ZgtZSQpUzBxaYA3e6QnMeTRhYXnqqT8X1uRxde13rPqCp4zkx8aA
IrbJZZMfyoKtndC8Oporux6cbbv+pmTq1rmfCVCuw5o0vA3dv096nxc8kjRApZObufR3mX4cmSnq
dtraeE35RUKGkUVOmkbx7t5BKyXtFIgob0akErc8JsSuE4aINUoWBerut01i79FJyycWXPW1rzAZ
l0sDWsgv7ye+KcdiOjtZlWHVx9mRDFxLrDwtN1aT/m0Au0VYWNGGMDh55kQZPITOhkaMpiVRHUgD
Jz7wWjJHzske+k1RiwBINywUT42PRpqLre8MxqZR6CRC0CEY9799mb8NpgNziU1m5AVcqYyboThs
r4ZhtSeJGkETmhrXpmQg9HHhEJFgpUxxMkSxOt11HcvpRXCsBj4Ab7+Q24YZpfcVq/Tljon11sWD
sVf11k/XVqyRBzhfMTUDaWhGMmDXi+fsFPh0ZuQlZ+RsVe9MafqqkpzXapGtKPeMwRQw3oT4ATYU
tjzZA6tDJHq2iXMQrqc0Pwx5gQPLmNstpY3OCscFHxGzPxvhhwJVuJ2rfF67Jh8TpcqQANj8zGdg
O1QVvTNjdd/OiT54TUULRfzdZwLLb4tDzSIllABzaO03nKxw/ZCzFggkakn4Q2NEWikn3nVLleyM
vMdeyrRjLurBCuiOSJSHS3PyvqSkXgWQcLAwu5Hh26GBheum6dZUij32cukxV4Yxzig+s4yflyXr
HicIU5NC8bArbBf5vM2SkHCPM3/lTq+w5g8vQQAqrhcsHwLQKBWWRCqjJjyytaZLaXQhEy+vLF/N
tu/A7jIMkHTEQFRZFFer9bzUT/Yotzcd2mfiqNr8LczteS/9oL7AWJCRMwzrrECJr11MmYMbHjoD
P0gMIm7HM23R0EBL/KoFSsm+qgmMD6NU6GNlYdKuipHFrqz1krk/S17PuMlK4L6L+7fU3h8XR1Pk
axlgnAPp4Jf282TTzmzbb3KgB7WNAbZZ+imh6YJStTKW+Fyq+NV06oJjIHuu3epoFa69salTAmX1
o1eU0rFvhCO0C4tqT15uDCpeZvjV5oS3nNW6b+7kbq1yolUiz8FshSDbsjZ0TimPGGEmdhLg0LZ2
rTaioeQ2H7x9zADgEJ45d+FZFfBuVIPIUk/VEVK0sw68sNlZ1X2hEQ+6bG01YDcREMqxBxldDT9u
0B2MuHkKALMPNigGd24BeCnPCFfx4GbUtC7Y6R0rmn15DdmRcaMKfyZfeaw3JAg/I3/MvWohToPy
xZSoin03uj3LR9J+XrFqAH5vlAXKrjeaEpseZj5RPdZZWhJaopy9ifFqkDAsDvymHzPSoq2EDbej
A0jS/I1z59scqSVORvdJufI79mlDstUSpUHwFpCd4eSxL3ggtn3NTisYOoaXGe73FFNGNP3NuQwt
8dWMobm01IJEzS3fkHh3c7ojefvSN/iojb3OqDK1B5alARYY3kHBsZbkdUAyr/yhva35jGrnGv2T
aLC9Lgk7qtx5MFxBRamfbvi+/8zWRlREGJa+Sddsou9FmB3rMJ03bYdhzTeqn8S2HqagvYqJKvqZ
10GUFoFFf3x+CYjVQljEueuqqo/6esGNf1v1y7q7JnaCGQXqPjaHUFQveV38qZOSSYflraZbzMfN
FVbVR25R2dnk6g4+zd6cqYT1jI3sy1MNuWiurD0O8L9CYwcH27WOO1FFQx/8/f/izT+R7v+LeAOl
4daU939Wbl667kv/j3v99fenTf9dv/nXP/mvPLjzH8GNm4U1kuLL0Lrprf/KgwPdvzFf3NBBbrUQ
yv+XeGOb/+EIF06Fg/Bj3WLf/yXeUCnooAaHNs2QwjG9/6dyQPt/D15jbHGFQ98kLYO+Jf75+/8W
vL5lMDzdu7TUZ968Kp3yzE541bevt716Ne0Kn8768ad35C9r4wfazJ9v/4lncWwoShbSP9z08LQx
7rPJveDpoySCVM1G9HNyNzsOJBRRvLCGuwq5z6S6VGphM9l7kQs+6MtIcFyxMm63//ajuP+f6tO/
Z8pdx/zvyDLfEdhUEM0C1+db66Gm/3dZqmerQahpGHb8rsvasdojl/sRr28lVqViEWVPdyPWoW3b
uw8ExaCQVPnJNXt7IwLrr/CH5hgSLj2mXfPZz6nYFl1P+ku9kz9szqa3rhLTudeqdU59xQ1CTuu4
Askpm+RA1peZ9vYXpFYC4wEcnwEc6Kn3qRd2WCdw7KYPM4D9kz/TY9NqUx6wzo6rrBzbez2mP3Xc
Xk3hisvMG28Tu3a5k2F2yuCdxc5cn9MG+5IVNkdSsNNTOsv5Dgst95oi3kw5pKVplt3RHG/Y+6bq
toQRQIt28TVeHGiLvvuFAa7YF2Z6GHUYnAfPvwSkzD5qc98iochlqN+ZagD7pPYHBqYt6FoTB4Tf
k0Vv4FsHOntIZ7feJmxqL0vMYast29pNpOdPN4BIBA2dO3A9v1KGcq+8msqDJh3uxpredcXg29Ta
2y+jF9Hs5CPFczPynOKxof7RJZhKvDk0LwXAODaP6w6f0jolW7tunNIjQ5cztqMaNSUDtTv9jKG+
egZUz1KDR5lLz6IQmBdbIGGlF1NH+QzdOMcmwYZmB8+B32Z7rFQkNtus39attKI+NT/VIORL5wWY
wAr1QmQqXDkzRngH3hLiGVVas/dmwmI2CKMGyWDtcmqhtwN1aJFVbax+DWC9OhBhpdWW+oLVbC7f
NU/gajTnrR0vOBaak9/D+1HQvJlpyCJycbShtlluya7TfMbTssI2ago5RvZEkt0kwhXmEyoXC0f3
ttjPO+cFb7S1RZ/95uIaH2iXIeIdLMdZe6+FaIEMmNkjfh6WeSrQ51gX+MBHC/gD87Glk2An8rFC
TXCxiLb6RC/VZ9P4+kyqpl1NQeKevMlFYxrHz6Kjgapd1B0p0Z1mW4AoguXZSw8WGQAw1bh5W3QQ
GQACnurlwV+YR0R6Zl1MtU9TPjjjDctesEsM3W2dy5c+V/dZPtxJRqTADXzs/d7WGgkTYEVYTb65
l4u1llzlR37+FFhoxh6SEz0G89BmVxSMNwOPyjGp/aHwCJE0DV5ZaVcr5dbJtgPBvHJDEO2bUDHe
12yNall/eBllQ2FbHITHEdZRgB3IjJaCHHlssMsadxhFyIWLnDYzbhqsuUKAxfYynWtPX6Uz7z0G
QpMnJ0psvWvFBLH/rpjza6P1WZZwrazHVNh/bAFpwNNt5C3LxXCGjcr9XdbH+xxYAk1L5EXIXm1s
rMmrXGYvsyn/MXqTC5zONKZddUxUaDa5Po/59xJjA0/ygY0l+1J3Hc5YdBIY+HWCFyvBYsnXu/bk
3qvAVsj8s09aAZRbrbUIoNVWXF7i0nkjjvghW58OSsP7h6eActcenSYGIrE8GsaJK42O6gT1JED0
q+OTVQVv/Dw5/CwiYj4ZtNHlZlJnlJ8kz1lm8oMB01BTkbklaoXR+uyp16zsXllUbYQ3mSvVJQe+
zqOpNFHNggIQCwaSlgRAFGZHrS9uiq/OLFgTsNqnXI3NY7lccVCY03iwHIL2lk/je9Xc3yqRq/aO
sK+98q35cwwdl9MoPvERQ2QZPYZfgzRy1fMyY8sKZMJJ34p5vOhF72r+9bNjnT3sodqBt+FB8eKq
N5s+VgAMy7MUmx7f+Jbg5aekABHX7afO0leR6Tta2n/nOfwxwgUZhNQwI+QZrCNqdE8AfLlDMvkA
mBHot7oqCdoMNenzLHFXUHcvpnm7llGDS8ip3veVcc1nvsZSFj4NlM0Esi77Nq33SfvvxlTug9G5
9xOkT2EmK89rk00PkD9iUXRnDtWTNfrXekYXH+LU5Biz/gbDxIGXveE26A/FgBwRxpQb2AhbEXdg
Z1fjSngyW8b7ASh2neYhtakGpQ5V+rPUwsHOHfl5ShOHm72NKW6+3hieKof0qquMh37p/pSdiXZB
Na5Z689JaT+qfcPcDLBLes3xYgUJd8VwwQypM7n2guHojcDJrKIPdv3Cy89r+Z9Vjj1jCWMbpkDJ
1ZnIf58vj0sdilVOTyD0hzFK8a+zesgvsuN+rniqsdo8cM/mbqpvCksrI43lfBUuqt+6oLdXFV02
Jf4bs92izjB4qz9Uz3l4e1pvNygaAbi4QNEFl6pcN3waAdkResCJjeEN9XDnQaQzxeBy8dLwBSjS
9nk1cODQ+5Joml6CcduG813K/Z+dxgd/yP4iQ+lscQ/BsBH4Mk1bfk9ImugnwdssCP9ULFqGqn/H
gsW92NdXw6M2wo6bbxdrWqEvUGUQtrUi39vln5OHwbj17FUQZN3GuNW3lCQWHO0+ODjdMH7yI6Q8
gkemd5sdO4L2/M9fAtPfZNSg7to0PdA1DlOx5+uAHoEEo1Ej61shsUNpIwk9m2bcDH9l1wK5gfXi
OqAJoFRAhA8oGGIfI+hHnnRUFLcPWHinBu67QVL9sZKcUzjr76vJKQFrhsvGvSVMfZWthebHG7r2
jj/SShgA6D1YhCVnYQX1VCEKtFQ2Mxw4PuJg+GrGCZrPhAHXwgcviyuLRhK/Ph5ey5ttuAymG42L
eTeWc0UoznirLXKeqSoek67+4n7MLMZiS1Ttdvb9AUQaLlWpszMtJriaKIuSYKbPZgU/3i3s4izY
H1H20QjgDyXVpX1Mb3PmEykijla4XRv15fDkzsFzOvbbscPa5NWk0li4/qajmBgRQXYMh8Be4CSF
9rMGdYMsuFRrFuxAa8cYZ+xXEfLGXVDrSgoU/1mI4AMqLzMYmh1YnUdp9u/WPIOE9qD308uE4Xfe
BGO13NcNUkeJIL5yRmfYS9GPuzAkdp+Lq5U4AF4arANqelYDlz/PbvGld6e0QWhoBrodxsVej+bw
4Nl1vzUnBwRalb9m4yE3awz55aruMfdbPfN3IInfeXW/kqFOd1p3EZY1sGllHQ32fIyHIj54trGd
x4CpJwOpDnCWR1dtArfBIsxLRubznybg/houstgmJJ5bt3xnL/hUzDECrJ2wgKRngjNAgVXiW+5N
NxJwaZQkoj/zgrkVp//RleN3IF1vzandR6Snkk1th9YT2uFD4AysbRr5MBiDfU2S5UWgPN/3If4d
lwj4oSmsBlq1sy0MDMGSzMCYNVevsS9d7AEbmphpgDIMYIii1HP3SwyMA8jersRBuM5dzKEUwe6C
kVsC6cJ+GYFUCv+b1Yw+32oL+ppwdy67y9zmydmpDOsutPaBM6Z3Lon6HVgmlkJE7JyUgHc6eKCo
Rm762FSt3Txzp2oFSX00EIvQxBLcQvkmfpQiv0thx5xkLY52N7yFOrlpOpIBiIxySWLSsLba3UyZ
T/+kTp5RlTZ9k+1H7QyPppUMj0nKG6bpdX4I2YGvCHyx0Yyt4ZQ3H3SB2Tsz8dXVJo6xTfiuPpS5
D2szH8qdCnh08sn6aXR6ltZIES18s6urpuCW2LEwcuvpMlXpdFn4wvZlwPp5xpe/+q+/YZicQGMe
HsRM/DHglF7KervMrvFoD9Rou5ifV16olpOcKBkLcwKdOdt98mrLSzYjqsjFfeZAxFqD1XKF5fVB
ZbF+LKippK+mUpiO2WgFARs+2d4rBx83HlDGO1icuWimD5fy+kH4n6UzlAdA3fbZCh9tXaTXaTxT
ycaqt5jVCqsSD2I3fqolfWRE/yJ09m3BvqBkViM3B9+4dEPDJTTZFviHTDyarf+TZDMjDILW1Ccc
y+nJ7RHrw4JvYpeXB2qayLGHAK8s+pB8+3Px3Af0HzI5gMoiB2+UJbhJ3/ygmUdAmJ6xzqrOs1D1
xq9MIAv1tWvicUNilNIiUUCzSF7ABV7icU9OZhPYFpXS810P8sAw3oHGFnuKKoxomNtnsLSGEwPd
z7FrwQqjvLnTkYeKryqqYpIqZkPFvnKcnHlFowakwfwt8e39YvvUq+v8jx/Xd5Sg7kLS6mtYFpKb
THkcpcY+kTpvaGU0xpofbmJc0qwL71t5Kx1CZmsrkl6qFXcjxLhVoiakb6awQzcWW1k161Y32VNO
TxIGEPIyWYGT226x2w5gWq6yN9edEauNamoXzaF8zInUIgpD8mrxxG9hqTC4sqSLknD5tem03RVy
ocBZ2ASZTflNV67K0/ac8ycLhWJfj5+pUeUu9Akx8ZrA8Kl6UkYxwGouNeXc82uG/o7P6aj7bIPq
yRzFy0FVVD5rZU5n3ljDS6GEySgxwfDPAVEkhLqfUMO9rZ339trqc+c+8a1Nm8XZFTDPiytmtlLg
dPjR3+MPB/nKbu00Q4Y5ht6HMC1nBGNjUk6U43ADxGGDlCVfEwTAY5Mk/SIAPvoQhdr04lcp3DRY
JPu8XthBbLxyCFeMVXeCDbiZo4tz0hO1Hrxd/jNiJ82r6RSn7LpaiGBrrzO4mhgttphhTfHgX+li
leh9a7/0y89idi+EfL5Mf171wTdJvD+COhgkVVjuJbMFLfdiVdTBMQuRGGjSi7k35Ncgpztqsc/K
drZ5kD7HbE8irJUPbjhehwD0PFY7+gksY2ag9x5mF5I2nAj8FdyQmlE/LLpbItJNmCzmAj+CmoDE
xLK8Bnix11481xsZEmdWOzx9VAOmhV7Pod3tVPjTN1Z6qQv22DYksQj2CUmWRu5x5oP0IH/HSU7/
sgmSOCbYBbctKrt6ZM6V3R/udmxRrW7e8tvROZFb4W6qGVzyzINyZ01vtaPYp5Goo3ORfYS4ZZ+r
bWVx4KDmRlU39kfDa0LcSm6yNpa4iYYy0ScUcyyClXsJAuKIeqGmWchvOAGH3HL2pZxdDO/OO5VN
EUXu0IMn61BjPsigSN45LF3nSe/imu3LQBZ3oFutyIZ1oPu7MG4QUBaxVaN66w3/GLa3SWs2L/3t
EOvi7r0zO6xPaWNGgIdf4/BXwcYLZy44PWJy1GYpcRTlEaaen+Z4ztg94FMdPRfPz838wuNtoaAR
u2Sf5nTmytfLSc8DV0R5AXGw7Ute0lgJ1wFLHj4g8TpMqotjaGznCRc6byJvxhOdVCx6jGnnTsFz
ghn9nEOYSlKgp/T5Zitqw42z8J/yCvtMXXH/4WpyZqwVJXWRNNZGRn2fBLgx8QtsY6n1nZmM/qpM
WOED0+l4o946eHAT+UlOYL/mvgFzlTxSHj4wW2mW1GyQQY5hC6OXwDfaC/j6yyxgewqp7l1b2Hh6
QeDLkLevmWXdqatZKlWiiEETYz6x50eVNOJBFR7jVkyt4VQ+B2H5Z2J6O4faCNbCWZ6XztRb3Y3i
XfneR2NQIm1ZVU0GMMV9UtCoxLr4n/pTk48nroVi2ShJpzpNR0mnAlBcacUmRx9uH3XSyvles8lC
BsLvEfoip2BrAd8yqqfW73+ZlgueK6WfYqI8Hk1tt/1xdXW9I69E/2Q0Ac2+c0uKpX5sK8IPoc/Q
WWPiXS9D+MCjkW7QmJdTK1r7oHJz6+ngosGl4M1bvhdjiiPZxNQWWSth1y8lwSOWjq1aG7d9cHxL
lDmSqveqxGA0/vLUw8tUNuWCjlpRCM0SwxlPwUy/TQXFyr5BrU0ECr+Sf0PZtFBb5i+zN80X+qhq
ApItFwGVL/QqiXydaSJJqfYcoAjmV5F23Rk79J53ujqovqVemJAFfZxA2LJ4vkucNxocYEU1glvE
KLEwlIKaDl9pAPgah5StHhlR7nUb0oedBxhzx+VGXmqH9bRYnLRa7u2QwstpDjZEymxyhyPnYPUw
a27oQZY9jWN2JhkI0ZgkO8Z1S0aGlvlJjs9lfp+2JZiUTD/V9XQhHlrs8nTZutL30VAGPPFL9TLw
aza3onVo/c5Hi337Bx1xg30rOAnJe77F5zvOacdBsOG3Y5LBKBBJy7IPVcEEvsgJvmlDVBcBEYhD
uIEg624hPizroLBeWdNvTSQvOqDpS5tkytuw9e8w6sERkmxBG6NZVo0FW90gmoUi+JwgaUd1KbzL
JOoIYs+WylnWTi2kfB/E4S4DRJaE5Rkm1akGzLYGMqjWJtoeGcHkddYlPi/NPxtICiphZIgmPtb1
nJ/CUNGn4b+HLd3YDvWeJKuapLrrkuakRf8oGAQl164poYi82E+CSoVe3dMvz2t+2BqL+V2ToY4c
J+TgVlBmk/IP5oAjpsBhBZFxXyuckX0tT/PcPurhPuh5LPhHmFjKHwYkoLHhzWsNDxnDZImsatr8
UEw+VnV33xBtwsRH62omn7lHa05PpoNaXzLe7XXtlWus/Q2/gcItZTVRE3s7/rYfeWjf0eDuPVl9
8HDiM8DAlhGxNHDrUAJB94bkiXbunNYvIobmGcs6vpzEhoozeZzTtK1tLe57Od/FzIWJPaH3hAdJ
g/LKnngh3VYCk9+/8D2+40ob8C9gZLZmduWjEVxmlg3T7DzbpHFqEA1gmTBwklpmE1C9GqX5LGoh
Vn53ssrmaFthtXbDjjmPqK9vGn/z3v2BGkh2q+MMwnXEESzb8b31zN1CuTonUE9IXzvfo/XaeoJS
d74/C4Cuudka6XNXQJTJA7FxO87hoXQugACK1Q7w05TjUAv6R/yzohPbxOn0RpbBA+kdLlbQ1Nhx
ocShfP62JuUk7GqioH51xPCuwuBtaLyTbVt25HMjjFRnPnC6Pbe4lTqnOeG3vsd3HDDQ4pXPamB/
vE+4nRcpFwjeujSm/41pFl73o3XsGBk39CWvJAMqpatzNZIUz69hXem9A3CkMM1rnGavSiH+Buy1
Vh0sU4xIIORMJP6hmJ5k4PzJG8GNJzx3XfOWI8zymaABMaS/Uf/4Qt6aEip6UZsHEnxvPmaZVA33
9Kn/KAW7LfN+B1+ya0c8GatzswTVdgnNLf3tcsenEP2k2nC5Bs0adhR4puOdW9SonFO/L4z61Uxc
PnyGkTGsFB7yJMn22P8Mqe9al+byqKWEsqe9KG4SPzKkl20mfFg4r8Baxj16sO0KKiLin6KzGAZd
aglF7btrruSruqO43WQorVlbY7+Af9r2NqLUBeKNf7LV4KwVXmnD/2i7fjxpH7Y6DlS6YONlPTRp
sSlK77MngL1yQR+3IOumppvAfNyOyQaiXG6oDbYDmkvSGVEjA1g5d2+ZKZjKi5YG5VxuoO4cF26Q
t+vKe99pZwPGDvEButGGuPWwxXDSY3oOaJ33ABw5qfGYlxCRKvlWd0irYi7LzcS9Q0DyO6bAQFYg
jcxt0psRWlhDTglbYFgyclg+ds+QMcvoE+fYwLvYiV4aBJg4MvxWkso0eKrwehRObMIUSZwt3MP+
OC7LgeYqmu0wr10IA66ntj7ZRlvSCrw8YXPMwSZQD0Juv4qHDqqSoSjuMBgVyVKv7C9DAFZNcXFG
PZnplfBH4uvFOyyhLs7EJmnGeNWY8sd23VNXcjF032aFgxjLk15B9jj1tXh1tIHsVvNA1k27n8I1
+gc4ozhbL0J36zkem8g3y3AtbqwXpB2AcY69b8AvshfyekQf95OuTXTFevwa0YR9h3PUnbCLCzyk
8/iNY3+lvfm7mpZh5xi0i3g4WAGRcHuIl3IzGs6POwT7hMTWDOFFK4sg8exD1LV9iytc8wQB7G/d
Wryia/MunRyGrEnSAVEWAlfz7TitgnJXWSgjaQeOqZ97Cplk8gpE7HcopxPXeu9SkYL0ZgfVUAZQ
+ga+0IYBgKgjlKYgLqdDAoc16PL8PqizL78sd/3Ns23Y3MBTK3taOsvcsWRVxxF5EGICqByJY0MY
8dka6mdPx+a2NgO5CzCje6DhEDDjYg2Z6B1iWcKki20m1vMPb4grQhJ24RwO69LDn0YvzGqGBWGM
6It8OiPyN5vK6InMOGW+M5ImOC4mwmdmBBsTCPS69bW5U+AjV2JR2a7MWyo5e3tnJWtpFs11TPR3
YmGw7u30rhv/YvkOXuX4gIxqjkjUCGsjDN/l4GX+GUxCdfTsSRyVcr4KNjurnOFj7076iHmuuXfM
/DeNxXtFj/GGGxne1oYJyOwpxpW23P7hsqAwF6EfN3RrljLlhT9zTHVi2mtVHSFlLIfarpxj6+N5
car2antDv1Wk4VPm/Mm/QQc4hn0Wzh+M3t6xmFv1PAw+d6niFkyYsH07seZ7E7eXokqGS8s9P1qG
EqIrZi2Yix1oj2w/L1XxFNc1L7KbkXBKQZsomMKDNEMaI4Jfr+PktYLXMKOvoWdwPPSNvufCeS9h
SmyVM6kdA3mDUtKOzp3Fpufe97nBqJ5VHg8LlcKVQw1iXv4J+yY/lXXYbAcjPPpMeYhr3aOMJ0g1
Bp21qIM9W0scVH+ytvBOSzzUmKRBW4oY438hhIuTCcmUMhhCARDM5yV9pQrQ2szl/BcLWhrVnOXH
hqs1A1dKrPtmIFS3NAIvlgjC8I+ZsqrwsOhCC+QS4DK/xOhSUeCwvHN1zrigNnVOTKC6+djNMYXg
xnMcwV5mCXzbh6lu4aCqquGYYfgjy6VYNAAkfwiqkdG+c6MiQ7jt8kzCzavmXVWzPU9iZ7Pcao0t
NKOuI5MCc9Smu9tAR/HrDdYKfOA+zYJiUA3x99blE+XIrReDJIeE4/DEYiQF3mZf7KRfWA3Vy6bp
GDfp+XPsNNtzFUPNtMObUdAMAZk+F+Ac8iLpznHoIypjSFhJ1oL0czI3yeEhpJTsMW9Aqmqf/H5Z
m4eejALBDQ7k1BIvN2pz7Pi//tS716kyHoZ6YKMtzNfQk+Hulr4M/GI8xssUDVJ11MTq93xpLm2S
5S9wRFcwlvonndHOLYqOrUqhmOV74zWvmMI7bJ7Q3mX87tVE4aFUPQisHDsDF/KjZyXBCR7DS+1R
MVwsb7Ffnf0AOvDU/KWbisfKfZjJIPl9jHbpXl1GhMh07Af++2KmBpUu2AFxW4CK1sG6JptoWnzT
ayhRa3goqymMH10V3o/xzhicd5yXO0KC2ApD9e445At6O/ib0im+qrzxqCFq4Iv0DwEn+2oygudc
tu9Z9jfu668s+SUkBY+bjKij/asxz+9jtQGkdgPo4dPgh/9mueFjHtKBt8xY3zMumbZ4CAZx1Kk6
mfApAWRAJpR1c8po4Ert7DdYmveQLTg3nF+9pL82B0zMLpfWxvyjbRmLfSCS3u43M5FsXX61mZkB
YQfzV+TTwZwkqPT5K2xAk9twneGYXrkAPY+mOuvQOlgUNbfd9DR9tmAHeXMv82rU91bjEYCAqVMX
HyCsa8y61JKmOOtu/2/YZn+cYLxfJOQq2CzREByYlOcNdt+tgykOnl8OcSNe9KUm2XkPixeWCoTN
3vpmy3thC+G8xnP+O3f4QMKc2QhwQXcpyDRHbjNdM4AmiF4zQYuEnScen6chNS6F5eafA/fiKI4T
b20qh1ty5eu7XHjiDDkOCL1HMS8XtC334fYOhaILZypNwcCcIDkdABJ/5zJXr9Rq3I/Lh9vefLc5
xPc+w+/QjHVHlLpa956TPTWOiNn6wckuLIL6ymkK6EVjtU9C8W0WxbzRicyvbTKcafOTZ0sAVXH9
9llw8qyEA1e1o+JrnVMJvVnIeIxsLFeWIY217DtzQz2xs/WS4CuxGur/hHecyKZcJD5kLoNoDJM7
YlLt0wi2nNzydbvH9Fb2bEhrpwjPdxoBUjrNvsNEsBMxi/e5npqjl5JgSobgbhmdZNd7I2F+nt61
auluZI2aBDMAcy9Y9kWtrsBDG5aOTKHkqLZtbE1Hs/s0LPOPTuHjgD/JT/WA17fM4rWDcPg45M5r
MkLo72E4YpfdgSZhsdmkB9r5+LI4v9dEKOPVAHGcj6t5AZgTb0SijspPI4MrxZcSYMqo1fABhv0n
UWeyHKfSbtEnIoK+mVbfSlXqpQkhHckkfQIJCTz9XfyTOziOcNjHllWQ+TV7r70nrUAwBZ4p9UoW
Pm6pMaM4dKZNwd6t5OTCiOZdFRzMF49IgAI82cEHXJFkY/rhS2KQYrBawkRSAyxmhd+TBdDSpejk
Iy2t5JAABmaV4j2GGcdIBlO56umTgRlDWxk/7XhEIzSF4pybhO8a9iValC7jnM63VJrP3DUIaCrD
2GchWgEfAftRBzrY9HPg8trqPZlp1qkPaCZj370huVDnYXJxF+Hma4ig3UQWIA1BI3e0Z4wRtGZo
RnvFYd9a5caePIK/iyh+QKdgXUcYQ51aC6JAPu2KSsq1QvVAMVEdR5te0KsSpp6UKiRWTBdb4CB2
Jyd4C2OWs6S6xuuWNyv3CAIZYTrk/TD/wYe7qyE/5WwfLn2kxEsXDsS4tUG+91NWRVlPBpeYkJGk
kPo0cuUm8X96zf/ftkuxhlfjfz/M/si6EX7hFL5Gonii8GP2EU4HjVRuzfrqVUN9xfRVnKw+3EyI
2BnRb7yskMSLJ4txJCLJdQ4e/QRIsV1Th8QjhVIO+ipnGDcQFfDJNIF+Y7GyBIFG7RP1z1PjXRyv
gkPOr/uLUmJy/8H2Wwd2iwDD+opHx3/TvsNO0Dli5EEzHYk/LlinR4XQNsE/CCPFOhsoUNj7Rq4P
rzhCOjTUv1UHEEM2Ee89/K8hBCAf5c91kDJUm48xcpvd3DrWwYt1DDeuvXOjdVdQofTCSKrIS06u
A2vGE4Slj1K6MwMrBIVBKF+kK4pdE6IhcV0j41RAuNwcjcrHYyAouW013HIjtB+FkZ7tAnlEn6px
W48k/eb2xR3CP4NVamsMGbcWe/kyFPeFnMTyEg1SBk2ttssf/D330cyw2zEuu4zFycPnG1aZdwnF
cB9kd7b8+MMe8N6WlTjwxISQo5UGt0aYdOu5dx1GJ5cSk80Ivia3qzeSIL61mhJnU6roAXP/2Sqx
EgmLHSIXQrGaLdZQ6NUCWKnb0SuTZe2r1kZQPnqQHvciC1g8TCcugZroE/FXCbWXYHtJRuERYmdi
ssAhLWTtifynKyAZuTOcjlniGMPg4CLfgT3d+wXmiB6rmmnCQ2VkTKOSkzth0DhkMP0Jekl3vRwe
cQ9JbtcWY5fmHZL18D3CGm3ku5A2CkbPgU3jkhPExJ0rPnLXbetw8vhsp7wi3xR82Rg0qvtchP81
2fCGvU9rNe/ZXkf7WXO+8PhRAkyIKFpr+GqsbCJIFN9ybrNoTyoEXMBfV4ZNEkHaNveoBALvBgnb
kNn95wgmgggZqQ9bA5UTNZau4FOnH4MgEs86j03zLPU0UzoyeshoCcve2Mm5uBknb4IT09MTWzxB
K9ewvgOzfnfkd1HzvvpltmudIl7XDTYlR7O0Gj4ybzABviGhMPH4CaD9tko+ratGKxmT7EkBXz1r
By7mUDtoLRVskcl69szkA2Wc3njyX5/j4VRtR1Tk1GM5bsKVVbXFNvW4WdKESy0PnqWZfeLKyNfR
HgENWynZ/lNa/osD0Ksjmg41OfXGQtC570f3TXeYyyK7l1uTQVA5UTRXjiPhtZs7q2AX0yqcDKn/
xULun8NiYpVl7BiSIPhJgpJNmflQzMOp91xgfb0B1IxNMyMLGoZ5fm4zJi9DPa1ZtvzMgtlGIzpq
fHZylc8C10iotBqpra1tRucus/4z5uijo9+duxADUoK4cujzJ4w6H7XJLLCvkWJMl0iYzzD7fIaS
0bxvBElwU/aCUUKRTrVmwICQ10++teSt6Yfp6OcveT1+IK+1dzxvJHVib9JzywE8WBtQw3bKJPow
thSK/exj1PD9D7a8GfPhR77QjZFElLgzPpeEyPIEsGSIXT2ftsjYuOT9Ci3z2L2XTgVdqB/O0TCR
IcEmbrLxqyr3okT3qdHrTt78wOtRr8QWwBO6OlSBLGOafRmo907wKNtk1FjzD5/lq+Glilwy76dk
pgpAZomUJ5mJvTOoD2TduAjbTZ5A5HEUdQx4DAbTdOfNED2SoGznrMPtsp7uVcxWMixXKGDi4zQn
akeXeuni4loWPixvv+KNHO+Gibk0WXx77Qj/qn/KffJB28zbVsOU3AKNxT9tX1hl/GMQj92RccAF
Na/XtBDwZigauDqaXTiqbQ7jfZXH6bX3wn/wv9ZaRHcDjP7alMVtpiRGd12jAwM/ebKG4isIXCb1
FMgKTmaXF6y95kXj6dxyPb/qBEarbb84YZ1tesb/85DNG155a9ExnJzU2zpG4a0GVeBdlfZ/GjVP
kfjJfcRenctWruykv2emfytUibALWUOeaTyRAzdk2jxU0nGZNRWnzsXEp9hxICG1eKM8nKPavpTA
Cdt/QtJM5YkNsx+1HhWHOIDCXedzNp8EcN4+Te/ovr5Hb3h0y3PI4m1tM3NYEQyE1iApy9XI0cJ+
B5IAOsYAJQYktGvyOzj1b9d02aMvxG+g5Bk9HjGgbv4ZtuGLxg20MaacXC09nRPGaam0mFtmyKSr
Q+6AZ2I/82TNbN+8Mb0kA9xqis6JGh8hkkdUZstY1DejmrLTwULFi+2hj3RBE5LgPL+PMcC87GZE
1stkE2PgxZxU06LS9ggQZ4zZJ8Z/WdT/r+fJoDqhACvFsCMdod7wJv0JVIQMyh+TaTBYlJsHbaRf
jU9qWBOMO5dB7TDlt1pjnkenucvcDOe+0khkGdRvc+ctVuNe9yh2Or9hlNVhzFaa7fPQmxfTjo9m
UH2IxG15oh1JQVFu5pi0gBDw3jBEH+B3Z+59LBTevJcjsVAJn5wLYTwX/kaJ/N1NcW7VFWa/yFmH
khCMWYN/m2LIm6wXQ9iRu6mBjsECZl1F5anrcFryu/HPxl9IdjrEFptwdB8N7IirSdWPETCe1r+5
Cacff8ZVNkg94SXROSj1kvfIBFppvxTta9SpTQjpLlLJG1C7EZwnqK2kQwSelG31SJjJjTp38UqN
zrvbsb1jYd/KNt2j5UKxYFYAEhv5lDrxdA09te3B2H9XvYnqx28RR3LU7NIQ1GDZsF+taptltitt
PMlRvw/dKjgH4TRuKDvYzi+6lsBn7prHLXhYV/Rf7EkP1ewcsPmLU6JG+nRRcqO28Np7sx7WfV3b
yOW4cl3bPzWVh1C3gVAI7FKf3c5968gJWQOIsp6d9ss0M/r6iDMhak1ujUTIHfsUtL9w9f2qDg6+
Ne87J+G8AyN37lM8glgQL44+FW5qXOs6hx0dT8CPkWOiNHI3tHUxDos6uTCN+kLiM78MGQ0jwcnd
1iSLbWf7cBtoq5uHIbaPuIrosEqpGFyJcKeHEmfP2GYXFXCxgNxzN6ZJmTIZ7mdLLgs47fG5i60Z
aYMcnuaMGjUMoW+Cul8nhedf0GDSvtsi300sEvfMObqD8FvrmXYBrWP1L9fMFGYa5C6VB2IErbvW
SMUtzHNr4E0XKDb1kQ9IXEtZ89CaCeS7/snpRXPAR/TiCyYTSdihjiqRE+AhSM+1J68hcU+HEn/H
ymCguZP4obfxRx4+KwGcBTWEZmnNpQkMxpt4FXqSHjm8d371XE1VxAyP6ntmkp2gQ67oMyJnfPda
BznbhhIWhlf56Yx0Z7NS/0IHEY/5r4jFqe0xBYwBL4vgvt3LqLqiG0Kj7DpQizFXkNR+Tq0TjyeL
j5QeY0TmT/JT/0H/uSYlioqyIdbcSP75Tkgm/EhDmnABBmOBtA9+YOdeAgROQUed5uUROhht/nRc
UvBb7YcULSpuiBXpVrBkgk8gLv06rTF6QD/2uxmvverPeZjhxnZzfNJEH3m6+qrX9D5MjLbKw/AT
vwF+OYGP/Ahz5aGV44K06k34X9KFV3iHx0LNm9HCcGHN3z6R3LKWf6ZkDCFbhx1omu/7ybXWlQeA
P+xJ7rMoscOMLEd8NWs/WwIsE57THDcrozmfLWtnZHoTlTO3J630ejSG+ey1mHC7opMMDLu/sfTk
Jh0Sl46FNMytwjR77a3G3GtR/LLocmL/GNklA5zIOUVeT/hLnzG+TEW47cIYvFiMfcxZ8pgG+zpA
Otrxtk3bhozcrkmtl+yF7ig8dCnyPNjd4cYxzBdbgu9wrAx5iZWcmG2KTd5Kc0PwEho4SdpjbBkv
ua6Si295iPtmzrk0y/0Drk1aFZp8LzQltuHZ2fmAxBvT+/UXrYXyRHsMJncLx24GF4/gQrm/gZT+
p2cRdC8kqmeSm/HiR8HnEgV0sgP87n1OQM2MDAjg5a/pmmKjlfwP5AqI2DD/EwnB2eGQIJo0c3gO
x65p0jsznn2uIutqiMRiQ6MQoAa6gixgvafTUhmcXXiDD5UBGFAbnXFFZI05hhBGyOiJKUlzrLJr
4yctryX5NmD+toPvn4COyIN0ncWkSlfWMvGvA31Jybxbw8r/cBhzdkZ+Hz3zVecOoyUjYYOYc5Ig
rjh6cDKm4iEIg0NZJa9D9dhN8Q5SAa0aFJwVZkIFo/QqAhRpIdRwX7AdxGr7msQU3EAH8VsvGlav
OLmUc0kV8kiN/s1ipcKmhDfbC87oMNfelLIUlulLojG0NDp6J9vyVdWkysN42NlG9KwQ/K9HBkxc
5OnZqtthCzjnqgflHSBbT4xOhvwepNGBpePTnCRfedMIxgoo6Sa8KcLA1lT3zHmy5l9iDTgBApY2
DU4nNik4PtjPutXMXy6uQ+MzikcfeAia+sEu0aHj3DgXdxjkFYNv7B8QTQC7GdjBFq6yB9meHBY2
wPGb53vhJo4aEKMuMQ2VsXZMXBFWTTxX04RnHMAuk5pAIgDF+mCum8GDCJTU7wZMcojhOj5UDH+W
EnetjL8pVnzrcN9xYCBfgWd7DNMaadewKV1IPJNafhjYP3eCLweX4Nqlb0KWTZfYpWh9/IXoXWfh
WmsM54tbb6tGNKleVH13Gn4KebTsVsJSraRqX4kLhJuVevuAhLc12shkN+jiU2N5R97Hv5JhxFdg
oHCQM+SkOdgRTQB7pN5MxAzYU43RqLBuRL+dlMKhMLPGgdNET7BSrvD3fVL8pNMv9pZ6rRvqQt0L
5HLwIIR3VEskaZG7f1bfXjHWFWy6SvYnOnkydBIeGqs5DSO6ynQ3MNtnygcFM0/qBOOOfQ/cEhFg
LLecY5Spo8XB3M/oV5PpccBhsqKnA7TK0BNQOdzbXn6SoMudM1h/+Pu/XFdTTuTJK4ooBFP4Ds3J
QDwsEOeDQj8t/7FfwQbls85s2RjWGkFscg0TDOOxQffQ8zWwtzB2Y/YwCryznJZqgzSQiHA/vKRt
ROoKub9rxk3rtBirC8Uy7WSwaC3d4IkO5JvsB2OXlHpDBclMnWqlBj6MDKrYhFYc7gSq10KT7TY4
z2ZfnbDEnK3J/u5d46Ff5pDhCbQhYvDROfR2aa66vL9btKlMDh894qF5q4jmc3cW15fiAiTIh4W7
i6CADZq7rdGlmO581io4tvZbPGDwr8g2WZkG3K+0IKwlO3lz9d/kxdl1jM3syoCCmxVzxFqmN6db
BoZTvXPjkWU9tdzG6fFvVhOSVAVCjgWM2dM3TcsQzZvOKuexipsjyMyMq5RapGTQ3Pvvaoy2bH53
0odJSRV3mFzkzRUiX8R7S0ltP6HndFZmx10BxTlI073nJqDE7fQLMc1TVPc0YCB62F9Ua6O3na2P
+mtFUqKliB3LgLZv0vCIhoKJf3jHoL1ujbyCJNchcgy9vaogYAXVszDUbwCCdV23dydpS+rkBr1Y
/UVgnl4x8EC2WTGWmPsdcnH3WseNsZZNY29GmVEFFYRVhJ3949R88+rmJ4it+JiIad1qZrVq4EkB
3c7j3lyKVr7bALc9kytlhNeeROY9rNvngFGhXc5PVs14MmWHohr6Okui1TWLl2Bw8N8VBdin0tya
WpI4h2KEQV29LZrJIH9Swjvpwj06fTh7vkD67yaKHFNGwq1lzoehYXE4NcUpLUMy2yz+9DAoEXgM
5lsHoFoX9q+iGN4ZzmJKS7qXuo3fiQY6Yew7Va1/oS18V0W9iqtq28T+KdX2M8lE+yyRNGTFm095
4sQfQsjuWIC3YyOBBgWgRUEjs07N4aXBNSkm8STK5Gta8IJsd5/Qgb84UbD13fE3rvptakUnxC3R
BgUtKyRjOFmsIkEhMwvU3OX2fEda9FMUaiuZ+PC+d2fw4UycmRCW8+LlBQINjtU7EZt9i/i092zG
6adMcqPJTQxOrGHPmKDyU+8Q0Di7DE1IijE2fo1cKGimbNcTFLE3bGPcNoZ/UkIVt7QmjsD3vsah
CE4QvB7BsONOi4jlS5IBYUk1jRfYUJJanyhsCyhpCTQfcl6NmPGrccVdKlRz0XwKjebewKSKYRrH
cIU3ZGv/4W/Bk2IQHWsqPueaWdfYtPtSSiaQwUTgafE6EOzzAJJreq7jR3xOBaIgA3xzjBJrshiJ
nae+Ije8YcK60NrZ0yHjkPiq5hrDWz2Ry/w/hnOwi1yLfAK3jnCBG6+jy06/sr+yznhqSvs9C3gS
smJE8MFpG/V6MxO7TS0A2icot76uxS6tvc80Yt43kjCFrDJn1F97uyBAQ8uChGkdeeY4lTe2J4Ij
PBLgUTNuF7PddFSU6yajShMg0eVSbyupkUrTVnsMYJGRxcSc8HIRXtQDwuYO78UmNLPmQkZUfLDN
4Dn2xLGfidkA8bfLLY+IYeMUi56WZODlK3GaYQFsLjNkgdMk9DEcCfMAzUZiAqE1YuZMj8TJcpN8
r1FuwBl3r41qoq05oZAmo8RfaWZIhxqaC1dBgTlygtaTD8wHojTbaqd2WHgJdXSDlsJkOXlqrCQO
3Y30XJvwm7Let6ZzyAtFUcl8b4tE8q98Yelv3hkGP/KyGBfYmkdLKetoGSjlpAIYBKHvP0687KIT
/T2pWOyEbsddK5182xJyj5xEm6egQfZZJvaRpJD0oFsGUbD8LpGhb8g6/MCdEHXazLiNZD7IBthT
WjpQg4Y6vaiE2aRrKR+1vD9fyh6vc0MgPTrB4TSaBgd1QNSgmtpTmCZXZYMuSP3Fwe1bZ/qn94Z0
9mQs/os6TIbNqJ6N3vwzYALtONp/rHjAaco43R4bC+5alW9qZE2bSxIIfZekYQLV4kNoQKt7YBDk
yDh4QsWbIW/mYGN0j2OrxciJ86xLmAD3MjDXOJhP/UjmVkKCslbto8XY6ejP4WuSjrvMKOO91frZ
unQv6N71Q0bXFkFFiKlWUoI6PpXN1shrZ2J6WCyQNGU+dxQ6G/TpzEso4FelB0Stfpxi6mCdev6a
0i9EHOk/kPbBDLrvPnx/+DGFeqb6N4lDfJY2GYiNLHcDAlnCrRimlbpAj4KVq7fjHrISUpA6vpje
8IqqRj3yZz6RLBxQ3ZAYsupVhUA2BQYnRkJOJf0a7xP6QM1cIrIgdjcmxeFIuWRk99BzXv2ZLYRH
0PQ4eNX6ezLbX8eaP5xIPMZpUx98QhNWo+N8M55An95Ael8UIQJWFICs4UywGWtcdC1bZr+HYCZJ
IBfpi1fyb+3H8G1GxcNTbt/CCIW8bu6gOSknG9rKzJcNrXH8O0d88l79x/Kh3TYJyHwUWVExDRuS
WmHc+O4DlTvKv4mmfkhgUkuR+6vAf2e38DU42XeGlgzlerPKTVaGTqGq02TZX144OjxtLH2rLA1W
wdxXe19PTx6xWA8G0eTKZ8SezNE6sTu5TRu+jpQrdZdY/L2TEZCFhDzOspINUQMsMgNzsX4pvpHc
3S7LBASIcswonzRLkZ75G6yzIXjlqhvW7lSgZLLkucI8cMyzZZYgOdwyb3JJop/hA9TJ3R2BZXBe
PYwM3knLQKnjTQ0IwTw85LJCrROaX9iVmsesMLZWPro/Cbt7r+nubVgcAdROV/hy5Lox0Nc6yw7Q
cP/VzfME2pXEqW0Yo7z0/f/0LGtKq/APq7S7sf3+3eyLW5Orz6q5jAoR4t3SJi8ECqJRbns7NcG5
Rj+eF341U0UgJhy8mP06kbHMTPFoKBfvfvfQjNtOLsqM0D3jdf4a7VucesFDBbF+ZXfBGsbFT4As
jR2cT79Svpb9pfcFinGABwsrcwfx78mNHTK/Ju4ZItRtbmFYRzWNdKCt+NuZxEZxDHLJLNMYXz7j
JThPXvfQ9pz+jQ35tmF1stdhh/RMEnVWtfZfbrKd6WBTrUoSfK8jO3eRMwIYkDywGUSEGjr+3crb
Es/50L3WpXfr6q489QSNXwU7Bdrx7LlwgJwhLjYOSNOJwyqCjlXaNJGcmDgn3y3zDdvacZdm/uI3
mf5zAss9E+j9r561DZp3TPcOvePa4F5KKcnBmYYo/orvAYQfrEyAqyZZ4wu/fxdilVqRSXTIUveM
f+CWDzRguVTFdrI/p5K83iVkafZlwMeZ3sJhSQBA++63kvBx0z+4gRce2/xJyWAJvbJ6sDf+vhmN
E2mP9brP8I9jg+JLmWN0GozcvMT6IYdXbceaSG5Yv8sc6MMugvGKuc2uMHbQbE7beo2w556n9a0m
EGnt2DFqykLuAUTH+ynovFVPwKIGLUDFHNxSH0+F5QTXlolLkGKc42ZYhcKpz2A6H4Uru8uoi/zZ
bsZPgJO48m1YMxsFvesyZAH5BkTUbTJEAyM7n1XiduaRlMw3PZZ3K0DkOmbvzoBbNB+3UxE/Fb0C
JgKstvJsa+/a6tEQ1b+IXmzHgG+y3XOZkXPsVU5zqHT3UZg+TI3evTgGgiFqAHsLHofMg1Y9WebQ
H9vHMU3mh0BV7kOiLXMf4P4ibvTAtJJdxojbaMgTa7F3rLNR6hsKb8LEqCGyKs5wFUXNWbjla2/L
lzxR5b3R9bZMuuFWVg41zCx+Pdfj3UGAt5/caMEPM7GKBG1QjZP3YbAw/iIzXvjA8J6tMbkXGOcd
i62SX8aY1ZI+vdSpPW2kaVHHCTs/GHmC6KisHv7/B6CFt5H2aB80PezXwCguQptqnaIAOhccaEPv
5RdHRuAb8/gr4F3M3ODZ8yzxFJdGf3Zn4W/Z4IJ6Kg6JXVqP2MDkzZhTfFb098kjEorwnQuXWSMx
9Dv655H8mcVfpqJ2W2jFtUsLfRK28ceADpwqusRjklZ3Q9bTabDZPUdNcle2nf2IDqdKNtz8Bie7
GpzfKLiQ7BBzrVryGH8lTf6dEQVNMyuvfoCGz/Pccz6NuOlr+6/GGr3rfZR0fH7hHY+WHVuP/zNv
owfvSZkz7lYHAdTlPVh7dL47y2jGdRnJ4GwPpubTrB0u437egv6e1lkdfw/FXD3ANr1FBsxQJk0V
i0/soI1n7UISzXfCNDRZbqwD2VXkO6oCTkqCdHDgZXJnwlTBIg5WNC6sK+F/0SqIq3BnTSQZqMwM
HqJE7XGw77vR3wfcC78C82Y7l4fOLyRq9rg7xxMWeaTDD6w61MHNAkxwxJRuc8Yc67pCWyDFHOOB
HbsjAjsOPnzzuPqXBWDoB0cb64RpVfZetXb8FI/0ytqI/d/ZeUHiv+k4Lc6mn/V7p2dpNwwJk6/Q
6MhUsn9qWKEftZfgbS9jk+So+SsxugBK4BCfJpdDhdd1l8c5QoalE4xMZ+MmKL1ti0U5C9Z3NwL8
XhX9ibq7Oc7F4mdhPrIni83ODP8+kxU1eJARwi7eTTknvS3EIRnpr/XgXRuO6+sy5NoMeU03TNO9
HzrbeQU/TQzU8lP6EigUMxnTsTlFkNXt7r4umrrYNDkaw9yrppvFTbEdqnDdTdq/NDQ0AmpUnQ1Q
sir8dqLpDibLztdsVH/mdPFnBMeDPfdnOQ24pWA3CttzDi4nA5QNItQq5nBi+kNp7Jz9wP/rrCcC
qusbn/RpWNIWmDLnB9T67S73bDBYvHQcKfbVqcjZ7ppfBujNeu5S8yKTbCMH0oCDsQJi2afFvqT0
xlZmYmFG4cxKrdz1U1TsvHAxClXm3UzJEcyYaEPYSPc2YhnREBHWqcdRAvZMNdaKWafxrbfqXeEj
SxcBzrhZrWrgWg067ue+K+6DxQFSNEQjdqnxQL7UvesF76OvqkNlzh9Jz2mJCQJqExmgXpEBwS15
zaqH/30jOVOY/gUJDR2CsVYMyTXNxDHw+vEsmVtYFQRHHMOcVFMYn+xufmlHtVMR89vM86ZDqbrv
ROi3FBDok2Sov86sQ1i1zj1kEX0QXQcHAQXRzIL3tdYQoELeFgYjXnu0sD4e2Rr067Jt7ZMRVNSW
Vh+ckPz9hoxxUh3bNxa33CLazHdoeOVWpqlLz9MdYsttDrVGe1Kkqlnr3AU6kYd73Izu3nZD68wU
oAUv+jy0qiKn1bqn8kzsU//JrigiCDekvaWrw3Xk7NJ8ETBD6YUV859syD2OmIeafroOvNY9RtOc
kUSPy7EtCT9QhvdkBAjmtU9fJ32qTkZmld1KZLpUWX6ttnGMGQE12wogwKtELbe1NMAcP32Ma/EO
BmxczVPpbCESkdzKZ9Z29b/QQ+0lOlttizDpIbXtXVmH51an6iIRTCCyQzGJHD89tGWxyauo2WZF
9RqWHV5/FQARG3FrdOG6NK0euzBiD5v02rvEvb6Z0ZqvrUb9K4Om+BrN5iz9LXf9eJmcE+bpbscg
ONmUaZSt4X0Fi5NJnOZEv3l2jJ6iU2CNOlwjfha4l2oyiiNambe2c4MPP2RF4zYtVczy08B+0xCw
3tO0s8+69Rey038ih2rspN16trlHc6hUIkm2Bnuh4wy2wcwRezxXdCcoDEOFU3i4I0s9JnAHgdvX
75Hpi43TWk9IXV47GweWZ5M2Zs6vCeBhuzSmh4KkGs96TDrzMYHkEpt+t2JKCcu+K34rEMckJZFm
IIPqDUXrtQ1xMZnOtBmIKd+zWl37clLbIMm3I6gfDDAKcWvrXOr50AbeUWCe3wYD8JsopdI5llPA
yWoxTejmUu7auhaASq4ihHFE+N0/p+uP1aDvYRx/9mHrMTcm1DPTX45BoDVhqrjvFlGA/QEU+JIw
FF85XVrtmOOHLm52bnGCOBo25hrBXrtk0A93HCG//KYB5SFFt4NSecUohq/ayFKArj8hwXhoZFEx
TWZCa4iwhWlR57oL4H8gjauVuKQYL4qcAGG/NwBLeS9uOhNh31zLZuEggAdDSPUoNLCfyTRxC2UI
PnBc2sfZBjODKZfYUVWfh4ApRUieKAU3fsXRLI+NZvq6RIaeSpO4Opasm85F8zP1D0Sewrdp0MRP
wDFaf7iM3CWQgpQAxxST6JE5FyKXiOGMM2Mz8PdRHnn9ph0s54GMYzMWdy/N5ncT6k4w4Fs30hpw
MvrgZhjdVUnc2LblTdln5Qt5FgFxBo74tpOD6jQuq9a2d33gvw1Zbl7Hvr9LPjhGQOOqH2yGcBor
NfXm/BgV5FqyCFNHiwuJ8fOisB7c7mpaDs35jIk1IodA6NhdBUxyaT0rC+LUH+Yb/+Q1/jFJylvg
sjCAv7wKdSBQoIfzzblhu7cvaTLehnnZN6bC25Y1+I+6Na0TkRFi5XXeuO/Zuq67GkME14p/s1EQ
gc8hqnfM+r9kx3FBB95G6WPrq3pT2eOwj9qagTkwS400bEsAIfqKBOWd7tFG1YqJMcetxUIQdVLb
oo+bpmGEKYcsI1CNvZaK+UVAsNlBAhxb4+/u13k/A89v7WwlzaraAUWG9GAhgMKjpZtG4yCEfQ4G
98Udje+mdElQpBbJoyy6dJZOH5ddlD3n8mnJQjUKnuMmjm6VwbpYqDB5Gonzg8sZHQhtuptTwToI
CbXOK5vgQpMNgmLbl+ox26a8rSNgK5YPZnyLBhUhlUu6Q1v4nzirrQNPH3rkUt2o4habB9M9haHN
6jH7W62xyG7anKBuYSMKQtI6Kj+6WyrOsDg2/VPgspkSPklNorHORog5cR6w/3RtEb4kHZp1dJB5
tCPwgUqtCR7y0X5lDKFWbQ+NkFC6U+Z2mINM+ZPFcokvQW1f1SXJBGVsbBII74ehZv9U3Lv2TtqG
fB7j+idOHaSp/Y/TfYmh0JAYcSNZ/pbexnus8MQag2iOoYlpyxnQ0czgUwZZzycGn6/0kdWpiPF+
ZSbNvPzIKlt+tyVtZCLfQGBbLxT4nyPZFWFbe2db0TYxwwQBBQn2ULsxM56+bXjpsS/lDCP8UBFg
2OGgMDqM1+4CzCoKbkzdneewO6mutN/KRrNY9PRwJ+7nnx3EXOqm9TUTRnDVo8AM2Hhbv3ScneE5
+V5UsFMZUwO88KCuz0R8HNvsNnviEIz4WLIU52nnv5mwZp02plcOgYpV7rvUGBPGEtSBBdmEGYa5
E1zBtFcXK4oP2kEPkAqxaXM8aprrhU57Z/mAtw08D6C0ARO48attMw6oqtnYjB6hhaivYJRek6rl
FjYWW48BDwUi2KrOX5yqvrmtZR2b/2PvTJbjONft+ioOz1PxN9k6bA+qL6AAFBoCICYZAAhk3/f5
9F5J6cQleXSp64lHnlBBSWQVqjL//Jq9165tzr3AOrgRAIp2Gqxtdzk3/bRLFu43FcRZcZ6lzKmm
uvs6d862nlhLoEdJCdMon00ogatihzbkSFDytEI994rJU6xCiZcyi569UXCAGTC1bEFeBykwFHM6
OA20z2LINoFEF1fHyBhdQmJ78H9Mg5h+dOHJaFzMz2ZcbIV8mJXFs6h8czPOLwnPgrLXno5Tpm4j
tMybsrLV1qSWYNAAmRvWRmnXZ4dEpBOujKt+srqLvAssapQQc5oz3ecFpUWm0q0VU39N3MAXU0qT
XoUtdpm4xTSaMPR0U+gUVA00IClkFSLiYtNDOKCZPMdtdTslVkts4LqqWShHiNGF+UIMRA92Mjy7
c97v8KCz+NEjMrcBsWUyffapOe9o0I6t0wwHK46uXOdOZqkHIapduTn+n2JW5s0QkV1YwaFYsn4i
pYiIC2rEmw2D9KovL1ujkDuhGMSOgbWOA4/Z4MxGZXaDYhdnFpMpVswXRbtAZQvIGRN0imMVFQnP
OEUuhPFJE9ht8TZNHDmoPUblMmVRJZVCSonIqmDLcU2jrCzsK5XfU5yjo24dkFzulOoXbXkPHdkX
xyIiLDNtS1AqJoRSVg57WT5UeY88s0Fm6HZxv7VxXa8aLJJ79EIfqnMxhNCRqL6rr73Q/3SWkyqi
sby0i/y+dyRJfx1Qt7Sv1Ze+c32SGbjM6RkxXnbdeIrLisWKD6+GXGoe7l54j8l8XusAc3JZYpJw
KHw22gRghOcgRFQaIEKYUCLSmmg2SkOyGfIeovro75UaIMbWSMjJJ2nXvlk7F7qcXzmgi1PQ8Ytr
JyCAYzqhfKLbdv35EmaMvy0LbfCAHSWLZxgBjD4cVt2MLwmtaW7SCO1E1Yb5YWIheDtWyrj1xZL0
aSJOQXezyo1Wbk2kcZek0caXMmeZFo7EfHok5CIDJdbCdUklJhtSAr4NK86/7NRHIewDiQleOt5L
LBWTaPKKMWaivczso59Rgxd+/ywqOMvmxDCW0TYOA7bYs2UnW1/ZwH7Hp2gEVqVo3Vaich/IRIPY
3B5LdiqWLm666py0yPzIxb7LJqQygU8hXYpnIYfbmvHGteUx1OhAqRAdkp6SsX5zC7A4VJETWZXc
yFRBKtraFVQDQLEDeIely/V4w0EEcMHz6nUTWo9eBZfBrKvdbNCYWC2/4IZGosD8mi2+QL4IfdZv
+h2ummPWhJtsqg9ai8tKxO9gC5KLQH7QCZkoaLiUZK23gakIq46ZoQ4JRQwQETJm9NlznkUQvlkw
jzmWsRJkUfSp7fhT1XG4BtCGvMywr9MeaTmc3NvBfpnq4BJbwTZFFJQUdXT0awkPtV6lTnZKIWng
gfMvRJydc8A9bMp6SsOcvdS0OKiJKxqb1NsxQsf9R58U69vkiGH9Q80jRu7aewhmix1RS1iCB6Su
iz+l0T4vZkqwPpp9jnWrinskV0yO6u45b7M3fGhvoii+EVN530f22xDJG1TdUOA4vyhL2mB0N8Zo
fJgJ2s9rU2YNgsyLvm3PnmfgpufvynqWH5oQ30lRIekm+DQ0TQXbi6WkBEoS3BfAEEuvfRDgBpme
H5FUX6l5oWrwt8YefYgmPm9N5UhsOJJAo/HwIwf3VqOu4tCddh21/gZAw6053+fC28eRVitG71yw
ya2FNmv9/UcUy1sJkmabTlTlI5fS5D9EtCXEtD6LmQViSHsBjfOBwhkDWqBvq2KkOvPzDzt+nNnI
rkSRskY1H2J4bSmR9KXJJ99rlId+84wz+Xr5p9ffOQ7Hv6kuqZH9Q9Fj1ksXXKUMrDeemZ3bDUhL
JjI4goYsqlheiyocj+6MKp0za1vT7B6w2yN8ncV71UyYfSa+vVIce1cu2yl/N4xsvhr0DK35TujJ
+bvhwDkbkf08Vilq6+EV39kVMcrjepLxfaPdR4B/1zMWQsVuuvOKm7QcXsppukoiRMbCNA9egYLG
UurUYidyRfoKff7LhNDbmtuPIh4ubStzgHNpInyIPv8TZ///EzT/IYQB66wJGp+Eyn8KYnhNwtec
aIsfYjT/48/+FcUg/xAm3FBJHIMtLNP+MYrBcjT/Wi4hmg5RwX+laGr5h2k7SpGhqYmptpdEiAZj
ZPi//rty/+A/uMRrOlpwMfOn/vf/fB//R/DBxiPleZY3v/z+x7wCtj4/pWjavC1b8rYc9iOOY1vO
ksv7QxLDNFe2RtkYHoqm3WeYERGreOmN1lWxdwRAMIOtyLpp9XAKLL+6GlXUfsxNOd7aQJBRpZk2
EfWkC2JqnPNF8JBbBsT7IuZQaXG6+PGQfjENw996IFAuutaxDFRVnni3ownp1yIp90wDjDuK6JUc
XA0eGd7hXMfgvVmmUwylOce4avN9Cs+eKZT71cihZLqx/ThhMgFeSWBJQ8wTIY4QmEgguyaaZLib
WIyufcauDzMeyGzlglDeVOxHIZgY+drx3GhNJgO7aouBHDCXZIeK34JQx9F30g3jT9EF9+7UJ0fE
Y+Ru94yh+DDvi7q67wf/cYzda7PAw1QS87UOaWWIiZOueQs74tNKXAA1VFgV7pE0uZjnsl2EfaG9
S0f4YwQu1dY31VZsjA00TpwLAFnCbW8wHZpVBlGxjNykYpJJiek7SGd6N7Qf7K41EEAr9mDsWlZJ
nfQHcxQ39iIPh4OSvpZdm2wZ9ux60VKIJ5rP2MnRz4ymuZ88wBPaLa1Tw+zmVNZux3wa8IVbg+lV
xdcsxtzTIqhYIreSY8GQbC0Sw2ZsIT4aeyRmTJlsENMLA70k84CrYojeEmNONujMh31ltniNSQHd
1z0NmDEQeCQx5awGpuxm2xmHzh1Cvkwf8rEKvD1po4+ihaebDFCu7AQwLzVwVmg0Z8g0oT5aVBJA
0xlHTWV2iV2t2/XN+Exbx95yMBmrdFa0M5HU7kzdsuErxTubA7EKRttZ1R6ZEEk2YoyK2W6HrYfK
glnUDqJ4ukcViC/ODCQ8zHrBRAyYYi3FxCDtpUHd1zMTsUIb/EpSo/0ASGu7TCN7a+bqzuxzjTl+
Z/lyYQx5xn5GKI6xY2KGN3F6y5nyMB4DFhpIch5yTSdqTcxqWsIOCZCMWKI2BhlatZ3AQavpp1uj
PA9T+SJGl+ROr+/uGCZ6QGz9/ismjxRqVNcfgfjClBJznzOFFsmWh1B8imlRsDOVmoCwoGLBJeVL
VoTkgo4TbrQOCa5nSO/ZSazu0uHZf1dPvr4Ulu/cUqUhYzKCYM/INt5VYWesTTvOkPpEzo0HwmEt
xsy+N2qH7U0wEqutp2ATJtq4K10bCwbqMvwbRcniyxOELKDRh7iI7zh273WEQWdWo8b10ATrVJBc
VE3oj3W0BBa1rNbJPOjIZRED26gmnPd96/rbrHTNL7r1waJWhnNQjLRXIXSDgv6YCVsW2E+1DkDe
2UZ8dNvsJHtm8IyJS/RcceV/YW6izzYCpguitpPLMW1mHC4AcBJrZLXhZ/ogbCYqifWltzDuc1yn
t1Cba4oS/zWsjRtBmFk9AWrTmf+Iy7lmqpQ6x2SQrKpnIgGKVCiKBKbilZNUBD82CTnDg951o2FV
YDpM5v9snagEDa3trwgCyv3kknoOniLnOk4n642w7ORVzU28Rzxor9MaAxFDeMgdMznNKGrdxfaC
6g1WQgR+BAE0c7hHwfkNk6aVN8Kww102Z/UZ0SJZDDPjm7UX1hO5WtVBKuPRcwaOTh1R1TLXrzId
HdH+3dC3t+sWw1y0spMeWotBDmEwZw7S0/CxqjR3LLCNXaEBw3cDcisyILDqj4Dok5nAD7fXYoOT
H/947Hf1w1yaIAKScb7Flddepw3hN/mocBL7l+0cXFtRNi6XQbkSrvFIqwJ2NvS5dlyMV2D0yicR
MVxiwODhWlooPrn8DHRsnwaHHESP1wDSMqJvnZCrpcZEQGED8LPzwuIhi4ruATdYfkFKeb03B1yS
iP+Am4Sh6EuseljfV3kQK1Q5EiVCbpc35pBhtfQppwfYwpwnzLlusVqQZFOC2bER6hzDqm6IS+iH
xY52/0Pt8HfJQd+ftH8+sZf07X97Ervi5ydx6E9lbWlb7YPYytK9ky4MCw9DE6KwQjxja1C37Qws
OOkajzae9OB4a+eRA3PYElBaNS4YK+OeB2ZwUJEu96FdpcdqBomOV27YIeVgvxIhRqPvwDqO1yTX
oCJdaz4aU+ZCFHQicQeNLLnOmrSlZSviQ4ztDfO2DWJtKAj1MOMUCZpEsk7IAEMDptCNcWOhv7lC
7okd0lUSnQjOGfLb5L3ZZtG2aWP3MtbSW+csyO7CWHvfODllhpt18T7LDKvZNNn4jKPohjVptacK
YmNDTeCQOTDMF7UD/p60Pm/ryJyQeSug923z3GbaWelW4kwSHrhQjI/M/TzNPsLkVpqKDMVL75rl
WxO00T3TERquniPdq4mAKAJV7Qd/dO+qVlrPjMcib1MY0C1JeDblmYUQfbLsS+c9MnqSRQs2zTSW
KZPrmlTvFXoaCPCNh2w24aq8R2gADQ+wDfkA2piuprrGzhiP1hH8cnnO+lp324qALmwduKDqeIKv
Zhviyo2q/BMzKARLJqw7K/fJdsqVIzadmRr3QR8J4iyALvVomPDKtsQsrQz2VBuydLzyZCU1GxbG
XN4H4lQgAIxn2XJFtV8eJjZk32Aezeh/lpvL7kFAbxeRjkOycJGa2wCj/2tYVrQgsfRe2qltiVzO
8nRTNLJ/itEtbcMYr1GTKu+iNbjGNnNNDwniM/cJomqrgwm+CiGuN4RMk6PpHt3DeMyGRp7n0iJu
sfh+lmXLsZbxc671ctTFy6FHlJ/91i8HYcN5ABvMIny39vPopfh+ZuahF/EgDbKoufYEa7eVP2TE
D3Sl4X6VU518NsHUArixx4PqW5xKTu7qtY+t94zHKHscBPMxtGNLFg7mc54dBhNF+JwIg4nfTGz8
GcBwrvG9NLw80Dq8STzBGHYZMMmmSF9agcsc189FtbeXx2FBbxgATmijL/AiyJrI0FkOTOM8WATJ
8hQ2lZLPYiqo2hppHK2hsy8pDceDXAyP+5nwpXM/WPIiMcb6FFlLrQErY2Fp29HBJUeRYUOeTuds
xNvGN2afwCsA4dK2uweBw1kc+UaKcT1n2pyzWUetkMt4wa6iLIpHIfYRjMBjFNQIcVuwu0uUCXtN
J2BDEsmWWnXIkuuoS8KzwrgIOttaZpLFksUAgmQzF4l7axFgtPPTyN1BFef8dozqbCCBvRmCxH3S
lSZIPrDkN8Oe+gfU/+o2iEGfSAB6nwq9Aj++sh5dz0UWUDkiuQ4Mu/9aQT6AC1FwkluFAB3vT9l9
PQP/hBq3iN1MsHCuTXxbp1z3UjThsGbQ3axbRmDoDERVPQzGaG9z2SqyiCsV3UVNQJC6Qs15cL0W
DXNcz0AzyYxZVV1qoZ6M3JOT+vomN2r/qPN2fBSwyg/SEB4ikgzpAlvx695O87fJafsd0vLsRXWR
9zKjmrhxLaQhaoHsRb0J0CqMQmwnKgnDrzEwbmaiPiBLszOLi7AwTSQRgX/osfDD2cuLnRJU0pp1
8a6pLWtrKuIJPLNIDn6DtHBZw4mTD7D+vuO59Fm6nnxo64GxQjskHrwmuC3MNHkuo5XK028CuMAJ
0VR3WaP1+mr7bv4Vrre1qbH94/xjeSxUCVPF1Vuyg8ZrOkzkFTUx8lyg007kCTvSJew1A3R5KHuP
OzPyA04UfNrA5hWyICksnV7EPIKY+cUPpTMzaiMrE79Ls8ztVNiRLzG4y62uGEWicI12rC8ggRlZ
fgRGj0GrsjOUAC6Igse6LAvSlYbyxZXNjIAxjdSTjkgGy1yXPKq57OZVmnXNmQ+rfCvx5Bz83nga
kE8/jAuZxy4qrBqUIeeOjfB6KBt7J8Ier/oAFXFqChLNUe6fZlX6x9H31V4oReWAuwspq5lvLTFi
mbFCF8GAdC7hSBeAzK0agpoUNwIC82OGzxiWrRGPy+K9wBXmFxorawjZ1810cukGUfky9gnkK1XU
jxYV1kmHdXtQNnZ/zxHjc9Zm/cFVpXOB5Hx+hZ7VfQn6zL8PLfSvRIC71WWmqT5dxZKeTVt4LYMx
3mhufYq9OrhSTqXZROfi1ERR9jz0ghiRMIC7Loy+R56m4uZQCJWAjfeMEKqxp1N5iRCFYLisyOb7
SGhsHElG0y4GR34LigpQLx5NO90L1OewCUOHlHWYYxx0g9n6X6yOoKDwKBpJXoBpDWN5TaSEezOQ
4nPrtzr6yKQN1IsdBxAhF/cYN0X1ELidgWCPlULP+OLewlixG63gJZ0cNK/9YKZbNyH7IVscEDqm
J6o9WFFq6Lu9I6Gkds5Q3gHsPLmBu4YQsRrHGn8nrd5hGEF95NGCmTCJM3kNMIxtyPTR3SaxzOgc
kM6NgQI52ozVgAJI4Ugp8/HFacJszZVvr2SFDj9wF9iaFT4oZF6XDQsATDGeHldZjuRIZd143fKQ
wOg3GPd4+to9xzPeAgUmFBdc9K012MHGne+tjCLwtm49DneCRJ2HsPSCi5AAgJUOouDSCUWwbWb4
rGNGIPfEXOVLgHATzgeIbiaYS+xOxaZY2RwwKyfPkRpFViFfK+zXW6vvvVsrgbsahDrY1A472aKJ
rWt+R/xcgDkSSiTBrDPuWQKJiB0II9af1M8SL5HRWsVasfxHSSnCHfR7pOtGCk3SiIBuONNgXDgu
5lRZj2QFjLa891sv3FaDsk5xWnggd8xkn0yDfGxZKq1K1XCVdk3/hZdCTt3ZMzVkIIzo2Yq45kFF
lneII1j0ZlgVzJjb0oUm/xhmpn4XvlUcKgUH2qa+xw+/LO8GF+CAzNyD47fkZARlvjAh3Cu7sdIv
cYymjz6UhPsSByDzhPIiQKG5dWJfHE1pMb5OEwon6si3oXE/vG6yN1GkwNqI9tYiggtDEqQsT7m7
TOMrGuv83cD9WVYtwR6zieuVmmw71LG8sOKMRyboliunlfO20Cq/KJUYL0qL7SBlSFZDYSDDs0O+
sLY7vtFV2CCgQ3+S8v2TG/TAjYpejrlVvPp9XyB/zhOlLVDa0SzWGPISoUWm6M9tgVdT2pgw4/dc
JvfYIp6rV+O5uhuum1uiqfMbI73+/Sua/xbOqjVSCKjipunZWjjmz684wNTL2Dj7+952cacV4JHW
VsLJtRLag8ZVsEM9myWd3boxjeFTMotm8O4nn8QsegifQqDucsA+sCoEEFTQIZoPLi66Lt6g7K4e
4X8bTzRkjLIcHAwo7YuBdKc2ypbTT1f3JtYkDCEqkjvWbP6hVKN5lxUJE0BT0s1Zwr3Uc1R+FnVs
P5S+ER1RZ0/3KU4pMr3jrEfEEFbkegQx18ex9qbsBDevfjQDbbBYYhX89A8f29Kf/Uf/RvCrCTbJ
lLbNPNe0bfeXSWrjeTrpq8rYG3KsLv22tbeYFOuLYK7iL2VfdsUq7ZcFKYKUq1458mvjggAGs+wE
31wSWdeeFpBGDaIYDJ6NZ5fR8HNoAlFk1zXumNidIo120Y4lLhR0eBKBkFEmpySBGI47oBnO0tQQ
4ojtDL/YAdkdsa1QNnXLQJE8q75ds8TMX+u5A0qKp48sOsxe1jeWeIwjUbkzmpxlDQ3ft0pJVUW9
evv9c/p/tlNYXui9KKc6YprErPuvF968tq8//Wb7PW35tvuop7uPpkvbf43Fl//zv/of/5rr/8O6
QDPbZ3j/n2c2P3007X9bfeTBa/rjquCvP/fnmsATfwibG45VgWkuNzy33Z+Jza71h6s4qbioHO/7
xP9fewLl/KG4QQWze8tTjqP5M//aE8g/LFNI5TocGi4Dpv+rwObvp8yPFzf7Bq4P29O4FtgT2Cwk
flwTOKYREBFA36Hy+CsslyvHFA94SA8QZl6Mxl9BLOKZgyLKYys3FvdLjfbDR/Z3E5JfbzDeA0Yn
ZTqOy/HET/fze4jVCOlXeKxXFWmBjPo/HUdc5ZDxt1Wdg6J4ZyJvLIqDBYtCjf3oEL8Esb1noB/H
EfND9zBpa2soCuJ2HjA9BAPLC5L61ng5gYO7OPAqIddaOjdTmX5axOGxapsOrSbzqm6ngwtJfFNi
vKvgKuCACdlgZ4dcki4pgXqv55pfQDRoUj55kIxbtKW8DPaeuoCBZ+hg3rH9O4NGiAAxt7wjoCNO
RO1lvP3+A5POLyfS8oHx0HBNwcPDs5xfHx34hc2Yuc7e8s2Hub/EHQ5QXBwYtS9xOOZhMthaWwM1
RUp2hEGk0RYFIHNriwyBZV8vSM1oy/RyENHLP7y5nxdPDmuwZbllKYFkhQBw65c3l7iV7SP9c/eu
YMw8ltPWzbudq8J3dkAPloG4BqjdEtaE8NLhLRqB8fD797CcyL9c1CYfEFMOXNkkm9s/X1CAS3si
VGJ3rwsL2srwNKZJuepr8WTWyXkgNGwVCX+bd0m2/v0r/803Y2kW5FzMFuLtX2+nWmFkZ3Xk7TUr
DUegkzWa8QlcD5k7aeWsuUBXv39FzqNff1aP08DzPBsAv6t+uXmIn5LVwJB/b4UZRG9qOzY03V2f
Re+/f6G/+VBpmOibvGV+ZNu/vBBEWz7p5S513PQ9JyA3M+LPlqsPD9m3ROdnYGpHU938/lXl3xwO
nrSXc1PjVrLELy870nIXeHCcvZE57xJPezqlF8FUfvEY63UkD2UaVPdiNQUJfvj9i3+viH65kDwl
Xa1NzkhTu7+cjhFPybl2AmdvhoTSG1ADCbfBd83UHrnJ4F8MDWRUtXFSzwR4EYnDBCUZP/VJNF+i
CMlTl7iE+Jn3sZHMLFTGpx5hO8m6hdp///+rVGUwWnDpxYlb4+dfmUZHUg8ioq1nHqVsqn3cu/U6
9HQB+25d2wRtdYYJg7WPrLWzNL+RNTwtIGUk/uYbvd+1YZJT17bEyjBnWTuT1ASf+sUlCvVTRLwV
1GeIfSBkWBAmUh99LC+0BtVeCEG7PWZvRaqhQBGqtpmq+TzKETQ9qxWGjzVNBD5iZHj5OtYzQZcR
h2WBHZ3+FcTB0smE4N3J6Sy3DeXQ1rbkszs2HTXeiKCqkOk/fE/6b84cz6Ki9hQi/H+/7YY8UgPL
blJ47eQTsU65iiuL09m6pAk6ZAqzV2d/dafkhdjnz558mRFEr0kE5EQQVOelp6IozypD3U/TtGsx
mnlDgPT+QwXRZwWVAyAP5lFsgxUt3tqMoAwgSUNwaF6Xy/4MUvP59xff3175Hs9305MOs5hFK/Dj
o5kJsplbYJT3M1J3GftrEuFhR5PkVs3JtVevool+taB+XSltbX7/6stf/vOV7wmEA5oDCTPHv135
YQlhFGm0uzeL6sEpkLt4ybmisK+L7MXOxVVYMrL7/WtyjvzcFC0PD09QZguF/lU7tv7l5K7IYTQc
jL171Jl4OrPmKo96YmAWS1+VvdTe8NTUJodptEw/YsmY2nBYiuhhC+D8WgQxkP8w3hcTMlbdBVcS
BTXAOGEwhounakHo8Wi2XbFiiL9CqgODxmWCUDqIlsd+hHoPuIkdLSQr27pm/QZi02a6NuT6Ikjy
h7Zhwk/RvxI+/sOyw9fUBojuBanYXTU4a+EuFNP4aybQ+ZdTcfJL6CG29cDwnhFD9Jn1JeMONmCr
uO7vYEmswI326zIbn+YKYlPV3Nmt9x717b5JxXuMNVgaO8vIdx3+SgMPwjrB1wmA6tiaRbMXukXe
lR5IJtqnXvEMcHjbIYJfmRlYgZIYe9e2TkvVI+ExSSLgdyzFyAgdiO9wFDtwl4dGg9FMRONbaiuQ
jrQkOQwnRH5IuahybqvBfloqmbrEMVfX6UsWmDzD2QkAK35SA9q3SGTXaTkKrEKvRcO/IE/ipSiN
tyDp7+qBZEWrP44zuet6/OhxR6MWkf2aiCIKqZoNNXhfsLYJqeJMJLNTNgik72ompz3MyGQf4920
qqJe4M5DfmKCCmr6p6xnwhJ01H158YmJoloTWveZ+dNOhswfxvw+bQ9tz/dppdk7XPB7j2EkMzCw
OdN4Zxe8GvYrtMMormWbGCttpo+dxaWVtleDIu96mNJPlvFP5I/sdUT+S+lday+Hxx2NjGlruWmQ
oa7zqNr70aQYzrgP/sh5ouzNkHSwhgDMTjUavo7idz2kxnMSByBZOECqhNc3ay4lIAd7JYgDDwPn
VVZVh6OEr9qN2zcISTsOZlA8vujXcYngbngYm/Y2yxkrpkvXWJow9JZQ2Vqzc/edB01Xy2bFwxY4
JO+NEz/ivSJ+w8Q62IK61mIcuAD5E23a8R1P3wwE72XTXaCs2IxEqBGtBQEI/WFL8ou5BlXJcKXy
zsEEVHRmCogrAhE2y5/NgOnGC7gVCqsc8IUzYq0YCjJNsZ84SKMtOYXJBo3elTxZPYY2wCIbL2n1
Fl3VR5iBHpEWz40I2eVK9QZxcSBxBjv+mvDc4t7LggPUoAN8ORYfFltOF/sFO7FVipaanVnwZbli
JIIXIh6wYTjOUzEA7Sg7iBx+J9QqNTJkEWSJlJPTb1E8bSIWLQdB47ayqvZJSAsN8ZKUGCRsr/Gp
N71BALtkp65QMbE+h/aqcOdC2/pGRlBJW68tglQWokCZXDJS3qiFJRTaoYNRkScqJ/gqQYwEPZQy
HLhEDDUvuR8q8w0Qp8ns2UeQMvY72RH6l0PTNOqadsRyP7CzstihdRGpvK1j7qY0486Ri6QC+/eh
8rmAKTVDnHoDt7zFjVSWZ7ulyu9MaDV6CQKC3HOQDoO2kAQYGcnoEERNhfdxbS7ijW5MdqAVWSkY
5WPEgmRFAIKBEb86C7fCnEWFl3Ehh/nwlKjo3e9YdKZ8RInIzn2DbzgQJFLSog2YsPwWH319DOxy
2qc56vY+nI+OBEdu2fmwKXPKXwHGAin8sAmHlgG38ZQljbtpGOBseRtL3LAqS5qt5dmKvZgDKKeT
SbPy0uaGtP3qcszkc92lBvntxltZ8s2kAJQ3hTeAMGGSH/BeO7zlazAvC9Yj2Y3thEA1Jk1nyNpd
VcurLkYXPMj6ccTuQThIQaMwPemRWzHHxcYWpN+DY9rTQQUcbwXpKdwkK8As9pZlCjVaSRJtUnx6
dWcRr9ey2uttxmh2STbLZGG7a9LnuuaZ4rP4Zradv9g4mISFKFiZGVGYfXLNBXOHMkNuChjMjYgO
ucsImbSQByNobvOScm1YTqmGXwJ0GavIjd8hQgAl8xoKmx5GYvpeAklAMFMSPdCRVr5cJDyYYEv6
5l3ZiINfmvtOTDd9ZO8VUcErHMDuhv3/LW0SkJ5giliJ6msrwc5nVlids5MJsGrtke1gXuusONs+
D1ufIoviB9RQNW6EFjDeu6NK6hvbLpDjgOqKOE07QimZWlWol5xHr8xuewOkF7pDMUh5VSpS2tB1
18eiZ/USFIzE53G6N1JOB1mWgCUDq1mTYAZ5bJRPeYEupo+yb2yG70yAgZMOv+ZxWh8igPEqDmiv
4BiTt1u85jizV23rcv77zUVUTHe6J4lEy+xMSXE1O/07NjDwJqO8UoPxJBJ4h4HdH3N9Z5Auhoyf
R+agqlcZzPeZwTZlnOJoGwQntCuLLzE7k32SIijjWYIBnKM03plBxGXJt7kbWMx3ZGw2gvvdL9qr
tgg2oGBfuoQj5PsjFus1BoJq5gusZnAi0Fl0mh+alARHuyQFlpxzIwfBIoyYM9/Eu5qHN4mXJpep
Go5J71LpLCe6Y/jgxiWXGBh6KLHa2BOEQQlhALWdjZ7YdeQuQ4sRL0Re5icp8aPXhQDXXjkA+LwJ
fiW55Hnp1adpaDd/VjA9b7QkzWI9j/wwzCcvelHem4CyN9Y0XM6S3TOoN0xQ/ByWvk99Qu/w68Nt
mItwY0bdTWHIyzlrsBbPAe79EsOiHv3L0eSv7gr/A9nane/GSH5woJaAlBD0tU89rprKNm9A5Z/C
hL8vinqAqZgjIFfS3+iQVzUz1siFcbLM4DVgeHbmFf0hIrwOiRIyomzfGxIFD8w7D83/qrdZ4Nsz
e6G2DPdqTZJpee2W+ok8p4pUIUQVaZAB2A6yuy5QD21EZmwSkaTuNM7RKQtxRn3CLoaN0B6aZ3E0
IhluZiL0Vpk7vvV1NXKIuPUuy4cLLOvVXtZLLH2SPJU9syuD3Q9WKiSSclrC1WEUKqSQRZy8lOAz
4mFnFNOj1VMzfh+uiZTHfWMiakFgwW02tPse+xA9294dDOuyKvJnWRkxOeHldWo+QQfzL1hF4lOp
etpGgRG9gUqe0PvNY3UNeiM8mvEFoY73swwVHwQsKFPFR1rm6SJWLllesUKPhvw/Gtsbxf45x/UN
B6WZNy118w5R1k7LHjxIJdoLUtj81QSan3aJwzyhvMV+Qqr2MXIZM/tYRbBIumpv2F5K7VVq9kHZ
1jHTbzjT2K2B+tyD4NnbVfeUMN81uI1iPQIQ9LeBl5+54/Ze3nbsmYf9IJyd9BGZ+C05qUXwYbgz
6ihntWOwAhgmMS7CcjonJngk0r5gIRgb/P16y8SeBAVUo6XZHwMUPzYyho2pUCXpDFC3CTK2GRS0
77G9hTR0DvWiZSMdW5fW06zny9LSH360jAmviprZzWxhqfS95jxR2cA64fBXmOoRgXpEfq1hd0d7
UGGk3QcbiwywleF79yb1ExhfHvGBqoPtpNsbq6JYYiu1VYaLiQ1QQ/PZ0E1tUD7BuAAjznZDo+nU
ZAhV03ib1QHZDeFJ13FPTgHqPYynDwMsI1KGYw6tZK2aYCRJW6eHen6sMYNeFUaVrFtvuArz0tmq
4cqV4aFBjcyRVfq7Wm7xV49bQbD3pqjMgxFbjzaNNcs0+eX/cHRezW0jaRT9RahCbuCVIJhJicrW
C0qWLOScGv3r52Ae1jWzu2VbJND9hXvPTenObW/5qzKXms6oGjSADcY4Z76Ms/5vdl8G14qIELTR
R8fMAsptxjZow1a12VXFcE4s1YZNdY9mPwb9lvwlKiDZ6r1/9gWBv5VNO43J9WLhYkSs9mg1pHBD
xEGnjVWULcybXtN5YFYOTZViIk3ecggxm4QfSonxzUrIM8dzQrJiy3/N4746MhGWEpN3jmKjwuhI
UDzo7SsY+erHk3ADSzO5GlN7rMzsPjdatyH0BMiccYggAeLNtM/NcJwFKauWVc+Upxj0XHgDKINB
pWsvC9twWmIJf6cVW78xf9o1B4WMlMvEAQmAzZqCoSU8Z0Z9bQsXUbMCaVAj5oU3PBTP6BNI8k6i
O7b8lzk9i2hinN0/N605hoaXGeE8fs6xBVe0EjuQgmRTgG1Fi/Qye1OQ1EiCAWizo/Vw/LTEGWvd
heUwy/3qyUPJTruiKK6c5Muo16fHR8IdNdkzDUEIwZscbzJSAKhxaI01niIMxz7iB+y16Cs9i5gg
dPFGINVwNGVsEpVCANXKuHbNFMEa+LwgQ9PTN2kZTrM1bU2/fpli+WwbSIlaE5cZoTpxOwZagYXf
xGaIp5iyjAiDLIhBjPjxHWbjc8ZHs5J9qbEu1jR8OJNN/mxKw162GeDFzN1V3WzgC57+wZkArqZR
4qhemOCiSBmPLcbwBCpDSU5eR8PZzWvL6qNJrXrxr8sxsRWmuLY6qZSR05MtEO/1CJ4J+Deb4Vtq
zy1knHgrUF3ujQK1uDF/LKgRZkBkTrLrxgwwXQSal7QqFmna38iAUcpGav0fOkZ8W1l5xs4oxVNB
eN4eLD6xMSCn0C/jMmc8ALJDO6j0AS/ZCC02PkJqDlLaekSe6W9WlyzlsuGuRRGu+b9S+irkIGFE
0Z2pRWCDaXT4Zr/8NENEMZWN2E7TdYRBAkE4A0eoOOfSiFDUwdZnvshx1dpL3ob5Mmlsw6H2YUn8
sVGIhzivPwTY4XxJzgWyYY65rb5Ql1cATAyQ6w3g4UkmFz1r/kQE4lpquukMGjalAKrj1iM6S4pl
clRYsPJYmXkcBbN86yZeQk3fRSlR7+Xyj3U2kCsMGPCdnlq7+mHZs7cm40WKBOFXT56i0P62ybwv
3fHo1XVgZ4wm7dRNt9D+wJ+STDb1ybOvogeSaXddp+MdYOLB953TMfp7/BXYcLO22piBQYtCSdsd
sprXNUXr2xKjxub9oJAkD+3VjZS+MRIa+0akjzYboiHCIDpX9Ef5cnBhMW67mdNgMSZ+COA2le8G
3dhgTVl+I+Ju/dyaACCh2gZte6JbHjapobGLgsUVdswGBlOSfFBk9UEmbP06AE2zgTE34Sm0JLiY
cVyuxUpD4yshyB4lMA0mZjdhHnlf3svGLA7UAXehtlzuuNNn1gQtEVSJTaqHGXNX2ip0StDHPvMm
rol4IJxhwXriAdzt53sMqDPycKuNS3skSPKBAEzGmMNDBhU99rMPmAGvRqIhqj40nnwcEry/fUIx
ONowzkA6CR4fG8/9UMPAFM3KChmNgM34Fw4PoHlxwTRsKb8jRx1qi6u9lPJ7TOp/iJmYcNhcu+M3
u4MNOhnepqH7bpHToXAzCAMHrl6rieGbax9mh548MUqs90W2JdvKYKSBeMBbQyJEV/4VNBJuDaEM
ldE/wNnpzo+owRKTGlL5dLxrjojXw9e2i/7a29keBGpEEZkBaxX6x1D6T57SvaDLHToKfCgNnv+t
48hdvcrCa4FRaHabd6v5w7IBKKtJrItRxd9ZhTcmsfUHZAn0EMm8cd04ZOIJsIAsRt1kykRsLQW0
c5LwsvkC+a5bx/fx6dvfY8fJ5Mr+lvoFkKXcx3LsgqZLZcfZqY59jxrfXvAK8DAzywsbATQQgya2
q3tmaCSf4SlOxPDpfy/RMx+W2g/EvZIg8z0+GYVighRzvncopFWafxQ2nPQ+B9IAC5Bub/YRglrV
zR+qR5BDyHT86YI89N46t7p61SuiDFfKSYkTI5hij8u23Qqj5SMhip6/UcpMslYfgCbvVqLsEPHK
Z6rqPTCCcgMjM5DS/DJ73Q2qvDouAq5LVPcHgSwvTEjyzkrTDUaIDCNuDiJJ/Xs7RZdWR76Hx+M+
+d20aZC87a0l/SgYje2jDpjooOvvWf0RRbisZyYLGhsk1pjoKPLlxB0CyhP5++LVE6XkmkIO7T7y
GxrnHoQpILFj/RTX1lXDDE4BVeRBnIvPtEvxjFX+iydr5zLX3FjZoh/MUOpcgnCVtJ3b8yciCoOo
qtt7RXDS2YxR05LAcwRd3mw0Td7HBhqwyoubm2LilsVLy3DyjiJ/MzqzttNF3eyZjgYFJdHeLqpk
G4FJL5iNBo3BWzZ73JgSzkS4oO3YAMohFZxThplvTLpJ5A32MQdSq7fRnhWWfh6BY2yNJIGZLYvX
ZHzMEvJYtLEkC0pBQiUisaUZAVHqStJdWQI3W0P3fsWKibHwSfeN921qsXwbqkxuXI75VcyGdRbL
zaaPS4gCtuPg+kpAnsFxJav2s7TIpspolkvNVBdT1qRV2SyIoxg7eOaRHTMahB1GKjpXun5xxLic
qeu9Yy/wXrjVF6ugg1M13msL/sfQE7LndRx4OWP5Y4tINSAELz54OBJgz++X0sbmqmOzGVZTUMyo
NlsW/gDiXrezEXsvfiQ+Y51kLqlBxiFVw9rSRFubAlHEYZTWTyopd3vLuVr6cNNu+aQ1B6VPP+nc
EYokMBep6kE0CH5LKF5YEXk2+qi9pDS6NILlwe4IdOAcplGt0m++RyabxbseoTQcnAZ/HIIl0jRE
4MfmT8/WY7aXbZ6gs3H4dHJZhrXdh52Vn9hei6CsEfgICwn5aJlEv56NCcovWe0hNE6gDcOrGXfd
SUiI2e4Ivp2Pby2h9x225U3bu81O0CwggXxSPegZz9clkyBBnSue/i8I1DC96HBmTjw3v67Ck691
bB2YW7EwKEemMM6uzJnEFQ4me7sfLmaO+Zr8oqOf6E8Wyum5TOIwsh3EsrDe2gXHWNxZT1XufKJV
XA6x9WVjDZwI5cKeVEahXpUTyvWJ7VcUANelrTHqP6M7EIuch1VkEC3Q5zh3ug9EgK+ZDulqTsst
V8mH9DmQeslANooqFM5D3Yb2EHO7ghpxBPvOCpZQaHKBMC99TkaadTz42OeWowSNFizN+DRLWzI1
zt8lgUTh4s4l5GLtQKnZSlj4i5ogHlGgzu6VBSCLjEjbKcsmpU/EZ0beF5fXASweYMQxd/7NS/zi
5lQzIn3CbIawpEmrbU8OTlESljZ0jKSTvyzTEXeiN4EOB194YPaFmiEPxyJ7ngvmfULh3Eyz6k8R
5T+RnmqBQtsFJ6G6toCmTFB0CxXhoUJIDirWyQNWl1+t6F9xDNuBaetHZtBAnwHVL5277B0ZZ/BP
ccx7n9J5KFqqDT77bVImh9YeXhXy8X1aNUdkQVtLzk2gaR4Fh+3AhoDO6eXdv7TjhTMYtALuoEBD
dg5LPXODhtnertOXR7CvpLUo8sHhx6Fvp48tOH9nl47D8579dH7Qi+ax1+NxV9QToHRvgohKFB75
nS4pRVZ/QiRcHkujDiKlPVkmtl7Lg/yXQdsHvoItgHct6mHXpPFjknjzvgdcit1T/y4WCbeQEmpp
iQIZ+0bbDeV4kg45B4ThvZdGWBB9w0/Y/RI9stN7DZiW9zcnsxKwGG91Cy9g63r2X5uJSUAWJ8+5
3OSpyPlpqefQidLXxBvHM99VKRWgK2fALVjeTGTKypsQ2unMV32n+RipAMB/EVEKhGcuOcAF4/1N
5qw1qIQTG5eGZDQavXcZAJ0u5bdzM/VHy/H1xYPrIdaHnK4bF77HRwv8AnPGxD97Pr4ZTVnk13dR
gLZvHaFzxcq4wo26sGHzP4pn3/Rjkr6GFzEVr1y8fx3blqfc4gj0CJvZJGtIeDyvMGDsE+PA6V0w
imUspF/LRr7qbYNAqqB0yHNoXCapFQWlYGfL8dDGEgm92e2d7IW0Hftj0tUKPEJRCvJ1l/fFp6lb
f1nVSNY7WLktP35rKuPZh7KKG3ncImEOMxLEdhqEWcbh1d5w7Je5t82dMH99f3pthCY3Q8PEHhn4
yg/CHDm6v5ltDBur8gUGkepztnOHKUARipLFaDI6Yl8XXBhgeFi7hXSeLOd6AHDZUjE7JbWmU6xa
lwhAE3QYiM4ns+IF8XNdbAgN00ND9WuhMSH2IOQlX+rHyZWcGPOIXXXqns0CeGfCmCItGPOifTgV
hHv49Nmb1DLF/tumSN7RvkI81p2N0OcPZvNEFKcnx40wSc/+FZTrkQQ1ZiQuHZo/oNLX2/6bfD8G
0iIjPJujBWDySoTyNvyG1x42MHiXfLlWsGq4fhgbq/Y94gzcewyTOg2YprHs3BY4iTEyTqlIRdxR
loez2f8QvUVEh97ru5xexBB5vu0TF60sxObenAhH2WXzuLrQp79OkmIt7sotY3NwJKy8i8jMr0Zu
3rDiYV9JaPFa8yX3meet8/ZbXChG4uvH6uhagLD9p69BxJTIc+dpB+m8ZT6Zv2vJshx7Aytn6xZH
v7uPKyM4BzqFrN3lfLViLtKRcE3s+8nMdzhH83GaSpNSfPqtmoqvMSl5TH1yTL2qfrU9ltaY7JVj
TTuGFMu273MiZgae2i7X6ZPd9r2ynO9llO9tbI5BO1ZvcTMREzKXD1zMORydCD41nWUiHGpbWPxB
4+I0GrryOq1XXwbsqiudb4hHeTjboZdUd8OkpQAwSMdXWd22XWCSWmx4hmWDRZRQg6hirqye+oqB
oYvEBZOZOpBdghFeEUuChmoPVBHPIx1GR/I5fpHVVmi/OA5mfiW6EM7fG1zQbZV5xOLpBitI7SI0
mwXCeShZ7VtR/+nYzg/F1BjIfHqLjOWNttObSpLDMg+Aqelhb7GzL6PEh5NE7zYJCVTzzoNmJ6cS
lXVJhVG2nJKq5nCZkgZuoHpYpDzORq8HnUg/SOjY5gwAQBPUdDDFcURzHCOgYu4JIZgFjs/UvB1p
YpT9VQz1C3gjPgZTvUax+eBF+PHswv4LD4o8Q32lUdUsNgWdJg/F4+I3n2QLhNg/3l0M53PlkT6g
3L3s9dOiNLh/jh4IV3zgjgwGvBbo+KuNbpmXpDUJU7FI4Mn8n2QeIaKucbUZl76KR/pYkL1sBnAP
9SINCs1+LWpmgH1DXS37ml1A1X7oQ7VtLBSezsJQvdK8Tz2at12/fJbF/Mlli74BOUcKKhgVjkfv
WWQ/ZTReyUTfScM5oCh4qCz12WL44xEuTyDsqB0guJFhcut81HK0cXZYav1ZVjq3PIKNLX4DWIdZ
BSqveSZgAGtFg7iSnMnu6IwzP8ZQnZcIumlLidZmyBa8lKgmjP50hPp8WIV/seNoeBRiK2jte9wv
QBoQg8N8WL70+IGMMhzoDMlbzT5q2WVCI7CZWqK8x/J34iM5GhUsnhxdLtWcd23BHrNzKZBUTRaT
K7IyN0aRfLuZieqh467AVb4pnPZKCiUBHOTpxtMAmkyJhQeD7WWiV6+OzvnZk+RGyFf5z3XBswui
bDpogKT5sM8cKm4TxTw3YAPDJmwYf+zOOwm7xQ5AapBUBJrm/NNGLyWGSTp25BaBHMWly1jS1C3X
dkN1lU/Gk1GJm5twhY8+aB7z3mRgntnjOQOx2UN2Z5njbEiE+OzrasdbZWz0vOXbT6N70jCQtW/D
4hxN50U67jvLoGkXw0bmD+XhB2U5BaY89fjQT3gPz7E+1kF5LXJhHEbWpWEEpBSrJAXowAsSTcuW
QKC/MAsPXYLyx4fLyYTwdaZmusL/qRTftwNCrMpqAuPte94P8nmUfxaMP9t66h9dLNz4i5ia5lG5
ZwvoHtJOu8Fl+JwS4n9AlmutL0hqXrG4yW8z9ek2J/pC6X4CN/XFnMv5JMoEoYZLb8h/oknHLYtX
0LETzMZdyGRtS/DIa6U74CLWHYIpn3W9OPvu9GDMlKkdwVlaD/Urdw6p+wbaYwqmjukH5P4gWhda
HYbuSnerXauhUEKBVOwN2BZh6qoNUEXAF0XKu6dnRHkMs7PvPSa/EyV4JV+TKAYFz0ND0omgDs0L
VkD9tldAzMiEh2sMFGLfj/XVIk8PElz7T8wZ9eRoxZtMkCSumnKTlerm1t3NHCeWgQx5BpzqfdKV
u77VxtAramdjLvGxIj8yX3PjTAY5hMdBrcziF33GAeRW01ubCfD+mpluiVB9tOTeGLpzl8fhnLff
Zux1Ry/y15Te+TXXZ4Q1HU2PLw7CrI+EHFxyC/iLNg9yMzUGEhmnehN9fI+xQwUWucH54A1cQuje
45wVe2X94vfm0VTLM9ref4j8LA6GxgsHOTOtb14rdiMYWNOvZYbZWkECJwz1BSwz72LOzm6UyL4z
v/xUI1eRm0ZvUcw4udbPpiOfU5GpPQzQg2b6QFaNBd0IhOSAyAu3xESVNpiy3TcXYU+5cHSRlKs6
m9E1cGsW4EuxSyEQx6N46AzzrSATG1IIV00eWWqrMoe5rJ8SJDtGJgIIJtAxR0PU1siGWouqCQIz
L7xl8fwJiplN3RTeJvfLidfE4XnU+uecGTez13VXoJ4Kk5WDmdsXiLEm8hoRVDjttzNb261vajt7
SG5mz+9rCVCkWYU2wxhRu/HE5x4mWkMTv1WOuhJYQWAvk77riOyjUcDEO3g1oExUZJndJXuul6fK
ijEse4LgHv7us7utjRbIBX+RzeQcaWNEiOD9o9TiJ+IW3oWzptXNBltfGCQB2HrmoXbjU3mf/Sxp
T2MMJHxeFi30xbSr9P7Cdku/MfI8ozShPckJSnDj8fG3q3wePgKgY1mHyEOXjegWAnSY/mUs1Ldd
xCU2s1yCZ4pqV/C4M4ZENdHgRZ3LNezCzVEElaRmMHD78Fkmkyt5IeripytFfhbW12DLfTQkdzFW
d4ur22mJO6s4J80WMjeRo2EpSrzGlkxhl0UBGwOy5Ad3CSZ7rLetit5qpzeZPjK2sZnaYkT4LZ1+
3yzl4yCTV9mTW2I5Xrut2isMiVClABS0rV6dR5Qsgac6nThC4Ca5xxVskw/IWOPMiPZXV3ESur15
o/Taa9AzN1ywKWk2ydUpYWm0qiG4nM2R+HD8CQIMStRZZ8/aNKdlOKmi/ISSXIdkIH6lumQjI9uw
1zOHdc3yOOrGUxN3L3HJXhPKwjljzj2L6dw5DWlR+lobchoXJGOxPV6Yx0UknmKNJK7I0XZzRESN
bFOemQoAPdLCZ7UQNTVqJfoVlCRRMzw2ZXcns+99hDYEIcVh2DjRlk5V6BnGg8LEXRZQfwbHfZSM
eDbMGzdmtAqCZj0sYlQI5hSl7CNYuljK6hBrn2CLMqPIDcRvzuyxeMmxC8g5qDyfeowQtqRhKFbM
sAuZR54Rb/2IGbxPBzclmJr4qSNaCSCf5u+04g+DLLaU/TWznK+8YJNltEZ1HNh0GykwgcKt/mGS
PNOlfkVec60zf2tkFAYmV64gebfw0j9D4h9l+zoTWy70hj2zg2FOJ1ISni/Stj36CJv93/DuIHEK
IkYgRqndlG5/CQptO3vUE304kwf1KzkPg0FW36P112OovfU6C0F0MjGXmoxQzjZNn55GCC9iDhVN
fIxZ+bXYB2hQaIkssWmncqbjIQ9MNwCRjLjS7ktHY1yDvqkB6KNkF38WMtj2yA/jrdIstXPM4jgX
cA+4Mr6KjPLR09FRCFcyp7m7Nixq49llbsnmnNpxHvtdr+zA6cz4xWxTEiE1/zFluQppkKFhBkUa
ny1TRBapyAp3UkGDavy3vJz+akPNVDvzzxORHyF8sEdOsYLTz36T7B+PccZw3qS/zuJxPLVLFLpW
+04mFHAnX73bRfPHHGae2HgN4+N1yoCQFD1pCkSeH/lQNYClq8fI6+nR3HVPx9qpRc/rEU4LcOMV
wwsQ8li+Gn7K/6+TC7wXwtS0sxrs9mVMmZJLv7x12q608XVXHL11a72i3yE/tc9paE0Wg00Gy7bN
j8jGnvvMYFhu87oiSrmkTAuhpyz6SVPvfQk4CiFMXT7qUV/ssjU7zV0kQVe9IGrdaUNy8M5jI+d9
MtJfp7K4Zb31ry31f5LNZWSgaa4qppjGkZiwZEFMmPuQsKi5yh3GWnIkNIWMwV0VFFG91xIN0IEx
gm3MngwOCyAMJrMYph9uv7MK8Ui39yGnbIey3T/hsz+VUf3G7JrFLbzkunEJvBzapygxTjJhxKLa
h4j4dC400tThSUsSvnI+n+UDXjsgbX7MZKCz8BXmS5iiC900mqOW7KD8ltN51+BYtgg1ryODnLg4
JHKmbfd/hvFfQ0ryjcBn4JT+U+v2l25e+V7Vcw0UuM0JoU8cn2+oisAv+NF1ctYcQval02DIfZyw
yRjTsxZViqkDmcfV9JK2PCMTcBEuwaOwyXCfVben4F3YFogxECkq3LyyvjwbuhpKLurbhMG97v54
PsZvVHwcEIbF9MLPDgVu7k3fOw8ZOXUHvAD8C9P6ujdlKMFfIAPadak3ri9I4IxL/hZJMDWmK/JD
CZiNtv2Dqr95ZgKfLp1/XOp0HQPqxB4gT2Pb4RzJeNuhJXlgJEOWMDHUpOj1+l7PSHrJB+0pqZ30
WRjZIbFpjQv074fIpWdi5R1aGsQeIJjs0RI+soIf7hRH8iWZ21dV+MbFqwX7oaaaETKY6mytv0hw
qsc6ijCK2P7Vq0f/mpnjqa605ZzN6hfbYXrsGkgK02z+9SjDzhRu8xnjsQp9OFIBNZhGfQCMRcO7
9iKZpxIM1F/9LLdXkWCoLfZjzrUIxTZezhVCInIznPehyDuw+jVRKjYh0gq9XoD5nYmhldz1Av41
+LjOkxo7K7XlavV3tpuWoJkLFE2TfVt6nzGVrX7c6O7b0ScYkurkFgm4tPwe6z6dTfftkXq90fUE
EcvEsoAUHDQwUX9RCbg4FO+QSfJIBM2seQiQj0oYQBUWdqV6TlpR7ljBYmMN1rhCgBWBV1oxTQtF
0zEx7EeECiKM+BoYtdYvUL/NHSNyO0x5nbzqxe85nfkY/vRLTRT0Ah08lQ0Z13GPDr56T/THiGZj
WzqedWI4tdWIq1tdCV/SYLW1TFi8Vep+yRJlEHpcCeEXXDSn1dXMMvFgT84TySx9XA03Q/+TtJy1
rW6KYHLxmHU1587UnNqciZuO5Djo6PJXxp4GnI7x1VgXnzaFbppwISPQJznVQzxdLcmljNydKEeX
SLWqPesNWaKFenbQkwSOZj4RyAbKX0b52SBqcIPrgIjRZUj30o9ILiVFnvh1YsMmRp1lg2A/Z6c6
CP6sRLB27ABhs7LyX/3eMC6dUw3HYtL2DkDJnWnPbzPxrnzPbKr1WMD1Vw5iJ+KaCUN0EJYu/YPV
E9ndF+22A6FCOhkpBAoOimtjdOgdIj/sEXV6ksf8jfQ0sMc/pOxxDlA/VTVzcqj1fiijHoI0PqHG
OTLbLM+G014mS6mTs87csE8SXVYyBZXMRlaBlx9lpGwIDbREVO4EWpbHlfG0knzJd+BvNI/+Fqme
33ILjBBeFoIDLn0OByRhEGmOh2ThJ09Gq9yjjDnkecJGKJLP/ZyUQDASNNbHyaS66GebLCV3PtrK
Ax04Hi32d9kita0zY0+ByX+HAM/FO5YHSEy47TEYbgoF+KFi22X78ytOM+Y8bh7vypmQdbcv293c
jiFg54heI9t1s6T1sXwviDm2GHn1zi5ieQ0smcVll3NKyv7AGJgJj0SQg100QyWkU4qNJcrRVAtd
QtO7xTKYZZE6S+55ue4izXS8+3IueVRqvsEKFDnElS13ZL6dbIDlwH2/naQtr0mmdsO4pEdh0kqk
nZ2F3eAfSe9DHGLF9Z5sqL/dCPBSma+6kT9l7AX2wmHi12b1emQX4Ltd5nh9TAFg/81IPM8c0rUT
3WQeEk0uN3Z2x+8RuIiC0SV92rPD8O+eaz72k/wCb5HDDx0jAPIn+hcKXLvcFhrh9Lpt8YqZt8iu
9qqcbxq98c5QD7TiIIkrsYYxcM7qRwauKIbsJt9DCbswSboUs02n0kPkdH0QBG1vHJX8hg0aLG3D
mdLj6shF/lysDG6PkzqwcwrSRj2Zdp0GLO2Q+2lsZpzlkf19aNspmq75YcFkSXVQnRyveOyFYm1j
Tllo1hxwmrU4IVPYmRNJ5lu7l3vXic8DMWIXD2dcWClGPWaa/coOV0NkQV6uPbyg1S8nZnr0+Ggz
dH2OSHdS6mjE+jdL8o5VtvWmpubqe5H+uDcF09V4ct841/fVqOWBu4hkm2KQ5BoNZ6hjpE/ZHVg3
+0Fo03sByjmsJ8BZrXvrZu+NgHdBeb3qchVSSQJScHFLZGi0+2HXeKun+xOoxdZml7IbMYAxUvkl
IKAHQmM6wECYYMw9sgvpF0cW6Oh3ay/fLctqMx0PMaGSqCHZZwCA3YmmIBzNjX7LOfldK+i5oFNE
cB3vMwdRVxS3hE5mVO0j2aAZdbJS2q2uzY81RcgDXQFBaqjwiLInYqdvI+zKHpxVXjSaxjEy5vaM
3hrHZ9JseaYNeJAnQKqvuFDkBaAsIRCkVTsWAWRL/GCUTX8ybf89Z3cpLQJx4qqksnI1DXnoxtI7
nKgDcMlpsTxMPv8IJzE3To+U3FcfXc9epOspGl3XtNldLQ/YiKNTZFlP5pA+jgb20zIXH/pk/vNB
6qMWRNRqxqV2tCxxWyK75SFacEdpCKk6JsYD68+pHe7QAedLU8v7kJO814GzfizRvD6aWf49oA08
/f9vHhqqQBuVBXt0relqxN+jDdZnQXq8zyyNZ7QRHwtuvVOOKeluwMI8RMm8wFLjLVM+ImjgrNkl
1mgfSJ1GygQP9pStcYqjAap2JPBVJOmDu440TWzc38mq09SJ7/aLYdf0tD29rkuka268x4ljk7Dm
dFfMGa/pkH32HtUOA6WqQOP+r9KHt3ks9Z9YEG7Z6u0TRz/JYMOshVAFUEIbCHj79RejvZHQV1xG
EmgpRMSh0Cj4rMZ/tWsmj40aL2L9JSbjIs376tx0xOmMWmGdIPmm2CtYdKmkOafecG7qjLAZL2c3
I58BO2F56nIXlW5FfoRpbCeHaO950LxdxkwnqEoEcmTYRRuxTkm7omDeslBcpA6HinW1yxRUmjjX
iFwN96f27erao8svuorBG/uqfjSP4JbI3qwNjRVPukYgef+UyP7W3nDKq/Ym2Ck/TtaIUjGOtwMO
r61n2HuCNKiEU1YwxS1BQeJ4JLr75ao0haC6LEm6rZPms10QIbjVuNVRYEUEwGDFg+VY5WhvUgbW
N8IzibAyknvcslFpR+5aT7jFqz4ptjROpVFQsg3LOqbuVDY59ZZKHsfWa6hHm4+avIozM6NoNzhm
89Q7xIaB5B+/QKUejK5Nb+7ivMurG9tXsZaPxitet2flmzt/YrbpLh2sCfE2NAacvWZ8REh1yDT7
2YxQijQuJYVqm9eht++JmSDoSeS+a6tDU3EdOjKYfeuMikbbJPEas1JUjHDkGChVQkrLztyDM1JO
6y1hxhc0ujUf4qovtzQSLOYVogYItGaJIIZ9V7MMe8RsNA98mBwT28i69RGyL/7GG18iELU4Fpzb
2i2kPHpB79cn9FEsM039mCUF20hsTDtpWihfMW9rxLa1APXy/Lk2DT5/Ss5qZKggzfIJCOVTOdMK
+431kWbpuV8Skh1Qh1qa+yvRLFu8EDkav0NlofRw4vVNizUC4QTQDc2+SEAbm2yqHsgI9ANvmprH
ZsnzIJuy76njCQgwGLVHltvEnjwsM4t0DW91PEZa4JTNH4sUvkM/WRHwYOrucWGR17PbRlmi3dq0
d4+smOGv6Xi6kED1rk/FTYZ8VgPALLu3HmH8h1blsIpU051MtoVeV9wa00DosthakK+BWQWBHIqH
NmoRSZaGfZkb94QAzjkvZfed8KpsqXnRZHFGRtBrGPCgFFfqXmfE1U0CO0zJIxcWejyEDuJzw/ey
UDfYjPfzI18rBG+kIuzGLyz4nkdl+ofelncpeWw7SgKaT6mdrdzw8OD+SWrrex45qYeu12/G1LEh
Xyg46CGu/4d+nZH7ya1DINBoy682XrcrkVY+Z+zzLhqZQkXt/aHK874y/mGOWhNcXlXuE87sC/YX
yJez6yNfcs4z78sWUeJrIpBLF95EOxNfWLPwFkUzuuwmDgaz8rf6rB8aexH0KFaQefim/VEH+9rp
w30B1bJT7GOogxp5Xpae59L9SjEq8i56xiseJiw4TEgcHYUZjAkokFZxj3HjkwvKRkHNgN30BV8j
q6yxI0oSdwUZF2jlW4ioXJ2oc+BVoRcTdLKW3yCP1KIvuryp5RJTYQJB/Qb2gzyxnsWor8Y7hSlT
CYdUiokJb8PlEzXReIoMH7kb3FIheuPs1bAXxyR7FGnDXNPoQcKo4dktA1sX6a0e4d/rtVc95UJc
pnKAuWyMy2FWCMZNJeKjVDj7lA3aOh0pJNJkzq7caOeitGpeBNpXzh6NHSjmcunb2XYuCVvV45lw
c6XN21zV1n/sncmO3MiWbX/lIsfFhNHYGDm4D3ge3rtH74puQkTLvu/59W8xMm+VFJkl4U4Kb1AT
ASmlFHQnaXbsnL3XPgQBbVcMO+2NHVlHneJnASd5nDPUxbmViHcblf7em+xoBTT20eKYchFRu+Js
7jlHVOPetCqWKNK0bHrI0quYnEzEiJb+njF2jns39RgU0u4WqdedO2nZnZsuAZJmu4u2hWdGl3VZ
IrIKNsQI0crPRLuvVLNOlenth5ElB9OGs1QpE4dxziRuiizeSJfa3KWptYirOrkQxaOetUTjWXG5
7zECuW3SHS3Qk8dmSg5kG11rtuiOSq+vSyTuuyTVqQ98HGhhsOEwwJZDDRpkXvJYOYK3Ja0ui66h
Hm9iONQdM4Je746NHj8OWOF2uheIlSGYwhNukC990PBLgbJ1UIT0NSaVkZerA0q+jpLGjHfxO33f
ADVq+TCmQXKrnevAt/c1lmaOneg0MIMiUqrcjwr/8mUs2Y00Y05NjB+Rbj+biZEch5Fck5LMKTDI
/VWR6MOyJwJ1Y5QNs+84Otf9GAsT+d31OKacQ0JY6nVSreuRATzTw3EvbHHIUFDj+o9iTo6DezAM
nESfHNguZhmCy+SeybYgm1620dZsWWDrML4oR56IWGlrHy0h0k79PJ91wl6qqo1sSTqJzTstZqCT
lOHWlf0+SNsEaln92DSwRAainXLGL+eaq2/tUWLDqr/1ctSXLMvlmUrjozUMT1bZrZQh0bIWsmYl
wG3HaXBBa1WgpS+upuqFKpR27ojwK7BRoUYWzwEcpQb4GNP9/gEZNcfhMrotu+xGT4kyg8rLhHFO
JIyxA4QBWwM0wm70r3OQcYtS760DzYJFh4v8qRfmR2tb9roqe+oEyqnugsQLupd9e0CN8mgoe8ck
zF8Ivjzip9dmzWBcOlxvrzCukoBDRt4Wtw97GeADcn+NBTOOx6IA6+caFw0BQEaqo0pFgUa71h52
cUXJ0hKaawN2hCGev9EYjDVaTFY8JguhqiPSggym8NI00VdKwuhXNnxe9MBUbBGkuEVYMqZ1DJ6Q
JKNuQJqW1OhAdGZfouku6sb9FrhOsS4RIfcxLhbNQ4KXKOABDlFIfUEmZyWDqxKFaocJZxHh45gs
81Ja02OHRc83wg+zMK77pl8Ulf0UJIgv3FGdbMwqrhpujJx0Ixm+TIH3XFXMFJlsFYtKRxfQ1C+6
eQ5m/TLKMM5mLn9aF/3LZOTXwZQ/zdgLraJ3VadHr4IJ2DGtXzRls5sIM8p7e4fz9sEZI3dRSRWj
eSHZx0IPRJJc15K5GKARhCk+XnOccSzCLQKxE8LLmV4vrRnPbiXvWRMns7ueVQl1OjJd4LTj0Sw9
e9nomrmINFwCkPFpr/TNg9NDJZ+fGjmhPR8Ix+yrk8OEZkIN+RkLpI8hERyEzuLQomWkmMagii7b
ZsVZjEAfixCGIJ8GFDErBInsF14IRqGkDaEhiYXnD4/bG5e+tB2ivoCaUgFdxcEd8DzcnS1G8iKd
UCdgzFxorrXOQb4uOe4vdfdW5U3CUI9hbB0TV5Fozq3aD+luLE0eNx1LWGZdw5a4ADGMEhAONU54
q1hBfNB9cpk02z/pVVsy+yr4Cc5eTtqlI2cRJxQawRkVcM+TyYgf38g0MfI2mG7MYU1sb6S1i2aT
hjeQYo6mRn5fNUUBBXdL0DtRHNdN5Z51IXSBMrNH9GVzjEMhLUBm+TcQKekVrSThiHnj5CzIFOWC
LtaVVhuoIgK4r543lWuAGR+VoLkP9+NGRiUVmdIoUqNnm0Rtel9irgoSnVbfYO6ofLDtbDmWTvMx
1DlYwYicn6dkIkZ3rdt9c8r6aTsFzTU15R2019hHYwqtwKJGzsxky8kuJkF7aJY+XSlOhVFBXxXW
QYXm9NzsB3xX0K4pVXkLxRYiEIFcKcMJx2uHB45/Z1B82meQkNclgVZpGrs7SzZ8riHdN+q2ZAa7
n4wCQ0gcc90KoRxhuige8R9o3YKVD5cYNIOCXiKT9m1E/O25IKkOqr4Wvpc1sTEkNhoG+SsMDy7l
APnIIlVtgQLwSiFUMhtM0EGuvpUaXhBHOavRNL+1AwqipgvavcDDcsXw7qrXxv6swJezbLLmRnPC
TWOIdZhO/Wo6H0gS08bhKthzr9YCj0ZOD3SlJBbibmcZzW09TCeTXtwS4darayDK0ctvXY3roofa
avbJ7VBHaMEKazWxkyO+0U6sZzkTHf/O8ImzGBIx58EQEJSSJ8cKv1BC+3ALDnt0Cp5bkR4CLH9h
Vl5FZbdT5fTqqnFjoBiFNBZ/iCK98LHybOoKe7nQ8EEyLytb59AwoD1Xtn/p0FPegjG/cMoquMjQ
bwchdJLWUxSh9IwO+iMDXWr/oTPW3dR653GcrWrJGCiw5tRlGnMA+OzmOHRbFTeXYKrDb0kTEQOQ
MSYMY/5yFMyOURtmAesNhQrqT8gKwruMpL8oOWVsWpJmSarNHqBUx0dJpxfjg7ufwB5uQaccXU1U
ewdY+C4baD6ZpXuumO16nNs4NTniYFmcPlQhb8dEiB1txOc5VXGc3HTlDyY6PVTNQ9Ofd35y0nMP
X541IBbIjeJoJum0H8ySxOoheYv8jKMnIzfoBS9FbDMJM61NVJWS92ae0qGo6+x8GZSc0HVBXmiJ
ok3mCINqg7sUtADpg7kt2rrxDR91Lby5aMOzSBpof0mfOD+ZwAMsN4wuo+5GOLa3V3XKMzmqgtFi
Yh1IcSDz0yDOrCIJzR6D9E735Kuo3ENKJus3C4We4bgjbynikRIg87YPDe9Ecbpywksr89MnAWVl
6QRWuiuGdD1EcTLvzWKfVMm0HXr/qjBEuI/8QD9O47ifau4F5BlrE1oc80b8rEdEvh2D+EvXsA/+
qD/QZei2fmOSGpPkfHsuZ5JunFhaUcTNOEpq+tbE5etN9BzQW9AeGvXhw4jErvUSejyCxRMd01Gv
21WaYg9sJaRBrd158xATckgCoaMhkoO3VJYrRdBsLyrwGASxbLlg9E4VlYNI0nLRR511MZrVdoBu
9jSZJFcD/qlaNeG7U+NxaIwtELRXJBLDXaGi67KyX+lJjls3Se59xkJnvgzjfVTr1wOL9cFwies0
m+esUsP5MNT62p+sW07ziJJIhroYAvFOqgwGbpkz3upcA+m+mB3PeL4rtAqHWk+XIesF9jjnNCpd
bky72OhlYLKZdOG5m6o7rbOCC3+8GGaJjV7Yl5z/2OUiYuATOm0XbDZbki3JGy8EtLm5PgbT0yMn
TBGakTcDsoGGvYiNw9RW4QGs7KEtO/MKND1BHZlSK6dRGMXD5NhBqv/jl4wzALNxrV9IZcYr9FOv
FeL8eztKrGXC+Bt7rQWpE7d9gwRm1aV5ckuiZIRs9tCU7QhP7xSTG34Vzr/QbZdpOR5tntEtJq5g
1Xoe+0SsiHRpGP4CKQqXlUHZWMQ1CnEva85jssuy3AbQ3VdvMrbjfRVeWJqHraqs34OsqTDd0KjB
l2NgqVomNGfbqlpWjOtOmTlPjQZjX1UxyQvVNKzhujQXceM/lzzyTuefGaaBFBuYQ5vH+pnueN/q
KFolNY6B2kAGQfcSURt56JlrbPpauwd/RObxo3DJdCYa5BFZ2ys+y6ynuWOQbbLuLNKUfOrLtKV5
3wfNug5g8S+arMP33FbJSkheBzEtEXjp74hk5pnAgQ1+Vv4a43vaGepghL7Hd2NX6wQOBd59o7ty
AW7vBKY4MxDVMQmca82oOVa1gb0hjWHmE9ZXEu3YJo3cG0+r3OPoy/v5haZ1Pdy1tY1s0qk3vZv7
55ZKy03fUR0nJcodggkc/3pysWUmTOVWrl7AetCT8NxkwUvxRbeB5hylK9D0iQSlPYSWwEnpaAC6
cCXR33HGzp5h8oFsAMvbxy1uR/X5MOHLq/XoVWTMBWu3JmBUO6CZcg6ugRi3F8WVniPLDVI4sDa2
IwM5Jj1tSDlt5mPA1ADJMp08aqgxaYEnr5aMb10OAFkF768x46Wl42CkjP42eEO40bzytSuceKdz
G+E81iuQJQRT2TZTzMbZ10ztqbFbIkuNxjoLa8PaOfGe/CS9vw7CG2qqccknQtXlKcKrNfvYclLG
afQsg4+6nG71qroK6NFCX+bDZ/wS1O4aEaSJnSVz8ye7Rq7tIOr4thQ0DdrUJz3bGNtdjmJarajS
vCszQvAG1HRTpjTRwhCTg0AO0IxSbjL7zQ9QNwXTfY6JZeWIusbhKQ6+iWq7VtgAAvonRWsdMTZ4
V+ybaWkwR0rRcZMfcQxlRgPnVENWo5UYXajJ2irFySGwjSVV21XpzyircYZRPOcVMwmy6Io4RHvs
TyXSbrD3SDfKK6enQw2CoMetyO6XFSsvIG46K05mwZ8IPXK2pvXAcJmSI7NWTL4/SMDoVog/llEp
123eU4ANfIgu6lzWcnmWW3I52lScJe401mTmAn5IH/FSZTaimwAOlYyB7/FvbUiERS3Gwl/oN+PE
RKEcHA54wnq5EatWcCkxQeFI94C2iXAuqmqHYajPPyrieFOX/rYqmOd4PeCTakTkbA0AIhL3uXNA
8Ay6/1BP+I76ioe2LNVDquNu9AZxBuPlNQ8NNJ/TIUlAUXSqBYiE4i/SxpppMSZVfchukSCt3LJ9
gzfG6N2BKwGKgpQ/EPYztGisvI/cV1eVnpyYuaBuSp/KnnQvV0GEaHXKbZPDVxKobQe44WxivkTJ
skzoYQHyCz9kzZBf2TBVsA1nGAobp36JCmoueFvwd12sdnZDr9C8bjzOs6TfbCJfMHEO2cULxcml
YD2qGgBww4RS3ZkDneYO6Wi/1elwa+Ujh08O1WNVLqAOaYht8/teZ4kbVZwvfBLEKRLbgT9mEEzW
hqbI8kAOPEhWLxxOZ904IrBI7iY5VuuhSjd0EeO1lXLOyKBALWrZQforOck0Mr1sJBYChTbUY0KD
849fiKi6MN3gmPuI6vwOcmLkdus07O464Ld6wTfPxD0Zg2jn0uey6yc/moaNhFaAqrm46qb5r4zQ
kC2qbnyVVK1NI7HXtESiROba5DDjA7hv2FvPdNrGXau9B2101IG+Ai3uZfrBO3PEnA/QLIPoQv1x
/nMm5ifxMv/M+5zTw/4gYpq0I2g3SxMn2Mz/fX2+CZFy/PM3/T8C/E9FEZTOpvOMYeW5NUA3QHud
7r/ylpOBwWQGsRKqvRmAVYvw2Df1VWbYD9At3mal8pk9IIHuK5NsiHKWsW9kcTKUPJ/SpNhjDT5H
BxGeTflLHvSPbJU3MVmWtN/za9E0K2goFIlIGdhZ3MJ56fQDbM76Fxhj3fgrw9UVoFulgIpNgJLz
BfQ7sWY6oTs4GyrtmWEG7rDw8SGORMg5yAEQ6j10VW1vHJliNOsKgVADA72WWzADOp7tyjr323rL
pIiJ5wxCdlnBDPpgHOiy6zxjPGJ4TM5hstFilEt7Kl7QVSRFDniFrlXk7Bsfh21FP1+Pq4wlKD8Y
ub1PGl6aqrxNCiQfw0wjqe2YvK7kEYTOg5b0l72mzY8R7RMmgXghvLuJf3LBoPYQhlhDxh7BXhyU
W9fT8HnofbVBL22Vl1QbezPfSAFcsTWsm26K+eGBsdcMF2F2Ma8wLBgoYA8oEPFzahFzj4bfJWOV
au8IU1cgivFdHlnG+U549/niFBYgRrBFe2N07jEuwBta+1Wb70zItyBtlpVm71JlDwsVoV+ok+Y2
aYwdQk9F4xPfCigt2wjua7u5mKL4A3DOR1ZGr4XAQRjx+hppreElHXfCZ1BBOgIsMvgUNk8i4VuX
iTuuazt6aop5DIuHqpxnnn03bBloEgFq8I7pkhRoHSBAcjLJP5rdNU4HsKvUMCkM3XUfinv4eCgo
aYWwronXoS6LlZPaVDfS3AeCn2jwiSP9j3xkEgb+K073+/jcT5j1l7fONUl94AQvod+qLxzaNKtN
HkgT9q7jLdKJuqKgyQknRNAlQeWO2c+GlJG+5XXlbTCpYgtjS3fQZeOILM+doX2bVCqJeKGLPHtA
PaU9cQTC15x81HpFVEVn3+O9BoFiY9xww61dod2QUS6XAUigFOMrU2T+BXI66DoxiRvIjQ2s8iMT
xrhqtOSAiWLaiooJBX7t2SSV39mRzw9ncxgs70EN7cmbrSgFCGEirDS2CSiboFr4GFW9FzNczSvQ
iKs8nb/YnWsB1zbpt0o+qZPCHBptHWAKhenP1zXrb15319JJQ3D4FcwwCQffr2th1nmgFCuXTPWH
oAvv9WKfaM1htBm2RQGtH123O0QuyQ62IWhds11qsc+wXx8FxaP52NccglVHiFYZL5uuA70X+K/E
raAb0Jhw5hEMh6K4Y6ZHG23YqrB79UPe0OTZIuKV7tu5UZlbaHX7om7us5Qn19XVvSP7bW/zxWAM
xiIGFsASHuqW5Pi5d1L0YxhRyZIuyo6rfU0KxG5l9BRmVEdOWGXsRe8//7Lm0ImvNGZQObbDwggu
FLv4j1+WL0nA0+3U3QwyfxqN6FVHVgio9u6JpE5KCobGsMGTp7H3PhxzYIwNEhjY7MojEWAprO4X
mSjqbzjNrmtKMS/WunD1LxdURLwc9HzcjUIIxvAmfHaS2ySGGGUSxNz3+0xoj1MHwHMKnF3m7dui
uiVOgjJLIuJDP8/pntdjNIxXIKcyCugCFPhlWrmKB14BJlxPYVrszRnKaUqopp5jPRjQO4QGtR90
/1v8HoU95VjS3adOvifdHp8d+92yrV2dRx4m1JieZO6Byikx9c8GukSew8Doly5AxUUnSYc4H5qb
3lfV9VR75z2ZtEtbY0DeG9WZ9pY5mLMgzt5P5eCfoxMU+iz89hNKm9RdGgYxs1lynBc6o+R568zw
0R84+ymdhINgZFPizkCfe+oL6zYopoefPxjmVzq+Esy2LHSHYGrhRRpfwhbQZU4Q4Fmncq5ySYYy
2RTgbQfaY42Kj0V8Y5bJdRiGrxBgd6PIXiKPij4hhMHso/JsmPHKDD2yBR7ghdQ4BUQQYMORB5zl
OGzBQ6NcMHoHmbtjLevGHOckg5UxchLpxm+dTTlN5MVrmuD+1Mr8eqBFsISrukL/5pzZoX9Zzy8n
zCa+iML5Yx35H0udYUv4z9CZ/7N5zy+e0/f6M3vmv377x//8/yOaRnLLP5+V72JyVv9zyTikQMzZ
Fv99Ms7xmYPE81v//l58n4zz59/7IxlHGb+zeNiWJXWgFzPy/V/JOEr/XRnQ321WF1dJxny//Ssa
R5e/m8JUBF4g00WR4vDI/xmN4/wuCewhCcPSqYEdZf32r2igqz/2dm7df1sCyL9sUCbZXPwILsK2
dJItflxzQxDgc8q0v2o5P69DFdYHq4W1b07g/vLW2GmepiE9rKMzy3NyzJz4tgpmDWdlambrQFGd
TwVs32DuftY0IXax6R50Wc1DJn7f7V33XAdd+Qt0vzm/9D8UL6ZtKjI6dMc0TUeIL1srVosAthVq
BqgFmA6T67x/rr1WXPSOutcQy58xBnVgWgXOKrJSyAAYE86S0evxyoJYnhrAIroZHJSiZE4dby+G
lFJ1LPJdVbUbD5j3xi4CTrawsG9Bf86m7rVfIlnRgPo+zpPtRUbuRGd9QxuWoYezzjWNgYFeAC8L
c2QMNtrgo8UccupH9k7AKHZjXzdBke6lr/nH7x6+P+/u9wWd/Et6iWnDKwPTJwxijnDl/Hg3By0C
qKxgkyQFY7hE1wN81/7lpMOipvmBWFXbZyNyypHApEstMunPpWeNi96MELNFGwj31je9RzOAcTAF
uVg3qDgvsG+gwanzfdf32drqcI2QV7KsIWB6Q/1ALB5FY5jcmeHMTGKS9POPpf/1IbUd8lgIiiL6
xVbWnEfz3emwU24LkKwPVsI4Fb0T7oIRhkePOmw3WU1yIF6S8bZQB31KiiP1P/zZsXX2v7iMv5QD
ptJ1g0A7HjbpOOLLIZW4mLhvhIVDwvJfjTznpXHTEaKNPIHwHIhxvIuH3toFstz2mXfqArCxZHud
57Nk9ucXY3y9GIVt1zAsW1Bc2opkvR+/E+VZ9hThY+PFa89llRnf+hxWqeMse5txyuD2CsrEtKO5
MWJQx/7fvU1D7V0OLd16C8LsenSC8YzKA55l3pcby616xD64QpxC3AVB1TN7U4+QgbV1VZTvnukE
NAITjFDNVF8mVKimbbCvRsY3yMmMgJECjxGOpn//o7qYh1xnThGkNvxSho0a7khkK3zUCn28HQTN
ZUtVU/Ye5rICMEyjXpA06RtSHV7M4BJLzUWR0ReNIlQuhXCPme/ma5XNfC899vdR1dTL0u1SECQ2
midzZMbeYmGhvxIdcA/QLxydaFdECUKEXL0AbhD7EgBCoVI6u6B0BmCAnHbEr4LU5V9qHZtikreX
3CtdmeQX/Hhfu2oYOoo3d1nQ/Dzq8JrOJrM5w1WobkwSr1iQ63Xs2afOu0bJ9iS9KNwILTXO9GYK
d/TuIFIn6VuqwF1ijJFnlk32IbP3J1nhg/r5vdHZDn9YhUFf6MoymYO6Or+aXx7DNJxKp/IT4kJb
3k/wdPqxuQJyLhYTGKY97gVnY9PEvhh85R0NAxQygLEjmueM0BN4lUYfWcteaMspbZot7sSWSf76
F1f5dQGZr5K8LrSM7L+69XWXa8uhC6Rha0v4+p804BfavlhUsOhc0sbd1Ibai4oQk6TI9i0ATDY7
Bu0/v4q/eWWVQ3SUFArtny7tL3utZgpPcXJVaBob5zAaGtyBglTrwXBGhieNBZZI9UeZVnMwbMSB
dPT2U4GSdpSjuCu8hbBgOMAIbR+kiu4TmtOyy/dSq58bi6iGoSe4oeos+4mJ746xfr+hC02XxUuW
zBDqe5NUokXufUuYMj4mHdqrAfo+DVct+cX2rM/b7/fbM1+5Y8Pj/CxThGV/2Z4b6FhxUtmoDiMy
NhEbbpK2mWmKCDuMdIJkHCl93zW3OpneN9nUI0kcfX1VpAxPkQ+Txkc75Od3QP7lohT6E2WatisN
KQ0xP83fbSS9HuauQnzB19shEVx9rpuVlp5POgaKqKeJ4A/gGM3ANG+CQrsFIrEKtCOTJu8ggCnE
WEvJoq1rVIOdQVZKvZvIRaDCG46stAWxHql1JpuuvZmA9//88vX53f/hO3WkNe+E8/rAMfnrYwze
w6ht02RC2NE/Nl2hHVqXPrHbg6QgkG4vU42eSSmQWkpn2AYNQbQDYi+ZadPq5xfzl8pRsXbYwhaY
iSk3THfeoL77LiuTXNxR4sDPGH3BJXwbCaU4olLeWq7XH9y4LS7TSNpbC0EbJmtzjr7OYM6aNY3s
2tDu9DzXt6EIlgnd7gUh4Pp5j0nPhIK49cE1rlgo//gK//cgdRqL93/+9vyWwvILa9rGr833J5L5
JrE+f3eL5xzRP/NB59PgP3/7v9nbc/qc/eM5e/vHRfiavzxX/9jVCf9Z/+2/9Gfup/G7C23JJQSR
mpMmCa/cH7mfrvxdcoMoSEmVo2abK5Qsr5qAhr7xO7/DxJWHlbKO881/nm7s39lNeD8dNYcr8n/o
/9bxZi4NvntjHFvgvebKeERdQYH2ZXuqa6iTOXTajZNod4nebzkJvMDwjFe8YljmHBDLGO+bBeTo
l8IGHNld8rzupTvN7e1IpkzqW/estWO50OwWMQcyyM66ngjZwakOIF/naXXIQ8IhfrCghfybL/38
ERyDg5llK74xy/3yEYzOs7Du+XyE1OPl0NwdpOiX2Lau/QCYkM0RbBHA1yPYhkkxIxNaEGhtfpnk
/GXt/PM62OMl36gij/PH952U9sLpzWQWFshbzG8IQlgzCz1hjBbtcpLbgrJghOlqhApZYO9dEI4U
B8vENK7csv5F5fGlWfh5OVTAQicv0UbY82Uzrc1QVkmalFwO/VJamqc2wBFSZr84U7lfzlR//iCb
H8OAin3jy+e2J69uxhFhlRnGL3r5WFqpOEvKHmmeae9cxOgu+FHZscrioaCd7PLRR5KVmFO+FakD
DLJbTiiKg8640mOcmZAMa0ZLZWhdBxmziWq07IX1MEXruoErRKBJPFoPDglrGtKzFdEj2spk0hC6
9hPp9DVeHZ4EUfkLc+iBckV4FrElAkSod7pzgx8YKndM6FiFmQakKUObdNQu6lw4iylpcZcpHQo5
gTqleW1ILNsOGpkyC18aUlJaF60KhKId6SPfgii6DQsIZFlMmSY0REFF9zA/boHHR+ia5tpOSVfS
TqIi4kgy4SOg69ph3IqXRV77IM0gmGVobefbJFWKXdukT3AvOwQNU2/yj4AdQ1bqHCNcCmcFGrmN
Y0LahdwG//Sjhh4XqxG6avGQTP5Jo23CaxAfNXScVht9uASkM3Hb0Dd6+W4BvPpjnfj+PK1/OWRx
7z8rcbqPNu0Ymvg/PvNqIhOHHJViU9LCz1GsFKwXTcu3Wjp8yROfkmP+hSfhZpso8+gv0vsztPIs
UN7p5xdjfCm1uRgTtRZlFQ3QvzkFp4WrihrLDcN6EycMwAhd8gZyXL2ThoYRode2pVudG2DTkU+j
i4gLQi9bgb7ZZxDVOKC+6xZGYmTVMJiR1eDvkMjDkl1ncSOCWntPAh9djv1S+MXJUqwvhj7HDjT9
xk+GF+Ja0ETa3EMi2RaD4z7lARS8rLXkagLUmhtMhtC0g8mLf3Uz5s7fl7XctOl3MRkQtssp6csb
L1rX7LDKJpsW9ewii6pra2QNTxNF8GALcD6Ikch0KHygkE28QlQZ6N4qdCQYrc+UFSG4w5wT3SKT
Wzl5KhiQcxeLwUHviWti33M2bBPcI15q7z5XepxHa9jaquaFs3S+jrpyT2N8w3T2pXecU+sQooPK
XpnqFEMggIb8i/VH/3IgnG+7TbVqWwyMadV9rbMaGSLY7PjYn5J10+RKOGVA0CyqtSSKd1HZBVuR
pwF04j3D0y1/cQl/Xfm5AlPO0bvkiVjulxWwhZKMM79KNkzZirOuZQLkhpygf/58/83jbbPYuDRW
+JCs6T++axlaFl6chM/Z9PnSkPnleAflJMBT1WEe3FRe8KvX+7Nj82N5QCr5PI3X6SoIuks//kx0
N6rzoxFvihZ8NJEkqyg7xAw5FlbTPExU9bjT3JMc1IXrd+7Z5/NN03FLUaDYdDhNgdSoDBdXAvNF
119ZM+9YjPYGBt1H6us7gyEENlUmoQMj5E8rwuQWLyHG73QKX0jugwOg1CmZ7ceRty7T4Y42HnRa
Thtt8Wx2E+VHyHvF1nQxAijMPkC17bqYRxdFUIclvlwl5nTXVZjBCGEGPuZ/89C+ZUXwEcTsRBxG
3/S2u1c+stqy9aCetjsuh4y8FG3BXEuwMj8wIATJ3G2IHmW9NoetY6g3eoKXqYnsxqXXh4CdMawR
F9doBQtSG8VaUjg5VnYIbBacNnZRsxTPnrXBXYQ5ywB9KRJoSSVe78Jl+FgLCqhsVkohnqRAQKEk
4e7HQPQ0lxwx5822ySgMOiGZyZyymkOq6ZPPOQQhQXMMWfGeAOqUYItAvuzrKn6N0bOd/fxplH9d
+qlCWTslLXpbsG/9+GhECVgPnyvZeOgdufwKRqIhHmwGdX5BwRGx9GRLw+65TLaBSNyQz3KUFkm2
cZ8TmCk3mNk+wnmb1D0CoehII/5vYUpezIuj3rNd/Pya54ny36yREADnLpluus5ng/i7Q1meMokP
oi7Z5DL5KMvkw+aGiB67IZ8m52iFAc/Lp9eKkE+7plLxOVLyPww6j+aWXB/EdCmfTAv9l1JTq2Ty
Nm7NHp753im1kg9XtBehvc4H0jFL2BALTBLoFgEBDdqzRUt86Q0jaL7Y3AQQdxdpg13ZkM3DqJP8
FqDCqhiY8RDyQDNMzXXaFp9lipE5J83WxrWw4RjV7cfUTydr5BKxQjkI5kL8JeeVwzqvcORZ1TaY
1/uexy+OwLomuNIT3UxXcQTi+4mUqTMBC/WM+QZF6Vg9lFp9AVfxJg8JAq2BzS3A+hGwYp2wI3xw
zOUmcsM+q7yRzr6hFQ90yZe2gzIBFCzv1YSAjg7xtZ+AJvZC96qnVQXjc9kUN0Q42kt4DpwnGLtS
BKVbgaBNyvpuQJe2kEWPrbaJXua33oqMa7vjfdJdKp7K+oit8CUVNBhzcVmPPNT6TQ9ckRYRG90N
AUe8OC1vj3CzbVARPhvxl+Hofd4Tv69X2jABNA8/OorgWprXbV4bC8vZ600CL7lz2TTm7YtQCTa8
Lj92RfLyeQXmlB59i5tZPTVz+KGRg76Y59SJe5oL3M89Vmvio1AG1FLnuXFA5dU58nFVP5CjaCzO
Kdwe9IwXMnM86Hg3tuX1iK+bXQx2+r6Af07BVjnLgj4qmcD1NgYqDQ6zuC/tFlSc8jlGVdmuU5y6
fPUELJFMhD+8V0nP1yUcMkX6bGWUsGKCOWPK2uo2+nZnDt60wUHtEFfjXQLytUghbAbdsrfENWCW
8yZDZ1Op5GV2cVFrvsx3WCXRB+bcnV1Yh8DdlPMlJilfZ8o3RfTMTSXjdywRhBSIbNVjh8yh3JgR
6xCISERQiPu7kIrW5FUux3aZ97sc0jVyxA06ArYNz12nYEjmp2jy4w/Tw6PkdNzPMr434uyC1iwU
RMMA2GBSQc4uNJ5jjGmSLFueBjouQBNK7GGBT3MUGVIXBx+x4lMaqDTExGroW1S+aD8aLJbh/DaE
OpePSIzg24IEIOnsywvfK+61ipc/MJEZJwZfrLLJ7enH+GMy311VbTljbjyVvbStsfm8o32av6fa
Xd0WZIW6l7lOqu/n/pUgIFkArd3mKaP/Qji7eZFJa7D8gXL3rcPxJo0/EpWh4qhxSPsmV1STCmLn
yUM4+WvPQPVKdAwLjuFd0iu9GFGLW6VBI5AVkWHC0opMhGhavPMUUskY3xRIPpYLSV7kwGNtjMjO
G0VA67x6jB1h6OgUKzVsCAQkgUn55Lla15/3u0GD0fUwz/DsMI0hPkvEwzLkmM+utLGMETvH6NMG
9T9yl3/7c2eaFzoyVT+0ID9mQXUR9sX6cyNNpvQl8vny0uyZ1CXKbEaJi9bVaRi7/Db4fJxokUJS
aD3UMlnjU3tRGVESFSvrQMFoo6smKuKKpZD4HxKMmVGeBs+4hm/AiVLm9BQN0ODzYz1EH0X+NjHj
/Nz7mTpDnzX9D0Wm8kKHIfu5pvw/zs5rN26ka9dXRIBVzKedW7mlttX2CWHZFnMmi+Hq91P9nfyW
BxawT2aA8Vhisyus9a43zCMbb6bZXIcVi4iJ5ssS/fJDNqaDNMz1ODv+tyTn/M0cvYeqjXYZh5Do
OdNqRd3IN4YvPcdTOe36LkDC6B8cEy2eKNy9fsA64DfWScz/YsfP13PDaZ27OijPmGUD5B3P8AO3
hYUDU89N6Sh9h6QcEpxeMqZpGpsZd1nW3gCrfKWInVlBxrK4EdWLSOqv2Keg9TM54rKOFZP/KuYM
005TCyLhdDMgMLZixO4WQhvQ7ejf5GF/MPAMur4EJBkQqzLyHKPhRfPNWiKvsa7nsyPrORDr8TXK
pfbJKjZzbO0WNRIuY/OWlwVYd4TuOTCp3jl5/DIl0y8E/gHejKu4DQwUkwE09JrRKIJMVOfIGDsT
n5bsnYBmfkLjHfVR3DUxK70nMOMLxm4VFB6ui8wVDKaraK364BtGpPAG42QLm33C66bgkp6kcyj6
4ru+cVV4thMiour5tHDNcGRA49RLvzCd0zBBDxdfLDf4gWfTXq8OTHhPDBwewiZlWbLFW+enYauv
+N9YkAz58GWK+1qqCaR9jimw67JCzq3oafam/ODM8hYIruN6Ay2YmpZIwPE3vk0nfQIlZrPsanrJ
rMzwLWtgYBqIV2MH6zdIpRdHVnfXniRfsKjqpvX1Kb3sHRCbtU16VdPWXMw5S1+66fuYR+vQs4LN
iKykqV148TrfBNdmGFy5eKymezPDaYDpKucrE7mi/0Xg6V0NEi+ehiQ4+7ro8iiWy7g+UVjspcTB
3jeH+7HSX3m8d3hkq7NOTU8O/By9p2V30Wd1CZe0pkzPknpHhNlRX8A1UqoqH+7iHD1o1Mk1aUfB
2kmhuXbPSzJcxmiHmdUlGdyHNHEfdBVzbb8YYG1kGe0wQMNNaAINuJ67nfGAM/GXWQcB+qgHWNsx
W5AkrHK4r01xahLWvz0zbSeWPrGMrW5p3Mp7mDx+UGahoG27h1BBGOMI0/CQPoiY85+uV5auy6Ze
50mGRzqDW/KVUnT287uRjg96GXQm9tSi1JVKhfK/N1ZuV3LXclJXor34ifrdh5jGsS11x+G06Xvf
5W+B5rYipzqJ7hgE46/WZLO3Wvfs2wB6TuyfSXtmv3qEgAUjYCctxSzzGq7lcG862BDH0KTCYiC7
yHbPk8Eqt/PpTkYY2YylfYpwN8bvgtbEqJdHGOiqRk4A9ywXzOwb1L8yeSz/hz/R1Ij50Mr+BZ/Y
lbNUd1ncXQhEoyfT16+rW3Fz2si+/iKK6n3A5EAswblghDbRgiQuyhg7LHjetetwYxQt7pqY3JsP
RVjgrhe/q6j6Trh2DDkS0z5C6lcFZJeMp6asiwcxbrGbWOWm/dVj4rK69lQKvU6/1KvA5Ivt0TFx
+Xg4PIc3juB9Gskitol9vpZdVYBOo0N1UEApp0r+HSLtIOMIPq/+29dy8PrrcpcF0ZU597B1Em24
lRO9XDcOB/xHWRFE/6xtjkuZlS/TwlET15JrzafY9mn8661aWA5jxW6n2+L7qNnLheJSvNaHC8NW
5dN2WAHdut4GXdpeEi2Jv6qGJh6maR/6uvh5LcGbSN/p7Jze5TaxUtineOVg7lWvpe5WKp0d3Xnb
ZWSJDRNhnI7i1G7Srt/qqpbdkyodBBtz8jjD1IEbYVzdEXfKb5INKyatRbYx+B/WVWl/Q2p8Pb0z
55z58SVGSIW+WPQMftzfmGEds5hn7fW2DGV0J+PoMfEoNWYfQXLkvFkxIn5zyt6u+489/iYCiLJ1
9qVU7lnjj7DmH6TJyL62UQk1WJFyf44Rta9bf/GJ9gkD3mbout+kRSffdO2ls6xtvcTfPJunycQp
ABBduxh6rOz0lzWRLd4H7XfY92C9mX1KmxyV285TOKz6AyomqS92rSJBN/aQdy+9iXtDNWZf6nR+
wER1lzZoyyMpa/gZpLRrzw+ztX9YlvtLiQK+oRcjdJ6JLbDq6Is96iXoFC4y83gi6C9naLsYp2wY
fb6J35PwsKVoehuhzu88semrSw7qXHAQNlzYjCYJ6Uk9k6Ch/uK0MxIUaTYHw1DHqqz2cdDYd0Eq
va3RR7dZJZx1dppsDAFmHtBPuj3WzDrQlq4pmZJ3twz3RNrg+dTE20mH0WDye4wGfwFINHcxcddI
prA6h4tFaTQszAZnKt2J11OlG2D7AZea/sVCfrnqWHurode6JSu6wz1s2I+ZeCWBulibpGnrQoH2
pbL4h2clmzTAz3Fo4TRbi3mIEOiRy/gNP7d1CNXJU/VvzvNpSllBozFgHk2Z0GivaFO+4GjXb+sG
c4NSzK9cowX7Su01BIrGrL4UbXzbSti1Zq6emUfOqZWi/OGsy9KFSo9Sd2kf6m44a18vz1l6XJIw
9b3+ADOI3tCIPTSk2LI+0NoySaJiD62179BlusLR5nSJ2kNi3pcYQBJrrYMuk7egQnds0n/gdXeM
e9tcVx5yghjfbLQbcbVR+XyMddE6NMGOUNIHZeBbFBmqW0MoM3Qu5xYDsWTdLiWCwiV4mjoDk0Tv
XgXme6+KPWkKqItrrONi0tMI6MFvH+XrRcn2t6qmx16b4S4ygeLqMJt1CCAw8KaOKvA3EweZlfTs
Y89Bm3NN4IhUUxi5ZrcGBcUoNR4umNmpFWkywW4cbmqBYzyJJeEm9qErlD1aNhv4Cc1eSQRI+ISb
Z7iZ3PysrOwsusdEgJGNUkCug95fpdCJDXWxax1ZzQ9IqxvDiJbNOOHqDDL+s/awQYvmn66YmXu3
ZMiJGGovzpwsM+NbRfwfOQcIUJL0nqioG9lrHI/0TBy+wMtcURxSbPlXMZjDpsAORJgvZL2RTgfg
hDvvMXWynUWXOJbyNDfuKQvEqdahHpB+tyqyN8CXTwb8mqXGuVX6yYY3vBM+ZU/ZqVs5vhb0khxz
98bY3rpD8F3ezejFMFp7qLz4Vojh67Ui0if3jAkYsZKPtcutQZ7hXeHBcrIbxVdMyGmHPVylvmaD
8QNJLSHdEPHTXo9AesD/wQpueWhsoe+mKn9KW/MOv8bf8SuN2lnm6JQp5HSw7iYC1o5k9yP1ANTw
b8D9Ec1jkONDlzdHtCHceJhkm1g8mAuscg1eDVT77ONgs4SAFzDCArZulK3ZnhsnacDPDeMeg6Nw
09ve+zh1PzpTPBOB8x2WGDUATqKbyNpEWTY8agRzIIh91RMDVvSqfyg7Y1sHrVxLXHrWDW1Uc2mI
ZGI49mYI7nw7xDPEPk6Qmw6Brk6xl9NIFP1BRcgrTPZAD9uu36wBhDG7nILcsBvcjUzcwTixejMF
q8vYH5z9A14RKqcKiQKbjBGOKObQK29C/jWYzDNSskhWegCiJ4l6whRnDyLpvjWRvgHT39ni4eWT
ahynNhCQe981kIfjzsR96p2vEzEnqGH10GkFZnHR/87oDMJB/vgm3eiNMLWTpUBXhINjh0lzSC7W
YL/milZIRnwjIvwtYHMErrqkpL5cHW9amumsVKfYB0uLFeo8IqBxdThgzPWu35TyzVNXTR6oNfT8
zhVMMDQIAYH3VSJQFvFbLPeqikGZpwfqsHdSjU6xWh6aJd/1OICtjYACOBrJXsWjVfCEzhDsS3PR
ABoNCMOTN19QDTKmfoimsdpG0a0pZzrhlL94HUKLH8HQLvrCv6SU1H5EvRoZGA5HN7iXgW+/lcI9
jy1rvslawn7wriySDZQPgh0w86k6AJ06U/jbFXv92nrDPRjZTR/wfBVT0P9VOv4YzaTgevfX27/E
mmHF2H3f6ZqMkCbqx8C6L7vvsfZD+Bah6iVC4i4WRnwomxj7Fv3A5I8c4aY8yXzctVZ+9Mlir0ZF
+ajri15fA3Pc7HxKCMcngAal+9tohgv8gZPRWN3Grfl0XRWck9Z9GAY+U2fpMoyIOhD/c4VClwsV
TdJMeO2Y80eD8QXPrnTD2uswc05vRcbsyMuf+w5K1FAgAQ4ySRZa45FZbPjVTmT5j7Ybng2HunYu
+gZhRv0Sagc+3ilDILJMG0VokJh2ph4FjnP81kztk09mNjTsngrFaJ6lntNjuHkBJ7zMPuWEM3+b
vPa2cWldPNd6MInUpGL/MhNSXBr0ZJjiZTekAxPR+M3x2B/Y8FLBFSx9pbR4xNum2qQwxT+TJcsm
TEeOpCTCSMxrq1Zv0qNc3F8pEpp1Hgls74buWHpEdrToNpm2RD3E4Vb12650AMRDYGBhbf+3Ecr8
pLLuWbe1pQp+zcaIv6llHWqwQSxEQK1pySJyPogETL5Met6o2+HrZPg1qTg+RzklxzoZX+U4lXsN
XQY58JQdH2xqV09PGKKCnrp/juofFY+tRc13hh/4e/S5OtnkbEskWhOufX1yG2oIPNLj3usRFBMf
5JUc2aq9zBW7TdTLubT6u+HJUfkrji6czC70hyQXZ7Mk+raB1UgG2JHqBlEtlxBZ4cHOo1hODHh/
15pdlUpua1d8ie1522X5bxG7d4E9Expojhsv4EaokOet+2S+nZN0WJEvPHFfhjAQyC5QQYpZAn8S
tsce4XCeEOxDqGOwXkL40Wkz3SwxlfScNmfftO4GY4BDW7sUPRBH6Dridy2BpJpjvOc36MKH06Jh
pQoEzI3xdDM84zAtlwjKYlSzHq7F0aBbkAl6bcxVu0o01OC36tW295PPtZvTFwThdFTd7or3GGX6
1rS6fWKDNwmuCmiQHr3BwXqeeqvM3WcfpwIIfCdgwAcp0y0OIPeDnnZdIbLUvbUn55tmBqiBpzN5
utBJ72Uy7SbMuzee4T4siYDibN07mnmQFBPJL/j5aaAMI3J47oycQFnw00sFbvv71mrqXTqV8wpT
7EgAUF6nfarDE8uIsXpMeCcQXQjgy6OXYTR217fkjc1C/lV16CIJhmT4Z430GinnJTDloRPyETBG
77qySd70ILHEftoZuKpC5Z0xRQ57rA307WyiFwPh59t1C7GpIpKpdW8TTNwmMffgvwdF/zVJh7gn
PDSfMAk/EtkHOZh1TEuyt0OeNcKmdKVhXLvnbaWqBaOXtISOfSL1+VMe0Qcurp5nk/7geq4tLE0d
/DDGt3y/cRKZDXvAHJsEdxv78MbYStyAN9IwGCQ2ILsGIUTASPGOCAskuf3+329A/McrCBAXQQom
Zk0yK/tzvJdLSwxJFgx7H24wU/2G9zwPT2E/uTcLiRSjiVmgtaiX3PeDJ+gGsFVgUoTbuVNfyXp7
N2u3Wquq+NoooELRMLRpXPPlk8f8m+VkB0JCWYV0ZQow/z8f0yp7ExSQtsi3ziPF+RZvBUJeZvPZ
5lGCZNmKvDpPXQu2oIdr6SK18Rui2dlBNj/Jca/y238/1H8M6qFB8VhMv67svj+fqaAosPrS6LHC
ijbem4UF3DpjKLIeh+Lc2PWDUTz/f/xGzlsXtc9/sPj8HuMRSIT9fhGJvbZr4a2kCZBny/dmIM9P
+cN27vPksxnw3+xBmAhOwJIMrpIaPW39P9PUpsTdcvKLfp89h1OBlVeivTR6/5xPabH2krfrYK4n
AzpdQkAVau1qAXgc/XPMRbuqdVun674Cf/VNhX8CGqS9mhiH4LHYEbZCrrjLpUKwclic7E++KPEf
1BFNzHQhvPs29I0P9CXMhIwmNOthH5nR9yzCIE9Mo44j6ffXhsyowWhrn2CHxLtVc9h9opj5yLdm
rzsOR4wNSQjaMlTPP1/gIDmMwzLr9n7iPfS62gYQuENeIWbrpNFvs1SbKrQ5xuneVrYJpt34jwYR
jIbzUPjOg3Z8DDTxcZDZr7mQB9IEMNNK7shouJCDQtRg/BnTyP37e3ccSHsO+41zAP3dn49t+VM9
Yzza7Qs8IDThBdBOJ+3pylbFpN+UYHH6YXXLj7vWzZjSwxntvAsNl0Ie/sUiW7xpWmtznTQbcQHI
YFQXgLB3IrnCxNp1o/peFNSieUuj0tqMx7U4ok3eY8HaSZipXheRxgbhmB81rC2D9N0ikK6yXgrs
uOLB39W1DfgxosOlbdTRYnQnVK25ZoAqGzDeWG7shkQ0eifm7qn7nMT2i0tsD0xsgjv84iDn6bUY
q0vHIJN4r3tNokS4TsVDVqwJ3tSUxRHJ9t41lrPIKBv+vb2vFMo/aTiaH4wMEdQl8N2PLN1AqAk7
YpNQ2pDerh0SknappfUIZ0xIzYis5c0T0742sa+QVD4DumyMoxAukSLCTMw6ES6yTTPo5STs0eCF
IJnXSpGkFXAp6rGwqS8lrPrVoLNfUxFzbOjGR8qCNEsoj21R3Mncu51dXKmcqg1WhoHXGmMHjLm/
Gl3wDLf909vwb24VEkZTMmpyoGIgcf5zqQ2q535qFQxD7SmBTS21wFe7wZ5xYRHo9QVORvar3251
uxjrcWoWUWQFNS6lbfH+76/i7/vGc1DyuFiTWAjmPsp5Yreu3IggXFKQeRsjr1Ky7EQP+vvvX3T9
SR++cw9mc4CMwPSk5304W6GpYNidZ/V+qU8+iC0hWxXsBzZ0oBvHaWSLtc5WgnfuTBOsIXX890b1
PzysCfGt5D0YutuzRuqHluccMLHFw3yNl7VcjzWtNZhcmvW3MZMUXmCNIWABl9GozZe4pZoV/V0R
T2eNkBAaTSUNGMcU/O46ayAs4KhprliOEAOjh3HCevfDdPrkPXzUyXBEovUK0K86RF4hT/pArit7
5Uuo48SyePQYGJC9wUsCMIbTpw/IotNDUg1MNIDFuFy+6LJ4zrg6hiZ+nwv/E7Xd37e752FY4cMt
suy/GfO5HDqvFqLea8d2ZJQWzkPN2ZEMW0vvfsjBa8b5s19q/31TeZ7FABt/L0uY6J7/3AZWJXrf
dAlnmkffI38cigk5wv/7hqNpeXPE8GB5DFrMmZjHINDttv2lxPEo99qXcPB+EsfFWHIYz2TDLZx2
E14jis2bli5Th+VrU+CAF1aHvv1qFwJzY40ROcvyc1F31wa7jqCVUEl89xfnJwkjUINq3BJV8Rp0
0zegS7k2kWI5sfrkjf8Hy5gPj7SRoZvLLfmRyt46E7RoIgv3o8MYFlXlYP7uqV1X2CIApL73/Z2L
QUsUDi41KO0mQ0Bzo8z8E57nlcj5cU/CNWU9wntznI+7P6fiw8FHVvvr+OhK+LArHYPkyw0hLuGB
9c+eiXZpV92nRUG6emBvuzx5Lkyum1iTU/R0Cl+YLwNexn7f85waCgws+jk9EbpyB6zyO7nt49AD
aRGtQPl7bAKUP05Jjpte2uFA39Nn4DHjdwfFOZhgeEaM8TZBg4mj36qHGNAQfXqlwycQwGOXCsty
+gthQkej9s5XRLPUxBW0bTLvHjG98jHJ5cLtR5DOpD/5zgsKyvJgm/HPXOGvEaH0mM3il5mR+IQ3
thbTqRKIWD5hYC7WXvo1M3HVKzuul0IwExUh00xbHWvBzRLpcOdFRO95bDvEEsE/GIO9iuMEi4mD
2Vf70h4R6emTTdMtgjn6Ei8Cokz2LrjZjag7WePZGINmnSnYgkh1Od9ACgmpwdwo6p7iMntaFkrG
T07jvyse1p5lo5aB6Wsidvhz/9X+ksQtfMy95R+7yUKyDkBleYr8BcCV1qIxLez2Ih1CgKl1riPM
NLHldpg7wtnbfs0dxyiQIgXYl50Ytc9K8v0N8Hi2vAnXQz+DheYmHIYN6YV3mu+3kE9wU/b102T5
wLeEU9Osl2I7m+2XzqQnZ1L2ZgdMfdMxYYI5LC/ZINZXHl4Z8IMXwsxA63ZkkmJLBjiy8yrGGKEY
vvz7Bf3HMe1zHdKEIQEx8an6cE+3kW2NPWj8vvSACXA4hvvZ+WQgkUNghwHYoi1vozYo1pjmYYIK
i8sWmKv5oUfQ6SpuULb++5GuCu8/dysG2Z5joUtBIyQ+CnICxpcB6Fa1N3Oyoan/j2GmGbWmtbNH
BvIOESXT0t8YcfOGtRhpFQ7ZNW5G0LBhM1fF/Jig9+ZVLHceFuWr1uRb5lYgLciQN1fagHYBWw8w
w8yYBJYoY/hDSEYkkZ4UTvg9WqpgT/kC3xNUzUwJUmsq91B67SXN8FepCDuj+0kidekrUDVICPg/
rqBkH1ALQ8DJp/vrLINcSbmlqTouLmaghOPAg8vN59mB7gc3FY5N62pwhuFcAVrSThAdZiRda3dg
SEYOyMYQ+IziKnrsKnguDUnjaUI6C3z8mzIjcSZwZhalSnawf86WBbPKZBAQ4MAKX1Onyy4VdneJ
Hqe5E/VhoBNifKQoRW3fmcred+PySXtm/Y2EoOfEvwIzD7SazkeJrGrAXdMxrvZ1xuRascz1jB6y
NWlyArZ56hM7EOZeszJJgCIVZ+XVDCM5pBaU03z29L2VFeoLD0bd8HRlfiyM+tY43fK2CJ++DjgW
SSHJyJwcbi61qimgOub9a/4lmqkjS9eudwupjJ+sTg6Mj4sTAwqbY9YE7vkIXAw9vWVRRqSo+jbp
7FR0+nBeqi1QDOe7BnFz6Bj//qV/9ZseG4KWDbDEpqKmsvrzGItFF85tBrBlhljV20uycQPArXGx
f+E1ztyco7fw/beCuKlsoNYGwIHIOspNgzUh25qOQ+NeTeh9l9kMjUeefK+7XP8gqKcTTEICPMSJ
YeVnZ/Bf3fr14R2OYc4Xre/RZ/T/QRu040BqwLXat8H44kXuTdbcOVjrkloZvxVjdGvh128N9iPa
6uO/X9zH459frY839EUWloV/KdPbrHY6WEAZFQiNla79Z4Pa3wZUXoP0fNr1XM+m/7s8PG4KjlM0
qcjqBCY3f37WmIwEd2lJQ4EWT4yDY9N4GlO+nisFw8xuSWK1GQcXjHRroDnTHM07gEkUOhM5v2XE
5CjzXbz+IF5Wx8QZwwPmEdRIs9TkRpq7OIGtYwyNdt7zmMV08TbuYNfACfrZZYHaNG7PaFUC5UvR
6UyrDUpCyA8u1I3KY2wYpjnMiUWde0/uR1d87zL8eQUhULiNLX1F4t5QvCVLX+6w2t63qBVXiSKd
A9LCqR3GQV/g36p6fILzdRmWMT4U1mUGH94pwbOaNq6fXmTXB9UurMeif8X/U208CHFresKWYTKk
iojwgQrawbabFTa+464mdmY7Owzbp+5n5L3NZvPNRBOxVdZCr4wVJhlFj3NAREiNQs73rL1H7joJ
CwQFzVW6Nl2onQCjN25jpMw4OuJQZwcAn6wiXLx3ZXwiKZw4cRXe5SWOIrE/vE3B8hoX6QVZCGQa
js7AvJjgxwBIRCAkvXM3ihL9THDfLfErJjXHgjIedogq17WNuzMHfr+2dVSRI3Ga6ZMdCmAMsS0y
4BKXTEllHpMaT3vDKPfQPmrKrOCy6Pla4hd7As5jMoaCeTOT/trET72iTXKLpty1iyBoymv3i6zS
LeNKyBsmTTwVRAmJM0ZxiBP1SALJPg1rufKdqeI9dcVtML0YNZHXEUr/3n6MMOzfuPEOJ5fwxgft
gOuAG8HQ9GJjNOa8tRzjKAuyKS2wI8bgvL5PNuLHO8GTPn2QRDLNhWCCPP65MYIIpaGRBz5BmX2E
W6kMqPtpTilNT6wtutTOtLfchig6TNQpc5ytESYSsGL5kbFTObb7Q3KyltneuszO+BRE01Uk8s5t
8vvZ55q5lSQ9bzwc8wed70kc8GLADE/y+KcxEq2QO+WbD+1hRXnhcuVQvVkFQEkRQzUgCQxqBX6l
PSGxJZldS0aK04QTQRB189bkoX3ReTeKF7QiHbfZNiTkUGuQyJpW/WMfy3Pau19Eoi6l3fPHdIMb
c4/nfnfMqdADZ3zG4VxtzYp72I2KT6xmPwIuiCc54DhdERJySXy0jQr7GllNk/m7uF32LWAezf0n
1fRHvyJ2FL/D8/DmwrFIOB9tJgjshBTpRv5u7Ma7go+6qhQTqZnx+ip3vGdcZ347st3UgfHdIkcM
bA4y1L9X0l9dJQ/BRYiJDFJJfa5/uE4iw3dTIpy9XYA/P8JU7CWZyuL3h9cGkwH3UMDMdIzmh2/5
OD8it9nDnieDyKSiJcTyk3JVfmzxYfbq5lbSx6Om+suDZW6KXJFX7e0GtzZ2dfGFX0sAdW/sggWy
Bg1dmvKrI6JZ6YxcQOCZePmiv8sm/7kTFXUjKY/rMMB5VnrLtsiIBHU7f4tabtr9++W5//mwKAIl
EAja8o/uSpmxtJ7EPHbnojMlzb14VXNDmq9h4P0Ik8YLsxT2lUmZhdr6VlQCM+WyJKTXDFZjPKeP
0NfZuifcN0hWCB0yt/PY2FujCz9sCF8IuGrXKkxtbK3nFwsXayPzlk1KTnbRCrhJeBU0fXsUijT5
UIt9x10qYBZjpn1AFmKtCiP6NghOclgIBGk01XaYhj26puY0iKeRZXUs6FWLOM4PqLAJ55Kmv4Zg
sxLNVB9YojeVMy9Pcikfsxpga2BAelPkrk0KusBTKFX0y1X52CalYGRKF/vvl3w1P/2jCKDfRH/p
Yj+LwI4q8c+zbk56126o5MBrZHooe4NoRMMhZAp9h1lHaNTlAJhQ/8hD5N/X9+NVYtNQq9zHpfBh
3YTZiljsdzxRBfz1JcRUu/4axugyc/2ylsReqBSmL3GmnrM86PepiZIzJjilSsnBmzrO/+LdrmmM
pkW+k3/0o52CcmMoSHlVXR+kktFaQp62+luSK6wt83hz3c7UsB5T7GXRaiad/mZWP/2ic/bLPTgt
mtA+2foZCgLD0QB2HRFi3qlV7vYLmcOVHlv0zxgVN71c1kUtFyLt3BO0EfRNvrm1q/Y8D3l3sGqj
X3WQRdem+tlDVNj4eulNTnBuRkonbwm/zUv91UmQ7ickPBCTSAyk3eILgE2bDkO5a21jhv1evWbF
uCoSG+G/nxif3FzOX1uGb5OpruTgY1BpfQSP6iAIkyXpg91Q5g+gKDfpYJCMmqq7JBpfisKG5Vha
ZHnSY2UNqz/BxmAtibchQzfC6Jy1vyJx2EN8mPMJuVZKkhHXeQDyAhsWaq3T/VIzgUV5dZ9hHrOt
vHVQieXo0feRT3gxl2C5zSJfHCZZP3ICG5vEYgWUTeQ8WIS2TNG4Y0m+z2PxA4zLZJiHCqs0FLbU
7mOIsn/XSx7NxVg0mB6NKgyRuuOErRJL57PwGf69B/4u+jXmgtEXU0aOx7+K/nlKYvgOvDWVowKE
WpibHpNvUqG2CeodAHSxEuYFA0VrMxvhZzJX8RcO79kmxYrv6HGXDLyP4m50zIU0h55jORqegyA7
Wkn8aOE5e8j6grSWtshJe4g6ONGlWNeeF1LfhhityvYweP2PZqnIroomWn1fLzoPuZZRHLDzxl6l
Lb61Hs38pBoaQH8MEUepV2Y1d2Pk3oc4d+9EMkACuDHq9lHVGXTS68GY9pcsjZ+mufjBRGLZNDBx
IPU0dy1BxxtMFbO1noXRAb5P7ujsevTia6l+OAlu/dKrt5BUWUMSrXM6uV+nWlAV14EErKSs7Y+D
xX1MXYVwHoKvzCd0Qp3pYvVoRYzUuCvT2Wrv6ukp6+v0ydfibpI48doNoDSiNWAWhOwzHzE/jDAa
cJ2HzBa4DSiMFnJcpqsEnwYjUffSzh9FCv0FA9BT75fdAdPPY02izcZt4YDbLpTvLFE/8j4WB9Ga
j/GYyVuNaWKkkO6s3HDh4GGMrj85YnY+AMJfoO5MbTlwCN8If0pOO/a7vrmlgzhFekRFmtZNwnR7
1xZeCiI07cVowbai3C3IZz0KGBbL6BRbxyjnDZz4aJMaJrSMQXlETUw7TK3nXVua3xs7YfY3mO06
NZ157bT40dkGoclzwX9TQ7xsJ0xwgzzcR0H4u1MUoo3LGYc6ACNCDzIUhPo7twUra8IQIrjdIfQ0
ImtP0hm+6mPGzenLz+aKH0cZLG22FNCy9i7QZcef90vnunlWoNXd+UxF16lnR7voxEoGxsspre1q
Q+JW+smO9v/qpW3BpIICx3J86p1rXfZ/2vg06WeXyZazUzIuDvPYf80CPrcM4tswmTZm7Q1Yw0Dp
KJKs3REmROK4zW2DfDIv53pLipi5MfzpvpgW7Bxa2EJVB+PaCIzTvDTxbYR9x6pqKwdlhNBy6j3Z
p0SQxCGDUXKBUTsjmB59rIgSvo/NMlQ7fN/aXVROCVcRUtIYdg4SrPKnODTHmQJrl5q0xG6IP8D1
2LSq6QlO0rDKJidejdpDJE69+0Cg1Lue2HvfTIH9ivbHNJPNgPXty6isS23J95ZYwMCDp5j8AjId
YG06pG0O/j5EMgFM6e3HOLe2JDF5lEq2sy0b/wl5HAsbcGcbutmxjSCEBzkJLSpHbFvjTboY5RPh
QkTPq4FeFuB/P4rqoLKSqByLM9NM8hBaSPHUOMBmiTF95t/30X7Np5gWDKhsXO3AXDGS+3M9MTMv
WmOpnJ2d2etgbilVmGDuSkXxJNPo3EXL76Vxj8u8FARf9hAtO3FjZ5+5ysuPPq88iWXijw5yiNjf
w6X4zyfx0eQ0MiKwjRBha5vMAQ4QAQk0Y5b5q3Ah7y4DvVgbmpeX+sR3Dz4b0U62pKqsVCtu06Dq
dm3H6tAX0EZQcZI8xYRjLNP1fedM4XoCnARM5ptP+/DVVJw+ZmW3axHWL77TEj/UFHzxtX3fFcMP
LPfTHZgFR1LbkTFBbCsCbexZwxarIf5aO+7ciPfilNUPQtEhfNtc6dLtSOThYG39eIeb6jHVp2jq
9gy5JDK7sHgO+nSgWyWLicuNjQEhkdAfkGL/3h9qazu1RzKjcj/+KUFmKLyKF3uuvg4lhbNE3bI1
UCOvR2u4DBATb7MToxrcuoapoHhoz53mClYG44nAOHst+aahqtd1Rk29DLFcxfjqUEYxkSxGlyGM
Vb0YRY59WD4BlKnbiczTtdcaL84IsJoVLjx4WzAyQ+Be4xO0oClTJVNm9asI+hoPhJxQ3Cyr1oQK
J2Da1JRYfV6jm0GwIb2vOx9FXLKS22CSx1xEPh6ryDDBwNfeVE+7ROtgC0kz1PmoKBe73GSKe6GR
brgBL6NCMtpUaFfyFm6ULbFjSOqNN8fRelieSOadd8RAYpieGTvTag9YsnjQUKi6hsIwVp5JgCXc
703d+niFMI3y8POCn22h5ksh6ZJYt/Oy22Iuxl1ckOBnt9ZFFS8euVxrEq2gI7PFqassbpmuO8wt
f4tkl18L418kQMwREqy7Vv6b2uY1KFjjEs029RPJ864b7ELt2RPV6sZN+mPfRif6l0eO81ViuvHB
QeoSuGG7EXF3ahuPEIWoIMMbSxKY9299j43JgDC4cwlxNkbDXNPo3UmNWETeQoguEbEL3K61mix4
DuKGLxsqs37z1+OmqfBObtu+IelwgepaDf+PunNrbtNaw/BfyfRi30nD+TB7dmdqnSzbspPYaVrf
MNhWAAkQAnRAv34/C5AjbDltSnarzXSmTVEWrMU6fIf3e9+st1xnXzTb41P5kQbyRNGIhwQsvY1G
wD5WBoC/0Y4OC623LcL3nuelAyWwv8AR9KtkJJPc47Tx1uGur5h5D0NoNpSWSjGcFdR7IRrSxyAX
KlL5+cpYh33bgGXbmZuCTky6KYNhCRqHPQYbuxkfqPA2xiDweaHSHv3b+BHFgx4XCbEkBOJPg0Ne
lgAUQP16YJi/4j7su0+pWzEfuh68h+fumlq5Q9rDr608s7qTCbPIuxHHFvwwGB8V76GpdKHCZV9W
YTK0LEXEDmreQ0XqEvkA4qSryIEYClnWmtSdOxIcT5IEQzxJBUAQ30N7KA6iA8caZwKSFLAEsAaS
TiFp2TweZrNc2apO6Aw21DzpAJ6XC9JFmj+UM6U/32qjg7E6QpOmvnD96D/gJVm2eCiYXv7YfJ4X
dRLoMTJnwOY+tPEQthjH4fZzZl376kdfJvUrrUBDrkCr60MLXZ0NAdn8KoCom6JxEvKfbXUoaM3g
T0Tl7g7Y8cQ0iwdf/S30FHzWCLsFgqAMYm+Ps0b5o+CUyG8fjljZAwxFS9XpCgnIZg+cBGJYYskO
6xsC1flyrK/Z+ufasDO72XY2t7PbjWIOIX4e7AxwRBjnRopdCTYCpHhfohpLJ19n8IorUgirzyiL
jnQW+hzAGoJxjrH6g+AJEZLXr2wpqkW00uAjvwoyRqAtIEzynEHGOTVSZtp47QXeFa7Mfcc8t6Hq
utn6PrRvHQBzqQ27YIiA2ZbCjjSPEZZfOGRajd1FsIihgN9Rnzibr7Xxzo/v8aODiWWkF2oycnI5
vFxapF3kDloZGtqgiUnGA9Ex0tMoE8UbOKjZ6OZ90q+D9UIjY4umBlaPkY08LDcIckBnAWfI70H4
nuU5ohveBqAIpyMCAcZvskkzBeo++kRadiCamg0TzjQHnbPOg0KGFqjKWYGd6upGSGJojaobOC/L
PltMvQw+DVGO1tH6omYuWq97F/nyIxOuv1mBLUl7aIL00u3DEpW3DTV7BIUnwXo7AmlwtlN1VHZI
inKyU15GeNaj2EdOwus5ySZto16QdA0V7RzKq5HkZRcd3bzyfDSllOWtnK1vkq05XkNvlejayKIg
OlwvqHvoO2qMKtu9pKqX0tIai5eKA20k+Qgh8cKWXgwik9JxP0fI3jmznfCqcOYDZSPIhUnyqdD2
igqCTAhUUk6zivJhOEOeVZ9o1NxHIiikLqq3XZjOwOHRa8mDupx/x5/FWhFCJRY1qBLdI8gBQdW1
ZSGrCKlyJyUSBLnHVuvPYCvObMrE82tb3w1W4eoMDT1KQ3CNiB750G8UOvJxD5sd45nAgrOjSD7q
wcXXV50Hb+lwkq8pBiwGs53Zt1G0nHXU8xQ+qBi+6gVUDnB34YzAc0CpMKFen+9MPfPQ1nMoKm7k
5cPWurC8m6XpjWNqagMUczd0DyaOM4ydQaKhY2d/6KBTIAG67gS30Gudd9LrImFBzpLxatXb0ZM1
2HxNe7ChxPG19cSi2j72HpcGUyLZ9DSElayINL/io15EQSu9IhfSi2BLpz6kByb6PtvFkJVutEct
7vxqdUzrKsid+yhZwLVRdKDxJDpjklmLitif6PLyw8aW45E81xlpj+UD7oN84WoRDgF7msNoF2bj
Ql7AFb9a62Pdd4AsrTP2wvWXaJ3MfHBD1kj347HeiebjmMwmQ0unrK2TwGyCku1MhmqkA6H5JxJP
IEv8AexIML4quyHZ/XNzo90uESr/lGRD+GnXY6ND9WaRdChigcKlv1mz+gIbcA5Kq/fbgryj4XQm
88x81Pw1ARknSkdmEJEUTdBXsv1cp86hryYWroPiWNd2qOOBqkk2pkSEKr6OcafM2JotGMiHspGZ
/RmOH0gMa3ZR6JJ+QSyJ+IDT+X1rbK0PJoq5pEGNT1qcTXQ1iwdLn6VqbygPXuj572vbGjtS5l2t
ks8+5dlX6kq9WW/m+CsqHBDAqajHkNeTjhZ7Pao877/f1pkEj+kiW3zJm+o3pYLKsx3z/6SYg51C
dEdE+d5Wrek/8zxTxfvCyKn/cm3kCFOGygcRn+SELJGJtZEjdclyHdg/pNm+GjncIY/JKUoajADl
oZWjEu2HxRiDgeyuqn2PlVPmBw4PbVIzqoYYDv9oMqygIpd6EGlJ0s5yo8WyNpBnwZeVaVwLrs/E
APPpINopzeRBWIBiIFx5F3jKh2Rn/G6m3ohybH+zwlrveJeOv6O02hglgT6UoRiaXYFJu8g3OgV6
4QB2p4m/kX5dKuoI72KY7JAv36XnKYtlDidvmFzKBItB4RsbCOGIoNk7sIps1OhRjeeG+sEg+6Mb
KCTDtKs5MgIdZT3I1vOHRWIPrHB5a3WS292WPdxQ4ZBdEFMhgpg/7MLbwsMVjnYjfWsMTW0zMRNr
vPKiK3zua+SEf03IQSd5/J76j0FSFKMwwoWgiqpQnLtdEVqkCrS7zEDndTO7iSicYEO3Izbf9JyC
7vXZDNGc3DPJMaDuE+jre1GiJlmAtzSGzZO0keoY46UQQo/yxw7+0zKJrrRZWDkdb4oQvcyXauWH
NKHYUzGomTkiZ3vwIYsoVTJf6miDcLnse7FRIlAAMtzoRXGDbw3xCWluyq8Hwrxa83UOpv8RA1Y7
ZjCjygC/KQVNBO5exFOCpW0toD12BkCedwk7kbVCrVUKYaopdH0w96nkc+YGAOLd+9kSqs04ACMp
gwaIDBXhzbMpgsnpcIdRCOmDGgw5CqIBRItX25Aw+RIZY9hAOmMJKqtolwHx1cOoP4o3ZcUH+DZr
A0BCxQ3dhqTkF45+7tjqJbW8AlXroOebKY/I3qFKBoPZSgpGu4ywBevvs7pULh1E1q3Z6pL65uXF
AqLJCqn2t3mFh07h/2IzrTsi3LpX6mDPalji7vtFEOd3i7/2o72s1vGGai79P+Thl1RDpMYbu3P5
Wh9W07T4Viuhmwf56gmqflnvso9Sg8fuWl0/vQsXsVffNrWupAPiIhdX3cXb4XkHo/TWOHy7ix+n
iBXl3/5NowOPixVK88XHqYcT0ThoRFT8zwzBixa+DoGidIHMk/cQ/nR5NYfAFiNkWBwzgOS5/qkh
eFORAUZxoZXwZwbhRRtfB0GWugQabHI6x+eB0dWA5lNoS2BBXMo/NA9edGBaKvgJ4WdmcPVO1Vnx
vLK+Yy0oOloSRFTwg6tOYgUcrAWL26hTMNgn1/kypETKteUkUNAXBEUpSnIbPbdRF6RsmEWgVANz
ekuAUEvLzrMTkogBziWYkA8+u2l3bQOydAU0TnlVo/z3b4FvTn0Zo1UESFp/fhk9SIPyXr3+zC/m
v9IFYKuY+uktfqruW3fe4BTQgA6Bg6iuxixAgoZkP9FQAa4QV3XqnNIsIDgtl+HGVgeBYnVVxElE
5eaxTdDWuro4Jlkq4kdcp3YQ1G5rW8OIcQD3j1qOcXQcTLNLnYxGqbHQT+XCzv9HDKM3dwXwhvUk
bXEiSl04mSSNKFPVy+a5YGld1CtZNSgildfJnQuUgQrsasujAQsRlhh0/zgbq6uxNyC+i5KFpFLs
dmqTQAY5Us3MFpPA7iKlAT6Ar3t4LrJhkmIC9kzFsbhObgXsz0UyMK22RFXqotVKIQ0J4/KiwcOB
sFEnAxaNDNnJfX4iEG03QlXuYhDqIgRXfeemVcBGSPaSGn8ieOV1etOgjGMKk7bVLMA7INcK05BA
n5dXYxZgIwNXFVKK9SQ5vYNRV1sfCKraFeUOOhHSY4Ng6l0y5KyT/e3TmwxM1bamoqwJGXZN0bTj
K8Logl628SJP1lSsHYbWSwLxRcIigr2pmg3NjRGHmUpUtk6ERsvr9I5HgG9tZwNOM6BnlIshXymv
F/uj1UXg2yZXUa+Yk3McSHgobW0E2e5Siy9hC9aW4AsfmiVB7S4A9dM7IqvTofUsYE9QBesQtnB1
NU8HlSQXSqQ6xCT726flLtQhpLYTgdVAsTTabgLFdGAkCf9ZNSTFluooysktg8pvVFsPgNGlUA+w
1v4IbLpM+M8aYFsq+qrNog7anFAcQTFUkVVrZSvJclfw3IFdP35C2l0sJUQItXoQqued1CDgOLYc
BNwGALGUpYt48cFSwEgijE7ADvepvE7OaxZfpm3vFaNL0QLON/vefsc7HAQ2RIxIII1gCsV1coOA
9wh8EiOu5TSQzS5rnXI29YX/bHehgKGItU421PPthBaBynne+lw0u7CR4YUKBe7yaqwFy+pqELZR
e1BvFCfnMGC9GtXc/OsRFLZDQrMcMHs7uXkmmAyCBE0WvG3lXDulKQCEsW34hJ2gDCBQ8VJdTQPZ
IsZI4a7OQqgmyMlZBqBi5bZTALsI45gCfkEkc7APWmYXjU242vZBhe/YB//EPHmGLPT8IHwqwQrB
NCtzolUK/g9/sM/Rv26gzs+L5KtMEr7xQ4FdqJquMrTizz83QtUlhuDg5h5TUD6n/ut1B18/uvGs
fa/2//M8mKZu+gi6ukwO16957UbAHX6Jn3zg+e9T92ma+Q0cQZlB/PpC//mp8boHh8A3209Xsfvo
u+GxR4DFZ+G3fkSWudG+GTH4VfKrbbNnge+mh81WCfW2zZ67aeHG7mHDdUy6dctB9OZIy1Xcs+0j
LtwoWr37lxsl/3536WZ+FDRGiAiPCKi1fcqlm8YAiubNQariVK3bZimELxouwSJtG75y55nvPm2m
02Q/AuVGQAEh50Xb1ifuk18cX6ZVxKbtA26eAl5//6LlKqrSZW0bfr96Wj360zQtGo1XPlX7xuOZ
+9BsuPRT2jb80Z25We67DWRV7QW0bfs2oCSwsWHVdmXbhu/cKAjfXbtPq8MRqe21to1/ynOKt46c
EwR5hEXUtv3P0yx/dzaNPTfcNyZmYW1qtG194rKZs2HlaWOO15G+tq2PVjNazw/f+znP2rrtReON
RbslyLFtuxz8z1D16+Bx8cDXHWehGz9lzX7IlOH9gE39l28ZAiLWVkE12nZrEuwWadMcEI3jUeFI
tW38Lg2SVXMG1Y1jw7Zt/LvqJEtD7ige9jlM9S2r7JpKTPGp929dnlRV3PcHDNPEjcU4HWn8BwzT
ZOphTbpFY1XwFSiu+BHGZH8a+sHrNxek2u0/cOTGZSHs26UhLb9rjxPrKaDKtmnJl6PzIxZxz/fd
PA+yV0/4CrhrO0rlOePORUf2Q17OzvoJP+CkueAoeLP9H+CP3E1ZWt5LG/9r8KztCF25T4zP4eBQ
k0Q8CSwuwAP+QwF6sb/91h5xzJN8hrG/9i/38PRjf63pPItfPIZTN/35vwAAAP//</cx:binary>
              </cx:geoCache>
            </cx:geography>
          </cx:layoutPr>
        </cx:series>
        <cx:series layoutId="regionMap" hidden="1" uniqueId="{1758DA78-C57F-496A-8070-53467B08BE9E}" formatIdx="6">
          <cx:tx>
            <cx:txData>
              <cx:f>'Revneue_expe_main - Sheet1'!$H$1</cx:f>
              <cx:v>2011-2016</cx:v>
            </cx:txData>
          </cx:tx>
          <cx:dataId val="6"/>
          <cx:layoutPr>
            <cx:geography cultureLanguage="en-US" cultureRegion="IN" attribution="Powered by Bing">
              <cx:geoCache provider="{E9337A44-BEBE-4D9F-B70C-5C5E7DAFC167}">
                <cx:binary>1H1Zc9vGtu5fcfnhPl0oPXdj351TFZAUNEuW7Xh4QTGWgnlqzPj1Z9GSvKkOQXgzyq2SXlIhjZ6+
9a25wX9/6//1Lblf6zd9mmTVv771v74N6rr41y+/VN+C+3RdHaXhN51X+Z/10bc8/SX/88/w2/0v
d3rdhZn/C0GY/fItWOv6vn/7P/+G0fz7/CL/tq7DPHvX3Ovh9r5qkrra893Or96s79IwW4ZVrcNv
Nf71rRPCLG/f3Gd1WA8fhuL+17fP/snbN7+YA/1l0jcJrKtu7uBZwo+EtBXHnKLvf/jtmyTP/Mev
FXyNbCGYTZ7mvFqn8NzsMr4vYn13p++rCjbx/b8/Hnu2Yvj09u2bb3mT1Ztj8uHEfn17mt2F67dv
wipfPHyxyDfLPb36vr9fnh/w//zb+AB2bHyyhYF5PHNf/QWC37K7QK/f3Oj13X0VPJ3L38cC8yPJ
uZCcwmFvgSDtI1twgIAw+/uffJrzAYufX89uUMznDXR+u3lV6Jyvdbau1zFIz0uRBLMjiREjjJFd
JJHiCAOJgEL0AR/6NPUDPj+1ot3QbD1qoHL+26tC5TfdZGtQkMnL04aoIyo3B4/FLnRsdsQ5fAvU
ekDHfo7Of7Wy3SjtGMJA67e/reGea7xtDS6PuE2psjl+2P5z5WGDcCJJJajxhz/xKrdvqPN/VsG7
+UsqD35EBSXUJuqH/G0rd3aEOBG2IOTha/4cn5m17BbI7w8ZIui+MoVRVev06Sj+vm0l4ohyBizB
O1GwyZEiktvI3q3Cf5tbzW4cHh8zkPjt/atS3YsgWNd1WPlr/YLODsFHRAjFbL7TpipyhBgGSBCo
swc7/mBMf3Y1uwF5/rSBy+LDq8JleZ8E4dPhvABD1JFg4MEgsdOMSnmEMWcSQoWddmR2NbsBeXzM
QGJ58aqQcJtordf1C2JBjoRNJFb8yWo/DwgwmHyJKBLsac4HcvzEQnbD8ONBAwj37FUBcbLWwzp7
QeNN7CNsK2wzsMrbRhusCUOEIaYefC7DqfqJdezG4ceDBg4nf9t//P/qQJ2E6T/k7FN8ZBPKwXLs
NBugpQgVBFMxAcx/sbAJhP4yggnV6wqXz9Zp2rz5P+u0+H9vztdVkIb6Saf8fZtC6RHkM2zO0aPR
gNhrm0Z8E5sIMDi7bcp/ubbdgO0cxMDs7PxVqbnru7AKXlLLoSOOKWKM/idE3oJJsSNGFHjPyH7Q
dkaIMr+c3cg8PWeAcf26dN0HHRaNfkk06JFkYPghZHzGFhvD50SCantUfQYMP7GQ3Tj8eNAA4sPr
AuIMEuNxsM7uXk5/EXokuMDEVo9hoXqGCGTHuWCYEvEYVBru2E+taDcmW48aqJydvCpddX6v18kL
sgOjIwZpcEb4zkAecrEMKQKoPEYx5EkaHnOxs8vZjcfTNgwwzl9XoHK5vguGf6ByATzhVGFIsT66
XfgZT6Q6IkrZgtJHO28kyH9+WbvBMZ83QLp8XR7Z5RoUGXhi9UsaFWwfMci0gBV/tOHAiy0Tvylh
IGUzhA2+/ORipnDZ2okJyutSY5frbGPmn5TJ33eNCdSUKBOQGt4Z4tv0SEFdVnL8vbQBKZenqR/0
2E+sZwqTx42YeEBl9RXVYC/vfSgmrYcXtCxQCueQI8ZUPhr7v7hfREqhJBI/8vjbicmfWtEEJv/Z
jInK67IvH+6Tdea/aAYGyyOwKUIKaqRg7CMEnQlEPfYtIMOm/NRSdsOx9agBxwf3dZEkHHP9olUU
ekQR6CREnzvCm/IJFYjY6LFDwQDjcn4hu6H48aABxOXXVwXE1doHZfWikYk4QgIrCAV3Zlag6M0E
OGTy0R9DRsvIzyxoNyL/edKA5Op1qaqb5q6Bzi6thyfD+vdtOsZHyiZYELo7OWkfgf0gEvLGD3/g
JW9bkJ9b0m5Ytp81gLn58qq48rGuwf194UCeoiMI0xFUHB+N93P9BR1WBEH7juSG+/uTi9mNybOH
DVA+vq6M402TRes/nsT17zMF8FCMYMY3fYXbcQg/gshdEQblle9/Ro5rfh27oXh6zkDhxvm71Jhs
y9nsEOyhLeWjSXzuTUpyhKGdDLxNw1Q+rXS6d+2/2+EjcIZrf7OOoaV0nf21w/IGBBM6SI1y0V8+
+GcbcG7X0bqqIZf3chIHDSBcMejDgbDq4e+54EG8BVUKAjZzp+D91Ip2I7P1qCF+t6+ruvo+jOPw
JXtyoHMNTpsisjMEVuqISUlsaHx9gMQoss4vZzceT88ZYLx/XRr5wzoNkzdX67vm5TgC/gvCAiP8
lO42dBYAgiSgxQ1v8ufWshuN7WcNRD68rpTEd3P/D7S3ioeKN35s70TPc6sKancCgmMIhB/UmmFP
fnpVu+ExHjcQ+vi6Mquf7qv6jXMPGYrk5UgDuW/IqmKOJLBiy5VR8siW0NjJnrJJhivzk4vZDcuz
hw1QPv1tp8Yw/i9r6w1P5PGix7a78+xf/Lf3WQj0eRKOoUdkp5m3N824QkFRb6eZn13NbjgeH3u2
8H/4DouB0dYlFoDrwStdwjWI1fd7Qj/97cSjz25SPNvlE49O7359izHonh+3jzazPwtvn53tj39/
D47er29tCaYFbxoMsYSeKibA8nTA1l/fCqgdIcpspRiiEMJRUH9Zruvg17dUHiGpMPQkKgUmi9tQ
fq3yZvOVgEgbAfOUJBICChvCjKet3eTJ4OfZj1N6/P83WZPe5GFWV7++hXGKh3+1WaYFcYoET4QJ
IHjxbX0LF77gH+H/a5OwFVXSy1XNgyRwxnEYPgVE9GC3fhzDjuE3w+waHvyb7eEjacVD12dypass
8c+qJOLYkUhXX1s99raT4c7TixrXMljsnxFUz84ZN59vbygdY9XEnlilusXRNUlQOSwCupmXJlzq
0/3TTJ3b5vOtaSqBRNT5mVgFQ9EypwhH1TjBSHLI6h1ycCB22+NLu0RFZA9i1eCCXQrbkuq2tjI8
XAyqznrXkqPQTjqUxe3+Cac2BEHr9oSFQkUrNxO2iS37szxovGbBqiYIV/sn2EC+SxRAyLcnUOHY
obqhfKWSIY8+emFA69ZBduzxpaalGoTDKp707/dPh9HEfJvPtxAqZFrFvBr4qvH9tlwoolya9nrR
DnZifWka0UfLgXU9cZpBWhckRoomC8tXJIU04D4MJ3bMgfDbK0j8IW0T3vFVpwhfUJ3/GbTDaYna
ZNn1/uX+SSZw45D12Z4kB7J2aqj5ahgq+dnXWq4GihIoTR6yBUM9JCoKRUU1X8U0DO8RXB69qCom
HQT9i7nD6mw43j/RFFzc0BS51fGiDDhfWb4XOF4vfie8lgtf2OlitEnhNH7jLxPRtA5Ju49x3S73
zzx1gIbC0EkXFQUp+arOrXFcaawjf1nAfST/wAk2E28JIul9rIYkEiuB/KR34jhO/UXP09CbmWBC
yTKDWanddjxqfOnWDKfNkvuiK97pSlvxOS1HG53VVmDLd2AyqDhM/XFDPZFosLK8Kiw3ywcpbupc
jdZ7aTHkz6jxiT1tkpbbh1Yp1KCu58BZ6TG3C4M6caw2iAcnjUq9sLo+OAmikc5MNyUExhHaecyS
hgyem1tqTI87jYt21Ydp3rr7pWzCLHFDG1GWe6orLMCobkh9kok8Q6sxw0m/KsK662f4OjENM1RO
mbelR/tUuQWJxw+xHoLrsqj1TRXlwfVBO2GGwuniXuEOcdslVh+uGC6D+NzuFNinmKu4PwwQZiie
QPlFrGShXJ2w4dRKR3Rt+1gnEBjs02sTeDNT23jhgOCEhNvIkvQOinr2RYx5MWPrpmDYfL5F+aaV
OZSthHDbBGDo465agTHPEifETXHgCRlqpQlpNiRDpFxWtXG4SgbVW06FhnCcOaOpTdDnm4hti5d2
v4Gg1NQ+LoMmQqtQFU19FltJVh54VgbTJRloha1euN6QjpfEHsurarDp5dDyZMYLnULbIJ8cYP0I
Uj5uq+HM3IAPuF5mfWLRGdpNWPpNV+s23n04lKImWrrY8ql0ctIIvizsxsudKiWtcqKG6XBmsgnV
uKlTb082+JGP0g6A52lbyGPUNFZ3kRDStsvclyG+inkr0YXCNe6/7KfLZh87fDdqsDHpfU/mY+e5
EIUE+Cr32Vh9q8gYFCtr1Ll4F0ck8UHpJEF9gSJSkM8Dsyl/t3/6CfyowdbBE+D+xpbnptJqlgFL
yKITsljuH33K9dh0YWwfKG/rPixJabsUwWZWI/baeqX8KBlcvxoa/1NhsS49YaPK+FUPEVx2SSBg
iz6rmHA+w7apVRDDBKmMjKqV5ejiuFrSrjmhVn+Zpv5nZsfve2W5ViyOZdEvSCpP9+98QpKIwYsI
WRp1XjW6pIi+ICu0HL/pBydhRel4o18u7DqZmWpCmeCNZG1pxMzjwThiq3M7i9+Dnxe3x6yOi8yt
OylmjnBKTDafb82hsogXeRcyt5BeRRditO+Lvu/KGYU7RXJDHyaaCjz0kXQZDTvXH7popVWS3Voq
H90+9ZqZ0G9qG4ZCbLAWKop85vpojL5GqrRuvDbxZ9Tt1OiGmJXUzyLLkrbLkw5FiwardHSaUA/V
gerJEKoqLAdOeq3ceug8cspkTcjvZUHZcJKFTZE6ZBSF/61Ix4rMIDMhXMQQLtplCVBRC1coL22c
EV5kUThj7Jf37QC+8Ix4Tc1i6N2RjXHZCIivAj+JV6JOg2VW+GQZ4OJAN5QYelZ4Nsqish/dqvFr
l4SiXSYFl8f76T4BPTHUKOQLA6uHiMCNSJguSI2jpTfk5DDBIptj22IfBKK5wiFQgVRl5qAAf8p8
pmcQnlr65vOtwbEoMtYn/uiG0hrfdW1G6LL1LTYXbkyNb3A7iJq6oHoYXctL7VML0fIY4ht24NEY
jKZFy4s6htFrj7AFS8EhGFDszcjlxNqxIZe0lW0WxV7nUpDOW7vOoxVmeTzj7m9G2WH6sSGSdQbM
7UbRuZiV5Qqk56sVxxddwSKHMu9zlSeNY3vRzElNWCRsiCiu08RTY9S4FeeWk2vKl/5ITuKiSZde
rolT9MnMxqaOzZBXsPheHGNau2UeeXihOakWMujjYLmfbZtxdh3cZt4tkeWeX8XWCPkn6Kcqzmp4
AZXTpnlybmdxNqNqp7ZgSC0kbq0WN1F9rBu/q9572I/9i6LJkvvDtmDIbYzDtvRb0q96vxkXyTB+
kLKwncST/oGya1gjHlkxU8prV2USQIK2aohT2nYzM/qExf7uam1BQIuIES9S7arIrC9+nwVOW9nX
RRWd1QWPDlNNyDA+cTFqy6rE4xYYKYnDWzG3hQmIkUlurrxGBbhd2Z2NHLIZvTr4gDYtlNsyGqO2
8JIKRi/Hynd4Mdz4hbhqVNw4QpBoBoapPRikDhhXOZTcIaHCyH1OM7XymDUeePwGjWN42Z0KfRhc
VSpdjSwYVn4nAmhL2ZcnmNBHyCBxX0P6KRliWDrRJ8zW7/uapU7FxuO2YJ8qieKZM5qayKByGhQk
yylqVlCpcLsKXUVxecP76I+A0hMRpjPZ4qkoY/PqkW3Eq1HXRR50zcoP8TH1+gsV2ydWUi5EbJ34
Gq2Clr1LQ74sPXbg1gyOI49rOgRWveqbAYxf5KqIeU7Vh2sW4/fS7o/3YzUlZobjWVZ2H4GH2awi
YQeOiMLEaTSRM7vYrc6h4P384CSNLD+07HqVM0sc+5aonWys5DXowmRG2HZvACp7z6foG0YyJu3G
HTG8ptGxxjROFmMfSLncf0K7hYzaBt1J2dtpU/ity+OhuLU1F8dFqgALNmIHaZtfpoNK3f2TTe3G
YD0OPaLzPm1c36uSMzuq8LKKo2G1f/QpOAzaN9orqD/wxq1t+rWy+vO+SkMnU9bMUU2Nv9nVluno
qyFKh8Gq3TCwrkDrfqGe/y4u0nf7l7/bMlHboLsdhqnEmaxdKH2mTtD5yGnz4LZV/pkdR/RAmTXI
nsWVpW3VNK4O+WWpUe5AMuq6Fv2n/buYOiSD2VDJ7ooKUhMrosNVVnnvwwF/Ijx96L98qODfPPhK
27XpCWUFObrnIKiw8y1wEQaXeSNyaQ+l4tiLa2fEebLy8yh0pafpguk6v+zD0V+yRqczZzeBkDL4
3vq8CWIY2U3APbwahiRbpp1NTqxByeNCJc3p/jOcmscgfVMmBCVe3rgsjK7jNG4deEOjSwsiHFHa
fx42iUF8T4WlbEPduF1bFA7W43WaFqEjSXEDL2A6yBJTtdnhFmXsTLCwsNLaVTi6Fw0Pz0DhyJv9
O5gQNWXwndSk1rUOQZu03RWu/Gs6tudF098eNrxB95HlduQFceMiXeQOyfOV1+Vfk1IduHyD76xj
fRdSGF9Z3U2cecddlJ9hwmYsx5QQGUTPO8/za+rXYPqsdy0qe6dRPSTY8hAqAjSbocRGWv4a0cBl
6OcAY1wUcrSIBd5ie16nzPHb/KMn8dIvy6uGlDM+yhTUBuutAEIOncNZxQ04dN64IrQ69tJgtR/q
CbskDWKzohtoDxWHVT62J7oj54zPoDCxcGlQuRh4LfICgleK69Oiyk9ScBdG1syow6mFGyQOk7oP
mgYWTvL3qIASsn1/2IkYxE3sSBdjDLjiXK2JV17Ftjw5bOjNUW3phKZs437oRO0OVYQ/jENN3Kih
1XL/6BMCKQ3WQqM7i1Bi1y72ruOAuXmdnCtSuNCR/Y5U5DCxlwZ3fVL7VsGQtQJ9/G7EeGEhsS6r
MXN8VDqFlRwomAaJQerLMkHgE/CxKxZQeisXrJXdjHb+nrDZwV5psFdVrawZb61Vf6zc/jT4zJgD
EbH/VdfOcN2uslVuLZN3+qOXL+cKDFOMMKgc+EHJymCo3aD0L2sUfuV+lTi55f2xXwAmxt+01G2L
VwddD8OQedUKB8VJCAn6pWdFt2GghhnspyYwKK2bBkGtEyZQCb9RRfYHtG1cKmEfZhb+0n3H+IBK
ZVcrndKbnsR/JCS5rCSfGX5CYwiD2LgLJaU9rl27o+xK5Lw6KVkvZtg3YXTE5sy2uB1UrE3AA7dW
dGxqJ22aP+SYL+zM+ohDWh0IgEHx3m5YF9ugQCRBXbhAMfQ6LbnSY7Isyrya8/amcDY4XnQp86C0
U7s+K9ZW137qeP4ZecmMuz81vEHtllKkBYWjylgIKf2NSbYScMdpM9YzaExNYdBbB62E1HUPEQUJ
LvQov0Zhd+ll6uN+pk2JksHkKJWIyYBW7lDSSx1Z4SpkKnT3Dz6xdrNRrvE19Lc2LQRbfFgypE+V
UKukG2f68CbWbrbIaW5lg0/TyiWEkwXR9Kvd4/IwAd3cG9lmwRDgCBJPdeWyoT0PEnqWd/l12aYz
FJ4gmdkWR6BGBx3DlnbjzrsNlDhLIvQhh+UvSq8cV/vPf2qSDS5bTM55l9ktg0lKO6QLzy5OlPK/
iDy9s7L4eP8cm4bpXd4jN5jcFKSKA9xpV+DcTSto/oUW98FhKb+jHb4oW89eZn5wCjXpeNEFQbEM
UfGeWXXpph6aC1KmRM0gemdR0LisAbgCcl3V/NZi8kNl09/373JqeIPodUeroBB55XoWdX3CL/ui
OEXpXPpuwuHhBslbT8UiSph2uzpcSdLTRetV73yqG4eo8LLiekabTFHGoHs4Mq/SfVy5dlAsYjZc
pepAL9lsUessTRLoW9FukLa8cbQU0WUpit7pIgIJwoNwMJvUeJz1WZxzOKihvrFAySYB+2QV8Yf9
w08cj9md1kMjbCIg9wAapa1O0gHVC+hTpTOHPyFEZnOaTwIOvgzRbsLwpy6KbqF7f8WsYkZGpxZv
sD3oyyLWKKhcTkLWrUic2/XCh/pnPLP+CXXCNhNvqRMW+L5qVKLdsbfehSn5kJTFTZ/lbp81q/0A
TB2RQeMk5CVkBGCKymsvS+Vf5k1/UodzhbWp4Q0aJ2rw0rIdtKup/IZaBT6/IvU77HfhjE2amsFg
MpEt4m0IAtp0Q+WUCT73yyJxoOd/JvKamsBgcNp7Vt1XAWyB+dqBF8peewG6DrR9dxACZstbrVnT
MBsQAIV63g7kPA4yV3nkMBkym9zszk+aqPS1m8Xh79Btflvq4r1o/euinKtLTIip2dQGvU0agc+t
XQS1QB4nELaXF71KLzqtVocd0mbqLSZA2rX2RGeVbiXUJ+GLiwE6npK4/HzY8Bvst4b3epbGfhGB
SYWzcuzS7xyfK3/RsOowPUoNKtc0Kq0ot0s3tvuPfT++0yR+11j2x/0b2AyzIybdvChgewMIQXCY
cVS6SiUidIKoBKb1efp+//CbN7ztHN/gcRTZ0dhGAyy/LD6OMr3RqrwMreoPWlrdCuXiYyhJs8hK
yp0olo0DGRvsJGV04P4MlrcRF16qaOmOtiYLXLGrtvPn+nOnDs9geGNlKud9Xro+H4M6cCQt8+Je
2W08k8+amMBsq2JDjmyompfuUFR14WJclpXjeaycK+JMTWBE10PcNEqnXuFy7iN/GfeyaJzGlp12
9gvABMXNfiqcEsQ62yrcyOvuIHN50Yu6WpQ4ukIaFcf7J9mwbYcQm21VUva9Qi0qXBrrjzwcuINE
pRfwQx0HBsFma1WdQONhRTNIbI1jdt+O/XCGRxKv46HP5joxpnaxwWhLl/ShFrrr4ajyIMqdWuhl
EZPbPsEHtdvASyqej5+QvEst2RSuzlRxMlSoOu6SPJixdlOSZBC9pS0diqTbAM3HTyj3/BO4U1nM
Veenhjd4TEHLcjIAxHbmldWxbBRlDvdyMRdFTgmqwWWojsZ5VrSFq2QWuRWkNLVWH/MsW3OfHehX
mj24Mk4JtKlrECNWvw/96l1Qj59sVc1E8ROHZPah+d7Q0STxS1dm9tcs77ATwOu4Z5g8NbgRZpfp
IJXVpAXccbL0VwteaHzaxGl7mPiYbWdFXQeRpDx3PcQXkNFFS50IsdqvH6aWvmHcFrP0YEHPRQKD
q7yuHT/jp3E228S2yXTuUD54M+nW4GXYQ2+hIrkbRUNoffTliMvUiXLt0VuBGqrPrcATaNF4Ug03
lfRkcVraRBQLzBquTpuSxDheMNvrBhcu3dBu2XVDpNe9Emm0zCDfDYYyrrPoNO08X5/5PVyQc60x
CvgNrWKovNrw8uj2K6rhzSrvbS/n9YnglVTLsBRoOO56G4crwWmVfeklY95NzYQV/YF8ETd3SSYD
yOTFdZleCUgRYEeHkRzOa1pn3aordD8sC41tfmv3KRmgX9Ur9THO6NCcQBp29E86u00zuBhQCHTa
ZV5kn+bw8kvvtun7AJ+j0kMeJBkaqrIZOCcUJTLgLLOwhrsQNpw4XFZ1eFz+rrMSO4PX3O6Xl6kJ
DEhRqOEOuSpyV9cl95f2wPNTAj2RXyAsjA9U95tXS27LDc5CPFo0Klzhp7xfBVZY3BdN0N9JC7a0
3L+TCck3m43qtOw8K6hB8lnyJ7SMnnGrmuvGnxj7e5ppS/DTnjUgQDR3LWhBcPIug6zwkC/2L3wC
gu/+5Nbg0Ng6gJeeFG4ioq9tn13b2D/zZHiY344Nc9JCJa9PCKydNx4o++RM5rY7Knvm2KdWbxgT
3kK/FU4BW/g5tt7xLDt2+j66gxcJzNjyiQnMlkeNfCpiKAdDhiuKnBwsCe2sryLSHw46frPpMYKL
6G0mEVAM3o8K916s5BiuSIYnOa3TwzS+2fkYiBA1GRGVK6HadjrCOxggCNdshsITeTpkxn2p37Zt
0YLg9zpaQP90dA6Rx7gqe01OBxqWFw1GM+XyCddh8+6cbSYXTafbcpA5RMq5+JAVafM5Hq38LmVD
92XIaf7nflCm9mRIVcvLkbYNVFeT0h6VQ/1QQvXQEuSijEdaOm1o8cHpAaj1/gl3Mxxk9fnGuiJL
MOp9cFdU/rXJm84Nw/Awiw+/fvB88EJ2XjT6YJTpUOuF3WABdr9DB7lCxGy06xBcxuchZLyyPEnO
ApXF53Vcod8POxhDuqoo82Mvz0F9ZI08CzKKvkKQO8zI09Sxb0i/pftkn5ZjWoErGntJctpkKoJ6
ej3XgrhbWuHNZ89HJzRp7HCjWVWqzlhSXIET95WGw+9Nnc4V86Z2YNo2jfumh+DYtYaM3gdwoeB+
TJu0njEOU8MbsQYnNIuCKIaoVcjWOo3tDC+Q13V8ps9jou2N2Aaj4Way54lEZS50bNXxTZgNg1p4
MiPFsqty64NfpVeWki05FjUosjMlBj2cBRbn+YwMTKCkDJRSy0J+B+8ZcccO2hPhfrqbBeSdCPxL
yycfD5JiZaBUB4n2MdzkcW2uKNwjbzt4xYPODgTJ0FYafmMGNRH4xd1QBmphpRFkQdMgK5Ljw5Zv
aCeB6AjhFKhdj+oovYj7SkGapy/ruYLuhJgpQ0ONqNFws5tkLvzkRAgWvIs6Bkkq1tozIdVuK06U
EVKJakx1RmCCyg8/V3V8EozNJ7hS8u2wAzK0VFKnQ203Y+YWOqsWvU//HGs+t/apwzGUlF+OuKpi
mbotYscJic8IqQ5ybogy6N1J+PH2DE7GDYd8vPAR7pdjbUcfmArIjOxMnbxB8CpiWc4ynLo69a9k
O557grhBM1dbmDocQ/b9HiqcQufArMhiJ9QLwpOkKA7LIhCzf66LRajamKYuy6vQHdioP+QRa08C
2WSHvcQJLlM/txLM7uFVJRlKwTvLImiFUiceJu/LYTxM92xea7dt43SR+b5nh3BCLOguVG2jJdgh
crNf8ifglYbk2108tB0G6x/RAG7A2pzx8TSoIzYsu8TK5Z/7p5mAWRocgBcmeUpQH1ScsKzC6TNb
dYvYQna+3D/B1D42E295AqkVVmVrh6lLkuY2yfGyqdGtj73V/uG/hzt/zV3Az349Hx/eVVIrpGED
PKmWyrJPcNbelCxdoSBflHl/nHN2OVDvT5SXDlyGnZl3alsGwbNIKSuGXspVNVJ8QuPaP24Hq3if
BTw7jOBmr10SZrhBpErcsPGKY1yFiVuklLt1yNWB4BgkL0YrRV6aJW47Jt/yMjknFnT7Dt44k/yf
OCWzta4Z4N1OzQALB6dfBQu4Rl18DSXX12Ni5+1hJkgYPIdXI3kevJ4mcUct/+BJfJoHwfsiGmY8
qQmGmO11rEVQSocrpXCrN/ciR5c0+CCbeq6TYXdEBC9efy6/IamyLPA2ENDIg7sHRXk2BPXnqKP5
Kokt4XhZymYkajPmDq6YzXY5iZp+1LAVrPFlFKLQaVINV/YwvBkL3rpzWFYFfmPs+ZZsMcqBV+Dy
467GwzJsoPfVUYKU1el+0k+JlcF51XZeAe4z7CMQwxLHlF1XBdGLEW7RH4i6we9BhFBp6Epr6WO/
z88ihNEVIQWfu7GxeS3jTiwM8w0/MU16IRoQK7jlkMJ90hJxeCsJvPsRLqpg3h4HfZFXS6i/o9iN
tKfgXlWkgvwT5nD7rUj8YpFKZt1Kv1dQ6hqgM7BeycC2ks9FTnB33BVdUC4aHvXfaMrYeVtE9dkQ
Bi3c2Gs6xx7tIAwclIZs/BBguKr0TnvBOFwHCBpir6IisMYlTa2guqQ51faCEi9vZ9y6KQANvcNH
UZLN2zxWvgdltNaO7YtOROlJx1D06SAZMdsBAyui7di2sVtH/PfKQ0uQv3exNRwmgmY7IASzQ2qJ
LnbpWBVOQthpOdaf7XIueJpQC2ZHILyOJ/XHqo8hXZElBO4PDbpe2QP0YizHtLTGMwl3ttVpZVvR
Yd0SxOwSxKUNP+LY8hiSodb/cnZly3HqWvSLqEJITK9MPdhuO3YSJ3lRxRlAIIQACQRff5fv07l9
j+OqvKVcMe0W0tYe1hCVrFtlVY99BasIkRlQpN65E94IQuHrnvhHQtCgx03oRLvDqGsBrVAPASjY
zlqpKlrn94a2b+ywa6Ag8Wthu8l2h0ha8QTMOrtPmtp9dy3xjn+3w66ikM/TuA702JWzo11UbNKZ
5PfM9G6OYgVx8Z1I9NZ6XUUiYCVqu0SQbqkFpiOVDR0Byg2EAdHvSZAny7sDrLd6BuFVTKob9G34
JLuD3//myRfApEuz09+6pYWb9KkjSQkM0MVM7zXQXuvcf7mQrgXtPKcJWhKqO+zKOzakKSAkk/nG
z/fRZI70ZSDHyiV/uSmuUYMx5V2yyzgtoOoSm1Mq57AakhRQhKhepP/OBn9j6/0fbBDPjgQkRgo3
WH3rBsHy0Q7qQSLDfidveyMnuYYOQtpsFGLDCC2OQ1NFgtS58Pz3Cqe3nv66E/9xQheBhim1pDlE
G02qSWwib2X9+8+n5q2HXx1/P9JEyljygizi7HOasSF6Z+HfevTrz//xd78qls5g7/Bi3xkoU8jI
yXj481/91ju9OusbZP3EDJXZohPBzdSYYzo+TO3f3Ybs6oQDRwnN9AhKnrpdxzP4iW3lhPdYy7b6
u7/+6lzzMIZmLPXSwlmIDSdKzxn1/LCUXvPrz5/wVuhgVzc6FHgnHkL966DU9CsQ4xfwEy+QVPgw
OVpxL7p3S7NkYPH86vV7+/SNyHiNHqyjuPaWwIqD3AJZLQN3ZzIiOs60Jjkmksk7gf6NKHUNI/Q2
h1lqPwnIbtKbibI7vvDbla4lnJLAFte32Hd7puzfyVYG15hC1/qjnemQFuhkemulXpkrEH5M9uLP
L+uNc3KthNcAqjtKplIMwqPbegmrLRy//t2jr0731jhX9zUSO2ksmPRWIZTL8PHPD3/rPVyd7wUM
iX2oB170Ov7M1zj3li/J/K1Hr4Kq4HHZbC7698A0by3S1YnfIbU0L0YL9H5rvzDNZn/zSaXv4e7e
CCj06syngHuzuAvTImHDHmSGNGPlDeS3XfjuZX9er7e+wtWxt5HiKh5pCs75nrnuAxneG/y/gYkM
6NVxZ9FOoDJWNweyeXS56bu2p9/jyAEkAvzEdG62EKheD1Lm0N3dnZ9+WM00jGUMYq753uzrxA4G
Cfr0zqzhja96jTJ03kigDmNey7XJ1KduUb2o2lhqL/+rtQyumgxKCAMfwSYubLp74Tnp1OYqqKiD
pf7nD3gj4b9GGU6ms/vCtS3tAEHMji8PgveXjk+/Qn+t7PgehfONoHkNNETKGFJNe3yObhvkWP5d
19Yqm6137Fn8DjD9rQ+5CgM6XtjMDT5ksWuXeT25BLs4bTt5Tsn8zq351mdcRQPWWKizWJAB2mCv
lNof5nr5EkfhLzRTXv78Tt7aVVcxYOgS2EZSbsolaPos8Two2jjmV3/39KsQUCdb5zOPQgwGBN1s
6Kb6ImNqPv/56W8EmGslUIZWGyXRaErjzyoTEQcmzaQkbxL2Hg3qreW5CgJiWsmA2bQpOVQPPmkx
QdEr8vf4nZzr9Wj9S3FwjTTcw2YdjV2gejxhg9oZ6vR+eBeI5Kg0O6o6eW7i98iDb3yVa9gh6N90
p0k4lyIlfRX6SuXo774nrvfG2b6Wv6NrQHfZmbkch7oMSXhhFFDrdB5/WwK+Wrv9/PM7f+tzXo/K
PxJgu44QjIu3ueREPoqofujj5kbq8Z7N29MrIeidi+Wtz7k63mFnI4+OeDMrIfcTRsgYQz3K1euy
WPFiE++hUt56K68//8f38Xbdj1xS6EyBy1Sk4PPlCPLvaa69cUKuwV87qCdcLNNcxjp4EZJ9gNTF
70HX72SNb/3xV8e76Zt+GDSzZZg2ceYFDNj9nQ/ln1/1G9HvGv0lSQfM5YDybODWNuU22Q0iorYX
fbVFgZwqNungPd35t9731UHnC+WMtPgqMGz4ASn9O/QLvyxBWKP7kJy0e4/p8MaXuoaE6YbHxkT4
HK9HU20M14vTzuZdkxwTYLj+auWucWFdi8CS7MFUJtpNmWkXXFDTuGSJCR7mnv/dAPgaGpZC68H0
YTiVS2eXqm+SIBNeLG/rjax/dwqv8WFbT6Non9apJOgFZCAo/NhZe9vXzf0aLS9kHN5Tx3vj9V+D
VfemZ/uATleZpnLMOk+f+85vwRKq72Mjf6txeaeAf+v9X513FW+xiROuS9EtTaZZWGftrlU2RcuU
Tc5/5+y8cTKvYaucMTmRNsLHmLHJZd0RzEFa+06m+F/U9L/cW9eAVUu2ndupRucEmOK4w7Rzo1VX
D2sOddvbdQVrvPPcc8jcCXTmSyrYWEEAdcrIGFYmdP5f7o+r9J9TfJQFarxsRvM7oomAnJ1+qkdy
pyERGI1/x+qHB+X/RmmMLDAY2NK0Yl6YpYv3Y5Dq45/P6r+nAHDw/t9HdyQgvKNjXI2R7XM2ripL
15Af+dzbm2Wv7WcgxoND1/Om+vMn/vveINeQPiKBddyhYlft3Mkwnwkxw01EpEreCQxvfcDrIfvH
nabnxKJW0WmVNEk5zGMm/b9LKEn6eqz+8WhI2Y1mC/DoJQgOuzBFGs/F3y3L1Y0PpxbBm3jEsrxK
fiU1qEn9aON3duq/38TkGs8H+R2QSLaBFQ5sgVB1t2rSD34Uv3Mi31ryqzTeDwGzon3PCuhzVC4M
7pkSH/68Lv9NEP//sJNXm+Z/rnkI1axmoopBxTv5Fcg1/AnhdXu2nKePw7x8oWv71erpEk37dnDN
Yo+jMt1jB7Gk0vaNn7ltGDIi7ZJLyj7QNAqyNu3e00/894hKrlGASpOxlXaIMVpR7Rc5SswFd7ID
qk/GM4OgyNOf1+Gtz7mKAcLrNEtWHlW99uYjaL2b+hVYMHeOdb+vzZ1B5vNe8yEI/ru6/7Lq17p6
8RZwtbSjLJvZrcrlRAoZ6HIIQayas0mGBLu0GUHdy5sJyFqW0W7fUEX4mvEASD4zwlVjkDpq+kqT
uu2gxzrymRxnKaLxG6UroJko8lvTZdtUr9MKTomg5CZt4Fd1WWa+kujkoPswAlUXrlp+YiAXDR8H
oiaXLQGsjKBX5EOXlLa9P+p8IWZ0utp2TeK62MZlhWUdSwcUGlwMXubipD3TjpoceAD9KYTTXibl
Pn2dhp39htY+GN7xPnrxDRS6e561KHX3LFWODGfIkTVnvUb+3aZSAyrqJhyKvj7tvfmgQs7EtzUh
2jsr1bLaZvEwiTMgWNFhVUwerN9M98G8YZrYCZBQ9qTpYFrRUyjWDvHWV+ju2jpv3VpXobezTDBx
kk26f2mAQH9WZMoTV1cyUqchmcLXI5bSXIrVuYJz2udR6ydZYv1cRqykQSpOEL5aDomagwqw1KLT
4U89bbcNGEI5id0dXccqHIB158t62BZ5GIN0LPxlIrlI4nz2W4wkN/nYREE+jT+D+aYd1jEb3Jwz
iCfDA+4GyrCQ9K/SsTnMozy77RHKNrkiLWgMN/2AGxeK1E2XCQtBy3XAzWUh3d19Y7s8dIE/53a2
2Ty/1Lhz+gm/NZr7uXMvzvsxk/YnvAheqPcC0tfdPgYXl+hMdyrfVr8yEmsF4TALTJL+tiw/UVFG
7nENnqZtOkNPKZsmcRIBVkxPWbR9mlNdNPt8myyf17q5YM3vwFY4ha5/8dMlRHRw2MabyEKxP4A2
MWavsPncALDh5CAegfOFwhePhqNLQUR23jJfiDEsTygfLk1Q8wMA2FRmUSenE9Mh3QrsTXCY6xZZ
KZqQk9lSLPysi20f0wuW1s9W3Hr4DhjPDgP7QbfgNCv31LY2yqY1PPeTvOUby+OWXpZGVv6W3AV8
+Tot9ae2WX7RKJSQzNYFGIMd+LgrSLle8xxs9Udr5odwx5YbR5olGJKVSjYvwx5+J8p7Zil7mff0
TsYiH7b1xvquaLzg00ojaD/3W+77jV/GY/MlgWAOKNFFF5iLFB32Rb/88NZ2zuC8VjIxFtw+9UmN
/LGqNXSflhDc9o0efTF/7lLyRAUtmJ7ibBv0I90hZJu6uzB4JlFcwYigdG14q4IYgySWflpWeZf6
8rGGn8bWulsZJ2WoF1hEjIXXdxg4nGiUVh4hF9n0Ggrb82WG/FAzT0Xd+KfBb48QtCiFTY4rcQeo
ldzUjcrGltyMtbkHQ6UuBjGUtqlPMFLMRSe+4rhlu+T3db09c38u4KOX7+Rrt8cPMXhxXhRnwNPl
G+57hMEGkDeFf7dpehGQlvOTJSPqng3D0eywSex0CRzng529ykb6UmNLCa1KmP6UK1wWyJy2xWTl
fS2mo5W/4uhHQLvP4OcclEjAUkPW2IXngM95NLHnQDSoaJuM9iediieAYE++httNjbIKXjCHgE1t
AabiLdrHVQc/oWwUeKfJtMrbeQ2bzAbJy0baKlmGB2rBONQLfYFUNppsyUug9WV/NYJwy7km6nZL
RTXBoCDrfbW+RoyPcMV6UOt+rHnw1Dtcpc0GEiK4qUjng7QumR8/4DaCJswa0mygoa4i6/Nj3MBJ
NI3A1dBzDzMCuWNT2GJB7Vy4aBFZbaAvZz3Gvu4dV0/wb0t1pozbeWltoD7aFvOmDFCa+MEECXtq
nUuTLF6VfVJEbMXYDHj93SRzI0AS3/jPcJumXEFuJMrxf+3wtPSb98CIhW6yGOG2emg9gnPd+zPY
8U3SxQfBaPPMenhh5EGYDjAtaGQ8ZlGIxfmcrvA6zUBKgI64aFncg1GvuckSauxHtizqc5/W0Lgl
DCG12CGnNmRLo/symn0h84RRZ25WsW0PHNK4tNw48ETncIjk9wRD8S9JjC7bME30wpjx7gI3sJyv
EinUMrpaVbOzk1f2JEU6E+6kO/ReaL5TD1jqeGPiK2R8gzoH1H/4MqjGvrL+Wd4su7rlq0jyre/V
qQnwxCJw0lcnKkcbFj2HwukparclvdU9J92vyAtn+0janj25OgUOJZCepJnRnv4+u8Z95zxQn5PO
+AgTmp0c5qZ3EPTbXKlx6//apF5IMc46vQOZ6kvXp96NieHIV5p5DHHEFi+1hZwT8EeBxaJnRoaw
4saqqWqlSRHLbfBZBEn7defNgGMjcWE+mXkeTiYm4mnaQ/9HXUOAAo5PjaO3S5+Ov+t+pn4JSyj7
FZRI90v07VTwte6KXSp6mryIXTrhgp80WJjGe6TDsSb+dhF4i986wJYgG2emywIf0R/cXw172JVM
DzMupoeeReMjNDvU09aP45HZdMIZZFGicjNE6PFxN/lHPrjktDc1yRbWJ88Cj8IpjSfkDWzeP83A
XbTnJIji09iOooCpy7eJsFmVnaMiehzSSXx9NYQMMh990R/GC2w123QOTmaGn8O9hdKwK+SCi3jc
2IDzxVKFi2lj8j5yw1x6cDH70Kzh+qVPiPvEZj/+OBjSnzEBCCuh1HrQphEVFLiDYxrG2wUBc/ke
Ld40w4pibYvOmOTIavxN2wb82qshcp6mifch3EDJ2KIWgN4Yq4j44Xlbjmtu+TQ5otpiaLdwwSgo
Tunt3ix9mAszyN9uH/uHsJ03aKMvzY1a1/hLTOs+95qG5IBZ0nwNicKnjLjBUAE2CdxCOwq1rF9R
g9kM4l2iYOtyWMdxmi4iYcTlu5oQejcnqX6ESojzcrDnxhfrlsSnGXLH5MuUpuxZCu43dyPMimvQ
i+Ht9qKgSy0KOBKSOE/8miynzokgLJ1CgsMzt8NY5OjAzN7KHSwtL9sXpx9C4H/njLgY8uJ5FEIp
rIJMOqatTefXdRbrZuW/JTbq6mW+3OVYQ3cytostt16jJXmSbDV2KnUANZZergBhpQ0CxIOA5Fif
d1GHSyxN+lwJNfdTDqM7b17yUXuNzRgLgwAJr6KPom2Db5LWTyFUgnJTjx5HwTnyJ5gyLUsWUh4h
9q1x/9G5oFZIAJO6Hk81B0J3j5oQCQz3BCnjcDNe7iPFljdU0UkXFlHwUU01F7dr24V56nY3Vf3m
9JbDYtj3viPhsdud39dpcEiTMA7aHAwdxW6TeE3tL2thYfi0dh4IGCuZTXpWwUomBmgRJJT3fAn6
VNwIabv4w8Bg2jtkejB2vl2XYLtDjEm2KhAtkeUqei89j3YNvQJWj9R/XMdmhZIZFvurRisxQY4Y
LD58wgz9BOOAdsnrjq7o7su+/V6711JujYMkPbB+VEMmoJm1Z74K1LPfIbUoXMPhLd1Lt4fFzJAw
9j4SecAzlUgvKTTrtkJxHe537QSzqIelZc6WbIMpdpnALNBhzV3tyq5PtrhoVjp1R8Wh8VtsgxK/
QEOx7VH3pB2f8W42aMfA3NHmVDS+zTkO/JL74wohtdqfkWARICSBo4ULZIcZ5xLxCjzTeM7BmR3o
DQtMIo8KxBNbwFtsZxcYLcYvclYIPnprm6FUOvL6bNEg0Vfruizh2ZtXtL5CfzCsgHpl0h7nabBj
EY6NizIREKxhwJr9mwcFNJm1bm94Ge6B+V2vlKRw1gkj+WMfGvGMgxUOxQhl7ftkpu2O9vM6qxyS
Mn2QLaBQqZM1NvbzZE2lzuHxFzcVSMbDdgdGzpzk+FWP/TAdUzoHaQOVt2bT8gmmlAjdHDJFL7tm
7rdJ6P48CSJNbtMWQnx4MYk6wttui/N4az0oMHTBfgHlo64MKLNzoZckTqq20bIp9ld5gwx7g9hD
Wns2Koa+4/4NBVk+zMD3wv+pYSohTh7Ul6bSpXobC+sSmMzgiWtXUdiRAAo54+CRcz1OLf0ZhgaF
TYjR6jfeixVVQUe9n2000u2go37xjkzArfEIuwT3gYuo04WUgeheJfUDP4v7AOGtjlreF0EkRnZP
1o5fyLB4Z2C99h+pJJB8WKEVsED4Ic0BM0R+B0H8ZD3XycqCajSEhxl0VOkXxIu6r3gQSegXy2S5
DKOJv29Ii1TW4GU2hSOc/VKxk/ulFnq0R9jGBx8nGEUkpSAM7oSrk2a54AraeabSIXLFRuwQ5R7S
DH5s5r4GqI3YOMi3eolf9qlLQlDEmzEGozuduyzBWwyODfWQaNXQCFhu26CNyc1CO+xYJ1mnq30i
OJyYH7L0Qg33h0ot9eiKmnvBUBIKmGbl6c1PUBDh2aggBkCn2x0hHVpqfIQ089IFPMMIJN0ujfOn
OQfVkO3lNkdmx23ay/kRqu/Lnne7v9SAZvpBX9GaclLEAHTFWex5+7Po5pQXuEsNEP0sIZ9fd+UD
iEnQWm+9XpMz+mnR99dUM8iQkDOTzcLn9ogQB/By06StztOk04B0s4AEGZhHUZftPCT80G2Tjg/x
nAIlsK5YuCxsN/syy342hVkh/VmYWUEXY6Y9oPiRRNJ17tpm9guG68cWcdRM5hZHl5pzbUHhAyDS
h7NbiFvpS5y4RuUMBSUq1yDlD4Np/OasXsVWs5gDOZnPis2/98nyCH2MWN8lEyfIPt2MLSujxkGk
NsbAKvdjtkHxvVbpi6VmUxlDDdefOl6ruNxx3mXOWhE/wBXUfN7cKznck1Y9r54OP3QbcFCN57Um
G8kaxmif1D56PxBKj05KIEtC6QuvJsSahNQf0fGTAkC3bgf0gNbRLu5iT3lztsGQfuJoD5nYqYzs
+jUOrBEXe5e1XL5G6dUuNPwM38cJbRR4hnfdY+vbmcDNWb/endYbjW+rEO/GfPc9E7QuMysbu5vV
zXUjMwcz6PQI1RA0dx1kIOpLiItZPqa1XaO7Ffn3/GGWCJ6nxexrerA99KyLcQ34dkvhtv0AKdt6
/jhozTFp2TC5p5CVQZb3oxGsj272ZUj8C/pOE68U84LxPNaWyQS1ujRrm62OJuzHLGoh7wmFYsbJ
AZU63Q1rZARo9jBWRbmUbtm4Tik5EZrO5j6cR099D4RL5G0k6YzWlmp62fzU6zQNtxawEQl6wFbv
n7lHWvNBdn3YXMD8bOkJ6kORvLNTMBHAV6wvI5BZPMp/7TAKcihqp8W+LLDjFshBE8Lac9OaTR81
kENBnYGxsPjlrKEUky3YGcGTQhJypkFPxxOm5Etw52sBM+18Il6HFA98ibUY+xhKaLBYWX+hL9Hj
2oWNptFZD6I8xeUtAvmjC/ph/cB0AuvXOhGSPIWYz/i/fRAgglPoMTQBzITj+FIngHS3WdwNnXhZ
gFP3kEHRsXNrPo8xm07EW/z9BeLXjTlx3ZjgXu3rTA5wNXYP8WDUacaYZblFjRA13+gyRPzZn0Jq
nn23AcKN+OtZLPpK6x0NNb1r6NVmTUT2yc9Gpbz+PonN7n568G+kAOUQBdZowVMlQpnHa22jG8FV
sL10U6zrs6EJGCro8K4qzWq8q65SUtTJr9BYTj6ihOauWpBrLw8+8RLvoz8HCT+PvWynu1SE3V7E
S+OrDxJiDCgigWmEeUw2R+CcJHftjqt0zaALK/diWP3dhXkyp7jsENw9/2T47PcS01k/iYYsQRq3
oJ0CF0EUHRR9UXaswzVSRweENSuipvG6QvmJ5i8y0isaHdT5/XjRzdgEaQYvEaeBFo0MwhpgVZrc
hESw5Z4oH+Lyu26S9KPTARTXEtI15qNHhwTbLvY9ADJF1LRQNw7pjq4pwv9+o+UweA6tvXCSmCXW
XYv/ELJ5ujNiwt/yioDt6rsRls76IzLToNYZaxFDzxDbaw0gGuo1EtQTmqFRDqvIiJaTzwOdw/DE
ds9tB4BIf6ssn7YUnRZsvM8aB41+ntppo+jo+bi9aR5LOvjPkBHbJC1qE4cIiXG0SFBwfF+jq+kt
U78cOofT8DX0p3WpgriTJEcqN7uzN9SmRTpU29sU+fJqMkpUv5wTuSZiyPuox1B5BRTPFPDaIPbo
zdse3mD+HIeffJpq62dWcrI8Qhu5NX2+ztBFuWXe+Gq+iDF7tD13K1LtNe+5bDGmphts7A9IDxmg
KQZTsPsxiDi9a2idrg8kaLcWaKVwbiTQPhR6b3O2KN3VVYrsJz6AZFYbpChyNm0V9kq0CncVEeh0
JEOvwgFd7W5abxft0jpDSk1F6bdk9PHFjElL0N0sduJrEwO2CNGsy9ClRh8lkx76q3Q0NZIkDTGP
5rUvusyo77KgHkTwQay7nm8WE/nsDPEJu6NRoEZkEapL+8LwUNAzAIl0KtFWmH7yvafJGSlq719g
/jSbqtsH1+Ieh2bxmeu9GYs6AKbxicxBTV+2PvSSHGmYFxy10ILdak84D+4iW7CdgjTs0CQRpE3v
R2opWm3Gs2FJKa0LMhJ6hKqZ6aodxwAC95htY/TcE90caxEuYx4GfhOBijd34m7wQ/MZgAvUlbxF
x6Pom3mMqg3zal729TrgtPcWdSUgV2zNvDbq9w8c9uCkhJt3gpEFOhhjaTdO04+gplp5ine/ET/N
ztBv6Bg4uRnHETVffVBLgmpoQ24euxhFwKeYkGh/asgekqpeUDifYIUGOAboGBp+J4rRHpk9M4DZ
+y5CMxU6Fh5u+Sn1czovm/mMptNuL+C1UVI0yhe8iphcbvvEuflEIbk0HwW4lP09Gl3T/SC2uiul
C0lazTW03ypccN5csAVKLTAm3xM/n2ekwk22DjJdi3hK/OWnsjrqSkyEX2EpmKMYlHBJOP1GI6pr
KyQxxmUgulF1ww2C37FR8UruhtZL/M9u8NL4cxd26YkNFn1SNNXqMo5roFncRmt2W+Ma4Xk3KREX
rRtCUOTctLfoD8Dl7IjhkKcy6Hf16jKJCJOZZfAixOvJOvQRETOeoxWi45+TFcHxCwQwUbxmQ5w0
0NlA9dQVeqPgXDapZF+kwB1fcghRPVqojCDfSOWyfgDGvBs++7EIP6NoQQ3iGoNeZsqpDC7r2Nf8
N7yAHP+UpPXyfRKQpSitq9f+YDFnesW/Y7pyY1wcoS+9REl9yy3S7JsuTJIZaQIf1CcX9ehzsKCv
g0/RWm+aZWm3cRZmUlDPfu+aLRmOguiOg4buN+uRoav/29KNIuaRvZt5Buq+mzBCAUJ1yoCskfc2
baY7i99ds1XSDRgOeGo/rCpC715CU+6xnnqMWhZuT2oz8cWHu9iHgNiVfgjWACOBIFwS9EKjKezO
4MbuI9ouMf01p81+SDab3vZ+En6LUCxX4eK2ijVo2kH3E23hoEGr1qQzRgcEklhjCKQ+S9f5FpMD
aK1sU3eXgKFVRfhZYaI9KfS8gZ68SjhW7hQINtVO9LD2NEWXkrgPA/AFXy2jMZAHnsIvAj90aWQq
0Ti2/UfFN7AqwG39xWrXnAONkZPm+1futqWElZVas0in/Be1ifgmXNRVXjwaFCTrXnmNCG6jBm2W
bMfNe9clKTWYDfUhrSCPtNx4zKcnpQKoP20jg/0diK55nab8O16n963lac/RpYH1+qqgLu2CHYCZ
RpPpd9go2AOHu1WffGv6+0FO7uDHEUqqZmC9q7xgWlpcDLUO8joZMHFjNSxaAXNmW5nGoX8GRjs8
+cEijoGg+tBEowTFMey/6HFfK7GmY9kKPCZrwe4V6A4z2mKY5faTt/VJl6OF7EP5s+4u/SzNbRoM
7bFVFq0WKPeN5TrQsWDIXOqM2B0e0rpHOWCn2bsPdeff+eAP3KL9ScoteG2SmZ08MdOLEtdKctMH
hKDh1dL0Z9tHKFzDcfMrQnpewcsleop3Ie47HUFGMgjioqeuizNm1v08xcSVQsq0hHWegv5mHdLc
KBW1mT9S6PYOxk8RXpetgw5CShncNub2sA09GGkL9s7LXBsQCgXacSnKtCyFSGI51AGagtwljyiS
wy9NW4u0QEiQMk8jRh5Cr0mSjCw6/iE8qJJh9LygqtuklNnUuSRDPaHg9pQuTdEBPPRk0slfwJ8I
hu8e9bY7zA/4t/Q/7J1pb9xWm6b/yot8bqa5HS6DTgPDpRZVlRZbsmV/IWxL5s7D7XD79XNVkp5O
NFlmGg00BmggCOLIkmph8TzPvRaLOBab197XpLOpuCM0MSq7cYv6gub1xdH0CyVtzXczvXJZkvd5
aWdOTY/BmbVTWNMRjN9EUTUDRcDaWkTcB61KNyCplvR20ogqdcvhTamj4ZnpoTBG99GudPNk1fmA
37pK19A1Js+4FmSCQzalQM5aYUzE+SjmaKKj6dxnrvt59db2khTQaFlZuzemthoySBjSzwkiv3gl
Ke0m3UhJJrEUDrYi7CwsZZ5eJtM1PgHJs3T20k1fvCotQt/S12hk6zhpnjHce2wsz5ktibfXyHiw
MOHkVrVGTmFczU2gfXZQE9V/LilCnIK1GRhdbIsIfE13s6dCk9Ztm3tlF/SZM50T112PWddMcAsc
+Q+JZWjvdWt2h52XSJhTYvo76JxqHg9gb1ew1ZSMMoPsLwNz2GGsy/l2ciz5MBciBw2GJTVMYo/m
Nr/YI+J6xVmwF8YikBzm20nbNrRLoLym4CosqpwJWFoFEH5l7ApPFFPQ05US1mtbnwavV7tpWJ7T
Ad2wDhjDttB6Rwd79v22pV/SdVqQmGXkdxed2Gsz3vhy9qYQMcIYK/i8ve7bKmw5X8/FVEH7btqH
kV8Tl2wqOo1RXzeG7o8S6VCYYwTGT5jUO0NsNK7iVAl6b3AOxCVCbWsVJcJ6tsp9V7n9rsIEe6um
uQZUGZIbQyzW9yVptFussddZt3fmr+s86jeqKXToe0+P/XLL9r2azGsqi7pfvWK6dVzfBNOpba8K
dFk0kSN0I2DztKLBreV5caXzocvht3Hm9Afgb/9AiGh/7zTbcvQ1P2dX22qGIX98LzPKYft0gjHa
8mx9dS1f7Xz06eHqNXPYsJ2GrqL5Qlg+rvM+1Q7a1LWB7voGR6yeAYKt8rsh1XuPknVc9IbcZaD1
j2m1ekGXgugG3AgTSHPQVLNP35kctDvdhE0PNjcz8lsAvI6WFb2Q2aUhSkrcc3T37Y4M0+eBnThd
I+LwsnFv93XOk562AoNvUKrMTq2YSUqYxwXoznkWekHte+roq7rVS3vRnpdKW+VuLJypM+BakyV9
J91xSS4W7Uns95hq0+k4cb8fqwhOcNVpgpVAUNHWILAEOE1td64D/N4N4c+uSMsXr2W8/EwA7LTG
vfDorSeua+Ut8nKUCznYxL53FQAGQzsNoGcWmSW/8BrUZrwN1LPaSDIS7sFBP7ijcfIWcv6ebAsk
6WZdtIUJv5sakR/WrsmKB0ez0+I77en4EHWn6WnbGmGmqm9sTdVgBcbay4krPCc4cxq7zlBBlhL0
8oTUonL2CXKS7Whiw3dPGVkTBYf/MFjlJXETr3jc9NVuX91MpfWr7U+yygPD51P2vbEnq2aKn2lw
2flT75jRMm66RYOFSVPJ3K2tLNAPTGV1cDxf9IemKNqSqEKgyCKUOTd1GdINPWyHiU2mfsi2ZF72
0tfnBl2AmSWnPs3a7BOZur39bUbO2mqA05VM3jVDjg4saJrKs1nBstnVrst26X6rYQEWdWCUWkek
RjpJ3Xe6vcChgTTrizwMVAC0oHhVoj5r5jKWF67VsjtslAOsKNdbyEgBuuq/+K1FDm7dmFzPNb0N
aWgJ0egfOm2o4f9WY1UaoQhyKb+AYXUcBjQbkWbfuSSzH0y768ajwUHePvlLTzvuTaXbLJxDpdrm
yDtAmUtkFNpiSVxJUnYvBNgN9c2SMGTmgcau1H20qqZ2z0Ia2vaByEqjv5hyGauYC4O3NUQtytXv
+fyhiaTN6hUVJAzMN46+FPaT7A3uTEGZisp41f2tz5/4JMrpPeaxa6t4mjiivzGJ5EB94FDjBSrt
rb77SZs4uj4THGzXj+SqrAYHay8H9cHTgabRr4B5xprLVX1vSJKGH4SVD20dMOAnKyCB3ozVhZW2
006SfKr1dkv9aj27S1t1ZON5qh2H68pK649V6Sr9YG5JM8RNopcNN/hJM+9tCBrpBnCelnsiWmdt
d7NFFv0uk1TNcn9uS0ddOkdIUQXMuZvGYFIlZX4shtFZv00TuC7zuTssxqM2pFIdMnt2kSjDtznb
jv75NDmsduMCg0K4b8YTUYt+g+5E2OWNzKxlghNW4/zke3pVt6HmO3raHOthZlrMy9Ufb5Lccq3A
2gSRIRmbR/sAPdMChnZenViwfAJyogNYLIvGjAe8YYO4rZQ++/OFtw7R3W7ISBu3d8LNq+WjVq8E
jwSZMVpS7QCjJvALuTlG+TnLhqpARzulfDaLNUnTO+bqYV4RmlgOM45dgv+5SMSkvzqx328pn1UB
wsLKiZhCtohesrYgmwroSXl3le8Dqh+R0bWQBZtVuP0QpZOv9DWAbPdUEc+urbxH0kzqGlSit1X5
odVQMt2DpfTdQ9EXifcKaOxP70WZW+IpM/iAPLarKo13ns6Cz+c5I5TsKwntybKg0awHIC4CMhbP
inThjN5pbqclPZdZ6Tlnw97y7kFvFfmZlVyyOa6qoeqg5XU90cOyadVwWnNvLS6uifzkIRHtvHxc
VZsV8L+DDcWtag9GeRhJJ6iF7k6PW4U5LLwKuMU5y+xNf/GMq1/lAFRfuhD8ydoj6qg0dF6eqdpD
Z+XC3pkU885f/WG2C6gpP7FPXVJOiD5aaxDzdESqkvrchB1dJMFI85MBdAop3Yd9O6RL2FcswAB4
G3qyG4QXtrqslG416V2D1aQ8D6JX3oeuB3wJ7KVeZdypcZxjMkqbJm7KVT+jh9DfFVWGSMbvEX5F
uaEtn2ttRG+0zKDvcTOzMSXalr63YNwpCFtruGI/f6el3GtAYE1zhsFpDJZBtIPN6YqRHG3gspXM
WGWX+5nrvAvUiIHxBiTMqk6r6QHbjFNnSSDVxBwjZ50RFy5mqwGIV6kQHBGAY/e9SbbOrQ/s79+3
NfjEFNoDhRHpHQuU29dnchmdleqwVl83PaRgzNGezDldvrYV15kTZiM6u1sNngEtzTZVMkIfNSeB
5ubsU+b1Oq3CiZqtsyezjf2iYrGnaLjQkaA4VC+Eus9zZLVonJep8lP9AajTznYVgq6PfkUQx10K
/SzZb/12jlBvNGj9+pVRka4o04R/TEwkIIHELdxyqxS5wf2rWmb3sy+ycnuCtgP7HVZMYPbqz9Nj
aljtZ5oz5b2f+jwmthp3vi02t/EOFj6+/BZVqVuGU8PD2W8WJ/q+LNxOnEuH5xOwIg/Ou6wxtDVI
6m3QDzYnDPxYPrDPpNU8P7eanVSXskuMj33FshmmxaB1QWEmyrwzWKyqc9dndnMvdcst9qRW9Egx
arQKt4mfWUnYD7lsX0oaSQCSF4K9DrLLS9zXXccOBNfcVnt3TIVzry2IS0PRuTPKJrgl2UZS0NQS
jrWoiZZhgOcmXArnvd26+ico/roAnmmdJKjmUpFCp2EDClSTGnnUiy5hw3C29b3tyU6Gm2ttZZiA
+jnBylWqH1c/ER8L1ybwLbM1IE8NZ4C2E9zMyW3tjOm5cQcQp6xFbOQGzrBmZRkMdSHMvZKLnN+X
pGSmAZsnYfc256a2yzDKuw+i8TJtz4DK5zVfimSKt9zKv27bsrQxqHaiB4JwBf3QVGO7feO2VSSh
Y/OM437MQAkI7TXMOC0p5b4kcuD/a2tXf3LWcSjjRPC5qfQaaQSyYx0pJGwkWsVsUFuow8X4McfG
4kYUaqjvTtKN9oV3rWTxKIrsxa4MOjzQDqZdWDiiNMO5n9Ym5PaWAIjUoH4hC3Zf3Ky+UO73Ze7M
k3Iyl3OlyWFMkGKvzoM3cTeMOns2s8iDjplOYnGWNBokcFMs19w+2TRAQa2WcuN07IbrzG3pjkQX
Y5adF1bNVs88YBD8o2tUzhK47FPDIwePWURZ71T2XdujQworpiL47ppv0BHMDNbjNrBJhbVZz+lB
SE3/6lVy+MRZYBk7u0KrGZKWr8rYGtP2pBZ0v5EctaUKoW78OwR0tRbMxla8qtaVdVBm7erfb0gZ
X6j/Y+1xnYH43nAUEtWsXns0EWW+S9uAnAYdGR2Ij/7OqokoAJgVHZpbo9cp561mEt/OynRWHWcC
t7/Y3pLpOq+Phh3luT985sQpih0Iso2wztHMl2yhsBFJ6Dw4xV6NQPEhAV9+deppdyHsaMbaEKWp
0sy4nuetpz1j7U+k60zyaKTa+rVvbMaAde3YxVjBt+yOe3yV3kgj42ibDbN2I1QKhWKwgqDnenGb
5U5DK+iFtVaik6NfeLr4rExOHfVZ0W+fM7e0H6gByF6ddAFoCzqMfHVoYOAavyi4Uu+aK0lN30Lj
Gv5QNaFYowIo7R+n0tedmwTgHbpsq7WwLwZ3QgnjWc57vJ9QkNJas4Yyx87b2uWTtnAuBZovk2EN
UicfkvPSDl37Yenwh3pMy5Y/x0YNmrywtML6wnePQN1FIDiMoezthEG4CdCSK3yZs65k58fNYjvZ
p0GoFR+WNKSRd8SwcXsGW0kRvCVUPbqTZkS9lZXTGv0Taew+1LXr7VHIVyFHxIYY1nTRr6R0d3dj
99hY1ASJVamHcdX0uM5yKOtBEzEtOejrGXXQI2nt/by2n/XFG3cQM+qdXjr+CVx3+jQnpn9fzbpR
Bvo2geKUehmnrWPsus5cDwiBmoetIl95GtC+666hB4Xmi7DwVkDdEZoDrZp2VghUHpx+FKE2IJbJ
ixraXrbKooWjveK30j4ARrUfcKG376epnqIsVe6pY7KxggrVBEgv4Ec1LzNYeN5/QF6laBGaB/oE
nfpgTW3yZG9puvN0o0EObK/BxNYSjL0A7ZB2drO5DBtG2soPle53H1OtXILOTo0Wfk2uyHUtcFJp
lWE1GVq4eOBqrsiccEjKHk30ctkw1QSsxFuUAPjd22pZHjvUnGQ+5snhn/rNq9qksaoDEjabJuQ0
Sa2g6zuButMvuLP8tc3l57iHPzKevImBcBi8a9kMVTzu0gOuvoO/Mz/osemEdmzuGdIDO8CQuS+j
KUxO5sk7YOuL7W9tyC2J4O2/eRx/Yph6m7osKmta4ESqOEmfdY8rNjtN6Pj++kn+iYHR8N74yCS1
En6Su+7O4MYYOwhOqQiVORpPyo2DDFLuI1pX4+gZnYoZ88qgbfAaz0RWysBFjnwYSyRfbFB//5iu
RqI/euHfGNAoTKFBfcUJ6M+9Oeyq0bOze8mJDu5qsnMFANKbOBANT57wNKauCpE0ZH4ICSzV37wy
f+Jyeptoni7buORa7+7YKemOzjNnubgJYm8GKPuAstTxjn/9HvzZG/zGstZ3wzrYluXsNkA99z0x
mkUdGTUyhUOZS+jTv/41f+KMextTDcne+fVsih2EgolSyGjiDmbzP/gk3hhQ215MA4mUYje5NYoF
AyggrQO3/buSgT97kd6YzsYu7eo2TcgvApMIcMgcE7+4JXD27/Li/uTleZtSPWL+ROroiJ1ndzEe
ULTV2Kr/5mL6sx/+5laSLHCrgmV/lyIUCLx+4g6ZAdn+h97Zt+HUZtla6HZ5bcytdgJ3BB4dNvn+
r3/4HxvCjbfZ1E5v1DOufy6bDNT2ZWjy63DmrESwwhrgfWkVpnEwq1G0t3/9K//s1Xrz+c+8FLCM
XqgdgLH4aHf9cFsYUK5//dON6+fqD24v7vXX/sY66xar5Uxrau9UkXRuPOidL0N6sET54tQNk1HS
eemI+LEdzDuIu634ZAybnkSOWVjpKbOLNn20eVh5BBs5a+kvb+M/f1v+R/oq7395CMO//gt//ibb
tc9T2Nzf//FfH2XNP/9y/Z7//Xfe/JX9q7z9Ur8Ob//S776Hn/vr742+jF9+94e4GfNxfVCv/fru
dVDV+PPP5xFe/+b/7Rf/8frzT3lc29effvjyUudNBG7R59/GH3790vHlpx9Mx7qGVvzzb3/Dr1++
PoWffrhXL+pb9tr36x982+uXYfzpB8/8kfIPYeu2DiJl2ddktvn1+hVX/Ciwr7pCOAZdGj9/pZEs
RD/9YDg/urZp+T7KYsf3zGvc3iDVz1/Sf/RMzxC+ZbG1gP0bP/zbw/vdW/Tvb9k/GlXf488Zh59+
uJrT//1aQs/qWK5nO/p1d2OhfdtNIVp/1VWruljzBISwCgcPLyHDucsshbql7NSyS3333DbWt9+8
Ur8+lN/+6t8fUP/nr35zOZuF4QKsDyQ22Fe8NEMtmxXbAR7/69yBiv71b/u5wPW3z9Q1mS4tz7OE
7uCvfBuOxdJaOKPdrLsJI1w0twbkV2rd4fT8lLvppa8w/y2eWe7WoX3WU5RYurmGCLgaNMrKi42e
2WLQkN60hCBPjno2lPEp15677I7B8kOOdtNTO8QCF7ad0FKVCLQsAHz6sJo6gkntvptHSmycQy6L
k2EByv71UzR/TjH4/XP0fcPDS2BzQXHVXd/t39whTDQLyLY6O65xY9iFvy8nROeaUSqmUaHBG2t9
kG7pE0yFE2jjJsK5BX4aXOzdWfvsjKI/ztqtVWnaHjM0itpE3JnQIlE+q6+VKMNWr3ZZ9jnhW7MJ
zsTVA88svmp2c84se2/K8qtjQds3RfI4dmMRIEOcEVMErLYFokoWw1RkB2Ap9wY5yHRs7JQ+vhXT
heB2nK5ZTiapd7OWXvU4VHBgg+mjmf0ukRitaJe1AiHmSottlseJOzKIr3tbFAdUHHstrQ5DCdI+
Z6R61VEzIUWqfRAu+ya5NxA1CEOhJVFh0el7CHHkpAe7exmMs7kIeLkl+DzNmTgZ6XAA/NYDOxX6
gRhqCNFR3ky0HR1RmhzzetFReE+RmTnUiqAqjYTHq7Q01ge7Nyy8Zt5x9jrzzin1h8GePqB1Dipg
r3csiqz0pfFiTpt328C8hXMJgzPN5fsNgaDdVDGfCgqJ6jpjzVsCLe2rz7yEDohte6xqYLZMlZHq
X0n/lliQ6DNfe+K5Zt+sYjRKR9d+0l3Ublgv0rAek73QEv9m8pw5HtvFxuVSbkGdG8tt7jhBqpPi
aEgUUAh6Aw8VRTTXJDPMWzmfdPvqM/STc9rkEpfmlYDwcRIgXCH3rTg2jvN5KRMfQAfrGGLj+tKO
9oPqhYyHnvJCv6T4o0uOk3EicXYL8Z7JeHZyNPyAlqdxXt/r3jDshEIITT0uV+J09bWbLbpFHqbO
0goDaOykU6SRV3tzUA21tstzit6WDa9lYaSRvmpjiCmwk6PEvWBMwY3tGA+l6O8GM4uxYwZyzaAe
kn2FNiz3sptstA9ViuZuNp77soLzBCtIrG1fV0/G4PlhWyT5AUKiiNCodxemhnhR8tEllvLvRtvf
T4eYwoRuX+/F/IeLn818Mzn4qTS6dlwRLJAybiKUvFmGSq+Cn//zl39pJLCUhvrs6ps6N5MdaihX
bxuaLPfTcr03lZo4Wstn9MTLecbeHjuNvRzdPOEjb5deXCFWvmk9UoQ6qU68YNYBxdLTYk4hoX7N
qerrAgC+ak5cmV+yZhSXyqzObYG3kEGCDN9B4KrNHO/lmud0mkox3OZkwgZDp9Sln7HWZTMgPjr5
YWfLX1OK/rPHi0v+DbpMfh/fzhe/G0n+PxpCrhPAbw6C65TzuxnkfzYvWf/lH/f9l5fXIfvtHPLL
d/46htg/uo7nuswNGPkM+5rE9OsYwqwBkWI5ho/e3nUEX/m3McT/ERs5s4HneIbD9/xmDDF/dK4D
ii+uiesmMVj/D1OIwc95M4Z4ruH4hOd4jvDE29IHhzKmiaz4cderdB7eZ8rz6K8A0omyfOzvzcWT
pJAYGSCkauSDfe2etkwr2ZFgVcQVcHv0m5fwD4YTxHnX+eN3hylP3fN9RA8W4IFnvNncdIEyQ1t9
M5bGgBUfUV+UOH5yhGFtj4QWWA8jfU/RVE7WjVwasRd1XSNr8QCHYM+XYF1MK6QbtkbEsuqBkaw5
sfVSnFNnMk+lsc1EaBb9ufOLF0urh28LIojYR9aXBZ2m+ISToc8Bl1YJVmA3/4beeX421SYA1uCS
T44qKSL0zalE8NKXaPYViEefOMsX04L6xiyELQBtvYZ016q4EbgCfgArJd6TAHpHfzHKHpN6kpah
jyh/12S+tRvLebjPqxKNwWCWyXdyQOxIb4ifIPhqOCqCru76ssjvuhoToAPljFTRHu9Tx0oiU+GS
WbWlDxU+lststGm9z0e0MtLRzads9rXdxo3wodW9Ef7McGk+sHX/PDOWxfNUfR60jYPUMnH8pCjv
hKia0Jn9JQSqbe5VbqdxO3dt7CrS5cKSQptPsC3jo+j0NvJziVPCNfwTU2UaYDAVgE8bMYzmmu8S
O6lvagQHTwDJ+WORltrHee6w0fp2f9Aqz8eYPHtRJ9si3Ap9/jRPvTw0G91bFv0tcTp49WuCQeLi
u44BlNn2oeZO6/WFLXdurbILt/L0Fsq92JUYlD96idZHWTEuV1HgRNRWw1Qm8vZGp1fyfaqSJk57
Tj5XDQ3Hbg/ruSkNGFsr7tuyHJ9zpOr7ZhhhfFDKhNYik7iAxT3iwPGiukuz+1r4E8mD1wug8qpd
p+tNDJNaI5nWjXBDPRU5cAWXtB/9/by06ccNfTiaCmNaL6CjMiirztwh/TF2Jajl/TZ383kYLdIs
01G70UeekuYX6gEVgLv3TZNtUV5FT5mmSD9DKZvYrvtuEfp4xp1QkJ+SCyYCjGA4/PXIbDpCBbp8
CvsJ1yLxtAsODrfTSBrx68eth5XysL3EqoBOUVnnHJwacBQ710AAymIfWwrEwhqRR1hIC+Nc1kH2
tBbaLZRdy403uG3cLiUFs6WPdHXUvJiJDQ5ySFYiMqt6sz6Tq4LKVNMc7h2JZzFKtgsSg6Ze60Nx
NdavmZsAC/QTopQae6G/dj2kTz/dUny/7adiBkUtx/nQirQ/YX5J7ja9WogSMsrzKvvse52yQvng
3aHhb8mZHD39DqKue065+x5WNeALVIRH9JSmXhoE6seKjpgToRc8s1qWWdxNVXoyWy+/cYpRHMZZ
qW+9XXXvuEF6GLEK7f6aWrs3XCg2P0UcHba5Qh8+Vq1SRwCP/iqtUoqhOhtJp8EJikNNriyiKviv
jXTwx34bTz250v/lkQ6amZDD00u0xMF/Bzv8d7DDf0qwAzrDi2YgYgjLAp0ua2hv3lIlUIuoteem
pvvpmvPgbnb5Hcrs73Ie0mFzv9n1Jl7UiFNRGl4XI7hBQEvJZ34yNAkFpfKyx6tDTe6IG9i2m2zX
sz8tX2pk/vqxz4vJ/2Bgen1EussWLvIZ+HzB5uq0CApV0VKrNW3qy0JCwm4zCvOdj6eLjQkjQTYt
4uTlfnN2HVd9St0ZlXs9GV+moZPRRExXXBPnFGdT0tMqDMlS1f2TR+bBwXcSWh/nNg1qcMew19Yq
3lypAb4iwsyJwgo9ie/CX/krld5/7VT5MPJpRGp0QAsUyjI51bVzNteBICB1XqyvW2p/6lkZzR49
5FHvTOR37eOYOg9Z+tir09wNL1DmISrIKpS+ep5qCRDjPBT2DNOSPTUdIEjrjpFpOud1FaG5mOdi
bVDSYSeh3rG6LNr7MSliqfxQdbgP1vGAO+7oNmU0kkXuLtOtsoejvk4vtY0X21iu3o1gyfw+THFR
NURjtmZ29JY6sLKFhC4muCbH86jtmTfLoDPRS3rJWe/yo7M1oa65oW7P2NWX15beDis7W84XAj2O
ydZ+MqrsZLpbQOsNytXhgTCTilWv3o8lNnodI2HhkAr2vbVfFSfaMD+gdwo6jnSzedfDZCx6A+ry
IMhcyf2nqn/fEvzHWs3S8VjlI/POJ31eomG8x0WLD/+u8PEbl18Kb4rK6mH1i8AS72iPjGpsKijF
qOZqSu+jvRJH52jufUYSG2LQ5Pu0YOfI0D7krd1FfV/wW1zzWqkH7GQRgUbQk08M0N4h2CcQKBhs
Zzn2af71atE/LvroXRzcU6eB4jTWfo1HhWYqmPyRj5It/PczlUUXQIxLO2hnBz7+0V6dPHIRjR3M
rjpolqNuOmzdu6Ey8h3exyIq0I1HYkAC2+VGNK9uiydKXgzNT/clooWgJ63OcJiH6Wge0qBBFHOp
FYBu1FT9l2z0ZKTosrkOS1mkzcZ0m5FjBJxRX717ntfk4bDoprxBwOqh58cnSVqMf0EFvkomZnFL
KkkTEtR9387DK4kn95z2KYJu6UWW1S4vCKFz+1C0cn0l9KNyw6ZM3ecCR2Po+kuH5c1PMCglks/R
6iIndVs0MKgQiIUI0NpUj7+LZBGMrKifKlEdgTn4xpzfi2uh1XduW6JKlAi8na5vuM46OscHLQl+
yWvp8dlaERVH2ldBcHM8VrYeL3k2+LFJd910/iXJpS3KkWuj4TX9Oc1lmQrXDRJEhcSvDTITwZYp
RYUzGr0dSTLGxyEDSWocKz9gDFn2o6Wb3wZR6HFpLdqIrrBkPJZmc9zw3oQaRYmxW7Fbef0KXpjo
/dXm5tkfhai3NurRQUDh94o0V1o2omawcjjtrFgfehBcrt5+Ii/Jt5tAmOgv0RHxsWtrrkdv8rLz
InITW6mr8nD2tiEyhJQfNGfbhiDp+uuiwTK4L9t64FGI7t02Oyj1l9G0bvtE98MCG0psLqt/I4oq
eQCYLO5xnm373m7JEUx1tlZ8DQchNrl3tMQ66p5aSLAxPeuTtDs3Gn2Jy6BNkavkiXtZsyr7AMdA
3ke/LLu6aJKdAcdjB+xC47lH+X5ycFNPgJ7X3a/odRSZGMN1W6CrXvBd28A2layesD3oe5Xoxp2Z
6tRmdwRuSVlrz5uZJzd5zxLECN5figrIl6yC+SRI8iRsrtq+5vq4PGOKX/czCTbH1cgarjVL20gM
xEpgO2l7XhKIakbM9qCR46wZ8/2kmvKdk6I/yqmaOzUe3nnkX7itDDLTWA8n91xvTMN4ALT6QPiT
H5mDj7/PqYqiQxYgahUgTbQOmDv8yNW8fJ9wbp3Ues0+KNAQ7q1aUi+reZ8qY0ZKas8dmTRWcUG/
fyhLFSrzO+7po9m7Er3HMkTNtqmWJAihR0SLGJ80txqOCcRZRB61eCxo3sPMMNtlLEhgOHtNYgTb
6I1BnozFISkh6ImLLJ5czV+REwxkHwTK6NdDlnb+M3Zse28VhXYk66SIVLoM+86Ry9GRlcndYzA+
pmBqNbtFIz+4hFu8t3LdOGr9iGepnfqbujGSHS/j+mRMSrwrt45bruWRSjfl/bTvOWsuGaLpWCf6
4RuFi82RAIP0a7ua2a7hThALpePsRs0JApGjiV8nJ2hnfzhw0rrHPgNT5kDWQhxH3rt1G+gtm90t
TMexiLTcRpKk+zic6Vx3I0hKG0+XtTy6S1580q28ZistltjwUc2OiIhu6vRK0rjeM9D4RS31N5ya
yXPTeQ5tbyzes1FNJARNxsFZPMTO+NiwCG1ZXCyqPvij0xOjo5PosXTNwa1HdU781rhQjmGdnD7T
iFgitodgivRDBlF36EFKbjyNgIHVmZMzXnvnyReaebsWCYcF6UHHVjnjV8ss5LnE9rCFOfbNqJwx
UopBug8Ek5rHChR/LzV8QT5pVAla1CbF5oX7JSjQgd2SudvF+BLEUymKDNvRKD4SVsdM4iiP1K7N
qyW+CW12UPZgNw0xohqgVKP8uClS4nCnzYgkC5TfwAAnhwyirwR7waNZXR73VSFP2eRVrzO+s1vX
1YhlJKtlX0qYppgMmCRAPV+OIQI2+9mZinZf5I7/MGyTFy6tnh89wbruJ/+LujPZjRzJtu0PXRZI
I43N1El673JJri40IaRQBPvG2JNf/5Zn1eDivtED3uSigECiMjNSCtGNx/bZe+0Eo5jQqt/k49Hj
+aqjc+Z1MySsQXGsaTbm/WKAyZmN4sUZJy8EFpCEE83tmOKNJBRwXx5EZA83CbzsoHfsI/Qsq3Z5
DnqBZF1tB9Iy9B9N681zZ7QkJwaaaRwjEUGtpjGstXKC5jEIBhvF2xuKBjR/1XOe2/0fT0XehW+r
DueijP9I2FC7kla2x3m0mxu+uIS3bNM9mgS3rkXsKMNvRsLkdknGz4RrA9Hw7Hpp/hylHZwjUvgH
EwTsfoFP+0YssnmQVpMekbqd25TVYAZn3SW87/DCSB1rV0aN6UfDnfK52ik4th6iS+Kq9Ilbcrcl
yde9wI2KNnrcx1c2FoKajo70ziDzi4USjp+v6V4wBFY7OwN00jbkkiyNl3fYTdqHSVr4q0jvdqKY
ZMJ26pY7qLyePzInib5KhxrA0APoch2BPr5MVKfsYdKujwpn6mdrl9llzLNDZDTeb1zkI16NMTo0
IB32phOXLfEQADsyJiy8ydkWxRvqPuIj8N32axjvbywbeW9v9qZ6UH26vNoCIaNSqjngNuu2M8cp
bh/UfAKAvNTMJtlqawcqQ1PIa/CDplumeybfejGcjX5VoVBpcfLMxn117EIdjKXAIm+SYYwoSPlN
vddy7Hst33lN1e6bYmpexFxkf7O6Km81BswzUR57S9rb/iTmul4715E7gCads2Ev6MITthJNECXi
vhLmI6i6jTlMljiueA1/gC4q4mamFubxlHYBfDjjyvgc72pAi4J4SY+pU06Uz5hxY9EDhG6ZQBp1
hp2SIno3EBcfppa2uDrJB+yp88gjDIRosxpplmw7jRLIiyedMT6nU1u8Fwp23AAmpQk7EKgvnpTG
ssGSn3eboi6zM0Di+OREjbGHKuad5mYFLzsaFpXKQ27yykjWzHjAjKRhVHTMBjjj2ujvTp2bl1bT
px2LWS3g+zL+Fkhjg+/cH2G/UqmFAZiU3aMO2INp3tR4nbVS3IZSxEeq4cQLx0B1zWaj3XVtOv3o
rVI7AXcG7r5ekOxWrV0fUs3Rb1OpFuwy8f1DU/M++DLc3tlmNH+12Mwl4C/SWIzQQz7030Avunzf
x5X9rg1R/dmI1j1gS5hfo2WZbnYDkMfXjaUJ47Vx95yEDoFQqHQHY2zl+5J71kMU98aRGFH2wHsR
TkyemLtCz5lX1j5On9WsMGbpOCm/Rmk2OZbXSAZGb8ZPsKW8g5nN5dmQbXzJ+xRSUDVDtRwHUCkG
R0Xry1Han/WSUbZtjEWDvSVJ/5I8a/0pysuTSOvxxVO6uW/X2Xqoatt6q3hqtc0dBnIocHZupn6e
GjTUaH0URqf2laPFxzyutM2QTOLWZbpOpM3EH7AziZWxqDTK9Zl7WvPhQhc9EhW/y/beMv2sa9M8
YeN3/RhWFNZBPXmZiXczH+SG4/hyWPU9WcAekJoDeqZsXXaZtu5as99Vpbd3Gg/8J+ZS766Keink
xsjdGV7bvA7EnTlwDGcLWHcK6MHhwmi68I7TrGXVqNXh4jZ1At4aLlhjVtmlT7rosV3X9QiUR/80
tU4RXpqjgzOUOju4SZKDsN0QqM90ajp6C+8NonuSm+11GWyIPKjBR47tZU+yJgXtEVVBySXvTYrM
5os1oEGwUwn6Gn6hShorXJyJZ4CVi31JPVP9AORu/vC2XJ8Lp6nOVt8O0Gv5I2cymNRTWcroGdQR
neZWDN1oVCPE1Z7cBHJjnR+RPDyKRUaNl2TPRoVXHvV73mbOevskOpk/wR1SzyM7GKKvsh+/M248
8LG1FYRYhW3lbOS19sMLFu6S1hM03pDDXtpwMhMGSL0jT83FEwf7Zhy65tuCsfS1Vnp9VnQrP2L0
H/eTGORvnTXuGJQsjXEiJFbyvvKKfZfsSxhAsyl5qHqzOUDRbMlVyzrfyKWa34pJ6cPG6ErCWzig
9Z/Vxg19JLXamQE/1VHbtLUAKYHTx/FJNtp/sjyRGPvnSC99kWdwtpOG5Kc/TFH/PsBAIJ6S5tDv
eKzMU+1Z6YVciktOgbzb1SEY5Ia8YjGyahkf127Q3dMo+pS8cM3/gtaemxcNas2TaeryAymzB+HW
GINOHm50oMnOAjipalaN7h2ne4GSWp3bFkAeOylv8EF3igcGKfsZsBxJ8aqUhcPfG7KTdGL5WOGP
2A86AIaNk4Bg1zKyE0DGbO8A/mD2FWGr716z59vkqGTLDGsjpkQK9l5B2Oe3p88Tt1d7TnAReLC1
3QGd3GSPyI0ATAAVnFNb/u1GT/uhu55aIFu53QlqJX/IcmjZt6iKqPbG0aVVQDQhmrvJmpWYPFiq
9GDp/Mc21jRSRSqEAvNgE/YIiNVgMGc1JuOD2azrbhn06joNTvo2VVO6HQeTCFzdkBfsjV8g77WH
CpbFG8koC8HJBUHoeSlP9DpYQQuWnZRfn2JAGJEoTiXTvLWJ+jz5EG4x1ztRpjFDr9DTk/QWCYOd
Bcixp56J73JkyzQAeNrJwpKv959xQiyjA0MMJwILvpOh5NixW/wiGRCdjDrJzkVkVnRW8DgsKQA1
2fBxHvnnEPHj8YI7tfpa6i7Bd9Y7+7xp2hNvqJSdTac/c86Nu3UR3GLLclye+Vb5+PTVFN2Q8ewH
3C6EidgAGY98pxg5bAv2gREN0geeq03h2iZogaO+GH/tPDeKXcwJjlRVpfMxgkiBnUmM5St8Ieac
gVuEmmHaga/MQEuRFT0No9WfyKpidNLlugYqrqIj8aT0za706Ik4Xb1zanP4KWDnbHutiPYFl7sU
aSjnmcwJkxsh3e8EPm0QxSFjUYqElLsAt9dxeAABpQpSLonkhrlaVNQ4gj7XgAYH1lDRms6hNgmg
hK0xngC8eHjOpXQ+JFgtBDzZdZteh5QFYxwu50ZhNXruFbadjeeyJYKerxOaWrUyfZE5NKvNhN1n
v9rImX4STX27Kdwk+yvquPAHg+3oUN5XupJ30xOM2onKaxdU+GaJZB/TxmkSz/HaPF/9yjTnQ51U
cF/meRVfJL6LS9VrvxTs4Ve6RsztyF8ScLLTn8YaITvNa1pvVmD6O8InyVPTMOFksexuszXZO3My
sn2tU7ow17m4c+XaV85ak2alaf5wyUfyo8bXc+sXvSVWzmKZbAla2H3KvGOH7wNonEn775gu44ta
teJlrXIAkSv0x61Bppfc7LxcueEzS8N1YcWefXMXScI2rQ2qHeKOD3TV5U+ju7gmZ/q47NRQFS8V
BqmLM/bphfOQCc/xsg6onGXuCJijRmqaNe6QZEhSaDzSD5mYuNLoYDcPjXTTIMKoAmKVAthwYf1q
8wwn64VQunEkQASfU7tbcnqvrJk58vKYGXiVEoN8ON9yiU7a4kviX4WnsrHRH4PYacpHIVfnYVnS
6VONLlGBwsQIg9nRfRJ6TiHrpOL5SU/piJNp7N2EZs2PmBHs73Va2l/jnZvHbBnvU7dvfubBpehe
jsWvFsvWPhoXtJl2aNdLOzpjMNO4ckA96ZDWIwuFhuP6rSvnYg6USxGZEmX1OKGtz5t1KPK3wqrL
T1S0ztfIWm8d2jQCaBRDmAsNYbpJbOuRKyvbzAEuwB4WW2OTDfKG48rH6WnN8IaRbuy6o4y0+CGi
mebCI2e+Q7Iz9nXeF8dmtep93nbMG0bXXJQL6DOPI/WyZI1z7p3SYQSGBXGsCEsz/RrlfhjSaeGE
ss1LUzYjn8G+OlWqdDk6JrsIXc0oPpOWuAMMT28nLat8RXnPab2AjH2AXzs9oOMs59QQChHEpkeW
btq9o6UVEqE3WrSg0KseVhr+BGVPxTYmeLbne66OUw3F495Jsp1ywm2beVgIzLXopSHPr/fG+TIy
mjfx+kLFivbctEa8Q7+Ve28SBfyeXtcR5RoKJe/XGASdmH+8j+cHpJ5p7w3u+ownpgghTRg3rhrT
VS15+2yQomfmWAzwN2BgbwLoyXuC6fKvPZvRm3f/KtBShsIvjSp/54U1IzM1MLClgAhLeMx7x8iw
HOdqHU51UmsBoUpUpkomB8i19UHlOXjghceGUwLOzABiqtaZI/wqzuvDqCvc+8VkM3OkDGZbNzaW
J82bDFJ4WY1GsCw3FEyH7o51YenA615cuOJheyzbJA4KoCuIdUKsn+lgsfIhdwRb2s7m97xc4OEl
7px+MO6iUspmPqRYYGTgippvuSf9+Bw1quA4hReLz0CWrKA1nBQSksEuGRTrq94dHiW6JQ5SApGn
Psnyv7VhjjdqtcluiyW6Kk8Rq2qbotyXfUbsSNn2H8Nt74pBJKtXASCDU4tzxUIdwVbB4LaBZYxE
iyBj3QDHwQpWOB6CxMTDBw7X+JKgb0Ij5yneVAR1N5aTamdB1tR3ACf7fGAglAw4G1JqThw6DSuT
qrm1yHQC2m50AubPrYiUPck+wJnJoyVT7WDJXHsgJPnZ9OXo0E6ALME3Buks9oBtFEa8PFdRehN6
JvxR4olt2UMcBINqKKckP3V5Mb+mKtG3FjGGwAEP5Etnmr9FVLQBbr38HS4uqy7g48nHaDkUtXhF
Nm3RQDqfjCbSGNRm7COwU0+jUVnf6WrgPyUEePKYf3x4ORzMSbncQGH3ez4KRZChZ7Np0ofub54X
C8u0WN5WZawHKqbJ+lkEBjEqu1s9q8rrmlWLr/AibxbiLjqXggF7BfKHuy1aqW1dGwWupc4AoLvI
A+TZdufGqbar0Ldu3Tg3R6dfu1OamNxqERxBgubUrfxdSRVcSyhz1zlOUp8PHMkmaNI8dtnQXvWy
Ma+VR6eGTzpOex2jpSN2S+/XR7/I6CiLAoH6v1zERkjtxcLGkay9r+5y9iyj4heQVujVxn2EpudI
uxJx7m62mtLMd3my3rCQqidLJkDKtJF5+R8X2P9vy+H/IjOhcEBo/zcr3P/lJnz+yhgfk6/qvxsJ
//Nv/dtJ6Lj/ghPkeIxVJm5CB6/qv42EtvcvyzXxr3IWWLblWjjq/mMkNPV/GYbA3efZgtncvP+t
/+QZhPkvvK8SIyF3FRYrUv6/OAktruz/w7dnCAPnGl7Hu3fPce3/4dur9WYGodx323hWdOX+hQ3E
PkwZ8WWmKT0BWv5SkqRmPl7CHHUahdxKH7Lp1tdVcWtpuqlEszesRezZlHyZqViPJX0ymzK2mnCA
IAO6MhpCN86P4C1gYjWmGca1dytFGj9hz/eHGX2ZtX3MGWF77HGWJpfBrBLufZb3LUmaIvA021TI
a9ojPE0UAe3xIDL3jPZ6nIGd7b2MVALNYGFs6drRWVlKZ3j176iUALq2DIZqtoGKz6wq0F1O5JoP
yi3UKY76nVvasCFWpbZRngG+BSl1iXtgF9Ek6ms6MMzST9ASo7buy+W1fp4IQIRLor1UIAQv/VR/
u13sYZnLWF67dyrVQNGX9pDYO17d8iIhucNStEH/m1V7LpJsuJK3zVlmV+Lb8JpdDTMqBDQx+3Xr
zgFZ7SjooK8HvUyZ4+NsvHLlioLRVQ9kMx0IdOan7qYSLWLCxUehNQvnEXwgMIk90IxNz1v1JzPc
Z8wFzp5Nt3GsF75+V/0aAb58mqVOBye96jgeDqTk5fluFw06iSAvmDN522DVyyfrlKf6t96PU5g2
dvrIcP8rtjLFjlthbI5nM5jXOhAwZw8858WGLE60LQhjXxunixDFOeCSkf9YA4f3PYqxqblHOTeA
yzw73tkEho9Uf3w3FnLByhoebp/wS1aL8GgKc/K+tNTmx8wcVxmkxylOiCp/narLIj03WMT0KSB2
n3LRnR1oCVVlTkEiwCcyD7pZ+bJoDyPGCh8oxpNsV1B1xp77l3ZyyKXECkhUkeBvumL7E0EKGWEG
K7nLU4XJDa/B6pB/tcJCw/PhFsXenYCU62pKtuxZfk026hkkcM5YOZ49dI3XsjVvigt5MExGf5gp
neNYbxFiXAXv01yKrU2ENUBvTu+sel77rg7J5LO3O28jS2GeCm/GaM7XePrnl3aVh4ZyCr9jZLoS
Un3UM1BLm4lkQRiPVXZSq/PRjUhiOVTqsxlBM0XGTJ9LeF+y0d4dGgZI3ZSb2JXNRYvTna1KWvz0
n0G/azsdGrJnaemxttVdHc6/8l543wzwv5WDxQ8qPpSDXlU+wHFiJrIZfaNzrOdOVfK5HKJXM0v0
s5tIeV5MQKEJVIkzS9YwjZ3kGZr+YzJWydlePovae2inePiF5aZ5SPNDsySB6bDQz/r0te/q5Yle
vtd+TZtXh62vtSLyG/Bjdk21jHuA1Y8E+btz3TDWuOgLaRUXV/jUgNHXmN06G24q/vgpzsXwlPZ+
gyrzBHnJ2Ho6WQhUWXyKqj8thfzI47U+FVFTnwgonQXojW2iRw7JHTk9FX0mwIWE1VBov7ky1b6E
8xwMAwKSjvC6Xftu9bNqrM5Vp45yaPJHMUTZ4z9/5XZYdtOiVNt//j+WDeODKJisKRWprmsCeeI+
gpygQFC77TVf82AZgeWId1f0r2CgLQLXhXHBx0wtsxdpBwb4yqfe5cdpvYggDGqEu1q3vInw+bSJ
9KN7yiF/5/Is/aVpu6faa76H2FL0Rq1s8dd2Dlw7DllZAqLmk/s0N448G80z+/zFl/Ww0JIUq8Bj
OYobu7CPzA5tJeoHN+H2OfXLQZbt8sI5/2N22qFFA9x2EWOXGIW14940ouGh6FoRxpKoaIyHf35Z
9dV4qN3EDAykLk0HblgUXAPH3Da3YJLoA26O7Wrx2+tF6s8Qc0Mrn0r26LoIVlp1yZ+t3HwphGiP
fZqX+/ybLozd5LrzdRhna1u1XB+SPMyTIMsB+0NMJOyR9eQ2hMuWH8UJSHgCySEihFFn/bE1Vhbg
HGQ8zWHLNpKxq+93yrWW06gjDRVxP+wYHXGm2JHziEmKz09M21sMyJAiL92f2EHc0PuOeVp0vk4N
G+ujeh8tDJQiPnEQsDCVThZyy6uuTkyXX1l94xJRvrkiDJQaPlMm8/5J8Z/gUjkCe5i9h/FOKs8E
LdDJOv5y+/6ttWYH20++gGSmkt20aR0Uzn0YrQjYoYLsPYcLELUY2R5cUKgvsf5hp/jBkq/R5U+K
/JiJSZfaAVUocFjwBvxV3QBRihc3ajFLU6Ec0nnU+vZS66fadC44mCCSuybbSZzoeQpeQ8+H9LFI
YOpg2NrgfzZ/m26Qie5itXG8i6aFw75szrmm3kUrGYXrivRgp9GUY0Xm0VDirBRrbQsq6Mma5/Jo
cNb1MKcu//wyNFZ/iWLCNNL7KXMvO3tQOvrOJkyw0s7UFdPf2poiPx6c5HsyVJjWdXdQ3OcCp6Qz
cMhSAlQRnZ1WZ50RzQqG9cLyi3ksHjRl+rPlQI/OBrkDY1Td5oh9ItLx9BPz22eYGRbDLR9z4FtP
JR8Drc3WM89PubPKhM9kqYHilB3PszFpPnj+wMs07XwHI19Ms9i5pqftJ8ihfsLxGfYyLi6yNDMy
WfRtEH7gHTtLDWabXmHMgNfKaVZeWKbzZ92pb5veUj9N4vGAYgcNd5gvRZZekqotgPsLRplMPWBG
scOqxJooIWXw6vM2LhFHdrr0xbM6/krBLR6pukTlKmaOOiA1OmTts8kLcky8t8HywKeRtCCR0LHm
hvLT8AUgJ9zRbdVwlssKfGUguUZ343PnzpQaTt1OK8VJM0XxGqXZcopX/HnRQE3GosVvdS7tYwKz
i07I9rQgqG80d35p8rF+KZ5G0RahRFjFWGTzhpvYB0ztW1oXh962uKD+ztNs2CWZ7LZ5M+kbzobP
xaHPaNJB/KzJH6NtHvjhKt+j4ySM9WCADbHNtXKnL4oeHgEIyS2LOEwxLWyGwTrkZP7A5C7pLZNl
emtbiZg1m5s5tWYCir9kJucTDplyl6RezVnVvVDNoBE/kdO7SBxECVrasJhhDpX2AZCn/EagwTQo
NXVwF2SaqF3JwkZRj/9DSa5XN6eZvop+Ude4hr3KO7kS1t0nwUpgmK82Ms8h0d6Xyslx3SUHVpGM
YWyTV5PCVhiZYVLnfLqwEk3FCDbVa8DtUCR3j4liN3R16hRc+ueayvjDbvQufdTveWPvs1Hr8GMV
e0bffE9tyNa21vwIU+ePOdvPLgTojw40ZX3vAY2bYtPps77Po66/aF2WB2Y/fi4rfsqG6NpMZB7A
1hwCtr+vViZto3S8MoCMOZq7z8abXISp+b2fcaCkEU5KysF202qxk10tiG3pgbrqOjDrlGr59p8a
tWVvwW7NQYL/87uWtBlsYiP+YYaF99UQ+ejNl8zF6mXcO63qgQXoyC/SjZdtb06v8yytx9krf4Sc
3B2rXu2MPSw6I0MTsliRzzAWWBhot/QQlMGq1X0Y2WmxLdv+aSFb65NsVJu0H9jf4X5hVeUY5Lnn
4cq7/XUcUwI4q/7YFRRdQUfcdLOFoXWm+HZBBEtNUO2VHvsq89IAfI0WSJBdR3OxUQN1OhfWZcvW
Yf7qxK/EMNeTMdaBjLWIMaZqQxyOaEYJJX06flEaMDCu9MzIbeGJfcOTt7U6FOj74Id3ot3gJqp2
vBSEzMejXlA2xfBRhBrlp7CQEu9SkmuVaj46Qx3UvN+O7MRfinWGJ0w2HWOprS70HL/VMfaYRK3g
kWu7PeHCoP1lZa+Yj3hUzTa6QNV5cYcE3q/y9KOowtGb/4ww6s+lJwVreXMOR6OQx44qDDxpFSxh
3HmF0QrfS3XAxFxKYKOe9cp5adaWWbwpVpr3VhYrs/Oq51Mg5075kzls+6l/qaOEfsuVEuPC7TR/
6NMksDqohHM6bzXCwSwQtZjhyxlPvaRLBnpD59cs4J2hvS04a+iLb1g0RQk63oKY5y3rFab9RlBU
fLAW8wLkcMS9urJJ4KKzK7tuBW2tawcn+gPk6SpdXFwxJgL6DfZUNlWnoScAA2MVF1ZqPWf3y0Es
xuKWFzn1Y8htG9PS6oCUCNHXWgMmlVImRQit3HowCuBYLd3tg6JlL6RFq/FjSLQXZ8n30dp9TLTu
XNa2/KSdgXpJixphQqIPeS3mh7EGREpFrd/plf7aZimPWBLokTHcrNrF0F7NBQMVhDo1Jj4oN5dD
A69zSw3JE3tpk7rSpTsPLkMSA/F4YRUO4c1Th35Fhs0zu9lBQSQOjq+c9NLMF+BQzrykhffAmOZO
2e+I2svnIW7zMM3Q5SBJ8mcsNIMJMJMXFZuYAmfMKYatP4vEw0qT3yJ89W8F74Ewqpf8hG0lsBor
fUKd5piC3HpCWIApz+dlK2h1PCKcLXwIuU22Ecw008jGwzDI5UWNzmtCrjZcG0iokx3TcUXVkM8H
DKeknL5Ga8j9dEixxavJumgjCPRlaGMWNEW/NW1r3q09s1s5EdzvYWru0A7iMOsBHRNWOpfaYBxH
c+h3RQ6fPNZw9hasSv/9lOBOAL2oH3SQ/tNasOap8t8Nbu6iejRkPj1XkGIC0bKSVwMgvNV2MI9i
v4LAzFPSUp8K5Osr80rcOQ4NElNqA+dCwcW8pGgHvftstYTa16g8LRGQ5NLIC/y34o9sxUc/Ecdv
F7t6z0gGZMx5mP3Ho0d0K5YgU11y3KT4pgtg8Hzbd+kT66MZ45rx0gkjP2pleVns4a8iGMqHlT2a
cY8ywSg7w2HYrhW45V7n4EkdboEU3NHjRZrKj3esdOZNHmkeHREdIwhP7TgNb7ViXzx6J6FRp4uh
+DfA8JvTNTz8+u+m18pQByIcjfq85Vg8TBmIO1XzxMy44Pb0vr0Obk14gBESZnqF/bu0f2P5ZDxx
eSsAmWbH5WI0STIRUD1mHjUKCYlwjsbYbbq9PloP8fRTZ2W798T0HLEpIFv/bnTGKxnLcVfE7iOL
p35TiWTfmoY8pcuzcub12Gcmwo7VvKI4V9uC7XXvUq2uotXwMRrx21EvGSmcV3QAXcdU3y8Z2j9V
60+i62m2w7wer+a+swYiBxOhhLzGVLBgW+P+nI43LM5tIPOK4juVfmRsUac5Tg+xEKw6qmU+S9uZ
z1UtUA2y11S/z+RiKLnpYOCZBnNP83q+8Ty6yNTokU81qyP7qAI1hDt1ExaNYD/fQLj0gO7jY7f3
9F2+UU9gbqsSuZgjCDjWb7iCwGiL+gbN1t1y0pZc+3ycA83OSOPfzrJ8TYvSQ91iaLMJs5Y2cdGo
elRSoVckHbI+DglbtBphUFzGhg3q2KhoTXAXLOyN1lnI+89YepwLjhMwxoY7hZbOKoClwaZRSgJl
hUi/WrxfwRuIzdRyF4mQGjfsWZFADDsJq7oxbwWNdXi2PfiZY0MmL9b33EfN3xq2QWrvAS7mmm3u
OgNgnDV7bCtqKCczo7FsWXs0q5pPYuiZqDDo8q8O5xTQ4pbsP4spApBb0ZWKDY9m7DU8aJXy8hDK
J1gSIjtbwEUHa9BRMcW8Ml21GFaG+H5pr3YeXAcdkvlt1DR/NXSkynjBQjOo/STXMRQw+0NRUHtc
LAOgwzRJHjP4Tj6yJIuK1blGHoYmnWJG3+2r9pRSPEGuEN0wEhKhEL99+RXF9sBFP++26yKvDcYr
KrTPmTaI51rAyJVsCza95BLWJ2BKTeh5WyAif7IqH46CP65nllGPiHbNlV2U9mJgO27i5RXOcE3D
Mctma6ppt0Xgwok59odk8K5icuVeIqWA7UtfqKMEmZj8GR28KraorFsCRWbrNKxQWfyHfDjmx+p9
LugLEvhVVipd+9olBgMJFCXj4LL56Etq9YTkSt7QykbuwWDkqUZxILrBHSPPjswpg18MpHLow4Xf
qeUPqqD/hyaEW4PFZ8sLseODki10ZSzzpVvM+5bR1liWZB+AWCkFycpox0HT1fkTtb07hpX6sJJU
slnwB1BYK8xZ43WuBlq3HPyOGqfppmXNvAWt6/rjikJizD/cHXewvH/XE/Bvk1EvdvIInSSeQmcR
q19AxUZLWw8pZYYF1XjcZtj2MsI9Nsl8nEvcTlZt26GjvbLofFpLpfl5f0/kYlMS+5bMBMWDUX8A
DPuZVArBzsz2XHqfegc7pzlZHK6Ljfk46V8UD/mw4jlsU3PGDl3e5FDDceUw6GfwsuThiNhK3cI1
i00GG/004+Kp22zHe52Ntj3edAD61LJUA7OF3Vxy2DKtYMIphhL9Q/a+SlR8Hl2HSevN8uzhoNNh
RbWnCnUbAVlbp8Paiy8iR2pLYeF2yZmKzblrd+tKJUrruHs14Shx0+iLR2QfM5Zw8Ga7VkyGnzpE
yiM6fzey6u7VL9aj1doJmFW3P6Srt4PjK/YxcTm97YZtK+xwhjG/yTrqDUcdiii+gUd23n7bJoQT
ErwXifMxNbxXEZRDSk6iY++oV0FxajAKzOXRZPLCAv/Ma3Wv5x3xe719a6jn8IhtR7bzd8D2Xa80
9fa9RCQmVMWFjbJULQRIa7Nz8Gzos9SXzcZfC5p0hO8rsGtWzctqsoHIx2BBzaC3rqSx3fptFoMk
vMA9MLXHoBqS7eK2NiVjRuLj/mpDk2o+/AUCxw0Z8oEYy9NkmId7Bbwp570LjGaos1/dKMBi4vit
iUjDCCqWe82Gxl2XeupSgcxJs870waV/tHP8HblRv1WaHoXaiM8Mr+av2KXCKe1JptedqeivSelt
0RSpqfolp+lrz0jwUxSYuiZTUjmbug+wlX4URnmuayAfhPUDZMjqn3Lep2QVUN+E96ePjedIR1eB
dfJrqdMNSl2Mb6DaLWPtXOsq+rr7FkeWRkHcGX0A1SHjM8ZVp5vKc2QUE19V4XD5Qm+r2svcZoFj
kWlTMa5xyJ13PlAxoqazKlpqpFL0se6t65RBPwCZQY2Ssjh1it2k0wBcaNMJ76K7z6f+2bJOUeOU
YIRhahnIqb0JL2CWqG9Qg8FNsR52UM0TWAQOTxnvna/JNMnIACpmftY5KOhc1SPvaWjcv8M0ibDN
YJ8z0lNGawClf6ForTpyI+n0VAX0A12meGIPDHnQsqeN6opLnTrmTlvnP0h3h7zLWp4M+UdIOk4q
OUxB33S7dCIraQ/8krF0itM3aALgKPjg7mMN1YuWJiIKXxq69mLI4uTU2aM2qpK8pdUETDHf/Pwv
HYadhXANgHB0U2mBt23BokbOL269bwMX3s7mSaNvAd/xUEveVQwcHR+I8kHgcOedh99p9vA3dHDq
JmzgDON44K0IjGzWotevxnAxuAzCAObrj2c+D8L81eELCmznI4qxbwrz/xB3Jr2Na2kS/UUs8HLm
VqSoWZYlD2lvCDsHzuTlPPz6PswqoLob6EUDDfTGePmqXqbSJu/wRcQJkkUZFECPg/GezMZqa2Bg
KSacaEBNmFhm016RKq5elKxNZUHU1jVWtFJ3X0E0/3Fxgbl2uEdN43BRS7YYw9wavdhVejgid5A2
VfTiUopyoGrjPqSUKo/FMJG668PNACvdj5Si9Gcdk3HrPqu2GVCpWAXqWtky6oqxweDv8xFy3MLQ
yawhy/ymYJKJo3lPeQq2FT2lfJv+BqaQwx5PMR+iNX16aOGDE4Og4W2DTwA7MTgOzMhUZDo7ZHQO
1h1/9YUnoUODlJX9vChc6LD8VT5uCe636T2fSvr70l8a4856rEJw9SOOuvXj4F7ZlE8UOd7bUftT
mOkvkvsxNyAg4GMdbhKz+zbdfKMMMZlFkxuOrRifHJWjk9MS3NEWWjRoONhIh79F2sEvmpVXF1hT
H/7q5/LDRMSgnvoX/eEdlmdSkhUEjY2BEOvxgLEb50SoQlRI3eXujLO98pLqRv+c4TVZ/YBETXeO
nRxFYjyTEErhQkxPpcZkdMgoITI05W0g50qI8mJIvgWRdEF3Md6cU8jvNNF/Ip/cCTjvh2XInm2V
stGqFeY+F+lFVhOc85Y5YF7VAcbi1NMVnGED531znn8aTfPajLiDxvVTyuTFoj1hEyezh4f+NEUN
rTfwKczJuFWq5vhjiWXSzI9A/hlv8Q02upUw3IaviDntdujgU4Lu9znRjZeKVA2leyyY9bBtGzew
naumuC/I3vspvxoVVjJYZFR2y02iROPGcEm9ueP8minJM4aka620P2LgoF5ErSFmPeZTAG83VEuu
KAlJBzfToN5tt/E6eLGi5ozbKL3EqgSdwqHCaeqLSZBDaZULAaryak5lepWg3HmnTYdGTpNilDQt
2BoTyhhynKUXy253gPCTZwugO5lPd4iWEybZaJc72W/pxOONV/4neCIGHJbxq7TEU1i6xh5n0uir
ZGiOfWdyt3EKAOQ12LWJIKlS2OZHLH8B8KAaRcqFi7K+7c24Odh2Phwb1fyFsPPeai30mqmU7/in
Ri4a5SYpOCzK1DD9hJOC56R4avrefZGS8xxEL5JPYUrJGfA5v8D2eFwmLvUL0XLb4P6uIwRkQN7R
/jJnr8ATEyq3emMbNpy7m1FxgkGa2sVlhq1YKzvbod8oiZ0tYhpWRrPnqMPYLaa74tL0zgE74hTn
vwZRc9OODOtywfdSbOu5Ni55E0q/NfvffB/kEwaEbm0KWCCjN6MnO9PcOhVFC0xGGKW01K/jpYJv
jSDiHmyO+W27Pm4A/Nsc4d3W4XxqhSu8LpQZFWT0vGZGf+ii9rdF+FApta9RME+mmk2rwsOYhxf1
T0ulhCiVJzvraG9vuh/JFFOb82aGHHwcAoFiw42HFiE377dNDRfboZlxU3b9yWzR49JWHONK/4at
isuc5X5SKKvqLdZD269G7dotjF71Uf22MpfgWluR5J1ihJgLrUWvSoMi3qw+pdxGS0qInOdK9Ie0
8kUFUOTBQfD6Hol71MkTJn29QX9meyKf2JKUj4T1xuKgozMjW7nlhWZ4azdzNicQSrg77qOjJdQ/
rv6qLPUfY8pUzwmL9VNeBK9PZl4YI73jWAe6n/rGInGldeU2FXicLftOP1ITKFj7mb9nUPoc9iic
SR04+ViZt87w6L9cF6FsofA7WAOO3IjHYS8RqPG+JKdaxs02dloHW72R+fWovBjgbvaDHO+N6kTH
Xqt/cCkn/Bk6xH2EPMdjByGQk/0Bv4P2rHb1Pl3M9DNfoxb6n9lmAJbHhng4NODsyVdYu56ECxcS
ug5jSvLOAHloQEZVpMM29xoph3sXotKm7fRoGQ6eF8X4ECorSYqo5PfcPbyS0895Ggrc+Fz8A90k
o4hNmQR9SOMXHsWrbpW0p1dGEliiarcj0t6Knl1etND4NDAWnLAAhAGUKZ01NW9JeZuzLwmEFEai
XIzxqJDLGni+Tl250AJKav5ki2VnlxXNMamMnxWmJhTGyYC3jX3eFfD6SS7cjebTdVEpO7PMPYqU
3oBpjqe07qogSV1sjKpiHQX9Cz0WtWuYdEybsbkFJDHmbdytY3vK5I8V8xCpjXs4Dv0ndCy4iERN
gUsm7MxTsVbWzJNPjJzVvHDX0FmJ3ybEVtz1v2Wi6NeI7Cy2QOZGI/Qmi5sfghrDU2p1RBB3xFKa
JbQPbq0PnhRjGggGSB4UxOFALkvzhdsCLV+H2nlu7tQqu9DRB6d/7K8pbbG3EdcsxgSUYyzXj3LI
CezYE4ZAlxNIrv0ww4q7SDZ5tpZ2lJ1B6KJC/MzY47PJco1JqAP34oyPpX4t2h8LbypQoI1Eh76W
avYdZgx5TZNXtHAPFF02nxJUOHlXveV2Fo8v9Hnsu17f1o36WqrmzyUk1UhN9RsmzxJZkIIOZvIm
ldltt2M75n3EkP5URvPy3DHBhp9pyZOxzLEXLtoQYBS0CdUSRJClGV1Twz0RLur2JHLqHSWqOAhx
9G04do0kKO1zbI2/FJqh9mqP6iUmwz2mpsT62RbNNgF8yU2Utilfh7flS873oBqZJXc2u4kyVw6v
JnJ1HiN5rz3FWR69sGHJ52Gu/YVupJdpCcbO/aXEOe7jJbJosIM2tTQaosgMAqMuDOUd99RT25fm
3oAzUOmVFuiwOHZ53cw+jaolI397Z/3t1tMjEu0k67jt1jNsD07VqVs/ymoQXCW5aC9d8UkwDZ9A
S+8TBch1noaHrM8I+9cLDAuh3grDpfQ7BOOQSpeOzll50tsselVc3GpWT/NED31OU+vrzOMI4Dp3
PZI19maOqbZKeqY90jBPbRLXx5RVkgqHySKbThiO81vtNsrJsUPz4PbKvZpxFk/9QKSmKQ7JYLVo
OwYd7cLASZC1b/Yam27HvHpyiQ+owq7eGjodyvqqWjJHJjrjgVu+khRd3MXLLDstoTRoYIbdcgMI
jULhxJK8pxa8uwb7DBoy4g7vcTAW03wXVsoZOMIMp1jaDoOt8FIEufXwTrwlN/YVY0i3z3Ka7bm1
L/zfaWRY9xqLzDLFP4W+cbls3CGtvkSQ0HZj9Ql/G0LbKiUbl97sDqDS6iv6JkUQkr5TzUUezVdZ
v7OwFsXYcucc13KyXrwqbdOabRrUU8V1sdainSnDzIPsT5FAafF9hZVmtsnkKQo3WYppwn1Cf/rG
Fml+iG3Bta9k3Gsa1nnMYaHFWe0RnKtPcYHuZ5O9OFnq+1Ta9jmXOs+LURt7jOcnovr51ZmIt/SY
0Z86LNqzYcBYVblRN/ArtmaPXaHT5kNHac0+6eLh2obGa9Lrjwym3FIuzZ9sXfydWnlX9fGpB25G
M1f2K6fH3q9V64SiptIFC4mGzsD+9PcLhtxHZbCztNgU2M1xNP4IxyE6IuFgZh7DA4fz6Lkqlt+6
aUOLKOOPuC7eB0ohz0s1nyeGxmfd0D9twl1Ye5n90ZxxiBakS/JaVhDbWEvYxAiFkWhE7HVfGELL
tUtN7vqFQ6TZcNVOetlcHS5/T0o+nkSKOiHL8Skpne9srYDLrU9JsmQD2JCLZaxWxz5mnCM1B9dC
Fd6GwTlb2qgcarV+krSFAg/BSTS0qd9QNuVrNq9H0QSZgxxsZEtIVW0X++6kpoHS8STZGG2YxVXK
ZkGTu5YL9BVLf7VxtVlRzdJVq091nr/ChV6Oi9a+1BbsB9kNLT65dwe9ystnniCDcdkF8L9g1mw4
7wU7la9Ly5N0U97oXyTx/03Cd3mEc6d6+dK/uRaLCAoedSYMhE5Oal3Npor2vWv6kZpnT4ZjZU9/
/4m6ZfWqFYgCZnZFxh6R0gZ7q3d5gLHN9kgvdMc5ovaHtYVKuLwnmaz03RkxbPHjxuk2y0iTsjZK
cC9phiJZDMuzftJHZwsOhO7Z9UtpYSGIpwAkon7plx+KjJcPLJH1Pp/COOiFs5JeKnfbu5n9rA2k
t2qBZPL3l3qR9mcrjH8h12wFro7PgbIovyZHumFrKz0c9qWnWc1D4IXwBAEqQggoL0vlHplalo8k
Xl7yxqkeAHepEjOnFxyuZPMFhB0Ml8WT7Gg/DXcFG/S5GvslyFXMfCmfGNKVflz7ffa/F/TmB4Xg
2WVJ9M8B7tQOgw56A2w9ltKzrbXxJQnZ6Cc7ueG4Gsmo09CkAtaLVHN4cuvmKXT48cV9Odz7pbo1
DXxCsfFd2sYD/nCcSRB7fUvaaxU4Lg/bAViDn2g+9+jJmxzkvpcMZR0YvI5emIvhiIM0fFII+QuK
lcLhYdhhe44dIuZ2FXbnIc2aTS2b78piuN7klrLL+24KdPuo22xnrpKGW91a9Hs5jwepNt9hpH7C
CoP0t6Ari5gGSxZbgFyjDFLLtjHJlfYuJkOKzzjyJmYmbLzde6QVzblyiEQkXFiZv0WgEjTBMsWs
pFbfgD1JJhqqc1A6BkGiwTmZRYbAuTj5sSLQ8hkDDO1ieXrH9Cou2s95jlB3sd56WU0Tm2EN9qnA
HHWwIGnRf5j4Skd72pQa30vcapdW6efNe+YtqiW2pZTdqR9BPjlYOWOu2kzkdbtNz/UInYj9LNnQ
AgrWZoYRw83/1LI8QqtUa0+CU9gNAiZn5767psjPkT577TL3p+XZ1gnjNlN1paanCpaxp3swNPEh
5mK6zZr4qZfOdNBbNg18JmfF6m7JjGpOYm5pcGWiWiGGQasvxFOMQVbtrAfh2iooCVdvZa++0/k5
H2wLH+F6UJnVgS8GdqN2GsANWR2jprHnc6fpcXDcEkhKddARdQKht2qAeAFMMy6EJ6QdHVqLFiY7
pI2MgEbpS5O5j0IuArxMceiY1UrHrh6aE+FjrMZ9MnEZ0saVZfHhEJvblcQvd5TbRGcy+v/6ElEP
v2UOoXut8VFOmXZnElAeWVLJrnZDd43qk0BfOCaa9i77q25yCIiaJjqM/CdrBWQ2h9l2aKE+gJUM
aKWatwy6dqSSJsrfIIPHVm4emvWhUcMwfWsiCqG7/lD2Scf5xS7Ql2E1hTlujtDMA5jTflML5yz1
7DDI3t00Y9ZuW4SmU1wbHF3yGX+GUPWgrjjRTq1wrg0dlpiejNbnHG/s0BN1LxpAL3Gn9LtIqXja
IMmhz9j3sRo5fi0Vu2WZ/DbbkHnHPJyq1YIx9Mp66SE/jvEg7n2V1q8jBJrx2NDSiukAgzbso8Xx
7PVZsiGUgvkUAp1kcePA5Z7NkQr0SjrMP6N4nI4EH6Zjw6tx/PvLv/9katNH3zrO9t//qhqi3+Xc
YosqrPGY6M3NGj6iFQqxGGO+1atm3yoD4wZa7PWlQnwN22RrRYnESDUE6Sjo5KvsIGzT8imPoexb
o1E8+kzjxm/iykvMHUPjhfOjAGbCpCJXz1RCQampm1fppuGeGIHhUYer+o39wyYNFSBcngtaEo4g
Aq8FXrmNSi8LHWgdKkausKqlDHIJtnuww17y0nFYi5v8kPbVN9aIGquykLSwoaEClvEJoPPohglP
MhVpm0SdCw4AjrZTJxMXlquFRMVECHIu0n2nMqp7GmfyPjT1HzuK3lOhdIFlTgUHxMS+6fLnqK+R
gpbjB2sGh/82wUUr33SxHujMJOHnIYHkcYpp8JYq1mXhrHfq0giUyGC6Pir1k9OO6k0pcvWWIGic
55YZcpiQwCeZYbA3BYyGJaHM5KdmckKqF/0HPbM7o4+WC7PeoFB7yOxqhDeB34M24oPLLsNlFlJ1
01bmNsPp8ewkYxSoYFb8bj25pQWFcmojLk435e9gG7CgFB3WND1A2dU9rSxYb+kLvg4mSywNih5C
3XbEU4xbbWmONYzjA36FQxTSvt5jGL5ndQuVQgwwogmN9VXusALh9I2Wd9Usio/cUdNDEZacsBTJ
26+Wj9pci6BgyLUSTO/SDeWbRLIbSHx6hoa8s5CZZOqoaZyV4ug2oNazikzhCY3/F2MWE94DPvRI
sMD2kSiuStktgQY1fqIFDxd9/nBsqWxTxz1MTpw/U7slXjHkHbUErc0dc2qESWrU8/JSRcXPlOJW
n7NMtnXb7i0Ji6+FTkyP891ptobOb0iY3ZlnrD2Nv9WhB1ThZNF+EgYmlHmZ7oJxcsKA8szsud/j
0WeBnyw2hfDWTe53nY3Af+qfyYB/pWebopNOeW7mz7hVJaZzq97b7rVrcFbbDQJwuKK7Xc0d3hmd
mT4SJlyBsP+ab0qNjXHEbj2iFB/4KcJgNJ3PyUKKZfhK/jDKr5ar/cBL46Xho05G2g8gT3p5i5l9
BmAlB9L4I3++AQLm1mRcSqCB4ZbGyTQVdRV50mpxPVG/PCjLdWzlgnatfEpdTfBeSOa9daTcTKfP
AyGkcqlJS7I3gXDM8I77Js2ozykXCMryBIezMhkCpYjlzcADUQhFsHHxk617nrWS08d+nsyYeEz7
0oyL9Wwy4z4wgaYbjeY/LynLL24ze0aw5Qri8FWrnq8RusGk9v0TrtUiKDI4Xzp1i3d7SaItoat0
h35Q9Mbyztga/d1gNDcmoYoFbSQC69TCiwUYaujgzNZQ35wZP0Eq6SXIWjcmhp+BsaDK6RtX2F6l
19ztm+YeR66zG7QPSjNs4E6O+TbrxgWGHrZ4lImnkQ0omtmA6iambMTh2FvhfC2WsfM5xf/JLXt5
xIm57DWjHndDOaR7Sl8HNkF+B63tmfArsafPXLDmaOkOQAOuSTymFyzO2SWm5/tiVCXfiJoVtFei
37Gi2Ufw8w/4yzjQ45kOUIWY2BTNH/WsRfdFN5JdI3ma//7SmWd9R4tHRZ9KiPrAd3uD9XNgPOG4
997ZZQ3doEDWpUzImtwb2ylOf39hM40620O/WSqVuYRpEuaaDeFu0plyN2VCpsaZgbOeAbPhi5DT
NXsF89NixctrMR51fcRHCEWV8KZDELZ34Bop02VYv8RmRB9LMb1wKWAUhTt1p/Uass1yIG4i7q1p
949cvrFDzwDRR3vHJpW9CITyQxIlhcedXZ6tzvgj0WoeBQpvWA6PUYmcOw7VVsG3oBsjm1BR1484
VWcQn+U9NUHK6oP8qgpcaIyvuhjzgxYh8E5w80eNcYpFo7SZhhs3w1DrFvJnmvb1KUm34aQvWx3I
46ZfTVHV6P62u5SpQdS4ALAI3vX6fRZCnHp+5lsxuSd1RLyhDCz3RcH8S5vqh6IMXGqbJGil9Ydk
MnO44ivWHdtrm3IKDFvuO9KKnA5K7YAftMpTm/szXvvZahlnF+niG0KMR9YAuk5jt9grMRG9SScG
rWWfzH69euyssxviVrIhEFTuMn8Y1VeU8B+0StK9yDAetolTuRtcwWyrSm/fhxivVGNmJ6ffpkvj
HvWasZ5G3/FW1sSXXbPmsEd0YgtPU/WakXwsYWYHu1vm26Wsz1WMjUZvpmy3uKLCZNTmxyGUd0UH
IjP3pCIA16D503QSGSaIs1R5D3VntQS36MhMoDdxhpoqisL5kXLp80CHrUPihit1xaQJPwIXii8d
a9G7oo807S6feOmrN5UOX0gv084B5nBrVF5bxeDpNubBeHXz6TY5Vu8po8N8yozNm2kQB1er4p45
P5XSdh+OHlE+ZY3T6e8vyW4TeciwMVqJrP1kvQxy2pCPhs5B9lfiEFGJO19/aQYuYE2E/Bhb8aVO
GvclG4HBCsRI9uTpoiw432NJWmeFj+DAVmA2oXfhGFPK27SFnRX+6gZOjXWa0NBAPTndRvD9Gn6T
Shf3kSmVzLtb07rRa9iyNXc0/ua1fqQAotv2ja355pK2MId6+4qVe/BwLji3jjEjvDwZ2F3ZPpyB
5zePFNIWHKojNLogIlmDXNl0vpIjOXXASriSGPJHphFwqN22YRNZvhn5R4yx5n0Pyddpk/6QE+73
cpvP1M9AmqMdKWva2VnVbSMZHxKjzEYO+McyQchltUgySzLxfC71XpvwddFDKXy5zhN7ORpkUkzj
DGoo34+9fbOKrmUA4yyk2u2fU0sOQwsh5W5NOTXXdux7uoPmH4W94kITrgRMzCiXKDjoxPYlN8Ur
gfTkAHUG+YSZUlOjQOpMu8BniefECa2NQ7fwAbfigqiGl7zDJ6RqxqYc5682tukoL7TWK6E9wWUp
cATF+r7Il/yxDNxyErt+6VDqDZaNHW0A9qY1Eoz5ansHcHhkx8Zpo6ePTlO56OMvpRgIQtXIG0/n
BoXIQ4nBKELFqxx9AKHjEBGtqVHMw3AXOv1TXlXdDgDxPam5Y3Aq+jbB7tF0EZVUBeUfWldwirWZ
6rmDQgYMcMWc/SlE2gA/qZZtJwuiwWHWneoIuFC+ynULyB89etXBlARlqEKg0BIMyPkrHiw8hLhx
saVWeyWtwxcn73ftrBgBKN/fqgMXKXK6PagSZBwOKpt0WmWKLAFAYw/D2hRUewaeJiTTfdgPrR+T
qfWINPd8y7VtOOeLn2Sadp4+HaFMLAW0k7X9MGw7RT6V9NZveMbp84CLAjExD7JyfNX5xj7lQG0O
sSM+ZehSyG11aHDJSj1Nf4SlQ9shP6Yk5e7BvQKBBGPxE65Oxe8zhR/5QnzJFD4BHeO1VXTyzm18
QL8D051zSFj0sT9zrPe1Yag+w5EfacE1a6lhiHOnSKy+8kpLo5oE7ENP4usyul2+6UgrBCQASNfJ
auc6dgt3qf/CEFVwNEtgcYfWV1Ko5aUbeHk5Iu05XDpe5IbpNxSfbVrMwssbQwH7s2j+XNIyNpO0
ectjKreIc6ifk5heUrHqoC0ntRTk257I24+wv1Vav7z2c/GnyhMeQYa7O8ywWOhN95b2BYN9WBG5
05d+BtZ0S2Y2UFuVHELmPCuZah3g4OGtQHi5wW3Yp6Xi7PuMKesA2duxp7uFILQRg3hlM0aqhNYE
C0Tlp9kpHuSp3BumXvW59897rZjOJMGxFljLPhqhqFhAwtcbqvRDQsSBWGZJE9207zSD/rbIfAOw
dVYFW7Da5PeOGRWv4qBtrIH3VFWim9WYdaATTylmTCa4xT+mTtQ+6HEWjZIC++kV2Eu1y8ccPWSd
4pIwOnI9187QexfyDbzn0CPMfShDzwwTLk1FDXYVwGDZWcuZVC9gq5B31LWV+TQmcjmt7EUMauV5
sQBSMEF+y+3onkdD9mUNf/ou1t5LEy5dnukbS0zrFEFRNq2eya3uUiaNPMWfbGdXK8H8Zav6dLRw
txOG/tSg0n+YioFLQrWii4b5daOUqIllmhLaKA2Gd1zSnnWkIG7ZU7rJq1juI4LgQVn0CX7gHtSj
3i0eN+AutLNLCOmZpOSLi0tkX+kcKkqV4WTZ4bsyEyRFh/sUjsed1j2aMR1ubmK7TDTGm6Z34prP
2Q3Ad8nhm/4TjpRBUYtkb/apvTGNGBtu0UIFlMUlXZLiF2OorzKdXsc6ZdJFVdzZAJXiFXRf16lN
Eq0jcmlZ9oa9B8IJFzmePgaLpqWoOxCg4XbW28csHeYHVLj3yARUFBihbyAiap16gVTy1Q36W0Qz
ut+jngLRzfQnQ8jvNNFcpC7UIxVyydEkk/GSJTbzSDzisZJVgRvnw9UQVn+1BhEMFO5dsEvnTJSF
OjDVEfhqCVyNtzDvthVVbkTan5uxsk8cLAyvYK/EE40rTXOWFwjXzr3G0KgbGT7+SD7V6zWQVOkH
9iubpZlzWDHjxQb3G50NHctWGxXSL2rJoma3TQB0dQNt7f3v57LiFcofqxido7bdExrLvGnR9tih
rV2YcO0rnRIfrUJIfeOOZuhDIUg8F0jscYwkJx1zep0699yo2h0E35eSSfIiVUtZInF1SZgfX7/6
q17jtN1iyY0x1d0hNPpTKYWgLKcR+1FlNxtckFpGf4tALF/+fiGiHvpTb7cP7VTVomGnCPNd34C/
EmXYPQP3VHzyOsUTzC3SF2KOoYZCbVgG4zI7Dk+A0JVr5pQ/1UHOJ9UuHqk75GRtiqNt8DxMzDW3
Q8afQiMzHlh42kPnaJfCzTO8WcmZvIp4sniQLrPuPtTw1JMkOBb85W0mc0VIE6PSTNoz1e6Uwbl8
btvBS4U93ia96U+5WFDUFc1D0CO6Qn/TXsFG6K38ss1omK2fjVCZzblmsu9AX4W7GQjLcvyWkj9p
ja+Q3BRUSkQhE9X4Qug9aCNO+rV8KFNS3Css4q8xHY641raVW9SsqU51Yby+tdNY88AUVEQSeF1J
OK56O7S8yGj8tsT9aAqHjnhMuWaNi2npXiF0rAxnrtNZ5077SRtYD/BNht2V0q7+o8oq1owyu8XT
XAVCcds3/oVplLA18vJHw+mGEsBiZg7dx3ulMVCoVglkyAh/irwynlsbGamtU7GtkjkOlDjmeN+E
GjIAtoc6UwIN59Ze6yAssottDRHPZwnJdF/Pzq1I9elU2ASNVjzm2QUnQV2Weea4IzgFxz0Qxea3
rFuGd6sNLp7XsTCp6v3Q0Waokhip5r3jWNo5gr0G3nWnc8L1Y/AIGuzr0xpws9QkOw3DuzHl6dmR
7rdSA2clHEdK1VI4OcyrrVGt4i0z+Jih14zHu5C7hUf4ucbWh/8lFvtWN/1iDf7//UKdhkv7RVwe
qq5RAwabnEdSpz7iqa2J7vWUYtIbEDs0lJgI/55R3pYKc6/MSAc5lDIQoImKU5ovL4paIy6EYNCk
ppFLKtxndxbAnwqcaXNt2w/Sdj9Hxp+bUZna53Qq+AJxgiTk+KLaPxe9mJ6nyvAy6ItHKTnc2FZO
WFG2RkANETzWLox2BHV2blKkb5Wu/CojFDUwWgCTia9mIRWbWbXE59oqte2Qdy9zpYgTfE9MKWG4
fOgDrAIzg0KoNuPd0HiLcb/i/9vSmB390qyWm6aaChbSlN9vwuSN2R0QIzvoBoTNV5gu4SMPMZin
3Q5V1DignH30DY94lbjGW5g15nbgXDGxTREVjeUjYfEEHX9dWmU56WTp3SkzPfKE+lU1fruGKR/w
j99NnUFePGD9AbCg51e6Xb8LqB1p9N7AT1ihMdZmSajHgFZQvpBws3gWwToWjnxWanmejRCUo5N7
OuRFT3WLwZvTLkOoAKa1lEyrWHgHXy1Se79k5Yn8irE1F2UI2kXY2zAt7F1XrkstLiHSZBw1w66H
l615Iuq+Xb0zWUUo+W10KjpiR/6iN+6HY721uFkDpZLfdTkufmlYbKnsY2NDj4WQ7THiDdwX4cns
Y/d3W9qvKA3VDgtIgv3DVU/JYtyiugdBkbtPlKuS6FOtDyiIQOczOyZ/oQwbZRitU29h4ErrJ0vz
odHqTC3tbmuSrQ8SOlg81cQ9jhoGOXKZSQk6Armm6IHdRDg1mvGrtnqSBblC1qn4ShetOzOXvJpO
WJ1LQnAtOWMgfu4jVTKfVBJz2CF51sNpi2U+3Eca33HUcd7HmO/AHO3IP1oc3KU8oxc6+FDg6Xfh
jPfGQOhoOzgrZaUTdBhi80Ag45EZsCxISRShwSC8gGk+1cSvm6T3tcwYAjWqnw2patuU8xV/3exD
zRUU4rB6iZkFH6Z24Eob1VvsgfMF7suaWsG1ZySVs9cwNs6AT5Oibq+OjQ2as2u3J4G7H5c3ANly
PeF3TvwUKkiN2mykOx2qIFB38xSn4cIxJSLjrZAWQKfsNnVsvreJ8jPk+n3q7K2ja8ehUxkzrLw1
t4dumaHe5FEYH6PWxrlTYmiNUq06zDAtRpsDsdHyDjmqMu5ckzqhuMt1lvEeAEYz3auUQj7baK4E
ektag4xDiMlmDAXQFGTRgTn5Zq7G6i2iZGJutFs5IqUsI6C/AvENFIOub5a5IH/KPVda8tNplAQH
e5zskqk8upFOtAL6e2mQomDg//oXs/V/zRr7H+tN1z/o53+qZf/XH7wCvv6/6tOFJQxHM1T773eC
zxf9/lvS/l/qS704/uowc0dfzX8tL/33f/xP7phj/MNQVUM16fCmmFNdy0j/CR5z1H9oJgQxy1YN
oQpz/V/+BR7TjH8IVRPEHVQs8LYl+Cz/Ao8Jm451Cj4di3kpAytb/9+AxzR6Qf8beMxai7eBj2mO
5tKMqq5gsv/Uvo2RmJNWCgdm6mlkWcxcAPQgIZ/EeFWHvvpRz3QmzqaoDvFNNCTm2C17rDFDdFK0
5k5smGhZLNJX0+2fmxjXBXR3/Uahibe0jbwS+zjSBOk8jZmoztNUBVIT+jHVZBhk4x/XcmmwMRes
hzazEpTd75xx+SkxIJa1uXab4ITrzJzOGXDUzWRg7TDTt9hk4mB9hcsAKrUnn9jcYiW91kkPsEZR
vZCgsqf+menH2Ji289qEjrXVJQloG0fVLsEDGPYW5v+FH3QxR0HMEKCynm1zIFdcUU/xH5Sd2W7k
yJZl/6XfeUHSSBoJVNeDz6Pkco2hF0Ij58k4GMmvr+XZF103u1GNLiAhIDMjpAh3J2lnn73XDkPx
B5N5lcTv/Riemtx5daAGbcH6kbQpz94IPSGbrHpp2nVFvRW3OjGutJ1QndkOJ9/qXjDNblQyj4uW
mpcppsCK2oqjpnzM7lyeUA3Qx1o9Dfn0g86LxyTgrhR3zxbWtV2b39bhIeEW+Et1sq/bXGxpRoan
NaA+D6S+krTDztoKWMYy+8jTpl7FbJoIStpH90SnKusCDxujJdiSjzFszLL6TXErbpVa5WX8Y8ue
Y4JgsnIj4W30wCvp9saj3zZPIG39YxYWy2yaKphmXrxAzk2ce1IkGbGTad1PmLUBFi1MRd5MVbgR
hW0T86p58FdyGwmZLl0klArk7aJ3ckkTZQXmtgmWwuWDNt4SRA6R4Ki05eLGIOqDfEt1WbzIWPou
YgwikGSDd0XAE/b4h0nLMyZEv1zWDEfzfNOwftEtLgJ5u2C+xNTNGd7sx30Kx2URZclb74DUGCqa
7Tn9V7zGAVLHwHinTIRNml3AgxfeW5xU+zwGuTDiXuisMD87WPF4l4F8tSVNsIOwdpZJnyo8ktNA
3v6T6+NJBNmek4t6brI6huWdVFcZyUtGbzELeWDZxRrBv35vecV5gtVL6VjhRxs9NEnzBBgrYhX9
5Jl2+mlXCQ/wqjmazccQhc5VRZjHKXCwt53os2PXFp9NyK7ViAGUcJgbl7nTGdAXuoIVQhRuAOlR
sSDAYvv4AY75lDy0SJTYYmRMO0uLn7cMoSSEEZQFYP0HA+oApnU2XlhR9batrBUAagIcdklbwYKm
F2vB0QzEC3oJxUg0tezyMv9i+W9vLDOPlh6dUZiDxAKkx2+vND6V4BTwCuFVqlYyZNuS4JBaooej
/fe7CqxGNIFk68rOWdakmXpmAAIVI7iUHhwuH/0FohUkoKIl+19juvU0Oc6bVJMQTuMD2oFR4md4
f/JMJVeKyEguchbiyZow86MGipDEZt9LnCwt7RXgb5ds0wAtJPUblol+mQT9m19h6IUPmr+7Nuv/
0KE9y6BR3GH3e5+GwWNQvjEPYMeO0yeREsCW3pzuTBmqo22Pxq36peXGICsCr1kDelQZHxzJj6M3
bvSk84Us0ML7oGBhSXsIykSaACrq5qBbdIbc1gFedAOgNOIt6wqWgYuxUi9zmp5LDzxAdR7t/IZt
vJ0Ao4E0h37h/Kaou2jlwZPNveGY0SnOOVEn9MDtamriYYChNeprMYXFpuWdg0Z1H+qD4E+3HQP3
K4jT6L438uPgO9anxBW2SLV5jJ1x3glie6Jpcdv5IAtYlut9lUfUJLj2ETLLI5kTtrDqrpbNIZOy
uGNEkcsoBSowOphnjJn8ba70CTjll6HbvW+6z/hi/0xMRMsu9o6SnrU8V2yiIzIUSfwtemboWBJT
9G/tipFFmUtIvWHfDgsd5HI1x9vcJYWV6oHxEiEUy9cF64qzqrzG34TlfKC64ssnvV2W9bsahm97
zM7NuXazL1iWYHRbFMAmfjPFzTwv7iy/pPkpUD50RXCCOvfTRcY96+jXGgJ1hP1isPibpwhStHm3
q7TnbcAkw+qE41g50dBE8PalZU2x6JE3FiE+Hga0aO9EyaH3yA7DkvmGifmjb3yBiS0MFkh+cTWS
tcrAFk11B/KWvd2AG2XFOmrRud8zO6oAtzPObP3bxXo/WvlLZtlXKraQ1QmVL9HNlrWhP538piSU
Ht9z6vcB3qgw44DnVmGKAZBgmuX5z/A4xdorZh4E/VWAuF9YVv9iBN3OpjCZDmJ2MpRhkI0jCo5T
9YkkrDqE/niURkOnWQNap2qihygZzLupJExhO5h5GFuc8wyIxAR+BEbchYmosmNuNdDx3PGbyZHI
I0U6dV05LxDF8aH1Y/THkdg277pyuOtIoF+VRp3DszEeq3y+uSKiH7ewjj4ICGAVotuYBmi4xBEH
fMU4Ag19qWkQ2kWoOdsAPPs+F2ipLkTO7SznHJequ7K9yr1zbl+sJnTuBG//hPjd+vFT1/brYeBJ
b2Q8K6TdhLvB8i5+U+bHKqzQ7gabhENZ+ms2xfnOSXGdDTklRA07i4a6l11oUeFGfrR9aT0KtdKm
jTcVNLGdp/4qWDI/48kqn8b4pw7YIuCExQ474miiKs/ZWn4zbSIkMd/2ww2skOxo5KV5KqWpMWxp
zCC2KY5ycvEqzx0ke7zkleFcqH0KjuiyP8PsbAjeYBftB6wGcM94+yf77DlM46K6BlYy30l131hd
f8SM8d2nQXrgMbcMk+ZShq69CaLsE115MmfakAbKP+3s7KmIpEDj7uA0661ZeMvG9zI6i0oisW10
NSMEZF7rTQI65Bwq17y4bv5HxOVH1sT51kybfln32t+IMcAxlg2PthcY93mL4y3o55XF5wpphq2k
nZnfLlaQGf359vBbZsJY+Hhz3nIXApUx8JpULhnENHpL7FqtJoOIaB8RaJPkCZtYwGh0JIHHfmoQ
iRNyM5ghlrw7xrHFdAlgsIIjZTYn2WdqZasayRAe0TGIzc8WvPnWwUh57Ah0lhJ2fWoy8QYA/O4y
IS7a8MvDdBtLscGrli0gufNtz4858QAjhhVFm4TPyTowU1b+LI54IRdykJ+paZw6MJfVVF1L1EI4
b+fCl/TVlFTyfGZjtEqc6ebe/VOk3hvHJKw7kUl8edWMrGKl85Nklrlum+ZJWBACte9JIDtOtJiF
qveQkfyL7Uxrp/VgalBct0g9NsE3Y+clMGwOfwSTiopVf1qMj83MYa/RYXiXh/5V4SC+1r3dHkoA
GLgTR4sSSnxMGZD0J8F/wj337Nrt+yx9faBwPr5gKfrjmWInU6t48Gc8pGXY5isWiOG6HkAxKm0Y
66JowLgYSUAXHGZBKnUfBzfxLjzADyIAzafN4YkNzZ3mnEiXi9lT1doP66mdZo6wlF0mjU9sp+jr
Ozp5SwL3zg2dURqXrspx6E3mW1DmJzwH7XmkSeLc4EEg2jl/i4zI2tgbpMZl81AI6a3zUcNVyirA
/Nwar5Fw3WWa+eNLyBVBQGC0DpaRPze6f8rrgdAqFme7mq62J2AYWNwfacVcYov/IUcEMofA7Kqd
Erb7NXQ3Ggs4t0s2DfD5h7dirJvFzIHBMDhL1oZzSsiFLUsreA5Kn/B4Eb/bEVkLdwY+OJl/CvJy
4A0gEqEkQlsw3Reb8N08ORzLbcXIaSWL0QwvZmJC+Kyfw2DaSrIg1jhnL9m4yk3MeUVUdnjbtL0M
5cixnW0+jyRUn6DI7yJZfQQ06fBQ+pEphaT9cDNGIJKUZrOpiVLdshmLGeHUTvQv+yDorLJ/yVnH
+T6rEcWAlOFwOCSl+GKfDYIInGjSIEU6UcPBcGbbyyaWg5/lrwqq6HEggQox2uTyElBCcWr9NN42
AdewaAe206NFHrkmIOm2ylvFicn+2Z/2fRyvwpb0GnPFqrdn/87QUB7QPMrYei6nutzY3nA2E2L5
twdmaFdkY4DIddDkkohxQov8rQvx5EdsAaeOYGEZ4rBsiqvopAVZNHzLgIbIyDslU/GUWeMhl9mT
LfQjJ794G5LbGmJ7g5uWgxEntWzUeNb69y4UHA/IedZ8/v/QhgipwShfsenSymqk6RXy64PTJN3W
qjLWJCQEFhzguZfMg7fNnczkLr+izwAwzhh0WxqRntACR8LBcFo2aQJVcHYkFCJu7gcPAM19oRhT
iR8O1CkQtwJKHF1gf4JUCVkig0TRR5p18OBhzYJvQmxEDmc8wvcSXHBK3OWgeGRtC5sGKuo/hnvS
gZemzqC5ObO+6LRA1W1/iZN5xzIKrEXDW+waCV2+2PKu7u2LssdPPCPBEiAu2tYQYYPDJ/xKI9FO
JWF/Byb9qbH96h5C3X2acRXzCRxOdEDuRaPdkzNMhPCxuqzswhopYkT+nGkV2lHSrRkAvHM+jBSF
WG15j7f1aNE6KZyuf+m3smmtMyLFtBlGHAp4JZ6UZ3FoN961tF/G1uZ/MFNk1fSSuvFHbbO+nbGz
DLHzFoYFvApT7lqr2GpvTN/SiC1S0eF2lnN/1pXqTn61vbGnSEp3NMPBtGF5vO1SWlRJ6SMosmTM
gnJYs7Bnu9FA7816Y2n3ut2VbBwgcTHdOpYaEFURVrOhXg1oOksemyYsOub9KrLonCzR76LazPck
FNoNZKdkwXCYsEuaxifWdX/iGDRpY0BLvn0ym5KqOAkSTOdWtm/NSoG3btOD0c43wRZoi9XQSVrH
mbUwzdr4BBd5wLzqvbiuJVlTyf4JIIK9sO1pVxjjRHhGaQgb0aYtmahkZDCBh7Y6WpE6pCHSRTNn
1AfGs1iwhkNnzMlqBeawMrI8fuzSPyU2VpKbxsCtT975kdPsBfUjGytFW9ZJhy2poVqjTvHttJk+
YEQ5pnONgNxpfU4jzL4aVo7hhtOpavt4TR5F4p9S3X3n1eSjXGLLbngpYOfc0SXuP+Zk4tfs29MN
hOiPxI2o8oqAL+gwyF+VZ7Bt5Xi/zQKaT9pJ065uMeeinn0AqANYSvktVuux37szHkLFzL8NvcYg
uZ3Z63G6EXy433amS50QjcZtrRk0BH2aJgFF2qw5LOAymHkUsAMFFHFWXXJQIy6+pHD/eEG5jfiw
xFnenefZcYGRzLAxqtAh9K2aQ2Lm+R6Y/QdJD7qGLQWYw/TxiEuMnTLYepETPNNxSdVGmPoLurmK
Zart/rUvuSwNo2ze80FTaTKXe8gnzlpVBJB0bhyaCLwjh3YnWKtidrHRfVlp471PaVJu1Ew/LCt7
mwvdXSd6ru/buLgvh2TaphPeukoSlFeUJN8C1QSqCoyQHhaFZz2tpzrajBkSBlOLWrhYtrkn3tcJ
Nx9ds/KNwpt99kZ3TQPjXEwshEaipQflRKd0vEl7HdbVxOaVdBzjxx+ZS6oOH0ApvfuoI7lWkAdF
uso0PK28ZXzyraNd6TVxh+KA1lRs5oYhU6BjLyKWrPdoEdccfQHUMHkLK+sOGMFpnQ7JnJQm2wQa
+wZOp7HJcYHqmshK1BqsOutER7HGxE1O7N17occGYlyCKuDHtB64ackaHGmGLbXBAj3XW8fxnkzh
Fo+Sa9pO8aAP0yMpR7QIuBzH2H+wuKofpxaBzwg4SQpVPow6P/yF0BYJqlFLZRH2i+aqTMbKWITO
jlqm984eu2PXY/pHGQQHzMer7wrrJaFeUk4fVj61aIKaNZdkOqN1gAblp67M3DtCwYCBufmfXDrg
vcDlPh2lFMXU6alOU73gGMK6he/rlggJoQ8chBI14OTNYw/zLDPc6GFybiOc/Tjguk2AphBiwWOS
Cx5VdDPeQctzVtJi0h1V5IP1aX+MGxm8Hk5kVa6pzL3t7OEsBox+P8HU2cY5FeJJyckNg8R6ULFa
1q7ZLShal9s0M7qLH/g7qUV8w5ETyB7rie6BmAOyIqhKaJFfi8HvlKT6khqgcGTYlNBq9aOGjENH
CusyuiHLUFKjOUF1RhBn7cjrpaPiMUrTjzCT2YnA8KdtOril5FH14/GGEujnfTMGX1Ve9muzGn7G
oSVHNo7pzaJ+LLGuEfXeANWn/Cu3SYqFDn9l/7tIkjdICxenrG4xktZcQaIcl51Oj06pH6aUx66N
MRKZCTtf4PRXsBLgQEPUixRwQEVv+7rgNjDUwFb5wycCQoCuHwlWPkYx1LWIXrjBMD8sBmg+ktFj
VxSnm49oOYsE+dILP4WiQrCv+7WHjJUQ8d4O077s1L07hvdW16IYd9Yuxzq1i+N2K+evGvMtwy5N
Crrc1Lln7qKqg16fndLMgQJEKWc8uFslqfZG5Wfv3n6PHsfeYEisVZLH3sqyrU3iNYAgwmHimaKe
AowQhI8JtJnFoXgnB3GRmBL6ERuC7pS7YhSCWWrYG1OJx7GjO8Fl0EP18P60dGsutWVGAMbCZdV7
1ToAfjj6wcV6LSNVnNJJUltXkZ7D1rBhqX3fO+ERDQYm3Xdcf9XBlOy9aL7LjN/e42jjQQ0faaAA
ZxS9sKV9TWBNHFOP9Icgr8+P/pjxOuCmUohbDbAzh0h0Y1jwxebBOjupuhNO+J2keXshKKgXWY3y
zowLnLzgOcBjJX7ISiALBZGSlCmEePPkABvHQNCCaTw0ty9pHe3tnAnZV6z3mVKHOHWO0qmYxa2V
3bjVKQ5e3SaHeis9k7m4fg9Tcuu2BJ/PpuU7GCqxVgMpHUW222/FwzgILleOZj3SimYlDowTDKCD
4tKQ6V1Z/qw2ySTo6aAemserPrKB/Jk9BgNtPxNj/+jr6eBhV4OfAFXUcahGAzDUTNM5ps4hdBso
QkUL2WzPEfCuE/7LbKWPw5hCU1fyPPb6Y2rybTr6b54jMYuAnesvdf2VhbdDWpkvJiEIuPPhyWpz
L3mlqSzG8jibX26REnCzdIBHijd6nqyF1cSo7Cn3DzLzC10xTw4+Hw4+vLElP2lfk0yKubea+j7c
cV/aOxWgXIrtbKxIyW9iVG/ZwD5F7ibnpTck38x+gJm8bhXZXwcHKlI/39Cposdgkk+enZ38rn6L
rOzdF42zMbv0uQn8+zj1l0AAH+bIfzIEU/qxcfRn5xJh1tWbmkfgCiUnsYz7i70Wo48GDbbS4Q5P
WJqgXu2vWKyaK3KV8RiusROqVeo9+yXbpY4sJ/E7a+X3Q0EAorwftIHx3x/U0bfIWwUmxBSqv/Qd
MAKC8R1zaZS3wYa9PFkTmhH2k1YnpPfxSQW3DbixsCMnhFtfvYnctV9Z0RFcjdqvyi2cTZZDwM89
wttJ9tHW5YfnW9nDn05w+k8bEFZppD3ihDSMevaHaYFcSdOd1SblE1YMoiwJ70Gs562OuWj8ADK8
xV31QNvAxGeJw4LR199WV4ldkJlqbVkYemTOBt7IGWUCck+EKsRzpfpXwoLvRIwVaBUqkkX5Y9S3
BGrLLijJkCulUSvK4G+fnw5S8V/fVNyKv6Z0uHW44ycE4XIf2w1PtWmycCIgYIaZYMqgbqNjNbnD
T7Nro9k+sfDcKqNwQBEoQy70eJsCMjjEPJnZJxUY3IFXduxOUHZ4OaY7lTBmDj3wEFfBqgwxL9OP
42NZfCmCcl2A+6GMEg4dhrM6sx7os4vOk5pObEXSM2apNeOatdUtOxa38jaTO2G9at1TL2Ea97HU
D4Ev7nLSDNsxtKwVKv6LrY30wZ3wAsusJkDFIjTAgESQx2S/14FGHrtyFaZUYUDwXilOoDuL95u/
8tQTNS0hOuMx44Tciz2fy63DimWH8+2L8nccYLcNV14gryLdL6EYW9z+qbkV9a7ptPVW4avZxWZw
9W41BnVOJ4hu+2dFUhI01khU8ea6mGoTt7lKH4NKfOdiCPCzgKRNzP4FGG/8soLdVuPEYyFRRxnn
R8zt8PVvI5vJfd0L/V9Cgmh4TKLtEM7fWcZUrLIlKI3pGaYz99ZkyBh4aGGAGiJ2FbEMMtesQEMx
4COb6Jwp5u6AONXiC4sUnhuxqafmESk/vNizGyAnHOraGu9rg9J449AWECb9nOx9nMbzWtPnRjjS
zZkYckhn9qD9Q4b/ZW3Bq4SXYv7OUVWtvYplAaCl+95X2YU140sjeuukAnBLQ239ttBZj25iocKk
/aFjZbX1XO44wMtO1alXdf7HrM1nKtrXk3KdV/LLL7UkVoLsXu/rqme8aur+kLH8XzMqrjNdnZyI
LM041Cdj3MspYXmcFpRc9lj/LGKXrfvceg0OavTRED357NflsaYlb7Sn6hAkOr/QCEAlnbj0fXqH
hCjoeQqAqXlAk8LWCeizc821l2boJxbVyoSRzKWom1+/Gn/Km6fMEvH8CDziFV/WC5zB+WJQlCTZ
87TYfwX0HKAzZCR8yRm/m5yCvDWtsBZ3+ZXbuR84fYvlWOe/+J04KcXDoukhDVSi+416g2UkJtMt
kVEwZJYFoIFJEFmNJm8Mfkv2NisCd1cC+rBG2I4s5mUDP2Hh8Fgj0QnBFR/BEgcLgWfITfj9mIwr
NPpiVj+ZN7hrdp4+rlfXS8SqjYiMaKwuAAS02IVduCV725/QQ7DSR/W4GWgKyCy3AYnYLMLcRBGn
g8zu7G8S/IynY0STk1smG03uCI8bKyXl+uXG5Q1f2CCCWG8NPxDn1kHiJ+uZjvcc7tLekOfSqeic
ibS1RqXcdeJeQNjcmTgeryBEyFF0eLPoBJjzn5zr/lFgVoscF0qRf0jcsNjaVYX7NRQ7BY4I/ypU
XfDg+7kaiGKP6avK4wm0D9l41yekYNiNvWpDhcuI1XRiRM3WC4TeFiaC1WRPlGJ2Cn6jZUIK1NF6
mKU6uDdJ0jPNI+IDq7EuvloZY7sr53DVMSQDSAo+4aATzEeGwowcrZWHVanqzHg5w9xZhFy0QV2a
Wy+bf+ebtyFMbYZdmE4hpobF6PJKKd0Zay9YNKbjvIrCxbxWfNWDnhFHkatGr36NgnI86ZufiGAa
el2sn2Hsn+GQN+KxpVEPWjpKaF1NkMDhmuWdqbayb+RzmrvfOXiytE/YgJiPUcT6qZjNc1Zk71hw
X8o5ddY9jsNl1CAaBQJ0LY7MqmTTJybcAyXMrTF/Ttsu385I33gKbu4xMvYTuWI7lx/VBmCLWjWO
RBrErxH4SbLUEJbOJKFWYLg/+5lLOGQ+GWMgl10UDqsskxuDSpWlEdDKDh704FMEt8S2/OhOtCoR
PMD2ZwVvvuZwFjfF8+2zD8KsSFaOxrXhf4qSTR6MaPCn0fRYm+KTCvG1sCHcm3FKv26HN3psJTy7
wdiSPf6S082UTTrTTsIXx0/1Q5Q2Z6/iInAj3pSWMuEAPhVeh/u/LrOcYz9/6HYf1+a0ciTneQJq
FNpkYptFwjkXg4nVTYXFPp8Qh8cXW3JAIZVbLm9GTmdQqyhpjs7/mnr46VDOr4DCJ3iBEyT1+hcY
BwZsHdPUIEh7GMn06mYmkS5T9ytA+NzKZ7reyiQHqzDqYzSE/jmr3tjN29t2iH+mMpLEajtuGhML
m9TchvnkcZjUu2Zuw7M/vCWTK7dW4QL1pKNzQawiOGUD61gT2Tz2uZV09VDC3cTzIKLwYETOh7Dw
49qpkx7ZBtnLlit3F3lkho2S27Ow6nBdIeMf3UFllKiMhLuGdHiVoASquYHeRGaAA425aWAqb6da
WG9GYF5azcKqSLJp1QGie2wLKFlm9RnCLD07iAD3FCPxsBAH5ML+ye6Cu9yJDTYeI3BIWT5WRBQO
AakEwqrU1aB0zZB27DtiXcHWzNLkWHOiD0KgdTHBZpAB8cETeUU5cbpqVdpdOuxNTQZwANXwjd/O
A6Ub3XXk8fHXPUapvu1vaNPwoGTTn2fuL5ltwkgyhLme0ogJFe6P7REX/OuLk6U9DDg0vKkPmSd5
MTGuPk6J7Z+UX1dLs43Za2tOSTVhAsFtwLHs+YEmBKpBKAQgdlpuqTRmpcOs0RSJOLZ2/TmQiCG1
OLQPCI/bbnDkuS9z8ntzh+zZA/Mc825rgoK4QtMXrWYf1pp3TAIxZ2zu8k23ysPMOpF9uQaxN5+p
IAKukNf9yurGbhOa4seXQwr/9aGSE7d2C/pZXUV6lXdufarYx3qWlZyrpjiDYyFhOJOBClqim0jd
I90Fw8FyFDCW2THh6ffNvjA5xiVUZeRBkfxURvAyoKSe3IjK4baBp0s7JOW9uX9ou4iGwCR4wKLv
bGvRcbZ16dpsKtaa2tbFToI/WEJruw6zTfxviLeEghL+i2PuBtzd++EmPIUDXoUiu1UiyPYXNwJF
hoglK1/5pAcMJdYOB5x1rnHjg2yOV/hfwVgHWLOAkQGWLdHEivaQZq2zFinobamiisrsLXiM5B5g
Icfvnj7fHDL1vZH0FPH53mtqtljqbl+SSO2bzml3vjCWXicHtFCTJuSBx5zXnLJAtrscF9Mm1jgE
YlIVIPTew32kqLyMb8GvGT+WV7gcekRX7Yh0+MRusvcbx3+XTfkAcBAfTMocIUeQObwK40axpvXq
xNw7YcEKl7po0P0gIF1V89LKtxwrVYT76alLuExGbB1RGH1OzdnOgmccJxkqe2qdUTklkA81rFNV
P1BcL+//Khrqi5Y2o8ADOdh9oHu2Z7olE8J8zY8NmYKllg5WWYIPhXtIfe55/NyrrFz9VVvm+TOV
Gl47M8Fnau9BeWAIvSFVCOUYgQG3MaQhxO5C9Sq5sPEn5gV0LHPjimh+JuUM+czIdqPJ2iAppgtV
GsmuaSqWtFmHb6ChtUGNzrT0kh5equ2gh+fXOOG03FrtsKHgcV157rQWPUfMFszRsqAkek0XHzts
Yz4DdUPjKmd/ZdiQanLJ4nuo2/DgN1HxQlojxXtSO2mLKat3lkylLKdm/jRdkBzMdsQNJXj3ClfW
a2THfGM2YXQhgL8ewEiCFImvBpv5Pdl3MKvGvKOo6lpRB3pI2vltaup8O4k+3VLR9gflvFwFPqBE
yufLs42A3Vn0M81DNW2VWRereo5ZNzaVwgU9T3dkkK94Hbujmtp1g3uLCdM8NaDmhRH3TynIUveh
C+fwQkrqAgX7NuMoBUJUf8F7gBEOn7qCK+SO7ZKbaLQhLP1rcCjvbPdV4HPaxbd8ZBR32NqMF95h
5jDA16nw7W2h8QYURvjKHHcmryEPIWJwxl6afkmbhmmIgQ3LyKmE8uDJtNr1jjorq4rvG+meU4iQ
DC2zXLdXB+JbVgGzjVsKyDz7yCtMOQt18lnjgGvvYZl0tzovaAbd8EkGDq2T5+eNCTE0LD1JlK0c
lpBLHxBz2foth0McfMqdT6YZ8USSBLdY9OilaiIL7nFp74IWe6kR8DAIs35hzfM5hWK6ILMV3VOA
k0yW3rRxcigs+eZMplwlYMjWdZ//2pBjFkaINdOwo0s2l8nJo/lWJFhv5xug/eYtcq7xhMe9nOJd
TapyGGocabJ4AYCxIKT3Vc5WRQ5i0WieA/HstzvXiHcpBvSVdtOnKSfImk/I+i09fjoYP4IuxTiZ
61POFmsoAI9W7dajTALdga7TxgI7THkXEMiJvHjRHxMcW1xexyoyHFIB1t7qq5dAOcxK3w4Fkpsm
EO+jUBu6TeY1d2C54SMeg04CvoU7lPD5RrmCe1Az3jqKL2acjKueN3iFOYXjrYPuT2cGK/jpkE9K
HVUafAvE7Zu/4MfUdDNG0/BKazrEchveVAKWiOaJmaYPGTcLI7V+3dk9zDOQIJhv/so1Pb1eUwKq
N1POA8TuxXzwp7vGSp2lJ5Ieqx9vJy0qbT2wg8nKi7ZbvCIb3TfVLnDxuIEDv4GUn5swFceg6D6r
CsS75W+kW105nAHVm5LizA6TkzFRAaiUQOVj/5SmoX3OXDRlMwHpnQdIJUEzLPPm9sJrPGkuIE2y
WiJn0GZ7SCsum46OzoEOl3KTDlA3JooCBrmJBu8qkvdhCKHtaE75OSvKTPd6ncMC5tAOrTga8OgG
KsMfEchL7on4Q1Xph8zw04jOfe1T9WFlIHFlZN+lkwof+5nARA1RM0I7KL10F8RqOIad+QW4lpcw
cZs/fsgTr99yriF+pphGb4ihuy4Pdj4zwMpzibHFg89KXHTdmsgQhaQx9YlDOm5bl4xSGyKkIOKL
Bfqls3YUPkltxqjt0EvQj4fpIW67eY39zF799a82HLMH0ZhIRGFBV2zMfsWn8IaRy39sg23c+8O3
h/Rn2+wsXGFfR4Jnhs9qGWj1o5QdIjGVMXVjHa06IH5dwO1Tuvirt24tTPywtcmJBgHdbarsQzBk
mM6KEObw68I34DHK/D9vK8y2R3f01a5Kw5CgSn6yzaGkFRB2TKjUrp44VNfVXXTrRonQB5d97R1c
i4ZC3bFxgVq5llgUEDZ4vBTu8zBjHqPRSRntb1Ip3Bz12RZirxPLfgoR7MAGRtzsgYg/95GBH6zx
j27HJTsRLb93SzzZ01yvG9P3dxNpuX0osBj51KloiaPK9U1/E/fzaYRleD/nlX6yCpktIwLmexpO
MNVQ/kuwvzGOsVUDfUBWWYoQ7dfgELdI0da3XXEHKsUhR8MXPJWky5vhMaHjs1y0/pmRVxx9sjxb
MbE5/e/HUP7LjMm/Rkz+/akq+Off/pY7+fd/+9sv+S+/0d9+U/u3fMrf/mVddkk3PfQ/arr+tH3e
/fUD/hkj+f/9n/+MmzxN9c///B8fbKXKVdJ2Kvnq/rXjXhBs/X/lVLDQfqj/+zf8M5vi/0Ow54SZ
Fniuj7fQ+t/ZFPEP1t7S9jxbuDjxXe8/synyHy6P2MBH2yabIe3/zKYQW+F3YPAWpunS4WMG/61s
CjmU/yObws/xMaBYjus6Ad+Tv+q/ZlOawcvbMigEghYWNK03PhnqVRo5EBi4HLkKe2C0BoxdGFgh
9ZpwwQyUxxIarJac09zscJsABm8yllT9lIigugUt4jcLxy6AKmb01w4+dTpGK6ZDpTwOzxgR0/9g
7jx2ZEfWa/0qguY8CHpyoIHS+8ryZkLs2oYM2mDQ8+n1cQuScO7gArqji27UOY3dqK7KTEb8Zq1v
DROG1sWbbRXw7vLYvOav8tDbrX9QUOMYKyYY6ElrsEwrP+e5Q3646CB1TA/m6A4bpnzzbWpRB3np
byUq91UVFsJkFghxMD8JpMGcvt5Z/TWUKxaKQo7HvAsPZZjwZZy+M5Z9B6BTYIyBpcuB1p/tJoKd
MHsII3Xw6Mq9NhO3jtSJFZHi7t1Gs+NE9XtodS4dps8sl+EAPPAtUBtelYn+zNLbIDoTg65wJNKA
Bdq+dM5UvlMyPvYzrstO3AOngkoe0UvFQ8HWLiNYQ5PlmXljzljPDg69SK/hNMm9P0jrgEKU0pyA
VgGWjC4fjEwz1OfQzy/5KC/BJIFS1yRfeh3gtEgxHUoAAO5nMruJv8DEaQ2lS0LIHB+gbwIANcHK
V6CUNuNUBlgU7OSifNWuXcanXBpdfLak+D2gKNmzYGiIicjQXiB5WUFD0pRa0tkbBilHCnbEvmhI
l0HjdVdd128AHJL84JV74jZsKIUwOQgquVNemQvd52dBEbIFD3WoCyQDwzgzQ7DM/TR17bbG3Liq
QMKclIAXrJ3Bu7YLNbucOgmaA4i2ysDgALDe2ZPxPFYwwiszjjZhDnR/CjOTmE8nPeD+xN47dxyO
zAtvRpX/Qn8ynWBb8cVtFuvSdKlTis2I7Ghl1gDjGL/0ftVfAL2vkzSkkBfWtM+LiBKAi6yduuIQ
iXzjJcQhFnmWrQuD21qWWXJsMStTATvfXob804YpwiinGs6j7JdYPW+nCJXcJBohDL5Y7ugosY5h
EPsc/tDJOi8IVp6OHjxduIRQuDxH1cwcMCGjjtCkUyQWrEyRI1QKB0o9m0naFNvdCeULkzs/vmDy
z3aEQnpIz31/zWjVXGclIzjTnRjzpYTApKoxj96cQJAY5xt7Xm5qFo4E+LBTjKJryZSLZzsVqDnz
+ZKUwUNd2t4JFCSxQJVzqYT7DeC+2fUsb3YKQsbVzM/ws2BbQ0pfTNDjYShR63aYXZqWe9ssPf1r
6QMkn6N2TKY/qssO3Zw3P9gQEqWDavVMqFB9k6P3C6IF6B6mh0+jM7yDeEbawBrMC69WEaTXyNQu
QSNde5C5DDeM6WN2zdJgv0/KQ24aO08Wah1kxQ8m3u6tatnYksJ1DmwmG7KVa0k27VGh5va806gR
zZvUshdX+eyTmwsaWOuiNLkUASrEcSI/0eOzOzobaGP9AWgV6lmApVpTWBr1wC4zpRNAwpG6QHUU
jYAnT3VLPkGRaxJFW2UA/yOurfFJj7Jrhmmp3+HYe1G1i/ZbEu+MiDraenO8Lfw0PLSFUFui87oV
adrWPiXBUDWF3HdsIE9WSHEaBkb0nLhLLJn05L7MHX2o31U+Tpe8qV5Erx2Y6fXjX/o1dTZ8OtjB
yMwY7FTCPNUj7iWWTqghaLyaGmp4Uo0/wNp0LwSC5JBK0YN2x6FU/WYwnZfOlAFT8pkIOFdlGwtO
2MpHEUR0aviTAe50BOFe8B7wEsDr7M9oDN2gerSMYO+GxVtTuehw3F8QpaeNHJm228yqYHKEH1nn
wjkp8u8eO+bWjUQNwcYGCWISMg+ltDkkzoQaLSEqamSU0kA8sjZ2RoAF0mfD4rOjUDxuGCvWX7Mt
3qpxWVraIV4mQfBsylT5jKvmZ1pwp8i8Ls5BLzZ917tHpHhA17qIyMJY3cM6XsetGZO101LmeRPN
owlgCfnQXtdAM/sgIX+pjDfa1D+npHhJ9UM8s3px5hqIHlLUPHQP5Bl/GSbj2Cl02VKAoZb6husk
OUkjZFVMxsNKQqnfovshL11kh1amtNa1WmPHmg+NzyoElXQAk6FDaXRwyC9amxUzeCgn2G0cAaUc
O9ja57beenTSjH68EEwvXxChyyVudGZt3iIdimuAexga1/XktGsnn1LQBIN4mEhAJh14wuBX0P0X
RcH1O+gV15w46cplMwjSgfeqj9ZdaU4bhJ1kSnfE4ZE5d7Ci4L0Gs0MObvZZQLLYlhDdhoFIGQeS
KUslzIMUFvE7Mk/vGqbjCToyzn+DpkarRXvadtOa0AhC7posowWdgNkX8dZzG6g8pHFw/COeQdwI
IUvNO50ybe8CzGtLSpIixnftQ8k1xH1i4nnwbadaDxr4igFXOSsN86wYtq16UbjAXIyDWZXyZSQu
mMaSfeG6mxxjzRmHG2hMw1tU/SqcFo1QGDibJg/sj9nr36IUJUPRRWcDgTaPkLiy8l7AOPfBTL1j
RqLug+wIBF12kn+/xMP4qHsbEUHfJycEMMdqdA022VCWpAgPM9r1B2LUZBsdmMGxOrGJMVy1FqJl
n/HBHfUES+xKHzOj+cyH+rMEhA3Iqxiuf78UdoecxpMHwCuwuUyCLgE0wV24IdrxubUWgZ34sNhw
0dyrp8EqnrSTWSuNEssFprMSWfYsFrmAcRb5jExceXuntbyd2+l8x4SBUTn2FB1WJBRNI8FV8mN6
D8OTMt98sBYsWADJCaYjoU/4A83w3oG6zVgVdzwS8SJ+nrnpoLUX7L3i5OB6ouIMtN/GaRyWyOXz
IPRXhwJ15DYAneQh4vUtYMJiOHoi2IQ16ZtGfsiTcZ94XsUH1X61J/0a2qXEScjwuM/85x6FjVDx
S6OQuXVV/E5zuh1JrUJFYu40Oaeqs18NxgZZ9jiRTu2+W7qWt4n8gdF0x2+ucW81NECSHSNod3Fq
gymom48Md9+mGDr77o5mQIxXDwNlsAd8L2BpjM5z+NU9iDqdQrdaz926LVA6ToAnUXfKW5VxUtrD
8htlYEtrTgyC2DcaiGeZqC+2xHJjEJtjRlgVw1m5zIDqjRLlzSjSnQV3OyNdNIFqvWkCIjNa/MBt
W+aPvhWea+x7k59+j6X8k8zgWKrKxaQagwhnNnpMI4kViIDGLGWxS07NFaDej3TxUpT+OXSLt9l3
rlbj7XsSHLeSB+cp82mDPTZYKLxjJtIkh3CvkpdawYt1O7DETsYgMVALwH0iIs43YSNZ9wqtBNfZ
eMYPdB5SaumRxQHmy9w+CTG0gAjL6WSY8dVTM3qg5YuNL3HZYb5a+neMAfPIUXIm9BPcDWgLPm+P
iaWmRwUfYlNGOEJQ6mChQ9/w1IsaeUTq/tZav8ZPXQdltBiEuv/9Uof5Fyadu5HZ2Y2kTibknSZ6
x+0hC7J1WCuyJXYoSdzjZH3qZLZ+gtYv1xonG/GxG4NTHDdGJQG8WhWquGydWhYVYayC9JKRcU9/
EOR7zKGIwsayOtgoOx61XbCESvtXntXxQSiLOFerTZHqkNgR+8N0HVjswkvj7WhEMN/TwfYPOXv+
1d9/LL1S3EuRq10f2OrEgVJo3zihB9zUEa9BzPmwHsl5MT2nuPQq7jchG95Ghl+yKEmXRUe4zpTD
qaaddV3n887G/ymMmcFrkl3Hov0UvSO2UgDRa9OXoczFBhE10D4+giR9gAr1xm43+4m+sp5En8YH
kiBGtbct9wmb95eGIM/jHTIZzz8qLGuctNe6Lm95PB2LJM/hZ4bdwavQOwh/HE+Zdp6qgqlrRCcG
htxst5iZaw53hJfsTdTYV5TC/PejhqFj07yRHkCgDAqm04S/f3FMrmXmFy+M7quzOZGU1amHdEiC
Lf5/LP4YfmMecszGd2Z5mi1ddKWQi9aaOPONXbDAM+V31xGwQscFeymp1gZG8V0TRncwY8UmwKu4
bchuW4c1cKQ0IsWC6mS0JyqtgpIpoaIhO4f+ICEGNzII90ooOVk3Ibo13F82q7FrnjWskExvHybm
3aKWpiAc/zh2+V42+YdgPFY0w/Q2Yd5MXfwvuvzqa/TdroXWeCSlVMc2h9b0MC4E96ba2YkgIw0Y
6zngSvS88trLkNj14pflHnmzrxR7LqFk8zspir+cvHnIabAxYuRPCDtIi4gZNOfT6ziwC0PXzXlp
EjxDrtoDsXsT3iTnp2hqPi91/1H7MYBZeoBJBnt+rwoio2uAYQ5+ggztucSY0Iu0JA5LcL9mds8w
HCTnJN8K7SAKsY9uBiEJJt4fLZW7q+34AeQfJOKsvUgl5KqzUKpwNVnsc1uyjP3msVGKY89ov9tK
Y6f15yeHntvUbX/QhkDn4TQX+itTU6vMvuXiGKsANJM+CqpSEZ3523U8yoWZhLXRqVB0prG8En7D
RE0wPZvmcNr4IwQLdrxIKPKVZYBQ5Fq+DJbbYw6IPhiycKN7/FHov7smbDfAgufUlVtnSr5x8B9T
rKYHzBLnAUrNumy5eVydnYbIvbCNrN5oNRFQzGj7RZcANbR6b+f0LMfjJD94dvti2WlwtmLmCiGv
IN+3+SxTBKX4a9klDe2LjE3zAHy9u7Qh8GIwpCgOu2rrIi3QiNxOkwVnMwbeOxiPA/mYNDLIDdrS
mFjGgvkrfO4PETvimGpuTUPikSsvdTzbG3JpyEj3DngbOLeyvtrVXmLA9rU/QnaTZqhPbRB8plOJ
dx12DWlsiAOqiXjBKIYj3MOpyiQc6aYn8SLIMGm7clPbVB+hrUKenrrmNa7aXWlHyabwhLtKJPjl
qWBNlcSkIZKl8RKLm+wSsR0y7GdLRk+gQWfKwTwpOUEt6CwkM07zKVUOeNgy2MnHB8mPqeNbn4Gg
ZKP4JNw63ZFi9FDDImYVBGJpdh3QTSUVDDTzM3K+W2ABied/E8BGn2hbN+z94zjG+5cuEZteQWbF
q9+jl2sKImzqZ+XiOeQQm06TX8iXLCrpGk3mXHjQ9qw6kX+SU7Jl+QRIOX4yvysU0oOjDroHLlv2
pJa3MYd6X4x/8tr8bfcckChXiPDs0uA0xD9hzHVHAGQ/Esba2ErrvduWaNrr6i/kjShUusHciTvE
VTOJMA3uASnte0maBQ5ueBs9wtC6zZnZjHBDSqvewYVN4DuTMeErNzh4FikVgceyvS/3bTf+aVy3
f63HmnQ+CTgD7upGofHDk5vek463q0qYoyCuQkTcSHZTON3XMg/jfS+9Hy17gGXuvDBFiYsnaJHj
IEa3wkJyGD+1yJJtrNxbN47ErREZbYieZwT/Fu8yOTAdysIoYAwTRNRV6HT7KnjXyfQ0+sInmrHf
V/ml0NYC/WUYQPMQsWQuKPh5LxzQv5sKcRBqC8Jq4DDxaUez7bavWLA4MdL4s48SstOcY4wVBncy
HFJsJg0oZNodqG00dw0pdbkYGB+B0YZkEa6HgDQof04filki/IbXtvYbyHd92hq7JEbGpNPpPvNZ
SmyuSG+56CdnWk2e2A9jhENu0YuQqUFScoCrToPs11NG/VRum76JdpSNbz6coX2Ses8E9xUbLdDQ
+MO97+36UIWMw0KIfGXo3me3Ta5t53Ovxv1L/u4kb1EeMSKkJ84WRXbFpPYYNvAQMw6uPtYv8eJw
j7iP0XEkX35e7gJnJCgHRTyvr/PLaaKvpHLfF98Qa1xMWKFiGQ1a2DWxjqGQwgtLZriHIBy7Dm6J
LOWpBLQyV280c7/NmFcpc6gzdNQfPNyu26wYfuma3tOob17U42WrkIEosyD/hAsi7nr/kIXOHpAP
+hwjP9ZFIBkCdA84NKjmkeniQzWccznmOOUJEjLjAYFRmbo7zy2CvYntC53CkFJ4ugD7WienZOwv
HKPFsRiRyNHJMk7LIyTNDKBKyzjjSIYdQHfDvZQf0HimT20LGMD02+IwMqOjriYOO+Qh77IjSnEX
11RT4GqzMpvP7TcmaS6UQO5arHsV7YRbretKesfR6JpTC9bBJtSEnyNGuistiWPCIOjK42jL2wuQ
vxu7TVzMNigRY/40beszCgq26h35qsVI6E4UkAIPLa+yooPvdr/8rqW8Svpj4qIKwm4ptN8f2GiZ
66lhyib6q0vKyS53sFEi6nC8LZz4hrU7fFHDeY3y4qmE/MgticM97Fjawe0Ni3iPfQNvsMPGlPv/
GgfQngfNenDI8X/Marx1spywW54LglbOdogetk8f8JfFYF/LV9lypg1pQMePmmuN4SvcBqro9mYz
qH09UmLi7+w3vr3MbKEM++E7Bg30dCXnYD8XFxRjn+UoNq0OP3uZ0CLgTE1Rh6+tGXEwjaPb4Iiz
ljzjSGwc1dZPdd2iLSPEcOMV9rNlRcaT5Lg9j/bwEYd0cw4nbs/4tHXD11g2FNomUdQBk4PYHL4i
m+NJOetR47AQ6LhLy3p2tX7UhvVouNVDCZ2AkqBbXvuLLuy7UbvNAajJQfAUhDhNfE+8jjTfq26K
LryPmF3iZkNiExLFJavUe/YqRh45CQR9yO0qweF5cfvkUrFTCTGLk4PPPSLUZvIVk0zY2lNobOk0
9bbkYsOMXQzvE3+47ge3OXMVJte5oFl3YASgwL4VViC2RdKfTAtPveNznmQOFFBSvS9lbpbbfiDV
u0PvfWmNzNgGFq4O24s2zBZIxEu6O2yiu9P7kFOa5kbwceCu4xIxsAFE8EY/dU0FQmxMpQxh8mkN
MJU9qP3Tb3x1Ya60L0i1gRaYn8xS1/sgBLGiFCuCJMV3Ux+cpmrWg0GNOARvOWYfEnsiUnK89lJl
yNliUlA5D5bIUAjcWYPvBul75zNkiC0mgJ0ugGVjrybJSNxi090MXXk3Z5CAJoVIk+avXZpVh1Yw
mp1wH5UFM1MoAy/shRCrZCELfmAhm9lqVwgujnClsLUXPHV5CiBA5sNHAf1pyJD3h0wFJ7maCHc+
Nkyys6LngWScdBJ4tDxCMTIfE2tvtQ+lJtcCYQOBcwFoJcXohxmk8LurQrq58kDwr/l1qTX9pt0z
tVixujsE3fC5pDScB2rpUKjyMWh5/JphS6Q1Yu0RBpjrLEmVJJvOUbfxDefRmBdnIgsJkPoQcCcS
nyPJsmjIqT+D1EGmNAoHbUTF85B5B00q5gYX+bZAgbca+U+jdmXBgUh+5ugn74I4vnkMaa/QtJmu
tdUNYETWDRmi7f4FRscvSeN2CXS6K4zpGDQE0MLjIDdKDztKc4BNhc4ZNPz0ORsn2oapM46IXVmx
efmaqSUnZJ/tRpmTXIvYfs9bAW7LOEruQpUmDZild/Lmv3N4n7ssm501XLZ4D9v7D5BLlHqOgzKo
JnoihdW3wuNTXSeimsDUuG+NEZGbA56ckUl1sxqbIIwqBYPnisXGCqURBJl8TkEHNdDKFQPOo6HG
dN37nlqxtXjQJedz24O20pmHzLYN79St17GdPnMbZaRpvhOYgKG7LE7JktZLQou1aduQyqZ8IH/l
p1HxLhuefYBM8k4tifSBXy1LquQwpCEONoprLjsmajU2gdDcZIGrGDctEibkPCDbLJ9FZwrq+yAN
44OPFeYoUaLqjgQ7wOGgr+ZbVkTMy6lMQl0jYIkG8jmrG8NzPo0ZAUBWeUmwh2FUee66grnxiOwQ
BDN5sh0T4BIrquc+do335Qhr06XDbqTvpWUuj4pVxMok8WctDHk28X5PwUJxn6DwNP7vQUDP9FE3
B1wwK0bSCPG/gzrVq+UD0xvOt1vMP+rReLSC9muwmRB0DJ5WQ4+kaxgu89QnNzN8ykVtwxvlIu5M
/wsH9EmaavxkfLPRSyusUGW9ZMm9KNAArmJbnwKrrA+ZrZONYqv55KnoUaKWQJgUuTedze5LwuIO
M8KrTTV0wC/CyziCA3DDej47tBErqzfw+U+t8WQQ+5LlHKmUckc2McHRb8DKl/ZwncpkvP79f0xI
x2unW1TtpD/9zx/GForQcGjQfBStfxNLY5RTO/TO/BujuAtUuir2UYeMyhnbGKBiT864NdS3Ypjt
fel/uG7bn1u6uN04M2g0mzQ9VhXNUROI7ikGkPoURfHBSlG96vhlkH57Ledtn0L/gWwHiyopM3FA
woSyqe3f08pE4x/QCtp5+hDmg9gaPulxhG1aDJ94Okdiq1gjpxZpWGDNUBWRAJiMgtknlQei74NT
NMXed4bkIbAOdmlYD2OTxheZtde2qq2HwhcXNUz6Ysfud4v1YteJbucPA1mBLvm5JMZFoZ1sLBbK
5WJ5bNm+dn7OMQ8+BI076i7f3TKouVZVeSurhepIoIKrbQ7IXkFzN8tjT5TDCqmud0/QbaZDbt+Q
/KaPkLmvim2P04/WMzyseMubwBCDfRFvRfvNTvBolFjavPwrzZ1i746wcDu3MNakPWybIrGA8MSA
pSeKuCzvnkG6fhhsaYI5y3llmEan6fQTiAXmTVW8TvXWNSLwrcj32MgEAjd2DMm6JblViVNqYJZX
yLdr3a7TUCd4zwCVZJaPOK5TKwQ32B+LFXEL/g0MWFumb/PoIHiwSUruRU/GOC10ojBYxgoVWnt2
7YapVb9I3MYXpWx7j+MsJnXNBNvRvaYmhkp7cPoDK1XEESpRbFnK+a4JgWRAAjJrIDFiQiuYiu4j
GbKnGqn3fqGuRBp3WgdfF0/ZQFGd96foB+Fg0Y6kthiFETCEOpaIwEP7xbdndVb9ETTYM36aEckR
03+vMyu6a8AX8dDtnCl4aYv+OXPbhrqRoCSYBT41Ow9lwGtuDIqtgZVlgP5tQjVKh41CZ1TY/+D5
BL7DYkJeqFOjh9H3+zW4pGZXxCyBDbUxmupHn9T5U0nn2fvGe19M5aGfxcNYCPbW3kQD6cOvcRmG
7dL8ZjOvA3WF522OYu5i443tP82bConWqJB45ROJKOXZ9WtONYZpQtbY2dy9ou1feW6PAYQkrXhk
RFIQRLAKZHc3Y8R6flz+BDTI9pXp2QT3HgMPkaoW975lLNGlmER3pkRW0Rdbl8DOFcPuYd8Oc7OG
yAKXIHForBgbrSxkrkubb278kOlumyTHOkM/IUZv62dmc/n7pdGTQnMJFSrWMJ0qyaYLINRjixPi
NEtwfFGwmHhpb3ObdXIYf3WqShHdwiG1cn31mq/MjtQ36ugT6+BbPWp3PZTdBwKCbCk1wXO679PI
z2Ha2XdrLkJTmn3k9ZmD3jbrrkP/KWOmIG04PbAEg+es1Zbc245ahmj3QQ9MPZpTg8D85KFtqIIM
OEGGqJxOGUPSderb8BmD4B8fd0LKVHoV2pm3Fw7OMel/N3W7VEKi2SEppfnymjFckcHeoZJl7mkt
cJ0Gu4tHzDVY0p6HX8JCaSnD7ORqMsiGHmSBo0GNKqqQz0g6P80Qu7ZRW+xEGNlbwH/kjWczKB25
OMUd2sEaE8lq0h0nJVNjuEJiYwWU1kVZW1uOYSZCmPXMkQ1X5lRfAIE/u77xkdjUP8MqfJwdgJGW
1z4PSYSmpYvfDUW0m3TWBi8r1KvoFy8tSVyZEazARK4DxTvouN38LAUgBs2EnHxFosoSDZc9Yihz
FOZbg1mLSmz+BRxtXpNBlVGgubdG58+Z5zOpR7475cgJGdCvDKrpdTba9xS63aD9j9n6MB357Q2Q
Z1k+MwBgbwP7ILz5cGIPrAWiTdY0kF2bq6W4YZy+IsG1LNiJ6ne4n8jPmYw9YAD78Ga2E7ByL2kC
HidEcT9O4W/wZYSzSIh0MnnL/K/AD+jbSu+rL5NmJ6XYZg5YuQkMARtRxTh523fefkLiMjoWRJkc
XI3ek0V4lU7yHhlMbnXHD5m7hO/ImX90B4KKBiRNcTu7GwK4vyrmNKuqeQhsxliFvncOblxMN6uG
bQBiIquYb64EV9nx7ZsGvlYk07XQ+hrXNRcNQ1Q6hANpGZuGpSwKTYmrwjhYHkOl3rAJP6vfvPDV
U/iEaSk68rltnKypFHIzJPFLDl2q80nPsIXvMUQQxzJuIAW47/kcnHOM6Mz316Xo9DoySMKbnzCZ
XJeFkHTQdBkeeTG0QoDG9Kflme9Rtuj2zWDYSLveoDTmmhHxlzQJmQr3nlltmKxuyhh7H13ReczY
MLMJS+dpO4j2OKE5ZXgVf0t/WJcGCnBjbG7hiITba7azYCjaB8ZLKpCZVRB5ueZS/sURCj2+fZ1C
+rA7FnHjlThoVvtmRL1l/2ytp7worq2pLspJKCAfAr5/Yuu9meM49F0bbxv5up6+WeiEkglTmg9L
DUoWNaFv76vOZPfH3BN8ZYztFzLtuOhtEiNCt5EffQlYdTDzTxWSRGlHANA3VL0AY5lmeB2Ptc2C
G5qi+zYvuRnqhy3ILgwHnawjuynob2kefHHNl31mBYweLUXMksukNRaHZqaf5k48hh26/4j5lyij
dZr2D31a3wc/eRUWFm6bxYwzGJtGFY9WiwmenNdLnzfcyiPpDWw+0biQ6ufELIqge2gwoJmmajCw
KE8tEBKrelCdR0dvtF+y7pFBz6SfzrizGK6O+mKY0dfoNPrs+fjXrBQbPz/NforrdDO35pbIcqKI
XKqnEYMDkCj5xJHPJkh7b2UVzCeb0MRUhiQxefY3UlwLIIXzyhEBm4itlUo7fupy8au7+XVG+rHm
mlq2lkMsXkAGYHLDFcziubCKg2ITzKuLhTxwyvNssqHsxl1cUJBO8fitAwhKlOnmplB1Sb2yiZKt
n0JShF5W7oRVWnuoRWLdNMfRe4dcGh/scahO9tQzd5QDc4a8xhsdyL3qzey1TcRX2XA31A2SuUD0
iBH8Rh6EHZC3Wm9mU8pTRpQTGgU0/V2ZGatpNImmqadsMxE2sOpDfXPG31VhOs9mwVZTefOJ/Ggw
/aPnbYC7WZsgYJTrIp9MZ3Ft21HeQpYbE6G0+cjNEkmLfSYqtg6kFkb9ByRPLQaH1PoOHGJkaiHu
YQyiv42Ipiv1g6bvO5PpI4VmutCkjL1AHFQWPTgIc2wjXk/zSNjOGfLCkPb6krOQYLRIdNoc72iM
DbxEwLt807h3qTp6lSaTZ5iXGFOJczk170WIGtXmVVFT/K2ynCNmtg64pdqrLzd+F6V7v2qfTaSH
Z4A+GUez/JNmY3FA54PMsejJhyewYoffN7+QoE1h4LX5iTGrGCiyHTwqUKp47gzTbE5p7wCOVgJV
gAOTnWUd9Kk/aVGczHaGnDXJ7zEJfvoOAXlMvVjxVs+u6PdOHKydHs5tIYnKis3gWiftToUWTHWG
UnaM8EWYx4ELiaX1q/YYI6lLufT9ej/V3rkX83dieG9kL40TGduqejJcdAWoBNzbmDBYJTZ07ctu
rZl57RyyDDZ2Eh+7+n2wEfBlPljWyPefdFbt/6pTR+mIBWuL207mP+rUPDpmc43bgpyXfiJqNbB+
W2p2t5Xyc1yF8Ibcok+w8BEZIkdSs1vMa+AR99UY2g+VyK/B2CLrQch/cH0+ePCs4j2ogZzGSv+Z
MkVHmhTEq9sI8FIXTVB9wJ2X7z0XTIYSGmy9/a3w0hxw2JQrLyGXq0HP8OqmPHBmV4C4mOKPmIQb
t2Hj2mXjk59KgjdCuWeJS+mN03wrCLjdSwrryreDe1NWPu7gWB0rn/eTfUGeWfMz+jR6SE/9KsoF
k08MmKGXuUvLFZra2fF/L75HU8/f/2+y+n8S3+9/V7cfxe/m//xW/x9q703BX8jd/2/6+3/XXfnj
Z/Ij/5e7/vHrd/PPYRH//Q3+U48f+v9wmHRAZ0K4YIbu/+jxQ/MfKOCdEGym6ZuBT4hDWek2+bd/
tcJ/OJ5pUx07pme5tCb/+l9REZb3D5T9tktHFPIveE7wv5Hj2+Y/q/EDJ4BBIALPRvTvLUEW4T+r
8Yu86YRN8OGRBbg/cSTmNcLvlBmY6xodTvQhH1bJWNEpGt4wnnpVUiP2g/IuHb8wRtyOptEZzOZr
mHzqssie3zikFEFqGJP2TcaylJmQCw3JmELNVZ37FpnXxMssie62j59UJiaSTLvOiQVAwXQiiAu6
j2l1ixeo1fD9bWI7QBtg6UqZ/SCd003eTlsz7MS+SrL0asrJuJZBFPGcVAPrcXANty6q6/s0Vj5r
4MRjF2l6PncTLfsqbgrjVxbWEDOToQWBIduXZmwHg/Td1OOnTIoQnYqUD5nsoPJIGpzPuvLEXQK9
y1flOOrXCUnr7wz5bLDKmqH4BWgYX8xgpzSxhWF/plaU/CjkwDqpw1pfOAiMQDu5CRIrMinCLQdR
DJ2d0RUSkXL8wxyrY0DchJSpfa77gA2WMxEf1RjvaAWct9Kp+wcuVTgdA47VXcwLBmSQwxrBKM1m
qbg7HG2g3oPnii8WStPaRy+wm/y6/ewtU74YSWO9zVEavdVzwRs9MM9GvegN/UtBeXYY4sS/+0v4
xxBm8FRbj045UGPymZKYxc3YetGFj0jJBrmDWx0nYfekcsO5qiwk1svmXkhGK0DHFjDOLered7ho
ctrO2uBnR8xfiD8Jg5B5W8dBiNDLMRxEapFD5Fzbzh9VDLR/pcLMIppS021BBZ7vitDHTTMWJVb4
VEH3J0jDetcmJ7sbuCiuC+XJT/DcabCpHdQZG7uECoicf8nWy4UxIe/AWYopbmZss0pFNDOlrIPi
mayMzMOfUI3mXsooJtq+GdVppotqbwBVOvM5mXB8MMrGaXpkIS9IzSAhoVtD1TeCdeqP+J9a7Pv5
nzzG8XOsocWIB0yjg8q29WyD8EhzPwlejG5Kce7nBJjHfUyraBGqN3qMExRaZGUSPp/MI9By6IHN
d+EnvfkQ+0HcrybTttnzozs2I6oRJSv7D4kUaGWZ+qybhRhYGV2/NhQZb7o2rf+g7jx2ZEfSLP0q
g14PcyiMNHLRA4xrrcJDbogQN6i15tP3x8icws1qdGMamE0DhaibKoQH3ewX53yHxX2FiYEEwDVe
CSKyAZyw3vSCVWGGGAc8s+em1UPLWbgpvicrSEuqc5jNTCessNwXPFm/IniEaxl5FRVqTxR0O0ZL
nsBmS5eN83P0ARUnBo6diH0yG7nS3isJEyw4rNhj8QlSLXjTerBxjnhQCH2HsX8oPZ7u0XWiT6SY
0NREmjwHtZme1IyVxVg71c1sK4Q9NsPs3LZRXAo1fffdUi5yrS/eu87MXvwyJrlkWsPGodLtzIS0
mcyG7w7i3lpyIKek8kkDs6jbrLqi+yirtHpzDC8CH5GoxVvJVHHB9qb9Us0SwTGBvGe+oXGetYJm
hFwYsgtC2N+ZInlQsV7R9iru3ogNey2po2gQRpXl9BDab4x6ym+PXMivprFdQAFjBQu8HMArh3Ye
v7RK4+wTxjjbTLXyD+p4rI+17511M0mfu1K0ezVni0GqcPvt+ghTNReJVmT06ZWZJyFUbFvR1LVQ
nQZzmrVrBNZ71G1bZ5J1uBiOZllbZclGuCxChEA3jvCUoDHLiJRHviA85gQhpUUKJmIsPVg6vml+
Fr3eb9XGLkDBuAZKnc5Z1owRMMYa7g5STb/ISrXe6eTVfrVNOKxUM1QQ61hRenLBdS7iVrU3Qmbm
ax5r6mMRq9o1VwJWaK5L1CgJ1hgU3HHcqoqIDowOWT+zGV+xFEsfYttkhPDblXwhmYwsif+RNoSV
B2ld/eu/aAaXZP7n399+/eu//LurzVD/frWpY9xEUDnkVqL2cBFTeQ5c28w7uVVGkLlrcG3P+6Tt
jBU1Xf/o+IaP2ydGrzh3W8Ci/LprjN99WkBExZ+ieMsikfXOHNFWEQQSxdcavYm+BlMO5JA6cNgS
SxOsWFM5sPyU+quLaVXrNkEd7CvktlGNd/BXUu9NZ9uLMMJpkagotKGWog9P7JzHdZX30L+Mzl2L
wHRQ5MRlBukKrz1jQnUPjsl6AKKAwQctfkxYSwC8PUqZM+lhu/JNQ/mYQOjG0hhisYQ1HWzJWag+
c5Xh+phMXrGoqPGRjQrcJywbGoKEyktJxPXbjDRZ0CiVBgTMiM4N55R3jJiugBFHs51+sa7vJFxP
8D+sxhh5KsObARifXmLMmo4AjIzJRARXQVv6qldtkTex2yX1p7XYosrajDZ+LvAPGEEas8osyCWY
lSMLN79Mmb6jOvrM2GRv1RoWPSDyxFxq1BfEY0iQlSw0ljUSwaUsWRbMG60lwWJ6SdgWansVcsw1
SdVsL2BifkgrDNaGM0aMMMWwdkQi753lMs0uJkqDTtYCpNHiaFsmUskB3xZrcutLqRRrMw5+vlVs
ML0D45S9GLlEfnCknVKeXKXvIC5Jd66ZOMqLTPtOptuI/JRhr/S9cSx/LiqtVSgjptsrme6xXMR6
s+ZSRlKa0W9ls46t8Q38GLcgN7Q2wAbSte/8556MQQWj0v65P9UumpwMLZXBnCwF9xgNjdyapYNp
4T9/45iT2fNvbxyaZNtSVXJcLJyomjali32+33gqp/fZ/8yykiRAH+KkrSPEWxCQkUAEIc3zXOHB
eewyAlbyKgtIpewykA3S017Ssk3v6aRdK/1Y+9JsRqpzsptg1Lk5u95VVDMaVfRpmVhqnVXPM5vb
ZNbh5c9BlMC+XepNADc4tTV/i/7b7s49IM0SIeHYkc1hRDcnVOG6zfIuzLxDHow26OYmutSFydiD
U7hELGFMcd7kHfUrLacGm/uRyh0n89YpUKbDKgq6ZtiEcU32FrzQRZYrXyzfglVfgkQYjbbfmD0h
QwQ5s9PUm4kkQ0YLzrr6qWNij/EGv+Wu0Wi8eTAIRW95I6eaBTZPjEw7O9b2G9sqFcaqRM60RGmQ
SY3mE4WkPHqV7gEOdGKBRW1UVlWli23sIWlCSKHI05CP5UbxdXfPAIKp7lAFAHIbCGoAngmNgB7B
Xh2NN866Gb5HyGZKTChrUuYXu9SsR2aBxqI1bOISPAYKXYYZ1lOhXeqqNVzsLtfhlNRTGZwnxJi6
fHUSlICe2A7Z6UncvhGWQ8xYk1kkZrmefqMhtu8Jb7GNouLWC0TAs6oNaFuCabhSlLZ7qMLBuggq
w0srDeW90wvryYd0e+o6hTFj4Q3XzC/KbzqN5uQQ6RXsdK+KvoTlZswu0xb82Fc8iPwlJuhl2itI
hF6OaE2kJjnbVRlrDOuIoUzE+CAH0mtOw3SUdZoesBNQ2+QtNxtN2/WNE5BpRsHkL4wgh8ngI84O
dgTZjmtAMOyiMy2QS8cowKLiRRvM5dCztllXP2e5NR3r4ueEx2zLYa9oPjqQWIlu3c9FwAPGpYBM
kQsi+rks7J+Lo8gGYrF/rpMc8Qxv1nJsWMa7g3cixdjZWT/XUCRs95rm5fiCU0z84mVuQKFUNfpF
g5RYWIBsR6IQA36W6OalGTq32AI3tXu0rVr6hHAtOo5eJE6+a7EaDh3npUHZcLcMAGcN0QDHkWB3
LLNqmT6YHaFZyOSGPRQSZW4XAc6xUcTqzgJ+xYJ6qMk5iIqGgSVhB0LT1HWcGWyR86HrNnVsIYRP
umJr+mh6WYPkDkmCRX9tmRiv2rwhlS9qKj1cQBYx11E09G8l0njik+gN/Bm8+uQdvCj46SEBQBez
32R+m7QuaaEUwajqEPEXs0RnJ4zzOQhvAQaV97wq+rsm+vQQUoJw8KY6GWFjqpmbngSpgKTWQZ8L
NWZqbBrSuAZQWRLy5wZoaKWwfAZAQVBNPrZ6eFPtUjnh2cBAqBCYQ0+iQtpTBGA20UhcGJYRfoV6
jkhVrSv7mY0SjGtiymznjnbLPzCeD12CZvnMs5yxC6swVgGvdlkmD3lPTpxaCtNf5a0ABxZmZbpW
GO2pMzJL429sjOmrOrR9jOSrIPC9QWlJh2k0KmwU9usfA4ocaMu1dN6AupufcSQBG3V1bqb7gfjq
HCCahBsajb79KsHncRQAU203ud9IrmINwovXK49pZfqX2sK/SiNTP4Cvz2NmShFSWQODr74splY5
cCZdWuT4XjdPsBIOqwYKpb7tTQh9QYszaVbkCcZHWTmv/Rgr3zXbFtYzAfI3DuyBZDrK3/aIbqR5
HX3D+PCUaqhWIuS/wGTaBbeUd5SzinzJ3LxycuQJicfWHdhmbWEcYdHlEgvUUkQF9qcZY2ybK2mf
LJmvtzet1PyzE9koxGp0glwz/ljvAas5Z2bzzq309fQkRkId2N6hKE11wwLMTKwGqi5MIRjv7Zo9
DN1F+F4KQlqNhD5sEZomX6dnVk5bqYXo1Xk82QoqRjXF/zYJO08Ztz8ARySDHGns1hKVaDkRQExb
qGNSpsuQOaSYIeHGDcCvpt9QfWB3Jn3LvcPVSt+iAuLvBvcP6nLC6ukOu56/g5u/YUqpK4bxamNN
es17vXppCqP67j0VM7ZSS2TRI53rk9ariJNC8DBsuRrFVA5VA1BoHoxewZ3JtrCfqAiBe2TjwJDb
aZS2AH9sdydQA+U50ki7RGLjpe5MdJVPiDBrAQqlUjVORexO5WlvxFuWi7mzHhvHA7OICV+eC3D2
IDdFil+fGlTs2yEtGcqq2UnVEFV2joSxKErYXDTWOfe9X5WTnxp/yQUPk79mX1o9ScOrvzyGAkid
3N4r6U5jpioDb8J3WvB21iD2lnMGSMWCH0QnJc/sJPTPcHjyuhC/uTUqgNYdh0XHzMj9jqiANqKR
KXgH4eGctBKKtIttODb1HUptqIGIYVBCEJIBVN/Ia0j9A8GhtiJ6EgRxLiDwD9BhjTGfTNOFt6zJ
O4gWkMk4jeCcMR/gkDT2jF1TSAnJ2A3zPCqrdtmCcQnWfSGGTarKjAW5Y0Hlyn09W3LJdGiv4ylb
pqi9T+Bzxr5iNaEuqWWJCXVSkC/zBPfMxu0jE+SNL1Rg8rDRgKL3uch32tCgc3JFNrzlWPPmahMm
j33hFL/MqLPpmZz02TQh/Gqi0N4NXcaPnapojOxFvSYMFEVnU+UrzPfNt63lgLdyiGHhCr8z6X+I
CeVHy/O98/ym2mtWiK0m8aT5KaRXsRhycvMu25IgFaEaW6ZgeGDaflBPMXvYBe9WIOROFky9ZRxe
KLlDokLHXJ8VNLw36WTczzkl39yrQHuafm59kd1VfIy2Kele1RS4TyT6e9L0DV29X76VscVJzzGL
YhsWLakQTvGsWxTLrY1gn+YWNmlmS/TvaCWjmY/SCTF+qzO/0OL4UUkN54bUTp7yoss3fN+oHRLV
cN78xsg2lsgDtPKBAPXObuxQakn2y6+w+iI5SiAIK5bpw4y29UdRlg6YNjPAOVF16zYirZtKJfuo
+xH+QDyMqMp13w02Qgjn0FjeMHXciIoI+Dv6KVhWHQrExsnstFk4Wer8WY//FYr8VycLeOb3ifk/
/eX/C+Dmv9GMXTqqYem04//rd4bO36KY19n774Cbf/wXf87UJUwa6DaoK+HcWBJizf9l3EjjD7pT
oUvev7SCwmCQ/9dQXTP/sDVhOY4msVdxIxj/GKpr4g/bNh1NVQ2h8ens/9JQXeMT/dY/wfTmO2OU
TmtoWhI2GgSe3/snXXZtyp3G/pZMO2EPdzfvlo3DvjemfEpaXElCzVaRo7xXYU5f7X8gZZ2s5fnL
by/aX4/O70OQf5cD/fOd8K2YplB5qf5puh97RhWhq+mWo+CyHIX33YLsmg0dpo3//CsJk1f2n39q
kFLS0R1hmJIwnL//1I1l6oaBamRJBjZZWLIdZiaI0zVxBIjUC0AydpyQBRzqAD0nSHosdhEhm0fS
gZ/TAdZebRu/XGn5pz571XrJvenXyZnNxRL0o9woBNFjsiQJTe2DbO0P9kZDq0x6sugmgQV7g+lD
Hhsb/EDaRolg8ZCytbBqt9s2jM7noVoBgQEwQpy7j+uhbI4Bvf9pyuCLorLZuFVEoqyTn8y2q9dR
SHa7LZr9GNScZnn3S6XTVFJdnDTN8c8arqVt3bv2JkyThwTB/alja7ikn1NmjMYBQYTNmzZtQOhK
KsJVwoawvfo5tUf/EgRW/TQQStFVSIvVYFhxZGdXKE3jtuvYjtDiZ1dik20IN7NYCdt9NnTXXFTt
lXBrfZH6SryUvXjSxqqclaH1lduB/+gMh5ZF8NS2Q5/SDGa7mb9Pc8Xb90l/lE0OmKCXBsQU8nRc
HQ2/xyyZYiBAGpRKRIhsjuey7AX8PkVd9Iomb61F1SOHJfsk0hSt4jGrnfhQZeV1yKxoq1qwPBVM
XMKE5/7zoddNe9dOH+iJ0RK7mbqehtVSRqdctzXaLr5+FaJ7682ymTel0609ZmVsGHLwdR0jfS3U
xr2CUHqSCIql1FFX2+6gLmACBkepl2ufqISFVjnluSVA2cOSsAf3IEHYOvXNGnLsWGQW90qeXaLe
WTl1pT0kfoLKr80kyxiVwadbsYWOOgJuKk07dK7/GGVltg4JMOARNSf6T/AhK2srPZ+pOSo/DoAZ
MtIXRaYHKsG7tBke1JKRqJMr9z5NN1UcXDvf/25DHIxMtpahMnirLrlGISPVnNRCaEvvToOYtC3E
dajlNspLlEIl7rmenYagDpoNbbUns2lKLnVJ/PSC/KUl8rUd+Uq2ql/56UHcuK49Jecdpm6hAdEZ
u1SpKuC6cWZn3keKhxv5/LfL1Yeo/4kt1kcBiA8H1mQGIKIolVsy3Z6qnMiu3K0QKMhj1BkGD1K8
dfXCWCkWXygtgg+7/RVr/WeiEwdG0sTMlahcEVnqGBGmjVRqiEdlqF4QSaKkI0EYlUa25QI9+El+
dLLuoW/ladSjC3XCF+3oc1xhYQTgMq+k/xHmFlGKCiY+Nx3gX+vXhkqLnuY0FO0CGcvcUMr36dX6
+QLS4iXTnGTC2aQwH+aQTbDw3oHYXO3B/ESAdsTwj6Cxf1I171u2yl3VjKvZhN8pPSSGwUsRqcMs
1HKDUzk9jC0PZYlWf7SHeebDr7DgNLAO4WusY6u7igCquvDfm6wks0+UL3pGTqbzrefQd3mBdQtR
FlkCDRpozeXVNVtSfX1z1yv2naFaLuWR4QT71FbeczOuZwQnDBGPgOk5kDcRdVTps6I8axH4YeMx
LMg58mLB7NS9T0c4Mbmf2Vdvqtc2ci5y50NpYpBZp2JRZ8NzY8vtdKXoRWkQnN6eWjJQVN2KwKOX
L6YafkP3Phk8D5ETHFoURtCF8Ztq6QG0SzDXGudJvGVDAqbfvduKhRePF60Q5H0RvkeKUDUr9KmV
xsi0QeOEPheBzUxawAxRNLWcZRZZGlk1aZdib+Z5sO8dJr7rMaubS9OtEg7fk8zd4qzhhcKC3B0V
2Jk51uWiZuJT/GKRfrY84xohOAr7i2fbT22vrqrSubvQx0MoNzok8twjdJ7sp28N7i8uHJ6dsrd7
lITmUmjKNXUJCzPyixbWV/w+G1fk+9HGDh04BcxUYfMgSkKT3T2DDwD9loYHYm56A+HffvViM96V
KTG5vFh1w+cd4/FU9f5uekUMQjTY4L2llhItFT15sTFyGnH0MeDqRbcvrpWEQGy30WvtJQe+dfgK
qJeKZqfmmFroQzjeQNEGH5U6roktL/kqjB4WeVu+RMMDs8Y7Kyp+NTTvByNfFYH1wb5+m6Ttyums
N0VVfjV98eFq4p43JhnEAmmrqUVHO9UZxLWXxDORP0f8svrp4eI9vvPV5Fqqzr2N+XlSCd0BIdAs
J1rO7JRlVLvLGjnYrE2zp58K4f93Hfsfghp/r4//93+jalfXBAP2/7jU/T9V9Z78Xuz++R/8pR6x
/uA4gl1KZfr3Std2/gAlhLDEshBwmIhB/lHp6vIPx5Km49iWLbkWJ9FHhTVuUpaIP8CcmPwTTZoM
xjTtvyIf0ame/1b1UeKqJNYgYKHsk0JjZfb3qg/nNABXpSIMx/aLS3TrGaXj7bfw6CGbO1pvnjr2
C6lbBIY0Y7sZis5f54l2F3lkP+KHRLarqK9eXDJdHBV93+eGQ2IHWME6P9ejnpxCdLWOThxZ0Jnx
U99hKalrlJpiYGaqUVF6ZU9ni6GzSwem2aaDMqqLMUEWASDA/qQlyMthNJCuTAlKcNc4UpJgdKYu
dDayjVFmp3Vx14op3aPWVi7b8FUtw/E5GcW2ynwGL3qwtU0tBtNWxYefP0mBbUvXY5uxRtTscqw4
ijHqnPcy/uy7a2117OQgPgENwM4BrzW1rH5hVpKULqxYhhkvEoP+PHaLvd0J7OAMY01RsrKfYugo
+jJ2dnMzL56yDNVtp51RBgWrphegDi8DyeNN6CEDjWttkeftBylEyxF4BEtZMPrtktAodCBmyZVn
rowmLRdU14egw0Rpth9IleVKFPJV4lGpRMZK1Gtydu0EEtexTrxnBE42cj4tdCzrDJMQEUgVRxz7
Qt+2bxw7HHj9XpLU2aPgX0Cmu2FkhxamXAqH3VZhEX2TlkcC20j2wVLkQx+fZdlAOVcp+wYt4Iy4
k3etdQ6DR5vvGO2Zjag6xQgs0/Q6WBlkCSa/HRTFOSvnYxjrz1iTyaDxMczlAMxXWaUeOrOfN3bo
sTWRpJP7K4hW6ZyCHNLUmvKVpy8alplpfNV29M12a92F1UEh15YFqTKwRlQSgqK0+ETg6RZrGCPp
2P1k4PTiFPLigodx8BqvpBbj5hwTmIQF5hq7Bm7SFo5YULIyaMf601XVy0g0Uaj4vyI3Cme+ITAP
N+1J2EhmOnuEq9ZO+6DJV8Jxr85HOyyRlWM6MN11ZBqvRVDaUD4qE+oz/7iW19EsvvpSXyUeRv6h
eGfruBLoMIIYZIbVmgZf5gAbYDuoE0qo2sJQ0oHK8MB/pSmgHuk6GAZyce81gqCMck87tHWE8jwW
8VlOmmhUj5Xi4+PvvLMfBGs1oiPAxqJd4sid7CnGJZ7UJTXAv7wPsMXyGQxV+XDJbVqyadXmQSHY
zrkoeCMFCGkG7SfJYYr1G6VFdUFieI+Bx6sNSklTybHVE3HYngLbRo4KpCIrooLoVusLADqXGVL4
5BEx5C9pNa9Yh8pZqgOFgARNPnIQbFtCYq8UL5uowsUYjfbF1aYGe+hAHzjb1iM+MbPhVFWJYCVd
q0hle+aakFuwyrntLikcIqcH0HZWbdxdH0l1xW56zmgnXnRwjffAoZ2F1UOEcBveqV7GvwuT2iU3
HBON1I2HauLr8QXAhqqFhusNfTX2f0jZjC/JPcPmTlo509qRbKeofMTXlK4zpf509IApcWAogNcs
Iskhky+IZSbxN0j2KrmZc6J8k3UIEQfuPuJ4NgXYQ9w56XHJKfJtjaWkQS8w8wfpIhQjEg5lxgZ4
HfHkqc9izl9lUqUWzp9b6TxoZTUiY9BWJn6URTFQroleXAlAqHHQJhFMuvRLYXOC9x8reI5hhgd1
BA8g0RugS/W9ZtZyYq3a+Nph0YAJH73q7ptrJSdN0dZ+FT0gcwAwIHGnlsp7BCqcJjumv0PpVKTh
R4cvK4YBs5EBxTfT3XWKCGluGgcd0ckpNJxHXZTozvtkZFIPvmBIxyOTuT1JO80c9YDOZBK1U0MY
CfNWkxzkjsRKDAmMHJoEDQHRi37zMc28x8DwCYkiMJte9ujb/am10uIYcHJZh6JzCnwSz2WJx0VX
A1JJCnszVpjKUSBNVnRln4zGMI+cis1xURfrAtzN2HsHW2fYbnf2orWC8hrXcDHMoHBvTmF5i6Tq
x/uQ8BnogmBMNH62dpWCptNqu3nrDoAJ6KhOoagMgCvDOtVlsR6mp6Uvi+ECtRe7uO6fkzpA7VBX
RxlJaIKx7s5qswsPXTg6q9HEnlDCl1lF3jASrQI4niVCRSxjK/aiDq8QQqO17SoEDtcexkBkWWt/
LI/som0yTxNmHXVTzyPeTNekb3G+BvDd67iWeyfMaAy7jKF865LRFVXGMYvMKRxbHCvT8J81zJeZ
OwxXPXRylrIRFk0nISqtgHrl6amrzAKbPgG3oEWfS32KRY/kE1ZtSqjffOlUTM+znjFMuMWMHW4L
0uUiM3uNwrRcq5ULed2J+rVSLKFkTLc35a2wceZwnvT58C2GZCmblPmIh3IkV7X8WPpDtbBakj+J
K6H3JOXyzPZFX7ICP4gIjbwsGqhAiSHe2UQOIWQtL2LBmyBPgRG6hgNg7asgGG7gcg27orUK0nCP
sjvck21F0mgcHlXIiDg47OahyXTSurzqzYi6Gq0o0JEiIa8KPxAwMV3Up2JaWNAbIXMfZpmTB1gQ
rRwvSj8rh9A8O3kb7knm0XeqmROxV7oWie15TgdQYQGAi8GOZ96PSffRgRiuApK/fEgdCGcDd0o0
taNlLWRxdABe7NkZj4xOGvFQsg+HFWIqX/7IVo5btismpqffQ5AuLRJVYl23SbxCrZqEYNY0tChQ
WnmXREMSc6VxJaH4ql8L4seXGVc3tAv8MsFQcqS2qbeqx8DZjVJ7kGpmz10zaIj9Rk/Fjij9TPMz
ZBfvA9VFvygHS8PYWG2b3EODH7fJqvFV9aGq+W2qdjOc61g+2yXB94D5i7OSwRiwoTwh84uLM3JD
c+I9kOlAuvdeBf3114fKdKA3Becct/HZyy6GTuKMQbU6t3zPvg4V3VVYDer7oODuhPgMISjSjsiU
jIfCabYlw8wNGSv+GhUiqlu/L5+IKhLzQdXFrRkLNkr6awLt+BTAnNxaYeRsuoBxoZDmBCU07tSU
8hjijOAVMJunccSdX8ukf47c/LGv+/JiF5jVfj7gO6uHPUJj/QDgD94vb/z5oBBwh+KYZNfpQ8L+
1i1N4iDAie0RChqHsER/3RlnuoOKcZG9MdQWPu4QKgwOyRKz2hqOllmSNpdBabBKYVyKCmRYNPi8
JMmTXxMG0HDLnRqG4mvT7LR9SH71XA000IQADvYBWk8gSASD43uAFlTWDwF466Npi3yOqWVuhaG6
dU3jyVZH//rzARDUezFm9gPd5T1umv7FKzlpS9srLjIRgF0HH+ndMCrHRhQRIzSjOEeRsx2jxH/K
B+096smxrkt0qKxv8rVWZghCm8E/xTm3h173C4p+ppke2C5yeAJo4Mse4xUyAfmRhjlqB5wQFJvy
iCKAObom70rOXNRpBWBLh+NVyhcE9uXa8FuKy4FAJmaOz7lRJAfXUIApI+nY9K1BgYaIeefpWEUi
n8u2yVHP+lni7bw26i9OEKNm0lP7oMViYnRhaCHS0TiNUXtLdN1/QNiFk5K226jbM79981aG4oiu
+dyUpjzDdxlW5uDUew1wEf5fgmv8vNtDQly6VbtpYucCc2uWeK2KhQelRNZVLU7CigDJ+EKmCnVx
tqkiYwZXzARGS9wzgxTJUQJA8Ny2ZXzwvdhYJoimV4T4cgBUYvwUsQA1qGSLRrfKXdC1457BCT6w
jLWWnRTN9eeyLiy1uJHnSTy1GbjrgVC4hzbHs1hqIydBqkyFOoCGKjP0Pz8kJf7FMMEVr6fEt8/5
t8utVr23XlbuvKqo4hkwWX6kBtrbykmUX6TXeGuVk20lorfM0TdIJsgknboYt9LAX/EeH6pM2WaF
vHbNWreAIXWxDZsNhNN8tAiVM7/GTmFm0ryL3n3NFBbZYQyTp6+J/QL+Mm9qMCe6SJi5mkS/DoLR
u8ooFRNxtQyywtppJm4C3b7iichPduYs8iTWd5HXsDqY/vTzgWlwMlPFssbPzoVT+E+GhJdPJilc
isJPmH7vGKg3HMRdcgz1wHvuxnBlhzzzvoQZoxKA91hn3ao16u7681fsIF91n9PSsnUQI0GgHQaj
1A4/f6o4GID1MEDtPMhcmt37a10Z50F4GCCUNQQCYuV8lQGPhoqemxoOJVoLUcbVnqyHcqyfQk4G
RExYmeuMKgluKqFlDITmoJYFBAJXPTwqIdZd0FOn/Fbck3v55JKRol4YL8U762XI1BvMnbMCmXkO
drsKt0PuzQ+hcjGvaNcOxsm8cVHnydap39XzoFxrPV2oEHAKnGqB+PLwglpneVS3Sv0EvSVmqLyS
ySnei0shFlzVBvX09nYDOhlMN/aj1mpICMl0OQ0K47e2vjlKdenBeN11J/MfKKhnMTkON8xZiNr1
4iHJSAHtVTPee01QPmixQy+k6xsrIRlgwDJ57+iEjp3t/SKAwN1pMHHmfpWjdonoNgbMvAVvm/o6
3AWOXV6I6OeFiORGnOsdhof4aTHvH5uzAfrmXl3ym5WfzW/7EwV0+G4/jFf4RsKgW7tQgc2W3MMr
At6B2MNAdR8GfJTcq8zGI1RVaMqZOKzjcEcy7Qw3Nqfaxhi3tv8uXsonwzsOL9aDHhyq1docjgR5
8sbpZqe0PRTBwpzLgjDRV/O7Uo72Z/8t9XuyhRrhJe2M/4uf9HMKxv2gXmJtqYcwneNZAXC6WIfB
2QqYssqttYgLqJEeg4F6QQx06G9LTVveSKmcwz5YFi3lpcBLjrJjWPi6dTNNdfHq2DwkiKpI2cG8
+wqV5wElJEjnFe9qwznxv/K7Tvf62TgaN+8x5EvjMTgFobJOjiCWNmCo0UBd4/MIRIOKfIaJ/lHj
u5wU/1gn52i9Hsmwnd8Y6k4I3qNpbHJ40P6iC+U8A00it4yA7iGXfDPXa63ZdFn67HjKwa353BVi
+nVpo81JiCaTV4sSYpir53ivGW/8VDXf7h5Kp/5eP/eEX27yp8xc+jdUgzyuLlTqnB8vVzclx3f9
lPN20M+1Txob3YN4qVYArLJ+FT5rJnifmXUwbnjkX703A+zPWTWfCQMdiPr0Fum4Ie1tG/Pr2+sX
jOXBo3LLHrPHAvX0qnUXRLOuamK6+tUvx8mWgLeX1qXpd2qRzgg2sgKw1TTxj8Uj0IlZuLIm4+jk
bNcw1n+4sPJPTGnfg4O7iRhVN+7ndGjyu6JUttnsvdfv6bv4bKOd/TC9AO6dnd2zoi2xQeZTDOz2
blLWw97ZhD3CvGN6hjuZF+42824+p3VWLVsAEpI9DoJmcTOP1kG/lM/R4/gcveUP1TVl0yPO0w/f
PTbWaTgKIlf6bEsXEsf146cRsppqPDvdloO3aFvoCE0w6CvT2qcV/awZqu+w12GbcLGQPrsYnuMI
v1A3Cx50SCzhNTl7pFflV6/cqbTm9VV2t/4NPKjzVN6IO6acDveB1NfNPe3lDPEtZZu3LvtFWJ4C
KGCRcDc56dFad6SbeUhUd6NvwmvIhWfLw0bd+AhEz/7SFlvl4hqb4cOLGSrBNx1b8FrKqnxsH6sH
caguxd3m/Zk/2Q9UkeaLr73C6A4eifDcY6xSWOqEib1Qa/eSWIXYs1s7scGIt4pKwh9sg0R3glWV
85pDivQQps3KfF9tE8IPApJtbM779BRxFCHcursPpWGunoPxYtlr5PCquzLS7zxMV9Sk18xAdmjc
iyEzLiRYURYgcry6e7Mmw5VvNOP88u4aKVPTZMuSH6aaz7Vje8ou/VNyz/kUWMB29ZKYu62ukCKK
xBQBl1t1W4MNSYChZAlbfpZs+/Sb5mYnxiFYF6xZ1p3i3P+NvTPZbhvZtu2/vD7OABAAAmi8Dguw
JkUVlOQOhixbqOsaX38nnPfksZ1+9rivfTuy7ExbJAhE7Nh7rbkYL5P5BgoBxqoevFDYHeI2Ud5F
QmKdNpaPjHMPPu7oVVAbcj+NvnMs2kFfo/EdH4feAhhrGsEdMn6kvQzIFuUw+A+z1gwZACjSyBqb
l1FOLrpBk3Fnbl0KSjsQsMZXHLKvSdipL1756PjlW4I73tVh7yz3XtTT641Aq9rugPB1HjQpva7s
i/vsvrkhfgBU2xJuuGhaUKDWe2RyT6p+DPP2pWZwZ4VuVpkXNVZvME4FYAyN9m2Zf8YVebDz3ngf
2vYZaozmFqntrL0cWJXjhNEOpNADHdxgqTsDvNXJmh4YYe7Yn8oHBFHr2poPHZqn94e/vgUsAa5w
Cm7GxIpod+Kw9tSbwOa+2PS2GNaRzp9N6iOHZjAqAd3MraGBn+1hWWyYTqZbEmtQm+y6diQwQ8iz
7uhAMb59S3fpUmGIWnlEtDMKlP2xmr98+87B4RYKE8kEaBIS3Kxlt6/HhMwJDbC+53rGN4hseEaa
NnjKNuunR2tlEA26um+FTSWp+imeM23rmER+NgwmN52FhrRA+3CmpQaPvVOGTVZxn6dNHK0JaXwI
IjL8pnCCU0aIBMEGLteSHNTRLDZBil9E19D/p7oWsOMBj+sGJz07zUwNPGpnrRLkOqdv1s6okds3
W6OInrSR2jmtCWGzK+PA+NHYpzRTRw1LgK8+IFxbRlX9aWGLlGPhoXEAYpIB8wz428Mtw8nOstg2
Bz071VWZn0C25MSuJfegX7Kd1EyYc705gSYnMbLsmoekhhOkx7DGDcJhiSG3kjzcPofp8NXQjthB
izN890+iyINVAkxt/Kh9r1hDQZl0dSHFi04j/TyEogIW5XwkihnfoQHmylWodz0/o6faj1vDrqMT
IX0405HNLQLMGfsqxTVmhipK9a70jpNlr0KvKVmtW9oDk3dKevpJxiIUBgAE2Nbz5uQ/2a/T5/hT
/1RfmztWkXptqs88t8wV78rwQNyutYRWhroijxBwZgk4/bK488vhZAHrOECZ9BzYGuOjVPJs7cmc
4JX2lFYOrSKQZwQczfkMGXAWnR582r2bXUXidJTTMEXJQU1Es0PMBHntS+3TbAFD05wD5PyADMZp
GQ0D7QUioPIxeLa0Hk51cWdqxmfAiiijNbLxMGO99uSQJAUKaqPZ8yLk2h6AV8h5qmLIG6cl/FME
7njBxknIGsxMf4ftbqtk1SKUyYOdW9tsnmqrMgGPU4l33Sm2iWzphAQTByiUxqZ9Lrk7Vw0Hi5GO
+NJRUMTmHXh24ksUW/0kHIsQUKXJTplGTFbsN0cpeart2repsZPGHbNLpZSfnEbZFD4pOtMexxo8
PFpWy2kC8GejULb0e4hzi7g1nsa2jTfYwdgctQ+jbHaaExVbW3M+jaW3tKRSrwtHhWwtCaRBir7y
ZqI2I2S62nCzAGzfh5ZfX1rvk4LkZQFhHIJqDtPNTDUA8eHwojXqc1KqHmJJZrlzUmt4JxUadE7A
NmelNlpwq61WaVSuQfC/gJRzdlZxTeK9sNtpXfRpsRpqDKSGczcBBlmOonaLOn6j4sRbom1z6JNr
wjbCrfgINALcPdGGb412quzmXU0Y0ePqRcQR9JtBqbptjykWDiTLgrQLRLoesVVZ/E7WAh1PZiA9
7UAU1rM6RoB3HxLSPGOg3FNmaeRFh9HGz5gQGnR/aklKgTa3gAyEoplFGwotd4NA9WAByVtGgJfY
W4Bxdbl57chhfeX/dpVJIpPHOAFqJp/2WC6Fm0f1jZHpl8pqMk7mk7anV6HtufV5nRX2i3D+gYOu
+wdKN0b+wae29R8S6FzuNP9ppBS0GrCPMQAyOfL21ZrATmAiyBi2XhZ98p3unYd4WHIezJZO1n0m
gcCCSWFQlCmW26slBSFuJNe7E9O9hqbrooxYdzFNyZVZ9axBg5+unTQ6iBrOEurvQ9YUr4Q2s1OG
0nRthWYyFRhuaN1NIogZISvxtvObg0eW/c2ZPivQz7APjMG615PjyIkRgjisvxxkf6pUt9omXY9Y
spjeDwdpA8PMNOoX0qPwNoOtXuRNdE4nfSMTUaIa7hHUOFiU7KQBfY5fetC7l2lgX60FBkmjw69a
1fRSoqBY0b6cll6Z32eotUojwAxmlmefdOlFWNEDdgqncIu3rjVhsMPSJPZIkH8OgdUvtUVJquhJ
pAhk4DJz2sEXjJjxyZrPmgWkfTgokKjSQcsv4LCKS19cp9wxj8D8fLegulim4ktnPDITELTjC4SH
WapdvN5LHmtTN5ZhYFXbpC25ipVqrR1gSwd8Qv3Bq/rXtvQwm9hC34I2RcVjS6JMxXhUaQOevn1J
A6xNwdjvJgZKB4mO4uA5JL4ylWQaEeXZUarOC2EO1wR41l5OwlhMuiALGuABqB0TirTebAambbwK
ZdpN0jqaWetcsY0njwX5X9gdps3k1bU7DTFA6iR4RDG+aiOCpJjKFqCNJnVXEshCi87ZNd1Thszq
Af1VUdgI54O0w/SUEM3RGtGtoHEbYCK6L7MYybgShBuMLZhwJ6FTOiJaLHxnWJuas1aEg9KMYB0w
lY+FwlA3hF3mzyaiIEUe08lbYhpwDHJakMC5UNRMfOadzj+Gmt7i6PVA+ow5IHSSvXUz0pYPVclH
Rk30w1XjE6gBcrDqFpSAk2Eiqu5zoMw6+njAyFweEWO9q+MP8niumWUuA0U/+hhG08hfVjlsoXZi
CYuV6gBhw0Ih4EBtglYU4kIgMWwWyLXZufJ8JHyB2KMlNZZSQyY04Xo8Is/LVh3RjQKZ6L63KKCb
oNpJQsCbFBn6pOfvSoI6VyKe87PxU1OCXsSKBPtL8aoN9jTMdWEExRDqwKatr2UXmseor0+NjSZ/
gEidOB9TpnDQpaHtkM62UHPM8DDJ2D5Vm22QPDi0foyK1InjgdaWWBIMqhtEBbzKZw+U8wp4BQID
KvU9iCF2+6g9CEkMMNlMdHCVV6fKddAIRP3Fzixo7IYDyZ/9KVdhu8dyn9R31nQaApPQhNxnaBRk
b3HRjs+ZHowYEgJiadFSrqKuk/tCH77WoylJpkIw9SqmfDhKSw5Hp0cK0CGjndQk5VavN3oGicbQ
0l2ptOWTHpRHqI/GJnV8bZc69h2QtvGRkSN5VIJsYj7t4i2gG0dMXPc6tAqzzrJyLQMGbqAHxoa9
GFNKVLVnM6jgfiW4ldh/madL9Lc944o6KdKtHZNcohRhumnVgXzGQDzGibYh/CC903vliWOJ5bJL
vCsBWMSyKlZQzc1TXubNrsuYHmcjR8UxYxkKLU6gFaZkb4LjKEUWPDYzSzGedf/fxrch4et3oxEG
W6SSmEgn1dj7ZvX9l29/lsQ29J9v/0Uzh36bs4+yeaXsbar5pTab6QSJYNzoDNI3SlOI5wb4R+do
r3HmOY+5RgVrlkK/y5pNq7TVsWmT6ui3sVyHPUF6zAasA1Rb88D0oN/3AIK//a4J0q+ghEiwg1S4
H6Imw8AMnHYs920huj0wNp0SIyflp3MrHqRHR8HdMwpygErpmOdvXwypfwCsrLd+oL77+GQfispm
wNuMW+QH1Pu8UFYeYJGdmjT3KZNZPrH6In35PqhgDxSNEhhv7E4OSbfDksd5AFEOHDbZPNPeD/qR
OJWhSs6AYVWWZ3r0DSEYD03S3SVlfuzwo7/5qaNzYOKuGXuQ73ojxZmB0CfyLIgv9DPtiegNhiWp
R/droKsx1pOCuA/uoz2nFsShADrWNK4a9v5XWHRvRF1kV7zpJ9An6c4KyLAyWOzdykmNi0xbfggm
mGusX2GGOGumYeo2w6f8WtFSiUVKy6qtaSVoN03z1fu8FMVWKehhYrvPi4VtyeJA4OlSFWO866U3
7dv5y7fv/vNbvYNJ1omCyQtc6mbFKMK+szPkfLZun6wWXz9CBsz9PfCGIa/ETmbQxG0nX+o1PTL/
VYj5AI2UHFGBuFMmcdbIaey14VAAJwSe7i/pRbP6Bdm0G4kAzb0MR28VJfthtEJqKyKd8HCb62co
OdUuCJyUvJrqSN2i7NNMMVcZpqld5WhP1phA7iH40B1oXM8z8XecpzCrZx0q51ytoh4cn4sSmC4n
trVFzodXEUbiq3DEUYEsMG7vnRaPTazNUZqRvB3T4N4uacf7Jkd/qC1sAoNjEMjLIwxulgjSkS1A
jyOHyRT2vQl5p1LRM24YJ2eytM9BRZRhPARPYxRaVwPJ58KHgblXmpVPLPVFkOYktAQeeJkbbphR
NABfNZfo17cWmgVaCQqhZ9HKNO+V4dlH6bMMK+9eVcnvUR2xtTua+Ziv/R2Boeey8Sq3bDEf8EjU
AP93XZHdM0R9qfRAX070IFt2ua7LiSXSTo6mf9EK67NSyc+WoQ4rhcPIDpnIua3TtVF6MU80MtKc
P0gG9SPp7YUMZMHgK0zv8OnyusJxQ0lT32VtQCZjkhvvMAJEIN49xO13Es0XKWsptMh8S8hIe4/h
07+r22GNPj18wD5Ni4gjAVACHd8WYFgkKt1//9b0KsxhfDCrjLgPfPaSODJrb8MwTHRxGnsj3gzY
ZQnOUJ78PKXaQTF25zeleZfa9XCp2remkBmnJ62a45IQj4tkdFGgB1usGw9+HRZndvgGaH+2zKnc
n9Gi0hSzEjB72NkfoVCtuwpFUEPQ0CXLPXOPIzRxw9GZbmbutkTpYVkOzUtHvuE9h7pHa+pWRRSl
uyhvmr0syDWeKNOWQWvupYUtcdlMzWua9aQFKjb/BO2ccynoVbeRNLjSPTncuYODuFWPY8s8rIFK
7amfsGAytZWNPLWcZ11CRsgrVg3TnRx0XgZjdPA/dbqrsgB+/+S51NvbxAv9u4Sw24M1ZR966AXA
1nVzxxZRP9o+QL6stcN1gqh7KCT82HhVB8MekXl9RL4zIi5mhpMqsAQ76hzCwtAIxUgb5Rgtg7DZ
THG4jAlg9vQMMLECi4I40GsoQXd24yEXxVJkEbDwoN5PvCwjfxw5YmrO+FhOYDnrTOwNG3NaHKpu
XNdyCfZLW/R2dM6r/sYtwOpiFa7pp/1mnEa4mQLJdOdgo671keUxJbCgKN6gQHSrcVQwdhalG6Xh
S2RcsLjZMx/dX0Lz5JwF2GNlymrncReiRR4PzZQboFYRFAxBw+QiXOYarU9p1ocua85qAjPLQ2pE
k6YhwaNY8jYvGaX7k7QWjmIax2Qrpa/sMsB/6MsNDlOZc9/UxHF4XmMRKuoNGy0lmKOWuTj6lXgJ
4XRCYg/vmsHe14Ma3zQPTglCR0K4iC9Va2G4bAipkT0DmyQpC40RaXvziFhvKLXbxgW6lL5TpLIh
Uoo8mb09rDrFF5fJLgkXrdE/YaHcRJUf7ZzB1jYlIErXqKaZdPlZKSZl17aa2AN4op8W4A8PKCGt
iQ63NR5SjkSIKYK7qJKPiaBZ3zzkev81KMzBLTBBuFaBW+DFqA0BA1I2h29fWG/KtgyvQUNeSmUA
kmAm6NKHCh4aUiFWhVmwnWR6+zgG9lIQnLJNjVZl5uRh+R9bKkiVE/2kN0e0NdXqO3nyL0xls1Pv
O6fXPzW/5Mh/728TQwtgJW+GHYFs0bPfMyJsKEzQzuG09tme4zR61bXYHTtjRcyxjqABJcsXizsG
0Y7DoaJUrPXvX5X80XX316uyDXoyhm5Jyb/546sq88xg+VKYmQxndVPMmzZDolu9RzsB0CFbjNnX
kcmVKvJFQcpsScbXdbDf8jlxYG3c62fjJC7OQ1deX0qobDQOduMyauYGzNW7WpV+X74BiyavWup3
6U28tLfx1jw2d9Lb+VigP5vm0Q/KRVYs3LRF3eZCyUOHoC8ghM1xGGgnW84fjcU0MzhVuXu9mjvd
IemKdIMVO/vh95cEhuA/PikN9bhmCEyIEtjgT9cErYHeQBlsd9NFvw79YYaQgkHNL5BnQJQXDP08
yl7C1y1mQVhqUsJyOYgtGgMauGnfAxqAxkulh/5wXJzqhPSXYnktGR+2jBEBnzUrex4scqgjXZxh
oxmegeb5JY/HqeYcgwgnJp/mTj9NscuLeIGg24Ng4BcaZdET8Wzqh1qcSSAZ37IsWWmrMltJ4/gJ
FwICWLlx7NNBZThzDG/h21SexEv+Vvdvkb1rp62jrlaRki7owMTqRtlW6rSyT5hDF7O5S1+lt44C
lPg3D76+454sg/Cd8up7a8RK4iG+ifca+RWQhsWoXprH+t6+TeGqu4xPLsOyG02Qo4Fnazd/4DUf
ONFY1dK6tQTuDgu8xt0WkgpVWKHKEyoPseixouPM2c5GopUZtRlk2ug1Z34ZEgiSPtrMNDNywOQS
KRWzTp58n8knbJvrtWYWSiT6U0zd5zAjVZmVTk8ZlLKAcpdg9UtwJf5osWUl3yangEmrd6aS4Tor
j/r9728f3ZqNqt8TtBwVMiWTBMPBRzAbbn98pKijY6WgEb+LhmKdTztrHA92+2QTefops+TLihX3
hcvyNt7q+/7cPNB3BkKhuCj9YYEQYKWc6EDxBq+OsQvXY3sJ99qWAHp5hCUQX3HjM6F7dLyV3p9K
5nYJ87vSoKVG1qu+igtEEEsfdyUGrBseqY04BgwUEL0+Fq9TswQ9Zd+3VwxgCD/3JXY4b5Fd+Hfn
aeKDxWQxjQ/Tc8mssWFFhsyQLRtdf5ONjuw+PuosJm6Eu39B2bVq4zjfRQS0LQCO0EpJcrcnFGMe
cp4a69w96c/Kq2Vc4N5X1/wh+jQ+R0/lMxGcJ+1Sxg/GRpEjPijYTuMad+TCrzk0eNj3lyD+TiFj
14bxq8G++NCbuzwgthzf1bp9tu6dR6LgrvEtavb9h3wPviRf7OLgIRNPHyg5F2H6JZrHvnvr5Nhv
q2Y8t/v2s2p9Isxl6ndmvyVxeEYQPPniaWbYzwPlNQegRTPszTtrHc0nivWXhgE0QXhNhOhmFelu
ccqesifvPnhSvK3GEjTITb8nzElu9WQ1FIskxlLw3MaX+c3LV1z697xdjYHePnz2DTdPv6ibLn0l
5iewSee5ptwT5ktm0ce0t8XOtosl1UBPY2eRPGIx0l56rKeL+rnW34JTeYCNs2hZlT/NF2BMUKdf
lQcP76dBUAWmtxYJJaMDCkDkba3ool1SGq9JKSQOjyE++0yesE+jgC/6yoUyQXSgN1rLRjXuQOW1
iPSmbO1kNPJo0Xw4vqyBJdfRllCmpdkhCghGus2ek8ntELT40v/28vxisxT/NMjgjFElHh5VY7T5
zTb9HUyLnl8giajjQvg6ItmSIWOn3xhpXDw4q679yX+rqxz9P361xfgRlDDLkfiEU7qSdLTMl+qx
eYw6dLyInPkwtVO8rfoG6oCnOssL7XsG68Q8uZ0e4grpoax0Q8X5QNqoPEsyXjyp72RcRvdphUhi
8vr6scphNoYwRzwvcf/whufd/8dFQ6iWCinI1uDTSvWn6qAip4ZEUgeWuvhATQUi9lSaClI7Jmly
2NWph8cVogJ9RnzDg6uUw1550NhNnZf8vrobzxbTa6t8b8pwE5DpmLPy9qy85b2GRMI81leF+Xeu
MiKipRz8YdPUf/n6NdXh8wIcZBj6j4semno9S+y02fkw8pQHokuBgUzio6OPDiA33pZM/BeKY7np
Lb9ZQbWobxGHOKy7Avn3JJe4nsdDRSZcrLj4epjRg9L5UxH2i5fJtm5iAZPSwnE/g32/u6/0tIbz
UYbZzrS9dBsg1LJOPlNgTYliYgY7c48//El4hjiAIB7WB2n6IFLD55OJxeTgq/E1d6KboTbZ8tuY
mjMr6RmkjSzKxIcTaTUmrSLs2YyKTOP8+7vE+WdlIkxAAZaumUJXuRl/fPl+TCoCNF+SuGmbLeuO
7FTyrokwX2qsIlRIDKoH+6SkmX3ClrRL6RTvv/3u25/rgogwVIrH0Lc+2rZKEPmCKDJTxZ0kNWCc
KuZ9ETj1GfDQAelouVExpLE5o283O10evn1XyEgeDFXZtkXY7xAgmUevnszjt+8YWUFsHPyG8353
8NqYoIkBkp2tYf2YJ8oDo+V6njHnBzlPnFchw+eerkk+T6PVeS6dcF5iSi0rg4gIOrs4ntBOMcqu
t2Kea5u7Ln0jdrtZqZSfRYHLbbIy2tYUUpyXbLTJIZoJh4p6EelUVRiZSTbOg95FPZyNer/w5zl7
wMA9mSfv6TyD1+dpPHrtiOENE/p2ntXX89Tenuf3KoN81p501cyz/auY5/wmbdLpsZun/5hkSA0A
lUhUzub3n/o3mvQPa4Om6SyEjsVaCCNi9ix+f9P6iuE3yHzDnUhey8zCKbKpbbr4dq19UOtlTUDg
UPdpHOPy3CtH3IFfkaTpHWpiiR3CuOpJmVAvExHC0g4k3yjICFaTcwR62DX7akTdEZAHyvQNn+9Z
i2g9e5jPl7Ol5Q9v5h+3MLU1xbOJ0RK3pXB+egKtMqhL32+DnX6SQIXpLw4rqmBlwvSmOd7JJ5av
jPQSCHOt7oH7Ojjza2RDpE8cA5Hche26yZ5h2kCGP1fX7omK4rN8/buS+1/rLQ2cr//3/7x9SRnW
hHVThe/N905aTeV2kwZl699b9god3A+kmdXXJAh//Zf+GzYj/yWEYzI0sS1VzL/+DZuxZqKMcByJ
/VXQraV+/jfB3YYoI1niLM3RDGAw+GL/bcG1/2WApmF/sQSucmHq/yMLrvrjbci7s3WANrh8LWFw
xLN/LtIzEzuto5ebFpeU0035XeS80UuONzWTuJMxPKVm9VDThVtM7NmEinRi6bUkYUXcjmsx9Dz3
Vbaq4Bq7lfINjN3CEQtkSecFN44XhQxBcLmZfVs/9V70tS9k/aSFFWeZdImynUZkZK4TK64RUbT3
elURDcNABBUzyuVrb2UQ0BNmeI2XnIokA1eZEcsudG9XQexYyPySimm8BjBXF4h1o7JzLl2K9kQr
e3mGwLKutVldC/W8BZZCwwn6FytwGTXxKjNqQAm1+XlqjfrM/YCkVJs+1/qhCcpVqdXPvUywRxik
/Ez+4IboZHH8jDiDB1/StKlfdezXR534mjgs114HDCZPukMmSD2222dyv9CaMOGgZCrHtbokpj5h
alW9Z8B/Z/w5tiOxolGdX+z0NbKsFxgrYglsPF/sRAjAurYWHofmVV/QkskGQKVwCpGICzfJhxcZ
P3bduMPXlC0Hy3+DIBTsWqGPyHQWGPzJ5QZIrVTIpSpiY7pJAqYKehZ1P0qRITqLwKfmr+dawyf2
atl7F5pjJQMnjFgDq7yjBOLAVrVOgbIzg+tBWLQkrbPhWm5tX4ZANIcu7fHvTQdhVs7FtmCkaEA2
sFVH9hJwJOgCv90nukHnvtXTjQYwzbUFfrVckKviZS0EAhlby1SJ42OkDu1RYwP2amXatFjSF2M+
YPNoVB38VoIRK2RD5kWU+9r37/wqvdH+fbQMxuKRb6C9dS4OQdF+ojuY93r1pGPEQsZc7ySh2s9F
MO11UVl7Kp9xRfBi46KpfB405lcxB84k8p6dnk+DFjQn9OaxzPERz+6EcRqydVtxtubJqg+INrpt
SgaI0fYYvSYt21I+ndKR4PKyaWN62qp3LO32HvRnf0ff46npA7Yb30w2RVjqJ6Nt0aj0NLuC0ToM
Xgc0JfGuUaG6zThWp8HS4v23Rep/l/Q/LOkzCUwX1OT/7xWdYe9b9fbDRvD33/qbH2ZIE1CXZhoS
r/5/lnTL/hdoEY1V1CSxg8f+uyXd+JfUdPZ5S8LT4u/wIv69pKv/mhslNkZGXdfmFf9/sqT/DO2i
PJI2pw/qJA2QmfxpQccX3Fl1Msh1wzLDoj2N47MzIjaicIhW312ZXxxPfzxFsHlAgoCWBthBWjpv
7qefVVugWno/s9Zjj+qVo1juzlxlhNRNTLBjWnR/KAG1X/1EGr2GrUKOEICmfywBnXSK7Tb2iDjU
EHwuilRNgmWrBCkQZWbwqxZxw3PkO+kmEJEJrJbsn3lqL7RNZnQhqemGf9DKTl+j+VHPCjBP/ItD
XJx+f2X+QXGbLw0fuDEXeCon+J/KuwjR3EhErkQEqTgnS1dRGVuNDcUhkPmxb0ZI1H3fDRupUvbD
WiKzUOHjvPcR+WFbH5q9j9fw4/cvS59/7H9K6L8+MXpyqpy7utyJPx1PpVOqReRAfGy1wjg1fRKT
xKTnwYfVN+EB8bOzF1lMkEAc9U+g7O1V70t7GwyGfNZHP72MQ3DQNPDqgXKNNIgwnuPFB69rbfaE
0Im/KBAodkKPym2S6/nn1tfiDT6v4v7370T7Z+XyF6CEyklg3uH5+fFWQM/Wq0x4zXXRJsGxGnrf
VQa0BokWeLd8zPBzqEmZLtqsre5p2fRfMqvHOJekGZ0RTgIPSR8cVUpqhpPIb1MYn0brvynYAZfQ
Nbe+Gl3yipHulFVrNROD22aaSvkgwxOYTnjBwXSXGcFqwtEVGab2GIto22ThVhklASG1Q/QEp4qF
iMp9RM59A7NoWbcB4HvLPjAEctvuYDrXrrSf4yYjr7mkF52P+kNbWYexy/agDR6iaXSVlvCmRl22
penm6KtCmpw9ZVbY+o9ZeN/IINkDKKZK8A4JtdIi65tLE6ovtSYHJvgIEp3x3e/nyM4a1eyY4pa0
+dCIw5luedEeAjoSYK8RvxifUy/5EtiIJabgMSrrQ10gKNC1o8hDd9QJa7ZAZBQqk7xEFU9lP3yx
ejhIBG8FFEzxcZq8+wam0SJIaTpFUsp1O9oGeaI9Xp+2JaOekW8MIKAVxQHN8nRqopTnNOCwf8By
ieEiDgsysDKfqfZfREwAP/7X/BeL1rzc//wMSApnQ0iIM8KyflpDQHjWsYlOCXy5SAnyijPknL2K
Md/eiHSolvMk8cHJU6QL0qrjmt0+6T+sMqk+D2XaPbFFK18cmPpbGcCBRcppwkxoUiC8HrioPMjr
bdf1+YuPMIv0kCIdvzhtrz20UOwORBcrL5qI/aM6jRWBYcTzLchBMdeS2LSDHbeR27SW+qcH5heP
/rdOotCZc5ksAD8+L4WtFp2cH32O7CNtnKrxl5GuGLuCU8mdMlqOS41JDAiQkisJuNUxhVdQLHqp
gJidDPsp6erqw/QU7fPvn+VfLOr2vJfofBYWc+WfKECJP6ZdYvbmGlm4CWs6/wioZ0u1QxU++H9Y
mX9xGZj2zX0EVdgaO9ePlyHHoNbbYwO2fawlruNKrkckxtv/j7f03U/5aXFCVBJatajMdSzC8Kua
1/mRWFHyJIVp5cjSs9H9/Q/U5r32p5Xddhz6CNQQNgzTny4id2hUFHppomYXcJDsOIEGVLfRvhon
82bnBuq1vkdCHeip+iJUNbtzMu9P091fvQzHYORDYQQ1lG9/urwK8jLMs+Za8Um79gbrppugmn2L
4eDk6CSs+q2/Siz68iQYP8WAf/5wIX4cO0nDtGmsqLQ22d901Zbzf/++tTlwcByTyFrDckJ5iwir
PSGfDCAh5DZVUD8CvIbTZkWduJLpS9970mrPxR2fNX9Ya34uxkzAsAaDU+BWNH6JQvvxtUxAdsrW
4hbDXB2vrQa+OypCHURmIf7wo35+iCgzKDgMwfJoOQxXf/r8g8nTZ4eCs5YMMfZNEsldqg39SdRe
u+UqOX+6zuyxP91yFp1XlVn5vIpKgkB+utK9Dk8l1XpvDYJqvKt9A5uoN/QvSphPNcB3z1+jUwEU
lKeEvUhcYH7TVKt41Ly1Ns6jIp+oRVUfoPqERF02caVeatquyw7c9QG5NS3xmci7ZPmINnY6qh0Q
eMcCfJCE7zq9gGewzKSX6Uqz1ibN2Hu+M97GDvgVgOtYw7cnUmLI0fKdaK0GX7hCwbkxquJr2gjj
1TNKCzCe+bXp1PEdIUm/JhgN3vRkpZtCIbO2yofcoDhAdebgutlETWiuh8RMlyVNuPNkGtneEAFJ
6WQftaRhlbySiJDusLODR1ChNUqZ2D6lqcTXo/naqilSI0Z8NAuuJ6SFhMEZYAkgscinnMRq5oex
hhHBA7PgLwaCVPdq0lfE3VoYeMNxPSCGGhyn3I1DvVKxWEGmpRC9hXoeu70xIjI3g9yt26ZDDlRq
tzKKxLULR8LOyWdq3w2EQkxRhY+vWdWPFAytmyF+WXYxoSYLbLU1KGocLshiw602JeZd09npl6ye
6stQ1z5iMTVmdoa0fFskhOqRtaXv68QmyaUs4PHq9WC6fWOMWIDj7k5BU18t4NQHJhyEEpdw1alP
YVN3V+GN7VOhg2jNgCUiShpyLJhKfFaK0t9OQ6Xcx7IKzy2cDIRDukpTJ5Ubf8I85U2kg8T9oK5h
MWpviqdVO7MK29OsXVmhGcLPV4zi09Cm/tIYZf0S+TTQ/XFqX2FcZmsF2CIqAhlTVMX5O6klHbbx
xvuAg1HeEtCwQ4ZNCpm98txafXmawFM9KLnoXitRNu8DiF0dG49e4oY0jYg4bB/AgKLa9Cc0+TXr
CXP2/Mp0Pb/XF32Do2RAN4TYktv2NEdwPFVjMqxspUtIhMtQUyk2kJ6h9laVU1lbgAf2TtYkspsC
1qvhBMMrU8DpULRwWCS8tLWq0c5vOW4czdk8S/g6y41ZR5s4aeBRDN4UceFoKysGQYG64uOKHxyb
OV+ngFe37f+i7jyaG1faLP2HOr9IAAm3pRdJkZQ3G4RUJcG7hMevnwd3uju6Y2IWEzGb3tSm7i0Z
ApmvOec516AhZG4KBEekgdq5ZeRJlguL7Ka0031RWTOiDxUeQdk17mqw3fhU+1H6Sndc7IkHNLa+
0Ua7yCfoqu9EfSnHkGgwm5BR0m74wiYMqbKO+lutPNbudpHsbEVc8ST8auP5U/MShTLEJDPFN5Kq
sgfl5tlucJrxbIbtu84SJC/YHu4IawsPROZ426DAioJJYVxNYjT/WAOg/8EjHrlFzrBFFd9eTIGc
fBXwm3F2ZeioI3afCPNoYyMg0TmwhKwgM7Ay5Xix5Gissyk2/6alCB4mL2DZmekaJBwn7rRkXrks
98NyF6XIkRFJEcSs0Fm0EV4I8i/wYMSVf0G019/3OSkSGw1k6hoZI+a6PtOt/Qx6t+HLtZF5IM+w
uISdD7XaHIx1NFgzjgRCFJni5Yimx5rwKrbP9t/SErw/RlwjP7PbswoMiERafYHDkh+kkXTXVEh9
J03D/Yh8qQ9G4MavqN2Iog044lbCGHrwHSJmMLcQW0YPWqhTRV8+u75jRsIZXcMcHEcIZ/s4lUwy
ZekmCPBEdpqtWmCAS+V90zOx3TgIvZ+91i3WjkAD65qlt2+T0Hp0wtQ74b2fTpPIwy85oouqijE9
xpVdv48uofO+mRmPy3L5JFghbtPITPZKt/GnRzAnTyj5eXFR5U/NXPl3OVKOSwOc+d50ib8t2iJ8
t1vdXzIe7Q8x0bV3lqSPM3qzBFRqDWcSvdWWC4WGzaCp00FGQm89sCIyRg76ft4QLkZeuaz2OfI4
cEzUCTRBQ3DqDU/s/SgiXDyrKA2Lsu9BSAmv3g8Zlr0kxMtrZ5Y4p0rjzvXT+DwbU25wyqNJGDpp
PrtQmjdRYWNuGr0l0SK19jmZAj1msrI4ug25e3T4VjbeEUpGL0cKT/FRoC7gZ8/mv3xYS6Yiavh8
wzy5uk9IqcDBL9+KAgpVRFf+JirR4iJxrPvRQnu+tTJdPMHGMrZ1F6XvaR67v73Vy+faZAM9hRXb
2MGDZg0ZnLswTeRLCRb80rZN+EKfgMLTcHS1d3mFwpXb9PrCwiJ4dbVrPGoC7M9GWblHERTB/TiO
DWaEWJJLVUfRM6GR4U2ge/2xRun/AR1eHM1RRNsyD/TJCDyxgRWludptB+xtOswf9WhNX8QtFg+e
LATMYUcM96PnOXeGGOddVts9iB6DFPphdLpVYonqFEYecdKFan8L5gFozLzmoATBdYQkWcHGCIuQ
EOdM7wrZee+0LsE9IU/QJpU5yBPvEozpQYCatBu2nbp2Q/KlYWeuSHWCOw3gQmwSVeqPhEC5194b
EWJOuFoJDrPZgW6RcttPQ9dapxS/DOC8tN/JfMi31RRo4HmBsD9Usez4W6N8xy4MOykP1XMj4/42
69Df23nrdqvIy/miaMitLedATXlUi/k6pgzYNnM8Jkf6MXMHoTw7tn043LVmPBG4nSNYCd222zmW
jcBfmi7DeybNgKFNeoxz6mWsJOyh5gZrgqMqBuAiTSHA8Yxp/kflgMjxPUS/CJi6VzcQAYvhCMQ5
NkEPnkebRhhO/MD61eAtS1KlBZ6dDH1T4tloz3QVPcVwAddVFetjBnkZpUzvY5uMVNfzrXhekjNS
YRriDWZ342uhtmLyBct1ljzQepAW4/GBpNt6br5ICCnWXHvlrqgq98BGpIBqhryEBtkkJlIhvlXN
wIdkB77G6jYNrwYV89aq+AwL7QmXsXuQPrJi0Z+VNKurNBU/R8tsnfixdNtVdYIzqJyHv6MkbR3W
hQPhGV7YjkhH83NWlVEA/R6xjdqkEZJdC3/7ETJBRSJbb96IOurnHSSQmvgFS8134JvaXeJLLsRY
lRZo+RFWhBjdnH8nztV7YVj6FWkA6YoluG5e4ix+Lql8oVf3I6J7SuHf1kyrT7T89W0OasLJWi6m
Fbz18s6eJSp62x7gDQinezahyP6WRgbARLT85NR2j0nueV+TKtu9jGp4USaWf2QC+idTlbcJot69
1U2a/9JmmZcuNU3OTVy8/Cvhnw5d62ceQsPphry2uTAN8zgTfLKuEuG/uDNq+UpoaXGoj/UmDQSB
nCKtDlE/jC+DnOKE/HKldl4sOQyGPgUgVkDvLCLCGENvPhOHF14M0oUQhVToBlw5e2+k6Dn30eA2
/2R6vqlu9P6E+BShifbg2dIq8DJs8kqA05gKEH6JIn6ni+Irwa39a6qYmoxAZY6EQ8kb8L7oNkld
PxgzNwWpNV6I2rvH8+FP8rfyfDJt56SIHyyerIdIuGooVj1QvnCjTUXaaaoL4CSj4BVZo8/XH3VC
htrWkp2L0qGeQXVSvSUvHbEhGzIb07ti0uhP3TyneDVq4LJ82P7bYHp8hjLEJuylk5mcvFma9wNj
O46TwHN5HazIux+cdP6UUZjnx0FlCfZeo02GnR0rYtNlm4zgt6z8bXRazAXlmJebKIzrP1meBwXL
0AKUDxryJX/BsKnjPKtKgy3gByaQ5GS0+AKtSG7EPOFe7k2D8tL0gvqR0UAwAquZ8oZBg/Ancnn8
KUZPNweGO22yKdXDJkVrLyDQMJGGINgvVEpLpa8x1AmsBn3ZIgt0iJJbiyBCRsecIOR9ro1DWw81
xmKCE8GklyN5HcKtiOr06yAnn4y0sBujhUCundh2WEGwIa0dt38Jgia/EEI7PWOBbm9VVnfbQUhn
hVXfXyVTCw+0oPMKV6VTjGcAZ/qx55M6B0NRTbgc3Bk7PmSmM5im+c1ka/sbYdy8b/suHjmSDPs+
ok+V9PJhd4aynOkVyz5VIBvNPX2xMTdAVCRzG2FMWR57u5dn7Qa5e+AmlZSFRAleRayia0+434cn
Gyp5d6i97yTRaQ5aHx9A6Zh5DI6/8O7asg+f8kKN1zmiQ2zGOcXUJVz/pYFeTIcThy9hxxPHGCve
SicuMS8kcwa5ebK/4FiCeVryn8jXWss+xomjUBhLo/xw69lbCdWOe5TOC9HAJyzE8nv/Z+zGdpfS
wx47rw1vpEHhmICLiATc1GN2gHbKtZ+DAtZTgyeq44M6s6HGJlE6SI2TwHop2XpT/nKt/YJt+nIH
ozkmqra/HdOFPeEB4RnI6DyUUZwepjh2bzJllMWlIxsfoWsWP+Y9vliKIstAZqnnPieeZuawHPsZ
QKhbf8vAGr5kapSHrAYkHUbtiJyabX/e6PBoTi5uaUa0u4xEyLVfJXxXzVSfPQzdZzNxxA+W4hjN
OIyPQ4wZcOdie8Szih1hBeJD/mmzqjxOjQnF0y7zbybt+KnUDOqzC+KSBNsk5pBXLDX8RznEYOtm
fsXWymGvxBlgyyVSwKfTJmJr5Zsl3rgoyN88f4nJI2VyNylM5iRTFTRUWPwfvQ45D3RteiaoyiHp
mWQjoIQVbQPKuO5RhGNB+nUVekqzM7Ib+kLr3aMOOzYaVJRnxLxGpLBsvWG6qrD82/v2oXPwQEuy
5u+soYRlIANIxITM1McwB5kxFXBOMHpRRwRqE4atD5vErjdKkDgiC2/RL8NroYHUW64y1NxVTn73
mABVzQq8IwNXN887QcaXokryX/b/8y5oiXvhmTef21HYrBHAYTsWHlbLDdjDM7xZh1lYo90l0IEy
I7OsTcydT0Xd12iSMhd+oBnmgPL42NdTVZNm4HGnr+vAQ6cci+agPctakVlmblthiCu++YqsUsij
GlH2WzkSuL4ybLZC29AuvKfecdFBKTJRq2RKgHp4rt4PBgl/HdsCPM4jAxNXLP1C3rywt3DoGuP6
vSeM7NSM0j2FPGyIpic2Gp1H+gAs8IiFAmBuUa56T+Kbcq3R39M2t7iDA70m/HG6DFZg/upWVk9I
seZHIUL3lYUpKbk6mDFhEAZOhE8oSwyo/LAHvzeMv7Npexsjdow3jfvwmjlyfLFF3X4ShkIie5NU
3RqKFHAdmH38NLELWZCeJ4g2PvuCdR7k7QtJP63ciTAxgj2WsenA2o/PAIphle80pMVLh1HklEVB
AMiFznZYdSOgwJVvD+Ihhj97QfEeHLM4nZ8AkYU3w63do6H57ihTzADiKe/Py7JiIZ0OyFaNahe9
X5uom6IuZ0eUTvIcYtt9rKj9ACxb3rGc2IuBnSoWyLuor5FZ3ZAfquccXzAPveUj02CIZH4Xg2P+
BGIOn5w5z/fIq5wdi5FvL7QJnyyADPYsb85y8iEm2+54q9q82vuoiHdJ1P4KYeDmZCY+nWAd6DUm
7pgutoQfLavo1uQlivvMSvrHIp/Uz2Sb8zaM7f5OVT53lNe1mmfX8drLHFjqIDo7uu+mqX11Yj95
yIayetPmRLs0WOmyRyg9OLadNcljWwfBHueFfQeZaZlHN+Q7F3wudRDKh0SAgFOVZVzbPCPQzWXn
RS+K5jhK/BHDiu0AQTfSTStt9mgQZD9yFahfHg+Pjj0Bq0KzjuN2muLhyUYpvJIjU9vd4BVQomlX
mxDrX1HdBbXX7IZOBKu4tuNDSGsBlH3CWc7e5dM2hHWOy4jhH0yJfpPF9nfJdfOUM0T+ZkgQB/1a
4z0Iv+AN9e5LNvnmvTezSSmBxwAywpsTU1pgtfWAmGH4f6V589dIcuf2p3PrrBLr0Wcl+SckWHP4
cE3GphcviCt3S2XUHFFOIuH1RICl15acVCrM3WI31kr/xf2qPga2W/dVMGLIddksauV3eNYJRFz1
7Rg2W6U8s9vgwYuMXZ841ocguL7eaeBBELhltqnoLF+J1uJ8VcIeV7PXRpjM8Ve6U1O82+EQfmtl
dlQcZc1HPwpYlmmOCYdBeMRzJMtjbtcAPxoTmxKpkM3Orw1MfqpvlgBFUCUPLWoMRsQ96fGego/q
ldFsMTG1meOQWABGJrbqW9sCxiHqKj9lgRu8Ft3EipXRQ1FyfZXDxoYWecOw237GRtLka+1M42ky
KrwMpCuonen3yXuXCEKq6hSG9NhW3qrumugRz2/5Xg8LZnJgcBIzmAYXMP4kJiwdn+OJSQHpB1Oz
MJRtzS9FMXIAeGa+jIltkYiWNPIbrzba8SXXfoWjN93lhJy3aK1tyhwiZE6EPFfOieME20mxHJU5
LKmrNUXNn5gI3hOdZ3CJifSs16OeSKWJc/LlHoQgXHQ1gkJxVk3t4kR3ukE8TmxIWR/1FAerJDXa
IySQ/BOb//yaoOWi4ByTP0E55DnatEBsJBCSY+Bwt3IYhlc0guQmOEOX7RiyVBDa23IER4mc9W8S
8gRvcigZVBOtl+5mbwATrnKK3Hri+qSUcM8u/fKLOTqNBmFvzlgYDaviG0CeDBU+ffBDf/kQbRBD
Gxu/c7JSSJAf00Dh2PGKJt6YEY89MZrQS4qyQ9U8Jcn74AKqz7oqe7bR264LcjseaaNoPHvdAy3N
A8I2+gLh2L52VdFvTKO0d5NAWccqmlsdBOgSVQ8pZAFNlT2ZPgsKB1Wa2nTBkBMQyxTmy06RI+BQ
99R7VBhigh2dFP5qSJvgWqYjL56Xj6ewaP31QDbII0uGGQBaXG6jeez3cz6a186YoIG3ACukbRo3
ZMv6VWZE1XrsKTYpeJEd+lAevyhA6Zcyv+TlJ1Ijd3Ahtni7fEYCtFnS3+alj7MoRWuW2vCRJgT+
yMBr0rNykgAAPdTujkE5zqMKEZ9NpOo99bZ4xaHdb9IWwPuqj3W6HxYvwbYNgyTb6Diyn+a2xrgj
RXPu29jDPFwBVmPuu+8cB6myam0Kr9I8jq0Bu6SKYnOvRTY9J7otunUpLTfZDwUKAexzCRGdRG50
2WVc5rh1J9SjTZ7ntdctkGpmzaFclX1lnqEHUUoQ6uF9ZdJnzdhJlYH0NRkOY2pI5cKHENO9P7OM
2FeU2N0+IPCDWzgET65So7ktMeXstnMvujMSSnW3ls2EnoH5ICLybBrXwnfdmzHO/rnojeCgKHl+
hqktH0vTFY/ZUGmxNlrDfu+0a93y1HaeVOXKj9YaxJvq3QRYlamJ/XUw3yCfPzlFSeGUxyUewqGP
9hPQnUfh2vqNwC+9UwtPeQUjwbsLpcgPrdMZTz5C9E0VyHTrO/P0hNbQpuHNqo0597jhLR/MHWgh
EFTjQABLS4EctNlwbFMjPIUKDzwmTmA9SYCLTKXZoYtVfxKt3zYrX3MYiLgRW1H4/WXszeluZv/0
lYah8yrTXB/aRvrXUM9/NRs4e6WEqa8RkcgNutJuEbOEs7ubtMvrBQ/mzZmV/ihmYfzCHX+aGzk8
Fm5D8Z+MZj5tgFz21aqImRcPbm+2pxRk8C3sYSahnHBmg/mXBLw3GZQf8xzbb0RNOd9ysHgAx8l3
r1zESFNsKPYrj7r0JMll2RQYTA7SYWgNFz8mRhx53FsPjmJvus0IYBoCZInF2Sg3zQBFs4smDQgh
GZ2V1dW9pqge+7upC13oSBC506SZHqlGu/e0dJqbHToUX0ZEY7PJSon53EqVyfi4gdYaRvktL8Jh
L+u6+u77oNnVA1IfnffxjkV7dRzQUW9GXAY7EjVoSse+7lM6s4HOgEHkKXUccet4h/G+h3OzE3kP
ZjYuUb+oqRyIu5bTRoNT2YRp0D1YRmhiyTE4vPKw2TWSRC/HD53v1k8H/LnRMoBKYq4P2uXCYgWV
xKcpbqb91LfTnkF3vlv2yHdVL6Nrod2Mk245LDINHRzdo/clMMOgmO7UxzjkI4RvSExK++h17Nhw
H2zMN7+11flvru/HP9UgRQdwa8Jkz1m/V7Wf7SfDcZeeSR0aD26BMlqTrLhEPNt56O1Fj0iKUzmp
nuagJWfNyJs3u5jZLaUm6QJkWW3/DXiMx6gCPLFP+uUnuZHmhRKVmtmdAcCMjvP5j3Dg/7cm9n9Q
dphh2YtA8v+udT18aVzRX//Nv/C//5//NC/Y2BOUzcLSdhycCP9pXlD/Uo4FSZLaCbnBP3/z7+YF
S/7LQ+zAXp5pNIAziejhP5Su7r8cC2EqylQKX8u1/1+Erob7fwgQkCMhAvVtjHaS3txalF7/ReqR
Gnhb0zQq9rE0X6qRyeLQHaTXDs8lXeg+C7JqP+hZf5rLVD0xV/lMqmou0+9SpcPFRYlnMbULbGCu
Lehk8zzH3rpJM+LbveazqzxxduinIK635ykdWZ+XzjY33wO/I6xnAgKnG+gSGNyfJVudbe8O8Hn9
sr0Z09Bdmpwo2zK9L8bG3mttFJvRbFkzZuZidu/vWFmULNoGjJyMF9es4dw7jKcVFIySjiEjKchh
2okVYyw2je/m22H0Nvxs1qXpfoQ/QrKzYXKy6gcTEDk2RGd85c44AZwUmJOLkSGFduwZ66vTfEm3
29aqnO9Fox+7dsBXBGxq3ZfgegEqcqc6iDeE9dZqcB60ErfBNYprKKtynWWWuzFTfzwyenptpFiu
gE2uX5rKJMGBisBjjjy4c7SqGaaixO3I4VJkNWnnFtibuK6vLBqZkY4AQRzGYFD1uvar17Cemsgx
125bHtMSveJcU8ZD8tjxb/wq6GUcZc2W0zLdyNi31lVxb8cOVMgoXQoYh1gYZUHHpYXDDGrZ8172
VN9Duh16/92P4aj4UKUmp4ALBzLQr1y6NLd4N7CQJJl5ZgtgcHdAY9cOVEVwLBguTH7v6ZsT+v4W
4b4DHDqp14OydooZE7lP6c0mkDGrsURr8oNGEX9OPbnBy4io8q+GXYVHpbufIOnLDV+735GSxk2I
wqIxBjISQ/EnF+Yd6fNn0tKnXQtkDdjbBK7DeI6TGz/4t7aMt1KncKEXgy9xJ0xu1MaV4J2auGEi
Jf1w7VQgulWxH7Cb8OHHZ3NmAkIz8kAosb03O8BnzFYcbz5EbrxmujCdXKJPQt+BZaK951alH47t
gzyPAJ6r5G8TmMk16fRf9av1fRFVpDGnDElzV24Zip8qxtorq0XcEpihtWrmDsmsfzS89pq49ReZ
BA9x7JOml0C1KrBHG+zHZ8JR0GvVcBu5v4XHSo9PbuDXL9ioE3Bn11WyaQQ1QpAWx7JagIdxfREW
xrzG6fYLXCqyIE/0UlHAdQ9ZpcGbzWIz1ln0oELgqoH6MwAG2ymB+kOh1ak888gY3yCrNpg2Qat2
2k+STcCWlPxNKrH5ZYjtmxHO2GrC4uoxSSADzsOtyevUZ5+IEtMjom22M8yhVo1ObonVeig1nAef
yUVve7/gfe6RMTJ2GsFkc5bAMTToJ2o9sAxhzUNkiGG0wGjS6lctRiiVR+xuouYF31jI9xbf6IX1
nkREWK8SaS9xyC0Nkhvs3C4vNonuni1bkLA7k1oRLy6safFj6cWZRdX0FGYvniGr+0FSU/fdV9WV
5S0Y6tO02EcYjSxBetyeOEumxWIyL2aTaLGd2PhP6sWI4iyWlG4xpwD5f1GLXUXjW2kWA4terCzF
hKmlwd0SgLU9hP2SbFR2h26xwKDGA9az2GLgghVbBdn2WMMIihfzDDHirP2Gj2Cx1dT4ayZ8Nmme
veX23CKLElhwZumwqZDHYgiTt6pv74JUY9jBDXo/1CELaNv8Iaen57XYxQrlj1e5zyShvzZBdDPN
iqEpEBPeD8xB5mITAj9Y7fvFOhQYOUwX1V363O3OhBylZ2+uHHrCkR2rp9mqecyLx9a2djC1873d
IVe2wwpggh/wjhO7MRZ5f/I4xVaay+86GvKk9fTkAyA/NcWNyYWL4klHp26xR2WLUcrDMeUt1qlo
MVEZKLuixVY1QEy2awIrByrWcLFeMfFZgQjKEUVgy+oWg5YZZRD4mp4q0KkW7tW3qbLnuIvenRFU
Sd9E7joqzKf60uG9WFdSkDloq/ehSx+x0LNTwDAMiIVALSiibWL8saR/0tVgMM+AjVI6nVo5SH5i
isyVjFhRI3f5brkLGBGxZJ3nJ5OktNbuoLC4kCq7gGjjMeX8Dy6lXwNl6IPvJXBrjWwZrqXr/SbO
J3PAZGNmxbhCrbcrLch1uC+YxWhSBCZZbbkK5xVEuFeTVnTfTRaHI3I94epwzQzjVyfdL/Uho+A7
uNjZ2o/zD5L2nmgbphUN/9okEo7ylI1eMXUPHE3os0l3Zp78CxyXvHYZvo+T8dTGrb7To/0Ssmfj
b6snbrxyU+LIni5WG37EpFGNEh5TVvW7oiFKcfIX8gSDxqRdN+Rgr90c6FZpc7hVX54s32xhfFUV
kG3UXsSLQ4ZAIjEWYNeQUkEtKcuY53+YZkQG9VNjnIYoP7v9u4rVJZjyVdMDpgxrM926S/hQ17q/
Co4Z4gRW5QnLzdAqcT6m7Oeh8T2S2gZEIAR0zgk28UMv5mZdb2bBik8yTVqJjKH2OLR45EgFS3om
BN6f3C4ecrtTaxzyKVpb9p0gbFc94uH1zKJlZWc+nzIPe1iZwSYz9VsrdoYzftVD0wKF1fEONQGE
OtLG6lDEO85OBDyieOdEM7Gw03GmrV7rLkr2Zg3EbybJhgkpkNRe0pIpK602MtG4LYz8G7GkVxQk
sLrTKYmLB9qegbFFu4+jH+h/DG/q6Rgn3PztQGYhyKqrGOp2zVwe/lWDjJS911lIdxN7sGpY7ZCc
mtOix5Z3CkpxiYi62iCWhimumnLTM9ZfKX++hL2Av2VjVIEf1vbDsBp6FxjMAp+G3rqOqugjIVXJ
i2lzgsY+Z8G8yXjpW7LG2riAMzT5D6qqvoOEHZHIBntj6GhdeNHD5NukLAQTTSc5gaoUPxSL5EVa
GMzmESc9iZ4UaPD7C+uKHvJmNVW0c8sgXJdZcxfZP8pLUqbuGA78rMx2RQJZo/PSO6pq/Jpejw3U
S0CDhfdR2pVoZGS05GA198gaiIcly7HPBWb8kuwH4d6Vae8+ReOTG7YFGxSQVX4vSBPoJ54S/VeM
0cTYyXtsvHcw44KnLGAAmQa/iT/3K8Y1th/96GGeCSuw70CCXhmmua9u8iW6Md1GsNMmKHtT56qt
NbXTB5BbLIvu2Qmq/qmSyXggEs1Yt5W4S+g1P5CgH8Z0Gb1Z9ngIGqRKOUJXUnOvxlI1jFbaAbZm
n5wEMSsmTUKJv8GrclQMOlfW4L2gWDTWCQkrGR/VLoiyx2TCh5A9SId5lwtUj5U7f2QU1yz7w4Om
Ex4GXti8K2L0hdNGFHO1mQBmWu9RnG377CfKeGxKrwKLM3vNfQ1yvwatviZUCsEnDOBo6qZTUw9I
6QllsJIwPhTOfPYWLYFikkfkmkSY1ilY1eErJXJ0FxbZoQWrbZvlaymm59mGMmdH9i9BJBPLo/iS
pVNyIPXQ3IR5iBGZwLAOugsmWxjHzZxVz9hZHbu+95tzUI3eczRNh3CyUcWBx9pLJ/uIh0yfvJD7
P4tAV1aJivet45BNVhMm1Mp0Qyef7X1LMbNCb3Eg/Dw/qWCAoku6wh1jrQWQHhyjxqweYvUg9V8d
iPI09uR/9csfRIaAT2YvEUcZArLQODZu9Z5bnt4OEDJPwOoi1LaD3Jae8YH5Lv5oYvkQ1MhcmlmR
5oSs5Q7hGbEgRjI/uDQ3q0hE8x3RLOt0YihTG+nNLOhEyoxu3kKHu2ZtHa9SW07bmuN8XVk+TBIE
0Vi7802Sj+1l8HJzl5q812BtUzZmJbw6N0rPgYOcg0xQorJA3D82G/XGhvIdRdL0TJJn8twxbIUj
fezDiviXOa8pjpj0GUDPL6FRXUIze2Czlpzq3KS4EfIbHf2AwAMRn2yluC9dV3IieIexY3sw59ay
M431aTbreIWPYXz1x/FZRwVBDF37LJkhXgA385wnCP29hkEffsMdFy4slMFHnsOkaTt74hPc+K2w
A/MG52veMVfjjI6MA7uLHAEKQg9tkAotE6ahorD/ZpCy7xyTs6UcqnsBppQplqYntOcQ1V1zizyn
3pdm5WyjKHRRc5ftWpEO8skO7NEUd5Sa6RUDMndlJUj1m8MKoR41k8OHfBhQfe2VareWW0J5bylJ
U/ufx686lGk8H/4hn2/ninl31dj1H4Z//Be+fqUTIVOUR+yuw/PyOI9mvTKtaF3aanhWo2HumU5T
3EgQ7LFfMI+2I590puBzbEibZXXr3ce59DakB71lvfQvRu0fDK+wd66G1xM6V9ZZS495Zat9zCpm
sj7y+3tzXmLPYHO4k289+ssf8YAwKS7/mpWNhJqhMYICJK6hF/Hh2vwOMqs9h2QYZmn0asQGCc9p
bN/ZfZK/9Ta545V/kr1tnnw0wGsTk9RhzBKKPnairDG8bOc2s/MQhsz4Gmef9ab3QJZQie3/BiyY
LQrbgf2YuBO1M8qswAjhWZZfsuq8ewS+963sLdDFOZug0HL2TAPNfVEb1h0r7JinWzxxTMmv1uUY
tOiTYIdA4jLHnogclRzsJvjUKQccVmMkzqrsr46ekfUyx0DyIz9qV7xTzbp/mwSBe6o4HbLR2VdD
Ze6clMuAXZ6xiX066qqe9bYLk2JdLdF1Y1DF+0wt0XWFrE/DElLUx5X56dPnQcx3vzEFLG06gnKW
aMUWDZF4KIFxKz3usY05z7kzj4+191IYQHz98VJ6xXQpY5RtFgXqZRgemOLnnwQtbEfdlGs+AP/N
zIaHMFLVjz0VR5/f03vkhFuEUueWE3+gsqTA8EvyU/y4rO77qnV3+UgqRBlO1b3R+dQ3RlAeuCck
qN9o5Vj1Q4qw7K4au1eIo97OV6XLdSGh1qTkVOalfo3Ys30Q0CVzWx65sh2Q+mW7Cfwwf2Sycypk
g26+YvxukF+AzQC7xNAjUOeNgsjZW/3e4PbZS9bT4OGG7NlVyKYVYoP3ZPGXwBX4Y0byMJWZ8Vcn
tLCQWy/lsjuxfLPfCieuVokRT6+hgFxjWAQ7jKhslmuhOgR8SxC44nMrQ7J60C+YodNt4twp+YWB
j4VIajDvKq2DVeVvALPhkrdB+LhoP8vxwZ6t6Nfqxk39gypSvaumGHdeOWbczSXDjLRtrq3IdrNu
p3OnDEKKYUJdKw98oQAVdAV6ASR7TiAW+dOHaUfYPYpkH4xJT8KuvcTxhGdk3/Uap+NB5Dp86eAd
rAov/eiLwmAP6nX7BMX92jJZl/U1QKwBw82VBStZt0X8W4d7qr7h1Vp0DcJ2BB2+f5jIkNwS52Ic
qOSHvVlW/EYQhBKEm7ttel50CmvmGUtl/sTYIHqcKQpNhzWDNsp4q1Nh7TmEcerqgEM7i8+SbOk9
1sxkp+scA0iOMtO1iLDBzOrcWVOlVuP/Yu9MduRW1u38Kobn3CAZbIFrD7Lvs5qsdkJIVRL7ngwy
4un9pc49hvc1cIw78MCA90BbglRQKZNJ/rH+tb5lAwMCI4yVWlXzvg7jyzCjxjHJnArYqeuw534Y
zCgLgYPXqQKk1KfwvPrUoCnVL48NxaS0x3hb3y527GPSaxS0zNHQCgfb6VZgAeiSagtr45HyWWJz
Etdc7ni93Icu6bKTKbyHXhnNw4TMxl4QrvQ42RjIanj1jG/pgugIhMisojcIVPZACcsu0Ha4drsx
2gRqzrYt1SELWwnjBXsJbWPmRDhBDOvG7WqGPTXsgjJMdgOT/SJGxDwamZiRAVZjbAjK162aPC6F
AwSOGRaVWNas/LZj4fQs5JRaTnjyL+QS4UAFg9jgVnFRfcx7dVreHekf6dYZ/jceMNndPhmcKmoI
qdgteNDfS/Igb0fomDjw0+EFG9O+jed3HUXZK6USaDnl6O47pw/xYHvzrnWMLaw9vQ4yAzWw9zaZ
ivJ1cLdIciSvoVXtbdep1/V4SWz7LcmFdYiTI4fn4RK2bYV+hC1dm4711LcfNfUoSyp4q3VjOsbx
zw/d/We6dksQcwCvxYc1ufk5QbFBUK0nnkJcCOxUnhM85WOMboLD8wx9wceviKAoYpWsAk3gsbnj
v+WQ3Ivs8zuSsDc3NmUrG6Ov9yP+VOQTslwRg8ei8L1h17HVUmVZUHFQ0oZsSrL3mfkNG07t69F8
K6dR8S9LG46WwXMh08OsZ+s6inJt2rFeBkQ5uoUHBXoXecODUwwT85tYaj48+7Z3vvA/qIfGQCGs
Qh69qrfAXFt+fRH3PfFz7tCNYICJgVeB0XII30b47HVjU4k3mO2yM3tBERvrJuUSlzCgoqf8t2Dj
I1as1rKTo4Z8HW+yYDC/B5zUZdMMR2VyY6LvdkFDr8JkhBc5FN7PCHFlhbkEG0Ah9oUj7b3wpH8k
886fYlxfzir2GI77T3to5cbPqbqrhuknkQgq76uZ6g9a4l2wbQsf7+tiMoNgb9+vmjBrzVdUNHDk
1iL34mRDOmXhOBQxwFXpTiR4hreQxKXWcDv7NtoFlfS3VZ8EJDHbDTEKUImNrIkrKXMtSjRsLACf
Vtz8BIO+1+Afn1w2HmvbL5jY/UM+DvOmLbhj1T2Nlmk4/NQ97VGGV42nUFV8Sod6OJXBczNbq2jE
y2h50bWUvTw4IQexRFbtJndaKORuy3iCOeskE87IHStX/FsqP3Dfp7+jsDSSCXn7hblou9bjlFE/
4CuVT2EA7jZou+sE5PKacKXzjtlLHP8cc/30gZXivPLsPjmjnbrQ+nfTjGo7ZjUE71R8uogDZ8Um
+Pk7jvxyV4lSHNJk3uSUShLYrejJiyOP3OE21MVvPI/QH6RBeWw8V1uDMrebwOPW1FP93HrTDTmv
elZ1eGCJC546NORqDpmYS7t59jUmQzdpmDSyGPDtTAuNicnhkwMEpV/Jt11m44kVpv+Io8ZZYZOy
sPPxS5XUIf1jgcvlFCUbjJbtLgLe8zHo93CexDm+f8t0+MGeSF7+/GBPwdo+lqXUj3GWx1QwNGKl
JgbnmI4p9BSlCTKNw6kpxmmbI22weZ3K1Wz5w8GTjU9VKMdxLpE164Bp1fhjfimjfVnBxjd0kV/F
fZD+87MhdJl+6njnZ94lN2FoUYEgKHeAPEwTyGuoSPq0LESevZ9wKQYOmfH4wIi+LFzePqxrwVvR
xNaCobs6sw9njzNxBJqpKfWL/oRO2m+rqb1pw1AHvHTY9VvzGnlxu6F+MCMB+FLqJ8Vm50LIx1hQ
M07v10BnAf+6bFNZdMu5uY72RRCBxhrLbiN8mE0T0/GU8sSzoK9HjcXQVF9VRX9y53gUlQUhi3lq
aCLTppCkqw8oQ3hNsHnwCfvMRg+PfRX8tJpqupoZzYEF5UfSBzE8Nt1lkB1GTMJqO7fumy0XTIP/
nf16FnHHUjY1cn5tLg2M6ZSkGs3amfV+zjM6wqYwfNeV9TlgQD5VajrB5fJPFJm96bRKGET8HYyq
X+yo40dnijB93Q11k4wPZdmA24wpbT2TF4I/IvJngUZ4/PPDlJC3AEtDe1YTHPOZWTBO8u+hVOVJ
i+nqBa3xlpGgxUTd/c7ShhJF8dxX/gt6trwk9eDuEHTV3spBYJEXWDOWcktxnGw/Gu1Ktiq/hjN+
LIcF34Vw8rFxWmfnzsiFg5EHHAPegzhMjyndIYugqdqjkzA+cbzAKM+LXt9jQbiKj9Lp6ItvuRGY
UwZS0RkcBJ0SJP0kNu5EmwtGuHGNOHI3EnC7bmbiXR2ZTz4IXEFN2j+OqoiueszeKS5LTm5GpbAh
eMjhfVpaSpW7mZHtElW46pxz4AN29Ef37NifDkycrZ+btyhVzlPh3dsvWBWcjA4HPpYVtpOmgYwz
z32xd2gE5d/M80d2AM9AhGZDQZ4R6+mWTq0NfCBqAcpZPXlmFm1iVnGYtZCd3GFaE/96NZzS2FH7
ma/ZG8Ur0pDpGsl93CdZc5i7UP+wFe2FDQ/JqmX//6h5fuFLog51KuqrN/vRQuT9a2kxBTixk29S
2+hXOF/K/TRKZpDJOgWj8WTWlbdvG8s44h9PoKAsTM9l9huJ8pg2y4Owx6FjBPnBM8dxE8keAnjQ
sGqxc7Xhxn0h8SEeU6zH9LuNS53M8Us9MfoFaYREg+uiVBVcdst+INFW7IoxvzPnsmgfVe2ancAm
x2xCIqP+TDSpyrqW1j4PUYkbc1rxK7WsIgUxXbDGUm0CPC7EKjFBwstbEi/2oLgTCPLGECWwlmXu
zlfBlTC58SZVQOlCZ9sXXJR00/IgxfBEP4Ycwu8QTwmlObfOalbCaZtHXOd0Mdu4UdG+2QW0a9/m
mk6wB3OrQN6su9Fa2UySq4yGi1UyCHDbgsgM6lnJNus+qQQ1yQQ/cctdkY3fE+jTJjflzYdWg75a
pjy6MYP4fTLsUic81nQsXogK80QGKLWJDIreajXyd0UTvbYFOQki9uhFc82dtdRkedgMbfNkwOpG
ioFrNuKhk2WvKgoUgTL36/+K++OcfnXAOn4P/3b3lXzVjepS4gv//d/+9qv/lzwi6EgAIP+lTeSc
6rr7Uf7NJvI/v+wfTpFQ/OXg5/AsACZ3uBn0ielXP/y3/xrafwEIIz0E5eePGQRIxL8bRWw8JPQD
m/wnTJeGASAp/zSKWH+FuHzuFDUiTo7vef8ppwgAkL+jKqBwBJ4QLOa4kfIt/uFi/S9OERFSHmch
0uycXLw2nvlqp+O8D/W0nxwEeLQ5ToQWDjE6lkKHwnedHtIA8H8fGTczo9A+1+uCUhHKo6D5hpW7
KCdzX3fz56RaeIAqedO5/UG43N+V4YZ8oVpZPrGr3FNXCM7DwqbHK3PoE46JhxhmaR6w4ZF16FMb
ZZugF15CDOYTH/8ISv8+Hr94Wp5Kdk7gMcAQML1sJsmdz8LVCfbYcxODL6IAOk0/W89Pt2UKI1J4
55JtuJ07+5wycmK05pfHWsru0o9GChaK/kS+v++g0bCxnnsi+dzmeUAMEVulJCOmDL5sm+BRqNiU
zk72KSJOaZYcKKP2Jd6HuyBmKosZriPnT93KaFRfji5opAyiaaf94Gfrzqc8HPNlWQKFDIFERLgy
NpM90WswiatXRL/uyrky+4dS3UjSudxzgAkn7kvG8AyUeLDupab3aqdFDSfDjGzqZOPmRebi2zL5
blKOUm1rfw5ZaJEloKPGp8upbddeh6pJ7ewyVGS62fBi5zTbl5E619LwX00z5NDWht/WQNGUO7Et
9RRThJovfaV2Eof1wml5VOBZn9LmLSRrnzkW9yic+uyxz/fzPmbYpySgaK3vHwndP7nZsPF+mL1e
O4KZWc31sa3HmqCATLeEJU5jDcFB6vLY585jNEu5ld1zokoa00eazsz8IJziV5v3Cv2WfizdcQav
sOdPuDxrh7x0Z1A3pbp3gK5HzgQkTUfCIRxzBsYxkAzf8CR9lCGWiRJzr/TnVaKDdYiMszJbNl8m
ObPZGMxHCWkldlNk3tldgXHpWbYNBc+QJiaOLL/abL4GYd/Qh6ioZ2ePr/FJL2rtsPNB+l8aBZwz
nYQnq+BB0AgWlTbe6oQ0MFv4J2SiL1juxlZkCN78P3JIhWd8bNJu9LeZOR4Cv6enGVc0MApWv6bi
AGe8iARUQJR0vyvBYih1QWdO1GzP86Wqenan9XMJ6E3J/rFwWGxhZAmH97C3I/ZZA3PrxAXUdyeX
vhGlsSB3950qzpYmhOsl7cc85iohPnsTXvmamEebDEzjROVGhNASQ5U9sB8zgAXYXbUTVvqepjm5
cZfdwOjUrMvb+tGS9zK1EMXVqJslcIrVxOaDKZ1LLWp+UCB0jsKEki67eCFwfqlzLo3WCjRb95Yy
IIHlaqZiCbsnmg6t4JzP2Ye1/D6h1lZipI7mF1X+TlX+PTnRz0I3kOjYXNXieXTlc1wyKVcUnocB
9q0JJygWaLnLbeDnWcCc1uLshXjw2sXPMOqnvXHf//YOXLVipseLTsysgkMuo/SA1nTARRvDIHHZ
1GhmyGbGn59/qLxmLdegUuaTd55+U2tWrVM9tWue6Ax55riTeOy9CDNZbZh7XZi7xLL4GtZBO+38
8mQKjzzViwoCPF2+JzNVBa0VXQ02t71xopgWbZh9NLH7m+UtfRPnqas4cxOmBx8bGhBO6GNLrHAr
yqORJDMI3epldHnlTTz965C97zar25U7pxD4sieP9fZaGu1Ztf6pyCPS3xg8bPUKi+aHzj+INVyV
oGwCWla/LsyVa+mn+6dOc29ftANeGmVTLBpWaLuRSD6NVj6Vd0eJSlsyBjPQxpF++0yurLHE6udR
tAU+r16ImUPzoKI9OvUzg2i6SO/Bg6I8SJMwM6fIACCX45vW0gY2s+mgElnT74nVDSXf1pb0qX5g
bxIQCli0pdWtG4kBqIZysEBlCfhZjf9rztbe1EEM9qNvHfvjCqcgED/nFvs8oxDUGhgA3dZoKMgb
Uoe0afKJAfJHYo2XUIpki/5zGVOd00QVoeR4HDSy/hJ6fATBOpREKoq1Y/M2KXr+aJHJPo2GsGvJ
65Fgu98gx96yxtj4bURFVMBNKWyfvNRiT5W07w6N2HFX/5oIicO7lJdaZT98ao02OfI9NLx6UfWz
WJtjewuBhu4bz7jWY/7oJslvyb6bHOZhUiCROfHbFDSk3LMMba0c126oCSrw6DA+jrkJTwoJU2WO
uzBz8UZAGJoSq0TaiKWJJwzdnkv8F+dj1rytRfu3QyTOHTxwJvFjUBPuRdrKlrKAa18C/3VYzuNh
iKzqteiwTdDc1CxEMH1RylW7yIG4KOt1ZXMW67Th8Qwrko2iipbdu9VdG9sVl4K0aK3dpzrz+zPJ
l9cmdB/I/1rPKvDlMmkBC8g5Gw9MREcYV7CZTWJss7+a8jDYcMzBXQqVbZEkAKWaAGeCw4Is8yZq
gQ1dHuIhvGMzrOlAlcC2vceNGjCH6852bILiNd4C0czIk3sHweMJgEW6NBNyQATDSIsdLAeQ46Yt
Df0A04RLLLu1jvrCxsDGLqVrSszVxcvJZc+dW26SBHlmHmBT/bakwZtDB3hPEGbREMMAR99uGuVQ
f+BNGQjYR+S84oujl40FzN4gQ44HYReI9U4kGRMQGVuC2ac/P8uIvZChxkuhnT0JfP12979tzHqw
NnbLaEY05xbIYsJ3NIU7kNbQM3pNn1pQAI9uqOKaHa6AMJsuoYrTE7249xM3CTfKwhDwxwRryP28
ye7VbTPFsbjYw1NOVjw8ilfoDfgn2B3PLcl0l5oD1ad7K6aUktSufYw1IOxhUh9ca/pS98J/Gdjr
p5g4tpbdyZ3BlACQ+75hedf+mJ59NjXckMv0kD/MHrlJ2tkpStfUqAmzefRgBtEPSsUaq3mT8YLa
NU3/mncvYmvdhszMvZxN3GvaEvraMItCDP9T4XYvcxP2vuv94fjnB/de+CZLL+C47RPUxWyA56pZ
dK06tlbnH7krJWxOuwoLZdhT2tq+0TnRbdUiz5JXryZFpiechmPT3/jqGSbTecrEqgzi9jDZ3QG7
gINjkxlRkfvH4zhdXMUajvUQkw3xKlwFNwRDd1uW1S/XcdMtjhEg71FvL6Rhi3XlBNt+CvFy8Y8k
6U7LKI29NZ+VjdMmP0z9axwjF1ee8SlzmpIBtfWrdGKXavWVs/cMe+kV9t2zMewFqcrE825YCm4V
w0TGvbDE/gTiqgMHTnKWp6GHnZihmvj0zz7F4NsJhIwMZ8dpDHD9GWMhT1in8dP99sYYSBM7DCsu
l1J4cDmMjdAj9Hi6Y8lq/6bBMEeeIvZvJiB3EPTXtgVhK4SUWgUPcFk4gzcetBuEcnBd28EOH1vQ
F22JAzxky83Imr62ZrStvJliI+0xQDS0YzhM4LPozhY+Q3wfzjZI6nFJjp+nAo4rUnFlhWeGq5my
IWhlnWOSn6BBcsRmkZPph45fqwRDyIyuZE0vTT2/it4+Y0Uady4INCGJB1pWQktEvrMDFOvCMjNs
hcAVtOwXNmegO8IhOE3TRTSRPJa5uaMAaJeP1q1Pw2TJ5AgjgC1BmgYbx3W+O0tvzJCYDSqq64BO
mXpOPZ6KFr5fnggTsfu80DKwnygwW9hN/ixtDFAuLmb+si5MPqK+Thet5AE5tG/x3H8CBIBZcUyj
USydjkvK7LmUI2oP2z5ZCJ2/Eq7dAt/9bBuf5rVgY1XFp+PeTwVzd6srI0QRT3a6F1/IuZKCS+Ol
hcrhyeTodCg8Vp6/crdF+WDOGhqPZ0Yp3qrIoswPrAHdesvMx3oMgmmqjefWxK7vlz7mvtTFUtSY
61I8TBCbFnNUPAVB9d7dawuZRSrHJBtVUq7upieJyoWOMcxrJnGOxqy42gxTfihvqu/fqFT98qL5
15BTn5SGtHCNmJXoHqET24hWeanC/UgSPi/78qQaOkx8mmnriTauoRerLM2XTTPKnZ68l5ST/Kpo
ohBKAZUGc+xmZMoBirSTXho4mdjkf1VlvY3NAFDBSBEuCc6WwNPCmzQHu7TixtXv2k4/6BhrlfBu
+Gae58H4mK3UX4BRRnxPyr3pSvyXXLCW4zPLiJTC9PxbkypYqI6K+6S75dw5Vx1a7cLF1ZKRO1bK
fq/jF0wZRKhealuV+Lp9GsTTh8kK2TO5X4lV/8JkQhldbm/vOpFO5HvWO90B5TZeuWWerrOmPhsB
Laim5e/MaqbLlBetX9QGpWJ9RyYx5LHv1pQIc2FzCxf2KSz6D6A/HWMXHQIjOjVH3DLZtLY5UklT
/AxmdH7T+enYxkm62cFKgCr5KVlhI95Y3AxkvYH/9ijRc4PRY1KuMiwu90OB0O8yf4DQwwsR9BEC
WCtAthgnnKVHPocMyFb35TchbkUZr/2eOPscMBjX7y4zkNT9Cd7ntGTz8qBsvz47ZrQPQWEs2Pk7
VLcCm0LRX3kWI4dPPNJKmKNcTEmr4aypBsqbwN00o8sryfm/yCQfFgRlJ0/9szLc56wA+ew4DXc0
s95xY+yPbKqwAHtLYnrDkVPbXle8vChwPV6Yih1Ac+2K4EgXhcm2ot0b832IzdJV4GuN8hldrTy1
11XOYoB3q1CjBqUa/SSxXKxiO+MdUbCdEyX2lv0uKaYLsyTdx7H9A1Qd90k2aCkVdXUwbixVxVu/
Zah0/SPnLG8xttlLmahNMr2Ws4vnzOqGTVL6F1LtH3k/X1DjwRmOv+zOfkw7BditGR9EKsSFut01
Pmt3GwgOTFWRbZM4YsYjXcM7fuMBxTwF/CDiGWg3PU5W37tAT0MyzRWe62rgDFNsDJtlDCu07yEJ
X2Sw9ahwWEE/wT+cyGZ1RmF2Mv+edGAL19rRT6+534xdYJsNXDZyqYR06E/myfErgLUahnW81hVW
XToicaFn9NLVPc5shRs5MT+0pEW7MbsfXByJ1sVRMD2zRC9NTmzzajKxa2b0sfvhGSsP5Z/s4HN5
QKw+lYr8ukVr6krZ9E0Lbe4a6Ba7OiZpraMrDRTfiDP4LGfOWnVovSdwRkqwf/1cATbvOUh67eeI
PkaL37QJfbzpMW4FusSZbRMFtTER+wwTHfYXc1qQbB0XQqH5+tNHHKir9vJzGDfBus1/F9I6zlXH
VSP6cFm2BlkY1gbu0FLrzBlgZdv2I/hdE2FiYBo3kq3AKC7pw17nuJFkJ3YNvdmL/6/fVljU6av/
1yVFENNAQf+LjF9a/vhKfhT/5aH78f2rT/6m4v7ji/897Bf+ZZqBS04jtOlXcDy6CP+h4fruX7St
BY7FscSxqPLkd/4Z9hN/2aCW3T9hvn+qt8L8S1ArRwrQs1zfBuv9n1FvPevvnGF4vrYg4WdTiRTS
Cui7/4EpDcWD+F9OJl9EOIahirQnx5PBSgVtjdfIij4GNx+PYV0QDIMsDycgYo2BWO3sC6Nx4KaK
8r6Dnzr5zp/vftuJ7z9P3dyBpm2IykZOTS9iZgGc0Wpe9/XdIiVAxdAphmOuj8vt7GXGdcriaHeH
cBOacepDMiftyQe7hdM+4SY0xjL5SNPEJvEsHQKz0ZTzgHbdbCumpL8GgcKoIKT3zSFVAjgtqp92
KUaOXEO6NQ0TG2XVyp1dDTM24i7ay6Rxrrnug5MxELkBDoNNZ5aThos8BGuhgdLQENTwIWzhCJQE
bQdS7Q7sLRLJtwTGIYC7ouSQWaTlCrcihPk+zHccnvSeDemI2qAVdJ7YKJ8H27WgpXljB1micn4j
mk8fKoPGm08Q55YjmI3XcfZILuaq+Y1UjFksbcUjCy15g/wCHIe4wCshfLx1Bi2VDrDeKw4neTB1
ibUV0P7G7HL1hGXZW/p1NyzBoHDE5BkRPqaDTB4IHecXOVUcuZPCosQR2MKqEaOmTzRunjBrJSsT
Rh5WECv/KgEwMv6YnU+zdyOuopJM7YZpbGaZeECI+tB8YmnJT7G6MTYn/XwE2+PR3grWI68K9eC7
CiQSZlGxiRyv5c6F/wIIqC4exsm1Dsps0wezbagzma1Y7ejS8o5jbxl7rWq8OjK330XiGcTDA2/E
RcXcwdFZNCvPUykwXt8+VDI13kOdc8+cchYNC8rf/LWMu/7aAAUlQWDBBFjYUeAxRPZl+MHZbPrt
chYCK1qYBSFw25kPUxTWVzdAOtHKcQhj94Be3dZ6rmSD8j6nEYrO6Gnq93IPl0xSs8K7hyHCS0tt
orHzCQdSr26n8A55I6pHO5XjR9Lw2q6VWbvXvoF3s/L7xhkYJ7qBwLzRYPwP0Yp3AAAUzYFNHPzM
wVKQ75glFFFhDni3R8cDFIl0tysH8HVxn5vJqvMKXGpNAQc41Li4l5WbEoUcqobgPaTpA/E0UnJo
DuGBYqfqwPc9MU/nHAlAq5gcciPTINrbQ/Gagd+vipDzfRjyScxlaC7DvqgPZu07D27psxUh50V2
ryYP0/uVdY4sYe0ECwWAqiUWMeHnzbbrk34zjqn1u3XC4WEm2PGVZsZ01RBGXo0xG55tvgtvKcdi
fuJuYiCJApG6elY4YW1PE3HBvzfuSLnlYFt62Eg8BaEEcTt02Wc0yaGJmvIyjDK8O6b87ifFK9FW
Fy2JPN/y33N2YpuU+vNp4cdBsM4Cets7o4HRlGSevMWQTtXdaM1Reir1TUshNj5nyecyq70HRHN3
WcgJ61026eytNvEMAOwyu2Uz4mpmOCCmV9bVLrR7F64b6P0inLP+7DVVvPYkoooJp31ty0BtKlK0
xSK34brdH+nONUYA3qVz51H24cXMUzEj8pvywSuEyJUReCNbHHyvyY+5oRAIg6B78AtoW0tY0OVa
Yf5/SGPD/IC1lT2jSU/UmtrxMYG1T1UI67rHaDSnlyJC4SVTgbFRdOXwc6hN970cADMOTT6vIJB4
+AOCagdHZVxzdvGPdhOyrTP8oVjbCv9TZBlcUMLGlFDW9nxWqhoPhAgxD6WYdoeJOlAr8Sdc+Q6L
5d4SqN2Ma3JLcinfuETY32t2MoeaSrvNkAv1ZuUEkRaVxpQ0VQENk4IukF7SDk7XCwyiNuygpioM
+3mIHc9nLjzOncV9jGRAcR0HJ94nqqWYurmnpC1G8/eoC1nsYH/+mnggvEU99M58oNE3a8NhzYhF
ZMCxXBw8fgNzEHMCBgk6Yci9Y47lNkrdxICEiTALT1DOBKFjN3IBurVy+gzQOG9mlLuHIaT3s8qG
ad9gudumgxGdaydwD+T75p3txda7GsbxpvGK3DuIMtqDreYFaZSq6tQT5XeP129LRqx8crBEP3IC
rYj14NcnoVIZ9ZNnSPumsScdAfgnMQ7TwiFPlE5g5tqKdzIpKiK7pelVb1mZl5uIl3eTmlOxE0qG
BbAPl4LpwArlSfjJ/C4tm3io33QHm1QDHwWSzbMsIiwcQXasrIk7UQuQzyEDlrCEC90tZSz5XjYa
gzDPma2LZ343+h52rCi3M4AnzvgMaI2XqoOFvcunZD7Nluo2Lr9zNonJ3becAq6NEdxfGYZ7m6DM
uNDKdbayGLlSWinaXdxF8LQLg9KaIO2rEtciB4RlfrcrEyfxL+i0HCfGLlhpu8Ls59rtumpLsVaJ
mLfm6GWrdC7MV6yeaLmj7fQY8sr6hBGiecQ+hS+3iFN3OSdV4rC1sQmeBKnNKdDz63rlDyUbwiyv
x+eUUMoqBn79nDTSJD44pYO3coYuqLalGQ3PYcvD0DTt9lpPxP+c/Cd9tCvcIM5uQgflmTDaEa3Z
tYE8kZlo1HVVv81B2jyWg51tdGlExhqwoP/GLhpPLZEUOE56OsuaLQDblfCpc71wNbKcSBYyp45r
0btdt8PsPlwn7ccQ66rmfW55AKsm1scUzBgqRG50CF3Qopdktp0PApvZazXHd4xa7+xJ3WSHdO6T
E1thYxkkxLXHqCjXldFzbM5AelfjrUAgXmBX1+cU6e2pqKcUk6p2IthMhrniy8cUvdVNn5zCB6sW
wwf7TNm9I2ab+VkCbMMBVmr5SxH3wq/LEzDUAI41BLVFa/suAKOUqJUegxPcJbWsh3y6hkYGNMxT
Gia+1YJbdAD88DkvpqcWKPYRVPVIB7Lb/TY5ZxMk7fplHg/jlv6A5OxaObtp4EMcDI0uf27jUq+J
MGTvrVQIprFEgqjvH+HFYKY4wu2QJYKhmkPugC0SWS2uQ03kdRmWoiC/36Y/DFeXtDeqolmHE+b5
BThUe09MXbB7MzKPQ10BwhrCQIUC3TnEOpDBsqOq0p4WAO1/DZXFyAG6Qi2NMcX7abNSI/RhLn2z
x2+Q1U2zmqY7MQk42iXMxXDNoesdRr7JK/dSc124Wh00C4kl7IYBD1Usb00WVA+eEZUkFgFdcAT1
V4E09Dqd3WRe2inmgZReC2TEqTwlddMzVmFDBFKfQWptaXBoFoaOKkqlvWB+HTyXzm62HMGz4cXp
oUaDfnEGFA2S/ePeVB6SoQud9BWYIPQmuJJv7OxLZgyIiiyO9cr1m2yHYznYAWOLVn0zpeGGAig6
aCLMS2UYRc+sesqHwciwheHERkM1UYX9BPXWdTeOHIpn684VcjpKhV3fql/tpCPNhou63VBXkv0f
6pDwx/zNrfK/H3j+Q3sQ2o1upmAImFNAfg5Oss7hRhFwJFqJyaLaFl1NJljaeDF0hoxHNBEshbxJ
/q5FS95pEG3/BCyYCUYDHQomxNj4TtiaspakpBNpJn5UNricFGCdW8UhSIJ73iP6nhOZZbu+QSAp
jXtO3QtPY0kqXptIcb0ndvY03+Tsv1eGSjal0eEenIe8/WpJ7LJvaPul6wfzMg+I7not/oAwkP0h
CBNjU6f9tCE7W51qSDErH50TZmyktnPS+zCGRfmJEJl8d9U0LwGhA7VtLdyKegx73h6Q5A4AJq8e
CRTa9LBaTareHD2rjTmm7S7x8KxOneMfcMiG3zk8bR5HiYrgjkXjhhaWBFBhb+OjtdzoJU3y6t2U
Dc0GKUbduGBJ2dXtUol4ehc8JffKNqttf3+Ix3ZxhqQcXAmGT2vAz/WuTohS8fAPwTO48zode/3g
zvNW2xpxKZsTa1EKT20jtER9z0jjXdE161HQCZcqn/oDGZkbnCxCUJzxHoTfOtbCdikq5HQS4SNm
tGRuGzoqhKKkV5rAAPmbQBF+9rj83rH6zQeGk+FgoYCnVktTh57escUngI8zbmtlZv8suNcRc8Fy
YEQajlcQWcE1dMp7biaic6xNe+ekp85+9izJKUREBp6b9L5967McXIyZT8c6s8uzZxD26bR/04Vx
KFGMoYH26FkLwFzVoSPd/YLsKr7bjlo6y5oRnnWBBDhEnr8kOk0DY2a0Pw1iDwtY/eGKnjnzXcYs
19v7QSEkasFiXE27HBDW2degLxxDulvkqFtc2ShUHATYYbRNuBEdSF8JQyMzWYsCpypvjokHqQvC
T4im1UfJULX/H8ydyXLk2pVlf0VWg5pBhgvgorG0qoF38J7OnsEJjGQE0QMXffP1tRBPqtSTZWal
ZmUyxXuhaCinw4Fzz9577c4AstPTKHIXZ7QirWs3Yqjt2c/lcQ3eO7J+5lk609Xu9Usy8ZcTG+Fz
1A5sPAVWj0OKp1cGfXhRrZ6fh3L2fkplhc9jD2p6pQTPwJauwz0IYdigQznCBXWpzUtzg5uEmRf3
ha5HaPalVecAkzv1U1PJXVNrES4CXLLoQsZ1Nqd8Sbgu/Aez9pXJqzQNe3q1DS5hyJ3Zs/zjXJeX
D5VBv46eR91z7iTZE9pKckJ5GR5MDz/YbNEz7OVZ6M99Xr25paO/dK0378rZBBnWTX4559F2DHi3
6MDwrlECbqWd23Qtsb5sxSTat2oEN1xFSXiVEa4JvusuFHiBmhZO1i7IuggsUTlc6pRLRXGYNyzB
lJhyvZZe4ayzsj4zIxJgBEfwlf2+SaipsbZxWr7nDH2udA4mpg40B80lDpjeCE1zfquwIhQgs3Nr
dMjOQBjNRrzAGg6EIaGE0Gx8CBgHtPJk3RX2V4Ffnk77/kGk3NBd+tUejOUw/g9Ls9sfRWp/Ifd+
K+Oibf7X//in8nnHwiVp6BYLMyGFxzaMHdg/sqYCh6Qa57zABxthwLLIQqgSUD/zdpMTvr0buQTW
Qw6vH3KpIUyW2CYmhrd27odvBtFuU0Qo1Hbt1s+cp7UTNUATLSYQ1s84AeCqFjx1t5zZrXzbtjX0
fkad9AHmLSObGTWmdUDktOxDUrXZRVgLxBggOs/NDs/2HzA0XKr/cUmi8c81eeK3V9JyDeHonkE5
359fLiEzIwgs0/U1evKQ/BL7qw57lB1yJhPnFpz+fGDSHxIcx686pRECq4nS7hswNz8SOFjuNrMk
N6EYoiEMEmV9gYQxoRh7escTCx5SSJ42ApMZhQkjbw1m+0Dqyz3GkrI6ODuD1P7oSPuXEG//PQfv
U4lolv+zyfdPnt/mf//+Zb6fSyv8n36y/b25ve9+1dPDr6bL/vAH/+13/nd/8W898/+v/S85XwBr
//n+9/hBP8Ff/udHrv7tL6ePJuKm9qcV8B9//m8rYPuvuHRdbhKC99+lr/j/roDNv/I4xkXr6Db/
sF2uh7+vgOVfBbXGcHRcIT3Ww6xn/2bjNRfzr20IVseWqQOQE//KIhhD8Z/mIs1Aa+Q/rr3MS//g
3sUhEQoEwNmvjRE3R+6Il8qKloRG3F+VlQKvYPkSvruZnLxV16fRTteWRcu46M0hWRk4FfJKswAR
fE3o22JMdLafJUk6NyCamxhu7mykMY6LOpKstAj5zASRjKEP51xVttMhNzguxiDhH+3lsGk0g+Oj
yXIAlUKcRWekr5KUDmOON6/MJsFVi+8AWdPzDsU8sN9YzrY5iK1jHnMSVGUsfnjLGZgHjoOj4vfR
OE5Hb+eysPTT5eRcLGfoAU+wWPDU6dcw2uY1LlzO2zoHZjyXLVtL7trQ3JejOb1LKLRMKJzYSX+W
T/PcjOiHOUVddW740/K0G5r0ytMne9OKNsFYBsJn+r0MABDQPSV2PELXqpAeZ8s4yVFNV0/Y0YH+
QdMHSRL7YtkzpE40PXUpIP9TEzYBIv7vzQRdymxuRWa016K2KL4xSFiUGi1LcllsWGByeGYbFU5K
1h7JsgDxllVImRTpK2SX/CugJmGrLyuTCXrMC8gXbjtOlnNQy7yuXbs9CGGOoEUQ7iLHTfUV5TTY
94CBszHTtNwZL60MLG1jc9+91VJS3xB6rfXSG6ByWCcKeQ8QnG2fO47PBr0La8fQ6hPXb/kBV8YR
4KnrdtvwZNqTDzPuTacPwk0Yd8ZDr8R41bB5kYZIM/MeI2zOgO1VKnzOG7rNVg32SA3jY8PfU0LS
D7A0CwCueRXdpMEGVCja51YlyTkgVY5GmoRchVobVO6cqsGTJ4u/zbjViV5+dMnYgWwSxO9Yv9vT
UxGaBbaDWccao3B/toRetpOCCrVia4x7rxcRXx4TVBlt4X8ZDzhjgg/uurhkulZC5M1jbAN2Tpjn
rNHee5NOOzSr2VOCRuIZzX/qbHFBFcAW5wXxF8q52lK9AgVQEyYePnArJL37EizQKk5pjvMbgny/
AqnR7zThunB6ZbqsyRLjl0UR98Q9XmLTrMcIZXG0F7UTTaWaPiEWu+YmSy2AIW5msO8Ye2iunsz7
pavOca0bwium3m5w5/CjS6PmsRhbaFWmYohctSzIjW3CJUM614nrb9z45UFrY4EJMJ/DelOFxcJJ
0gOCypMT4grJPO+ht/seT3g9N0SughF4XFe0DzU2dbFeiNUvo5aEHxEG7neWHMDb2ObedxYP26ym
c6agr+VnphowOuYcGeZy1OWbPpSDOAUILe4KALPrWx56AaEpr1PbLLHMe0n/wCXTqmJh22sx87gc
zZ/AG9xfsYfevNJSuBvsNuP6ZidGd04QjwAS1ggxKAST9Q6e3hzxcdTWdYaZsS2pQLhzUtFtDNhc
78Sd+31WhSCHTN30Rdua+yAx+jXGgWLtdjTSNmIMqc0MsgaCXMKqDL4BtvggGvE8srtwyGtBSoua
4qQyCnU2WRXg3HJ11Gd0b2pUenNWwOdx1Gc4cFAKtkHW6h+gC8OXvO48rgbdvSKf3DP7wNN2Kp0h
z5K7il1rQji1KF7doXVAH2LO6LqOcjWlkdMuxWICdh1wSnJ+ogKEcGgDkZNmNJxMMdhr0TfVRiH4
byt26ltQLfEl8rpgb4ej9cNMaA5D7pK9z+7J3NCYad1NnZadIi0eLz0e9lXqchSzcjVvCYWoh4Hr
7dwYnXat5OA+VlPgnK0OZIT0KOowuyl8DBN+5wpepBfRMOTB4ABIuC+iSvOr3in2oCgpNsBDfjer
2dwOaBTsL2YI0TxCiEZiK5YXr6pduTGNyvwxWRNOcQg+WO3G9n60WFfjkGT1WzSSDeTYWeYTj2l8
nLNhvevQoZ9nXTUrrO4p7pPK1l+nrM6zpfSctyAZ6W/PEilMHx5IcSdjVmkraxCsqVIVAnaiZ3pT
1O2wBgUwXqSBg2SxOGu7wqa5loPe4Nzno4lluoaDYTcpxAlMrg9BNjYtzDeZX2lWH+7aqG/uGzsO
4P832ibIvfA5IKK1EzQgDit2afUvXZpxdDWcfqYFsLYPXVfJa5vSkYRRt5TrgvaHfa2acBty40Dg
6Ipr07T9q9GECXadQb+NsQp/qGkg5wqU65AMMId0IFU+pHx11aFBeBSIt/2j2ZfFNXJxXtEwwoJO
59dWsjHDR6tqcZ9kVtm8G5U7HCYvwk7ZIeFgu0cI+8DtatWrAhP/3VwhyK3qLk4ISVOEEda2eaAg
ByBc7YbDEZMGx0w6zGBp651fz/FwsFWVf4HVig90uqbnHHfuvZNHatfOrDIbVulH+lqqZ+qL6nUT
xfMxXoL8pnC0G47/wdfcwHlqEq+/ReDK9nM+aRtuQfGpvLgahhVdFAeAIdZ2nBvQ6cSLnbM3G+Ef
u6Z/aSL+j2fdPwXa/tOh+f/HidgWHFsw+v6XU3H0UafRR/HzT7Pwv//JP+Zh1/mrJ13uQrwvprsM
xH+fh13mYZPjoGWaf/M+/D3UJv9quHw4OSHqS3yNP/EPmTbOkB64YvkHTvlfGYYNy/zncmnbM0nU
ua7O32dJNOc/T8V6ruNGoJLBj9WVZ7G9dQevejW9+Y4ZrbtaWkimDERhXVryu7G9fdho6lfSuBdJ
X6FynQFWmxf49oSLtHTaj1nhPEQpCzfc8Z1d3JKwoTsYFbKQxdWNwnfgBNyUElI3ycdUtOkm73JY
VpY530vqC9kJQu0j2fxeVE86Z4KPKUelw3wufcIID9K2vhX9vUjgo7aqC3nQPbLueo6Tf6YEgCyK
ArE7nGOt+yi9hpgHN++NEp7DX0vpEfdtY6O9uXX91tdsp4GXjZjKcp8DCwkmDcsSJLA20/ILxcOY
PsOJFZwT/RROuKtISxHDwJaBPZkds7UF/wI6M/qhaTyWMs9NLrUBi3IIvZ8RbjlvjI+aIrVdIba4
dX6ECJNuyjZ8ttw32ExfaaAjmSGmOAquZkBEsJxU/mSUfUSivY+vOQumodXGLapn8JZ1jW+Jatzp
raj3Vh+/k5+Rn9RiXEZ1DkGxPFLoOl9m0ISNa2ZrG1X3FFfF0TCz5I5ALzn0fu/p5przSXlH1M66
B7ZgXCBRHMbRte5//09U7R5HKOmrjiw/zzAE3rLMxY7uKKhptoWxXzOJb+RUaCBNDa9ZRjBXpWF0
IMUeUtDS09TE4Pac0sCynRxWR3rdPU/M8udptljaafEx10L96EywGq1OPpc9y1VpP7GxPluJjkc5
ad5CihweJ1Ql+LMVkEhokZTHVB+O92KaPIvRnDzQD2IDvw5EJyHMU7UAKZr0HlEUm25e2L4Vw32g
G6OCXqDZd2EUwFi+NkEbX+XovcxCMgLYuQVLmBqVsK72o4Fg0EMfqkW+sbohOSWTaa9VLbHEGaV1
+/2DNaFRZin1vMDd0msRzfmWtecP7O1iV9YcIpiQX1IB9wWAaXsaidAQvZiOcFuJqCX9h8oclqHQ
0lYg9O+DwmFsnLLnrHYuuIGnM7ophLR8OvLYWdpY9fcWwKHUR3mntwop1+xnn+yijnMviYCsDaWP
PLMxWyTETpo2YEQEp7EBd9StaXXpDppmHodUboXt8SByzk3Dvq8PMhbYvb4bErVkBnxYVTmxOnHL
OgDcgKYhny/hGfJJ1coZ0T5J4YMYbekcIxLf7/N0frM68+T04L5JWsS1bZ9pZ3YgoozS15tFHmqN
PZeIOCfDUgiTpudaL1PC5jI66kCwTp4odlhYx71gDNlmXZe/e/FdkeIPzvLsBWqZta9wa62TZpru
W6kIvJPm1AlCYrUiGAaj7TngMe+Z4bhjseShLM8KetMYr9vC64iSFlRbGMC7xza5c638bFHm8oQV
+qGNuvwggonYp05tCnirR4IvhW8bXg60j5OWWaY+dXZ7KHnBKVN2fYUlTf3clG1F3ZwjwHRMcdKf
dLd4nE3xoiNDSdowd8WEwNVp0+Ly7uajnff9iRkLbucgSsz11osak+FSxOmmyQE2WcRYtxCrnJg6
wkzXD62jjEcB05IrTT9Fw2Tueiv+Oc2hd3EkkOMsjw/QH+oj+AZScnm2txIJDogwRdADMbXnRW4N
cWracVT5uN+2vcv1iKmUmDG1caRZlXWNsWeDK0NxriCLrPM2SfwQJtYzs+xBNPRdjMQCspg7qRM0
zSHNHUAkabGVDJaXuTLAH5dQVI0fzVhbwB7Fwl6xkT+p8pZADa+5k1/BZzt7LQiumtZZ1z6AP2UR
Dc1IOAXluel7m3xOTi9X/i2q+kurtUMfGl8xDU521sC6wrdRlCe+Cx+q4jng6tr33M4Z/jwgZ1Rr
TRkBpFrZP+t8+JhrWOeYGJ6W4u1Vi448NAlxVXi+o9luZIvFVeWCtB5OcHy+X5ZJhpXbzZPeqUe+
Jrrouxpq9Pj0GuXGPj4m03xra1Sp0yRqtcXuvofL4SuyfpXCjDulM12wdQiuZJbYazPoTAOrS2No
yHLKo9LITHa29gzFKlgBwfTD2rqJEau9GKGkA5i4JQZLi54HmxXEhy67Idi4qXdJ6b+4mMD5YehN
tktEEMYWTIiG68uujhHM3KODv2frWiA9zMoxcngpszjK4kngAjl6Zn2LjdnZB9HglzGLjCQY3h2r
JqdVTW9JLgjgsr3e0eep73XZbtKN4l78CAmH5fkSck20Rp1nHFhrWHdEIGVDVKCYegCPPbZ6qgMQ
zXkVQXg/41eshvA0Kq99EhVQns4gGyFS+66LNedUSgnxTZvA32yzHvRE5fJ/O4glcGrTGNZTFj+l
nM4YruUuqtxfpdIwS0bcpvLcJewWQQ/0as3bV571ShhTXOBTQoIPIu/iJefGrKtbPpfPFv1g6zEx
HHY6VCBg1cz8ISemtqB4gyUfmZdCbnXQyUdPwFp56W37WC+gtyFGBsslaRu3c8kZBQYvMijfXVQr
syo3uGG5KfbJrcsy6oOQ+UOzWjth8gR+rtpAYQFeoch2NM3GkRLufenxOYguU9YC95s1HBDOU0sn
DLE3tdRQLs3otOvk+xZ+PJZqzkfI5ivhGeaKai7OeZ6swSw9d0VX3oyMX4L7v0aanDeYsNdY1PTN
AiPg2unXbYvzpcZGwVkfNuN8lw2FvsY7eia5tE67T6RzhfTnjai+ctxod17SsmQy7JQkejX5jDG0
+dn6Uyj7Ny9o3pgWqGWgIQjNLD6YeEbXVUhpJDUXn3Ioz0WKKZQm85VMe9KnFR1QKFuy1PejwyRF
u2if4gOx7hv+O+iDuykkZ7wp+1TMQmPtHEv6NTZtlLzFq2aPExYMQpI+CmXv7cbqadHD21cssQcp
JjJzTbTBmebXuoM2TSEOUZbY10RvbsE8fhVa9MgM/Am2Hokf75lDgHpKMZmhba8xYKU419ha0ShM
Eywy7Q5IHDQV5kYg0tTNnr1cZIyBRbrTAv5FlD81u8dlI4qfUm+TNYCu6CiEzYiIOU1nhayzN6km
jQVD9SYVPo3aMS/kiY9V15/0tj/a2dUJDKL86liENn1IKv02+O7rur0dUMGHAuRCEjL/2V6yrTvC
WvSKfPcRG9cWz5QZk5QHdPvUedVbW3sg8ieWIuxLx9mneH1yTJaSL2Os26xlYm9VFOyyguizdLRt
PPFmgxo+j0YTr1FQFF/Hwdi4LkcsiKW57ZgM5zHYAnx+UqZku2eF33i+CdBr1OARb9Fq/oykj4BT
s3iqBrUKo3Fbt29invd1W2/pdPsR4c2ggIUqVTP5NgL7UOZuTNWF++SE5v3vl2cOLqu7kVo0M1T7
VE9+Yc5BoCWbbFggCpImeKINjyhJbhyIOx+dsfguXfPZBpPPgffTZS+6Tq8Op97xpYrmdyww/mDM
TzkXFcz5c1TnFO2uUk1e48S4d3qNv9C4l13yXdPTQJb4Lc35kuTFfb6LIOR4ZVbnXJ06+W5F9mnp
yTfd3286WtuqGQBmmvdFHjzNSfpd99NH6e5Qwgvv0wmDJ0ljhrK9p3gOdzztzmGWfOoVJ4vckFfR
WNc8CZ7qHPtKr/1SS4NFfkfp9VNcNG80QeHGSz6BLH12lvMQ8z6y5uIzBTry2PCHUEvul1eaDfGn
Zxr3gbIpmB03WI5+Yb3xUV0BGUCmtCcek8vX92z2dtocrxvov4qxmDmWhta+hy+Q1T6VY59l2PB5
L6u3oog/IZdQFkmhTXY2NfWmRkG/krZ1POMeHZinVXtbXl5VZd9t5h6yGhgV27HPwvOeQBZ/dlF0
H6XDg26VV8O/hpNb0waeH9kuwo47FCyJ0YFpUalCCra7Uqr3xnDpBGWzPE7xPcdCylOaVxR6nBYD
t5KSol22nTwpWciS3VOwGBOezDpUH6v+HAFXLBpweCAi1RsCvDbCItNO1BA1+xRYigJcoesQo8nK
C5xbqgy2lNTDbRYXjBnr7z2dJ2O6oEgNoCSkUL4Gx7vNo763x2HEX9JsE2KsvpfGXxaZy6NrDEep
J3u3NTltZK/RlKHPJgB9g9zhkVCP4pJ5wHzjyK8oMr7UcXo1O7NbR6WRcAIj3M8Gs9poUdWs3By7
L/xLSmBU0Z3KPEn9NGBbLmcXnEM3HUHEo/8EcUyzRoujoU/mXZZrPs8ruoYRdM8qnm+iHQPfjdNq
Q03seINbvJsm1lrAkqoTBbKcZ2e4DByUB7v5MiGm3nktkWxBWPVIJhI8XqbNlFqmFVgHjIFG9cjt
9q2yOnDf6pjwLecT6vWA3CfnFHE6akH9Hl2OD1q3mPG8jBcP836JvRZbM1XeQeYxe1WtPytD5xQu
p3QjxmZTpG51G5py76kh+2F0xTFzBLstvGYdrPaNPTkvk4rFwRbNvRuWw7lk0NUH6Bseb9JpjPr+
PKj+gPYcHKgxBrqZ75x8kFcMT6TteyHAGCTmbhRpsMZnBnc8jfvNMAFhiL1qOPBwuhYx5Sb4Hz1K
DX0FanfbTkl6x0/cIffbDJ6Mk1f9hWVJf9HyxUNkdMHBMrhIYz3wjhX0Ng8QXmpo+nocX6SsnReL
t8bjI7kdY5s83TCpuy50X2jXrLcTwfWj6uJXPE18/UBOz143fHZt/ZiKqntgNfSVR0F1pmMJVopk
QrTTMDg6pIQ36WxRleuqync7wpnlUFsX06sOSTQkFzdLBcXTA+HQBmeT1F3zENttvC/tUNsrQTOH
sJsDnqCYNgz0HgcK2LXpz7aI7IdA57KOlbYxtPQGo5T8mKR8QmGwQGSUW5pecUUXeuqXlZ/P+yqJ
6BBqtO6+xP5EeVKzTVmXXE3oEqmZ6qd4+UFb0t1wZn2rSUrsaCpbsbygraWkI84cnfiJFVSyTaBo
1h1t7l4x+VoZZPsmLS71xM60DtL2RtZhZRPaOAemtwJgKDDMuuIZpmm91kz7A0jzJq/UeJqaDuNR
SwcyfNz2HosLaUNFPDyOrXVpTQ50U8YQ1XqQgKCHLQ63QbjpuulDnoYWhT6Rscuz9pmiPG3N170I
STl3M/V0X9STe2aHzlsg9PSAJPSrNCf3ffkXqro2rKhYwzBOPSZ123In1z/iTHvOdEpycFSX8x0D
ykUbIXQMQRT6CAL6dSBySRTQeeMGuFRLgkwsRtBB/UwkM6mp/TN7aHwB6zcZPdK0SLlpk1KDGt4B
ZANHjYrB5mlLimijk23aioCM7+xm3qpMonRjmzvDDRajSDvda2LmOaCX27RC8YF6TrTDoURQN819
aNNfX2Fb1+clG9VfDFAkT6Wr7Qed/E/FFpFMqyZO4USbYo0zC2pXua4Sr9zb2nRzB9xoS/ICisOa
pdGwapLxJUbT2Il6CUemaCZt0mpYdKofsk7CbSOnddCk6S5kebWeXEWriLLFetL43sdaSCKwHo4Z
R5tL9EoAyPRDA6uypdM0NqjUd3Q/CFKq02diU7zzJzYur15vzZzHQIbnCl3K7Sd4NX1AZGUuN1oy
1X7fDmyevApsbB7vQYcy2gfsz2dqFA8usoGkHhtC1USCpR0Rv6AaUJEJimKPr3KmBjqL/RLZ9/r7
B3sQxtoMaupPc+KdCPvNWu9NZGUdzI0VeYCn5waSI8UCG5tmmnQ6wd6a94pDNzVcycXTm3Rvd9UF
AgAVrj3xhCpx2G9FU4QR8YogbJ9tPN5J4PZ4FOv3cbD2uWh8E7kLihGR9D68mxzwBqH6EnMMhSmL
8OZGaqtRLeq7zUKfKqiEyJv62aLqgjCpBtNRL2+N43wkGsWJuO/kwaHANMqqHMykIhyfzV+aVgPg
o8AXerI+nCw30Bm8ppcaatQ7uatiw8XQndy27J9gRxAg5YFPVS3zcTZvhMfn2m6rhjtQo+1iKpC3
OAuqzeDZDkNd9pl1cPOD1HvDkoTN353qI0o/71r1s3Gb9CnT0xdsRn7fjOX9a5yqnrM/poAcOg7L
ZzkdAsP+MoeUy65YcJNSpRt6SOxVL2LuwcJ6sli3UdkVdgcp+qODazmLuichug8XXNu+lbO9rqPp
jkq0/gRoQxydNLtQr5McgE8SqnbgmTrWgm6qLT9vyqcqY0FXvyJQ1vshgWrRzlhk5TQHj78dq30T
F0cC7pxDJrZP7kLpz4xuJSu03EUB2Nv0jhUh24/GINrr6W344GiPdTt17NBpM6ud+hIHkmqhMdXW
3ZgLslEoRDI+VlO0p4mXTXNBNFxLYDkjxOM36HH2ss2WE682V/0etLzGN/s2sXsiT31f1bGDn18a
rFmaMx2CrLCn5jxheN049rEyy4ekdWg2j8m/e2Z86Vl+kshqVkCxJD7u/MPhuljrGeLfwHqTpJLm
GxwOYA4XHnKB0e5Zb0k+fGzDUaK8S5LAv2o/RdO9irzIgduMoZ+M9k83pJxNFVw6y8oFXlnWfFRd
uu/GaPpOkCAxcmNNt+ufbcvs0pdiMxa6RslOMIIxpiuhiFpOCsDg7SS/DNjKqV5xmp3S5WehlxbM
DibDwrSPOF7uyjybz+WQcB4PwZrQE0GuhZFIxuUqyhN3X2TFfK1o4UlVIw54UQGK5U2302mI3Oga
jpjIcAivDRoDap+lO9MJz7FB68gcmh0zmqc4ow/Wtl2Mu9SaV6fULcPj8jP8HuPZcCWDZ51Lfgju
ejQH4hxmvoliRsUYxOEBsxsatQWvkmABh0HO7lSp9MDcy+FErDuAMVXxkC+MzxFZlwU3wK+OGNs6
j7hbxtwiuZKAHExdvndA9aQ0UpMeMCY/pKZnv5QWdU7Zn+n9xrjALh1n9i4OOM/bHCPOuE2+OQhM
R2OIcOdP8U/20OnVnQnDQyeFamfSITF7DBro/yBxREj/UwapM2m9RwqE2l1m5m+jAqPl9HR8KcIn
xLpz+wJtnmVW3Fe8GWwFkESgygOuGsdZkJ73gj2NHPsqkM7WtowvOenipoiv3+zA22VtZJ5zGye1
AhfRUri1kXF06wpPcYOxLL+WuPbrAYMRFjSGrILVmEWn7zmdOsAP1az8vBp/KZmFJw+UDWJB1pJ0
66IzIgJdj2zONirTQ8CkLhME+vLeMFm1tFlKHEcsexQuEj9A1l9PBtWQ/Jb4gJ+73+ScHqgkOPcN
bXkmEKi1Y05iS5kvDQ9y4w6xsZdzHfuOG12AArv71KIULRDWhF0mzNbWzMRpQxZuVFzuJGvfW6Ku
VRDcjDYrXlGXzwbuXuKuqdp7wQlZv4YVEGJ6F37p0FHcw7gjKUubYicvMqherZA9HbLZrcfLsqL2
QL86MFyCQO0t4aV3ahxhgBmk8HUWjqQQAaJJJIRx+iy9yNvnnbcvoP0dKhVtOWnYJ7y39imNx19j
SlF6jkCQ9fNPYTrWs0UPV0VThSjL+SoLhjY85HcOT+RDmlk7IfiIFma7bA41X8R8TByZOXt7lz/H
WSguZt6TeGJ6SxnOTzUrQVXb9SFszek4uAPWNQxPhGncRemXFVgBbCY9cxT6BuNECmYzaMaUJau8
UVUDiTNhJujxt0aJpa2V9A7CCtpzHxC9hC/FTq5xN4iZww7QJbJZeiCn/RpSzbgLyWYVdKvtNVv9
VFRU+jmdwo+SgjNFOrTSQ3VoC9pASN26t0SMWyGSzM8QoLZZEw57lbEKRkDFPp+OD3bT8DzvXzsy
g28Uaa7tBOdT24j82YnaeU1Cr0BMmViIm5+tmsbdpHMzcJb9ZBvUwHG5H7QmF1mUHyd7MnH0tN8g
V6CsWW7o285yngqafg/9JlsP3HSx+Zh3eZzxvFTwBvUCn0fdrVEdooMjYszWysm2RFTlFhfjr7Jt
czhUAbxjjwFEp2lppIBeYJFpO10H2sEF26QoS47zQLNRtRnN5W7MNRaFB1lY4aaBOrRzY+TViYXa
FGknTpTyGgKF21TlwzTR3DDM9widL3NpfM6VfWr80qyHXanODYtIvgnPpeXdjbo4WCHrehvmdeUZ
uynvdkMXII0ol3MUTnkZgrzSe7+Ny0ecdMXKXbSxyP2apvgTRGqySvOc83n1TXjKtTiwecugQ53L
wG26bTjs0YpraZm7bSiuWzvUeZRZhigG6qwyVHbOSI/BZOP2G+mMrcWoYBR32q9Cgz4RJao7sXl8
dLsg4ay9qVrVcgGLvVe705GY30dtxvCfuwrTpsWTF693Y3X2mjjwsO9wZdRjpd0mrX5yHOopyAvv
HM7Ih6glMYUt5yyKY9JO9SmHib01EMNXaqlvmVUFx3KiVKaIdexUfNcd+0RQ8m4pUg9CEjGxmG54
ZgoeBq74LFIPrJR37Qh/rKtIOwSIEJsRzBZPGElTAO1sR9zq66xObExIMEVKugHdwejueB9ZREeo
j0H/QqEK0nqs0rXnAMzU6gEfaBDTuVhb84WKMVoh3Dq+HyvFKcxyOpYgUt/lfGScMjJ/eIVBrVdU
vulBh/iyB5jT/ehs59LXnnsm430I9WV1XpofQYkG0ok4uNq4vkszbHfzgJYwTGl7JE/t7WkX3bYW
GXdew3jX6vbwSHrhKFrwn9RHlGcyPts0rfMdKwGchu7woRdAoPupgp83aCciHK+k1V6GhJyOslN2
Era5TrRvGc5XEdjxIbO+0u5ngbjdWsEJoOEd3XPDbi45Tk+UReVhnZ/114GR0LVB6i7J95kbVC/0
cFuHI55KYf+wVDeg3dcEWGrzkfl6V+YQUPu2lps8TtjSW7CUlHfL3qdIz6l16D9dyhpKyEgebVC7
yEZt1w2xizIqit0+hs1ri3Y1eV+jhuuqchz4PpnlDxqHJdouQC6mZyy5d2Vmw+MqdhaxUCAyEFbs
+Yt1mC9Hrdmn3KmVh+/BGmmUaOs7xz7YQZ350rB/dJ2CVFZrPzs7+JxMeDACfuM6ogcrHuNHUv6A
wDS8epS/rLUwOU5G8+jVeJqtcQN7c4fNco1xH9J4DImdhrmlfOQE/3fB+HUPtNmwaqwdgDs6dYpm
Mdw3jJj/h7rzWJIbSbf0u9w92uAOvbib0DoidZIbWJLJghYO4RBPfz9U94zdHptZzGbMZhPGMrLI
jAjA8YtzviP7blwrrzU3Vlnx0gePXhgf5eR/x6G9VUSLMYGO461n0Zzn/j5sOkSUY0pEMNnFdFx/
BnZBW+W5v4sGX2/8E4Xm2ZmdMxCPE0nXvwiD4NNJ0i/Uvy9YktGroiI1ETSjbaTvX3742Jo2OgSR
PgXDixuS/5Isyo44HdjOjc2lKxpcvA2ACMuP5RZfyXS0C2hcLhKzI/SRAxvU7mHLzNtXbAYQUMQ8
M3RByBrz3QtpvKuEeKY987A7rXR/1kw796YtnwMMVOYsbvhs/wxN5G9dUddnxw7tzTjDz7BYyxtM
IZBeSOsTIdqRLZl4WYhFZh89heGwlqCLX+wRsUM0qyv0d3nHlczwKNojbSFdJYrSizfJ5NKOJiJh
vGqRMi4yQ7A+Wr1zg8ufvaIIhGkYvEU+TtZ8at8Nd/rC9MZjQrCDhwnEQeHkITwA5mXdGWHHT+FK
+2A4jXVScfXsE2e+aZo63fZWaN7yiOGi1ZRPYaAuYwv6ylSO+RL5T93sJWdSJtS66vX0ImCTkmM5
W07xYtkuYWCB3sOroDJkIGinZXAho9xf0cOUCC8m6xB37rtZIUeI8FZuQhgOa3usWD0EYYckLjaX
57LG20z8UAt0eyOd3tvwJXankLX1PsvSQzglzxAIirusYNPDfWUkggd5p3jDJ1ENW2A3gg4lpwca
QPnmhR3wTbTphuX3HQG8t2pri+gXw/8zFdiNkbWOoA8MLmg7QnNX+yd01eZFpyHGbddE2UO/Fw3S
ZoSbU76gW7nTx8Q5E4lcOf0vNze2xKshJuzflIM7PQDNSZdPAAUBGjanUM++UifTvomLezxA961r
Z0sqinyUMmNJZnoFXALP+UnMntHSjmGNCDibWlYx5YD1rq3i7xApDv9IUx4Jsj7ONpP40GPVV/KM
+8BTSWGaRFRMTNp3btKAuZJMXJyWmT/BxALHA5SNvr4krPE2uneyC2xN3k/WzmubtOcQou5TNGjz
VaXddWBXd+pUcBnGMX50E8p61NgfaU5+yxzfIUfH9yyJiIfxrEeFnQoFC98F0u5Fk2+3L6hyAD80
+VLy4hQTPcuYqAYQDjxNQf3IrbU0LMCVOUKFtp7mo8u2etszTiR7ynQOetGYikqMRDKaT9inyytk
x3UdcELkEz8lJESEtHCwYss8ZGX9YQmyL8RsMt5FT3UCm7JmRrjjslXcyywHkS95e8T98a0ov3ue
4BHy+itNzrhGXgbfN5IVfqTsXy+oYatTsXRKXW/tYaDGVx0ekjI8mugYYt83Tk2p26fZPeTSMa9/
v3hqWifkPp6XqPYiTcKTWb+4YwVg3ik4QvUxdofiiA5r+lyaFS8e6JPcZNha6mprd/iO88palcd4
nvSDs24LvDg/aaNWa5Pu+E3CqjglQYNEYyLmqfENtlJZ8FZBcDgMfXTOzCK4cPeWLEMHmDe5X57I
VoPFW7TYUNkn1IIwikqJjdUO+RsFR/WYBYxxj/o5MCUk3jEMV0Qij0AAlPVCp9Yfk66IKPU4tpny
zaBxp+GZ4ApYMkF0qWuZ7h1TFDvM7T/mHm3WNMfZdWTZlhKT9KoHn+SNYTwFXlNe/DZPcSZSmI6W
RkyWfXlDN96HCVOI3nwO7aOCnHEytLFFIOZz06R0aXlxLwhbPqL43bWpeMmhrbwFKhsQ04W/TSDY
Hei53yhl3szBy99I+PHoVSnHJ+F/qDn7aisW/8y2ca8weG6LtLxnrSQmHWHRxioM5CImagCH9NLL
nKrhGQWRvW/jmlVV1PL3DygCmTs4jMNSaKCGyjejbXc3twZHko+Wce9ZzKxNrucTfogz/7jxqEu4
oHhqfnRusrcltsZFJfgZacr/MSq2YRWKc1v7JngAv73NNVLGWTKCDPCnHmILqknZVKhSQjIdHS9i
Rtie2hHsVN158DK8XTMMzBq0/JmRfTQA8EN7cAgUdKKxqdku2h1zNraY0EY4tZeFq3+ru/KvKSt3
hU/2ie2VvykPHx2Mg3WajQ1Y9WDT5PSlTDyzPTmwX+z+KMXt+JkkGtCwY3pCoYKU07AOPAiWuDSq
RbNIL3HxK28XwB377Km5swkad32EvrrVlvFquGPPBxkPDCA+8zomhZZgVBtmthy8oxC+9aN12f1p
s/ualD+eCQSb7lzUxTZ2F8Q4+jCUM+c4GvN/uj7/n8mj/01E/f9TKgimPcx3/2dX4fmrKXE9Zl//
rp/++//6l5fQ/4dDxQm8TQLp8cDM/w/ttGf/wwwsl0cluR4uZiuEy/9STwv/Hzb2WtP823jq8X/9
T/m0EP9wPIn1FkuqzS9c//9GPi2IHSGWcIqq8vj9n//h2a4DTk4uqmnuM/A9/4ud120do/Y4SrZO
6xwmric3zP5i17zTqJq9zGVjxAHgvlhzzv6UmIj/9mn9b+3Ei3b8338CFz05ZmKfoCGHN7X8/n8z
NUaxY800bf22qypCsHpOGTW619BmS5/FAl1052NLyPqfE9GVR59Byr6hZWTwpt5qTaCukbblJkmd
r7RwvKtnynITtvl1jG15rR1prz2VFQvpyNnHHUxhB4XGBjWF3Hle8Ae0vL8p6nzAdPGWQFf6gW7o
I8Vo8LT8Aq/QDCHKBEVkevfYgUaAcWUXNUCZmQTGonuxkdVd6mI8eYuFJSH4qXAGqM9+8g1H4HOy
hX2rCkqjZUQ7W6iSq4JC0GmcY+KoZ4lUfYd2hn1SFF1dq17PVilQAWjomMuL6AjSU4CqQiX+slq9
0638rvJDg5hqtH61+SHJbX/rxF/Q21mIuJW76f2kQ26TPvfO0mQSu9RMyI5LArBEBgS9rpx3ql3v
BDMFjVvgZKAwNUor/GaEX9wwDkLkF4hTR3Ni4gvzCGDhvHSaCGWsajeg3FkRXiNWs5G3GzHHB9GK
Exb5UGBCHDjAVuCiI8gKDIoic4uZxiGOGXsbAlCbsfqqGJTAzGMFZGXOzjrJ5cEMNz4ucFgHqb1x
b27nxGsnXyInk/sMh5n0rAs4L0g4lYdgg8dP7uT6aI/iAatoFSTNe+TXiAADnm3mhCumHvdpPjpn
nq7YXenuFMq6tVX/tLroZrqAkIJuws1IcC4zWRA1HgpHfKJfA3ouuA7U0o14SDhsIFvQojhJBMdH
84digMCeajpEEdYTigH8AfHQUoQu2OaBz9gk56XHvHKx0a6vSFM+I0LNT00jvmSaNKvUtnqwxdO4
okVG5e7C21Lvce8jmMvfa8vfZa3eg+5nSurufXIkV4b2/wJmSJRjqhgPhA5TwUwcPXRxSGJx0wrL
vLmIBhHIcK1VNoEK8ktPjDtc86s21jj56tUoj+hG+ZSMiNl30W1FAsE61XzYUe5+VDzkWG9txqCK
6ZKTR27aKwYyEGG2Q9Ai0+6IsUEsfx7JwNrhCbTWZnH3RfE12TLfy6n/WaA1Me0m3Ti1ztd1LlCz
MmjS4FuKcAEEt97vKckYc03pO60k8ph0HxBMiv5ebHpMl7Qd/ndkG7tWMPROJ6jVcdZtRCrjzZBO
5dFDkcMA2+KntRlLFH74y8GoxnoQW4MPgqlIPgR9x4XhQcCjOp+R+3TE2IbQSPycRDOKFMn7AT++
KkiXW7OlnlWPFmLAF6rt7w7vX0hu4/FvHGyEwL1UBWqtiGWylTOaJ9UWkBBytzHzvtlkvMlYpKA9
oHj7xradVYTmWizSlnwkHpAXJclt9Jpd0cysWrCRo/FDURRg6NIAgFncyhGgQutVCzEElWU4tofg
g5HRumH3f/LN5FJXbfskaZNBkk2slorGXKUeuAjLr9Shz2dqGjM5W1nRPdfqajWJf8sTJ9gxnoKy
x/x/1Y/9sLPcbIQgOr6HA9vE2Ml/92hEVhCEvR3G5QQqjYkwxSYtKMv0n8xjbhksyaqdFsY7ZGBp
bLPImRinit+YohcaaFVdzBEZpimtW5gERzwt14kA1EfTjMRhoNcrU5YDXqucjcN/2YGVXt0UEYiO
w3erdIdXV5DBFMTopNg2nwrlvLh1BxKNk9u32+k6qluDVPY5Cfd1jbQ9TIXkJh2yfRyzyyldltwi
kfYmiMQhTbr5PE+Fvc48XKF0AjlqvHvv9iSYG150LOgXN8ky8bI7jJqV19y6GgS+R5DJOYQB5fVN
djZG92GEGjtkYZAwtDQ2YwB1KwMWihn/KSbuplMICLRqrmnuBtu6NqIr7Ud7pi85oQbwdsh9O2S2
0FT9Mn1ygVkBiCzqI9HjL0Hbi+uImnwtS++GsdtdMc8ruW3JHEJ4mewQUtcXT6FZdpaXlBOfSKno
STa7oQ2Lm4ZgtQamKFdjR6EdTx+VU6GlHFFyC69/jzKyswZTqlPxrPkdsFcCaLsXhm+SS2VFdjiE
KKN7QY1kPDtDQzJRhjZHtQS7ZoUNimfw1mFOZNTsEIQpwzr8SAhZ0Ro4n1P9cDCVbzDCJ1tpEKSJ
zaFBRei3yL9/MtnSW4lv79D489ZwjkMZZrepyCGjG6xmMmF0yAeo+M2QiMVqAWQByj83pXsuPH89
mbX+XZIGa0T6uTEL8eEP6iWo5WfppjP2Kc97os1bzaMl777n7dgA0VM2abAZXyUJjivHIXlgTkbv
glgCN3RGQm8lmftELTJV6aUt290i29ZOXZ5Bqr/FA7w57UJY71u722nZ6fPfL2H+gxQcFmKORhzT
s1IM2VqvstH9ACnuvjLvElVqv3HeiFfCY9IKA3Eb/PBsSDROOiHXibLXKW2uZur9iLUZ/GiYjjO7
NNbkFQC0SWRztY0/UFUYBSbVzYcNzoSyxNDNqir1cEOWjntI0+QpciGeCXole0B4jfxT08rYYo9f
prD9nzoPNvMykoBh8sJ+Knk4SxZb2mIzEXny4bFFIvaFnCOa1pjHsfDlfO6n8blM7PQ8okE4hC0b
WsdDrKa1hYWdM35buGF/FbmzZizS790YApjZEbFl9aTpFGl+qfqrl9mQwkvlvo8BancL2iKR39hP
I9UnR9uqcEr3Z8GA+TXwOkLUREoPqRWExuVlsuSyuk/OTh+X1xIV9IaEzaG229PoZ09h04Sf0XIz
qSI6Tyr/9pdN9d/r6olZmzXXzpF8AnXNZKiubfEVW2LaEvcod0lNKq3onDvCBvo4tu7o8GSBB8at
r3M1/S6rKtw2Pn+exXSyqVhc8HaMbjM4EWw4N6IOAGNxL6JfbJyYWGJQDcL6bmYsREvb3ph5MW0Z
JI4rpP/+kc3idGi1bW/jhkU2nixvRUx1fgoWwS7zo36PMwAXO+F025g1y8ZAabkZDJ+SmD068p/a
v6uAbUZd1n/s0MyeJJfATWWo9/MxEUzPM3ttGtZ4lGk0g3yvnqQW3Zk4DOswzNOvPDWDU85zZ9UY
g7upg+xPTzL73jff06wv3oxrQ+bsa2oQDo1VjkjVIOTozCYFSN55meKZ3BB7rqlZS58UhGoZ+Zn6
MMb1DduW89qbbM1U5pVvetQfpU1Vmw4VNifRjKcqy55lEcWbXisFtwHZeT4irbLx85p+/IYHujsn
aEf3cF5Qr5mh9cx4jsW1zZtzwxxdVZVQ9bcMyhxyAwrhfg/O19SQvoPi4ihidcHFHePGStRmZlcC
1qAZN6VP7WuhW1kvbEvK1PyzxLh+tKyw3+Ig1DUPThIyoMQiNVq1xnCAluqc3cmXiNo+Q2MeXvDd
GAQjRHfSh+W+szDupXOFzq9hhFs6wy+Hi5uJqZS4EARCCLf6IYbhWEb/RHsy4ZzIqcAHo5/bBIYu
UVrATOtyh9g52Xq9pddBndmbKiv6c6RwJTK9ojjy+YwYgjAun9OHgY+QClgTQi7t7mRY5EbV2bHK
jVeNoeowmqYgDmChr8ZNcu0GvF/omh+13bDLkA74wTI6N1Z6sySPiV677XNfCcbHDZLUShMxSmrS
ytGMR9KugOYIY//tMHynikLN8bLqDNAKRaN5suc/GYC0KK7ml0CHb4OiclmAAyuqIUQYTmDckhlL
gT2n5XmQWGuGKSrOWeUjwSakwybpGL8ZpEbbrHs+sSi7st0/ExrQHRMVbYuo49vm6t0WKPDXMbri
c2h66pzC0Ni2XahRHhRMi12uMxEv6p9s+GKiymWUEjZPgsA5rg02cNIMb2nBORLizMpBAx5x77Ec
GGy6tjL2oNxVjGz0dAEn1ryLjKDdqjs1Sujj0E3XqsX6lxIT8jb7tIoDGgtK3E49x1PyCAx5LnIP
rGZFO6CdcOBDCcXOFEyr7SYm6AG7ytavziMj8S2TqnQ7z79D221eot6iDazZ6EKnq3c6ng303FrA
FSRRJ26d17qJ5VvXmie+l/4Y9sFv67WBxc3ihctBRTbRSaj+yMrI76M81+pV4kndBmbdHKBMgxOH
a/coPDKuMMJS0OmBpXwSV5uyj5FZDDzyI8cpN74fJ09IGHe2TL/gnvfIMCyxD3pSkcAHmE9e7T7I
frbuCPkzggkp2IuoZwUT+eamcHx0IqnR31vTig9DmWMHVpZYWwUaKcqw4aVk0rJK5nE4ZUY+I4Ia
WOxju5xoIPoqCy/OEuJhzSUx7wVx8JMjxI3nMcobtDMec7oTsgLEGoZqtkVuD0fPu5FtARbXGQhZ
Gkq8tYvVjDUF0SXmqcSwXCQshFUN79Dpo6OZzUSKMqbZKGzQB9cLTmr2KoK1GzrI3JzhL3fio+rn
YzObiMvh5exNOrZ9hssYnXvcPI3JR+369rXlMhujTr4P6MmnwlPfyvFerAiLSzm3EDZkgzQt/xSO
NI7GoN5ZejTHNiLEpulJziNguV1TH9+x3MxIOsEAZ5H7JygK+cdQrxMCiQjsyz3kknvBfvcznoLs
OAdElxa5PIE7+mkYfn4SDKyXDhbKWA7jT3b2H4YDP1FeUnqnuDlE5Ke3OM+yzTh4T/xw3hF/LZXT
8Px3NBpkpsbLbeA41kp22CBnTaaIbfrps/RIhJkddolFgRFKC3W0+6g64UK4hrEKEGNK/1zNaXSo
E4tAeW9E6suue0NZV+6lpnfL7DHBTWyemznLsK2UyTbD1rmOHTNaTuqvkR0egY3hJfCi/GwOTnrV
nfoTwuPVynCeemt2nlQNFkdiLU9UNxygpYXHlIME5XZ9qY34VdImXpN8IoSRwtEuxfjmwpaobK/b
ay/p8VC54WYI++Rc8Nfs2DR9l8RrPfA9xuvGYvGJiH6vZNG+YXjGdDbuMf+x/e0z8R65S9pIZWCQ
lgHqRBUV7wW2gExW5sMy6IM4mP2D1DQLuozQwfQ8ZIrRe+36ODuJxsaqhiCog5tPxp93Bo7wSFDD
nFwJoVTqxcWhvE1tcP/lWYxktUoYTWn2EcuIJzUNcYpF3R4i3UGYHUWNARl7dFygKJT1F//6KoUG
8ruN01OqQBW6ec7dTWG0h1YJTg5GOslIztVtAVZHY//klN4nhgL7FMLJxHsdQ08gcmJxViFUy8pf
I8UozyYihhCn7OzBjx95mhgbm+VoHo+nXBJ+lFI0w8PeNUFpHcEM36ZuWsLalU1ibscWsBw/MpiM
BAnEWPom7vckQP2fdN8tnLRdMm3syKezJT/0whx8n7rRLkcr8qqRugNYnNELqZ/4tLDTRQLHlQDW
AOHz4QTJTbisg1SiPoDf3FC3f42iTBhLEGPVJgQysNy9RtuBgzQid0LBD03Y3uuusCDP55Ip20wm
z+C4u1zpN9+wKVedwLWQjhDIyWjI2DFOyzeqRYTTIDuIK+MuDJcgiqzhXVj0yknMGrrz8q/e1Mml
IewL3sTB8utyPyAx3FkkzzDTt51tyl+9bQzqntqbIKwAcHLjvDkiXgtv+UjuGliyvK1f4tg0rvUw
/E5Ckb8hK4NUbm6Q3Yx3ojCOiU4JgWsgMDna8GhTI/LG6vcyxAQpBlqloh4gvCURRuf00w/rVzYT
N7sMv4cxRI8NW2DmA913bptuW5OlF1yxYRuGmtpCtjwc/Tg+gKn8bRASdFfdg1O35qly7Noc7C+R
7YapkVzPWb6zrClf62z68kO3ZGnWPHtCfXcK/IXoEaUGnn+LEa1eolH8iaD8bHMhXrs8D3gcUkjX
PEYCwKi7EVktOnu4oGYcZI+ilUT9QiBbD0q2ZzVCLkW4i81Ul6da0w3HtR8uk8z003Ij8F0ByaBc
0IC6Gp/dzhh8gl9GtmWmkOgc9rywDvJT3hF05xQo25AE5JvKGMONjclo7XmU1mVi2HvGIzzLkgkN
TWHfzd5y1tSi/tPkePkOmG59Tb2enr1Kv32cjBjssofL3fwLccdiz7kQTSZXXcMqTuTZSYW9fNXz
dHQ6o14XpWNczX7aWnY7rivXZSapWjpuG4Wg9NeJn82nAVs7Jkke4X39OvTEtpBpABzbTZ888Wab
unzRYbbNcmp01VOk4I9wDnLce+y6xka6OO5Bcad+7LCWtaotZy8D9JfEW8qqJDppB3KpM/zV+qbF
Aj/49uuESBIq5mBKuXgTtZOF+hOxSLoswmHfJHo3IXjE7v5eTFW7dmiCE/QCf5XhtXsSYzCtU+h9
uxab1y70K05HRMKrjq7xilnXSpmsRl7aPLwYw3KJuDhAg8R76jt+EgQL9oiRJzE1iHOJ6h9zFhtc
oBNAEppHYwbkNzoaKwgIv30EDn3lQuXekNfbbkM1QyWOjZOQ/XgoJ6DNRTq/FMKJz3xo0T4vscYm
jltc/n5JY05s1GvHTjTiKJEQbROdbbjzfw7NbD0ClsfsgI1zAmUhnrMzcqb+FEvAZpAp9EanmXmd
MWL2JQmcrDpXhjkZwDSCT0Iso4M3i+4S00PvdN0X+DX9+BZPNUtMr/9I++YV3/0zDMR5z+6+xwSH
6tAbu43dGvJGpSxvQUCIeRl6sM6W/+waJLGl0fPoixDLqtDctv2c381m+mAvUh9yq72ryLCeB8c8
OuqpgY54pjToME+5vzu+711ja3WMp+oE2m1Zosol7NMw6ZeRYs5yOvq1iE/KG8pzGzTDwXdFBICl
Z2brduENuYa3jThVnkg2sDeqE2zqHe/TmuLhXk2WOlVR+SKV5pQUYQKxJRpeGJJPWze62r0AJ8GD
4F6DPGWKiFso7r+CGWJWF3twYGy9swT0hsB183ub9+VmJPdg22JVeEScWkZTBrcobErukvpnTITE
Q05Jvm4KwjwzfHRgIIuw2VgdbqZmvqRp4dPcWbSPk8HpkpKRGPn5fCeBJ9yxCIFWiR+nan43M5L9
Oo+uZtmKF7c0kPxUfnKss3lcQVKWh7QnEY85AsFKaAU2CY9gByvVH1b/X7CFmPliAgPQg5OgqF3K
eGtw2MHYHs6Tidi4sioeYyh+4wSYHsjNmiVI4rO0u+KoxeSvM+U7Txl3rUQmtukRvRKz+VUgEkZw
uFdjCTx5SN7MCXJYX9GfWQsjpiIgY1EtgNVdNRPa6HgJ1eVLakSjV7OLWt6Z1RaYmdhapB+sh64E
Kwa3bmXLnSXLnzkCrJ2bWs3aCbhVk6bOt0bkrOa+SDfgDb9qbZGGTaZCFAUvczj1DJoQUGWgCiFd
clQTLI+eutH2a2bZn7mKvSujn7U2hfVq5ljtchRZTVmQ3JsisUt6M6EjxjqHvp/MvD4ab3WmHHrN
Vp1wl0FG40TRKbDzqOXij2Y2RYVZ4KmLMempMigfpc7ro9uPH5Xv0IcEobkzo6R71cJ1dqPZGRvC
CB8hDnIiOGV3KqT/W8nOOjPGhK2r65MVvUeh5z1KkEhe7p1tz2lv1Bzj65ScWsP14bsXiuWawsMY
6bVuBAYXn21TqssUi2LBFV0yN8L32Dznrm0T5T1/aAcxR1GGaATdQ1Ej+A1cW+0MXTHDI+IFaxZ7
HGsYHCjA0C3MwMQfRKQOH07OvAf4+cb2FpYxjzY2LMaRzKxqV7mdcY4keV8FCwrpZ+Z7oND9c0He
WqSblxrnpk0271uShGsfecEG8LhPg2oPrz7JDhCH1si/65dZWMYak5u/i5uaItWb96GrIITMelsb
ff+MXuOQiKa5yyJvtz3U4bHISeJq8QjmpnydsjQhiLkiRCTjoZNLeaHCFOeu/a5HYWImfNSKpW2f
C+cj4GmPnrFrGP8k1NgjBWmTTw6ynnpHzHv9CKhj0k4MD6TdH3FqunvmrwZFu0qAmkLI0wvykV1K
vh0iwzvF9q73GAL4pkjOpFDRkbTNHc8HWnQ53kaucWuoUw64LiMKuGNhGLS3lHpgyycJ9KdKrlmX
BecmZHQuFjluXDnNyTHVz4iB7r4N4WsKNB+jxVqnNgQRoKTlgKx4jpQ2Pj0RbotTmtR0w7HbPWU2
mQQjsUyV353sQmCKi8ubUmjn7FR1WywbDkQUs1m18ZIb2mLsTZ0UWfhQI4LEMLJS0EfO+ZK3Onft
bjAqH42c+dl6Ag+1aQ6PWHJ5IdHfm5wS1zJjx50Vw8lyi5FSqq6+Fn+BxuI7NMVMhir11GQaw43J
4bSW/Wdf5i1RtiRNkQ/GYjv7lc+FffHZchIA7pvrjJy1Pcbect85YJJE/T6PJ+1ZOAiqubstI9w0
KzkKpRcfPN3PO3LeML/mxa4Okb9So8PnsNC11k7QPAd9+7tAxlM0VvdsIftZAdrP9oE/vLVx2d9K
LWxW9XIftr0kwaoGBxMLxTDBNOO9VP1PiZjmzMFLdeZnyV4i1J8cGZyGyM4OgDH7TZhYWyAr46Ow
KnUvkG16BHLEFpHEQSEuY/8+0AxfqcxZ//K0QWeXGjtNtMi2bOOfFZO4XcjYPKH+wX0QBVuPRrkm
bAobmIX93bXeLeiFA6EDBwZb5iqYAqaRjeNuyBZOdsVMYi5seWPnlthtvIZddl7p/DT3bNDhI5y1
VxzJIl3H3ZJiH2UBFiiiPw3xBOL7K5jkcc66GqNisZOleLCxfNUOfaBVaToY031iTsTIrqGPWmq6
sKlfDE7+YmLXMghSd5DXR2ivB01oj+E/s+5+LVLz0U4nRTjLuonqiYaCtR9LJjrnZkVNDsluCS63
cUkWGG88O8KZ2Qx/MRNa/BXNsK4TpJleF52YctqbNoC2hWDvk5Sd+WzmAzAXqLKrSDLYzXxS/YKC
42pcv86SxktmUX2KEvcvBwEndgbc1X52xbGUgoC8J2o+da6BUyzMoxWVOv4Gdohxml5k1V4g+rP7
ZL+oNMzzLv92DULbei8oITQl9WoWDJrr5GfLl0+zXqMEAKmP8PBjdvm+8a7FjSb2bUkBaZJ7bSW/
W8u6j9a4OORSkqMw5pplTcMUc5wjVVzPYvirQLG2slpYyH30RxpDgFS0/GWbww/Uu5ooBoov1293
XFuQP6CbJKgJ6uR10sPGGpltWwm9hJ7Hn3brXGUWwifJJO4B7zCCV96o3ID84UxvfQR1tO6W+Vy1
8sQ4nDN2Gb4Zr+N8IF0ClujaDq+5XRAwtzjMhoT2TNSKIzY/ClUonHSo8xIfC2UGKtvJnsyhL/cx
T6ksJM6+6ykZ2WSRcvQgGOpQzGija8ujFPNXDjfoqSRTYXSYk4bmt4mic52NTrOqqwlMlf7MqCja
gTFOHGD09F37ijL12zPLgazuolq5WFDIY7eutrrXuqFgXPTjkCwY4hees5s6rdci3zZOh1ID0UPO
+nlNhEe81yUM4zY1MKJE2d7MajZQtuqIGZ7Zb1Nl71qT+n/lAIGCFROO+0BVdMwZlJS4ZFvfMLjr
HUB4rWhgAacKOAPZbqE95U8SfixtwZCsCb/IdoNp3t047a+FgwG7islMpEDJdpoG/Vxrt6ZL6sWP
Yr5hxbk6tQs2xP6LVlmvWLvpG2SJVxQg4jNfxAAp6OcsqMpdCgx5Ba1FM9ErD0U1HHVRevfczbBC
mEC1Bh83dCm7/tz9Ipak2hkT8DdN/IUp7b+KKO+IvvUoh5rbyAl6mXwD6xNxSfjJmclZ3RIckKR3
Afhtpywzu3SJZgZipcae4eydaiX7WQqmhiRJbYaxL969lrQeYhs1lKFjU1flvg5FsBmiyl41oRFy
UxW/c1U7NyboB69qeXxVg4V1mRQlFQRPOAeak0VI2dotgb759pjeKi/Go+G7IK7NacPmzzur5WVU
kAva+GjoVJ1apXpiMzx0llOuLtqO4XzHLVcYsoyGhag/RPIsMmFfBjAUK6Dbww6IRnfNO+sGdLHf
42xSMKSn9JxMivzzlEuMvUr3J8oueJbrbzsW3LrJODz3ZTnuJamUR6tpOfDR3yCf+fBQbp9N3PTn
LrPaY5tZDzUF3nkgOtns/OriG76x+S/2zmRJbmS7tr/y7I2FMgCOdqBJ9H1E9iQnMCbJgqPvG8fX
v+Wpa+9KGkimuSZpJKtIJiMCgJ999l77Nvmdf4DJ5l/nfKm25VV2ZnxMSxVjMPGBJjf0gUzd33zs
SaHZq7xrCKx6bXWNC0DVDuHUqVJ/OIGuI9gim4gI7DZAecmcqaCKM1E/auenbfZ/jFJhR6Yd4zFI
hb5sWu9wyIP13JnLGWYYmN2yrp9muw52ecuBibjxsiObkqxRpfe17RbfCtk9J0P+Pe/MAHq8398j
th8vkUe2zQz+zDieP1Jge2VCZr2yMd0u0o4JbsHCWYyhw6Kv7SYyfSM2lZIaLcAT1vkbnW4AfZc0
uhHpHKludhzgoqV3iFUKJQ6iE0Fr06U/Ljj7EtQ0FvS1m9TVCfMdFeJpwvM4j4cLVqpqT2b7D0cm
exclqJ/43kmVVhSWl0UdXr++qHYJr4ZwuQ6bDV6i+kyX3nxi6brqjd8jnWvPSNveS+17kE6jNSuT
/GD0jvnskTtpQLvXpk/GJ3wVJP45Ss3FbcKzwyp+QHhojPMc1vcOdfgo7CE90I2V7FrAWBhvxyu0
JMXkx568bBuSTY7j80dJTn16W6+ctj2y8/1gH1kd4piKLxZROEga9aC0Ljj6mf9uaFTLEGo5Jmpu
BmVlft9397gd3+nN6QjduRCyfDOEft9mbPBGco3oPgM79DzNOswF82dtxtpGbNTnuG64+1AGmunV
djj3T3Xb5j9y310XvqI60J+5ZdSZupZp9nvWNQtu42xrmpVuZmW6hEMBc4CF4GmekyTNunJ4kB9Y
N00pNtTTkOxWeXCzdQ0Kdp5r51YbD9g462MslHArHdQbEgRGlVTHEE7NetQ8eHP2MSkPNXCMAtBn
bcTnsKzkWXYWCWw4a5vBa9eBujATy7cm9X5jymlX8MTf0wrIPnK2hbNSjk+lmp4yIx3PsIgyIcmU
qqF6GicQdwSKFpaDafUEv0khuXYe+b0jW9L+vQgW+bD6Hh5CytHO8dv97NBANqr2B7v3Ysd7ZKxm
ldXbcinyW1YWL8McIbeLKD2aVoi1gW3obXGnlaqnPyrpm0/fGc7wep2jM079XoX1LWRryQOlHQ6k
lbdeC17HV911Cjx3q0YZoF0C8C3Chc4rpO1jrRuWMss7x1FAJtKxDh7rBWhnfCkX3Q1e5N4elZ2t
vl/uU7ZVm4VVwKbGYXJQHvCzLik4fyDqWd63yJzkbQjEn4pgwH4M84+cQuLrkDsn2xkEni/z1PWY
2KhsCrgTkP1hae4D/qHJoegwuskxqdlq+9/txg65FDlpAtvlIO4sr15HSc4Y9X883K3gJOLiYAUL
3I40q1etz/sfLXiyin55eALeSQYslIHDKNfGsViG9yBqoxUMF6yOkr4AwMMtPnzvm1LmDcG63yrR
/WhiUApeBMzdjcNPLygREqYUJCwmvOk5TSAAE0cJNwS8hzUm3Z2WkEICE5juZV2/A2Fx+SYNQpJ0
o+LAJeDS3MrUTtfAdcADB+6niWZJi1D/Htnmwy1LPPRtuJ6d5h0IzsMIgpElk3Hk91jnEpknaZs3
qcxH2MLm85eBf5rW+ZW5bBd4P2mYpc8u7jXL7l8NdMGVr+DCBfiLMQIod983GY0AtD5Hqn3Hukbf
RRViQG0ROGR291Ei93KVYazcuHYfvSDc9XdSpKelDn/3ZfyB5X415uowV85PdIsX1XIVc4kKvMC5
CYKIRrjS5bUHv/L4+gadkBe3ouF7VTsPTgKfTZm8izi+2BQlReO8ia3w+yi5cVoTee0mjz4KB0sB
q1r2T9F+tFmn6HcSwpBJmpW30y/rkwOcjpTco+apoQKfB21Nr3DIgLujnsG/dvWClAq+cOcJELPB
kL2kHp8ok5KB2WzCJ1S+0+IPHuayFh1oaYDMTzy7CDFsvt5Iql/4q7JkRxUe2c0WCJz2mSjaJ/fO
WOU31JENUWAXzTWC++fiFQ8NPHJxjxAwdASrOwsN4EcLe/6AvW+TZP24IZX1S8F0iZvijUvqVMIG
YyLk0NcnTNU0kG9occlWUTHr+YqTjeQFyIrwU9Z4RKUzox2zk9nULVklB06fU/CJY3XbbkPmUhxV
sFOaNqP1tHnhu50O45Id0jlcnmYlKAZtq2PbmkfMpfW5pz0U/mROGj6K+htSuMu+Npw3OJWNC1Zw
Z20lbDr8YRrWVH+FCPnDJijbjyXhTAgm4Z7W4AyC7JlWVcwuOVV1WeQrzhmzgsXdzluTTluC8Wlx
sVVXXKiBDiiT8vGgW25+yRyoLkHDK9OmfFLqycMjElXNOa6w6NgszXjeLBuDjwyEcOBIPR4NJBdu
Cj53XlDKnGs8/yCcQpwKbcNLClYm3KzKBn5HGmQpb1eGVlJkPTzZ4ckrknDfzWRgsFg1iM1SHukn
Bw+EjbCsEJvzGGNwU0Xp/evLHFTZvR/m70nRRxvTHX8PdY3bmeTqrsr75jay8IcDJ3CLNAEqZsAC
CazQPrCeS0hkl5Ll4oVU+Gtou8GR5o7xBPToJTfT96qn6GBqqC3jfjPCSRHHMh3TJ8f8Jc2+29ct
O0EqhjDcOvMTwvx7IsfhGne1Dlkt90IuM2bhnfkkYX1sinCIt+YS6bKX0tHlzf4m51TfrmxgiEDs
KPQQXz5PcErU7b779TjBrGPUHWTD9q3wH1EoqNmN+4Why0qwr7vTGVNRAiAAqLRLaufKMQRLnElG
2iist3704zv+6w4zGyKTKMOHnKLlsliSkHrDXQZ8zMYXfXeO/IZLIW5uIlraTTYio1BLRaiYuNJZ
5kZ/ENCj2Ww/gjE+9ARqf9sTY1fQJxif88TYLbQCM9d7f5cR7uDUb97opOXvar1kCymeOryKjksW
Tf0BDas+skDDydTz4mVWmW6igOy/4S9aqDTsI0+TE72l+H1lv7Ndg7nCD5+456pzsizVajQKdUh5
zFn9uMKXIm955fBMjQNoJ222n8J23GGU7LGzLS1M5BKiihGD5vaXpygLxFOcdPF56jN6kufW3Bpz
HB5CTFzrpZvzmxsux54d+lqkWW/AzGyGCxfixRkFPMMlbY+67Qg4EMJD4CWgv/DR71HQu10qseRb
8GW2VVJUYIEJ0nN+DXBaE5MdLYL3c4zZh5qKktDnMu9mhGwQrgSKYRXtiATOB8RcTBqUEs7SVTCO
sJmUNq42HNfJcxQAo9BGeVsaPZEtrBCN/vL1o6ALwmNd7RAzOuzPTHd8Kf2DjecV02rxh9m5wRUD
CmTwzfbGxpBki2MeKrh89Ft63ipgFXUSEFj4Hg9zMHqneeJQUqvM25R5MVzgWLxn+BdWqVVATm0U
eX2DBayVFQEF0u90DDSbLAPXmg8kKR0yjFsWS5jaqG55kB97UuQzL0RN+k00u5+VH/1yU0ysVVqP
6GZqY84V3hAUaF0i1R/zUP0cmCdaCiQvuZEWQHjLbidNf9oUhfU5ZeoH1b/mNcBmSVkrgBknvYeT
JmUpEW/lJLtrSnEYxzRaQpMmY5EOuo0SoQSoxZJcl8fkFs6rlWLkn5Oy3s6T+UizkHNRQuwoDHjT
/Jg6xfEaeNSGDW1dH8ivhowkTX+mEuQbl/5IcObc6y9VJ4zT109JmVw558Qnl+56vBB4zTN4FGgY
ROU67QwM+hTedDD69ukr1PS/abn/roPPc0KCav9FWu5P+zP/T1G5r9/yj6icT7mezVzMgohPo6v/
sOlP1+uc2l/c96j48DBMCYfE9z+jcvZfvhlYfuj4ItDF5rQAdhXPpn/9v8FftsNdPwwt26caw/a8
/1lUztJNIv8+LOeH9PtZrmkTzPOE8Pj+/n1ULRxSeHAZHWYi6jXeTl7ERyGm6FqQ+F5H1kDFeRMZ
18qzvBU0MeuQWew9iNwW27F/XSRXfyJfKXYkZ58Y3SaYPSShnsGxLTvM9VrbgXWdHhpPfOBSxM5A
ljtINGmxK6yTKPK9kE2yjSOHI/syg+mDz2ab3dmYUCYRtOOMjYE5NzG39cDdG4rtJe0jT0WrnDsq
2JZ+F+SzZtmmAAC6IOYJ6Gr8B1ToIHbGR19jKiQ+0vjcOWCDYsFYjHNNwJ1bJ1wSLrO1M129JXFo
wO0BewdN8uYFW8wvw6uK1a9Z+uZd7Ay6MQd/6T5aVxJxFSFoAu5sjXSz17RmHpFJflmaSaGZgsUB
VxsxFvYLo134zKbb3eElc/Y1gWdKv2v53Bki35dx84TWZLO30XVdfVY/LaJ9ryh/uvHwZzwbjcPX
frtqOd3nZrXJ5Jw/wgRrZiEgT40Yo1ggTOVhtGo8D8gOKzKD0OhZQpxsImFfPl3DMU+z+oBc0X7I
lj5vE5l8qrFTVVVDwojhY0fnO7fSuMGlHUQ7I0NybQJnuAnWJWs504XsY9Kdapl9RyDc5XFunxG4
5W4M8S6FVSq4z0GTCCr5rbAJYYzjLG5jbou3AVNXSEbt26zcluAY2sZCnxaIxRkfLKuMEIQctVp0
2NoO2fdBK702boIZ005ol2uVGGfXktF5jOZ1CCb/nDowc2pqNsw8NG+W5HNmh62HoY+Qdz4E7ybW
hTu7KOcaxGaG8DZeKdcpt46fs6n3phpTX/I9DOSe4sPiORbRm9HJeYfeC/PI2WbPzjyV3+lBxkoc
kBYjfcP8YVDgTD8zRmn/6raNd+jN/GUuNaCD5SAqiqOIXiXHitKFPTVoBPLlJxC2aE1fdEghcWac
FNbmoVn+kQ0QbnClv6w9wGZbsO06CrmZS8OAnbkY/Aup3023V7ZrFHSPU/fc2TTUEcuCjSrEmv3e
FkxP/OGMLCNU3W3x17aku1xaFfIquxFf/+7GA1GZmasiEupRpXjCsoTJv2t49ymxGD8E04HfLIGu
Ap5upYPLR9bRS1BHzd30aV/oK4kjMgt/d8KufigSDG4+51RzQWTcUayQbFMtbzu5/ce36g/TKRkF
ZtM4hTaf07zMvV3fpwG5II7ukes9EqaUm8BkS4tG523BjmZ+gyPOm/0z+R+cjQGDddyyBiyxlx9D
IihnIBQlu9e+2lqljXOlzcpTmfvYaBL+fBIuR3I04mIXJWn07kdgZPN9rjhXkITA06B6CpB930QU
QlyaMjDYnfnaBCl0BiK257GHSUld+ryWVguRMgX3xH26OlUelm4Gkqtv9dyDuAhXsIrQjubwrVzG
bgcA56aWaXwKSBavioYzi8Rs2MFUP9qcfvfQAtTOSdUzzs31JLwAlhp2QdHzqo1hMp/6LKMAvZJP
phdDsc4wgNiUzkTBHThVf+xMOja7Xt4MDsf3zEl/OukMTQbWPLCCknlWcUnVtlfA8VvoKlFkpdg/
qE1uAwQUFhDGrh2vCQanQxZ1n5xAw82Iqrta3NI4t1aDQcpPif0l48sEjCerHXyVLskvs+jvfZQc
uhwnZWb7aue6rngaDL1eK+2L6EITPSmu90E+vXyBrsN05mHRgzaXuWutwUZWT5E25ubZReIVZbbV
9/aYR4pKy4Z94lxrGYVIR+UEd3S1GMPhXHNFlcWZFjaxwatGoZPCj17k1a63hmmbuem3shpeOYWS
RJKyAUQN+6X0ndcoY11lp1KtVRQpGD729kKm0LhSePfbGubl0bXZc5CgO7Gw2NVjZF8M1thzCdbC
IeO0y0b9JwAp2/N/UsTD67310MVR8mGL4lPL1nE2ffPqSnx3J3WJUqJQVjZYlzqnKz6vZP3ad6iR
UIuBUyQ6pOeZaDtVplOeJVYHnKaZ3R+bOtolCyCbqfSOphije5TQcOOb+VsS8jD6e6Qz4S1NeSaH
4Zzdi8xj1iZwqwpgQVh0MRBgzjhZQcjYmupAXzyeI6yrfgrf3O3qA4dvA0f1teIKMz0sZNNov1aQ
ttw+wmTfGHTZk5y99Qm2YCYZWkzDNtrPSdfCnDvHMRE3iuYx8E7ONQrUwdISLesihZEVn6mlCndD
YSj3uXE4jIOor5BifBqfWDtbB4Pn0aXGD8zK1+ZhJXkhpkaw/WcnDSJvnca59dv61lTENwIz7l/i
tH5y+NceGZN1cwwEcDBU8Ky7K4wi8zpzXqch8DPRB/hBH+ULfajv9PF+5JxfcN739cE/0iOApYcB
xVQAdxq4th4UaiYGg8lB6hFi0cOEzVTR6/Ei0IOGq0eOQg8fcI2MLW1GRLn9d55swcXUo0oKzG9r
GHG8ZcIkbJ0pgjQBmdy08Tah6Pyt0oMPLjpHD0JmU9Q4ZSAJVinTk2JeSvXgNOoRSuXYkOecX0/r
9A8jeHxK9ciV6uFLfM1hPJi7aAmPTJ7lKdFfvn40mF6/TpnkDD3SNXq4g6pMAlsPfEqPfr0eAn2m
QVa1eAr1gEihz0rpkdHWw6Otx0ikDTrPDL87DXq+VL2kQaHA4gvrr2QZDbtmnBdYS3pAhaXY7kM9
tBZ6fG30IIt5vj26erg1mHIzPe46X5PvoIdgki1HHvf5DXkyX8eKUVnqoXnW47PUg7ShR+qJ2TrT
Q/akx+1RD95Cj+CzHsZ9pnJbj+eFHtQHPbIzn68yZnhwOeqQUJ+B/FQv5zI0nlhuuccO71LT0i1E
8OwUT8gCcaAFAi0V5Fo0mLR8wDaDNDlsmWMzjz0KKDJDowUHU0sPoxYhDEVhJ26Kkyedvw3FDpB4
bbQLv8QLLWMMWtAIUTZSFI7UqH6EfjEcVKfEOdQyCGEdKFZaGgEzzhYGtSTQskmJflJoIcXUkoqV
VeZlKY1HoeWWTAsvg5Zg4tJ6K7UoQ0+rvfW0ULNoyYbGY6DAWsbhiJKsWi3tGFrkQU57RMLO30yX
+EfwJQWhCdk+qbRFwGGwUw7LWjgqvjQkqeUkUwtLlpaYaOaKtwEo6jUIg3kN6ozaaV+Nl7Dz/jYa
i/CJVMW5rDz3ZSHZyQu6brgR3LqlGm7RXDxM081IpEfkJCs7fBIjyxN2gOKcPyHS2a/dVISvFdjJ
zC7zGybztepsdNMehLDxTHvSLynr4S5NwHI1RAA3Ffuo96pzEeKplzyuVhmFoWeCfsUrhseEmFIz
b8Pe7w8WST/uzbZ5N8p2FzuNS+tXImr48rmvcRfR8yLq9qnj4QcXKnr++qU8M2ldjrG2f/005pOK
Hj15Ows+28pMQbi7Nns7scQBbl3zKEMKp3L83URAwnaz4PMSosk/KVF86HDzxgOlcqwXHB1DUBqn
uJvmR+wI7gBQ3t8MlxNEHyHu29kInAm/S7oYW0mc5miNcXSwmoDvwJZgqQt7zbOZ09acQhJp3QAL
xWC9+UCyVwTGeL/bFna6430ni/8ictq+ighsv/4rmEguWH+KjWHM52QKbKCsPr8sTVbuFDPW3dxu
p6Letg2Yv8o9QHHH7vfR5+JX68Q4wwbzownLXYy6k1TvFZ4oGZ/E9N0ym5esRtATuEcC+TLKdlNT
Yx7hUZdWbFFI253yhT++8ni0pq3QzWEAkAa8xj3N71TjRHCSZ3lM3YYjAVyFdYNgPlXF0zh3ks9O
1WuvYvvMsaN5brrSXUuITvt//prBQNoZy8AyIwF52sq/Y7v5w+LtIyzMI4tWAn0KEVzHvHqZvbqK
u0DaE4GJRfAa09JOKFfexgGgfp4XJ54QzZsjw+jZbBpedat5S2iLQqOjMdsgcMXdnDaRgH2BhG8y
/1FDzFHA4nEs54Z+4TApnnOio+TJijdYXfxHiiuAI2di5SS40yxpq7Vj4qPsp2F8h6dhB8mVrnh5
TVuu/SWoYDAFjdix6s9Ii9Roe/pYblH+wNrdPueqzx8I8AnMKCPWBsn8YRoYGZavfTcd3bemYL/a
NbW3L/rBurHNsG6zZTQH9F74qgNV0fyLWcN1KQ4odG2ewsSZ8e4dpUN1eNgL63VYOuxUNVUoXz+d
CnJLRuLm3Pf4r4zo7TGIh2799VMkvfTmdc07wOjoRQHXD1r77ljJj7ngGs1bqLQBbAjFIYwW7/bl
60sd8E60ozmdvn7K/a8Arx+rlaUskhesuvbDbKcPz694itXP0RynDwtx9URzyFtSz87DmNEg2t7q
tp5XAJuOqHSLzM8ysGoC98v32I6eEN6nU4RMd4dUndwZfs6tnOWm58NChk6ejCL1rjzkv7l96hx8
33u3cHbu3N46QVffMo6Ha8tPgw275oH+b088JjVugw+nIpbYskgjzuecKGjxrwoddBPVPrGjjv85
ZcjeNdytrgGxgTPqKcf+0bv82xecCCvSDu4Wx39zCaVVHsqJfEzD+zehF+wc/evklPtDHni3gLHo
+vVFymXdAEe9sOEKT42NmdWIF5Ou6ebHQivJUQmrewhUD+7X6Q3YC75jE82xN0v3MibJr17I9PXr
SxPiOTLhbmLjTvcYCtpXo2Ep5zYWm2L904Qc1q5eCHjCKiywjU8AF8KEgomm9KkMxzlNkUx+z6S4
e4UtXr++AG4eoTG6g5efamI2r8ClC73W8tauyTIcfFq/R43AaDDGy13leXTClXyf6Vc6UazwEfJv
ep5LeU3ol13HtGCiMpAA7LJ+a/uskYtJMNhDXXfVLe6pBYmLpxLjylmOlv+wiHrgwi6Xzxk3fkEq
+t0eEGJ8PZHF3G2tUPUvuQ6/BG7u/ZoTPn3gKr+5xM9iBj6tY9G65DL/GcD36NSxSoQhez9E4jqa
8/xndAc2MgjDRhfGfLqWngMQBdi0o4EFDNKBotbFf2UIgJw4RMkfu2U4cJ0F8CZwXnch+pJ3FpIQ
2+R9WHAS9L3WAYzE/X7xmjtclBuVxvSyeyK/9KWbr23KK0ecH60NznlWehKt2S4W0vo5GckOXgDG
31l+9JUhuHW46mzxmL/lGJY3Yz3FezE3wR4SN88x5omERMw6dGW2NuiUuBlyCjf/wmLazzKzw3jf
WOg3TvwrTpeDEXeYFTs5rP7FrUNFIePQbDFu/JKhf8mbYd65sIrwKPb+Om1GgBIaRtOL7/+rS9OM
1qv/TpcOveC/pLhdf/6W6uf/ebQ/f//p5H9Auf3bb/1HDbb9V0DFtOdbKMAcAQNgav9fn0azNpGF
A+RTy/6nPG17fwUeGLHQd4PQsizxT3natv4yfSKjoQcbxw1E+D8iubmuE/wnedpjCkVZtsG5+Y7J
9fUf5enEgg/MTazbeUxFJxW18ZYEJgVYlSefwWneMTcQw5Xnwq0fluNOTx663EnaG7l4AMciLMBj
be5911an0Ks5IpTi5mcs3ELLgSI9O5t+8AltqhJcapHXu7hnYrXUYJ6nNifly+N9hxG3xrw8hBg6
nXxT9l3K45te7kkPRH5HcsVP/AemfDAS1fAZBp7xjIMGKfs9z78tXJvPGTZQsBN5t8+WstrCt3Ev
ZDryi3TtbG2r/JWt/DGKSCTRCxysedI4B8H5Eem34lGNIwZXtcv6X3ZibdUS+EEU2C99Ruw9sNqd
JIH9w/1lhpydAzmkH9ckGMvvoVGcG4enWsLD4OBYVFDQPhjJQ9fNSNSu/8tefmaGMwNPokEhyA5d
RAFuPnfpyjrGnjDPQ5f/LDGwrGhf/HvpKhSPgPblyllPpXqHx35tnIT73cywN3hkJjB4TglBPGW/
GylaQDsfTLoyVVzaRBtE/Kj6S8Wt+pBVC4d1On9aFpm0inA4domDleklFgucmWga14DBSijqBev+
q9u11vOsBYRsBC0ZuSglnMjeuwayp0NiMojBOlvWEG/ALWfHgg/qZnDaBnprdINzSSeGP5l7boZy
pZLhIZMByruMHxiosP442d/zLDAJDBGjQ6mqzaILq0RWUZ3afqO36Bvpc1w3lYb5fBKN/i6hjG8j
wK2bTvVQ4+bUuWr8IRu5mpArXUIIsZ+8LHeyRs6b1ce/A5XAlqWGpxdDdTZA5VKjoeqVyJ3kBpkU
LlsPZ1roD6HtLx8lFIwz7N/u1fJKtpIzzZS9DwPXC6i0AawRyCe/mvyzMRjWcfaYU4YkKu9jjvOE
qL0uyIw3AN99ciooQF35ghNHnJy6BK4VN5tUSwXgTYJb3FAdZyoozDN0HGUPcJ6oqMRTqraNA5Qn
YeN4y8bhpSJdtpuE9R2omXzExFHayA5R9bx8S4mbvZ4sEdwwpX6YFJ8EGR0JeLcs0w/XtqAPUY7e
YQbB8qZ8/1LpuKLLnplCEx8VPhEXw0EvSMdCkHYmBt8WAeHIrAbVVkbtvXbHRxpDCO3mmjKZbcDe
4tSCyUYwWYaDRzyi8cLi2oNMPaYTKBRXJS/A8BnRXVhCvjB3IlusK5LimmI+694k/aEt55/kC6OD
O48mQw5kMoeXFEsaphm7zY6WqPcAKKjRXIxpS7XhtILqKrYlvlNhleSVbYVz2tExX3Z7sLYdEH5j
HJ6DKjfXVVJPG4/rnHXKpYUtsqZOoty5CGY3XBjoQnWz4zA77auWyA8UCQjQVB3cXN81T5Nfnbtl
TA7o0fZ6dIaEbU6+5SXujiNwk4NRjDuEXevhEWYjGyAMKPQowU7cQ6YSVnWQVkZHQ4x4aZXXbBl+
NWgwRwmivK+69sPGJSL86c6HoSyzi5k3h4yb8ylrPnObsF2dXlI5i42fRPZhYMakO8GnBc8iw+ng
ZwQsd8qPrVd6l4XBmcsifNDrwpTZuu1FlISoOdTfeUkvToWLTZJtsCoNrksikiiq31aBvu0MHl3e
GiClm0wBGVyMagakDnOSegj8Kh6FufbTyNMAdXw9TtVtkXCTfKp7LZ18wXzwadGBsbhRwvaR1aVI
eBKE7FAOKaUvzxWCTlsJm46DFAjuBDy4hvJ79cNs7XT+D0iQzmPyhXjInM2EgO4EUUAc8NE/B1Bo
riZMgo2sC4VxSvm3EAGqrpV7xwLLbcvaOJljYeVu7PPXj76+dDUaBL0H3d9wY0hhYrTv6za9d1h7
41YE19bLkrVrW9N71DxD/wz3sUvXpMh7RpExvdqxDF/8RqzDkMxL7n40xOi2PQYzCEsGI5pEdhv0
U8ta2EHOET3BM8b1C+P7GkPhsp7rtL9V9pMgjntME0kXhImap6J42hWsgE+xH/qki9UFUxgYJlHQ
jMwHbT2TryQzom5itrd2W/1JINntoDnztyREh9J23zrk39Oy7XcwbXji5s0Z5jABvjbm5sm92anK
U8VxhOcAgOjINI8znsUtw80L4x/xn+Co+vjol865ZwpeG0FIsJtc9HNn4QUfX7mEDLzZ+bzpta+k
Ri4LaTMmWp2Tr7KpiVOkCuE4cxeJ39lnwKiP5Aa7ta6fsi9x3H0zKqbuEM15bbgfhoKMblU3opbx
AY/hvWqHvbBnb9242acD2mudpnSLROpX7qwcE8GdSN0HO5o3M/7ZqV1hOeSm1Z0hEst7Yd0Gpgex
ANJv/ZEpIXvg3xeYjDxEOjrW6GL4e5S0PsBOXc9R/c1FEsJNDjEpLWeqymqnXsfpTJOOTDAlO3dj
HH5kfPZQzJ2aw09N9IAncUbOf6Xc5luXApDseMiV5GzIl1zqNrvGBqhSaZ7Hyf9pV4BQKdNEBijN
cGfX7ombHnbGPkx4E6poj8XzEy+koulNoL74em0Y+O3GL9332TBBt9SobDN9V5ag/GXxSK4H/sNw
MSpWJFrWPMrxo/hhviMGqhEMxfPilHLdOfXNtGpiYgoVqM8YgvvWfk2Ey466BMkE//7Td2W4Sxyb
9hLrLR6d/Zwhu89447Zm8Xt2old2fApyh0IhS9xzIKqbqMmfhVB+toQTWAz2hBHNWO8zyOZUcd4g
iKTxKmAhyuzKx7do4dTG5vceossqTneKAphbJUl81QydYJZWLOhHvRA0w1f6RX4kU0MUyNb3/ujF
seeOmyjRhmAIn2ZJl4N8pQ6LvFiXvyP/QNWzhgeWn6PsInhSBS1hDh74wanZbiHW7sHlfcg8OWVT
0YNSpdS0sZ8jb0q2Qs4f5HzqnV8C3mI/vsKcOx1k+hgK0PNYJqOrIyhSUESXW/vNXlR+5VrFOBzA
WTVj86pqanM9f3kdi2neyoju8N4/0O2CKFaRtaTznC560m5wz1KsQm5/MajOGX14FqPrbzKu4ZUs
rTPkGZpMQno3TEJpCxfsauSWVRNniJcaHCKY/qGAfEVhX4uNC/hcUa4HUD9lHrEPKN+nT7ZbfEb7
Tm4tNzs3+fIphP2NKmiavOjBtOzfISQ6vkkILym7Ev2CVH0/nzrrJwwaOjc4X5a5Swo1sr4JqP97
r4xeXNn/Dix8sHFRvie982pOD77/3wX8z7yxsXJkobfTxR0I6JwMM8tm+fm3SmlDqU2ITkmZg50c
Gj6pQ3YaQ29ee+R51qkjd2FMV6NHB6VEzs37D5fijf0yp8+xpcA7zmB20cKaEGuLkVQPth0XNvwI
hRN8dSPVNaGdBVVRiHddSuNQPozM2d/nzFvWBMF0tYMjVwYariM/OCE9LQbvdf3TL4IzS8icA+UI
z3nk/FSMeEt9l8MbQwLcNwBH3wADM+0X3hOEwO9+63Gl+1Q0Qku/eXwq60BiVqUKFP0XAcP3V+mc
/4Lvsqyi2v6BMfjomnV0ynKogA4HDssMHMywROM7VrM0oYQXY5xhRhYu/BnYP3sz/MYeJboKdkUR
MtdRddY+cVl1jDghvIFFYlZmf2ZsAPu8+iYp8LrmZACrJC+3FMphkzcVLc8A+jceD1kuOvWhBK+U
0ou4YmDja7l/ZyZme8cmlwVu5TktxnTr+nTNyKTBVTK2mz5bwy7l/M8OfxV+q0NixDFBteOAgHkI
JOCqMhMsnOcUBlJo7XrTVbyQ/RHrNUe4ghtCbtwJZU7r/0fUmfW2jaRR9BcRIIv7q0Ttki15TfxC
2LHNtbgXi+Svn6N+mQG6gQ4wSSyRVd9y77kFdSLhcgJZcQ3rOG8vuh/1TQzJe4++G9twvmmX+l9P
4bSrW2q4QY03K0UM4EBEQLBdbFrTJgTEfEaTwpFQWV0Ufrk6JBCaYPsoyquKn6J8DZE5rnor/GNZ
XHwkYTprRiFQ8EfJlAecfqfb1WJSxgW4eVQSw3ZOZRWVMTukEeok4MevkMVaXerxkhoyW2PQ54r1
q/WCnidqtnbpfw6pN677e1el+wCZvn3FdF8iYihfraISp9CeN3ZdBdtm3VCtgeTOpjsEEeENJ9PG
R2XEtuUD+8cFvJZexckLboN4mwYgTgP/u+pt/3WacLBgPbERTM+n1JfTGjgIsBQl7OeLa07gYwb9
6kzcOQn2aE2MyJl9yLvr1YhbMnNZ4Uj6B7j9CLTcfUdz1OuBtIcG+ZJKYO5VsIvAJilxqeCdebH1
i9TZ3EHrAZ9A19wMuErt2fVYDrGQgtKxE/EcbsM++dcsaM9DKHWRO7gj8XZu+qQcMEbMx8MFDih7
9p4tBXEjC7eb6hdaLy14WVNLrQgB1rs5IzeZzXMUqHFa5bzUUciiZLswCiTgKJ1Bd+TvgHoY84/T
gcSrnmzdEik7/B6FuWDFG429i89kcAKiYKd3V+TqubJ+MrlLTXs5GZiAd33l9E+CqOp9bz9aS7+f
EwbpEkzNOvYvXNnBYUyMQ4rZc8NlsxHe+COb3NijB+SCqmEnBAHXkrZx7sEGz7YTSaNRU4mYq9v9
rtSYE8VowfhtebHTbr8wOemscdp2tapp7bU6S8fYycq0907ao/zpdLd2PHp1vyBQKv/CMg6AsFM/
jpORVQwEth1iUDtT0IOfqtbpnSipCUwDLdbkqzEaNEfJf6/Z/dkf0z6awpwSuJvaLTiPQ6s8fw0s
342CBmlXMuX5Opn0b6fAmSHYWpWLsrdhVv8moOLQCQefFAQYwND7racyqdDAACqHdCBCfBHtK49A
hkXQN3bLmUSz5cqe9i0P4vc0HpbnvI0Ja0zNny4ffj1XmWsjDHBLMIPcmElibXjXQuIkfXGgYp7W
Y1s4R4XXo29wr1QoqnOfnUrrI6PwvS+csicx5zVuE7kLpsna4vh4Rei4XDoFb85rJUlh/ETzYR7B
GDMajQL8o1Ye3h2VziZOCI0d4gkQiBDNAc2IxybZfWM34L6n4UgYgXhVtV3+TR5ULCTIR/+t93Sw
6zHmH4dSbMyxmU9L7vxWld+t5t6xsKeWb2PQFde4zB6xweL0Tep6gwz7VwROikQQq7U9avKNxuLm
lSCaMAhNQbfL4KJt+kBmJDFRpi7nEn7KsSWv71EjlDcJ8S70GF/buX02CxvMd9LtY0P0q2qhO+gU
Thp7tCAa2hNLPuo+qAE2nHmDpMV7E98PvLXCr+fXqWOiXdjRMMbLt1TJNY5949GPg1/TJIkN/DzX
WBbEO2gCLjprbbBZYcVL7Vekb7mp3swKP4y0x5AAKfs797v8eWnMizXcfxjWQbueIcRx6sliKkX9
4HuE8WVm+NTkOb38gOV5tps9E4VtLLm+ENQCAEWxczFNBEaTSZhO5vyrtZXvU6PdJR6+NdjnkGM8
Zg9ZDcoIl2G87rHV7Os2NAmpdrbeMnNQk2q59gwcadPdhxA4CXbQ9iE0aHGJmi5u1ei+lawNo0aE
7o5P6kFNcropC04MCdLnyZ0D0KAe+RCxILUKaKm1NBusc/kly0zSwLoEHDECd9t4cLLFhL6gNmVY
bUr7rXec4ESXRdzLCI0wZ9t6bjPM5DbanV5HbJeTmzETrWXXPFLEeNkLClHH8V/QVhosagzpkFrk
QRoKxBkbwh4wkdhjTBSbmjaAT72maJytiMVYBkUymB4LInsz5bYPvqWW9dj19t665wTRvzf7Cp45
J3fgraaG6PJF3OOK7B85NQViYbLgCyv/0Eb3To30GogsBLtNweGxcqAmbPMN1slu899vGqvmO9Gk
ZhXtNK+BylTHgEhZeFo9GsyWYlqGFH1ClXj/VcWNxZCiwAcyuJ8UvGtbe94DjJoY7Q5kdyqOOi1v
vU+1ZcrPmsXhtgjmbz0PDoVf/88nZgfmnyHeNSM+QseMh95uEFc2L/Q7TOrlcPYJwYY+5/dM0ZZw
mwgdYsKhLVJNOz24DcKfwqZCIQ6rO1m2fArn/sNuSMVo7tpIWFF6+VakVwqW0QkCpFgaL8Wg/yTN
T07WV00VgGzlXE8wJurqry2dh76DT4CB6RbQ0Hq+8SI0hK4q29sY6zOTNRgEPJkj9QoRNsb2bZk8
StL8bBn/hP/3Tl6hFn9AM3Y2R283jQYZBfigwT5SCJfA6rmYABvegjEPV6Q9bLJK7EXh9Ksk5Ve4
en/LcDp1hvxX3QNax8q5Af7IGNm0f1Ij+6LhCuDzrybNVUAcMbNax++hsWbMl9dlmf36d/0a+VJW
4zzIhDVggSo4icFOBMFLSJqpesDbN618PiJDiVtpM4U1XcyTkBz5nSokw6rG1Tv3xW81EYbMBAPw
Y0ez7R20VfxynGODsN1b0HsHp8rQjS35VzI1I9XsSXb5F0FgDynDcY6M8Bti7TbNs58+dqIYCCfd
NDMvqbMv6Uuae5vuvcCLlvbbJCVXgoju7JO95Zqg4oINeXsBWmn41gOxD/J1cu48vTl5dGtI711D
09Ldd2uIZ9YeWDsKpeTXadG8MI+NDBMyNqtgPl/d/0kT3ppYfkIswCrKR4sjiKAYPizEJ8cpra+k
9fW4cvnkK2BTawozdNQDJzGzO1XH+6HjgwkXMj7D8j6y7LBGTWZ+8jPT2gSMOBki5AQDmEFkGWlC
gpcwbnPSQHvIUsYZ2CgJ2apDICnIJSse5VVcNNahraniXLeLUa7By645hK0cpW/ocZqnqqzPxsC/
nGb55HH3j/19RT93LkAgPjxe9zvyyM6OGRalyAbTfqqtEESWKOuIUjmNcqhQ+2CczahtIPU6SYHo
n9CatduG6bPGirmRKZEphq4vnkeiQyGxhKGpxDOgAmyW4SReR9Vba+0DC5yL8rkFx3Ri2UheYuX/
xpQMDyi/rrYKEOHlyc8gVLzzxZ3coPJxU/ZQgwl0gxsQPgNdXXaAGg/pmA8bZwROruZyPnSz/xJU
Ng1UOvDaLIy3Wt9j0GeO5oU/i/TpuWrpwkoND0s0uxlrdIeX/jqkNYJT7N+bpDF+ufkfmD8Au8XM
hqOqwCk7kETbEr+BqoBEjDlIWDAszcyyY/FPYQn3vFts8JyZtQ3BD5wqDeAqTJtrLkR97BjJjy3B
H1OWfTSo5R/Dym35lshnBr73EFTPfBSXCVv3viO8XJfOsi3nX6UF/MZeAWjXiSLpIh3h1xuPZe2N
Z8v56CBgr7M52LLxbnWuHjzttDfUGqAhiJ+BeUSwilde7NYgyCC+B1rIQvL85fTwbTpsWtqQFsrR
sSxZCFDPbPwi59v052ehEbZ1tedsctZeRwXjITBn/9x63RWP6syMe+U6Tb1vYdRs8sG12eqLW0u0
8gH3SnMKgT6vqQi+TOEeiubFDbkMO3MOuUuNU5pO3k0b+cYP7hLnXJ6TvreJCYJowQ8lWzs5s21i
+e6ZDFNy1vDxZG5Dmf1hZH5qksQEpJN+ugE5EqFvHRB9COoJMiH+gI6HgT9yhJjK3yyd+iszBuWk
rTltcC1LmwChnlzYkZgBDSQuI9c1yxN333Xeo9tZRCdX9bUpXkC/VKukMLqdaTh/0qrDRyzpekaG
aDPBFNViRDbKhFXmxK+Ek6gVA+C98AaY4vxvS2NF3jPhFClzmsZSEL9DrC0xm8uFoyo3t26f4mL2
CEwmk3ldO+9mYGBu6ajhe1l+wiUrMmtZBRNdmUniXJ9fTSuRh7vTh0iKoqT1IakQ9kCx86Vt89S0
7kZbqAlKMwU44nyIMOO3l+Zv6yJ0l2IBsDMv4s0eAC8X9wzmIdwTLyuiZOhgkzDpRIHrEu9LpKdX
ENSo2Mc1TgzsLpvQmYWozO0BZZgJrfQUMvTiePkLrN58kbZ8s2tWi6IijqT5k+amcyqAkQPjqo4I
w1/zyZiBh4UHLDNiayrg3gmDpkPd6I1krf0YM9zdOEOUjaU+O/1HGX6pzq/X5cxWThvNcyBuVnnT
9bJKISfupYyNqK7lxJiAsXkRN0iWzeaL+6jdcE7T98qaC7sZVn1tvjqks4a96GFQh9u+54Qr2blR
aJkjo6aEZSz+IuuEbsYBR8OajUHM8OTeT6rSZZpYF/RYfRlYkcDGsDU7YzqCaG3WFOl3nAqksYoZ
zVx112HmgyeG1GTVRHAepDe0VVUYeXMTXwf8T4QBg9XXU47+kWDvDiXWamQOQPx0vDNJFNn3muR6
Ktn9DKYnG4LkqTYUVCiKGpSHmK0r/aBAVD7R/q0g2WWPJd3cGWzWrqNzPBJT/GmHVfUiZLDWWabv
/lrkeV35CJeLbRPxrHlHMG+poJQJ01EMDVLu5DrD7Ctywi5doLKpXczbLOsx0DT8TCMoxmhICals
hr7eTKitkbsh/kpnTfZLPlmbjmL0TnYmT2Iad7033FkgYfbIJ86Pvc2nXP0gTVrZ9n1BNFXedahh
9Y/IXNYkwk27amnvJWRnHWMgXqsBHNQmF1TQuK3ZUSlxdq4FJtprqP30cSCr6D94UJrIq9eyZM5m
j+X0b5Yr7taEViDTMREsJbXh4pJiXmHMwCaKLN1u03Vjk8jqDi268xK/QJXXyyNbpoS/kAAHAvis
7RcQd0rdFHugC5jyN0bjgidIKwjn+yYghTGBjhFl8qUlCHinvIrFqo2zCznwLsl5K4LRiQkKoErJ
8uXdilOeYhjtlv0gmYFGSjSCISqUKs8B+dHl9rkDxgTQZ0g3c62bfc+xvxjGH7rg/g+1arha1MPA
DfIYGk3ElMBeKxylx1aRRB8MvTy4XNH3mfOOy2r8FANCXHaQkVGF4SHsUhB0eQisE13JY6bp8khn
6x5jjw7MA+lgXhwiY5DB+i8OAsyVqIKXoZgfLEPFkVIouIOS1dAyI3jo0ievzb+Lmol1EQBh9NQ/
VEfZoZHWsFl6BsoTthoIX0CrlZd/62a63Y8XEA6atohfQzsNfRgGnaIKBXlFjpqzKnzvHJcu5jSc
SRprGCyATW7OH2jjX8U94yBQIPUYDDq9OlAs/GZBq7aVd4HckK6haTXb1upoQEyogTHX6d1xy7Im
Y9MF3xWzf7cPTOsss9rF8MGaM0jA6TRsNw2cwhqxFMmrMOh73tY8bC6tX70JHkFGxpSvqci+6QLL
3X/lYkrJWzfi0UoA+YSRMpvlIWVhCtv/1RPV38AIGype69VBGBHj54vYZ70nPgl5dKcH1U43hKlq
jRLSjrCleLCfEfQllhMcMjwLc1FnOyOBXdqim9C+ZtX6D/Ui74WXiZNeLPVuw+ImfflPEpL70urC
jP77z0EYr9ipyoNPfM957B1qJLtCoEPA02oUIE/yLj22U+NHVRbm3P2sTAN4nltPHbFJMCQExJAi
zrQQriCa/a1KXa0HFAuR8Bx964cS+4rkWOqYxYItTt6GwX8KZR9eq5AVXGtTfTWEyth0RT1pTysy
JvWekrM/10ZMXiolVCgGJgYULoUrkjWOjd+YOvhK1MjZnFnd52E8rYw6ffezR9o60tvRRG4coV89
ShgDZyUXwbAZPVJx+H6ao5FfoDn4p8kDs8wjNbJtMdwnlj58Zj0VmBzyLT0WTgvuYab8zkfb6k1G
qxlMbhp5jfOrc7FNwjbeLwZtTsnZzC2fqr9Zcmqb5ZZjgX1kuu8+IwqweXlPQVU4O7ctAtZjzkWC
BFo3UG0iw3JaGJL9vs0y5wChjRFCpoptloSQBykNr8U888Xm37Zb+sfkvlWvug41pxpZjCTucoCS
3B8KyamlcVSs7cqyX+PKD1jYqQuZLeKuAbBvRrCHNQU4S3bdU93Nb8pQxPCly572Q277adja/fLS
0jMckVvPkTuTUFOyvzaWcgJelB76dEwuee0bq84wk21Vl5j9pHeW4SVJZbLVbplv4iGWEbl2qfLm
TW0uf+ykrfZ9wXfmZtaNwOOHlPXDsWMPBkgovzVTXT5XUkTk6dExjVHj3jepFgY9ncWAKiijNEXG
buiHxyQFtGVhZWBusuNbGFewXKMlq0yUY8FlnFliUmLLbTtA9QXIzNyFPHVPZeXOY9Szrkc6oTrJ
o7lnStMZzFYK/x8/BSGcBRNsVRUnQMtdJElTYx9lFHtd3FXicXkkIaS+DtYTsuIfjT+DNJfxx4UH
JE1NJGmyPCTCtfekiZzrecx2/gSiGS0lPIT5XEzDjyUVYueWDrTCzFdPRfxQ9JZYA+b+74PscFwT
AehuSsCD1664y77buoy2mS36m0iHMErDcNh7xdCu/MWsdoGiRu90Y7/+959dXbCWmwIZdUZgX4Qe
3Qv66HXCyHm/MBcCHRkDpiDpJK4O0m7JKIOHwF0Cfn4kGYah1KGrSnV0w+YUqOw9Xu7iNT/Qp5FD
j8jEJTgHYXbTs6ZVoDRoa4nsq5A+yRrLR0s2CuIeFCoJSin2SstX2Lg9MWceA6WFEx1pi9oVqaFO
YuiiqnhNlPK/RWKQXNplxlPAHGGnaCurNgd8NrR6Jwthb5KahDCQTIyk0yXeNBVrTgaj4RrJf7tx
mS6yYWOWBxT9EhcC2nxn9ae+BbsHC4hn39pXOX8SquldEBvbOAEJQoDqg5hrCxQyWxb8qiGXN6wy
y3LoCUIeNZTWMFV7l4vUUAQ5DsU27aAdk0qmj6GDi4oGDX2ELzaWMVQb8HvtWuvm6quweqj85CvL
JX0hxD2uD2VvlOHotSL15JTqccJnB/sVu9ewptszj35ASdk0amNXhnicRWw93gM5uuA2eswZmiRN
tkMtfso7fs5znZPv985uVKq5FKo+1E76CWLXHJqDpAdhqX9Wo/2dkQm31dlEcdSihS+Lr7hNblqQ
l4pTfIYr29wCDUAdQ4vFX4nBj+m5R6kHnEMD7XzlDuYqHvLpgWilahvyInDfF8E7ARwPFkgPu7l6
GOnQ3GC0b2P0TzA+68F3wfsLdYJhkD4BEnq+Xw5ZXMQfThNu9D3ZHjjsqtV0/5k2YZj4BjptSYaf
5ULdZFV6zQpZPfz/X3GRfHWjKvblzAHC6GPmdSb2x5f8xRwLZr8Ez66tKaH3tNA1GVhZMG++OG2q
HyYkEkB2wBvMdU4J3Rs9LhkXaeSSflcVpp4q6ccriucNGDh5k7p6KXXx2kITO9nEZNwWh/aKvQGQ
1ni8Ng27kpA0GS1YcQSplV4y0s3GoTk5kh1YFQf2Q2ha8wMGbHNUh7Ebnio5MHAp2XCD41rIa3DQ
MXFaSsZKTsU8FDCdGU2CZio9BtKrt3Fa/dpieJSoi3ZW7G9deOXbCQcU1akYuzSqWHEx5oAbXd9m
K3gzeOIO2mXAn9E+D6SLRipnHtXnSXAG3YhAbgvD+xm31V+ty+I5cRpArFX5iJOj5tWfWPD6mWBj
Gpk2VEq0DucU2choGXnETmk93XWzbkheOgPknRAw4B0szKQuMPpqvFvFTIhcCatCIzQ6EdiJ6VLH
2R+yLta6BrKGAopxTWJ9lZPbXHipkW4xiJBJRcPRwNn14vCoBpc+hOM1TQVnrHODxBEcKtPbu10z
bugj8V2MLrzW7Dp7Dbq9e7BD5gyHuf7bk/u0QbJBP6ODK1qz02RTacTZgPa92BYFqEdE8KsunwWB
6yL7JDkkuKWj/ZwDN+u8gJAL08lYLfiCH6r9JXLPOdHQ/Gvd3DnLwp62mdsVUVs3NjG68xzhTSMA
wu3Isq20sS9sxgHGPU8zmdLV4Lnppat7CZ3bvg4gdV+nmLUZT4l3S1JamrEg/DgpmA9McJdZJV86
F6dPbg4zKhjxYwdqWCeqHteeOzm7bFraaESIsspYX7TjdIJ8/Ax+wF5PEMfwnUHd8GT8WQs6rt6w
9mbv0pM5bFATXDmor8VT31PUYTQ/D17KMwmYzC5eoX57LN/G/RKHn3dJ1YIojZmL8gFyXX3RfbC8
P3UNKrgGhNi5sdgMhrbBDpAL201VjNxw3c2Vvxlq74Mr/0uN7nIigG+TtBMYbXP3NA+ML2uQwlbL
l5VfYwWbwyKtcPLdH/TbiOcK5x8n23GAcTqZfF0g0zz1C3aUXJCwWjUjZC7SS+dLH5SHlCDSG+hX
l6zIL+JbYY9U8Fm7+QPNrrNOusDfE9LDVCNjTmsk7KDb4cGdQijMS53cQnshy292TkuDtKTMlbGt
B+xRaBCbE76YNyEhi/rB6L+O5CKtB23W7+3dzRcLzOVgFtBl5ANHWukDL2xiNyc8RePusHG/UnQa
Zgs50TVZrtpsYbSHKckrVchyV9zdT1syfLFfDfrJmKpq19Wxt7pjjlZDxgO2WOLDKZmclNCSiY9A
1hUUFfVz/pl1yUfgvbdpQQZgYo8HAUQC7VLB0+c5D+3CnxuDiIh4pO7qpYfEAOlIOJdxn5eOTfpT
UZSyOWC1iJyBi0HcioxoQydwrmMRG6txCt54koI1/vCXYDHiVRWzOnNbCMt0JyuBT/qUOfPnSOUx
tNBR/JiU09m2P32QDihvSKN1oGM61vKn7dQ3HxLf4JrFA8OzuMS6Yr/WRn4Lea7RItJ78zk62vR4
fwAvhgQe3h93enmEw+NQ8VYA/jR4X7CtQld8jmN7eCyy+XUyjLOBpkYUOfzVJnN2ttSoVAkt7/yM
Xbwzym1pIz9bnmvRmHsrHZ4ZDX9Zqv+DN57vhB2UE/LDIqhETQi7ELA05Nsk8mwwXoEj2DnhYOfc
zczn3tVoXe+TfOFBfo3j5a+hkxUYUGbg6Vb3Qj/E6UV0Xo6KRca7NJu2hLy/ig6wxDR0j+liHcbJ
Z6SAJ3NsfHONuoer4W5pYqkH1LwxqVSLhjt9zirUf3clsEIFD6yFyIOcLGlvDcJa3/44JQumdumL
SPmTtXNsd+tS2OG4TP4tyC0gtNk/kKWfG4PHPZH1P+rJaJZ0inOO6iJn+dNU3bH30ovO/O4ozPYX
oSaO3Kofj20ZoENX/q4evOXsWpjAVBJ4aL3r7JxLe0bDYxkbYNPL3q1c4JdWvjxWaZQa85WwHHK1
OvdaW4qEH5mIQ9A2UVHhISDokq0dYUskx1ERL5hqt1OiP4MsQxeRzv/aAS2nuGsxxTBYjCqmQ5Y2
Bmt7E9jLYN7UGyb/HxatRBGUMELAkuwZv9e71nXYNtszYbqUvHY9kcDAGM+xmuHAoMo+8R7nG5XN
GXxPmJa0uVHCA0uNbtn7nlZ+Zdp9G2X3xaGYvYu2zCUS9/FenB7xt5OLk5EmzraneWQCel5SfTBa
aijmRedY5rypCWUgT0ZHJXvqZ4P7gUAhWbUgPgnxQFj/zEgm3hcD56FiXNMQuTanyA8c1lIs34yL
M4ESHUAxov1q9KVGQpoU43u7wPzsMjCL2uxwomEmrsGUxbL1Dw1ekIiEUhZ26ca7A9GA5G6zlNON
y0fRXvNmebb/N2Nqsh1HQuRIgBxZA0ZJZeqou2/TywmvfCG2jRTvVExPS8HW6x4pb6RvnVOzDhm5
U5p7njTQcNKFZ1jDVLW+A/OdwFRpMMSZSM3ZtMFQbqGUzPcA9VK95GRxYrumxaipHYtief5YLDey
hup18ecDLlnEvjOWm4KazjYHFeW9Ma3hAe6MsvsxbPLfDCfczY2FEXC43Q2ldH7rzklv84cgQTSS
tqGjpk1PQ96U2xQLyArt3XRO4oXGUU9yX6umXrWu+2h1yj/K3P/I8QirFHPuPAXHzinnTebZ2c5r
53zrwiuMLBAk0ewsFsmrmmsP59HRrOVJeIt/5LMJ1wRT2GsUfNnOleoK2tI9uhIGkkybg+fPp7pD
PjGl6lQO7CWKctigVPjykA7caluz2LZ3rh2cm2k6NpxZjAjRvczYz8NKbVxn+s5BfYrWeKmkfppF
D1pQJh8AK584tF9zk/QFMH1rScxQWJaQ7BwPdtHUH8Iy/esv0SLKN+IRXnooRq3lPNPOAYGhfyFG
ajBI6u68cwNvCvkzf4H4va/Uy2KTatRMPAlcCt9mG589V7z5/j2juodblU1Zus18eVxCxOc9r8g+
6YSFoT0ZnpSXJnthVciP8p4xiNMe3AYGkmoYGbcsMM1yAqZQW5t6aBWRVka1X7zqZWK+OKX87rm0
6kjUxcaWy1OApLUvmmfHn29lwKw7Jv9AwOVxRffeeN0ZXRpJM2PAfNFlKJeCARqH+ICg2qmL/Fik
7pen7nkqJYQjRqYiqmKC5EqcPxfQGrJqWN5o4DYZmykoN+2H8ttnPyc+yxGoQ5g8AqP+Nv3quUcq
nQM285k8rXoDCoeLN01Mwa0vWgRBx0rYGMcN9PtQnvzUEJRzAb4YYu3XhGWBdin1I8Ur7vjsw3HY
ZPEc7BrfPy39zCoNMJc/OU9TmsNzUYgcgdvwdc8w2fCTTsLaqincoMh9J+SypaXZ9yb7CbkcFONX
pGQ4R1OwDysE+GqlSCc6+CZ9UDfCJ+qCjlkPCieEiIQEOD1G4+yalYgSisQoIrIZ8gtGjBy+WvUv
IOeyFIxzbOaapIfzbiNirpq3afAP0DmQIIOhjSdn4/QUQH2F7l5RjApa5iz1tk0FsdFls1YVjwJ2
LjOq24ioYqUney/ZUcGDPdLOksRqPKSJ+ckG5mQpUrbsZ6lR42Yp49qJECDkpWXkyPgipllAJO+B
8EyRDEpj23X6c3L8p85H5Nf1bFXzcqqoUDF1ze24xnZfHpI5PrcDc+lE4/WdUw7ZOX+o+L+PvkPp
oNGYMhNJEH6daxJl5FwDx8h4BhECvfUZlE3+IXY2WZv/CTAMFHjiruzrs1fkBFzPk/sxjdaPb5WS
ZU7zlwaaexrBpENlu9UzMok255tHuLpGo+5hCEjQ3MbNJnBkuCtTBBXsmJkEhwPMu572YEvOgtiA
zTgmUxLsa508KTJ2diBJUBirDu6f8zM1JqLM2T4oRE79XKW7qS3+Io7mbJ6/x6T8Uk6KULuHtEQW
q4lUfaBcmVtQ2HK5xlUBDKZwX9q4hj2FfxAFFol1JIk4LWpx76Nueaw0CgXIxPnf3K2S7egJRpqu
vRsGTtOybF5RGTLQI35rBcoXG1BYfaqpaxkppuOGxWcDeR6xPXs9BH/E4cWIqCj3OA117oXrIYVf
PprElSUFDy2byZULfxelYVS35XDQS1qtUigxSzxQ6Rg/DpKhdY3RX5NQs08MFI91Ur93o9vuLPMO
+N42ym82cRCC1gekLmpJnqaJWyEEF7XmXQcOTdfpubgjw/it7vmCBo1bCmKTyj0rkoQg9xN58YJ5
0U7eXGOSJ1t6x6CtHwRJM1CSCAb1kHNl8i7IZChMBsCmsIEuJwkubwdRIFb7X2XLfM+M4mADe4l6
CKpBLdM1M/uEOq2EgFuHB2eSrKjc+pLjPOe2f9N3a0UtkBfALnsUQIZwqDo308+OJhBRIhpR/YU0
OsT4YnVDAkaHSlo3fU7LM8iYBNGzxNRTScRg0wJvHfw9i9DQJN0iuw1z9bew/e80YOMHEq1mVRKM
jN3QCqzsBUp6z3uPDzI5EU76Ubt8wxifvPXAbK4tuy9vksh9RbZtWh7zOEu/e7H8Sjk+yUeUIzWV
NwylgQ+1gQJM8k57Qb793bhyndMw3CdAsoOPWNWIG8nSvjGU4muZw8s0IPZ0LX0ZbXRRdD9hgj6c
gzYa3ByYXCcQZKcksuMnMhyf43FEnsPjQ3MEk87jp5jvGzM5sc4eQQ/gT5y3rclfJ2lBQsU+qyXF
qX5PBdiSE7JtqRRBoTMMT6soN4laslGn0hex9WfIAJC+fCL9adwjPb5USdDz8Lma/bG58yzE2S0S
ptLjKwruapkFDpBefplAvuYjQlzHGrlBjBDwth79te+Me8BW7Todx5phCjJEKDeK/cXd8UYmFaI0
teKX8MioP0XnyEg0f7mfPHSOyNBF11GiWupSdDyAZH4TAcmMhR5/0RuzTliXu916WYyBJ5lIAXVO
SgIezQAxk1WQC25Buu2rBceBK66mGN/k6P71B8DebuySJwctBg15sembi9e2l8y3vhxnaSK/YXzB
yvTqmbo8dTJ5tZePhJcbEi8HWsktPsMwgHhkvFbiiPJWr9vE1FzJIIxY7xJqwN9f+eIHh3UHvVod
oL7/1LiwdjNXj0c5RMwU5WTFpqYILuYYNlHQRn1G+GL8kkj0AfRU0DhmeZQ4iRHoBr9WDK2olILd
/HLIBsG5bEN3kN6nZ3b9DTHS1qhKWHic8GQu/ZldbnbEm8VWxPnVGfoKVZklN3o89UP35Jp2sCdY
8EQ/yqGYotL3DWhyiZtvCqOwouLF6DvaJiogMKXPXZOgrfaZwGQkOyHG76gyxizq0ksD64W94n2N
Kf/H3pnsRo6kW/pVGr1ngpNxaHT3wudZrlmhDaEIRXIezYzT0/fHrEThVgEXuL2/GyEqCwop3Onk
b+c/5zucRQNIZ9lg9qdR4cIb8kFtOpz5GwdRsjb9L28KvQerLFlHc/BMiaHElvhRVtyOdGyRtQ1/
W07KcNe7N99Vj8XPwbC+WxUSkuKe6QXGL1yDt9ERLYFHvCGGo77NYCqYrooXP6UVC6/5OU65KlLR
E9DheQJM0P+RTR1zJ51L26hx1a5CB5pr8TEpXJm2TQlZzWNunaeaRbCTTHi8MeGmpftpRswEkYh/
mJySY2rlDq15r0v7qBtrfuzpPtI5V1pWsIDNGk5EHWFv0jzY9bs2xhVv9huLk27WlOKgKaqErohJ
H9ylXepNGmC1mQbwzByefCB/iPHLUpB8qz3weTCV8FaJ3xvblvPt0d8LbvaruGAw0VH4ZsfiTx3K
koqdW9I1bzImr5T2JNxjPhARfTuzTxRPx6g2zVy/hvQSwSNtwElhSW0T/8N3gT21oAoVo7/M5js8
LD4D4WjeQnugU2cWW+kWEENKezsNI1HROdwjn6hjzb3zXPv2vQAEzu0POAwblZh2X8xwkYXQGE01
cW8be53/1Q1lyEY6OJgzZz7Atvi/PdJgjSY+QofIzvDmr67oj2bZRxvbWj7BARelTTFmTacrfsTU
osihiKm9EuALGVupeJsFa1SvuYqp0hQsk+KwLfUsE1RRN+NX4PCArZL5Di7DTMHBll0Sxzts3bys
fzUZEp9yyuc2dUb26YB/FrE2SxQ/klQWbwK2KJ8pl73LY0Vt7iGu2jNxpM+4jcAk2jVvR8OrQtki
C6GeSrI1XgMMzwCbTKAM5ahXNY3eYy3vIXEXWgRJLSRk0udM0dtCG7A32WT04njYGl4erW3f2lZD
P93mnBnV4DA4fus5jFAmKqY2inqxkNPwNvPeYdbURGaT/qFgctmRF082tG8vOaX6OEUJolv+GJm/
ugyhJpJWutV59hFoz0DNdIZDy+r7CgZ2IhdEkqRGZNo5dWE9ezAUxqItbh1jV4N399gUEdaFivNG
gyF5rHr7KAtr4sJQOfE6XPmEP3LGTJqZW90erTr6U9hmAPprbRvzcyFL87l8Z3sz3pFzs63XzNx8
snkn7Mp91v5SrGpGyW+fIEKdviiPzmhb5d4h7IyHoUQFl9BDNjiO402oYkI0dtrsGMzQyOTWwgLw
ogmCPMTBeLes2HxKq1yfcpH/tmsn38kEZ4EUFoYkqiO5ILBqGABEnhYThuV0II78h6HqoDbGcb8V
SfkFrMAmp6ULak1a21MET4funGcjbxLB+XUbRP5DEAJLaGFDRIlM7rTzUaxHxGWvU/bfiMTo+r6m
hyCevo1M5ic/M9YLDvSZ1ogVMZO95WHOpncjX2U2LhVHA2eT0GVhDc27MQT+wEoq34LaXM0x0Oso
ZSvXa2HvBslpOPEmE9otJP+JGI+lCaFjDx3PbhdQ7SnLq1UjmThjaOC4sYClmjyMWLZX624MmhXe
YefXaE6HUhMQqhOqshJc3+s5Du1naHvJNpoJXmPiQYtFMztQq02AxO3Uoz/RON62LZRN0rQCxxz7
+2DYzphmVzyjvWsmn0gJM4zEqr8IhI3VaORYKx2MBm1aGpuhazdUHyX31C4zNgcPWmlz06XMrxYx
XJJnELWn6SvRIY9obK1QjT05letKAtUuivpZK+bhbha/pMEwTc1GxFJ8V9vDG4rioUmAH4ctlIym
HClxMoD6s8SJ9+bRQPs4tWlwYGFDtJTSBEAEJQIZzw6LVuEdDVzZYbRfwKq4hJ3xiNhzPV6GAdBm
P3LuZDGzSqw2/XCXY7JLQbLhA6odueUB2DKD8zxIQEOupgmI0IYxx9zXCoAQhf+YxibnKJtEZ2g9
cKD0V808sWIgLNK2PLiaxubqU9YP7lTVLnGbV5057bnzx/mEMiAdiyYYOznEYly2TMG94wy5t6X1
GvXvtoG3OLIHwidld0iGb4vnqToMVs+JjIBX7Zyp7nBOJYfwjcYQEELH2osAxyDyFf6J0vvVNxUz
P5lsRDrsXaw9XjE4JweC7qQCM2bVOXWOIbyp3Vz2p1oZ5ZYbjScb9NpAPmdd8MvCPbDS4dmNaLDW
A4omsTWEeI5uEVpOlNe4XXZ5lS0pvB4AKSZdyJusyg3cehgzsh36PGhT0s1lS6tKwz5iPbIyYc90
RY3JT4ZlvaCej1sp00cScfnO0wNYElluDZaAzFYt/VpNf0rhL6bcn/DwVu9yiIuD29kfZs762UKX
bvFOkjYpz7mRMGeJot9AnMCrDwUt9tE2+ITLlWOTKaNw5supIqhzmdzbcLbQzU1zj4mtOwK2i9A3
2CgnhttDCSvuSj21s5v9GlT2Im2e641jYiImKVzRUQVApV0lRrMrWQytYCKpPfsu68R8xOmAQKsa
DbLbncr3bOC6lanc6ewS3d8PrcGiayxjiCnokmY7uNdEpxRYuhqtTAxfEANzIB3JQCjej9CE6HW3
OtiEbSleo1BOL2iE+lhZkpz/hEfVIa+KgOtMJ8Pm3MMpnXJdT8iz0cTcQho3fQwp8wrrCV/JgioL
695943T4bCXhMbM8k4ZaHJ8NiwBGGHHVhNY5Z3HFpLzjpCeKfGsX1viUB/GvsL2lowex12XZBil9
qVZLQKUIk50EH9R9Y+AOc0jkHFOEnGx5ufqAw1kwTJIt24jfjoLER0n7CeUTCdlWDmprA9WDuukC
cRO/vYWZ+LnLAC9g3VNmZb4GPQb6btkeQwq5KUFrLqhBgD1RtTX8+pNbfHdF5F2c1ocYIjDb3A75
TbPkp6OmlM9jwoFu7v1ix3Fs8SUIJMjZm/YYDWpaaRDIZWDUbFuz4rn3U8m2zHpyClGwS89ZNTVW
dVYJKH6ODV7gjC9MsA9B9FvAlDhWUs63CeL3nqdm84+rREzO1cHDeLQSzg/hRBMPpJVNVUGUGOa4
YVFKaw1ckeelh7Cn6laL3tzW2u/PE6brbbaQOlkYDjsh44de4TMqA2mA7GyMUxMlqPCDehkd0Kij
bNdmOm5GL3yN2tleUYbEeJKkEnqkeMmb+uKnuX9HrkAHJ+6b1AXIB5j4O8k/X1vYxHC4jyBxcQP5
7O4vWdH/jpItVSbmyRzd8NQ4CfNVEtHCVTPNdH24Mor4AhqdxFLCeS82upT4m/Haq6G9ctyrNkmo
FmRt8zJkbnRio7gBCz6ebJLBzsIryUoM8tayI5czMn0W6JPRsthHRmwSMLWiIGZWB5juWyi5RmPZ
uC4oqkUMCpBfs0dtjv5xjJTNOSTpmBK8aM1YCbpfz2dZ/2jtcPgyuh2jPpllgBOnsOWoo3ph0CYV
ppuxMuO1hb3pNiPq0tyyUaPrHN0GtD0fuRNhvTufuGKvJvUaBaN+MCWzXjMMdL8q3e2qCRErJbK3
Jsn7qBWdBn1CDAQCYrlxqdZjP28wvJvJfKnSl6g2ows4JQMYICHNKSy/p1G4d+3gFwxiRrOemQEp
KSOmA04vZ7VomOKlanAtY5PaQLb+xhPIs1vECntqSz5s+t0ixibdiIhU46mJfJ4K+C+PHJ9dZBZ3
D8Fkn8HTXWmWfbC0xvc2HCjBzeWnXPw1nekjX7L++utvVXRyTdJkP9pEkkO79+Wq/hMdON/kix3S
1MIkA8THWre0YZvtN/nF8aOzgqeUo/PUEuAQbNCqPC8OxPsOaW9IBBaoPH3Nkw5ga024WQYZu6EA
jaTMyDVgtmvwczQExQpWHHZisBzkbNR1dU/f3nRsceBvueespMqOqZUUO0t+8FBOjzYLiYeWAaS0
3feo3mI6pMtXTe2D1wxfjkCUatFy6E3i+3EH+JOH7T2qIE0LVTJDwBEh73bMdG3SByXDvbaDcyOr
8T2pSm6CUr/wg5ub9JxyH9Jweh6mH2z0x9NQLPe0jjpKUabPxkKJIhNOL5R2aeWDhx6WBZgh24Dt
ShSCZXq57ws4w4m5aZLK2uZphOpSdjezg4dgmj/x5xHK77zPPJwh/Fg8MnBdanrTvwXuYg+bVKPD
7q3xR0AF3tnD9LcabDrqyscWBPBLHI4vcwMhgk1xd4YTdmpy4Z1mI34zdJufE/60KhtJKlhn5Wvn
O2fPVey4fOssOyN8GqKSjwjMENaN+uL7HSSDRlDQYthn0DvyeSnaU25oUOvKgZZlVe4l/aXNmdlK
tP64HB1SC2xu2ep9lSGDWQCEfS0lST4TiETmL7cZNZBlztpb0NuMo5gbN8LLrk7pjtdeJ7+zJO6P
vmwjBsf256D4BTC7ltcpoXzdSEnfKoI7JwK09aZZorteSUc7w11xteKU6FQWkFl3ivjo4oZmLxxf
8bIblxp1s7FICxdCWresJHksyoVZGolyH3OevlSUKbFhcB8nEwS1kyd7jM0MhX7/rays43Joq2fY
RmLPxoFqlQGo3tiTAS9RRscwLmj5wJ0zYAzuszQ6BiWEfAjnySbFxXuszWYLsif56QZdRFBL/RnO
WEq19KJjZNDqtfTUeuG3EdvFpUf6uOpW//2F9MJajGNJh5Ptnzuk3IPd2hdur85JUTQQ8MGCVtUJ
QFpG+56y7TYWrjjxr3ix6V27dGsTSv7FT4Q4Rao/z0V6z0NGfM0/tIIIj8ELpb7BdOVPtXnOYVyj
73EI8yOYoz7q0Avp7gqy8ropcNIEdMEjGXbOeg6APlu/UsuVO7PV5ocqTZzrRc7NCWwISX0KbDsl
YGolexdHFwaDKtqQG2I91jb+kTvCG2GwHyyiJgT+qsZgMmLYnfR60jZ0+nlWj/bIoJlZbJ/xPzbr
qax+gg/maT9UD63ws61dhe3WbmDfsS0nC9AcLNhJRQqsOM4nIvqj9Vyltcnd0kadtsAYhqhvvP4+
MlHOD40Vh0F6XVdNwOxmGKaisjtQa9NbrJ5of9SqYSvK1KlrkgxrSJFi5sQORDongCqtMe3KZu/Q
Ub3NS3odtxgSjU3fUz9LdHV8cNJ8X/zU2AoPuZ1hcYhnbqcmIJ7VIFkGDgn3JWU5cGmmBBd4O0xL
vzbo/+Q2E+3bjbbTr3y4ZjthibWrgoXW0wCQciLzH1/iyrV2kUrIzHBbWJc5CAmTOjK4WAstiHI2
/qJvZUfjy0i7bshbdJMVOXhGu6yleDJq+Bzk4Nc2Hka6HS/HtLabpwm6zCUG4/bopuUIFTOmh5by
MNudiQvFC+8nbH7ODSonNzj6/d6NWBAL6sjvmak1nU1tP9fcUNYkcKJ1H6ffNUmVtR9ShToTLFwj
MpmQem1SjLp7dXz7fdAUfvYWxBtBwnxqrfnsRIu9TGbVg+bqRRbv+xtaYQZxrWx3vqRd3tVNfv/r
v/31J7TZU1r11WVSEqxOFsa7cm4WjkxbwGkk05WBwsBZtx0dwE2sBodHyxOUUKlu4jwHG4ucJfGx
pj5PMImEQ9+aShXlQyxyoAZbSK9sMTjvTGOhH2eWTbY20xXcUgISVVw8kIjPaV2J3gerQb9UvbyA
WrrX1dQfiHkOe2ce0XViphsaCF4Tx3pNuFweKeV57SoxkkONESAPPU3oNz7Y6sco/duUf6o0ii9h
P945ieJ0rYtt3E8VRrppIJYoxIUOE/MCOPi1g3j2xBDjPnGT6NeQ6RfJctk7lQCOWlPiVi+7X4Gu
CLqV6Vc9wQhJavK4lW3Z6CRd8i7Nb9GWyTWKCX/4ouGeXBIytvq3IgzeIwdzJq/E00y8bJXR6HLp
KEHZMjx+uHrIwBZkwNa1DRk/9sZ7l4rwoW6ymaYc94ho7p7/+jJq1a9djrln6ckQsxXRwXnDkRr0
VMxZR4y13gTOVOx0ANGhDJkYB06mD5Ab1LEhJr4pOuc5MH0B4r6/EOMn0eUZGJwE+TeAKTsZD3j5
fTQDAHi7ZtoW5GcPqak+WLNxoMth2FcNNbGxvWlBKiWSjByHgyr50FlvnD11CHPlbelMeyQ2naF3
3oIwe8HajL+Rx0LlAGzkAZnZ8mI7uX3GbPfplS71ym5x7TMPg6e6lhaeucZjYeWdcuheX3Xu7opx
PbfUtU5zXLLrNr/BzPwUHXZpGlTivWLtc5HHMpsQ0gJwrWqRvNi6ltyOmJGTNE8e8JRFuwFle4Ud
GwKBXW3IFjgbu8X5Uc8R3WpJ94OzdnqXitMktJ2fQT64Z9FPPObUcAKYqteV5hnbj5rLSB8d7RVv
WYjQnFHd+0mL0g9UYzoFaGPzo9I/9KP3lBTu9J0gs82GVgcyvNF6TFVC1LZ18AOF+HG19Yma69+z
tLkRSiWPULs0NbhgEDq7qDYiGDkAd/QPWWE9QrqnHGqk6B1F0frJeQmNk2fjQ1dG7UXZIKCUcllj
9q64xt4+uo167n6UAaG5EFmZOwJbyCTvfs7xNF/HxHhhnGRKwHf5FDku4RsZyw0CaweoKWkeDAkI
0p+C6mobhKjaNKfcDBvmZrAoXQ2gE4p4PGLO5YTSY9FV1eitHUg1Gx4v5sYdJJD3GTOj1xkn4kb2
dpTRZYrn+ZD33nwilQP8JPObw0TnygU+0kNQUkjEwPNNh/hPJQATYAMVGz/E1UnpdL/1vvHoUb+c
0pEuHeOOO+65zEdnyyGKWN2QnlqUBAxiZNN0jm4WtRyas1bNp65ovmwXECp+Q1K71lnXVfFsZM9d
pNKbtCTMMyuftrbKFl22eyl4RJcjEJHUWf75v4Y5l6SlWrmqBZ/GEnV+FZSHsVNfQ9i+T/BLPII5
df+n64KhlFON2gZ7g+VbyKqydJ+WOza7T1JjcKGmNY//v07CwRGA1qS8x9AYzLM5YJ8Ke/bxaR3a
d0dtfFijj7IJT1OFOtrzLPoBbp2q3yS+TJHTMPJh3mz8rD7XpDBWlA288AJ7DzwbRuJGMjkMKk03
YETI+7QNTXNt+TKWvCZVll4CBQlWhTkbj7k8BMNMWIoeMQ1WjgYb63nOkRqnGYu3Fap3YqnHFsE7
Hir1j0GtnMr8IuQ9KKD2pYEYcX42j3VXuZspEMNLmvDWdFyzdOPASGQlyDBAIfR5KkF9qoplXJmN
4y7B2bxDqGyJrcdYr8OBhpaUOLisqnRvqZvM6VGp51LzRPTSU1wmv/LhZNuCMntA7a7tcU0pKlKJ
8m8423hYIM0Gor+zz1q+1TIdl8lw1hvLawMSIZiPuoQwQdpCT3Goa+tCzjYxCdfcC1d2h2VmlvF8
6UDxlU8qw1vRVMRCqwiTco8bfuwIUdqhhKDIAQylL6ah1E04J3NLHHNavnxFRo834yPHu02JJZCL
NPFpfExecxm0zzjCGBymSO2pSOKATtFRbXfweryHaXRwhmXGIwDYZB8TS2bWqsYTc8EhiSZr32QE
eZgq0KanMaLkrjhTFxufWuxkaxV51cEawow2FLPc48GBMNEZR5owdmlV6Z2o8vgonPg1KQp4gcjn
mwa33swofhG2mIHdcGRLhRvvrXbipsF5v/HaC0W7J6PBwzgZbKO9UD+ZQbqdZie8pLWfo1DRyWqp
7mhn83h0pYF9aI6rnYo0rUyiyS9dDOipyu/g8crHsG8Xylzu73QxfIlee/eEzjW0GT50XWuM25RL
4sUSPWbcFpt8S/UB6YTYX5EfJUWW0iXuqNw64JHG2+LFiwrfyDXJFUZxNsDbUsiOfXMLuiLG1zIY
LYiUojO/mv4al+Utyd5UgvNKOuZjR5afrjR6ieCICvpcAhGcpvK3W+KrD4JwglA3SBZSw+fIbJBj
ajVzRrxavnNQbY5O3tClHOh90wPLlMTFKshqJeVbq5adABiTwd8MuZ6OnggPlHEXR9P/QGjhETqE
OyJL7EXL8mja6a8cX4ts6MZJVJI9l7xygDiyW46fr5H+FQrOvV8cjU6v7KMJ4KOxLQdRG+TflNjR
aWyjmy7ROlt2L8Ql6JDWDF0mj9GroCV9V8hfOsMEH5wz1nY1Z0r2rknLcrOk0+8ChNllex/auxr2
8T3sGgvCQruuOVxSpqydjYvlRZBkPzaY/XDOkyUwXICEPdXe29Bvo12VdNxGTPLwoUnsoPNxxgKe
SQn/+5XCqtnBapvJBK6MEsIDToUfjYrWrKmDbWZFxjoW+XSXvk+Bkh/f7bFsNglbX/TvdGe30/AS
xdAoq8D+5UxwMojmQ9v08l0tREL0qUw3vpxAZeZSfNTVUJ3m1v0Tk5q1A8qKrzAwzY+QYNTGK6Q8
OsFIeaGXPSFvPfsFyfYpoRCCeKo6pFZxiMzIvM9SfXmGivae6sSRZM+080eExqrMX0z5zKfdOtAB
6YNFo3WGcuGPSVv46mKLAKxDy9OQifTdNfcYTufjINMPGOQHaRnw5pp2TzQNh12QzJtiMQ/m+PDI
jSctm3WL92vtlPFTJicmC7aMntp6BPiz0GixVmDIAfNKyST+fiBVdc7owsIHP+BQAocHj4fg3HWh
sZKa/UVmWM9mEKXnMOTf6OEl0kWLl8Aszu4EgTNxQoI1Kdg4NTIDNvRMDlTxYIGiOJbpfYg+pIid
TS7zrbl8XgzWDcLJPnuzMlauSIl6dL9a2w62Zooi2LbJTmdYh/IIF6IPwGqDmlnBSeW3BzTySgQY
m9+cHgBcMY+Etbo7InqjBXbE4VV2917YW2DuW/Qfg25Vq9kFltgVMHixKXbA0rMOgrD7XEcdCcvY
8OmK5ovbZZRWJSS0W+52t5AV3d7T3Z9GNalz0PHwzqV9mbzoK2kzYtyzbveYbt5zC2xYXEQQTmR1
HQx2knZCz58u0ZVCe7p1mmpYHkvPU6VIPdZc60MynYqOEz45CKpJyjejSanHmuJ9XLDYgtiyFPwZ
r9KPFJIdGRaoR3AXU9NdE+Bv7rXv8FEsol08Oua2LGx/2wW5/xCbQtCOhxMerYKDfKMCdjM/Mx2o
u5IIBIq/MLcwb6wIRG2NPoKmVlzCrlX7lqJyFo5teQq0+6NwmuQChOzZbxw871n/TKj0V8Xnxxyd
7sp1lXYtvmkTJ8mSnR7YpqAMEhjrwLphsXZvcwtM/K8/jen5vytJ/kuVJKaFrcylDOQ/b8teJ1/V
dxp/df/aSPLP7/y7NJuCkcC0qb8mrm+65K7/WUri/eETjDVNNjQiJKn3z85sx/zDDy16EzmLO/SO
uBRZ/92Zzf/lBT6cVc+hr8Qz6cD+v//71/i/4t/1/R9V2PLf/vf/qHR5r1NqPP7P/3T+vTHbRFkJ
OXKG/BYm+28aU/5jY7ZOPL80ObXhIQCv0aO+UU/bNt66in1BC5tp4gAND4OZW6dgjgxggwHZA2on
7sowf3alrXY9VVbnxC4eE6u52c2gb5BDEGcMle6UXQQb7AP5NiWa/ih801m7ktAbR0G6jqvnsWF4
akf4mmKuw/2IN6UvqeaN2rF+cKR88xyHBFOu91WOte2/r+7/ytXtctlxJfznl/b1K/nqvmSiun9p
g//7+/5u2zH/oDDH4ap2LccM/mMbvP2Hh4IuhO+GwrK4Wv95Zdv2HwCtTBH4Lm8cFx8X3N9XtiX+
8CwB58pzbNtzrMD9/7myif3wU/6lDd4jd+H6NPrguTUt1/+3uh1bE+LE00PB7SJadnMK0Xb5MtiM
kX99kVnGIsRz93Pt5ce8UY9xUJYXrEuv6RjXJwOP+Ry4qyJKgicrK6yNtJfCRd+62qLeBtkQ3LyM
YT0V0uEoDgC5n/SdF4CyHDj+K8ySOcxeExpWnZi3QrTudkDeLLP8O2ry6crapF6MevE2sTEOg8D9
hDTxKJcmbeUSmU6a9lwFRnNuTeb2KZh/Cmj71L1r2B7eqk9cAiYB9j/LN8OtKsQIWI2hmFj+G3ED
+UBvyzYW8hZZnLszcxwuTh++WfkcHL3Bmu6CGb0md7EByVMf/Kx8n11auGytK459CfBmXuSDX45w
l11qejTy42JG7q8OtQMVaZxdhrf2wGg0k5hvHlh0Gedeuvo0LmiXJZrvSgsxK3zBYCwPaC7V3lf3
WLs4rCIGOdxQrU/42JgD73nITPmkje/CgsJmIOk2DvHxqgUDKjTl2HN4Xdg+//jCUJduvWju16xg
CghLqb1jSw6pU9RQ6mN9ybKUTQ4MjbXqeUfLgoKUpU/QS4Nz5EkBBtydNskEzYWMDUNckQryal6/
xnDMyE6t1LptKCpeDtblsgshePJK35LmzKXlyS67et37RnyNHaDLc1O3n2xEuZ8OxTtg6N+2w/bQ
Uunz6PYPSViGFIEE1Y8o00/onNWHjt19V5A/cZg1dyMbyH1B/GgH/6B55BCBiggt4UyTW7DmulpO
R/FBUwZHMmEqTpapftfu18AW8DNz4cMF9JqVtZ6B9TL8V/BzU9Sv3yFhuaESj6Zj1dfR7seNN1Bc
XZr7ZgAEFbbzjpXS1amw3CsZxMf6ihez3gpD+Neasq3DZ0DMdstV3VxcNf3wAmjvQSbuAhvJkZ9K
c6pTVOdI5+8RYJ4uddoHzSV4XAx7ROuCgaIStqLY05rvQV1EC5i5bHB+prW2wV34GayRoSWsaOj9
WIsbQFx9HdmO7cYJP5KND/0SDrF9llybtTNVRzORJIqJOLcTnOIp8seVaqmMjIesPfkyQcwhyLK0
r5vLl26eKYer0dYrP9n47kiDYFWFe9+LObnRGXOivucxAQDGIXJwQIHJaAsp7pC3jbgpr/zVRkZ0
4ULiMxNZYOGbutprpEKcjBNFNeUdXbJ8S4pmg8FSrksU9k8/AMHlZAakLA4KUxGh0Exev+MPDx0a
4iYYff84UIC9QRvlvI6Af3GAcvZRttIGsnow+H8SwT+TIK63sMM4Hv/kyavPRJamszY7ZytUbS7J
ff8hssejoJ4+novhw+HWwXGr59aRNWqXd8XOc0AJw+t6yfsYBIRXkoQiVoPlPfhJlRNk6lsP6f4H
qx7OP9rsz+1iUq4S1uCF8Kw1NYKamkDzYQ4H/ntOWy+wD2rKqTp95GHBYpGlVGfhKEQ2tFb2TBpB
hcu+zKfNDOGWlXgxoWVPzkqZ7rgsUCvKh9OZ7TepXeCYDCOpiWbgSIBfQxXtCt0kezG0ijo/YVyk
UA9TvZ1V369V6YsdlrxhFXYsF9u+m4CpPmD8cq8ehRpDyDVW5XJYN2Xym5n9ahk2FRsBfkz6lFd2
03/A/dgDXugA6CCUz5H5PQl5mXF4FrWRnGABr9QUrO0gFGd2yYc59u5sTqmG0Ok+zCNCJu2TSVv9
vvLKR9sbLp6DY5oa9fW4VK6mZnkcjQ7EJSxrgUP5Lzwfxl8qRZDHLZMMwBgAhi/EIbDG4ewQD7Fm
+aJiVkepmF69jtGskEvuJjtmHZFUm54huBuYpObx005hAtnQw6G6D5u0SV8gnOwdJ5OwhVlZgGZp
PJveJNHjiBp+OGn10zJYqWGb/O3jWrZjR6z6fv5zwgEGusPAVql8Ai1YwXq8PyFollVgiodCFr/a
FMA2dUcxXXKHHrspFII33ITvM5EMLyRT00V0bnBX+uyT8dAX5ExLUBhrL4DlpYvvrnd58cAEYC23
dhhMuedm9DGVxtuAM1lFhOngEPDhXVwN1q1N6a4sgvzq49B39XLJJN6fFpnN02RX6eoZeEwYUtud
5hh0YnzfwdSyOk1Mn9+cJN7QiQ9ySXrtp4G7MUCJWDwZCLkN7NLxObM8nv/sZ3pW0tJGamp/tizK
8fykNBrwIiYNhGbUlVsbNxPZX6vl205FZt6HsH8Zfe+pDlE7R5w9WXfpLRr2JoSUCDjeEHUNcb0I
9aCDABBhBjG9R7+VKS72jptEbL3oer5zwN85Idl6kRHnDmJ0DetxVjFeWwpiYlVhHy6Il/vl0Slt
cZ50v2FVUZy8LqDtrRIZSwth7HSdOuupN6Fc0kOxaYbGfaLqnlSh20uqvItFunTfStoCawj5bx6r
BceNQ6rJAnMbesDkUYh3/KWffmvRjeq2LBR9EIjsuSqovUV+xYoJ4d66sNDVsLvViUVS4dTtQ96P
gHVSSsQs1FkWsPnBs+kSYGu5qf0u3ad4QzZlMUdnHmKf6AfJHswOjn46sMkys4jbZJm9r7ncoChW
FG8Hw6sxm/neZREK7ssBGUP+BjgGy9GwexJ4KhdmJ67RJa+QtxXoomUDWFrzbuKqO+Q5Ho0CbxBo
XHWjCCvbmeOp1FbzpsV9nKgvLqq235tRbOHRMPjMgiO7NE750+4D1v+Lxcwa5YsOPmq8eyh6cLIz
DOWrvkMlGQZ8OKlJ2Ypbf82+BJGIaHnKHP/L1KV3DXO8GXqZI4Ux3M3S69bMix9sIfFcKbnL4c5C
XlE8PEcIOMnQKMaSrOZ0jwKJE4a+DNPpUGossY9T6G+e4LJNg/pG5Ini5jpQJ1+NwK7clZd46jFN
G/ORC8PCZNr0xgc8mCfTH261QchXjWPA/ot6QXYsTK3IXJ7ZfgL4Y/M/kEFwSiPY5q4Kz0mcL6os
vNhiCraVq29CuunD6A05i9wpO2GpIOiMDdIT8aYtne4hwBJOu2N6tnnLzyHKSVgFJ0VKdesX4XKf
UQICF+mfPlDG3up9bz8Zzbszxtj6bfZ4RtfcAyRMHqli20t24pVNGlD6FDny+oyY9FIPQGSEfBqz
E2diEv7/4+g8luPGoSj6RaxiANO2c+5WsNKGJdljMEcwfv0ceBaqmY1H7iaBF+4994+naussMVpc
YBMMx1BUIL7S5FyY9qvRB6TdJV1IxBULjqzttklnt3ccYweQof3z1KCyD71mM2eY2AfsTkAxgl2J
9HHtj3P9EjGu0nwcG/v/6+wqMmUqBIQzkgFhSPNX6Oj+oYgu6LVu7ohtxY5nk3esX48pnuYK4/1Z
mjXFfihPlY+CtCpTBuMMwTdkHXsb2KEQShC+n4QuRNLGJAkkclDDRT2TxL7veT+Nhu1y1++WNjgU
gUFGb1lBZLLe4e8jkq+Ry8uM5JIEusU1GSApLP6Urlo+l40fSDjIZvM8m0VzaA0P23lyIqt0fB2R
Jt/KyT0vjBdHa0QD4P36J/AI+aVqWyfc28HvsTDUCe9+fwSK+BhNZSDW9CBoyES9hiBydmVAMLjb
T+/+AnSLoPPqUdZwa3L+l7s6DKHzJPZFEdTg8OT5xnzvTQoeHGQHM8a1vWC6DTJrfJSuyyCXfJS1
38hriOrveVIHr0/ru1MDAOmq/1rldHdG0Iyl32iXnBv0gpNqMqKqJZW4g3cDvBpSHLtFwgZclOK1
lvOrLF/aBt7TPLdIuIsSdaHbG5eJBJCzH6VEyifmLnV5qibZ4nRuaebSil4r7tFlIVT85dg4NMOc
ncEIG2GVSN6gySdUdbj4sO/vg6HxZgDWMXyNc7yPY2c8Fn8RMxirBpfg6PsDQtzUXrMd+2uIvwth
Hhek5/O9C6o/Mv4wzexN4cA/uvE8HyLwU1tpO+9oTl4Zq9j7lM/nOQI5zbAVsAWlubvsiYVmsG1k
L8oY37OC8L8ogto7ptDcU18daquADK2mfZgjD0KxXWTW02Q1/6Ue9n9RYPxJ/M/a4fTl+UHCmdkH
pqH5NrSaSxyi1tYbj8Quh9sMIAzTAOEY7I2LQ0/qC+mxrrg5KphxnkIhspuRrI4leCujz+Uda1P6
sNTsbQYXd3GdwrMJckHuiHkN8WY8ykESsMz3uOE159ctCKcrsl+uGosrPpYTSaT5oSXrfmdA6t6b
Meb4OgjfQIk7T02U7mcaze3Qg9Oy4oZia3KDdWx536DE4runKC/FFF1wOWN9QfLxJGFMrl2xRffn
XOyusbC6VJjs84zE5xzWh34mexUeWyKJDh7m+0Qt+bFi/3ZCUrWRkx9c7ZRNm1ESHQ5kB4dtSZsb
jANs5B4shEiuSuJ2ypz8jKqQKXcMG6Lymwfe0r0x1SRZoaQt9Mi88GDwZEl18xZMxVzh+d4JyQ8a
ixe2bc5zThrLiqOGNLSxCckSx+LhBGDga782bqTxnVFvgGqNquYctywY7QxOa+H6+dkcfCqHpIPt
YRm3RtTNKQ9NpORgpVa5yUkiX3ksixsN88AJS1+Ilp+NOCo+a2ZPbZNOgXCs58y3kemHjvi0hta6
llbcP+pi3HIny+PoBueqjsNLEHsfrl8uJ247xNEffVaffNsZv8NgCNZIvHIG79U7f9vp4prwl8xa
PZg3km4Xw8tLogHbVk3L0oml3ZeQrC5TQf6xTFWGx6rcpz0Jg1EiypdRctQ76DOQGsbp1Qoa99BY
6j9sUHSpNBueixErGlG6+ElzLI14PxAFfRq88hLXnbXqffRqoTKOHr9vFdQXy02KjdPGF4fMv30B
QXNlzRnIHADfsXSOQ1JcajKRo+AFGffF5INb9Zb/X1Y7PdOY8Wmhs1xyiMvdiACtglBIwqsHle0w
kxy8gYrxyOENrg3P+pWjPNjnwrt5jkpW2LxfsrH2H/0hGwOa8yZwV9VMJGlsprTrwbLzZXB1fc/c
GVZlgYE/NfnQbWl0a8Ybn2xEWQE6y6EcXqSWi1O/59gCL2MZfM52nqzqWP7R6kCV4UwHB4cVYvCO
E0U2VH15Vla3MQozPCK22cf25K9GDBfrBCyNa8//WQEbK8SS+LUzphFBxnTIy/Aq2E66JycVve2Y
3BKqy80idO4woUt+an750gqQtU9vROTtTQ8ZSl9vjd7RCVvtS1SUcA9a8RNM9dOgNsNSfzSW028Q
sL4Nw/ALjxPzPXuTtVjaGQ6cEWf+BY+0kykRDt2i7A1V5NUy42Iflc5fI1Z3dyKdN8AjPfQyPDD8
+ItHcyFoyzRWBfbzrS8bNvSu2KOMRJNrdNcpG4JDVJg/lZrIpjB8cKRWFDCkJl4VJwzbv7mbN/pM
WIvBJYx45rDpe19dkW0fmRPmn2UOcdRAuEcqVNNDAFy6E3FqJMnQQ+bZ3VHVjdl+d01d844ESKwD
8hq2HvzHjYXY8waRo0V0BnojALO9mlHHnrM+Z5WFHOHsm5O7EwON2oipi36z+Y+pfrEysmi8Q6AR
W+PTIYVvxdN+scbppemq4IybjNTnAN20M1IC1SrnHY4azMpIlFDfDIqtly12hTFZD2A8Uhr9PaNx
77HcMGdTy1pZUm2LbBZoL0K1EV3FSdgnz0xHv50sLy8qMvEKph26KSBd9P1tuml5NRozCl+TPnlQ
4579Ih0+p4D0j2A0vDWXU40Gs0KapzlthV+rVy6SDX9Asw0s7DA9M6KTmOBc9MAZ+oSPH3bJa6Kc
Xd0J/0Oq+NlujefYphVXadQeWti2GwtS8hBZn6mGLNILrGyPE3AJ+GDYiuKlyA7N0gJgrcedk0Tm
uqynZQ9mncWnwTE70/9QAGJabFUz8wgVqKxPxBp8dhYS38HEfxvG7LWNipwgI2KuZ9fuxnbVj0zq
B24U/+qlvETLn2DiohUccuscUZzVxb8H1x/JB3Q+MxZ5tQzIv7VluMrj/FwSBrYNJlEf+D7qDWqp
kGIK+UQ5C/kCyf+jwEGLqSP9QHv/3MDNJYoxJVTMubujKG5tpxaiTwxmSw0WTb8r1hX39vNIoKZE
+M+TtBtMWe/asnoqate7J0E3bWClVeYoUC96T1iODbIUXGRPQQfk0wvOQ0t9H8TNkeKZwD9FUPEQ
56/4KoCbm316MLof20MhonNa22JIXnEokIGVNQgJE3H3Z998QKo5tIWKSU/lu1bjMacrwitHBiYx
BLvMg+HIibvsm8A7B3fsqN47y27uhAl98RJlOQqQLv40XHfnO87FQjLCq1diLmVqw8g5JJLKW4kl
WRlqSe9xjA8KsRGJK9uMPRIlnB1s2llbgh0PaxXtK/IHYiA9yeSzeo0TJPlllhCBXY6XAYTlCitj
eeDx5lClClzFueGuVWtNu7EPcXcEuGss1/vrMHbbKZV/TbIOjtlc3oIIdXhVBeGhWm4YFm6tbOdt
VgEbb2RUn2oD5xQqZXkFODIDFQIvXalbUWOQcUP/Q7WDs/JE9k71juUkN6B1QK9IzN9+KvutEswF
HT5XSR1MMkVJ/ii6IB6ZSgZ8eyOGlxL0WNaj5cU/ZDKqXGPxO/n1chmQke2GJpx3RlGcpoIajvCI
cw5wfC+hqVA47yK3ZufWQBicE9wxYwCDaRheyMV0d43mPYWbipEd+QQuluIe/VZNhIhVorEalXeE
60wioelvcUlyCLK3w2rerRZLMsyOGyJ4mcowqXjjTsDxboGbR479PAO2k97CZDokODx3x3Xaw4LM
UYljIQNmAr0lKtRPG6XO2XD7XzTg1SZiET/1wBTTnQAitMXS/WjhYAJVWndITrbsJPo9qcDgjnhG
SmmeZgPjdKGCcXflYJu2vG0B9x4HQaip4pn11/PxURlyIZwk6sgHsZFLeYkBrHIe3umPjB3KThg7
M2q3NPxToOY6Uxd6GZOiWuQMC5fOWw9F0WwsPGaoVR94E1yyIXBQDTUmzn6BX6E8Tt2QwVUa7CxR
L0hncWT23pfwqmznewQGu4d5qd9aQYSLZB1V9PWZYDpyUQeGv/LgmwAf0MCbq34hFNgj6XlVTIqx
AnCWgvBMYkIALemQJvO7DeFSxKCIPTVXSK/y12yMrI1HkmuyBN0hoa4i7GxFrkJ1ZkT7u7Wo8vP6
bel1jnkG4F+QskIS7p6cWfc5jk1kJgtfTvLww12+lMmFLcjD78FM25QyPBLV3yZZyq3ImFNwn3yY
xIV6BR9905IUquTdAdO3mjoLVksF2chIMox66VeM7+AwOKzcKosnoQ0YFWYtX6cxWJfGrxNgS7k6
mSq/QvJ3GL82A61DQn2XsjfynsdimAH+/UwzqcEcPn7AxstM4FdmpInP6HRBwXn2uY27G13cpmLk
1T2k0fnbZMYAhq/g2lgVo3vRUnOl1QFrDzgf11r5kXtsQS0DYaOtDdsR+J2DsCW0r1GLFhsD3saJ
M2evCcqWGVgbXxpvpSRSyJry1ZKbzaGz3feozj9VVf+1EkPuDIGDxWWXCJYCCs5IBMvym+1Ty/QC
Y7ojMUxWRvQIX5xO/dXzgNeE1NYRGOslkcxDF0IBPFud00G+1E6IHsbqWmrbjEvCBqFoDsy4gbxh
QvbDveMuJY0V4CbDa8qNU+SfjQM4E6hivofU94FzpzjhkHvuqAgPI6P5VBbhkTf+eUzUcA3QTllN
JB9LkOe70tUsKVCSa6ubsgtt2KlZIEZUA+bwKuzFuhFp95YJllgVqTyyeBvrLjpx6bcbQgOzbVwu
AXojtmyKPEr+dLLjIvpIZcWEemIz3taeO2/bIt5Spg4ErpDIOFjlMywdcW784WokCHFbsJkgsfC8
eUYHBYfEswPI8QdDDyKzTAD2WMDPDOeXX40yOc1yojCNSe4cFbXvBkLNtYwMVPd16m9iP4LmzUA5
EBnWbK9bzjxGkL/0HrCDNdtPznjHzFVf0wS3+yTGcGNnhB+jZ/6vKp0EdbnXXbtcfauQ3rcAT/7P
YVkEsX932vZpCaeBq9L3KV2UdW3IFDpEyvg1m9dSu7JyXK8xpj9cY83rhKuJ0IgPryW4geKH+XvG
WU+U75k3wjx2hssad5l2wSS9TUbqIOjBFJdqPiD6xf7I2octoV5ktBbZVCEkkxmwKlqPYGs0fHvh
MRdp/oXZ6yqZdGS0Zrs0ZGtboDYV1DXAeGCjmcm4N6ERsDYFN9B3x6FH7fjvB9ro98WzhoObuMm9
Jrl3zQVCSLmdpneH1rhlDStS2LFZBsONKuuE0FLLyNP6SYTxFj87adwZoVDFWADjC/gIlMGKi8iL
gAGdwawM+gmMBzI2MsAFoAyb3ZgBSEhFGhytXFoHQleTNVue/bjYzj3vx+cBUuiaUXhxSDIHuj1j
Pd5GSgYF24CGyHgKlkodcRGcIHThB1dhtSfpTQKHVNalauQ7aoLkv3mirWaqCz/MJh2AWf2jDsj0
WfrpxFGN7dm0pn2xLMyxa6Ii66a4+paVXOsUnmQIoJYzAM4TmZvIxoL0kpD2Z7vp1Vbef7YieAKA
ODHT0gaEHXvLVWT1c730zNoxmCyluQKKnNym0mYC7RkXVdIbCKiXudqjeR5XrW6I7Bqov9v0/jVs
qQ2stHtaKjs5KbtGtJM458C20f6mIWkajL/hKDA+L51fogC52TJ3AGu7L3yCOTsjN9cDbAGEQEZw
wcjRv3ggkfqovaNSor0mGW7t8NRd//2IRGWs2KOsBwPFXA6n4F4S5O14Zn8d7czA2j1sZM1sQTYp
H0E/kcjl065X/vTRZJ5xiB3iuCvRcWUiGHXy6gosDVYWA6oo6mhqHBZmerSrRALsVIpbWBcmjxqv
SW1WYiNKSfStwdSWF3tfsB8+9AxJeFb6V691T4LWgr4WbAahAwDI2x+zc3bu3KqXQtWkdwsCb1v0
/kmS27xsTPerxDJ3tCT2B+KIdbnYe0QXwzum+GSbtxZTctxC5xSd3xZns43FIMDPE+fBAdq5vXZ4
Ms/C8jVSWnzPRJgbRJk7bH1WZYC4OHJ0q80Qw+BRtIFN+gShS7u8gZbxYfnwzg2+/wlc7wlzTQ7+
ZflQAHlJHtiiPLvDd9PcEmYvFYfPoDPY6XbO7dB90/D6RLSD+nmXCYhEkD+WIMOdMhzhfEurrPPd
Mze/Q4t4mzsLq1AGtKPQafCD0bMftbKLTKsHxkqu1okLpPRGsgDZ6+Hu8jLS5RNi5ilPjz71mCR9
PiOG3td59GPosdRBFAzQB7yVTq1vkDhsljTs1/H8F9kojHXyndaSNaWtU+8LzuQt4Tl8GskfRsGp
Eq9iqN9Ci17Bi9Ufv4xeBOPcvRFZH1UOqtJC21vGpbdX1net1HRy6CVXgzLfQr25nTpjG3Tunylu
NiEmAb82P5pp/LHd7BypLibc2MOz8BN4v/zZ6XaDh3OggNgxz5QbkiTXojNWpB2Ts77Unw20VXZi
IGwqLJYme05IB1xwBovv0jrnU8TYzvVxytA5MI89KFcRW5usi5EHIJgRlICtWvhIuec3ueKyibz1
WIzT1veX1wXbJcnR5pWx9cQk0GeLCFHpmqXmr8rGVM8QZmhAH1ALG2AxHiBjxkMVOhjw0e92ClOJ
b/XvrDkS4Kjm84Li2swQFNNOnSy3fg+Kcdn3ErDZlCqm4oj1rBlnYWxBm7O7R+LU88ro8je0HzFD
uVf2XS84A58E7NSd7HrQF/OLLQOiBRTDzzSxvqzOfx3N+CxCgMjkbHsWwyZuzmURJqL+XW+gzZDF
ZwQDb6WqBk+OortbRsmM3JaNPl12pkGVtzRLsl4GpUD96MqxZvlphsWt6Dm1zJluvqT0mkX02jm/
gdIrYp9QQcec4rKzfqVQfwJCt3dgFX6i0sOc67gElrT2K0amns9fWivLqvGsCbbv9JxrZRaou9oU
egeBOWDWSNLICDHEDgjKnpSHduHEg30Ng2DydnPDMwRL4bUM7bfUtlsyP2vJchhz5ehgzkwEZtqC
KbXkSVqFdrXa2o5z4mULd6mc2SNrztUSiu/EPMe6a27a7ArvmTk0C+haeSSHdRuGNx+m1Mm/ksF+
bMEDdXFRZZNkcDb2X764g6lsV3GqCTAsl9ZGiVIYK0KyDYlcpa+sP3zUYusxTlaoXf7WGI+ZvCDy
BmS8kkP2CEwJ0hM5y5B7v40Cz22MVMrJzHvfe9fM3WXDd90hBm+Wd9fMvMs/AOXvLIU97npweFo3
+xHQWte1DrIx2vsCwe0QeMVtCekGvPeoQSYG4GxmfAogYWb9A/9hN0WQR8jG3YeLfJsLF9Ysq5pG
TsbGhArgerG7ETVDzj6skF+gTq9hm4DwfyULae0/g5TiSQlO/QyxJSipACU3x+QdEWNcKlm8zBZJ
G5HGHS4YtOvAJZO4IisgCQMK/1bucFmsUVU1AG7qPWhVhKzIoQhhrfc5ueuEjKW87p3YWW31X0pK
uL+MN1WNrJdJkV67o06HH4AsueOIIsrmvoxtheEHaQ/Nz8hu2ENUFSzJUTRPeSRYselYQ1aBa6LB
ANEhEdraC93I0ObmOY0da5OQ4w5Ah8yupELUh2BAvMfI/Ebcm4gwX9BzXZc6FwcJImgdp264D5tn
dL3jW+NhdJO0tdeOHelkSV1uEdWUR9ZholYyXcUDLMOeNan+AfAWgIL+N2fYAOin01YlCZNqIDNu
9m9JTfVFmLVmpY3dNXDGZ3wKzsF2erx0ufMyMYd5CNgCD7djBcW+qQnT+Jqx3tqD3p4YTjj2pWZ6
Oiy29TyNiJLapSDvp6LsGjw3wQYgj2Hi/dg+GgTUF1eTj3A9jti+Uc4seL1qy36iT9sSCq7zy8Qt
bZanxB8vfksCUAKLAn0LpFmfkIaFUDoIBx5cbK08DLl+MH6v8exefCnvC93RGsFDe8kjltRF4T+c
yJnJM4zci7snCviEbmrrQ/XZ+yNj96Fd+vUAveOAHJ/EYPfs4q/fdf53RvF3AlZzqMoSWeBa+CO5
gMSFB1HzbhHbV8heHvOl/11Y5dU3SYCyCI2bEe4fWAtlNxf0OkcRTzsAMQ6/vrAeS8xil635oe1E
ewypM/2ySNhVFLYek3J5V+WZkYl5yqtmuEVZUPBk4aQC5zbugy5tdsHinMLBCW+O2evnlNDmFqFI
vEwoBdJxk9nSXMe5E5yN0OxXkxP4mwlrEQTL2dkKq2QSiAhylkTJdZNBNsTsjls3sJfDBIm1NNPs
GHDXVa5vrTyvSS5hyGSMNzo6GGb/7dntoUMteLd6myXBYl3heZi7wbX2QD8ZVGsiSTYiWSot/9h6
IbVxqs0jXX8oPds+8ZS1J+B5ZjfVl4xki8YdHrCy2nue1ea6Y3JATBHGUZosUrBgLa9jJ3Eu4eI/
e11X32qmI5vF9y8zf+tfCXMgxzGhbJl+uF4IVmeUhwAG51+YvEuS/G4e7zAnvZdvST1mmYcoqBZB
/Bgc67MsO2vHsu8lTtV8q4VkVx3RNyinCFdeid+Rz+FszeoUN1axqUQY3DIb9vQApgAoXMNrGpCE
M9Uv0PDwr4X+rhAdb5STkuuYJ7shiUpg53bCaWxYx6AaCUwOYtRB0ZNA2gCawH8PCJc/2V55rdK6
e61Mk1fWX97F3HNqoHDc9tbCCE1bZ+OC5ZmM637XU12eG0zYwYKAf3LC36ZrOr+KcLmHBDz+JB3L
wtTcBL6j8eypuAIVYv2Tj2RSjbXcVrL8nLnJHOIIQqbii1t8sHD+yJys2pl1sYvLGWBeD14Qd2Ss
65+/fsucMojlQ5GdiKCvf0B8YobkE2+D/CLaANgA10ViLmwnf4MbN8Ms19Nj+fgFBfD5bmE1n03F
G8WNS8ae6iFHwTtVo2E+4/8tGD75Pf4/PNfDugoYECZzfBHpPO+hng156K1qQnSzUpFnqKb5IGix
8o7krC5BeeWIXW0Q44M7biypD8fE2TTGfvCsh5yb/tIKuJXlNFyrcHgbRSrWo70ZqozDjQR4Dh9z
NXT5d+w55tk+xjOUWjZQCBJQkRIhjBkS1BDZxG3q/m67KTiEMTZe882x8k2cLeJQi9QjiLA4Izor
P7edkOk7ry7BNt9E6GZfAaFkU83fYrZH+8VNfbG1WxizxWzaa6LJoodhsrdrbU7T0rLEQfH69pET
U4H045EK4lW6doZspc8vbVS4l3QpK1qsvNunqSToZ5qr5yz/sJI3g5FnzG7l2TbbH9nCH8c66vHo
i9W4BMN28oS3pYBI96IUGoiDoa8sgL11cwz0Q99a0FWpYRR1YsqkkCaqrC9979O3Vx3BRYjM1g4i
oGwM7Rvw7q0T9/OplcsePtm4VtVsHZEkEbYjT24F4oKIlIeZwVplI4br4y6XPn6GmYb3rS5I+AwD
FH8Jewl8T3rjdfv3b4H2QtGjpuQ8dWdL+6RYjH0htkz2zszYQ7VXH2lxgbWK2IrhJcBsFWC6KrT7
ivHUJ9DG4tRqZ1akPVoRZi05RjdQ3lssAXj5an+4o6Ck1Z3K/qHsn1h7viLt/kq0DyzWjrBOe8NK
7RKDSILuviD2STvIWBnVDyY0dAnaX9Zqp5nSnrMiNn6xY3c3cELaw4gxbalADhAirfV50yXmQ3QF
GsjIot7RvrYcg1unnW4RlrdBe98c7YKTRIeyuErKq7D9D8AR8CldaoexbPaK3E8yl4PvRKtv8KC9
ywqvnY/pLtLuu1b78BztyBMlkPs8s/1Tqn+MYQarSNovCy7uW6UNfTFEmW4QyNNxplqjTSQUFsAR
KyA+9vZhaXegwCaYar9gqJ2DpfYQKmRybpX9chjDrArtMwz+OQ619xAqET2A9iNaGBOTfgy2NlZF
F8viqL2LpGR8edrN2En2hZTpQeMTx50EH512Pk4U/z5/dIYlssca2WqPZKLdkq72Tdpxdi4Kjc3S
nsoIcyWrzYT9wfKitO9yaF3mFXhhTSyZUwxUM0G0ReBVzywRDNHCoYeLM8odc1Wa/PbJMLMv7bY8
V0bGaUtszzORBfG3NbFIYxOcYxKF2wOIR/tGB+0gNVEImQaIWM71w4TJFMU7blNSsLT7tNM+1Ew7
UhnzEL6nXaocOeugwbc6ager1b3QaGWvAdbW/p/HVbtdke2ihMEAa2gnbIqTojfwxi7aJcvUbHjQ
q7+wkEmfBVZaDoDuGGl3Ldom8wN3K1EV2ns7jNbfyizLUxbZHwaig2AFnyXZyBR2a5iY2Y7YWKgB
U7OtsPYa2uPraLcv9WuySzAAO9oJjK6Ccx9zcKxdwqzOUeVr53CDhbjRXmJJbLyp3cWu6Sdbp82w
3mvC0Mg4vWJHJJKh2trYk6sYn3LERwUYFNlhagQEkGo/MzQZ8idtPM4uZmcjxvVca/8zNy2vLY5o
PMvWg/22DY4Fv3SpndOJ9lDLFDd19s9YHZ4H7bOu/d+5E01AV+bmyliBZ4ZSb+UtWiCEUXvGsL1o
5zYDBQ5/7ea2cCKIAX/3qJ3eHGSPqsb7nSNG1cqoElM4VJH0RWmfeK6DEGL5exTZsRjiYqdqIkJB
TW8D9dEXKj96XUDdms9He4TcPTdATjCLzCvojCwEAXaExkQ4jeJIyIw1spz6CG/3vQsNZAM6ddn4
shf1NdRNR7GGi0VKv1gnzh9hEF8Tso8ntKSs2HFrFUtmz0+9dtYn6VuM0b4Zrpb23bPng9Gnvfh1
VrI8auP2qbboTHLPg3frkShTtOMxc9gLqW+ibgHvGxGsQs2F0JQht0fMOEnktSN1A3TWgWEsyTvE
d2F+VK/uAsRESjGceS4V8EVYy66wmx0My1GEveZBfLkOixEn89uTidNC86/czqPxCEkZJW6MHN+B
jEsPqAYxUZBBNyNDd9BLk7PJk2lgskC3RuoBi0oPnTRacty5+RekOV7fcVk5wxhvcu8BNe1YzAaC
gnYdEarWUlvb5YnF5psrptdmGtBU9wxZCcUpYWVBILuxtn1toxyBxfAny8NTVqTocyXIN5tsN0aI
/O8i4ytJ1Hki7zVrsSMUBfKxDm/cmmih17FnwcfevtguSwMTvA68e1vCCmFptTURdDIiQ5qut3GH
JkIDExEMRnNTYFsjtp7tqDMcz3OefBi+ux/LqxnVHpJs84Sv2cbyAiZ+chSyTIbHgKSAL/BXtsOt
34/xLywwzZw8Jn/Y4YQ/pXn1lKcDUnnDYaM3+y8ATU8V4mn4duPGGFzn0gXEewlzmTd0z+6txiOW
iKB+bvBurgJiV3/sDg9dKsQe+oWzXzLiYLA1ibWrxbO2aPt7iN6qoIqf+nI6ZgPwnryJbz7CHZ2g
u+wCx5K3CXREBUGL+FefvxZZT4Ddl2Ngz7QWk/nqjJyTXHtAlkSSrKxmXI19b2xbLz4g/ewQtObm
yXPEsYAncfPIdew8J/oMlLWKiw0UURcRjFG9OkO9WYjOWPsgkqAcWd116dvuWoYsXLLZ+kFiRKnZ
AcrvneEzTOJ+1fgyOQVW/RV1YbdRPbVejtwVM8qYQ9FpIJQOryYt5LliyHGsvOJbwnhgbjF+on9i
ol5XLWGYXF0sMT8TlFsXUNJwkcTATk7Kp38/+P75tTL3T8g/604QxsB5dIQo4t3K8FLgxNtOuTQ2
KRHYB2L21j1Kry1Nw/yeLtUn18BuKqrpzXXdU0hVdh7zmFbQFOSgVC+1jRYknqx7xAoxQ9h6QxNv
rzAwOtfQZkAeLCPrYxmiKhvTU5/L4m4wgthxNx9mNegxA3CzJU50logEQd24FVUEIAF367twfYWo
mSlJrBlIIC2Gr+gkl6Cd9lMnX8PeFBuWssaL7fYEsk1Dux9xNzx8InuY3EYo/127OrhdhqVNr+rt
pdmOGQcEkr5Pq3NHlBw6FrcyZ40h8C8ToeyXSTG5yxbijIxR9RdvwQk0TAkZluMpxrRHSLO657nz
Z5ht75qbIISZ7pUbA3C/yZKLAb4B6LzPPoum7Z46+m7PWYqHnbOdKQYFGSLM7vO7E3tHPGf+t+Wy
pRKQ+j0KtyNxRslzUV5z15zuGQl60ZxGxzwjSYYEJ3kpO58xrKvdHEbuc4YwHQgjLbgb4347zO50
Ji0FMQpiTVbMy00txnIikPUl6Mt671lhsTO9nODbpA5Xg+ggs5PxizTR2bdJsqswqR4lgd/6BLYS
69WOKh/gL2uvoIzVzs7j/9jzPIJSesfc8kneqZcfTk4eediefFSMVAeHyxg8gW3DomFsi1Y/Bd9Y
HgYsaa/QZ3y+jW7jamVZV/Mxhr6HQsdvzUtghkRueO7Rwnn2+PcDbd2nRzYdR148bVpsJUyS+c/E
Hb1DY2TM0dPlVLpJfE/G7o48aD7TszOiCn/bS40UwumovsixP6cCtVAF6HPOxdNUs2RegKjlQ/C7
6JUBZqh9Uz6eUhq0u3AKH2rFMKFKEvk+ScMv0gzt77z/iUknhriXvyvcb6j5eX1s8F0fE/KaWDjz
l5VjXTSBI2VuzDJYUNd2Q37JOnBFboglk0W3WzJ0t2JKltgrplseNOKkXUlLm+Y3QzrVNilof81c
EbsMBjYTfNXGROWbtmJfB1REvptcZ6rmtdG2YEssZnX9w+1JpMDcciz9z8LucAbKnnhy80/cL2hF
y4SeoDwqkcOqp2TEf+azYD5PXnIvO1QXIJ8jcm7JRslitTcSRlrCJ/5x9tQeJ1qxnrK/xEbt7XLO
NtRM3bbmDKxQszs01eTMpVv27t+i8WH1F+Zf8hb3xvgaj/IRjWiYPO2hGUBZGHUqH30rjPtoyPg6
uRFCQkX2H7/wirRWJqAuiLLUPLiG99WawsCSSJKliYC2D+qvf1MahF7DNc6aByqD+UBeiUdBad3D
WCZQRd8Ns0OmGgK9rVz1GVFTtjHnN29BSehMg8UtxpGQpXBBSJLz/mfvTJrjRs6t/Ve+8B4dCSQS
CSy8qXlgsSjO1AZBkSLmecav/x6wfaPtu3Bc771wR6hlqaUqIPMdznmOb7y5GSPlGas59meX29q0
bHR+DW4YwhngatcxjBDnUfp1cGIlR+mbKmbe0ndvbYBpjLCgzbVst+x4V8wRhLc2YybKtr72a7HJ
8IntisDOL0EBWTSysmOVYfBu63q8iwbOHtRlBMmhPyGgi7wMAnCP5khgOKM9uKR+nh7LipVUlYhg
m5YDibzAYx0D1SsqtLuyBPJdkY1TZn21Nir/dfaRnFWBIgwiyhdj6LY3WNRbOf4Xv3nWSfQJxB3V
ZmgTy0iri5Bg6T5g+4WNcwNSacH3EoLQaXnPYKDZxhAq4cJ89XJ47eqjYboPRDhylcvpAUI1EK7Q
/1Bod/XIhIVJZrkRCT9PSsllaOZjmvZnE811cG0NG3Dnki0yuBPSEIJir6j2h70XsR1GncFNEFCG
dVK8BSV/xZLQEkYpIGd9AgMLsjr5XEz+yGhCI2cAgQSNeD158YM5sPAgY6ztPbVN4xFh0uIAzAYm
lXXT/BjiXd+N95FX/0o753cWDy+BRocQRujpW7DFoC9WC2vHza6RcJgOuJa5zsnD7cAfEujDeWTO
n4R37Im8/PJjAqsQP7wIdG7k696Kpr/xhDY5faL73p+TbTXkw36A4wdckRemIOrNJ49BtxVmFApL
G9vUfvkMRM9fq9ADamJHE6Tpk0YQ18tfI/wyywUHyU6kHvrhHOQAVglYZvPg3w5z5GzbljppKGJ3
pSdD4zJZiYBfrlHeE0JB8hZIt+JoTNU2tqqtjjoD1hDLumLUn0Oi6C/K+WTMqUaQnThbCM3n3I6f
PHvImWCzFXKNND+14JmJfWCUTYTwRmqa0loH2TGxBsUOvXqtAaUJeO1tXAXb0Y/hnZNHXDCLACNK
TxeH5YYzEsqhtdPkL5XjA6G4o4ddSk5hTwOQIExMDMovyqfMJRQnKbtLY37ZOR5b1EZiY2Y1FNY4
uGZJ8OkskYppqD7aQqNfcbGBOhnfUW8ziPdQ3Q3h9CCCWPG4yYe2zhEocwtaBakedBJLKJzDUekV
18J9zOr0WUU8ZdbyFnRO9DmYPqozCyExo5KR94cpI9OoliED5yOwqk97ih6R0WJ/GbHbdmOOLLa6
spH7BZpMbJqqywhgZvPTkZ/W2A8ogrOj/50dkac/8Vrdu7UnDknzxvQDVj6iZmCNyYg+Dq5RJEyS
jmNB7ER+tSD7hgCJDpK087XESoEc13wBkIEDeqahCvLmzmCou8Gei7nXNeOVFTCBcZVxDcVwWy48
fE11tJ0MxssWS22PTmTNdwstiwt1FOLQki0xBa8Tft+15y/zm35kexVqguFmkryzdt+FAd9lgpqP
1coNg8Ft6SkgaBG0TsXFsWa8xYJqpXz7yY3jj7HKecny6uQO1Ly8k1ffaD8MP3/Uy9dXkKLbjF1z
bZ0vQqYJsh3dbOuicwzVXK1zE8tQBoSzCmuGVj4nmU0qUCnVZfZZVwoNC67JxUZXP4KxKR/twbnM
0FBnLyNt1gOL578ZliNuqorhM+oAbz/U4cXIHH02mY5lkjC6Ijv1WRFTtGELzJL4mpbBCSWg2giz
gHlrpuWWxghzSrnzJY+HErY4oJRbC83+FjdEs6WT3hpxiHifokij2jI9Y511al/VRbBVukWQCHkC
8gyvPgYjKjh73pDc8skkjSXOV0eSTYZgadd2LpKQ0rnPcResNQORld3qXYMSZWsLno6yzrZTwN6L
9yTfYd9ZVZS9K3YOSGBqk7Q9p1mNQ4k03Ypeke+G0BXp80Xg/BgmTQgxGZrJWC7DCUDVI2SsLIpR
rJbMCfKa3VjEG955iML8pj0HJduSqXEJ83b4pKmtaX9aghRkeAgnSFxYRjZy5p5lZLjuLKEOmBPr
tbAIifMJNkdeiZgjbxeGOhGAo0sQjWyN567irGftmOyVq8wdF2F1cvL7iD3RLqpj9F0ifmL3vYhE
sPYAARtXlek1EBgjG5Gjc997+QF5D2N8zc0nSWbDeYcNPfwMlWEzKgvuhjH84KMQm4QDEIY58tYg
Bg9c+UxQSwflx/LS1Fn3yyyGPUmyXo6Q2IynRbbvz4zzwh9VwBU5V8BPJbyU0XKT/Tx0I6JuCRWC
qWtr1tvQO9td6PyAmsgtRXZzUnRIzh1jouYiI95tY8Xuextm1c/W6eQd5epuKpSiEgaPNOMrLp0S
VTfW9L1bNHvtGWRxYPlAinqT9tabwWh831OUrhJv3Li4vaa+OKIneRgcdsTf8YMTcW0AJ0rKHeme
EmE/k1Lz0yjrHV6dnkenendD/wmMjDxKU753yrsbCTlbu8vr/v04L881XO1wbau633XOUt8G04rd
dgPsex/TSi3NLeNOjGqEJKoXStC3MIo+ahF/ziM3ewbQexM/zV53WSaZFFMO1iLAretw5g5V5IlC
z5grD9dig5SRWRP1NazThk9dk4iSE6w4VsPraLpIusAr+8NgM5kJCFSU4oF+lBBhM98g5Q22XseX
TzTNidnUm5Fz/9ohmztvHF00RnO+y1EceH37Vvjj6xjiuKhK/7fldxguJNuGoOSPXLF/W3VVtecx
8TboIcopJCIYq72ewYJOA5YkuBDQA2yq3g44QmBRQamIx7qt0PCnScaqHO8hnB9sd5Pb3w3Ycyvu
oXZEVVx3Ec8bvwS+pLsWlXj8rgnY0hL4s7Sutce1Qk9N0ab4rVLF+6dbPLmoLkyXYKmA8U2Q8h4m
hnE/mpS9HhLwNnfGPcP7Yi1rdKOzQ0iQKxyuhZRPK2AxB2ML68G2/02Qhtg3nR0g05j237dyEU5E
HdWQMSakHHPu7zGcxmuzkI+GW1zQA1FaKtKhqHxLljrft2OQ9cy4HYp9htxqa1r1z8YN+V45HjIK
PUAcp2kkzkkg0Imi7DPyQ65BSsU+4jAyG/ETIsLeRHfhdRKTH6uQ7w9D+v4nTen3vWzEteYl33iA
YbaBa7HYpkQrXAgYbAuPCZl+YbLIkMe5XhtqfLWM4SI6ojpikW461RuXxOY8mhvsvUuta3B8hNWE
jIpzqY7FqzNyyXehxe6BDr08jA7+GN8JjN13R271rX/Tpub1+0dIieABUOgSRIATZGx2gL3ViuwA
SLA7aS3ZYW277qbq5FdkHhkm/01fDY8TmSV/1nkTVFFPzeWRkS2qTI0iURU7tyr5UsgVXZtld5/M
+R2Zcp+oroGtZMaxC5mowATi0mEljS2e4FUiHKGAkKKFCW5VDwTzUmHG0/w614JlQl2cB4rIjQqY
dkT5sXJxfUeSV6Iht3fXqWPMzcwGglMeuRmNf9gw6+TjsZeqDu85Icd2wh1SICQU2riCXf80TA4n
8oSYhposmw3cY9g5cQHpSqO95Ixbf5d4iRBHmLBY/xF7gwhHJyITloA1ej2ZAyrMBVm5yZrSF10d
DgcYAcTSAhit3D3kaBX0HRmX42tS4jfBbb/tbd7U1v7heiMwH8Si9KvGphF0Dy0dQV4HJInl7R5B
yKetKr32npxgfg1CypDM56CaAu8eu+s1hD3SdcW0xie4Hi3q7E4uZb/PXhUmP0zp5xhkU+IyLSB4
UbnGg6yo2w1F6aJCPhuVuGcTm2Q7UOPCfArX6LQZI8p73o7bFqTL1sKMxM18nEqG+SjuNg3gCORW
iP0pCneicIuNEWcs+Dx9X6nUXprfkYMx9u5IAnFzJz1mSfIzMLsTS+fXoqSWDwYwPoUKd4ERgSge
CR7jdHQVD0Jb3yUDPOieCfymlm9kSoZstFb91DM9rSnIDTf+NMgYqzVvgU9R+/1+kca6YtJxBtuM
DQGHDxO27fJKKOpGUJTjUxOjK7ddIvjaG7xsPCdex5fc8rn1FpdpRMgqckJmEnV/yELno0morOeh
vRPDMk4KeWjTMvr8vmErg0+BzTtUCbXU1WMFJ6WfP3RJsghnKKJCykMscnDHH7ysp04v+XjREdLu
5RyKcLc+GdSAEMAKX/Zcl3nDurovEMRMNteZy9OwHgtOmh7e6Aqfu8FSa829y+dHUi/BZdbOiXoc
bZnLHbF0mnUCUAAiMdpuU1JkarQWkuzKpShuk+i2qEjlGdrsK2POiuATkD4Iei40DyeIC4BuxQ4j
s6fX0tNn37ZvK4vyvNaajAs2RwQlUHjw0/1s11vpRo+RyjEpdK9gKG58cKMLwu137hFtSQwoE2+W
h1kwnmKeNvqGHr0pxRWolmZrZ9nOCAHRILYCHMcYeVtASrIJRloNDtsBMeQM5nHUTf38NJL+TZbw
Jcmyd9UKJuY5q0yUeeOjp26jXpFmykG4HYLwXXs8jVBwEZNioDooCIs8RB85ITqrOiG9I8dnlk+8
Td6gzl2bPsw2j1UfwYMiscj5s2VNaCWZw7jos4fkthrnpwyy3GquuJxLf8JVDHNizV0BqAR8ro91
TCY96Qy4H7djJ0DUj9K6YsXm1qQj5mV9yVTBcHeooRfbqj8YYS9ug4oMuWR+dpXlbWq2XNghaadF
GZ55q/6sP7TL547+kXytr1qeOf0SpLfI/+PVqPjLyjKlkLCOZMLsQqeej2OJC4joE9xhTWhsUlHz
Q6Gb/RTxJQy++4zGYOQCmB5Uvex/J72b57gnF+NRDHS3mZvzGTYtHKMe3lQlvyo3SCBRcDZF1i8A
fbxc2PiYnh2jCJq/VXaPGFC8e58Ci9D4j+9LisEBX2k35QxdNYtixlI2MoAaPJoePhpXi8NYCGp9
oX8j9LrwOnc7YCOrRHaMwiKD7LKh3iDvo4qwaZlg/7OmIaNljyX4qYwMk3PEsrYNTdc60u54jOqG
Z64s0X2atvlAhgcNpwmzOcAqFImKpSv3Ut1l7t4wsu7cEVhFzkF9DUxOMlRa+7Guo4v2J057i0tf
a9veMnbzSCIhzsQduOZTIphZTGXBrq0Z9QyqZiUeY6wcRw1/zXLNLeve5NaiIyRJbP9fNuf/hc1p
fvNjpf73eM48Krv6b//v9/fvePz8+9/++mV/0jk9+w9tSwsukAKqp6Rp/Q921rP+gLGpPeWwZfUc
95+4s5b6w2HWZXk8NJbk0OQX/YPOack/XDwaSghMnY4nIcn+L87sv+POugqC7T/DOSlmNesoHiuL
TmkBdP4reFZVTV4aIvEOHYNcphrsD2ObtdTQaqoKrNddlQ2rfCQsELPNvieldF3IWK75W20oOfG5
1ZxhHm6GBhiRyMZNwKoSsyyzMZK1+nUqTdy4+YtvlI/W0K1NAh9vQ4PzLzMX38VADQ3+a9sY5MLA
fs6wQtn83n1wNefU3uSzz7x4mNjBJtEptD+ZXc5bBGbQYV69JfbQg/t4krlLiNfMwEymi/HUZe75
DOH/Po5mRXdIPHc2b5lcuZu4g+NgpOWr6TPumbnVGUGD+kom7ElWRU4z1qVNbEPOj9PmLn6bJcCU
2WVPRpP1jr6P7NlCPNHQXvPoXeehwUyNEVFJzdmYmi66aMwHBaE/Ny+qjH70uQnVO6pvaBLWYQli
gwytdEM7th567q6p99NNrfyvxEF9zTKmJe8S6E7fYf4FkMUgd8oChJPU0Hkt7ps6RMvTi2eHTeAW
y0HwKr39XD+6fhfeUV+QR1eA3LMzjrEUpqpTV+OhkjQkg/WWy6Bi7cFWu8JgwDyl3g1RNRIg21Gw
JAj/WsXnFwhkkvMN/Yp5bmsOz8jQZxZp2vAePaOpVjIgGmSe8GwblGqObhZ5v0ZUrYZNCE1l25c1
E1qyZDKP2AirIDwkKiUlZK+81aT7jF11fBr90aCZt9qNWigersX6QTcSXIPp6p0Mm5c0wDzZSa9n
StcwPLPRYYjQnLkQ/I+E5BEkSYV/4yU4IZLCrI+1Dp1zlpQXm0AnbA5SMtwuH0wS3jdTM38La/DZ
znaMBzJf9FEE0ErrYURdeyhQ9q+Gp8EvrbNlW/4+70LKXw+9Lzd3mBKPHplxQZ04ZfDISARkGup4
6hSkSKDg16EKxCm0m/qUmSuQ1Vny9yZuZQXjYbUQWVYscm/xnaDodJq9CrgLgnZxVjJcgnBnYCNJ
uGkHhxuDSd6xtIdDQJgeE/SqZVjiynNXnTvPTe4yD2DHMD0bZpvvJSFUe761cDfxqfCMUe57HcNF
r46Tq+pe0liiUB6661xT9UqTTHVqz5WHfUzPiym5xcaYjASpQg8N+jwjLjMEobf80HdQswLOZc+t
020x+eaxEVc1McQLB6atMNMRzA3q2YekptERuaTWroMYAbeLpJAuuMVPlgqSaPweqEUEm6zwCfZK
w/FzsF13E4aWsYqtcTX1pntAILxhb07cDUq8M6DSyurPKaw9ZbWHSfqPrFZOPvpLar324Nr6PKtD
0yQ/CkL9MG4RAVKX/mMrMOSMnYzXjT8+U0us2ry/cUbntijblzRHiq4zeYyz/MZNikeRaDp8z/Ah
0YQ7Yf6ubEVfTudY1JStvXDdI9YAkzEfu3pH3bsIDDH9XiMvnk55j3Q3cSl2oEmeSyukBS/C4cFb
guGU9+F/e9LAIF/jAPkmy6ryZvZi/ewhTkSldIHtESKZNJNbsqkmsfIKSQaIhUZY6P6ExqM/QYBJ
jvEAGD+SlFNIPEUcmmc8dAZDNBLyzEw4COJD3CJqoX0ObsI3CEAgnJPohni6d9Kt9U6lLC8JqtWg
kkJ1kXzK8yrVfkRh3yLeBbJ/wphtnSw85gwxiua2mEljBjvEU7UN65wYqBAChwtVORGH2uWRS+o6
wyHBFLMxyLbJHkzeRieOL8gKnxICfW23OYeY2bSRzXi+GahTKLNGS49Lhif6LACw3QbTH5NUNmlI
l/L3PoS0IjGM7L3afSP+pD3iz8CLgJ9yVVVoiyOnsrZYdL4mgmnRErEkZCbbKUTkNskNH42KDyVn
uC+tglELWgliZT9aQbnJ+oGwliRY16Xzu2TvtPAlpg1kbLB29XgO4C+h2nXlVhq2WMtgMlFKlUcW
HP7LBG/hWJNluwFT678gearXIdqdJpAXp/xpZol/gWpJ5QowD9Vw/kHgWvHl4u+u+8/J6vW9xxGw
nU0z337bBeN6UDdAatN9GsRkUKZpvh/d4knHrbm1SkOva2vG0tHiaDI8cibqIDvLKuaTkrzNIuZu
sUkIezAALfgG/IvAJUU4a62llfexJpidt7EH1z8bREgD80l4ksIaXGhmPmJ+I3EYBtZKtKTulvZ8
gL/HtV4yocYvCDfCNXlHIaptRpNl0ze6KUEtMzt3aeN26zhYAjvm9ocUwTEoyVepNZI/S8OccBh1
ZoX+nT5pG56yt9D5pPOJiId5C3QbQu2yU677W8Fu1lPlNkS+jv6avjXHZtc3P2NjPGAVQ8ZEUpTn
QH8Lk43DomMZwRBQ7drh1hLGr5AvqBp5F0IcKonR9QSfmXcjkqRVXQGMHXfgtoIo4iwMrrVBWCNu
hG0PalhU6dW3jZflK1ayPg8m31tpP+a4DrY6jO0tVKBPC5IyDQzO8OMsIpxA2bGFpIxki4FfATB7
jreCsTwYoXeCii5MwnZGVHwatfohET0qh3cFVzKzzNJ8axFuIbTZGmgAwdT2PGUjNKGyY8cSNP3I
MGUEHNz1t5G0bYJL2PWRbv5bBNN5bJrXum4Rz3E6zQiwOH4QMLLPUVjmXHmDqheNgo2YyYvqTVmr
OzG2r1zqH21QVVQ/3TFCq3Tbmka28ywm7j7uGCQizU2Li02Z+Veu5Cfqvm3cI0KxoO0EIRoo5oMh
9q1MIrZ14wBcEXFs5nRjxtAViXQh+1i4GUUkDonYuEANR68bkBYyOsVNlv+wA2sbdqO4hLq9zoEG
LI1xNhX9uy86zjVQanmBUIwGHBBbHx7S5aLN8vpiO+awZjUE2+TOiRnxxUV3D5K4p2gM7+bi3HUi
X7fsOIgoL3hGADwGfJYq5jLXCcdwIhmXMwDB+kh0FSN/qk86cMfSR3ZabyjS9K5Q/a/Ig9JAUuHi
IN8Qlbkr5/KROSxzi5nVq+uyDDNOuF+2Rdn/ctLW3JDAx1+xmnblbeYKmlUJosqurnafjAeYb895
KSih+R16VkNmngM20gwm6hYGfFWeO5M31TSpDs3RwZWq7ubeHDdC8io5ydpK0WNBLlmhtGdNzZUr
kCds4uCLcs8kX3ELYTfbqUUKP8v0NmvYbtUWhZ8TDR9tGT7mPoVGZsx32iJumG32iZ8mxyl2r3HH
apTRvHVfmsdcluPFM1kmVFRBm0IuCdexIfZtlO/V6A+nwOOPUBhzdkJKgGHL7pe1kcvWizlS6uV4
HAYCxwawubTFnM/gaGZrrn5BRDgTL8+MruphrbuayqZPzYfCUwiWQRXGurkkxazuk/zopQluM6K2
rpGp7V2YTl9otJhqSDeA6ded22Be4SuETx15vwCInk2TogAcxTFLWUNoJI3Yd188ItdORErpCAEP
fi0yaC3vnnk6ouaZLFYvql4pmqcdQ+cH2wdm3IUKVF/qX5OptzdYtLVpVJcc4Qv16F5kA/PJGMUA
8TcvHkn2A2BHE67a2iRg8zSbaDXcOJ8YR/jXPMt+dzYKwSnbllZbrCP0MUBnqIuTETxtu3KEHraV
l048MkW2Znj6yZ+CJEPGupg0V60CCMiCF2HJ7F2TqPtsmYsZJtjFgNqZ7mFAAOR/jRCuuovGhchZ
NG9TXXU7VLDFfqAQEiwELlkMaaS0yN0ziyLBdwc+pzLtl4nepEdc57CzNhKXhNfEf3dSda7b1sYC
Eb2wcvVvvcDY5n4VHYm+W9kDxLfFSwxim3lhiud0nQA7oRSCXDYEiteGNdyc2O924R9ru/4RedEb
+L2r7TpEY6aQdmVGrhaJ4LyNN6LJT9j9w9WYTd1GdNOAFY50yOLYwzA5ktP4afSsu0bfepAhdCXK
HWaU0LLGynrnfy9ZXcLd4T6hveLAkNE9XDHOh61Ff7Ey6zy/MXCU68TFzZ9SjPvZ4b8zk/9gZkIA
yL+JNPnNVDR9n/4l0OQfUxN+4T+mJtYfWgkuf2JLLElaDz8z/G7av//N9f4gvcpxEF7iiPvzZ/IC
4Ojf/2Y5fzDNIAjF064jmTkQ5PM/UxNF3AkXrgdGF9S99vR/MjXR9v+KNGFqQsaTVIKxjc1vZpMl
9C9xPSjWXJVp5zBa3mOdRjH+sZ5c5Rxh/VhhmLMSqKZVW32VfYeL2m2Du6k0YctgsvQ5SaweEL1d
1PMavGBN7CkrocAze8j2bbiTrFYvXRK5l7mXP2spIMFCAiCo4yaKJqTIzfTYzam6rWY6YR89HlNp
lJV8lCNE6eENfSMigjTQJyNWDmY4ICYJIXjkHsbZUc/9JmvbxyHJg3tbROradyQPOAUqdG8GkARI
qCjglHVqrK9DTZaaj4uKOsl6dJ00JzrVsc/lnDsvjZ+TA9u2G06HEmdS9eAJKzzopoFrFgMhBrYE
RW+ERWK478BpxqstTHVnuoFzF+SshphpPONsaM4R6UL7FqnfRcx4hE+SHQPwJXZFYnGbOhhLdjqx
xK1ANA/YJWpW3z+smKcSa5Ej9lxcrW03bp1gDLBA9Qx/ikPiZ4D+utFGeNd4d3YoPyJ3W6eF/VF0
NLcTDrk7JyJ6ieTPDdGtGdRr1jTZAN8hHcUX59Zt17GFc0VyAzV9C5b7lnFAfKw68jtmaf8SpfNL
+fPnRFCYncgV3jzUe8mLEWJ+xvTzCnHjvsXBfNSh+IgmBM1a1iguqtuqrIMj8DLQsKN14N7H5JK7
98M8ppyaL15778/xJoYnx7wEIqxlHNJWqjUqJmITxhCpLJLwNcJk4i7c+EpBE6JaPakMnf4cR84P
/k9PUT2F4K4r91a1HeO0BhIu2Xl5EhOM3jfeeXJCBi5xgoYgUCNPDFc4TqYJ94EXINQO9M5v7l/r
eNTPSTi/KNtBP+8OJ1SOy34P/INRj1964ewDkMYOzWapHl6MHFmQ4Ygj2Jsnt+Yn3I9JkqUwibDe
6YWI1HjQIkojP/qS6I1KCsQIZXvTgnLCh583x2wFoMwhu9qYwVD50Xrw6vRU5HTQESyCou7nY2tQ
CrUeM7MW4ywV01koZg496SWUvGYcd5s4QSgwvFvWsojjTjJA/7PAiuSRqFDADN3s31UwgJHGNi6Y
D2J3M6XvxnUbZdk9wads/VvzYEXWfGJE+o9//PVDxPHJEUnDmqkvSTkTZSUZXqjkykqWCJ4DcW8N
JsExHT4hf8Jw9zWHhv1WpYE42KNHIGD1w2p79aPvF1FwCE5yGLFlR42wbmSeZse682/kXOXkI8l3
MxpII2tbMuyl+OklIc1uaRGY2szGCnwEaIuCyFbhKxrq1BFPSV2xXtHtz8wf5G2lOLboMcbHgQRB
cEW6eR9FBuO3hXDmZw+NJOTCKAcBojdMb00bYHwPPCbp2hcQ8hW2dS9aAZTvjzaNI31w/TPFTvzT
qOwPMiXqawfRRDuquY9T1P6KW+AkZ2zeo2qnQ1W7P0JSdx/A133ExtQclLa+HOnkksqV1sQ3KAAa
pkOPgwvKwSt2JcXxsS9lfwKugXf5FdpJBsYk7RUeSdyeYxn/JipBnYsccWJNUvX3jxRwwrNTTItM
13egP+kKc2xak3Oxd0jTvivNyVylOYzUwTPfut6jWC3lC6p5BBVmPu1b+tPLKNRn4ZjZ0prN4MAq
5nTgj09gD0Oom0AiTt8//usf3/8OXXLELE4Hh4n979136y6smgonkM0W0F3wCNEcmQx+PGLc+03E
qvj22+rJvIV2HrgXENMcDl5X8BRbDT0oUv3KdnZd7j110ciRpbHyBqb16DvDWhc63RO20GzhtGQH
Y0aQZedTd56UhT4lYmE0ZcOaoNvudspxvXiVI/cVuu8tDXW9Q6u/Yf3av2H5BD2Qle+VLIbtqOPw
hBVvfOw8544QHHG0+8je+3VxU+VR9cT7kR2zMfvs25rQehfmdW4Nx9GyEAJP400dGAAjnrOi/tGE
vb71vO63MWX6lLdkkkJ4MZj8qPHADG566fsEmxtGT7Ob2p1Tkhajgq2dduYKdkuxzd4sHVlPTOPl
KWyDXZDqh6kdQOxm8qlpA6SHBScxENuddNDqlVBJdmNaI0Ip5dHHFmew9AdEbh4ra2HLeQ0D95xe
TLkoJ00h9jG3W2jjRpjsLl1L+8OeSgieFZduXkLiIovUP2HVdVF73DC0nHZJPAI2XvC7uhM4+UBQ
dbML8QYvTU5e2dpl4o2kC+u7MlW4CY0WPCY3/B6+6Qq7XrMpwwx5iAdTtnL97MKjhttMV1ewJ+Z9
lM6bqsVm2XCqbw1yqqAZC7x2f/5jGkDzzY1+yHL1EJfOeGmKYbxMucZIUQPfhRYKosfBNa6FMICn
AFboUdqilGxXU1u1dywQVsxMo03uTzcTq4r1HA79je8WI6xvgQdmITLzpeG3NKabbmBuw4IfFyjH
9TRVX1DgkCqrpWX1aqKb6HAGRxQ4OuJXg9CWYxJx+yFt6aMw2nltdWzFbG/72r0OhdvDZkaenp7d
1JIbY1JLaVW+x516TJqKFPsZFk3GKKjNiXQdYdS3mJUgW+R3AWribTU1KGRguXgjnDeytVEaXnUj
nsPCJEslRk2spJffmhhzWPxm67bEU9bkDOECoJRHx2BlZRKusR4dFr+mJIo+SaBwxxwmse/H6zgZ
mo0kU/nkEaljVhWKp+rGInfR84s1oFYCbSM8ylZnosCYgq3B2IymMd6jBYv35cjqnkmracwIrQks
mhb7m19Dvp7o4AYW3HuE3NBEGL0wvYztXasn88I24d3wvAZTJz5r0++xa5T+pcQYTxgb3iJnAl6a
ksos5ndWRs7KJIBjTV/lrBoQxrB7mVvHUGePU24PZzsmoIy7EoHILO7YveUrhVtgM/TBqRXu93CH
Czrv4E1bBN2aPbgBBa1lstaGUNm5b4qXprd8wKgQRYrQqOn5MLDl7u2kwnnH6ptM17nc5BrwUBiF
jMvsi1tMxd6xzC0S5Z8K2Siz+YSZPi61Ki/42ktGe4M53HSzDSbCDH+0iaajTs61pTuQtiM5sC3D
hjBlHlqxBHfpjSuc1nHI75oSErIXyETSkgY1Db0Sg2y84L2DZykrABvQQpA8XIuwXRis+qVWUfdj
7LaGVz9bQ3PLorCBRk2vXaH6RNLg7WTjRGdev7cywMuJeulYhKFxMsgC2DRlBQ1tplKJJ6LDGzmv
R2zg6xnQyKVwkwN+TbYTwVBTUs+Atmr/yWgWgGkfBogy9LqSzsGym3IPSo9BbeN6nNpb8BvDetHv
VEtcnqoqC1O1hv2Q2r9DgAxH0c3xXTVPJecd1hnvzUn765D2IHGt8WdpnjNHQducDnEys650++ey
yzvMSP0DJe6wNa2G5SOhJFGOLqYxw3BrN+ZPpQKGUZNMmQ2QKBG6FP/SUNTbOL3znMWNNrA8C//G
KYwdzItTOQC+a8L6EGL4XJVzhv2dWIWkxF3h4dlwEEV3jFXIR1/c9DZbNHazVv1WhYDpioaoIyO1
b6o5fa6V2LoMwhC+5M+hHdeEQ23TIp4eIst5haHcLjCuYvPfbv3/1K07pistJf9tuO7j7/Q9D97z
f23X//qVf/brrvmHtFiJ0Pjx+1lCEif6Z7+u9R8oGHAhSgsdFQvbv9J1TY/gUnQHnviryW+Kbmnl
TYXKAQWYx9qPvQX9/n/Ur7voJf5Z5cCfCuWFY7naBP0j+W/+a78eJW7UyHgIcOMq+UrwpEPyStVA
Y8XcfIDLrO56Ht9DVzKXT+OYjBUxNQIL0KDyK/4SKIksZcgSKdr8Jmhp88tyNnAqItXdZABZzQ1G
xbndNULZLEh8n002yTFBy9lEL77prJaUuJqR+FmPs3uMhqHFx5BY1KN23Le3lWG7eOGnTH6I1ocR
pTBvN/+fuTPZjVzLsuyvFHLOKF72LKBqYH0rk5l6TQi1bC777pL8+lp8GZn5IhEIZEwSOfHnwnOX
SzIjec8+e6+9CKQMP+NSQk43HI8AgxmDLV0GPjAm6uE5OuBkz/Qb8ZfBXxSQmjt6jCJ9zl+1+jeg
AgiOuhowYGWkWJ6swObZ4qRV85BQ97SPKyeCptaNHUCaUn/Jweu8GA0wSTbVlJWtRDwlj5TH9ydm
sGoXKCt/HKEzPNNezuHUzxXgKYRuUfLl+AHAgMQSHBXaBjebNyYGuTLd1L4zSzdPpjYJY9Go1od2
rqfJSxs0ONLKuBkeDH4bkS/wiGcNkJSChVXoOPmweHC8UFkhD5Ykyc7eqPV3rGMUy/aGkSvP7OBG
CK66YmceaD8IuUsN1ZSfsslCq2364hcObfUtwsk5DyDFYHS2E/x2dzA2pLqLVU8t5cqfamfHXjJ+
JpTZktMpEe4V1jBH1/MDDQqkC8OxvvgasSBAjtqRBTdoVZ4tO/xk+hE7YbA3cEZsskli056mCb9K
GNwXZp6cySXP+Y2yIJmcaZCAWpf6J4GBrk6Aj/Pwhb9T4XgIiEfsDb8un0qzCAgvz3Jwh4i+dEo/
pQEw1bABVv2zqEdWYEFjKsAPgcDLMZEn2sDZoLmEyL1HKsXCLye1IX9RcAAvWijKq5tguMYOOcI5
r+zqYESN/yx0v/mw2qSQKP3CxE2cOQgITturNTvP6dzAoceSq4UH6A7VTrRtf088jC0MFoca3cqP
2QeaJcdf6kWR8D3rzs48cwcwqX9UGqlOWwMhHbgq/tV7GEWKzG6/8N3cfddTADp0eHj+o5vT2Ze0
sY5XOozDs6vnGUtr5e8jK45AX6IRdLbJHh+YkP1RDqjfq7EN49vgeTglhYzMrW717Ys5Bcld5whx
GPXcvtP72n4xqrTcQ9MihT7QAreD18Hup28jajBKu3/EJm08dZmrdo4axk8qh5wXksaEL7vAaz9T
fSix+jNudIs4qPOamhfdJdFsRB+m5Ztq/gmNziKIXIyHeZNt4j6qjYXJTFJtYNFU5FAz/wzjPtvx
to1ABcv8EsnEfOwzI8TPYBsPXDP9bmxGHJVRR1oLSidGFbYCGCupaeQ2gacDeR+jdrKuNF1tw9xs
z0qUybszxiNnN3YJ4L2DvjtbfVUBdxEWluVUSPbqLhrH0QmQI7tc9UepIv0oPCjQ+DRsgSleE+Ix
o9qsXGfVXF1hJxqx1za7wowGY8rPmhtjm5UMr/o4/JoJ/GHCFx3uGNtiTJfJbFvM5EC2rdVmhIbH
hbsPtEJuOXqASeH6n+2kSkdxK03uNZGPsjJ4Irv2CHuk80fNOcAK4LrLLfcXxyvBubggJ5+1FccZ
o5gOVd32FNtpJsxsQXsg1zwgaQKXkzxqTirMdWF3+MpgVZG81yDijY37NlBTCZkxzLgCa8AfC68h
HUr9cX6qxoBJXXfCEtAwzFFqnLWRQF8W/vaOnt+0iWAi6QCL4p7O7U+G2ZtruCA9mTc2f5QHM/H2
iU0llMGi5heNMX0vKtaDZKLqBEXThgzceBid8ppVcR6wSK1wMsOliDx94qjE+L1o0V0wyuTyEExT
eWxi34LLVpUPHAkb8DxpX89MjDGy1jmUjmIBryv7xdxB10vE2+YZSq9x9uRYfRZ4E58sLwOIVoCA
Xg1D4l95epvuLo1U+aZavDwk5HpgqDFV4XS2RCPAgjbs43UOqZ5ErCbY7Xr0ei9w7/XYh8PSQECz
5toRUBvsjlzY/nKWp70jXrvgu+BK7SnY6o1bU9VUZZEQG5KlI3T0XuwI4cswyvDoyG54jZo8edKR
X5bc4DEq1AM87p4cNrGPqdmrxIDmqoVs60I3HTi6t3UNYNJm6oE79OF60v7ksnJ/4sSDfVh5xQWn
hDst6pp0DAK2gxkMtqrnUoBHQ5ID79H2lPMDfgwhLLIjJk3wjoiqOBdUju2AYEVdYvWbpxmciPl9
TRE0G08nplqTx70HjIx4nZF8IvZNL2npYBqZTJUQjjZMamYiixiP4TDngxH/VEEhnxOzfwpJI2o8
nuD0cwtxkojuTD9/GafmiW0qYIi4dC9W4aGqGKO100Gv14s0ZvsOByPJX/vWof8679NPnJbN2QYp
v/fHqITDVzfXrB/KftEnASsAMx9o2yGTDylZDnWwYaBmlRlYeECQ3s42ts9hjSSFqmGUYjpLN7W/
XFqHr3maWyOhDPQT1Pr61Lij9VjintgHfpd8ZInzppfS5EY6h63ypklvym2Ca9YZ8tkOddrXYis6
mAR5F0YzNIeSJNDCyUfqCR3k8uUYTMGV44J3ynSYnT3DDCcCUBrPZW95n2UZ1SeOhNk1sg1FtI1q
VHehkYEzFkXeWm85FxmzpeV92LpDfoRdZvymiayFyEbyDRx87+/cPEkpKk+6u9YSHoVc9M41WjeW
+0Q4MN8qU1l7MxQpBgjIPgffDXDewSzXV7i8043dhsamBp12GmrZUaKq+fnBHOT4nDUKGShR7SOL
/uamxa5HFwPSf5HqaBpBX4lTiPWe5E5h1k8OQC8qEEoIJdBTrUPVVeOKg0HxGuWx/e5TVHXgR8DQ
pgILb05Ly2YQ+zA2UhORLA6ja2ikswfU6QDgyfDVcvRmCx3eXddhWJxSW2ifQuN9sGFzCl9fAmGn
zgE7JwA9Y0uMK38VhVe/GvTmLXmGdPu2riIiSX52aCY86lCFHL55ldZfmo9XcWXFKaWJvUeJcgAd
wSu4p+cQotcwLZxzkpgxPzvDu0QxngQZl2Cri6J+0uuquuuk6Pf8pMV7XPnaDumiPWc+e9ieQouP
xIN35CfCvUWdh5PTIu67ggpnU9iUuPveroGZePPqmsLk7jqWBnlQQ6/EOXEVpbNuob371I5u3dZx
uCRHH52EJnSYokOWfzqtJ+7rPtEI9hn0xYQB3ctYKTWyfDy5jxNJ5RA6d2ft0U3kcorr4qFndnia
pNddpaGqs1FNxhJ6rXs2jW561owWCkyp/C0MkuTcTl6EINLFO/IE4SaKA3sJodvEbkBpAavu9q2C
rfaBZ6Nei3EaLgH2apZc4HKQpqDv9bRmIXaRpe6d0MIi1/MvTZS507thvDeZGTzV2ZyQ0zksdKYG
bjeOsuIUDNTTQGlmJbfIhTaguAKCIDue+VsXxvuhAYJ2G4fC2wQ15jbdH4FlBw3PYAAl7rvvaPOF
hNXtGTUfK4c/+netmtJXT+rjBTC2WOeR7r3he+RubstcQJq37V+bXeJL3CXahbQz666g1b8GDWNz
2TfcKvzMrz/CMYi3qVGIK8xT/sEgG06eCAZOTVWNp9IoPlJWQzisFMZqvbXudYcUI9R24eASmTz/
Ka0GLK/AWeY7m4YZytAZKfAoNjfH8+K92xi/scTCAVqZnkEJCHOvJJR9xXP3uY6hSRHg62C/F1a5
Ie5rPqWEpfp1pKXyuReUK7rJGN8iazYtetxFUHFyRT4c6Mu9dNvyUqE2Ev0AyrirEyPGW0hHwi0s
qprJytanY0rAcduWgX3r6EL/DB2UJT8zwx2+NFjfovJORigwzKR58+ToWrFoAUsuyfL1T/WQa5Bk
nDkfNvXJXsHZxR8TZPt8mrjPstR8raWpP/hGYF07Q7mYjRLzua4te5uborvzCkBjQ05RcRyo6c4I
f5iMbJ3MoU5rKeWK5dIW2UQP4Cjz+6gKYZjrMrXvkUxwqaSw86DbZv1DZaVxsdRJpbxasudZaSQ+
F6PZ5clLZ7OKWPA+9o7JiJHLBOEMRj7QJiaGXl6nIAzvR3oSnhrpybu0C+AhZ84IiRZ8t6qS9J7q
DnrBPPGufNdaCcwaR7samfiStpEk/se6pw9mUmfBVbyyca9edJaIrEYNjKEGSJq3aaYW2o2OnKg7
wR2uWfoIuENgGKxsl16VzOuOdgQ2nCij0ljelW42v1N5G5ILBdHOo23YFdCXOZhYRrQaCByFKzQy
710EVUBXVVm67LNccJeN5gwPJT0yn9SdBhtn6uK3/16J6X9/Df/nqyjHmht+S8Bj/pjd3uqj/fib
D9Z/6D7X7qcebz8NfYT/lg2Z/+R/9X/+Nc3yOJY///dfPr6zec3atHX81f6doIvzj7wedx8hVo/8
++//vb9aPey/oBxhSscZRZzF9kmo/Kt05Jt/QUuC0iQMGx2IHNO//K//sHpg5UDL8R2iNQauxz9b
PYTPp/Kc2T7iGsY/Z/Uw+Yb+LB1h9bAcigmwlTg2ETGBWvZnqwfav1uYzAt7KAkmPWUrh7zEMoxT
7cUsdZAhRuXuy9n9C1V+P1U29mDqm5fwhC0Oe2aw1rXxGHSwE4QifpDO3QoAr38YuUL6/jgjzzbk
lFs2nU4SUzl5UjG41PKkO5I22VfgcGCs+JRmyd2iyoyDos6Ua1IZ6zGxx52vW9yrwJtBwHLaPbrN
G35Sf5uwe+XpXX1Mei22zeypthD4Z481s+sC50m6r0IqxUx3ldv+CLAX9ggG7RSjNmcETMfU4WDg
jmDsqNRYB4nLxIxZsBesAriX72zcn/V8Qw2xg3trtDeeTrNLXIu7O4oXMY6XuoaRfAa1m4FyFnJ2
mBt/mM3l7Du3Zge6NXvRg9mVnmNPD2efupwd6zDgKVmhOGYRBm32FEkPjvgfHvfZ7T7NvndnXLEB
xAgfY4lPbbIuJKv6g1dLsOCu3+w4VgIxkBNBRl+TQPfc6NjY0RmPMKRL7AwDp65TXsLMDLMmvmSo
lYuhD78jUbIfb9UDs6G10sMhOCZY+2HSNatYNOPBxRmY8bpCNnNuQ04QIgEdG1PraakSXSTj+Tya
DjvsX6eON8j+GssvZj4W8Y8xgYN4Th5AyGab2L4wYNyVQ3sKeDGl3j/7FSyBstBZ2kXeozYDtS0D
f0NNxGG0d67lHkOCDzzheVqXHcy64NEiGiGJSLCFOobylBeGPHKbII9bAW4eWo/TOR9EI0VW0OdX
ZdV953MGA3EyPrJUQizKaDgn+UVWo02Z8CSivvTJnOM2dhZdRi+H+QyCWLJfojoPjmKF6fNCxFWw
PCMZYhER8R12cnJOjdRzfgSMYXbM5g8twiUh7kBfajunxekh2xPgffPgYYfxJgpbM7sqQL7c7AJc
muY9KRGxrGLSd3SFoAj4dCUdFouFF2Ogp0GKoBjFdXVyI399LObSPwEy2Y/jSzvWjP/NseVEuXIj
Yl5ULv0mTikfyNwQQSl+NRpadjRDAqVC6oE+QdFdo8uPvHa6VeuitzbijSYFZ9+P+VmD0LmyOuZ5
WbWXonkPszTcJJpLsZHDOF7Yzimyn8eyp+sz4+lVpbKCcd6hYlGrjSVWPFVhh82qFBu3wPRUkhbQ
w6uThuHrlGeChzA8gWCkjjeK+wOlqnw9rU44neB2gDCS+fwU4sG3+CTdua3Zbqe185lEGi3YA+5q
/AnxJpPiN3U94LS0L3IkkDv4a/0iLfCI9JNWbqE7E00HZV/5kUbc3iu4O0WnKgEFTm3CYFrvaa5d
BvFr9N6K3jDjK7CDnhFs62ZNu3Fl73ATbEHcQVpCyusApTt6TyO6yKmds6giK8xXaqCCY0SpFtvy
YJOzld9NNMEBA4lmLp72SbFzs5AqGTGwnzK/03ZxNmBf9/vgkuTdfeLIN6+E1ACQF9CL6V57YmTn
DEJOg8M5qKmN1roapmwfHYaBRrXGtbGCxiNHm4lS0glf1XgWdfWV2gSzHLNZWY1k101RFF3lzU60
dCpk8oH+InsfTPrSQae9BKlcmxl8dtcxtsgJxyQljKwZebqkQO0ZmGyyUHL01wAcCKcnY4qR7yMe
wheVdvLUNEwNIi7hxmVDse30eK288Faz0wP62LJ310DXjvOBPPFASRN3L2uNYrf8q+Hgz6K1+m3C
DM8xFgZ6F4drzFNqEbef0oCpmeJL2k4iWtV67qwIOVOPMWAbjOhlnbKf3omDtVVgEqs8GqvwqtQd
L1cjwJ0GSSAWlZm5e0GPF8I/72fzcf6vJ3mQserrVmXiQZJIFIV14tOz9Hvf7iDbxnrJjna4ykH/
KVK6C3FVIM+PAqpx4rl7H2Vsn46wLBo6j3j9977RqbdR3kO7k0+DP75PpRIXYZs/MDw5aquo/IrK
yuEtbOonPRoApInJR01viQN5xgPzpk4DwMjrRl5Uo66O9veRnWWnu1c0VRteawMYz79A0jUuoRNe
SHn528YlEfrHL5ON0pTwEFzIfkIbZ+S/+O5A4G7uM3JrxYfzL13qvshEjpfGxCRlAGt6YKTLNplr
QJM2qj1vQLHvNYrloIlrH1NwZ2NQ+3IC6gCyzmrvcjfxlvTQPAyG7bGqoHE8ZupYmVWtMVLL6Bqn
9gC6u3qbJjNZSUQwRqU8Gs5RUQ/nLOZg4EtCsOimrOZJpNEISHHAuegai0QgoQjO/rWstG8QCyih
KbQHTdPGDT0DEiDlUJ3h9IIRheh5IO/LWl5WvPAqmDa+ZfaftsTfP9D1w17qARwlKIR2dG4N0YSV
RVPzgXkpOTYcKjCe0Ypa9pfSnytlPeynGcf2UbgkGKuuvSOaU69GUwF7jVnb136FqukN9XuW6jfM
Qt2DlNxCs5SZeX62ULKQHMOYXwyvcQ+0DMvcGG4WswNY+GELP5VVglBmcgBWsS6hERfWB4qOvrZG
mR5C2ztZpNHW3B/B9cNRwt3eWkuTsOzKN+ryTMqat0jkYY4b07Wu28OvvyUAa+CAA9ofdKz7gmqN
737YSoIOrEW0aoun5M2Zd9CjSPZanEAzKIZV6uPMqllk3dwUPxYHrSQmBFTojXOIPMWdgHwfKIMK
LyU6SrZrAknPq2Oh/rX5eC2L5tyoKnrhTXy2NEwQeDTNc+qYw2bSeNmDBMgV53f3SO9MsAL5pPGk
csU1i6hH1GYKLgmEWU+tUXLBPiD2wbTxi/BYS0dSLpVeR47Fx9CN2lVJO98qZUtzbZyMma03a+7U
OBdsLK0n4O0BoBeTdB7dn+esjDY8YKJLiGmtzTQwmnOYLDPcamvCBIqtxrzDvlfduS3FZ0ZVs260
Av2haBzu/hMa7uig1HaunB4HinuJvAT+rQyo5pm4eq4Ea1Y6y4AFRa3hyTFWGUboLSMm9otowt1R
BUd9DqXpzUy28LE/0JtOcRyRoTx/cTD/rYPAOsX3rueXZ4Tqu3zq6WXUAJ6mZMP0CnNXC4cSyqTu
dphPPFEvHYbiZVUR8y5KfDRDPi3pjiHTroH0BnV5dDryLLE/kVGLcTQ3ebNEJsC0Vinm2BOOC5JW
otiag49piE3tLiSbHuvh52j3HNXrFIHH01am+vBqVj20bcBDa+SDroktWfa7rP3oevnW24qbbnrt
iEZt6ohVkRt596bjPuh9PB3akpQwpUeSLVG6dof8O6kQXGhpbVfkvq7lyHLKkoR6MiU2et1M/Kj9
Bw4zL0VsPpKc2FCWdqCH3uImMRKaIAwTjsRsQTB7JsvnyBOkGXOqv0TARkZF+1IHAxLDiYwMK9tK
HRdU1stj6tT8/U6plfB0dEk4YKsSLXgXVvWXnPOHxpxEjOdMIrtVHL1zTtGbE4vDnF1UhBhdWgfn
TGPPzZD1Cy/BnHfU5+SjXb7/947Rf56i/9/2p7j7yH6aP4bpfx+u/3Wc/vcP/2fM2sQh8fgzJDPS
8hu0uH+IpTh9fH/I6M9D99/9BH+1buhYNzxstYJyxL+Zv13jL7gmMA/SJMVvjP9wbpjuX3R3Xvng
zsBD8sfM/lfnhmkwtLueJeBT+MzN1j81fgu+ub+ZvzWDf8WymPX/E5jCSjmICgoFdyn7+g1+Nuaf
OE/Ni503gG0r4ZANnZpS3btazj6cP30ZGbUPrT3FX6UfgSrqSoijFBT4A1Q8CgcXbBQbEkZl9l2y
c7cAxAw5PR1DX62iRJk/gDDcl6xMmqsrdWtYugkZPsbjqSDuXYahBu3RC61tgrWYJm6byiu5qLE/
wphn2XhrsNscGpLB9OqlBGHrtPt2HUUHhMZO7Sil0n9IfzegGNLeulMY9Rt2dmZy1LBZtJustBTT
oBoHfxMNM/emmXIazLtSJNUBsoRzc3N/prjZptwPGcmlKR0ErYS6RiiUPjKegSEpzAEvfxFecGeU
p5kN/10z2qQbH3EP3qRVJzHPnDCLllD4XWbXGJemzZLqK7G14eBjKTukWdQ9leFcGe3FxgPCtP5o
WXV11dw8vAdKDviJXollo6j0ssDgUt435GsnTkcWMBDBfwE0VmvJ3LWJRB5WGE1ZBC5Co4u+9C4V
ROiCNjU2qeFALcukmo6l5pi/ORV26wSO89xUY4HhURQBs9bVqi9DNvornW4JbQUqszjJpgRW8L+F
T2Ut+FOhX8sr3358rcFVvyENworGUlljepyP/XhD1FM0tvGmGdSwr+gXYChQrv7kQdlAzXaqUWLx
M9pXeqGcWyJUtS2zLl15em9vBmojjoMe0okLc480tA1FbkVhoMaGj1E2AXYBsrAuWzyOILMzRQcL
/E99AMHXFPGbH7rhW1RMhrtIStiZMS7/pehQj2jOGB7tvgBG2Vgth3SvBZvrBp13LsraYcta9fAW
7VyO3PdFBonKqXzzMqYV2F4OxQAdbFnT6hA7jaYf1QT6cpGNVWER3M01c5NZk/tj1UOH1yFybR6P
WWKz3KDnVSw1nxA+GcO6fJ8wBB4lSfAdB/wBfK4aBKKyYdgDP6o0U3S42yV4GJPlOxI+6yPyuR1f
bcOtJFmm1NTx8OfnyXLfN2crQGMGv3FSulROpUbwo6DN3k0UuTLQJ2bonFHYZ7o3z1xy+pE7PGke
0e+tGgFHNrLsflKtGYdtxEz80hHkDBYiHUh1u2WYq12UBam2o6oyvIPLQKKx7zr/vXeCTJySYhg+
aD3wH6yBfpvegqWiY0Y9J/nknyZO6euKBdNKQD7Y9LN9ZQhlgKFbJwTZ25NY6qarjoQvYjDSswcy
ztJl0ltfMTtKNJ/7aChgBjD6rwt/KO5QM8Yz6OtwDZbjg28GCxMO+vCbllzAvDrB3ooGqo1WqZhw
TQvmO+drSkVKv56BbcuwGrqW6FHH7RC9h67Rgp+y31SH7VjWpHzrTHEUTOlZIBGdLga/6pdt01Wr
uu/zVRa79UKg96wzeLebVLMOpaZx27QKmvwglK8qm82DJYoL8Xwo25l6k2aNsysC/V/EsI1HY7C3
Rgnjvp6IrqudF4F6Uz1cwp6THxPAIH9CLchOhAUAxnCNuqwql2oENd1p5s33wLypuSQJISJcos5l
EEude9NkRBIO8beYCvcm8Dl35rZHVV1hA9myIk7NWFRWlkFqJmqVouu9GrZl1JhzrBlEmq2KI0KX
WNWTMPeFkVkYPsZurviCAtxMT7VJkb1Uw4nl1EV4/srurMPE6nbhjEhWsXev4o4wDaT+vP8ZIA/C
qiMfPNJENHpXdwRt3KK1DEb5ihvjO9KMO4dI7+gNBDZsTCpNRE1N9Nj7GncHdiVpgtRADZjdsg+X
rrcxYv/ViIwzC9RqbXMBtd5wFRRkEkBBbqCcBkucinfw19YysHz0Qd3f0pG0TnRSGBU3Vw+JoHNv
VeW/KiAzoQjepQsxmMuRhWv9bHrR2fIp1gPHw+VOVObgKuCW8ujljMNhvKoFcLTnEoWhG7wtizPC
4qbYTKHzTUs2vIwVWeE5yNIeGn6wygevrIiyu1hsGsWbtIfvxrvkaBdo1lG+pnJA7pq6cBcy8t/X
k0VFffJqu7O9UAtpvsa6O7dAlkc0m2vU3GXjMSQ8rtXGErEpDauL9D2axbkLW8U7bj80nwrcAK2M
zY1H9LWo8xuj+A6fdrYd/QwAJSztVerWx4KkHcfliHR8iHlvsiLOAt1vlshHgY9/sN9TV7PpvoW9
3VvMrspguCGtJS4uzGsW8Hx/WJipW87cfguA0F139vw0byH38iDBeG4zKaL2cr6v8LfkdqGWqsbf
FzQ1S2YvMM+xP6ZfTqRXx4CmkaU3OgLuJWFrRk+wm4qO+tgJi72ra9/cd4h4IBcstJ4AHa/eZ56p
cWtgNR9sfUSPUGX52iQBr1tn+XiwW6vpPoxWH896BjW9c+HB+Ki70WLURfLelPXwiXMgokVMuVub
nw1W6mA4RlZevfQ+dFmQvEG/D4sufy2KyF27Zgm1EUVqTkXmMfjJfjqYnojJeCfYehzRsyXHJJm8
J7GlH9PEx2LGuJa+sAROHgW9LnwDnj3WGykhAMCubEiBxeakZyurbo10xRsG77fb1AO5hwgvhy6d
6qsrKztEvu/UK6KKnu9NXdTO/MiYwLqLwSf2HsGqX3qqVz9BmhSf1EI4j62F0YGXoeCaxCvQvAi2
ua92pZRPomKU3yrg+9x4iVvfqpRd7qJWo/Y6+YQ/NsP8OBPzKrFJRCJvk2G28TUiZzMts3IAlhkl
I6ZeTD48uIq0KG6hiLzxKcl0mIQ1ll/zUlZlfU5lbr8B+gA/5tbU+TYqT1FpgM0PURj9VkZWnj06
7G7dNMpD4mTuKjQEt3E3lR54mIBCuzTkTRaMgtasMHfjHV4HCja1xEet07Fg4nWCncRigSakaodE
FW8GP7ZOirjgtKr5umqcWaWIH6yyQ7G1kJoHvMQ3eEDhs1G0JqhwyFJWreGBbV3nZ+T29kstojiN
cqKUJPHMJtz4hc/QqSfqKaupDVoWOAKv0jIkVXIQGdS2M4R9ckKdugYe+plHGmbgrIMfkgCjPng6
u+KMDfzUtlSUCgohriQijBcPwDNHCeVOdHtnUYyOkKTvUHMtsNSWPW1Lp/LWZuVxccDD1H8Rt6Ax
x+iybFvEPmUvu6ty+rll143vI5HTmx/WGIZ5Lzl703KD1zikq4YOhnC8lKEz7UcWbNOCSJbE55Hb
G4ML+CMqtPxmxnFdg4BIuPWHeKcQi/v4NroqKlaWFmg/YmCxTxhXaBTuYjX0F/HYm5eaLTTFP335
5gwcn2f8RXnGK2sdOzwqACXTPofy1hjXZhReuzCMsH9wwM4+WFnq3ZQ3qlNZOoIXVcTNPZ2gw05L
PbdCi8ryLb2ZMx+aI9wRINt41XM93uKjm06FX0WvAv8ehGOsJu8jwVxGli465dJ3vkTckoYYLFv/
Id+dbJtI+tfKaJqvARPvvdMS7iLQzCwgJ+xfAjj+dhBjfw4pdH6AKgQEzJjqp8k23PcMwXFcFmyC
nhwYsdhWMTX+BFEVXTIMlKekY3++zFJcWTmPWN6DtHvDTeu6NwohuJH0lfdA9wiOOHzQ4RssV4sL
tsQMqzmR9q5lFYD0gva0u9JPnG3kYWVDxAaJJ2NjlXo2/oI4tp07N2zGT58N+4yANTObr95uYBnX
Xvvoj2reoTWcqlcmvZIAT+xxvHph7ZEUttXzxLIYZHKeffgGOyBAuOlw64pJPdtm7t4I1s9O5MoM
t35oqJMIWTWtXIy617g2AX12jcHxXHSdENDohpb+BdBH8cFN+Mox+OAfYM/jhyOuR2/QSEkG7iP4
IMTMcCKhbbKgwlXUTsXBhJoPVajva0ULRtA+xKHLrY2GFdh9vfJr2tAnfTJh+ld0+gWQUHBbxlg0
294Huq1bFHTG7LAL0EdOBDYwR5kqMGl9QC4jNqhIId5wZ1TdAq4SRrcMh/gl9Lg7WVZU3ZTwrXcv
EOpmmHHDu8mOTkTPoT7F+FCwOtpNbqw5MOUUboEu7DjnRM0D3iUj/LBLTcmV0Bjk7wEZ9MGGDLC1
c7Hw0MspKeZZ8Lb3zFXRpy3SW9xwTsI9IxKOgRPZTox/03bylTdRNOLFv6rz8HqMYR88dV1nfNZp
FP/0/LV2N9RxXm9rK8WpCgO2IDaZJOU61qL03PbUvjatPz5plVPbp6BSw32upyNLOxY8QMmIAdKy
IEAFZQGkc3yAwQdWf+NGI2kRrRkyqIqomYZSwr8Ox7wmtGC5ePHcRjDxDS2mvio2yAx5uqI+hFY+
0GDFh+lXpXGPJyRdSyMan7o0K3GlWGbHMrZQPMbKeoau1BxfgqyK7ok6gUrhGBOsRuqNUNhii386
bUabEtWwrdmeTRN+Yp6kfBmCg+hzkBZTva69argr0tgAUE7Z3NIFF4w3NB2G+2Qy1KXKgzSDviDL
jzEkksoTMGBBWgPNyUO8LUHkT7u0IDEMjbq1nnuUSEysQRbdNzSFaKtAy9zhLJJYe+y1XmeSj0yL
VkREE2Pbmny2gnfe15j6XcvTXoQ3noIlkHFOqseECW1Nttv7tiZVnXStISQGXOkjo9PtpEulZYxg
5viSJ2a6CbFgHrhd6a9lOciNHds064C7CUHgW0x9Xj0ismL5WQIio5ySsPjNmVcwQRGO55oQEfG9
voi3RUqfoatPBG3RajgqpAn77Fx067DxcnDynr/VY/43gSHUxkbW77zKwQc5ypZSBVYfGxrt1FPY
FO41nERD5c+ghVgXLBf4+hDcj1Er3mJS/feBaLM1Aji1tY3ngfxuMW06rIGPAxvkwzA2YNIGN7bx
CurGS0UUHvumUw4NDrCOc26lWRe0W43XTo3gH0XvjRv8z9Pa5lLfxfDe1tRKIK5LMUHbVhko8ynM
dzxtLNY3bOrS0dOxjeD0I/ozJS9OK7sfQFrehrOPc+84g/XA4+j/M3cevZErYZb9Q8NBMOi36X2m
pJTdEFIZeh9B9+v7ZKF7Br0ZYDaD2QivVK9kMknGZ+4912I94Ez3qnPoeNyqYxWauv29MeqIxt4H
ICFnWbULyoLw0zVT/yOlYPnyAwQpiw7pa4KNXRQXMtYQ4TLBuPU0Uy1WYn9CVOmK7OwYlqaTiK0L
DIPRX4Rlml7ZI/PUc0SBRk1obx8W0dStQvIvXqyojN7i1BgwvkTOL1dM6qbIdPrbdDHrqAB8DmgK
9li8h421NgbbfK8lmV9LTwg8Tk5t671deC3sPK9+ctwUdStIzVVI0bbLCFclrs83SUGx56MhiIJB
tSkeK8XKOftFMF7mildm0XLywNYvZXBLhMpfQpn7d2AK2JkmXRNgyy7d3TSk/xBFL8dzVeFjWGb5
oJ0l7yD2Btfu01tly7+e11qPnhWP5soDCrSbbHQgmYan1Gds4J5zyPRvLsejwnbReIzAzdL5yuxx
Wv6PuR2DyMHvC/d+jkFN4MxZZZqnPS5fSd+bIP5r2oZFKotjTy7/387A/z+UkknbCf6PJsTr76SL
/5sD8T//yX+OsL3/iepZBL502QebjC/+S0KGL9EWGMsQwzjs74lt+d8SMqbbfBJZlyeYVvOv/peE
zPRgDEkTxk/AIfqYif/fuA+ly///3zRktktWM3NyV1i+ZQv0bP9dQ5b0FMJ2peYNCs586SH8XQww
EhddIV8NPMizak8RLvAWM5g9SIqDUu29ItyOSfcHceyyAiSxsEVYcm+Um0FE0aJIUP5DJTxMnkLS
zdSk64Zz/iF6xfLKoTP1jWOtoOR0MdhZ2+hRPLFbjNrE25YBQNlqDhYdcDtDh0i7nfIZCpENJsh3
l2mYHlVVnrsmeu2Q9i9IpnuhgsJzVLuH5GHJ6P9B5+dPHdmfAxGamwZ+z6nsPUYXoxHedJQ+ThwX
BVGT8U8owO2/IfPkxfgiGG5skkjjqqaqWQzpfiKxb9vBYN8Nln0rZjO/gnJ2zF5SdhYrklg4UIZu
H5meXoC7xEg9gfxM0+6K4yjc+s1b3PbhatwAKU6eQj/4gaja+Mbr1LLFr5ycV7se4d0rQpDtICRV
mxc6dQEJZxiIqF+dlU4/UAZswpCYOb8i08AryZemaMCx14o3MxterYAwxqZ9V255d9rht5Ob55J1
ZMlp1qM+3vkN0zDtKLmFmE/zVTAcZ4I/fMzYpVqiHX2kvb/YQF6FsPtNOxr1LkDXsIyIC7s0wr22
9jzuyQYt9lPmiCV8pEWGOvg51d0f0yUZNslaNoVuaN3qzBfM9H33lHSwo7qiea6JoT4rXxws0mLP
cUDgcV37/tKa3XezNz5gtfU7RmnVWlcVEA2P7BVll4dwnM29H3pM+5HjLDphflVBmd6nBgJj1keb
3NTiVjXAKYVtd5doHK9JOAPq7Dk4VGb7y8Seo42convvufHTXDt7UrVmRtB2coggeucpMX+tZROK
U4O2icq5XM9jVZ3apgt37LFLyOIFsjNlXK2AYfzcIFgL9ew+9eEiHL9ZTeKg1w3wANWjtfSrfj2K
ipFt/xMWGh6jtk/Wo3cdOPhMIHfadlp8EDMtZIhI38cnxqtkHeklP4ihOFIToK22fwigX3t2/BK3
BCj6jCUiW151QGp0Pbwwp3OIKETaZrkvE+0HogFQeuFMswILuwOFzgamdD1vbZqgDKtIAfPCRw9W
xdnNyEhIiuGMmFznyyXQZiN71S3MCfycSY22sIzgy+icL1HwVY2mDbHDxDvdCLxudb43i3ATVsYt
IqvDyttqY7T+AXjayq69H87IbTdZX01kfSExnRaQVDU1rOvpS2ZxBZREz0Vl/IdV1SdDgkPwAJww
hCbMpQ6fiAwIjZB3Jk1f6/T3UKS/UWdkt1rDo/EDvXaMrr2KCdaVxDi7i21FVV2og0kKL2xoTI2P
gYSBLy6b2Q9b0JsY6WM367Mw+hWFLyRjvUGlgMU4zycTWs+GndFJkpPxSGup1zh8mZ4jJHpu2/Z3
0N/DyoJc6QUh6B4/ASafuCvFru+YR/azrQloSLRsGdKSxzrQ0Z8GRhhpVQHGsNN0JY2EgkzUv6NG
2zdDAzJJ0deitgl9iBlVcPr3XzgSaoJmDIiLeJSch2ZIF8dMJsWfqNX3CpHeXLYvpRFtQw/8GtfD
+5jd4YHNf4vZf3DqL0lVISpwJEk+AxMmF/jqSYdTgOilLzed/8iZd4MfpGTdBefJ92g3aiOMgETn
3uXh5OGUsCUYUfQM9WF2508QRdZZJwPz6WmEMKzYuHsWYd0IZ9cDkoFDwU9sGTr6QpvItok9vtkp
4yIngLQa9+LSnUrFU7VeDpbT3qxqlKv6EfIWzVOwINOFoM3wwyHjFCsdTBxJUm2f9OLIPm7bdE5+
rCfxWSudvXYP6NpTFDXmTziM9oKx3ngjP7s+DoqxszR9WLxT/cMBWuzw/iHzzPpwzUH703XOfO0e
0x9QGDWIDp7XY8tvk1iDs9Y45Y+BYd5kPfanQbn3rDXNdU98x1GhuMCEL4hOM8SWZ8vREykoL4cA
Vw8wFNIFrjIb0DBO/WrTsatTtX+xAqPf5z6Gl7SNfnsEH2EzkP26ocHm8LBDfKf1e+Zbv8AAODvl
Fzu7Fb+L2bUZvM8ps/Gyg+/UhzvlTNbaMo+m1WG507xQ8TQRr+7AQ2YoFPFSOuHB662PfC41zzsL
WbTVXICgxsT14npdS3emEK0CH6Py4L51GROtzvo1psV46WfrpcNWfDaGniO9SHcqKJuNx0MPh3Kz
6zsruXpNCKOtQNBdx2CGRMIKVXgkI3Q9jxtf+Wqdllwm/z50EkvjOHb+rh6JYUhq59vFRbBoXdJI
wjmZ90XrglBWU7JJBzgrEXHGjOxdTNly2Q6B8VYiQ7YHFa7duKw3zID71x7vyWZg3Qk7nj/GGUFp
ylO4tZC4rPhi9pE26R3XX36mJ8Ztxhw+TDARFeIwt4OPYmscjolEkiq8mOQF3oWVDORnkVEKEHd2
8maLhNb527V3jfjpi8xZE2ZZr5CkykXfi3kb5CliFaKuGjchDjDPfupQZisriDgpHeJTfUzxZE4+
ZSJ8yjZiTj5Sl9eBHCFiBEoSIo2neJ5XJFXhoLXVAtn2tedxuGKXeoPcjGfX6FdqnsYVTw+DDAOw
rypK1ZJFGcD04czrBKOQwMMVzJe3pIiOA1kw6bZy1K5T4TWfkeFYjQ7WnUie22pZWgIxcHd0DIFH
dY5/oyZy0bpOR9fgr5kuv/hsRjfmR5uDWHbC15kUqCYkRfsfVDeIhhGnsEWpZzXlAtp3esLKEyIf
by95zbrQkL5cOjRKOx0H28SFQ9Bm5s0UlUBuzs0YSfY2ZgREoPT9J2lk/tM02tbaLWkiG7/mGXsx
48b6bsOeSFPVPYQRj/nFw4YLeyyBIIEJrg4zvXMoLzb0QMHCDYaVbg1vy+jnkZIX5ZcmIPFez3+z
Kc/2fUtulU9M77rCFrzOLC57yETB2Sv6NxfYE1gmubQH398j6zq1fvo023R0fKvgo7deAvWg4ojW
WUptkefbFsmaBLbxmKR9dwsGUjziR9s4+rLbcqEYyCniLZqFz9zvrE01JDnmemR4s8W0zCby5MiW
EbuDMH5hjKTdU/YRnzUk7ZbtrctDPCeNkc2OPgWN9SQZ1B6SmpBXEpcwYAezWLNmn9YyHsuDCfHM
4nO8i8VeuIoCPC3FkzcQOxLHjINwI3vowefX3SamvPqRWn12LkW+5xQA3uvPvnam769ZUp5Js/7s
woSHaNoad4PMp3U/8pXj6AkYerTKKZ7fRcD+HpaDgXq5B9hZMo0Yh/APRPhvmE3yzVEOfj6nXbNx
jinnw/EzRiprKgHjQTuXsZ5QiAuEeCRhVIvRSI0TlvdnVNQ/PCHfDDQk17gj+bTT6T6dkdRyrWKz
TfL6t4Xv0CdOApNb4S1TcgRQfXHktJADYZQwLC5T47tN9Bk3m/+q00Dvqi6I0T1wAzRlj9M5eJFK
DW9dFOBWI5Zl4TWz824nTrIFgqeX2hc3JQr16ntxuYlsz2BWVrmrMu4IRmqsbkeJEC4zoax7rGZ5
ql2oeTmjizu/O2jryDuWfXwSbYmDcyqt2+NPZu/KV8FT/NZM0y5Whyz3h1Or069HVAOq4ZAcXKM2
H/I6QmXqEHOA2/v15t9fB2E+s/Mc7oYHg6WD6LHyIWtd56D0r1NpJMdMFde0K94IrTX342QSrGFX
gEO91savoJuLXQUQn7rqR0xZc/n3wTEX81CHV+YpNFXkrfTNXN3U44NLGX6LUHoENkZhYEmAo0dW
6DBDzhGhF2MBoN722JNOmz5PzadgqDiK8gEKIMwP4JCPsMHAL/fI/tSuyBuX0GGoZFrO4Y6RtAgS
7pdWeqtalvaSoGgGMwwgPdsA1w+l5u5NqHCmMQygD3bV1YVQIvBkArVT/W+yFQciff9UWUmtR85H
a4/u2atx2qoSg4oUb23oTr+Y2OCTuThNy1zL6w5VMsCuUhWTroD5d+d+ecPAwubxXsX98OOgVL5w
ouGafHLqUuwBKfYGh3eY48DXqFYg4qlt52KletBHnfHB4HHRH9t2cu3A1jBsLMtXX2Wvrd20myI3
0nXaZvm37L/TeLYOWT/Ma1SP9iGo46tWrnewAW+nEQblZF55XuptgwCfJ1Lkn0JX9bKVVbZh5AdP
xdKPzYJ3CO3yaczY5GtaBxu1jpoCazVB81wlISBAF7EB51NmHkhjnIP9UI/jqXBdb6XiZw4VNpS6
MBmp+v1CJt4pGRjRQwDyAKMonGCe3PnYMq4K4PepHejA3fptrPPiMxbEL/MWPLfxPJw6yeJVTL34
KuXw7sjae3abtjyx2g6YCwfiS0f1a5EA7iS8MTiKFprDv//fT4JtbjfV70erVJeQT51IfoB15FHO
HNYNbqCG6U1ZQRukKJ0tyhT8NOnOtMANeZW9ASaTrWbTjldD9wbAhXIDQUghbX7+Mfc2XMcLGwvI
PUHUFSFgXUI+cHdAXVJKChVv2+bhrPe6cqO0NT/n2s8h6DanLtuOkfcoOItLX1PkIjlM13GeTR8E
2rM2TLvm4nqx9VzPTOnOSaHrSydnfUkYf2yY1xO/pqAnIblCx1VpZxVk6F9YsYz3OknsJ1LjkOgv
00ab712l5NFPopKbjYaDU/gpH5JimY/p8KQNOGW9eKzBRJQeG9RDRwXLYNsHMffEjCi9N8sar0eP
ibuU6a4JW6zXoo5fZTG9STzYL+S4XcaYAEU3gS+EaOFhjTctZigkNla1ScPv6GZfYAGfdFMQXFBQ
nmG0eqnblD5sFvlGUWyATdHNdip949xi1jpbLq0CW39isSKDPVSYd1fGXSXRfv24qZsJQNADAI3Y
xVtgLKTQjoIXLeIP7nG28h8JhxWs+1yukgK5uUPvyZM33rKIj84pUS/bYhw/WZx+erFTgLX379o2
g1OtyF0OZbJFR38mp/ah8So0fJ0yOxex/9S2kzqkpD+EjGIA+Pa3Ah1/v0D8327sBLNz2472IVUY
f4VZVi/B5JUvuV0fHX0pw7nB040YGildYJLAMYJoWPArw6pJhxibkYm8J3D+ZE65A/IRbEwHUn6Z
36UhCf2bP6cBVAFMu89rHspvpklb00amlPFeZs2AkdkbR55YaL6t4BP6HKw+sDtLfvy/LTSbZaKu
gD++B7dQF2jc44Y8rXlh0IQegGidmrCJ31IezHVRbGcDsmUiwSyCJsAQDWYotb9cI7RXXXIJpxFb
m1P9bk0wYIRjLxnXqTMzZzA5qnSOEBRhnKq4WbOSKe6TnX2ZzoyF087LneD5fBq2mdMGV6Rd8Y20
tMWcqerQoxo6iugKACt/mVLshAasgysCa5SryM/smZzfDtTGe2aVbyAGEBWx3cPHmeQn7/GBAXh2
+vdH8LO7xB/aNVoOvQlH174x3IaFkPbH2p/2mhUP+YvSPY5D3K7smIB5sDH9UtdI5IqhyrcqFRsn
HdKLH5nO2iGceDMXpbvNmsBkw/jUqkC9oPDEp/DQF1kFQAfs5b9tC1G8H7wRANB8izjd9lNDtNNM
fEbsN+kLmtsPJxUj1qngBNHLvdc9QxTtvPayuGq0iwdMQgkoJ1wGscxPZqtfGRPMmzyCTMGTmbus
6ovF0Eys+LIoJv3BiVkK5cN7wf57mSCOeSpdu9iQcyvIKygeOaYscvrWdiGSznJRN/EhgHBGuezb
T4VrIFsZ5fnfpxKwSddQ8HX6XZLn/cVCH3KFPnLwKtHiMQSZKNDAYKCaz7GRWi9TfXJTeR586fw4
ffJlKrPd2RGiPCdnheqGwQd7nnGtUcENYNfo4msgjHnA5Z1Ma6ATDLpYo4B0wTUvs19R/2Hn4f1x
ciJLKQ5ew64vrImpj+OD4izqo+A3CmCNUcRPz6T/pICFPoFsVkvAOSxWAuxHTDOZwj7yyhnqefHv
LproDnOYG11uFGfpg0oRBnsbpoY2lFzJ0GOh2wbrWlh9zG9WUTNrrlkTViYTsgwqzQp5NPz4rvuu
kv5UeNhgXFTiC7Ng8uxn+Cwsa086msFWuSB1IoLzbKbPGWPtratK3DqPbgSTQ5zgGYCCoAhGIeK0
7OYnNlHeGjRoxqbla0T1cOxYDKON+qpKp7zUjxjnWAGiqIkg3tQZyUS9nEpyhNS3M5nDa1cH4bby
gZDmabkhyY8omr7+0zFbBEnp/AVetK5GjxGRbakL+RLcgEPz3sYoOt3wnERjTpTnEXdawsK+T5a5
KIp1JMvpOjf+eByE+lb0do+JiPVpDd7eRrVmlMZttJr85PsfjqmGF69ifZ1B83uVMzlSlW7GDayu
9hqmQGWI+i5+ujE+6aZCHV6yzUtmuUu5Mx9y1YNtuyRMS+MJClLIvMz46hKIsn2NtgzSHrBexC98
yUeNMt9QpvwKI1AySUSmz5z9jaaLJzmsoL2nbcG+zmaJOrV1gCOKPjeU1m4kfjWvyZPq5Vc3DNT7
Jgc7BiURzeRrlN3BczxY/KHcIEIKDollETNPp73r3QxaEUKPRdz73YV5DIFoFcF4U1Ss+VR6HpXx
4cghxXLrJrC23M+mFOTqWb1x65v0aNbTfOhHFtzO1BlXN6WeCDpcZlWYk5IIJ2tN6Juzcnqu/CHC
SKTieoDS4tk8g5vh2UUhSSU0N5jRLV62EQo+IBqxyUa7YEOAWdOizxFVlrIXTr6T2n3He41R2vS8
rTl4+Wtg6leyY6NfKDWXsRH+Yu4/nJh2BK8qNV8UgX7o8uc993lxTeDmahgZ12gw1jVC+sPY3U4k
jlRu+m6BaLwOASkYvXpV2kn4XfIUgyfO2AwDUBqiQCq7srojBdm4us3OBs3yCpT7p0r9YgPPJt2a
+DNPiZN+puhFga7Jee3a0HgbxboBIW2/nzxpvfiGQsbO4mRRp77EsqyKrTDtY9d61c3uhvy1bsxV
Y/YmWQoesvmiuyQuUu/OzioskiZpZUQgPi7q4DTq6FjnQbHzPPe1dNxylRc63SSirCFOyuIgHr0V
y5lHKrGbHSx0uYEu+5u3xfXKyAp98m8vOqMDZxjPOGxbZM16Asr7kbgDgRf9PnWIE2XLkhzM+qWE
s3PwCbbEbimPJVdvLXpx/vfBmnb4PbunIJhxieNuSstwP4S7oZbxOaeM3JYqeJk6jkhyJv7rQyT5
pZrBXbphPhJLJ+VZQ8ILrV/0PPHFyFF1O7rAY9E69Skn8EulPNhGugWHDf8KZnZ0ogh857cS9NT8
aKMxHOp2urNKo0PxCWBj2Y3Kanr6Z9vEBYcCiLitnXyUcF5A0pHiet4nObA2i4qac5x46Nxsm0Nc
k24vNVOP2mM5PbZMXSf5yK+JnIc2h8dY76Dyr22gCGSd3HK2ZOR60r64LFt4MrGgjt/1hPZjHMf4
phvetcoxD22qzvHQi7uR2umTo7MVY+cZLT7wqH8FQNoR2JoF8htvSQZFgp9mhAjGGgN48TQDmYno
t85G328pLLd+gua8wZBbBtHBSbBcJ4nax5mglCpbKnerhBSZpRF1KAZB8+9oAwVAMkaDjrrrWHW0
2ZqebNXHTAVQnhJPltR6j6IlveUtgyzReN+SoE7EsYV7yhgircOxlNs+ZQtViSF/b0PquGk07ZtZ
G19alikATY8rqvG8l3CoaDcd/xZH4Tk2o4GKI1JXERFBWkm0QV5OGlmUAUUDQwpSshjOfQoyKyMz
Kpv1QdlDe2kHxCfAp8ZzXWEQIvY6ZNTKdolT+xJ1LoMX3I7rLv0Mszx+8UUPcMhO98IyzKVu0CXQ
iUyLMqqwq/T1gRuwPRo+yUa+EPkuQW+UMTQ55MZIqGAz7mbTwNsR9fqOOcdbcUS6b+ox/xe18VOB
ROZ1GeYNuiMX6fHM3N3o0gNA9nZNdGO21w9UayOyY5JZzmmajHfmIfmWMc2niXf+nqKPRcJVs5UQ
GRipooOTZLtYYybWILNUJ+0VFBQEmLhLGTUPD7DcV5oHipckOUI7BRTO5hTyMaUuo0FfSGfh3AjK
fl2hP1tL+o4uzZOTNyClxreynUaFG3qcDz5yVBmrkz/rM7dnvMkiFOg4k9MPLCtbUB87bAP+bojt
D7R7EAlMouZKAwFLj6mebbGiKotG8Yb0/auMTCLqrXv7aJVMM5g2btOZZ7WdzUijbU9/bNc69riK
rw6pOxvm/2czJv/AQO21UxrPo1mY8NYJtFtZ/TTwBuBkLEZ7jwW8PyWgMpjzpddagg30AvfeJKEm
5XKGlcekKhacrkSncj9aJhmHcvyBJlo/248PrpH4q9aWhyqi8i3L0T1a3d/IJpUlnKvh1jzsqpSQ
17Ds+8fwoWFvEeXbHrPS4cG8s+cK2c3Yk+qAhbyzA4Rmw3HK1HD0ga1tEmcYFkGdRgDouYntwe0x
bRLL3sxxc/WVtAloNMm1D1Ii4Z0i2wQhyqNFKNo7LGC1RfOjT6hfCzvjIJx7l2ZVdkueGwweaYV2
TpMo+u/kKTHS9LnpCIRJu6l8LzVFjl1Yn1XjztBNrJXr6i/fZU4aIjDyZLVtPcFuIV5GHkQsyxpe
WE7dRcHhNhV3sn1OPnLJzPU+WtsyYfQVz1Uo17OC2Rv36OxDlr3Aoj4arp+FQwXpBInC9VucuxjB
IrJWHjj6zBSi3FSx+SoTVs2kzeGv9y9mSBPUtTZxobBUhJj2QBwoP1t31fc5VIix74GZ97S+AZM3
5afxNnSS6HSboyS5eXn8gdCZoTszMSLdIB3OzD64gzCdNNREWtrbNvbQEZXWr8zo5aHpWkSULBAy
wGaDp9+KKGmWYaX+UsdAzcCRJeOI2qneKJYG4YPCZRBVuI698HcdiJXhVt86KMjj4yGDFBJS4EBW
KMYb6AEkTxzrjpLFbyF0FtmbFVnnUIzbIS9fRTldTOHfggQBl+HBHrKgjoYWwqzaegsKROeuBBQt
c0oI9O2fiCfh6+Q2nw4/6x6kT9p5r6TbD7A9rFNE6AiO+PJY1OyvzfhDZlim5arnmmT8wsOlnZJy
YaK8XflM1le1Vf8RRs7UMCDbQhvmRebDcwjmIY4bvXLr7s5fv1bFaB6MhmUNCqrxLcYbiunSbZ6t
rGqWxUj7V1qeu6ZnaJ4eASOpn9KOVOPvibPvjF+zO+s0Zws3pSdDteKjq/KftKWODns7WpHvUq69
x/wnbvxu6/Y2oIQO2w5pKSz6WqGvXBzdCdnM2Y6q/j4n4sJY9zCPlnNDmPrisg1Z++yH4Wc0etcM
hrGu+gzqgCrCdQFdZUUTmK+xRhRPjrDQdwWfASuK2+QRdGTL7ku56rUdchbotvESWRMnKnKEDT7r
fBHYqjug4CufR9d9rocwvNQzVH0eyi8YM61lhtqUgYqgLfHEjeaMQ0lPrDM7VkymPa3bWPm3yWoh
FDNfXFSppNiIUv4lwcTMMQW6+T/JXKv1uCwsPXDxQh4tTOuDZdUnDO1dZxrLyv8Gw73Uo/OGhftM
7wufuHrucv2UCLa9nv3TMOMY0e77AntHbPVy7URwbMRA9IPPjDJ2e5bBvN6WexrrIroSMVkeUsu6
+SyML4lox1XhkarZBfAtfF0dWwT+Wz8WPzqY5qPZ1tnS1RnaC9GcsNiYjBdVttWQ/Y5dykOo5dss
Sj01PA+9GS5bINedNQUkFWJAGA1nFUuMXGYafYSUN0xksKtnJDpRNrUfWN4XtvtglMZBSwbHmnEj
g+NEH3BnEPCi51XWTcze3MC4Gmn/0tZofEwwNxt8tBo5YJxvPfJl8pZzPUfYAqrFObOOgtFscuQC
uXu2VH5uIQdxhjBR79WwVRo9h9cyi5mi/MxQyZVG8UKdVIviB2mvtTGS5gbOa9mnAbnmXc0wSOmj
T5MHRh1BRvXs2YAfp0memQsOCw4gY9fH1N+oWjdGKf74kwiOtiFvpg6ao9/D2ikLezdLYR3nYdB4
iocBz1QwnyR+YGxLZrgh8pzdGHmS8BqtLeTiB0q4ctnPGbR58Z9kMst7bIkf1D6Ef8Ln3mWoNzeK
zN+NdPKO+PDh4R903F3TJBwnfR6cHAJUpFPmtKOlv7Z72e9tGxF314TZ0aMoo9EJd9GjzB16hi66
AxzFjPA+lx+2EgvZhPblkXR7sR4fmsBh5jDnSzdK+20B2XIRBgwNo7n2tgoAO0pxMdw0+d9YSKyD
aSgUrJbaBEy9VvykRzkZ0R/y1Z/5JowB0MfinKryZ2r1S5JeKsYScxp9jo+hO3Ji623IUPwCYlv4
YzP+Bli7VHZy1Ono7LvSZ9kO0S0NLTQXgV+txxIyD5BDcUHR9YS5Nlm5RhOsApr8vMnbQ8qEu3Oz
dIPclm684K4FYcxvoXbC1G8pSgyobPrZKWYSJtluC9d/JXzpYXgjOCbIuGzxu7JB0Hu2uGiM24xc
8Fb/JDDf2oFuw5MN99EongczfwONv89c9RcRIy6s1OV0+j1jnCAsl2Z/ohVJkNYSYV5Qd6PkJUee
mFce+NXEcyGd5Z84A+Y8PjqzMT3UXrzXPRWDMqd40Vk1h1AbvbeBJ/ePuGBpP0RcGoCWMuduBYmN
BKNSDXv6TDBioz6j46iPdu7wi6eMk3oYPUtBmbgqZ8u6+Prgzu8MmcOl7GqxqJzsV302x+zc9HAi
ZPElWvGsqvQX7/EBHrm/6Y3OXiXRjUMBqM/QZ4vMUY+8pk3Ecg+lD2bTMpQnGOcQXejUchsVxJyR
ax/Hvym6mYCXKEJc0uq6mLFlLbF7q+DTE85riF5w9txfYzydgA4ryuAMQkwCVqeqmVylnldcKo8c
Mc9seaitvFG/lOTl4vaNng3yXfcRm0muY9bIRF8tSRqad4Y3HQE5u+TZo4zRXXbkjDUuQ+D8kn5L
NspwMHxPX1uSS+CgbvpgeEbQ4pwDuX2gpXbBHDL47Nro1BjVVSTQcGqGALsg028hK/RReTHOet4G
hvZnjFATFD4TGdUYTUy5fDdezlG2RJ1Hrr2J16Z0ETYkg7GcMuvKTvUQljnoNyo1Sl7OJTFg6w2P
QWt8+3GzdSuTl9n1T0N6QnFmILYK2yMe13Qn045KBuXgPXcHOLkfSRi8WJ0Yr6lBxRDYgvJ+0AtX
zfmXVzFejQP94c01/Cmz+JhijaKPfnY5dmw3oZYcWodRQyxBoUEKjbelj+cVfgAb6TZ5DqX7OWon
Pdm8+3TA/ZEK+VC5wy6xCoQBUXP34oa32um5JKPtQERs8hiYdbsgoDob2aQZYwjRi3dp1mrHCbaO
fb6/YRPWgP92FUOQZJIZnPixL1FZ/X0EKDjkyZGzHTP+p+jZ1FPyS3jkpxdnwi1wpgSEd+eeidsY
H2n5himGLWnFwjj2++34CMia0bpSCnkVfnYAjKqCYutnQI1K2cdPCHHVIp6iJ+HJ/lhaDiqzJAGQ
ljnBBsVjsXJsjOb6gcP2bD3tJ6Dr/JbpT23lBB0x5to2Uf6A/Yf28wy/EZ700ayS5YQk8yfT9wmF
wD7xyzu6Dy7o8Bt8Ur2kFlkZvV99JTErB6oUBMmHMnZuAa3zM4x2gF9G2b4yvt9PVXdPITT9yMY5
jTJV60H0JsfCgwaqjOE2WMwnHJGfTTdaxZUQB0ZEe21bH1NTBntOuXQd9sjuw4Ae14/BXLMfcBb0
N9kqzpIPo8DrMRNlUagZV4Kdo8niqAAldxPDX8IZVmariOMmR9xPu3mBiOEb1+1/sHcmS46bWZZ+
lbJaN9SYh0XVgvPknCfnBkZ6uGOeZzx9fZCUnRGRqpD1ohdl1mZpSqUyQkEHQfC/557znZFV6w8p
sygt9+hXEOgAQVkN5rCTZm4MN0EJMZWqUo0FWBBZMZto2zQZRq2ARy5zqQgT5UtC4I2dK2pPFSQz
8gBwgCw3nImuCTwb410FEzbWu2ms2AN1S96JE9ElVkyNabIpEKm5e9E+o+SMGneqa2xMqsNzifVl
PsaELE/b2v4WRxOlqOQ5Z4UvoeGwJyIhmyq2vJqvy7G9rjpxXea1ipAPbctMvadbY7umEJI1VoYr
g+pTIsuxNZZcG+nD5G1N4kuUOfY8D+ciAt5CcnFIsLUtAZXA0K0/CROeewsztsRKmODv1GJsXXOz
dKPCXGCApSNFBqeY51dLKjcOhIAJnsxJw0AZtPTEm0kLKxiHxQguuegX7oR3jm4GTbpFPBiSzn4v
vwRbec8TGpNNDfutm+gHDxAJ88ss9oSH7GFWzcRumLUzYAEMSJlt/r7AvZCgYzn/QeNLw+5eHMMR
DqchC456K5RcSId1dpgUtDEWtLxgPr02Wrfy82qhwC1gkIs1FjrEthWvWgplfRG9Sp1FbfWkog2G
OcpcmRTE6XRlQjc8tr43NmH1H0GLP8i5+yTs+Hb4t7iK9okHM5nOoYHs+sc/Xn77j383KB0GSGtp
hk6dlWXoQwfx9+RXhN4s4n3q2cMWxZSKD4KMLfl+ki6txZJFdenHrHOLzaQozPUABpdSJzebZnS9
9KvRd+Tcv3o5IH5+ejmGqAxsHdC2hiwpw8v9eB692Ble/P+SPSnpbSMAaK6iioEb2TVNQqFqX5dT
B1ke8GbwyeKLLwvJe6gkyFPaEOZCoX8a8OsnYZzy1hEAzW1uSVma/M3r+wmUy+UyhmgD4B/SFhbf
BT++vlTTkNEjYoFtPIRSDWxAKQXmC4KB9ajJ83jmovaN9NTfl2wfgi4t7p3xkn1oXWbdZnyja1Pa
hBosA9yR/z81w335y9TMHl738/U9BopQ7PBb/kjNGPpvFn4ZmYQLbm35d4byH+BlQ/nNJHxrmQhm
fAxEC7ryn+Bl8E6aJBuqaUikbSj04kNRJL93dsnWb3AOkCI0hc8MQRz5/yY1Y0jgpX6430VD03lZ
WEJVjf/83LHtOE6gewQw5jaCFzRdyPULam/tvZPbzRKckz71wEjuY+yQq67mCWioQBoiiRZN4g4w
XLRajM+52zIdkXiwwXZkYBeNEKQwzQALsIPCwsRrOK/SADSaJGqYu3JhrxMzoMQ3d19lWMBJRUPH
8aEQ9gqlxp+3bHNW2LuTvSt47dbOVK9BAKyKl+t5yoI1vznr8xgcJfUAWPwK65HqqnNlUe/OSQ26
SN8Upi2USrVmmWSku16N4EJZBe268IHyb50pRFNTbV0ghcQYV77UsTwpMv/cQNGdJq7WKqOiSHBH
sBME1dS0/ZsQ6PE6Qa89elWiMNY2WC6TPnSXXegmFzmQ1K2gdOFEkDFMUNSXZDAUQy8fdjMYZerC
wdzbhm+RJiGs8zIpUUmluyAb6SxC058mgFiRczJtycGAVTUmmoCeP9IybUHYs8kden+dBG9Ay/ct
vVTYVYq822Ye4i1DiaOdVBzVb1JK60MosiUuKj27071tc2Lr0g+9t78IPKvPxq0eNI5Cre96vl6z
NKIsgIVnsCcFZN1ZhqYbvs2shTjESiu60L+ZMvgnmdvgWoDGwF5jBbtMyoR93KcmipfKAT3FfDPH
+zFsFQBqb8tAa+dFgD+oslVgGwS5MdOITId+junDjcmDc0ht8S1LxSYvSvzSpsqinrz81EtkdBuw
rRRCCClDBdy+aO+Q4926dou2nalZf2uU0CRNkmQ3oYLs0ZcZYUJOE1hLJOCPZckKP5IICGcJv5SO
ZKIfaVmreHSKvkCizKxZLsElaFAPlo5IGiBUS6TcSm5mHu0js4Ji1zM85XqGaSx8EsdnCCw8xRuj
tgBKYtQ59bEgjNsOL7nQ4eRIBXNomzVkcSES1JwbVhkeYSr0OylVlUnWxPnKFfV9llAa7uJp0vD1
TqAWkS6xZeOcor7OtTABAQvVAwnZz1YYQ/Jn4LVdDWWnNw9C1rqP2o1Env1USoKg0ve9HeDOFnKK
WEm1rFMPbAQOhUCZZQYL/pTyt1EUkm5iJeCviDXTxEnbLp9PWwYXTRhLwKWWjjOi10cfiZ5aZVWe
ybEUTZIultYiVcmryA36hd2X7FlI28RvqU+8l29niwaDyiRBh9FA4WefBhF2brXQICNAuZlxFwE3
lDqOFH6NLDWyGgMPM0g+bcpAIs97s403HPD1e6w2FnaoPpxXehAc2AdUEwhYLsRXxxh1qUZwJefi
Qx1hljNyf5h4kuhNbSr7M+tVNooAM06Rasiz0rIBkoo+pCnqhG8KBN1J0CloIlZTr8QM83EcNibq
iIpOVEAIgDDUsPrTsxS7PwrzKBF7rgWYNDcF1eHaeNi7MJ0CzIC3ZqGWPO1ICRcGiWna5WvH3IWw
ZuaR0KWrQA+TJYBiusZFu4ZqCchxWHGCb+lZY91zPM3TzFWDU8gzDhy2jaBvRyyt5XhYKZSdNi48
Klk4guhfYJmKMRwHYzuAA3a1ktmcdmN/wNvEqT5WWo0dfV/Gu75BiCXUYFIxhNwY8GlaeQmfBisO
5JMmgf1occCzQ+zrz75J6OepMeyyeIS6KdeN/gx9heVh3GtgPgq3gnlUBhLPd9z7FTv5cgyJXTuW
ZVG81Yhjoyz3n6LUruoYpbcTkJm1kJoJty3cDVhxBDtwc8sE/tdE7izvGqS5Cv5CNBUow5K36LKK
theprpGyI4IS97Y3hmC7DrOsyvI9EbHyE5QE3tpC00kW94V19PrWWVaN32/Zq5dzGGosmMzOuBG1
tgXqtmtteI7GjI5s0DZ5guEntF1OyYZQesFBgUG6Sc3PuAHEF5Wmc6EnsthlbWCOGhutQitzinrq
BojrxEuH9L8rdMkJO7fJGjCpTpSP2JShQwceVIy6P4uVyDKlc2MXAGIdumCiYxxCTejBhcmgf6TA
C9/yGnTYCLsbwcdK94GWcZsmnIinlWxmU5EP3aRnQTCpmtwfJ5RSb7RMUk+2ngff3CqNlI0dOySS
8B7E65w7YWEQUIK5TxJ2wXbDbEdp0JE19DK1XuHJQqosgmSfEpWfhRb/DLiRs6hAqGeTTHV4osaU
r72sIpU3riFK2G3VyIlYoiQR458vIqpJ4lSLW/IdbaNtATZmM49mhVmgyMmuZnU+EwWPIBThduch
ST4xSJCI1TZVXVa3biVdYzuT2WzJzkuB57yhnKvi01STSmdWiJccrbeK6m5xknhroS2EiVc3yiLr
C/HQ5GZ3shS3mauSIewrEwJ0C2xnXdVgErOwetP9IoF4j6mqsgr7TukWPlyStOMuhnjBzWgvLFc3
tlGLEEtDXXmx8LZfeSOyFU2hyVo2qm8yZ/C5qtnFTO1Fd624pXC0SmTlMGflxaDtVhOvdTVCdmpP
ulAf5NDONItHLmvlPQRFDW6AsxD3j5w9DdWHaqPRGDBOWoFmO8vqVpwn7CkSlLJvus4Zo+RKdDA7
sn3E7mUvJStpNmVs62vbEdK9EBbhTCnj6pa6ZbbRPDN/x4+UoVEqNg5QPRNgIgE5CrxOmLshObnG
sYQZLaQlq/POzQ6iIyP7c6hgDe90BwPx7S3RDA80PatQDk7KB8UK9B9xtNjapWaOY1Gy3wLQHCeR
qgCyR/h1jlD4oJU5GAJk0GzcIAKsGIzOAX4azK3HSKxIswhxMKBzvXSquuRFEgxF10TVLKrYKueA
mVmcE+6UFnpisewoUn9e4dabYFhMXpEV6SyHguoIO7hHPKe6s6wg1dkSleeBxPAXUIJzSpqWng6T
aAaABTXGhRN6U0dSYbuz3MQzhExEtXdq+OIC7JZzrlxbXQhQKbcQteyxzjKXN7jRzpGoGVM2Fj21
266bjmyVnsg4JM2VQsKbSUIgvUQhclcOMa5j0wPn7Qs5PRDSay6QrsqLIDeUcCFjXg3HrKZW47dL
t2PlHbdFvTZFr3niloMWDiODimXby6uTmPsNJV18/ZIYCFkxkB3nSvnhKlQk2gJKQ1I2WpMHX4Ss
1VnfSLjR/KKa5HqN9yDXRW1mwRfhC1UUd1ii6xVEEA6shZ+kpOCc6mF5JGwwtLaLsChaimY94SYY
eX0vRXrWOXsq1BpZPc+5WNOGkJXgh7AEXeueMgkfO5PKvREdFXI0MtPCxUjg0ACRUdJ0AfLmLeNA
bCcqDMAR0Mn+nsLPgXkCw3Fp1+CLVLsotiye4JVAh1unvSmtUdfpKid8Oc8qQ7kN1WukT22sOiIl
g1v+Fdq0txVax4xGTBc+oxV9jbnorLy2Yp+TcTwPZwC3IBJBN/QxLnoYJyO07oAuqxaSXO3l7dZI
anPTI7SeFFeyP3I77tmGuEaLaOdmLfZAzoUsMrSojJa5WptA2NgT0JcWs+fA+gu7g4KncQfgaARF
35nQQNUvqLOSaLTzQF2N6YS7t1KfXAJGK8SrWK8QeHQNpzWJDPoUMpglMV8deoRXAJCmfsxjLMyR
40pL1FZlR7NSvKhSpf3kPnQccqRS/mz80HgpZU9GoZKstZ1J8O5kuzk0nDj9sYi6MEl1wVnUlRed
NA8YCakWr+Q0FerQ+IqknerkgVeiq0RwCDoJDFHGl7mq5ZumkLJVB4b/KIK6HUrgNEoFQVWdRU9z
wOnRFdxKPJBAg/H4L1Q/maGtF+tEkvQ3Kp6rh58IxUSGOUICmfJwCmMKE/RjHaw4vuczjWlxl1ay
TbgvKfQDvDH9mmQxyS/fdQ//T0SH/0EgaoXp/pfo6ZMXBF70vebw52/5k9Rh/mbRBMw4z+cfLMbQ
Bv6H5mCav4mSqMsiEfkfWsJl8zeJ4u6B3aFKmiYbCBj/UBwGDLUlcwAzfi+Bgu7xj76rPwU18N3/
rd73u4D2T71PtzRV4VXJEvoahzpVo27qe4FNo7i39MxOWsRh4uC9qo6hFu8KOFkiZZnEFjl+w8U/
6rE9aTQ+yoE0I9VM4N2I14JFJs5dd8s+/ujfslN0Si/NrbhpItV1mLKzs62gaGKKELz9H/fZf/vK
rZ+kyn996T8BRpAXopTnZbdoPHHja9KmUJtgLngNL84EFivRnWgTLSLPm0ydI8aual673dZuojnr
/20ga7u2ztsRW89oIiqsEIFKaKa+lozYnsl9tBGxCIzkgyUQTAhC/YLZYlykLS6e8GCqPXBuUe7G
mmBGLODqiaDoL9za5aSiUoLvrHCdiZxQ1Y7tiWfBaSx67xia6qXG18tVfwlajFgZGfoituylm6v+
NKE/FBFH95ZsAWZS6ERvfeZ+VKoaLwOiniBMQ3sCZ6medthzPQWDcSl71SF0BuN7lMw7cljbaFgs
+cQ2NaWdG1lAwzvzYEigR/MC0vcRKxXTlAE/6C+j9WeuONhzWuySPTlx6pniNyVkneBWDT+O1nwJ
OX13xgDR70MRObYdHx1/r/PWDm9xznttftN538tbe8su8Sk/iW9i/EHBEsBhrk9Qp2tWLLikS18Y
0Q4B0Q1Qkm0iVIE2WalsyNnuCHtZdKxpzrcW8DJx2NYbI3XCoZggt1F9MBNNXDqVR0GpGhPZTRos
vt3cJUtF+Es8+qrB+tDRJnI8ZJg1Fnd9EgOedjL0EUeYga1Ip4nsX5KDV8CrLW/VI3LMlX4NivDW
IB4zq4jKu8yyrNsI9+IZPYOnqo3EFTHVu1rEfAEErL98HcRh1a2YK86VNnNN/OwUc+RjzUrX2SU4
JIdSUb5ofJDKm8pROfUgE0+SktW4ntW849mmugyXiVDJqj2779bd+gi0grMKptNzdFV26luWFmyb
/BzwoovbBtiM5G9pXx/FoMpG6tV9Fz4Ev7gVV5akFJ8V5qpugLNRUxQMcgoIqUY45Y5tj621skk4
3vAlEvlUU0Ur4Y6p6+nLWj3u7/U9yjW+kEFIElAs6UKVMBCy8+mtl13ZMmF3b+spOsoPMBJsCwtp
Q+5Tqm5aX8xpLN4E1MJ3Szv8EIVR0a7KV/uSXsnDZPuuJ2PGr0TwJ822PGfxSeBnjZ7e01I/SC/O
s6Nwb67JU5dsbaRy5JtSjjf2gU9N3Katx4A6mSplRmal2gVs2gmIeAey4vNeiZ+BE7zHgdKPg3W1
VfNuF+/Ts3f0z75eTsOaU9U7lsSDYc7rCY87Rve0xD53y1yrHuusXza9/tTsqmCzUomYG7uRV9vO
nAxDt/CqfgO5ErNVuEkX8t65BJf2VlyqS3bAaDamaThbKZti2/kgqqW2goWAhueOU7c9twYtII5K
X7RFlJCzprF+9WCN/D7Ad7urPrFXxaQ+U3eA8+BksKxzQc2GFLfNVEirS5xmK5hxW3Pf+oI+ii7e
owkEfBtZRMUs8QMbSxSVk/iSYbBXTIZeAcbugmllQ6Z/2jNcwULXDEj39PjB2ldnCi1sSeNjfmDJ
PObibogkZ8JTUAtSK5b2hL8LcsbKU5Q+QvBh9RQuKoY3pFp1712iS39TbsmhL7q9Iabv3iPjfuYM
3qCiBdscM6jdnbhHA59519+Fu04Jl32xpiguh5AaWiNXfziP4rO5sLuZ+vCIyMqNEc6WsANh3lZP
lCxnYs0zFrKVGBFK+cBaeCIrxcTGSTv09YnTJo986i1Fbm+5m+zrBkti6A45hs/IDDZ4D/pQ3kmy
i/kN+BTgYjwRvr3yjxFISqwk8yBn+xm69GPhpsvMERFIaxGq/as6t9foLN/tk3nSEd19vM3So0jz
ZB6+srx7i1pIHTd7KDCPW1MZhal7QyB6w5m5a9X2XaKHgZ1ytXKI3IRdOhFTONBGqk+AOpucpQuR
Pfqx4M9R79hOD7Lj7pyzdpB3VNOdFK2nVC0Nafl5V+QUjwzc1JbvJvplMAfQf/xpjp5GkT+sOoSZ
cxYO9inqO4xKkzgM37TYnLnPyHSvg/TzTT51e0xg5AvNL9Sh23AbDc+eeleMrIRhoTM0hH47mEpA
6yaq9Zbcixac0EGiK7lv0klzt5A0EPSoTndo0RSlkfXm8I1ULWovWkKP+LJj+Ru6gVW8LCM9d3f9
VGiUmREuFe23+OpflTfXobU4hRwyLr/aBIW9QGrsp9HeP7pHmSUt5n0x4jqou8gEQrP0r90OqPc5
LMasAmZa3qrjadgETwLg46BxCRee5J3ylqbmWdmqe+sYXbJLcWla5x5gNlL3w/eRdKsu4STmc1ou
vAtFkbfokZ+KA6EW0z1RUbhobz2/BvZNHh2kNVYdE8BpeGra9RTDzFj9EB6SeQrSs3To9nVbLPPW
f4l389QfpK19zm+mK8yrOpygeK4KWb1aIqHoesTPhmnCYC8jYqny1JE6M0A+huxlnvaHF0Rj6yC8
NQZMp+Ja4VE24gY74FE5gBsK0hspx6Hu2Zg6AkyXt3IduTKu9vo9mgOoghhV8DeVG481dd6pyQaj
3hLk8tNnBz4J8GFQ8jd0WfmcywhKn7JdsUu79oKJUOlHxV66tleZ3o3MPgzEp/FTWTVC50whHL5n
cuGOSdTMEvidwS485OATbXMm7JFFEcfkdZjgtFFGCLFT/zP+lF8OmkQH3PU9/vQf8cNK44XnE3VX
zXmiLeNDesjx3udRjksg28fHiKRmG/M4khuyZOA5gDajC5t9v3ZbWZsUsb/ANYQFRL2YpBSuRqqt
yXefax6Pvmj2B4qwr1EpE6O09nJKbRlLeZw4BBylZO3QSj2WbB81tnRPuqI7s8bw7xUJJBpFjbEW
5+5bYED4l/G2BXIdzfKQ15F18SRQLNAGkbbKu2QA6TTAdWyVwD4GYtjTopZyQmOP5LbCCpOz+Kl2
2ZuSt8SHLJW+p4qWrDxaiBF3vs84Vkt5NxLylxYSJTcbungzJV4khmRMKYXYlYFOmqliHYU+teyJ
xgJ1w05umbhs894jnayk0KPqAk+AQRUd3jrbNFJiUHulksD/qyJBeE/GI5WBoMmI0EFmnZg8oWai
E+Ei72s8PKUqjAiw0sMEfXCsm1DDpGKROUQZSQGt6JkBeOWr7cwsqaKIDXEjCzF+hMgCEQdvNKYe
gxqSsJuAl9y6qi6tdTwP9JkUk7wtBpyyQjivN6eNiufUT3CFMPOPxSxr+UhZBqlimgY8YiK0m66I
iLdToS9vHG1PNjzOeQO9GoOQMIVsMGmMxhznqRGMFRGMlxgcK5uO8YNp2uK+BhYRqcpV7C0wD2G5
a1pxqxrezHHave+3a6sovGXSZF8qIWXeGg6bqLuS51MTGVWTQq7J0LaWsdE0ViJSR4+jEUwcA+tS
bqvQTFHaRqGM5wfjB24o2987VbwSSxIEYv+pK1RyV/jdc63bmx03LpSNhUMrxDhL+6PqceLwlHjc
+rYxLjDNtghdoxDlYmJmlHF+awQf/NxQRlAQXQoaNZn+2p4gD/aIn6Y7U5eY8dhfK/g5IEF+P935
mO4JPWjSQgCuMDKR21Y0Ty4dSL93+W4SbA3tZmPTvCW9y5tGJAIFhKU7hxyIy0dV3lyOyPGB4P/l
16+M+favXtrvFEr+opr64Kz4ztkhwGyoW9zeC82r91Yof5oiCIVIIqSfPBSOjtQ+Jps5Gxmr6Q6W
23Pif/GMvHbXdO+tC9HX587W2hFMGheKOFHuHtzj+Bwdi23r18nY7aKFHbhEqqGnkIIZs4GdSkvx
4F05dnrNLrtmz+4qjOqZdcowAytrMVhYH9a9XE7YHt6V+/D/l2cesepBODW4gXG8VX62EQbyrX6U
lXNwjI7pHjtk2+3pBlXXoYg/Byb/W5uTrAAUHAXLQq0oCXZm6rHxD3bJ0XvtbpRdLH8FyTYBvjRE
I7XsHZsXZjZzzrqR0p4zP4stLi2/WkRAKseStC+48ZTq5ReAw3DO8pkvZlUs1iSVGXb9a3ylVqUe
y/fo3F9laxnRjWHluO2TPabpNf4qyuQy64QZTMHJw/axz2UqI3R9JXlDVd45V9Nb/pSuzdmIEBoB
NIxyw+WC+puGj20lJKd8mEicjfFmn6xD6xWkwvJp+myv0rVkJKR4BCWgvESMN9ow5gzzDqdThh+F
Iajn2J3zhtF4dPAP6UVlWPr1raUNnpufb3pTkzVKDyQDmeQnT05QtrErYkxfaGmyws/hzVgI3PpX
/dLN6pF5X6Wkz1LxGvTKvF3m6bm9lyqzUxzoL28YotR7wvXL9gphYy396PiopE/+gXEkBrVhSzvh
a05LxgaDTfwQX82reOXtCjXTCj8CRiB/KjEOgdGeO1lx6zYuk2+3+Jsf80fr0e/yB/KQpFP3bZp8
hn6SP+QyEXKR/flCbcJzDBfUTY1Z2MlLdjSgz0fqtOmUOaVet4Czdn0rwHWp8au0HuUpegQPcl3v
wjjSDi6REUkfY5LDzSZRQkl2UN/jL5zW1bI7aKf2PtRGIxBvTcMpl7qMBjCupTlttdvauKOu1iq8
h4O3D4/5Vq2anbzJV9EwkImtS6VE+Pz1zy7jxfn5LbZ4hy3dRMk2qUT/8eFRNRY+kNhRF3HgUNen
csZhJPfr/N3Q55JenWWsMxmeV4TXzsR0h0C0TleZPUNHGbMmuOQciPyLcJb2yd+8MX+lS/HCxN+L
02WN//7xxfEwUupQS9RFWBef/A0ktvgduvOsYNLLH+Wnt6tVApgCR41LL2t/c/+bf/HQx5UmyaJs
amiHPz9Z+ZmrkiI2dYHzmvWTYy2CueXp0xeVDycFccZ+xxnb6jmT1oSm2UN0yC4uLpVopr2qMHmL
TxkzXnChgnSk8CvyUziRFtklucD7IASzKHf5CRAFJ2tFpqXdlDfaK/ukkbGXn0X9ptCb3a8gk8n6
tkEKGv5tnc2klGd8xZnvoSJ+M5lKu0XBhKowqYYXl6m1GMZXKoMwzwUTi7k2HAbchkm3HkZe9xFe
mmEINvb6Vt1GTMY2E7I4jMq/vr/+4hKqIj5lPliibFlotD++hbbbNhkVCsoiv2vmU0oq8nEIWDiq
GIxtJmR7GJULZma4A2/5RG4QEpI0RmUL7HAOSXTcHpMcM3/KUROEx8TehORvs48N9pSpvenVDkft
VnkLUbrG+ml4xuTPunP3flROsOpgoHGlqZGAtRSecAGHChNrY7ZknZwDhNPSOw7h/lzqljIusTFU
r6MUBKehPq++5J/Cu6M/Eibtjomb/uZi3TKDBztv5w9DueGPLGZ01lspE3s3jO4pD2v3oTPPd8z1
8UG+dTfel4uy74fBXzn/+hr//hj+8TGtipKlWSZiOZf554+JIEFLjfpcWXQRHFKC1fG5koUVkhLJ
UJpu3ZYtI/TJXWpTIBRt2PF+peEYW4E6umbDxG9eulXNATaHDgVBjWFEcOFN5Hl66r4io9CnXQvR
bxnnmMD7pH061LLRoLIMclEeuXBzW2CroQn3Tus+C0HigN5mX1r3cFwYtHkPkiNTy5Xb083qTBIW
35WLegbBYqoXKA26pxzSLj/p7V1e2osw/KLUdK1o7TLxNvRR8CSthmiGxs7WneEIeRjaSDdlbxqJ
t5bl/jrX/SVAwfHfXNvh2f/jtcXeb4p4CEWN7whpeH5+d7iyFVeMm1iWF6FOi1/eSBsKyE8I2afk
KpveLkm0Q/K07uK1Pgche3beYIzUWVHrsN/te0o3pKNb0J7qFUNZOrFi8d1H2rAGiQOpIxo0D14B
DvZbiBQCK+AteOWDPpJ+1G0w9mRjGlwj5MXqat3la1rIryxcKmAdLaD15QEXC+WvCAo+EVqOI7Iq
vSdKcXS1Jtg5QTXl0pDbDcoKjZvTjVJki1ILLtm53qo02Y/ykdIcYUTR/lVwoZ18Hov6EjqKBYdm
FBngMH99VSXrX8+smiVi82Qvg+GALeqPl9VM4sYHzyIt+p18iK5iNaTOgZO6Xvyk8VlWxyqYO5QJ
6yweu0N9r4IVzCx8hte2wYsxkTHY8WXNIdXQpjbAopLgD5tjqTQygnulNe539b2/m8lW6PA9qc1+
OK2mXnHW4Bci3ArqN9Wsv/ImXppSvWhWGpAEzEm8rxQCjlq9Q/t9YimfuHI+1U5Ba+7Vh5NsxUHY
CVB42kHqMQfRxx9Vu+GoNjxYi5t69FCHIIuM2r19MeRv4YZ47VX6IJQ38y1CylNMkhj3rv65ulIi
J0IcKx/ZSASf6X0hWtO/XADLqfJJrHRzbinjSya44/neEmmtOhrpN/cY7DOvf9QRHj5+7i83avdW
8hF/JXL4LQHr4I9qO3hL1XQZ9iwKwnIQeuaWyqbeyhAJ1GUMkbmjfdN8RggqIT8wqvHJAYNmY/HU
DAiARqLPqbKQR7mS9pNeSY/YTAbHIsWlFvg/qLozPu/OwP3eGfWjoC/jVMQsmzPbIQ+iLYbIXIal
ux22QFG+Jy8ZjLIqJzmwr40RwyyUZebiAiQcmtFwGbtbc7PRkgz3FMAv5J+Fj+5mvbuXYpGuolkw
KS8iv6a4KXsfbapGo8ov6SW8mEdlL28TNKxf37HKvx6FWe4pdNyS/5FMDks/3rD0Weqotpm0SJv8
5m7gRxTHumxnAeWsTUF+XDAJpvdOb4/TVz36rPramYt5ujOi6JxbE1Wdw3ePx/KgMxUITuFcqN7D
QYMq1sKGtMREJ+WKQvV3o+vvj6gfH2E6m1FdNhW2k7pi/jQfSimMlb7XxYWsRJv8nB01EipMDuhH
GasVQOtNlU+dbh2ZzTdXEv7mCCAPl+Zf/nxVAaagWKIpyz/9+S50mbxMTHFhI2IlnJeTT/29Tyiu
dUfKK/kM4Pn2RNJHIMpGyjpCEAtPzkHgvkYmiw4h3V3OuEA+U+EIOpL0hLf9biRW/TePpb9+pYZB
ikzCkgvB4sc3WWqgS5RBKy2UU3ANnkoQvSoUynavnUTp7Kbn/mOIHsXjN1Vfd5r6cPuYWPo7nhnR
Pkqh5OO/iMYl6qWBipndeHptf30jytpfXU2TuITG85NV80/DioSZCc9OIS0aq5kaO/eso6rKX9DX
FQFfzwafg0j3oQg7m6MWAT5l5nClUmZYvx95BPujfc5e7uQnQPVdhTWvdfv1a/zLD4thGoahDpeR
r+Efr2OITZKSZE9ayESirbv7XhxxuYwoB0Aw5ci7G06yEOcuGYJqgrAasmINDCjLUfuMNXcZpvpO
T9Vi3GnTkirwJBNusj7vKhgSwctIwajm7tfvr3ooLAEvuv/jjvxjo/+RcJbwHLf86X/+5zmJ+M/P
ld78G/7P7/jPN+8j5+H7Vf7yV/1PMmUw13CT/e9/eB0mz/L5b58ce8tuKDj/j38/8/QP/237/Fb9
YMz447f9acwQf1O0IVwkW8NxSR2KUv4Mg+i/EeoAvaIPTg5LGSwbf4ZBJOU31RJJR4mKpTN6a9wm
f1ozcHMYdOBYpI0NgygJn8R/vLwf3sh/vrE/RLGGz+0/n0BDnkjBNsJfNP44prnhNPLdIS7PgAzo
jGlTz0n3Ce7iqlAXipHth3W6qglTVbZXEgxHQ0/XqStoI859oyRDB9b0Wai0gJ/T+XfX8M8X+f2L
4pgzfAy+f1kgfAxOQDKXa3jg6ENk67uX9V/sndlu5EySZp+IBedO3sa+KEKhNZW6IZQb6Vyd7tyf
vk9kNdBVPUAN5n5uEvnjz02KCLq52WfnTMRN8zFU5dZAhVxNfg2lk+XKlZ7snwHZP/Ln4RPX86eW
KNggfeplAMEbEDUsflo2O6N18qv184i13q45JsWpXez5xu5nvUdrYuNW60/enFfHqPpl5zCyLK8L
H4xyuQumojzWsr6xYEJb20K7MSTfpVr4m3wWHqyRoEbgOjNQj+aH61aGhF3rbU3S7SPiBdrEEDxr
Ov9ASmcGslVhkivGCpaK3eDGFasGX2gzz1zig1eO1dYjL77pNhMStWO30By6r5hcTN191yFxdb9l
OA3F6VkoapHu7p2rgpgMRjuY19qa2VWRhgmrwwA8Rnf+HE5Ve8lb6zE2qM13BNcjlj9jCfC5J9iX
TT/UAKGF2Bjickph0vSGrXuwcAMXtmuh3wvsEcRS0/DVxDg+XGzntJf44gNttnIs5jWKkoGGub6R
TzTE/HHwoKwOFhIM7Z+GbcvRzaxjWJ+iRnyqOT77GMt2qXTuruHSP3ULUZAQUHuc6G2V0drK+y0d
BSrG0aoPJnTeh5LmWVR2TMy91xRjVyvAKM3seZ7aagMd9CHyourO/rW2LUefFPbejvQJIBhbfDTM
RgGozy0+hVMFN0XaxAp+g3KK917kfSbBfUBqoYk3WZScguI57n95xnmA//djcky81j21cteD+i5G
CO29z1iY6qAo+2WXNwCzwX/ebFSuhKolrJ0QxiadySZPd8IbmV0+thK6ESYavvON5a4nlVoX6cFc
Qpbza9HhDKB7jLfoo2tZvDVVzjtQep9NCPZf3BU/MDY74u5T/pK2zXc2efDrTUCEQsYMffxU8oLu
ylHA3AiHd6J9IfJvOmcdAferxKKwAsYY7d0RoEdb1MXKzeJ2n3tSklURHZAYrsCNbT0CL35TYZDv
O1Q2m7rl1jDFFhnvmpmE504kkZ34REhTrcw4nPteWme34kmga5jxXuMRbzblD6u/8QWk55Y9q60B
SdKb3mOfl9RQy6VhP7nzGk15e+cdJKxM84bqIAdtm+LoyvKka08/gdHMd56ZK7ZqbessWaABiwE9
I/YY7Totp1/JlQ1K/f1/8WA1+3agiLd5EB0zYF05INjadk/9qNiniLPxnEPGZF3gaqVMlFEcv3Oz
SRCwxhiSAlQp0xjqMy0Els2SUe4mt4FaMJpknwtcnpWTX8KenAzUyVNGv23t9szAYwZpXDhg2IVB
fNXRHzYOku3Sgutu65AGQ3+B4hCtHLIffLdD/oWW/qgKtkzwM7zVGU8HFrT0UeBs22QygFrJO3GV
k3thne6ldQH92gOTzjzrn3AtmidPF8FKuPk3PAf1W2ZXIxkp4P1LlZ7w38nDxN7etbPY8DB5cISf
N3+GCbuzsTlmKbhcNVDVgLU4m1nF3A2CBmxnomA+JeegPAXVEpOECPEZW6DX2qn8g6CcWXHyERel
gzHkG0wK+1zHP8lg3IHdZbSNOz2v02SpKZeGGw7ab6UDNyOwGfQUEoABKKad3xYA0pflG3ZrwhCp
90gUeuF2BsQg9SJIfj2sTcFFe9Y1UdTQfpCdp49uDyerTt0b/7StpzOWbooy3nfoItZdml5NnIHE
dliGcMBMb1NXnabR2UWLeFHdqI/pqM3GZwckmh9BRbCt1qhl72YVU4YpeJjFZWgaghUVH9FssLvt
EvJDHo0HlpLxKVfqDWKJq22YmM5t9Bl8RIL9xKI89aJ8tm1+NZsE+cryxfeC+pkQN4A35WPYy3ri
CSlDFb1cWSjE/lswJHah9+wIwczPVlvote4SvVZWueza93zsh10gJ/wDHfE/Q57k76FnErY0uR1t
RlpZx9Bn6d/O3WntjJiv6LDibKcB3AU8d1ofsHtnP1nee452akpdPnkTC/OAzn+4gGkCHx58iHoq
sluXB2r7yK7FVxOT4TKDHPfp6LFcED+6C/+WqeMDmi1kzrIo/EB3+A6o4xIO07Zb/GHrisls2iG7
GaN+B2KMvrsqOUd2sUtSTeYjGs0m69sQSS/nVpKiMEjpl/msUa2h2yc7tm7uRL+AKTST3Tomh5P0
DAd485IOgKV+6lnNXCnQPlswZQAG7z9MuVcT8eZOTR3G4I4desdE4UPgZwMD6ftPOw7MTrjzua2j
8aKGhhOq7BCQ19WEbNyfH/q+TcedTo1ATwRad4AfIvwVKT7/1cuSn2ORuUe/zGgCd+3nPJhpPwUe
tlU+A2Ms1IPPt+LhMY8sdcYQjDYpmyFJ/P3h/p9BAlhihzwHkErXL+h8Kx6tLHpq4CEa6VLVpc25
bpJmnQs+G/Dve77NrNScojKU91nDT2oIs5PYN9ZYsgletRxFGH7gxA15d1VJ359lEP3CdGLWvj93
O9l8b2HeOuUDi/k+0a3xK7YjBoHNPUA+ABqZeSvEofsm+toDWD2c+UMBo7Aed0qRAUMZygiG1t50
HCYfC5x0poc8/UqnOjguDUzGKkrVPkn98VoNAPXF0j8MdvwbockbRHCWtvwgPf/9WRrws//5z2QC
Gu4MlrP5++2ai7A9L64E9a0ZVfAefZjuP/D1LZt0+FStk69n3i/XhBvL1h/oh5RB60ELZnHCdmuC
+TNUSCAnkEHDgehcugkyRe/GbZzdNJHAw2XZb7sGw8PAkOs2yRYIVX1w0yV99vr83YrBR1p2QaQW
JHKWeeypxQJ9urHvezxQ6DCNse+cUV2QnJXGHMMuyy5Mg4kb+R0K82qdWk5yUb5JYNONlwU+6Dlo
2/ARqBzmVjs7RlpcY+rWS9GH9gVCebpWHT2mdKDhqGe/uxlfOixhcFDjM4lK3t3sk76yfL2tKtNe
cIfR1UEscWApG63Y9EbURR2I9O9Y4TwkEHOhW2yzqqVYBQoJzIqNvHE3pMNumKunkSTlY+V7w0pC
bF0J/WHKsFtTY6bg1fnFAWanylQWTr1oXEF/TAFuQom2g2UdhhDNCj51vqHiDHCvrYIe9aFoWSGd
9PiSD9189mKEvb0sm62cYnIpNnytlg3fAn3ATHiL5xN4Xe8pAHV74dtP8pu763bR8WdkLfnRzgiK
dnAtNymFaIQqg0L0wfYMzcalGM9TJbsNC1zthrOWZQ0IIazwJJuAdwWgr+lqhmZBzkuxzcbPtC3j
Ojn1rrW3QvpvS1iku8B74/F9BOoBhy4k/SjMzDpiqGHYhr/Sezaigk8M6fiIaZowXu2Xn7z1KC9Z
BrUNfWWIXfC0MRQNY/EyFfrQ3JMn7gA40S/sX0vG9yzjGH4eiIMKOb/7hXgaotZ5LK3oyCHC2Tv7
750axSbqLKzJeUbsB/ApDUqxB/R81KblqB7JdzHTYO90EtwQJEx1uz1QHXnnK4tnPZ9p4KUP4H/3
VRMQovRXNuny0UP6rZEMO9WmLj4LjNrh6J30dM9PeysTdGet6dwu9UHrjwZ23VrCzHmF1nEaR9rM
nlbEsjNzrLx03pdZDZdMROGJkPimT1siOTNkzrv5zGmiHPAuGpi6lscggi2NrUaeenQ1q+wOwaNK
extU6cIWot7FU9Ws6sazPl3UJqQpEF+bd+Nk4ZndbntFUbzN8qX62csMK7RzcvmXvjDd8A9FYoNT
r4z6tMkJt5bDB0xZpN6GyHl2nOQLCyHmrpRBcd83R3YI620PcGdq2+Q5R90CQy3tfgn0FjZ/XJJW
6aGawExZ3RLf7FFDOLYiUDZB5K0cP5nPi03CqXWIPPrTwqi6qvKLMDrZw4Tkehj63Usgq7PoIib8
Up/wloSHgSJ7FctQP1XQkdIkPTlc3lYdcfhNkMrxyk/oJDbOk58717p3/Ie//xVy+XxyDMc0Hbab
bP9A3xuuPOTTbOlAOZpi1yTptM7JlVPFOPIhq+sVSmT3BG2JhBvp/WOUIhamWMUR75kL4JRy6ONN
j/1kw+ptcS37gZ11KtKi51f79fjulVS7YdQJGkw859HvfHANfuSTyo64rP+MiwQLiiqCx+VAgWLV
t7o7tMB598uSpGAnK4OSQFMx+J69ShFNeR5phjB+o2uWbu3AUjzO8r8cXi60nEPbKYLYTegsfBBt
kmx4XQFJE9F5nC33lwX4bJ+X/SHkI8l7HQMTkS/mQPaji9VhqxVVYTGF2MAs57QAYkAPADtazeD6
LYIvzMmsVdH3tPrI0J8YQCSn4sRe4P1iHSWPEDNtHhEz6kktzZtyT04hIAY4T0CiypPLCoBDOm3j
9RyBTtHqs3DU/RAIxldnxwag99U1Gjs5NspmkfqJqQGQIA3ok/W4ba/8B9Cc47dh6fMNSS194+EC
pqd2Xjilg4/M2kaVGL/3VImHWroz79LWYXWCSWklhHOZI1q9yh3WY6PowXS825MaHHxmU6e2RyNL
RjFhVW7xPM2bhlYCyWCIrrxGYeK3x1hNwVkl24x6+VKPziakvUQwjJsHWIrqTAawncHzdf3NNoV7
q9CNHcMmpxotyb4puojUs7uFXv8TfdJk3TM0byqVPeW25ETwFPyzoQIYCFsPK3XwMSeXNImj7xN4
lD1RtGmnXBBStrS9owa9AJjPWTZdPXUH24pObLi1N9oowG3Hyd4ai9qnjyDFhiRG27uPfQTiTiB9
RU8oPA6uMXtb0zmeXe5b+cQ1QaZcNxsK9ftxg5Ir4oFDblqXBzNzFY7r6amLEn1YyiA766oEa4Ck
yJ9DYoK+CE7d+BV5Wbt2Y7c4xm1zKEBkEzov9Elp/3dLBJOFIzpKg37wBcjtSfh4Yf3B5tBuvZsb
l+mBV8U9cn3YR0GN1i0v36Uk2NeF/Q9OyuUmLIr/BgyW0uUPQN3m6JSkMswUfSWx7k/Av9lcLvwd
Pd75UTS1uwGK5h0a9b3LQnYaikoe7LuYT7bMkCc1YOawozcH+upxbEb16CeBekxwrG9yDEikHuoD
4f7uqGtge6ws0RFqVXC9m6dWI8fEc5mnFpaq1L+xKMKugj2cgCe7D1FNt4mHSsHBAWrpvrnHlH84
pv48fJKrARQImiOh9bEai5E9cjZ61xHau6FYOK0EWfGgMdlJEi7cFUQVjbs0V+PJ54Jc7istO3Ue
vJFbROvUr3X53pCuv1+dqvM1y+r2NWjg/bOKzJq5Ailmh8VOz6ydehQEkx07WG/4GhhofJeRzPdw
LJEbyDWHlfUX4GyND6wpOoeCGcuG3XWWN9AKrfArul9+xYJLmv1YfMoaJGDjW+VFP9p52EF7anZj
4RfQXnEbD/QWdlOa8GI2PjKPLJjRvKjgaE8L3ALb+hHOxVcwKvdpTCzwqtbW76v24AHIXeV6jq6N
xNfRRP23BWRXPlUfumGe78rhp8VOx27iznRroaVv0FXjT7IQ5HAapt/rvviJlah/VZ358Mr0NaA4
+nDh9rJfWxii7/KHallrLwc3vSa1YIG/mAYsUvq+KxZvw6HV7BfxTpbqq9fO9GSK6qUCTLaWXLYO
cRE/6Rw8q5559/ayOFcaSvrU1udeLXzSYlDtA8+WO8J24yyASAZrSY8OjODdRLL0Mc/i6lCGn2Ku
cFjLbmE1nfEFg+hNE7TlThLfpN5UxR5WLD9TSb2fy4OLbvcZEgy9bTgy5BhC1elT3fovkUd+r7Li
eCWLehW63fi6OCGCHeWvPdnnlwAoZ2Ran8ZXiJPb8mF0zv3vaZrn21INl1jGR8J37nUBtlbCT0TS
DDB4Kpefoujm597f4tGGm2exSivdtQlocUYaybNX6jUOvOHoV5PcYAsPyWpBtymL/GcVmIEyaHjX
dUhcNSIjD1CfsZWT8WYoIegugRteO6xOOjDPbZadcViQKYANegAXw2JwxSRHSmbFBGXNU9MYgnFk
9EAUeghOuHN/iydzmEu/WhF516uKrZOVbR97v8YEqQAeFYSfOeT4SLf9iZD2Tmp1EG0wPs73H2AB
9wDHaX4I4BY0DTcJDPtjCTy57Lxfumcve+K3e9gJVjoV1iFHwEyH5Y8FrHIF+FsdFSra2bN/aT6c
m8E3p/vQ2lm6dTSgvGHgLvFFoe+MyrUK4OnxINThK87VfA9FJxgaYh7vgDjTcw/XGsoeoIEo+cH0
zUFYtBmKbQBte8hnXKg5D8EgKzo8yAQ0Bb3HBu+v8ri0LrPCImFzUiYkamk8siC/yuf8PcjJ5SyO
RylIaN7MuaQLStFd2htPDeWazSamoLWBOtx/Tp5T7ulJfZnp0SfHs7bLcNj5PuuVHTBVGl9I7u7K
SXOYFLtIcXGLfTq3aYO4lKbuOEXfLIwi7FGBsmkqYI0WwWXjK70dnaNqeuo/a50E4mupBJQI7wsw
zl62cUMtEV+EK65ki0GC65Kvh2vAMS9gmYSTwkblWw/JEP2hbJnBhOwZBOltboZ94zLAdcp3nBkH
UbTvfvANcVK5jjJ6+dJze/DMiLtabX9ZoimRdLjnManoISyl9RC1zU63A3Y1QjKrMqwZwwooLFZK
3wfS9aUDYMiLzzNP43ugR1dsHSvlzyOB0Na8wumEQ08UX0weyYqjgeBAcJpDx3v3WdgtvGpI3+oT
syMhzGrBudNWWzdEtYUSat9q9BC2Rc8y4ruU+c37WPaUyvat8suBXYF1GtERS6rQOmyNiR4YkawH
+RiUjFzRqfMouPrINDZxXLQbG1556Rxc0XNLoSW7RaJAPQmzZSUETUhCjGyWhJCfZrSMMNQLLGSN
YlHRAt+4Kv1Hx9gnZ8kOtZ+aDeNhe4XwGDJxgXE+5mQjwwtiI8LIcc+hc7mH0Jj76ZYn/yWVCgJD
02+SyGEMYoCDI6UIT5w87zRY2CWbKh4+uHV8A4c5ouNdm4wFgchsO8V+GPut1rpbPoNoAoEe70f3
B1OKFdAQbGW/NB7jZJz/tHl08J3cZbZRlee/P9SdJY4zJRBdD+uhyegquzi3cp8Qgq/9I18hsCaZ
nWKoSarCa754cMbapvsoqvRXTfFPuWyvXQnNORbDyfMq/UDP88XVnPmu/RHME8x87iB1pcJHW4of
ca/hN+UsQuRB+HT/SV7b/XftsAFYjjsVLtEmCuPfUlfOLnBTteHeS7siJqLBZjMBTTl7bGp3DjC4
/GJNLKIM2RBe2tH50txLNrY9VFsxpu2bW8F8W5RNz2BQR3fRn6XHRaGwR7N22CMB/l0HeDiJv4DD
3sVD6JziLm+YCGgg6DK5+6ByKCaJz/OfJjOtAODhp6qcL2ObotMxTPXp4uENvv/QKXaUsBTnbXcO
ojGmMlfqEAd1tSVVeekybASLW8Un7MVFEXuneRS3ss7o/uu22DZ14L6KW+wt8tJi/rooXj+eo7L4
46ApJAOMWH5y9aWNpxTciD0dR1k/iVGYF1nedZ3v9WILbGzr3IuWdbP042lhwLtJ5VAfYJDyQB6j
5QH/xcEabLYlfo+9qy5T3h2yKobYNFf+ZiSlsgFqNa+nLAzZIp9Qro/eJUmI0VhxcTX9eZRGb+eY
+2gy3Z9VkrTDzCtzjVoLfmsH/KguwjXOGudVCDDrNNQJ+3sXrNc2XwoRxH4dt8DYp5TlrTw4iAih
CHfq5qR6OChMD62HyucxVBZ338RUPLpyyTd0O6o3+pdzmmxhy1RvTsAHhI/RIwiyY0ajZqX4OFm5
0x3dwj2Wwq155eleWbONpRJDGsoJBhLKig9cR9E0eX0HEr2wH9DQ5a9dMD4EdeB8H53uY4hAamW5
kfugJOYF/Xbaao1wI3GscS9sgEepXOJdTGG60dDQyhIJw900GEoeNPzSZ9FPy81kILLlYl0+ms7d
tkahzBXlvO41fwJnvfcaOZR0KBdWgUCUFfbjK/wy3GIwj5eqbAgyzfZOhhCAMkUlHtbV2ZlYoxMj
z4Taw1VVarjwrL/wvcvrdo8QKVzdI6R2XoX3ySBHpeuuXG4wSGaFzSSkjNdTA7ujW+zxVmT9iwSZ
xNUaGrCexENndWyr+777lDvhvGNhzFrjNYbuVLGCZPsUIcr7GCQM/UwOL6UJ87fWbmmf1gzd4vs8
PCdalSegE+0ppt8zAO6hnYzFLcFLhTLHghO1UWJhHXN2K5rSU71GD6lXi/LajddUziPCo68kIR3b
my67anZAxtbqjnESPTqdE15YZBIQ2bA5AWVC/nMcYwl/HH4RHCg3Xo9qjlBXZmsvHZ+jBc+unZUW
PfTUPdJS3pUt6qqQ9CtdvnF4Qid8BWdjMNJO8Ztk13jK4LYEdoeP3neHSx0QSq5tGjY1J098/5jQ
uJjAFOcDi2GZh2sxZ+pkxOuAIqF0q60V6ewMMNHE7EVra1fmPedsRS3VmU8eQeygKYfF6iHwjlYl
A2S34X7WRX0StSMubdk129oT9SpaYvtcWb46Wvd/MB1XxZCZ+3JWsmwp2gEJCLdtwx7vIlKP19MU
VwLJt1KUWADnLrpMmWEnRBt1YCJnnSKh2djLzDens53fNDypHTFzx0qwYlFVFbet3ttoAFuf+LF/
mYY06wJOZhMi5HtMFbu43jIfu3Qer0G7RA/EltaTVwzfRFmAyJ9p7aZC0en0yVqXU7HDJEucvS2/
DyUsxcrXe0dNuHwm5kisE6R06Nz0G8MUah/XXS+OlA8RsL3cKcyziWmEbBFb5FtQ7mK9WBC1J6rC
Vg7zg3Y8CHK91gedhpdMZP6pGlr/xO1nj+w3OSkRMwFbnGS9zF8M1WkHus28p3PDJQfacQd3acVc
j6pzzF9wWQaHyuctNrM0SUnrkiLUOxR89taWpDAbIevvTN8nfK9YgBKTYRh1kre48KvnCFsSsNDv
FP5q7wID25UC5UJXD5cwFcXz7F1yusKL/Vj00XtiI1vp792BbCFIW4javnaMotwm8TcK8dq5Tyaq
yCw5T4y9FboUmr4TaiS8CPbYh2uc4d6bypt9FeMBodLm22SmsxszHqgYJJTDqM8+9KyPviJTrJT7
lqe1e+0XBpFlG6LiMHTY+4DGVgVGXXc5z2MvtM+Nl+/SbsmZrKljPCwTvnPq+3bs++sStv45teNd
P0HrKWYy/dVctLsx59X3yr4+AjPI1mgDbiwC6G8l2q8aj5DJh2eHKq+g/Dsh5HBh93Aa6IR2lh8y
IMnLsgLmGDeHbAl4+6RVeVMuTc0Y563bmeqKXe7A0gkcLqKsV7dT7zTD1JMnQHjP3AdPVdo+aQt7
VkT/6LnB44cRq/P2HjD6ne3GzyNf1aESEAlQqOOLZCBKOBz0hAUwr6U/9Zp4XcpILnzk0F7wM1Xm
W2jJx2Vb1iPr7+mM7ED1rz4T6KiVb+3S4TpaJJ2z8QLBiStSym5fkyN2axfrjPN5rRjfgOcTbPap
Q5h6ww18IaQxNlR1lOod8Mu97xTLFhTihvAPHbrao27V9yt0swsH29/jHkOZowXHp4rENmUhM9Pn
ig5itGDusdDagDyAA+JVJUDbyj7FDONWpkqnUwrXTPb2N2di5ThJrAa0JTmhGgDGKpxAiVDMMTL1
m4bJ2sugAH/k2WsjsT0WAUdKQqrk4NF5WgW5sC58/TnfvoQAszsCZvuWom16ABFybcj3rfqp83fG
bbi4ipR1UVN4YLTc51nl4li6LAQ0vHHWdRR8zxeSXrOLkbwK2cIyASrTQbEf63bRaqHCe7aGo23g
P9p+lD6ycctefNOt4Z3tgIHp40hGaS3rktVtG+cFrCxyBd5dME2LkRnSqimBAVhxeGRV232UiFKg
KYbdzmaaewm2rt9Fm6UzMyLyRl61Xubt/yVUdo+M/VukzHdYsmG0A3k8sj2PtN2/RsrgPXR9Kb1u
6yTlp0uBUboWuYOmfogn90re66W11cdI5r3OE94l3tMyW18KcukoeKSj92HTLB6e7Z4JC0XRalTZ
j2jxDl4fXu+JjzDJuS/X1R+udiQ7dLv6z1/Bv4eFQ49OSRwIEcHTtQWrQ/9r36JIjFMVo9WhUWhu
FlPCJAm6kyw017/5Pbfzp8lH+/2f/1L7zp3+P75vsXPP4Qn+Xj/+X1G82SyDMy5sl9YmefdqMjP2
hBrAadzh2MeB2ftj/93KDMtHGQ3AwqH10ERO+mYRU6toPQTDRUvn1ndd/WGJ4ZV2+4q182A3WQQB
ButSjSlEh2K5kZiPNlU+dtvhPDpDwPif5E7PrYQ8XUr+g+wNl3ybWUntbyqHeyFJhnyw8PPw1xvY
EaMM3Q2mBtJX1InwbMOfUN3SVSujS9KSasq9w5hCRpAjaTDOduh2rjvcDOHCxv4iEXOaBBz6zK1f
Kh8oSs32vQvvhstGiQAU7U9fVYfYDl+dXP4xY/rLm/xrrrFdaecL/+dNav9WJMOT78OGHpzfnhU8
KoPgJl3e/cpiQb06YjdGNxdbr8uc4IFNDx3kCWDPuIVdd69Sccim5Kam+o7ffEufxhpvhK1fsqq+
BSUpr7H4nJknxXmwY6z5FPaWexyMQNNbevtFAPZUU4T3rAicQyxxUmde7WF8LFqmwBJraJERIMoF
OmD6dS5xKnid9r2nEOElyBF4kaaOznWxtSxCSX/fVP8/TwyThFTw16/q7vKAeid/dv8aDLaFzcLf
/RP0HyLFXDt6za7qP3PGd2HC//y2f0aKY+cfrusENkR4UPLe3+DwPyPFsf0PmyCvAwCO/w/ujWfI
f0eKHe8ftL3I1Ab8loh4Kv/rvyPFjgM7LhY8YFxWOIje/j/R3qL4/iD6lydtxPZ54JFM9oKAs5OH
7r8/adMCVISA2XTA+fnitOPHUNJTyt1PyTlE+SNeZ47Plut/Rzm7Sgm/MldCEZhP1gZywRn88mkE
kMbuSB5FH/lMBT0Y7zLaNuNrehwr5Q39RnHpi0txLlrUN/x3PKJ/pXL7lTLtrkHuZu5rNwX3bpod
n6vxK32OHerzKBg0GlX2jfRvVpcQDk3VmkDt1mIgJhL5WDrgzPj48lCa+hUzKSOqHVEYsTVR9ybZ
I6QXAfim/q58i8HcnG0Xf37KwzdB3c5Nnm727J/ZH95xxjxThto8NNULaQxuRkLtGudTpO4PPZGB
KKxf+E+ubqkdLpj0OuYg/MaiEzkcmGmsIay83v9F43U6FNXBt5ZllXQuat1G4AuqrTuafviUpjxY
S/Mw+iiHNIP6PQv7LfA4OGW31P7kCd5uyH30ZHCAZOUTLt2EOrfsghO7Xjgao3Nm9YwROr66kMHk
CHVpTSpRHmR7J/Ul+z4aFpbDcrhZhcXi7OA954KFrDrGJpK3kFG1bW9KVGqRIjQ4+FhTIKQcIFTq
eDwnQXMpERnT2mA3ZAkNL+rQNesmAT4/TVhrBH3EuroPSViDLS3/3gJlk5rIE2MvKddBmD5hLSZc
KHJE6JRq2MJhVs9TD0cDuJPNNvg9b38UgYenS6Yc3sOGJtC4l3BZEXwSak+Mt+Uuc1FZfl38tyzK
xQNFB9kcgA2cHVC6Z9Vlu1i5HYf8PSqLFWrkHrzB03iUAUleL8A03rV0EVoZ07EioyVV+LteyqOa
YfZ2DoslYd7ELMUOmhsbvKq0LrK1KVn6pBv+Y1C2t6crvoMce5PhcoIYeNYBPPrclI+mq/ROqUys
xFBxeyTFkgdFD3uvbff1wC0q1c5z2X3oiea1W+Hndpr+W9zn18raOvHdIx3Jfl8H+M7LIivXXvvu
dNZns2QIX2wD8aSCjO3eZ4yIv+KRXj+mTYLTyHGWiQ4o4xNeCEpXu1PMGMvgFILBayLePDbKvlTR
2cgWKtTkLoevAd8F1s9IseQz3lOHZYa02BbcP0RDtQDnHkU5s9wCrRhZOJQPbYQ+zQ3qct/58k0S
5xn96ByZ5VexBBEJfmitQrTPg++M61hkqKpgQPOCZt/CrnrxYPAMHE5b0uhyJevoRjToXBnxgK6l
J1KOi3phwEQVx3RzKP/4zEJIOgwrrA17dqQ+bZtryViR9ajkxQNO48GtododHpK+JBKIbOwB/fu4
NwYtWpElP4YKcFsYmHWumwjMP3V7P8sGYbaikswYA5WvMghevVhzmS+7Y1g6H6EF5s8bvOOs7XDF
H2U2+Z3bEeMscoKSqfvy22+zLxXaete2mqcDvrqxywjYjvGfBq7RUsTuNqAAXGWspUKiTnM4MOp3
OCc+LtPltR2ZZ9EE2tMynVZazJTeALDIi7JFpClSx7o7EYhGTY3ybyEb6DfTOhn6VzGG95KAHG6Z
Z+8Ed4aGlCM7hjPwmpoHKfsMTxRWsyXCs2nns1uqFb/b3YDbJj+N1miVf/Ac/2GncbGj+0gKwBl/
W90L96rnYY5flym/1S6b+zI60xZi5JXkuBk9JN5igkXUJC46s9A6lsmPVNNr16kKdskU2bDTADYy
y6f9zmNYRG20Z0DjPgYjzStIlvHbnNEnmlVQ/SQ4Q2+wQ3htEcSWTv2sFx8IVIbpMQ2YQAJbh2Fl
8f0XFkRpx3rUoYJvOHgcQNx40pjRqFfLJ0AaXB//i70z25EcyZLsr8wPsEHlzlej7Zvv6wvhHuHO
RbmpcufX97GcwnT1AIPBvM9DZaEqIzM83I3Kq3JFjlTjsJUZhsDAaZ9Y1o4HXdjwRerp1vhzK8MM
sq3KXRF1AZ/UBCuNnuh6WloMaGn6rLObNT27/iMnU+4h9vgNL0lDXVfAR2ejOwyUdkGowAWZMokP
Xtugp0M5REbHOAppiqWO275OIn5J8jTbWQKOi1kZhCA674F6p/GIv/9QTRBkHO+l0DC3x3BCTiue
Jz4SV8v2nmXK5a82xpO7UHsRG8kHKdhuR2drcdaz2HSdeF80VBn2HXg+hr5G/YliwGZYsNvkqICc
GHh7Hjyt0k3a0pjcN6NzzlK5p/+DGltFaEMiHvex/qFz3r59KK7j1DFRL0ggfINCRdODgdjKWcp6
VI7zFLGECtdQxN0oy9TGUNkzpWIfXevRdRjPx444HnT2Q5NM26EDIxXE7rIyjcqhCqL+NLPlgSZH
YpJuxksp7SPKyvNt6Hczr4LaewlBpBn7xV3e0sU8XBuzIW8CmX9HKebKFHV+NyCybbN5eUiy5Bu+
89/ewHJh+Da9Z6F5vB2IJmV4ZgtZSQpUzBxaYA3e6QnMeTRhYXnqqT8X1uRxde13rPqCp4zkx8aA
IrbJZZMfyoKtndC8Oporux6cbbv+pmTq1rmfCVCuw5o0vA3dv096nxc8kjRApZObufR3mX4cmSnq
dtraeE35RUKGkUVOmkbx7t5BKyXtFIgob0akErc8JsSuE4aINUoWBerut01i79FJyycWXPW1rzAZ
l0sDWsgv7ye+KcdiOjtZlWHVx9mRDFxLrDwtN1aT/m0Au0VYWNGGMDh55kQZPITOhkaMpiVRHUgD
Jz7wWjJHzske+k1RiwBINywUT42PRpqLre8MxqZR6CRC0CEY9799mb8NpgNziU1m5AVcqYyboThs
r4ZhtSeJGkETmhrXpmQg9HHhEJFgpUxxMkSxOt11HcvpRXCsBj4Ab7+Q24YZpfcVq/Tljon11sWD
sVf11k/XVqyRBzhfMTUDaWhGMmDXi+fsFPh0ZuQlZ+RsVe9MafqqkpzXapGtKPeMwRQw3oT4ATYU
tjzZA6tDJHq2iXMQrqc0Pwx5gQPLmNstpY3OCscFHxGzPxvhhwJVuJ2rfF67Jh8TpcqQANj8zGdg
O1QVvTNjdd/OiT54TUULRfzdZwLLb4tDzSIllABzaO03nKxw/ZCzFggkakn4Q2NEWikn3nVLleyM
vMdeyrRjLurBCuiOSJSHS3PyvqSkXgWQcLAwu5Hh26GBheum6dZUij32cukxV4Yxzig+s4yflyXr
HicIU5NC8bArbBf5vM2SkHCPM3/lTq+w5g8vQQAqrhcsHwLQKBWWRCqjJjyytaZLaXQhEy+vLF/N
tu/A7jIMkHTEQFRZFFer9bzUT/Yotzcd2mfiqNr8LczteS/9oL7AWJCRMwzrrECJr11MmYMbHjoD
P0gMIm7HM23R0EBL/KoFSsm+qgmMD6NU6GNlYdKuipHFrqz1krk/S17PuMlK4L6L+7fU3h8XR1Pk
axlgnAPp4Jf282TTzmzbb3KgB7WNAbZZ+imh6YJStTKW+Fyq+NV06oJjIHuu3epoFa69salTAmX1
o1eU0rFvhCO0C4tqT15uDCpeZvjV5oS3nNW6b+7kbq1yolUiz8FshSDbsjZ0TimPGGEmdhLg0LZ2
rTaioeQ2H7x9zADgEJ45d+FZFfBuVIPIUk/VEVK0sw68sNlZ1X2hEQ+6bG01YDcREMqxBxldDT9u
0B2MuHkKALMPNigGd24BeCnPCFfx4GbUtC7Y6R0rmn15DdmRcaMKfyZfeaw3JAg/I3/MvWohToPy
xZSoin03uj3LR9J+XrFqAH5vlAXKrjeaEpseZj5RPdZZWhJaopy9ifFqkDAsDvymHzPSoq2EDbej
A0jS/I1z59scqSVORvdJufI79mlDstUSpUHwFpCd4eSxL3ggtn3NTisYOoaXGe73FFNGNP3NuQwt
8dWMobm01IJEzS3fkHh3c7ojefvSN/iojb3OqDK1B5alARYY3kHBsZbkdUAyr/yhva35jGrnGv2T
aLC9Lgk7qtx5MFxBRamfbvi+/8zWRlREGJa+Sddsou9FmB3rMJ03bYdhzTeqn8S2HqagvYqJKvqZ
10GUFoFFf3x+CYjVQljEueuqqo/6esGNf1v1y7q7JnaCGQXqPjaHUFQveV38qZOSSYflraZbzMfN
FVbVR25R2dnk6g4+zd6cqYT1jI3sy1MNuWiurD0O8L9CYwcH27WOO1FFQx/8/f/izT+R7v+LeAOl
4daU939Wbl667kv/j3v99fenTf9dv/nXP/mvPLjzH8GNm4U1kuLL0Lrprf/KgwPdvzFf3NBBbrUQ
yv+XeGOb/+EIF06Fg/Bj3WLf/yXeUCnooAaHNs2QwjG9/6dyQPt/D15jbHGFQ98kLYO+Jf75+/8W
vL5lMDzdu7TUZ968Kp3yzE541bevt716Ne0Kn8768ad35C9r4wfazJ9v/4lncWwoShbSP9z08LQx
7rPJveDpoySCVM1G9HNyNzsOJBRRvLCGuwq5z6S6VGphM9l7kQs+6MtIcFyxMm63//ajuP+f6tO/
Z8pdx/zvyDLfEdhUEM0C1+db66Gm/3dZqmerQahpGHb8rsvasdojl/sRr28lVqViEWVPdyPWoW3b
uw8ExaCQVPnJNXt7IwLrr/CH5hgSLj2mXfPZz6nYFl1P+ku9kz9szqa3rhLTudeqdU59xQ1CTuu4
Askpm+RA1peZ9vYXpFYC4wEcnwEc6Kn3qRd2WCdw7KYPM4D9kz/TY9NqUx6wzo6rrBzbez2mP3Xc
Xk3hisvMG28Tu3a5k2F2yuCdxc5cn9MG+5IVNkdSsNNTOsv5Dgst95oi3kw5pKVplt3RHG/Y+6bq
toQRQIt28TVeHGiLvvuFAa7YF2Z6GHUYnAfPvwSkzD5qc98iochlqN+ZagD7pPYHBqYt6FoTB4Tf
k0Vv4FsHOntIZ7feJmxqL0vMYast29pNpOdPN4BIBA2dO3A9v1KGcq+8msqDJh3uxpredcXg29Ta
2y+jF9Hs5CPFczPynOKxof7RJZhKvDk0LwXAODaP6w6f0jolW7tunNIjQ5cztqMaNSUDtTv9jKG+
egZUz1KDR5lLz6IQmBdbIGGlF1NH+QzdOMcmwYZmB8+B32Z7rFQkNtus39attKI+NT/VIORL5wWY
wAr1QmQqXDkzRngH3hLiGVVas/dmwmI2CKMGyWDtcmqhtwN1aJFVbax+DWC9OhBhpdWW+oLVbC7f
NU/gajTnrR0vOBaak9/D+1HQvJlpyCJycbShtlluya7TfMbTssI2ago5RvZEkt0kwhXmEyoXC0f3
ttjPO+cFb7S1RZ/95uIaH2iXIeIdLMdZe6+FaIEMmNkjfh6WeSrQ51gX+MBHC/gD87Glk2An8rFC
TXCxiLb6RC/VZ9P4+kyqpl1NQeKevMlFYxrHz6Kjgapd1B0p0Z1mW4AoguXZSw8WGQAw1bh5W3QQ
GQACnurlwV+YR0R6Zl1MtU9TPjjjDctesEsM3W2dy5c+V/dZPtxJRqTADXzs/d7WGgkTYEVYTb65
l4u1llzlR37+FFhoxh6SEz0G89BmVxSMNwOPyjGp/aHwCJE0DV5ZaVcr5dbJtgPBvHJDEO2bUDHe
12yNall/eBllQ2FbHITHEdZRgB3IjJaCHHlssMsadxhFyIWLnDYzbhqsuUKAxfYynWtPX6Uz7z0G
QpMnJ0psvWvFBLH/rpjza6P1WZZwrazHVNh/bAFpwNNt5C3LxXCGjcr9XdbH+xxYAk1L5EXIXm1s
rMmrXGYvsyn/MXqTC5zONKZddUxUaDa5Po/59xJjA0/ygY0l+1J3Hc5YdBIY+HWCFyvBYsnXu/bk
3qvAVsj8s09aAZRbrbUIoNVWXF7i0nkjjvghW58OSsP7h6eActcenSYGIrE8GsaJK42O6gT1JED0
q+OTVQVv/Dw5/CwiYj4ZtNHlZlJnlJ8kz1lm8oMB01BTkbklaoXR+uyp16zsXllUbYQ3mSvVJQe+
zqOpNFHNggIQCwaSlgRAFGZHrS9uiq/OLFgTsNqnXI3NY7lccVCY03iwHIL2lk/je9Xc3yqRq/aO
sK+98q35cwwdl9MoPvERQ2QZPYZfgzRy1fMyY8sKZMJJ34p5vOhF72r+9bNjnT3sodqBt+FB8eKq
N5s+VgAMy7MUmx7f+Jbg5aekABHX7afO0leR6Tta2n/nOfwxwgUZhNQwI+QZrCNqdE8AfLlDMvkA
mBHot7oqCdoMNenzLHFXUHcvpnm7llGDS8ip3veVcc1nvsZSFj4NlM0Esi77Nq33SfvvxlTug9G5
9xOkT2EmK89rk00PkD9iUXRnDtWTNfrXekYXH+LU5Biz/gbDxIGXveE26A/FgBwRxpQb2AhbEXdg
Z1fjSngyW8b7ASh2neYhtakGpQ5V+rPUwsHOHfl5ShOHm72NKW6+3hieKof0qquMh37p/pSdiXZB
Na5Z689JaT+qfcPcDLBLes3xYgUJd8VwwQypM7n2guHojcDJrKIPdv3Cy89r+Z9Vjj1jCWMbpkDJ
1ZnIf58vj0sdilVOTyD0hzFK8a+zesgvsuN+rniqsdo8cM/mbqpvCksrI43lfBUuqt+6oLdXFV02
Jf4bs92izjB4qz9Uz3l4e1pvNygaAbi4QNEFl6pcN3waAdkResCJjeEN9XDnQaQzxeBy8dLwBSjS
9nk1cODQ+5Joml6CcduG813K/Z+dxgd/yP4iQ+lscQ/BsBH4Mk1bfk9ImugnwdssCP9ULFqGqn/H
gsW92NdXw6M2wo6bbxdrWqEvUGUQtrUi39vln5OHwbj17FUQZN3GuNW3lCQWHO0+ODjdMH7yI6Q8
gkemd5sdO4L2/M9fAtPfZNSg7to0PdA1DlOx5+uAHoEEo1Ej61shsUNpIwk9m2bcDH9l1wK5gfXi
OqAJoFRAhA8oGGIfI+hHnnRUFLcPWHinBu67QVL9sZKcUzjr76vJKQFrhsvGvSVMfZWthebHG7r2
jj/SShgA6D1YhCVnYQX1VCEKtFQ2Mxw4PuJg+GrGCZrPhAHXwgcviyuLRhK/Ph5ey5ttuAymG42L
eTeWc0UoznirLXKeqSoek67+4n7MLMZiS1Ttdvb9AUQaLlWpszMtJriaKIuSYKbPZgU/3i3s4izY
H1H20QjgDyXVpX1Mb3PmEykijla4XRv15fDkzsFzOvbbscPa5NWk0li4/qajmBgRQXYMh8Be4CSF
9rMGdYMsuFRrFuxAa8cYZ+xXEfLGXVDrSgoU/1mI4AMqLzMYmh1YnUdp9u/WPIOE9qD308uE4Xfe
BGO13NcNUkeJIL5yRmfYS9GPuzAkdp+Lq5U4AF4arANqelYDlz/PbvGld6e0QWhoBrodxsVej+bw
4Nl1vzUnBwRalb9m4yE3awz55aruMfdbPfN3IInfeXW/kqFOd1p3EZY1sGllHQ32fIyHIj54trGd
x4CpJwOpDnCWR1dtArfBIsxLRubznybg/houstgmJJ5bt3xnL/hUzDECrJ2wgKRngjNAgVXiW+5N
NxJwaZQkoj/zgrkVp//RleN3IF1vzandR6Snkk1th9YT2uFD4AysbRr5MBiDfU2S5UWgPN/3If4d
lwj4oSmsBlq1sy0MDMGSzMCYNVevsS9d7AEbmphpgDIMYIii1HP3SwyMA8jersRBuM5dzKEUwe6C
kVsC6cJ+GYFUCv+b1Yw+32oL+ppwdy67y9zmydmpDOsutPaBM6Z3Lon6HVgmlkJE7JyUgHc6eKCo
Rm762FSt3Txzp2oFSX00EIvQxBLcQvkmfpQiv0thx5xkLY52N7yFOrlpOpIBiIxySWLSsLba3UyZ
T/+kTp5RlTZ9k+1H7QyPppUMj0nKG6bpdX4I2YGvCHyx0Yyt4ZQ3H3SB2Tsz8dXVJo6xTfiuPpS5
D2szH8qdCnh08sn6aXR6ltZIES18s6urpuCW2LEwcuvpMlXpdFn4wvZlwPp5xpe/+q+/YZicQGMe
HsRM/DHglF7KervMrvFoD9Rou5ifV16olpOcKBkLcwKdOdt98mrLSzYjqsjFfeZAxFqD1XKF5fVB
ZbF+LKippK+mUpiO2WgFARs+2d4rBx83HlDGO1icuWimD5fy+kH4n6UzlAdA3fbZCh9tXaTXaTxT
ycaqt5jVCqsSD2I3fqolfWRE/yJ09m3BvqBkViM3B9+4dEPDJTTZFviHTDyarf+TZDMjDILW1Ccc
y+nJ7RHrw4JvYpeXB2qayLGHAK8s+pB8+3Px3Af0HzI5gMoiB2+UJbhJ3/ygmUdAmJ6xzqrOs1D1
xq9MIAv1tWvicUNilNIiUUCzSF7ABV7icU9OZhPYFpXS810P8sAw3oHGFnuKKoxomNtnsLSGEwPd
z7FrwQqjvLnTkYeKryqqYpIqZkPFvnKcnHlFowakwfwt8e39YvvUq+v8jx/Xd5Sg7kLS6mtYFpKb
THkcpcY+kTpvaGU0xpofbmJc0qwL71t5Kx1CZmsrkl6qFXcjxLhVoiakb6awQzcWW1k161Y32VNO
TxIGEPIyWYGT226x2w5gWq6yN9edEauNamoXzaF8zInUIgpD8mrxxG9hqTC4sqSLknD5tem03RVy
ocBZ2ASZTflNV67K0/ac8ycLhWJfj5+pUeUu9Akx8ZrA8Kl6UkYxwGouNeXc82uG/o7P6aj7bIPq
yRzFy0FVVD5rZU5n3ljDS6GEySgxwfDPAVEkhLqfUMO9rZ339trqc+c+8a1Nm8XZFTDPiytmtlLg
dPjR3+MPB/nKbu00Q4Y5ht6HMC1nBGNjUk6U43ADxGGDlCVfEwTAY5Mk/SIAPvoQhdr04lcp3DRY
JPu8XthBbLxyCFeMVXeCDbiZo4tz0hO1Hrxd/jNiJ82r6RSn7LpaiGBrrzO4mhgttphhTfHgX+li
leh9a7/0y89idi+EfL5Mf171wTdJvD+COhgkVVjuJbMFLfdiVdTBMQuRGGjSi7k35Ncgpztqsc/K
drZ5kD7HbE8irJUPbjhehwD0PFY7+gksY2ag9x5mF5I2nAj8FdyQmlE/LLpbItJNmCzmAj+CmoDE
xLK8Bnix11481xsZEmdWOzx9VAOmhV7Pod3tVPjTN1Z6qQv22DYksQj2CUmWRu5x5oP0IH/HSU7/
sgmSOCbYBbctKrt6ZM6V3R/udmxRrW7e8tvROZFb4W6qGVzyzINyZ01vtaPYp5Goo3ORfYS4ZZ+r
bWVx4KDmRlU39kfDa0LcSm6yNpa4iYYy0ScUcyyClXsJAuKIeqGmWchvOAGH3HL2pZxdDO/OO5VN
EUXu0IMn61BjPsigSN45LF3nSe/imu3LQBZ3oFutyIZ1oPu7MG4QUBaxVaN66w3/GLa3SWs2L/3t
EOvi7r0zO6xPaWNGgIdf4/BXwcYLZy44PWJy1GYpcRTlEaaen+Z4ztg94FMdPRfPz838wuNtoaAR
u2Sf5nTmytfLSc8DV0R5AXGw7Ute0lgJ1wFLHj4g8TpMqotjaGznCRc6byJvxhOdVCx6jGnnTsFz
ghn9nEOYSlKgp/T5Zitqw42z8J/yCvtMXXH/4WpyZqwVJXWRNNZGRn2fBLgx8QtsY6n1nZmM/qpM
WOED0+l4o946eHAT+UlOYL/mvgFzlTxSHj4wW2mW1GyQQY5hC6OXwDfaC/j6yyxgewqp7l1b2Hh6
QeDLkLevmWXdqatZKlWiiEETYz6x50eVNOJBFR7jVkyt4VQ+B2H5Z2J6O4faCNbCWZ6XztRb3Y3i
XfneR2NQIm1ZVU0GMMV9UtCoxLr4n/pTk48nroVi2ShJpzpNR0mnAlBcacUmRx9uH3XSyvles8lC
BsLvEfoip2BrAd8yqqfW73+ZlgueK6WfYqI8Hk1tt/1xdXW9I69E/2Q0Ac2+c0uKpX5sK8IPoc/Q
WWPiXS9D+MCjkW7QmJdTK1r7oHJz6+ngosGl4M1bvhdjiiPZxNQWWSth1y8lwSOWjq1aG7d9cHxL
lDmSqveqxGA0/vLUw8tUNuWCjlpRCM0SwxlPwUy/TQXFyr5BrU0ECr+Sf0PZtFBb5i+zN80X+qhq
ApItFwGVL/QqiXydaSJJqfYcoAjmV5F23Rk79J53ujqovqVemJAFfZxA2LJ4vkucNxocYEU1glvE
KLEwlIKaDl9pAPgah5StHhlR7nUb0oedBxhzx+VGXmqH9bRYnLRa7u2QwstpDjZEymxyhyPnYPUw
a27oQZY9jWN2JhkI0ZgkO8Z1S0aGlvlJjs9lfp+2JZiUTD/V9XQhHlrs8nTZutL30VAGPPFL9TLw
aza3onVo/c5Hi337Bx1xg30rOAnJe77F5zvOacdBsOG3Y5LBKBBJy7IPVcEEvsgJvmlDVBcBEYhD
uIEg624hPizroLBeWdNvTSQvOqDpS5tkytuw9e8w6sERkmxBG6NZVo0FW90gmoUi+JwgaUd1KbzL
JOoIYs+WylnWTi2kfB/E4S4DRJaE5Rkm1akGzLYGMqjWJtoeGcHkddYlPi/NPxtICiphZIgmPtb1
nJ/CUNGn4b+HLd3YDvWeJKuapLrrkuakRf8oGAQl164poYi82E+CSoVe3dMvz2t+2BqL+V2ToY4c
J+TgVlBmk/IP5oAjpsBhBZFxXyuckX0tT/PcPurhPuh5LPhHmFjKHwYkoLHhzWsNDxnDZImsatr8
UEw+VnV33xBtwsRH62omn7lHa05PpoNaXzLe7XXtlWus/Q2/gcItZTVRE3s7/rYfeWjf0eDuPVl9
8HDiM8DAlhGxNHDrUAJB94bkiXbunNYvIobmGcs6vpzEhoozeZzTtK1tLe57Od/FzIWJPaH3hAdJ
g/LKnngh3VYCk9+/8D2+40ob8C9gZLZmduWjEVxmlg3T7DzbpHFqEA1gmTBwklpmE1C9GqX5LGoh
Vn53ssrmaFthtXbDjjmPqK9vGn/z3v2BGkh2q+MMwnXEESzb8b31zN1CuTonUE9IXzvfo/XaeoJS
d74/C4Cuudka6XNXQJTJA7FxO87hoXQugACK1Q7w05TjUAv6R/yzohPbxOn0RpbBA+kdLlbQ1Nhx
ocShfP62JuUk7GqioH51xPCuwuBtaLyTbVt25HMjjFRnPnC6Pbe4lTqnOeG3vsd3HDDQ4pXPamB/
vE+4nRcpFwjeujSm/41pFl73o3XsGBk39CWvJAMqpatzNZIUz69hXem9A3CkMM1rnGavSiH+Buy1
Vh0sU4xIIORMJP6hmJ5k4PzJG8GNJzx3XfOWI8zymaABMaS/Uf/4Qt6aEip6UZsHEnxvPmaZVA33
9Kn/KAW7LfN+B1+ya0c8GatzswTVdgnNLf3tcsenEP2k2nC5Bs0adhR4puOdW9SonFO/L4z61Uxc
PnyGkTGsFB7yJMn22P8Mqe9al+byqKWEsqe9KG4SPzKkl20mfFg4r8Baxj16sO0KKiLin6KzGAZd
aglF7btrruSruqO43WQorVlbY7+Af9r2NqLUBeKNf7LV4KwVXmnD/2i7fjxpH7Y6DlS6YONlPTRp
sSlK77MngL1yQR+3IOumppvAfNyOyQaiXG6oDbYDmkvSGVEjA1g5d2+ZKZjKi5YG5VxuoO4cF26Q
t+vKe99pZwPGDvEButGGuPWwxXDSY3oOaJ33ABw5qfGYlxCRKvlWd0irYi7LzcS9Q0DyO6bAQFYg
jcxt0psRWlhDTglbYFgyclg+ds+QMcvoE+fYwLvYiV4aBJg4MvxWkso0eKrwehRObMIUSZwt3MP+
OC7LgeYqmu0wr10IA66ntj7ZRlvSCrw8YXPMwSZQD0Juv4qHDqqSoSjuMBgVyVKv7C9DAFZNcXFG
PZnplfBH4uvFOyyhLs7EJmnGeNWY8sd23VNXcjF032aFgxjLk15B9jj1tXh1tIHsVvNA1k27n8I1
+gc4ozhbL0J36zkem8g3y3AtbqwXpB2AcY69b8AvshfyekQf95OuTXTFevwa0YR9h3PUnbCLCzyk
8/iNY3+lvfm7mpZh5xi0i3g4WAGRcHuIl3IzGs6POwT7hMTWDOFFK4sg8exD1LV9iytc8wQB7G/d
Wryia/MunRyGrEnSAVEWAlfz7TitgnJXWSgjaQeOqZ97Cplk8gpE7HcopxPXeu9SkYL0ZgfVUAZQ
+ga+0IYBgKgjlKYgLqdDAoc16PL8PqizL78sd/3Ns23Y3MBTK3taOsvcsWRVxxF5EGICqByJY0MY
8dka6mdPx+a2NgO5CzCje6DhEDDjYg2Z6B1iWcKki20m1vMPb4grQhJ24RwO69LDn0YvzGqGBWGM
6It8OiPyN5vK6InMOGW+M5ImOC4mwmdmBBsTCPS69bW5U+AjV2JR2a7MWyo5e3tnJWtpFs11TPR3
YmGw7u30rhv/YvkOXuX4gIxqjkjUCGsjDN/l4GX+GUxCdfTsSRyVcr4KNjurnOFj7076iHmuuXfM
/DeNxXtFj/GGGxne1oYJyOwpxpW23P7hsqAwF6EfN3RrljLlhT9zTHVi2mtVHSFlLIfarpxj6+N5
car2antDv1Wk4VPm/Mm/QQc4hn0Wzh+M3t6xmFv1PAw+d6niFkyYsH07seZ7E7eXokqGS8s9P1qG
EqIrZi2Yix1oj2w/L1XxFNc1L7KbkXBKQZsomMKDNEMaI4Jfr+PktYLXMKOvoWdwPPSNvufCeS9h
SmyVM6kdA3mDUtKOzp3Fpufe97nBqJ5VHg8LlcKVQw1iXv4J+yY/lXXYbAcjPPpMeYhr3aOMJ0g1
Bp21qIM9W0scVH+ytvBOSzzUmKRBW4oY438hhIuTCcmUMhhCARDM5yV9pQrQ2szl/BcLWhrVnOXH
hqs1A1dKrPtmIFS3NAIvlgjC8I+ZsqrwsOhCC+QS4DK/xOhSUeCwvHN1zrigNnVOTKC6+djNMYXg
xnMcwV5mCXzbh6lu4aCqquGYYfgjy6VYNAAkfwiqkdG+c6MiQ7jt8kzCzavmXVWzPU9iZ7Pcao0t
NKOuI5MCc9Smu9tAR/HrDdYKfOA+zYJiUA3x99blE+XIrReDJIeE4/DEYiQF3mZf7KRfWA3Vy6bp
GDfp+XPsNNtzFUPNtMObUdAMAZk+F+Ac8iLpznHoIypjSFhJ1oL0czI3yeEhpJTsMW9Aqmqf/H5Z
m4eejALBDQ7k1BIvN2pz7Pi//tS716kyHoZ6YKMtzNfQk+Hulr4M/GI8xssUDVJ11MTq93xpLm2S
5S9wRFcwlvonndHOLYqOrUqhmOV74zWvmMI7bJ7Q3mX87tVE4aFUPQisHDsDF/KjZyXBCR7DS+1R
MVwsb7Ffnf0AOvDU/KWbisfKfZjJIPl9jHbpXl1GhMh07Af++2KmBpUu2AFxW4CK1sG6JptoWnzT
ayhRa3goqymMH10V3o/xzhicd5yXO0KC2ApD9e445At6O/ib0im+qrzxqCFq4Iv0DwEn+2oygudc
tu9Z9jfu668s+SUkBY+bjKij/asxz+9jtQGkdgPo4dPgh/9mueFjHtKBt8xY3zMumbZ4CAZx1Kk6
mfApAWRAJpR1c8po4Ert7DdYmveQLTg3nF+9pL82B0zMLpfWxvyjbRmLfSCS3u43M5FsXX61mZkB
YQfzV+TTwZwkqPT5K2xAk9twneGYXrkAPY+mOuvQOlgUNbfd9DR9tmAHeXMv82rU91bjEYCAqVMX
HyCsa8y61JKmOOtu/2/YZn+cYLxfJOQq2CzREByYlOcNdt+tgykOnl8OcSNe9KUm2XkPixeWCoTN
3vpmy3thC+G8xnP+O3f4QMKc2QhwQXcpyDRHbjNdM4AmiF4zQYuEnScen6chNS6F5eafA/fiKI4T
b20qh1ty5eu7XHjiDDkOCL1HMS8XtC334fYOhaILZypNwcCcIDkdABJ/5zJXr9Rq3I/Lh9vefLc5
xPc+w+/QjHVHlLpa956TPTWOiNn6wckuLIL6ymkK6EVjtU9C8W0WxbzRicyvbTKcafOTZ0sAVXH9
9llw8qyEA1e1o+JrnVMJvVnIeIxsLFeWIY217DtzQz2xs/WS4CuxGur/hHecyKZcJD5kLoNoDJM7
YlLt0wi2nNzydbvH9Fb2bEhrpwjPdxoBUjrNvsNEsBMxi/e5npqjl5JgSobgbhmdZNd7I2F+nt61
auluZI2aBDMAcy9Y9kWtrsBDG5aOTKHkqLZtbE1Hs/s0LPOPTuHjgD/JT/WA17fM4rWDcPg45M5r
MkLo72E4YpfdgSZhsdmkB9r5+LI4v9dEKOPVAHGcj6t5AZgTb0SijspPI4MrxZcSYMqo1fABhv0n
UWeyHKfSbtEnIoK+mVbfSlXqpQkhHckkfQIJCTz9XfyTOziOcNjHllWQ+TV7r70nrUAwBZ4p9UoW
Pm6pMaM4dKZNwd6t5OTCiOZdFRzMF49IgAI82cEHXJFkY/rhS2KQYrBawkRSAyxmhd+TBdDSpejk
Iy2t5JAABmaV4j2GGcdIBlO56umTgRlDWxk/7XhEIzSF4pybhO8a9iValC7jnM63VJrP3DUIaCrD
2GchWgEfAftRBzrY9HPg8trqPZlp1qkPaCZj370huVDnYXJxF+Hma4ig3UQWIA1BI3e0Z4wRtGZo
RnvFYd9a5caePIK/iyh+QKdgXUcYQ51aC6JAPu2KSsq1QvVAMVEdR5te0KsSpp6UKiRWTBdb4CB2
Jyd4C2OWs6S6xuuWNyv3CAIZYTrk/TD/wYe7qyE/5WwfLn2kxEsXDsS4tUG+91NWRVlPBpeYkJGk
kPo0cuUm8X96zf/ftkuxhlfjfz/M/si6EX7hFL5Gonii8GP2EU4HjVRuzfrqVUN9xfRVnKw+3EyI
2BnRb7yskMSLJ4txJCLJdQ4e/QRIsV1Th8QjhVIO+ipnGDcQFfDJNIF+Y7GyBIFG7RP1z1PjXRyv
gkPOr/uLUmJy/8H2Wwd2iwDD+opHx3/TvsNO0Dli5EEzHYk/LlinR4XQNsE/CCPFOhsoUNj7Rq4P
rzhCOjTUv1UHEEM2Ee89/K8hBCAf5c91kDJUm48xcpvd3DrWwYt1DDeuvXOjdVdQofTCSKrIS06u
A2vGE4Slj1K6MwMrBIVBKF+kK4pdE6IhcV0j41RAuNwcjcrHYyAouW013HIjtB+FkZ7tAnlEn6px
W48k/eb2xR3CP4NVamsMGbcWe/kyFPeFnMTyEg1SBk2ttssf/D330cyw2zEuu4zFycPnG1aZdwnF
cB9kd7b8+MMe8N6WlTjwxISQo5UGt0aYdOu5dx1GJ5cSk80Ivia3qzeSIL61mhJnU6roAXP/2Sqx
EgmLHSIXQrGaLdZQ6NUCWKnb0SuTZe2r1kZQPnqQHvciC1g8TCcugZroE/FXCbWXYHtJRuERYmdi
ssAhLWTtifynKyAZuTOcjlniGMPg4CLfgT3d+wXmiB6rmmnCQ2VkTKOSkzth0DhkMP0Jekl3vRwe
cQ9JbtcWY5fmHZL18D3CGm3ku5A2CkbPgU3jkhPExJ0rPnLXbetw8vhsp7wi3xR82Rg0qvtchP81
2fCGvU9rNe/ZXkf7WXO+8PhRAkyIKFpr+GqsbCJIFN9ybrNoTyoEXMBfV4ZNEkHaNveoBALvBgnb
kNn95wgmgggZqQ9bA5UTNZau4FOnH4MgEs86j03zLPU0UzoyeshoCcve2Mm5uBknb4IT09MTWzxB
K9ewvgOzfnfkd1HzvvpltmudIl7XDTYlR7O0Gj4ybzABviGhMPH4CaD9tko+ratGKxmT7EkBXz1r
By7mUDtoLRVskcl69szkA2Wc3njyX5/j4VRtR1Tk1GM5bsKVVbXFNvW4WdKESy0PnqWZfeLKyNfR
HgENWynZ/lNa/osD0Ksjmg41OfXGQtC570f3TXeYyyK7l1uTQVA5UTRXjiPhtZs7q2AX0yqcDKn/
xULun8NiYpVl7BiSIPhJgpJNmflQzMOp91xgfb0B1IxNMyMLGoZ5fm4zJi9DPa1ZtvzMgtlGIzpq
fHZylc8C10iotBqpra1tRucus/4z5uijo9+duxADUoK4cujzJ4w6H7XJLLCvkWJMl0iYzzD7fIaS
0bxvBElwU/aCUUKRTrVmwICQ10++teSt6Yfp6OcveT1+IK+1dzxvJHVib9JzywE8WBtQw3bKJPow
thSK/exj1PD9D7a8GfPhR77QjZFElLgzPpeEyPIEsGSIXT2ftsjYuOT9Ci3z2L2XTgVdqB/O0TCR
IcEmbrLxqyr3okT3qdHrTt78wOtRr8QWwBO6OlSBLGOafRmo907wKNtk1FjzD5/lq+Glilwy76dk
pgpAZomUJ5mJvTOoD2TduAjbTZ5A5HEUdQx4DAbTdOfNED2SoGznrMPtsp7uVcxWMixXKGDi4zQn
akeXeuni4loWPixvv+KNHO+Gibk0WXx77Qj/qn/KffJB28zbVsOU3AKNxT9tX1hl/GMQj92RccAF
Na/XtBDwZigauDqaXTiqbQ7jfZXH6bX3wn/wv9ZaRHcDjP7alMVtpiRGd12jAwM/ebKG4isIXCb1
FMgKTmaXF6y95kXj6dxyPb/qBEarbb84YZ1tesb/85DNG155a9ExnJzU2zpG4a0GVeBdlfZ/GjVP
kfjJfcRenctWruykv2emfytUibALWUOeaTyRAzdk2jxU0nGZNRWnzsXEp9hxICG1eKM8nKPavpTA
Cdt/QtJM5YkNsx+1HhWHOIDCXedzNp8EcN4+Te/ovr5Hb3h0y3PI4m1tM3NYEQyE1iApy9XI0cJ+
B5IAOsYAJQYktGvyOzj1b9d02aMvxG+g5Bk9HjGgbv4ZtuGLxg20MaacXC09nRPGaam0mFtmyKSr
Q+6AZ2I/82TNbN+8Mb0kA9xqis6JGh8hkkdUZstY1DejmrLTwULFi+2hj3RBE5LgPL+PMcC87GZE
1stkE2PgxZxU06LS9ggQZ4zZJ8Z/WdT/r+fJoDqhACvFsCMdod7wJv0JVIQMyh+TaTBYlJsHbaRf
jU9qWBOMO5dB7TDlt1pjnkenucvcDOe+0khkGdRvc+ctVuNe9yh2Or9hlNVhzFaa7fPQmxfTjo9m
UH2IxG15oh1JQVFu5pi0gBDw3jBEH+B3Z+59LBTevJcjsVAJn5wLYTwX/kaJ/N1NcW7VFWa/yFmH
khCMWYN/m2LIm6wXQ9iRu6mBjsECZl1F5anrcFryu/HPxl9IdjrEFptwdB8N7IirSdWPETCe1r+5
Cacff8ZVNkg94SXROSj1kvfIBFppvxTta9SpTQjpLlLJG1C7EZwnqK2kQwSelG31SJjJjTp38UqN
zrvbsb1jYd/KNt2j5UKxYFYAEhv5lDrxdA09te3B2H9XvYnqx28RR3LU7NIQ1GDZsF+taptltitt
PMlRvw/dKjgH4TRuKDvYzi+6lsBn7prHLXhYV/Rf7EkP1ewcsPmLU6JG+nRRcqO28Np7sx7WfV3b
yOW4cl3bPzWVh1C3gVAI7FKf3c5968gJWQOIsp6d9ss0M/r6iDMhak1ujUTIHfsUtL9w9f2qDg6+
Ne87J+G8AyN37lM8glgQL44+FW5qXOs6hx0dT8CPkWOiNHI3tHUxDos6uTCN+kLiM78MGQ0jwcnd
1iSLbWf7cBtoq5uHIbaPuIrosEqpGFyJcKeHEmfP2GYXFXCxgNxzN6ZJmTIZ7mdLLgs47fG5i60Z
aYMcnuaMGjUMoW+Cul8nhedf0GDSvtsi300sEvfMObqD8FvrmXYBrWP1L9fMFGYa5C6VB2IErbvW
SMUtzHNr4E0XKDb1kQ9IXEtZ89CaCeS7/snpRXPAR/TiCyYTSdihjiqRE+AhSM+1J68hcU+HEn/H
ymCguZP4obfxRx4+KwGcBTWEZmnNpQkMxpt4FXqSHjm8d371XE1VxAyP6ntmkp2gQ67oMyJnfPda
BznbhhIWhlf56Yx0Z7NS/0IHEY/5r4jFqe0xBYwBL4vgvt3LqLqiG0Kj7DpQizFXkNR+Tq0TjyeL
j5QeY0TmT/JT/0H/uSYlioqyIdbcSP75Tkgm/EhDmnABBmOBtA9+YOdeAgROQUed5uUROhht/nRc
UvBb7YcULSpuiBXpVrBkgk8gLv06rTF6QD/2uxmvverPeZjhxnZzfNJEH3m6+qrX9D5MjLbKw/AT
vwF+OYGP/Ahz5aGV44K06k34X9KFV3iHx0LNm9HCcGHN3z6R3LKWf6ZkDCFbhx1omu/7ybXWlQeA
P+xJ7rMoscOMLEd8NWs/WwIsE57THDcrozmfLWtnZHoTlTO3J630ejSG+ey1mHC7opMMDLu/sfTk
Jh0Sl46FNMytwjR77a3G3GtR/LLocmL/GNklA5zIOUVeT/hLnzG+TEW47cIYvFiMfcxZ8pgG+zpA
Otrxtk3bhozcrkmtl+yF7ig8dCnyPNjd4cYxzBdbgu9wrAx5iZWcmG2KTd5Kc0PwEho4SdpjbBkv
ua6Si295iPtmzrk0y/0Drk1aFZp8LzQltuHZ2fmAxBvT+/UXrYXyRHsMJncLx24GF4/gQrm/gZT+
p2cRdC8kqmeSm/HiR8HnEgV0sgP87n1OQM2MDAjg5a/pmmKjlfwP5AqI2DD/EwnB2eGQIJo0c3gO
x65p0jsznn2uIutqiMRiQ6MQoAa6gixgvafTUhmcXXiDD5UBGFAbnXFFZI05hhBGyOiJKUlzrLJr
4yctryX5NmD+toPvn4COyIN0ncWkSlfWMvGvA31Jybxbw8r/cBhzdkZ+Hz3zVecOoyUjYYOYc5Ig
rjh6cDKm4iEIg0NZJa9D9dhN8Q5SAa0aFJwVZkIFo/QqAhRpIdRwX7AdxGr7msQU3EAH8VsvGlav
OLmUc0kV8kiN/s1ipcKmhDfbC87oMNfelLIUlulLojG0NDp6J9vyVdWkysN42NlG9KwQ/K9HBkxc
5OnZqtthCzjnqgflHSBbT4xOhvwepNGBpePTnCRfedMIxgoo6Sa8KcLA1lT3zHmy5l9iDTgBApY2
DU4nNik4PtjPutXMXy6uQ+MzikcfeAia+sEu0aHj3DgXdxjkFYNv7B8QTQC7GdjBFq6yB9meHBY2
wPGb53vhJo4aEKMuMQ2VsXZMXBFWTTxX04RnHMAuk5pAIgDF+mCum8GDCJTU7wZMcojhOj5UDH+W
EnetjL8pVnzrcN9xYCBfgWd7DNMaadewKV1IPJNafhjYP3eCLweX4Nqlb0KWTZfYpWh9/IXoXWfh
WmsM54tbb6tGNKleVH13Gn4KebTsVsJSraRqX4kLhJuVevuAhLc12shkN+jiU2N5R97Hv5JhxFdg
oHCQM+SkOdgRTQB7pN5MxAzYU43RqLBuRL+dlMKhMLPGgdNET7BSrvD3fVL8pNMv9pZ6rRvqQt0L
5HLwIIR3VEskaZG7f1bfXjHWFWy6SvYnOnkydBIeGqs5DSO6ynQ3MNtnygcFM0/qBOOOfQ/cEhFg
LLecY5Spo8XB3M/oV5PpccBhsqKnA7TK0BNQOdzbXn6SoMudM1h/+Pu/XFdTTuTJK4ooBFP4Ds3J
QDwsEOeDQj8t/7FfwQbls85s2RjWGkFscg0TDOOxQffQ8zWwtzB2Y/YwCryznJZqgzSQiHA/vKRt
ROoKub9rxk3rtBirC8Uy7WSwaC3d4IkO5JvsB2OXlHpDBclMnWqlBj6MDKrYhFYc7gSq10KT7TY4
z2ZfnbDEnK3J/u5d46Ff5pDhCbQhYvDROfR2aa66vL9btKlMDh894qF5q4jmc3cW15fiAiTIh4W7
i6CADZq7rdGlmO581io4tvZbPGDwr8g2WZkG3K+0IKwlO3lz9d/kxdl1jM3syoCCmxVzxFqmN6db
BoZTvXPjkWU9tdzG6fFvVhOSVAVCjgWM2dM3TcsQzZvOKuexipsjyMyMq5RapGTQ3Pvvaoy2bH53
0odJSRV3mFzkzRUiX8R7S0ltP6HndFZmx10BxTlI073nJqDE7fQLMc1TVPc0YCB62F9Ua6O3na2P
+mtFUqKliB3LgLZv0vCIhoKJf3jHoL1ujbyCJNchcgy9vaogYAXVszDUbwCCdV23dydpS+rkBr1Y
/UVgnl4x8EC2WTGWmPsdcnH3WseNsZZNY29GmVEFFYRVhJ3949R88+rmJ4it+JiIad1qZrVq4EkB
3c7j3lyKVr7bALc9kytlhNeeROY9rNvngFGhXc5PVs14MmWHohr6Okui1TWLl2Bw8N8VBdin0tya
WpI4h2KEQV29LZrJIH9Swjvpwj06fTh7vkD67yaKHFNGwq1lzoehYXE4NcUpLUMy2yz+9DAoEXgM
5lsHoFoX9q+iGN4ZzmJKS7qXuo3fiQY6Yew7Va1/oS18V0W9iqtq28T+KdX2M8lE+yyRNGTFm095
4sQfQsjuWIC3YyOBBgWgRUEjs07N4aXBNSkm8STK5Gta8IJsd5/Qgb84UbD13fE3rvptakUnxC3R
BgUtKyRjOFmsIkEhMwvU3OX2fEda9FMUaiuZ+PC+d2fw4UycmRCW8+LlBQINjtU7EZt9i/i092zG
6adMcqPJTQxOrGHPmKDyU+8Q0Di7DE1IijE2fo1cKGimbNcTFLE3bGPcNoZ/UkIVt7QmjsD3vsah
CE4QvB7BsONOi4jlS5IBYUk1jRfYUJJanyhsCyhpCTQfcl6NmPGrccVdKlRz0XwKjebewKSKYRrH
cIU3ZGv/4W/Bk2IQHWsqPueaWdfYtPtSSiaQwUTgafE6EOzzAJJreq7jR3xOBaIgA3xzjBJrshiJ
nae+Ije8YcK60NrZ0yHjkPiq5hrDWz2Ry/w/hnOwi1yLfAK3jnCBG6+jy06/sr+yznhqSvs9C3gS
smJE8MFpG/V6MxO7TS0A2icot76uxS6tvc80Yt43kjCFrDJn1F97uyBAQ8uChGkdeeY4lTe2J4Ij
PBLgUTNuF7PddFSU6yajShMg0eVSbyupkUrTVnsMYJGRxcSc8HIRXtQDwuYO78UmNLPmQkZUfLDN
4Dn2xLGfidkA8bfLLY+IYeMUi56WZODlK3GaYQFsLjNkgdMk9DEcCfMAzUZiAqE1YuZMj8TJcpN8
r1FuwBl3r41qoq05oZAmo8RfaWZIhxqaC1dBgTlygtaTD8wHojTbaqd2WHgJdXSDlsJkOXlqrCQO
3Y30XJvwm7Let6ZzyAtFUcl8b4tE8q98Yelv3hkGP/KyGBfYmkdLKetoGSjlpAIYBKHvP0687KIT
/T2pWOyEbsddK5182xJyj5xEm6egQfZZJvaRpJD0oFsGUbD8LpGhb8g6/MCdEHXazLiNZD7IBthT
WjpQg4Y6vaiE2aRrKR+1vD9fyh6vc0MgPTrB4TSaBgd1QNSgmtpTmCZXZYMuSP3Fwe1bZ/qn94Z0
9mQs/os6TIbNqJ6N3vwzYALtONp/rHjAaco43R4bC+5alW9qZE2bSxIIfZekYQLV4kNoQKt7YBDk
yDh4QsWbIW/mYGN0j2OrxciJ86xLmAD3MjDXOJhP/UjmVkKCslbto8XY6ejP4WuSjrvMKOO91frZ
unQv6N71Q0bXFkFFiKlWUoI6PpXN1shrZ2J6WCyQNGU+dxQ6G/TpzEso4FelB0Stfpxi6mCdev6a
0i9EHOk/kPbBDLrvPnx/+DGFeqb6N4lDfJY2GYiNLHcDAlnCrRimlbpAj4KVq7fjHrISUpA6vpje
8IqqRj3yZz6RLBxQ3ZAYsupVhUA2BQYnRkJOJf0a7xP6QM1cIrIgdjcmxeFIuWRk99BzXv2ZLYRH
0PQ4eNX6ezLbX8eaP5xIPMZpUx98QhNWo+N8M55An95Ael8UIQJWFICs4UywGWtcdC1bZr+HYCZJ
IBfpi1fyb+3H8G1GxcNTbt/CCIW8bu6gOSknG9rKzJcNrXH8O0d88l79x/Kh3TYJyHwUWVExDRuS
WmHc+O4DlTvKv4mmfkhgUkuR+6vAf2e38DU42XeGlgzlerPKTVaGTqGq02TZX144OjxtLH2rLA1W
wdxXe19PTx6xWA8G0eTKZ8SezNE6sTu5TRu+jpQrdZdY/L2TEZCFhDzOspINUQMsMgNzsX4pvpHc
3S7LBASIcswonzRLkZ75G6yzIXjlqhvW7lSgZLLkucI8cMyzZZYgOdwyb3JJop/hA9TJ3R2BZXBe
PYwM3knLQKnjTQ0IwTw85LJCrROaX9iVmsesMLZWPro/Cbt7r+nubVgcAdROV/hy5Lox0Nc6yw7Q
cP/VzfME2pXEqW0Yo7z0/f/0LGtKq/APq7S7sf3+3eyLW5Orz6q5jAoR4t3SJi8ECqJRbns7NcG5
Rj+eF341U0UgJhy8mP06kbHMTPFoKBfvfvfQjNtOLsqM0D3jdf4a7VucesFDBbF+ZXfBGsbFT4As
jR2cT79Svpb9pfcFinGABwsrcwfx78mNHTK/Ju4ZItRtbmFYRzWNdKCt+NuZxEZxDHLJLNMYXz7j
JThPXvfQ9pz+jQ35tmF1stdhh/RMEnVWtfZfbrKd6WBTrUoSfK8jO3eRMwIYkDywGUSEGjr+3crb
Es/50L3WpXfr6q489QSNXwU7Bdrx7LlwgJwhLjYOSNOJwyqCjlXaNJGcmDgn3y3zDdvacZdm/uI3
mf5zAss9E+j9r561DZp3TPcOvePa4F5KKcnBmYYo/orvAYQfrEyAqyZZ4wu/fxdilVqRSXTIUveM
f+CWDzRguVTFdrI/p5K83iVkafZlwMeZ3sJhSQBA++63kvBx0z+4gRce2/xJyWAJvbJ6sDf+vhmN
E2mP9brP8I9jg+JLmWN0GozcvMT6IYdXbceaSG5Yv8sc6MMugvGKuc2uMHbQbE7beo2w556n9a0m
EGnt2DFqykLuAUTH+ynovFVPwKIGLUDFHNxSH0+F5QTXlolLkGKc42ZYhcKpz2A6H4Uru8uoi/zZ
bsZPgJO48m1YMxsFvesyZAH5BkTUbTJEAyM7n1XiduaRlMw3PZZ3K0DkOmbvzoBbNB+3UxE/Fb0C
JgKstvJsa+/a6tEQ1b+IXmzHgG+y3XOZkXPsVU5zqHT3UZg+TI3evTgGgiFqAHsLHofMg1Y9WebQ
H9vHMU3mh0BV7kOiLXMf4P4ibvTAtJJdxojbaMgTa7F3rLNR6hsKb8LEqCGyKs5wFUXNWbjla2/L
lzxR5b3R9bZMuuFWVg41zCx+Pdfj3UGAt5/caMEPM7GKBG1QjZP3YbAw/iIzXvjA8J6tMbkXGOcd
i62SX8aY1ZI+vdSpPW2kaVHHCTs/GHmC6KisHv7/B6CFt5H2aB80PezXwCguQptqnaIAOhccaEPv
5RdHRuAb8/gr4F3M3ODZ8yzxFJdGf3Zn4W/Z4IJ6Kg6JXVqP2MDkzZhTfFb098kjEorwnQuXWSMx
9Dv655H8mcVfpqJ2W2jFtUsLfRK28ceADpwqusRjklZ3Q9bTabDZPUdNcle2nf2IDqdKNtz8Bie7
GpzfKLiQ7BBzrVryGH8lTf6dEQVNMyuvfoCGz/Pccz6NuOlr+6/GGr3rfZR0fH7hHY+WHVuP/zNv
owfvSZkz7lYHAdTlPVh7dL47y2jGdRnJ4GwPpubTrB0u437egv6e1lkdfw/FXD3ANr1FBsxQJk0V
i0/soI1n7UISzXfCNDRZbqwD2VXkO6oCTkqCdHDgZXJnwlTBIg5WNC6sK+F/0SqIq3BnTSQZqMwM
HqJE7XGw77vR3wfcC78C82Y7l4fOLyRq9rg7xxMWeaTDD6w61MHNAkxwxJRuc8Yc67pCWyDFHOOB
HbsjAjsOPnzzuPqXBWDoB0cb64RpVfZetXb8FI/0ytqI/d/ZeUHiv+k4Lc6mn/V7p2dpNwwJk6/Q
6MhUsn9qWKEftZfgbS9jk+So+SsxugBK4BCfJpdDhdd1l8c5QoalE4xMZ+MmKL1ti0U5C9Z3NwL8
XhX9ibq7Oc7F4mdhPrIni83ODP8+kxU1eJARwi7eTTknvS3EIRnpr/XgXRuO6+sy5NoMeU03TNO9
HzrbeQU/TQzU8lP6EigUMxnTsTlFkNXt7r4umrrYNDkaw9yrppvFTbEdqnDdTdq/NDQ0AmpUnQ1Q
sir8dqLpDibLztdsVH/mdPFnBMeDPfdnOQ24pWA3CttzDi4nA5QNItQq5nBi+kNp7Jz9wP/rrCcC
qusbn/RpWNIWmDLnB9T67S73bDBYvHQcKfbVqcjZ7ppfBujNeu5S8yKTbCMH0oCDsQJi2afFvqT0
xlZmYmFG4cxKrdz1U1TsvHAxClXm3UzJEcyYaEPYSPc2YhnREBHWqcdRAvZMNdaKWafxrbfqXeEj
SxcBzrhZrWrgWg067ue+K+6DxQFSNEQjdqnxQL7UvesF76OvqkNlzh9Jz2mJCQJqExmgXpEBwS15
zaqH/30jOVOY/gUJDR2CsVYMyTXNxDHw+vEsmVtYFQRHHMOcVFMYn+xufmlHtVMR89vM86ZDqbrv
ROi3FBDok2Sov86sQ1i1zj1kEX0QXQcHAQXRzIL3tdYQoELeFgYjXnu0sD4e2Rr067Jt7ZMRVNSW
Vh+ckPz9hoxxUh3bNxa33CLazHdoeOVWpqlLz9MdYsttDrVGe1Kkqlnr3AU6kYd73Izu3nZD68wU
oAUv+jy0qiKn1bqn8kzsU//JrigiCDekvaWrw3Xk7NJ8ETBD6YUV859syD2OmIeafroOvNY9RtOc
kUSPy7EtCT9QhvdkBAjmtU9fJ32qTkZmld1KZLpUWX6ttnGMGQE12wogwKtELbe1NMAcP32Ma/EO
BmxczVPpbCESkdzKZ9Z29b/QQ+0lOlttizDpIbXtXVmH51an6iIRTCCyQzGJHD89tGWxyauo2WZF
9RqWHV5/FQARG3FrdOG6NK0euzBiD5v02rvEvb6Z0ZqvrUb9K4Om+BrN5iz9LXf9eJmcE+bpbscg
ONmUaZSt4X0Fi5NJnOZEv3l2jJ6iU2CNOlwjfha4l2oyiiNambe2c4MPP2RF4zYtVczy08B+0xCw
3tO0s8+69Rey038ih2rspN16trlHc6hUIkm2Bnuh4wy2wcwRezxXdCcoDEOFU3i4I0s9JnAHgdvX
75Hpi43TWk9IXV47GweWZ5M2Zs6vCeBhuzSmh4KkGs96TDrzMYHkEpt+t2JKCcu+K34rEMckJZFm
IIPqDUXrtQ1xMZnOtBmIKd+zWl37clLbIMm3I6gfDDAKcWvrXOr50AbeUWCe3wYD8JsopdI5llPA
yWoxTejmUu7auhaASq4ihHFE+N0/p+uP1aDvYRx/9mHrMTcm1DPTX45BoDVhqrjvFlGA/QEU+JIw
FF85XVrtmOOHLm52bnGCOBo25hrBXrtk0A93HCG//KYB5SFFt4NSecUohq/ayFKArj8hwXhoZFEx
TWZCa4iwhWlR57oL4H8gjauVuKQYL4qcAGG/NwBLeS9uOhNh31zLZuEggAdDSPUoNLCfyTRxC2UI
PnBc2sfZBjODKZfYUVWfh4ApRUieKAU3fsXRLI+NZvq6RIaeSpO4Opasm85F8zP1D0Sewrdp0MRP
wDFaf7iM3CWQgpQAxxST6JE5FyKXiOGMM2Mz8PdRHnn9ph0s54GMYzMWdy/N5ncT6k4w4Fs30hpw
MvrgZhjdVUnc2LblTdln5Qt5FgFxBo74tpOD6jQuq9a2d33gvw1Zbl7Hvr9LPjhGQOOqH2yGcBor
NfXm/BgV5FqyCFNHiwuJ8fOisB7c7mpaDs35jIk1IodA6NhdBUxyaT0rC+LUH+Yb/+Q1/jFJylvg
sjCAv7wKdSBQoIfzzblhu7cvaTLehnnZN6bC25Y1+I+6Na0TkRFi5XXeuO/Zuq67GkME14p/s1EQ
gc8hqnfM+r9kx3FBB95G6WPrq3pT2eOwj9qagTkwS400bEsAIfqKBOWd7tFG1YqJMcetxUIQdVLb
oo+bpmGEKYcsI1CNvZaK+UVAsNlBAhxb4+/u13k/A89v7WwlzaraAUWG9GAhgMKjpZtG4yCEfQ4G
98Udje+mdElQpBbJoyy6dJZOH5ddlD3n8mnJQjUKnuMmjm6VwbpYqDB5Gonzg8sZHQhtuptTwToI
CbXOK5vgQpMNgmLbl+ox26a8rSNgK5YPZnyLBhUhlUu6Q1v4nzirrQNPH3rkUt2o4habB9M9haHN
6jH7W62xyG7anKBuYSMKQtI6Kj+6WyrOsDg2/VPgspkSPklNorHORog5cR6w/3RtEb4kHZp1dJB5
tCPwgUqtCR7y0X5lDKFWbQ+NkFC6U+Z2mINM+ZPFcokvQW1f1SXJBGVsbBII74ehZv9U3Lv2TtqG
fB7j+idOHaSp/Y/TfYmh0JAYcSNZ/pbexnus8MQag2iOoYlpyxnQ0czgUwZZzycGn6/0kdWpiPF+
ZSbNvPzIKlt+tyVtZCLfQGBbLxT4nyPZFWFbe2db0TYxwwQBBQn2ULsxM56+bXjpsS/lDCP8UBFg
2OGgMDqM1+4CzCoKbkzdneewO6mutN/KRrNY9PRwJ+7nnx3EXOqm9TUTRnDVo8AM2Hhbv3ScneE5
+V5UsFMZUwO88KCuz0R8HNvsNnviEIz4WLIU52nnv5mwZp02plcOgYpV7rvUGBPGEtSBBdmEGYa5
E1zBtFcXK4oP2kEPkAqxaXM8aprrhU57Z/mAtw08D6C0ARO48attMw6oqtnYjB6hhaivYJRek6rl
FjYWW48BDwUi2KrOX5yqvrmtZR2b/2PvTJbjONft+ioOz1PxN9k6bA+qL6AAFBoCICYZAAhk3/f5
9F5J6cQleXSp64lHnlBBSWQVqjL//Jq9165tzr3AOrgRAIp2Gqxtdzk3/bRLFu43FcRZcZ6lzKmm
uvs6d862nlhLoEdJCdMon00ogatihzbkSFDytEI994rJU6xCiZcyi569UXCAGTC1bEFeBykwFHM6
OA20z2LINoFEF1fHyBhdQmJ78H9Mg5h+dOHJaFzMz2ZcbIV8mJXFs6h8czPOLwnPgrLXno5Tpm4j
tMybsrLV1qSWYNAAmRvWRmnXZ4dEpBOujKt+srqLvAssapQQc5oz3ecFpUWm0q0VU39N3MAXU0qT
XoUtdpm4xTSaMPR0U+gUVA00IClkFSLiYtNDOKCZPMdtdTslVkts4LqqWShHiNGF+UIMRA92Mjy7
c97v8KCz+NEjMrcBsWUyffapOe9o0I6t0wwHK46uXOdOZqkHIapduTn+n2JW5s0QkV1YwaFYsn4i
pYiIC2rEmw2D9KovL1ujkDuhGMSOgbWOA4/Z4MxGZXaDYhdnFpMpVswXRbtAZQvIGRN0imMVFQnP
OEUuhPFJE9ht8TZNHDmoPUblMmVRJZVCSonIqmDLcU2jrCzsK5XfU5yjo24dkFzulOoXbXkPHdkX
xyIiLDNtS1AqJoRSVg57WT5UeY88s0Fm6HZxv7VxXa8aLJJ79EIfqnMxhNCRqL6rr73Q/3SWkyqi
sby0i/y+dyRJfx1Qt7Sv1Ze+c32SGbjM6RkxXnbdeIrLisWKD6+GXGoe7l54j8l8XusAc3JZYpJw
KHw22gRghOcgRFQaIEKYUCLSmmg2SkOyGfIeovro75UaIMbWSMjJJ2nXvlk7F7qcXzmgi1PQ8Ytr
JyCAYzqhfKLbdv35EmaMvy0LbfCAHSWLZxgBjD4cVt2MLwmtaW7SCO1E1Yb5YWIheDtWyrj1xZL0
aSJOQXezyo1Wbk2kcZek0caXMmeZFo7EfHok5CIDJdbCdUklJhtSAr4NK86/7NRHIewDiQleOt5L
LBWTaPKKMWaivczso59Rgxd+/ywqOMvmxDCW0TYOA7bYs2UnW1/ZwH7Hp2gEVqVo3Vaich/IRIPY
3B5LdiqWLm666py0yPzIxb7LJqQygU8hXYpnIYfbmvHGteUx1OhAqRAdkp6SsX5zC7A4VJETWZXc
yFRBKtraFVQDQLEDeIely/V4w0EEcMHz6nUTWo9eBZfBrKvdbNCYWC2/4IZGosD8mi2+QL4IfdZv
+h2ummPWhJtsqg9ai8tKxO9gC5KLQH7QCZkoaLiUZK23gakIq46ZoQ4JRQwQETJm9NlznkUQvlkw
jzmWsRJkUfSp7fhT1XG4BtCGvMywr9MeaTmc3NvBfpnq4BJbwTZFFJQUdXT0awkPtV6lTnZKIWng
gfMvRJydc8A9bMp6SsOcvdS0OKiJKxqb1NsxQsf9R58U69vkiGH9Q80jRu7aewhmix1RS1iCB6Su
iz+l0T4vZkqwPpp9jnWrinskV0yO6u45b7M3fGhvoii+EVN530f22xDJG1TdUOA4vyhL2mB0N8Zo
fJgJ2s9rU2YNgsyLvm3PnmfgpufvynqWH5oQ30lRIekm+DQ0TQXbi6WkBEoS3BfAEEuvfRDgBpme
H5FUX6l5oWrwt8YefYgmPm9N5UhsOJJAo/HwIwf3VqOu4tCddh21/gZAw6053+fC28eRVitG71yw
ya2FNmv9/UcUy1sJkmabTlTlI5fS5D9EtCXEtD6LmQViSHsBjfOBwhkDWqBvq2KkOvPzDzt+nNnI
rkSRskY1H2J4bSmR9KXJJ99rlId+84wz+Xr5p9ffOQ7Hv6kuqZH9Q9Fj1ksXXKUMrDeemZ3bDUhL
JjI4goYsqlheiyocj+6MKp0za1vT7B6w2yN8ncV71UyYfSa+vVIce1cu2yl/N4xsvhr0DK35TujJ
+bvhwDkbkf08Vilq6+EV39kVMcrjepLxfaPdR4B/1zMWQsVuuvOKm7QcXsppukoiRMbCNA9egYLG
UurUYidyRfoKff7LhNDbmtuPIh4ubStzgHNpInyIPv8TZ///EzT/IYQB66wJGp+Eyn8KYnhNwtec
aIsfYjT/48/+FcUg/xAm3FBJHIMtLNP+MYrBcjT/Wi4hmg5RwX+laGr5h2k7SpGhqYmptpdEiAZj
ZPi//rty/+A/uMRrOlpwMfOn/vf/fB//R/DBxiPleZY3v/z+x7wCtj4/pWjavC1b8rYc9iOOY1vO
ksv7QxLDNFe2RtkYHoqm3WeYERGreOmN1lWxdwRAMIOtyLpp9XAKLL+6GlXUfsxNOd7aQJBRpZk2
EfWkC2JqnPNF8JBbBsT7IuZQaXG6+PGQfjENw996IFAuutaxDFRVnni3ownp1yIp90wDjDuK6JUc
XA0eGd7hXMfgvVmmUwylOce4avN9Cs+eKZT71cihZLqx/ThhMgFeSWBJQ8wTIY4QmEgguyaaZLib
WIyufcauDzMeyGzlglDeVOxHIZgY+drx3GhNJgO7aouBHDCXZIeK34JQx9F30g3jT9EF9+7UJ0fE
Y+Ru94yh+DDvi7q67wf/cYzda7PAw1QS87UOaWWIiZOueQs74tNKXAA1VFgV7pE0uZjnsl2EfaG9
S0f4YwQu1dY31VZsjA00TpwLAFnCbW8wHZpVBlGxjNykYpJJiek7SGd6N7Qf7K41EEAr9mDsWlZJ
nfQHcxQ39iIPh4OSvpZdm2wZ9ux60VKIJ5rP2MnRz4ymuZ88wBPaLa1Tw+zmVNZux3wa8IVbg+lV
xdcsxtzTIqhYIreSY8GQbC0Sw2ZsIT4aeyRmTJlsENMLA70k84CrYojeEmNONujMh31ltniNSQHd
1z0NmDEQeCQx5awGpuxm2xmHzh1Cvkwf8rEKvD1po4+ihaebDFCu7AQwLzVwVmg0Z8g0oT5aVBJA
0xlHTWV2iV2t2/XN+Exbx95yMBmrdFa0M5HU7kzdsuErxTubA7EKRttZ1R6ZEEk2YoyK2W6HrYfK
glnUDqJ4ukcViC/ODCQ8zHrBRAyYYi3FxCDtpUHd1zMTsUIb/EpSo/0ASGu7TCN7a+bqzuxzjTl+
Z/lyYQx5xn5GKI6xY2KGN3F6y5nyMB4DFhpIch5yTSdqTcxqWsIOCZCMWKI2BhlatZ3AQavpp1uj
PA9T+SJGl+ROr+/uGCZ6QGz9/ismjxRqVNcfgfjClBJznzOFFsmWh1B8imlRsDOVmoCwoGLBJeVL
VoTkgo4TbrQOCa5nSO/ZSazu0uHZf1dPvr4Ulu/cUqUhYzKCYM/INt5VYWesTTvOkPpEzo0HwmEt
xsy+N2qH7U0wEqutp2ATJtq4K10bCwbqMvwbRcniyxOELKDRh7iI7zh273WEQWdWo8b10ATrVJBc
VE3oj3W0BBa1rNbJPOjIZRED26gmnPd96/rbrHTNL7r1waJWhnNQjLRXIXSDgv6YCVsW2E+1DkDe
2UZ8dNvsJHtm8IyJS/RcceV/YW6izzYCpguitpPLMW1mHC4AcBJrZLXhZ/ogbCYqifWltzDuc1yn
t1Cba4oS/zWsjRtBmFk9AWrTmf+Iy7lmqpQ6x2SQrKpnIgGKVCiKBKbilZNUBD82CTnDg951o2FV
YDpM5v9snagEDa3trwgCyv3kknoOniLnOk4n642w7ORVzU28Rzxor9MaAxFDeMgdMznNKGrdxfaC
6g1WQgR+BAE0c7hHwfkNk6aVN8Kww102Z/UZ0SJZDDPjm7UX1hO5WtVBKuPRcwaOTh1R1TLXrzId
HdH+3dC3t+sWw1y0spMeWotBDmEwZw7S0/CxqjR3LLCNXaEBw3cDcisyILDqj4Dok5nAD7fXYoOT
H/947Hf1w1yaIAKScb7Flddepw3hN/mocBL7l+0cXFtRNi6XQbkSrvFIqwJ2NvS5dlyMV2D0yicR
MVxiwODhWlooPrn8DHRsnwaHHESP1wDSMqJvnZCrpcZEQGED8LPzwuIhi4ruATdYfkFKeb03B1yS
iP+Am4Sh6EuseljfV3kQK1Q5EiVCbpc35pBhtfQppwfYwpwnzLlusVqQZFOC2bER6hzDqm6IS+iH
xY52/0Pt8HfJQd+ftH8+sZf07X97Ervi5ydx6E9lbWlb7YPYytK9ky4MCw9DE6KwQjxja1C37Qws
OOkajzae9OB4a+eRA3PYElBaNS4YK+OeB2ZwUJEu96FdpcdqBomOV27YIeVgvxIhRqPvwDqO1yTX
oCJdaz4aU+ZCFHQicQeNLLnOmrSlZSviQ4ztDfO2DWJtKAj1MOMUCZpEsk7IAEMDptCNcWOhv7lC
7okd0lUSnQjOGfLb5L3ZZtG2aWP3MtbSW+csyO7CWHvfODllhpt18T7LDKvZNNn4jKPohjVptacK
YmNDTeCQOTDMF7UD/p60Pm/ryJyQeSug923z3GbaWelW4kwSHrhQjI/M/TzNPsLkVpqKDMVL75rl
WxO00T3TERquniPdq4mAKAJV7Qd/dO+qVlrPjMcib1MY0C1JeDblmYUQfbLsS+c9MnqSRQs2zTSW
KZPrmlTvFXoaCPCNh2w24aq8R2gADQ+wDfkA2piuprrGzhiP1hH8cnnO+lp324qALmwduKDqeIKv
Zhviyo2q/BMzKARLJqw7K/fJdsqVIzadmRr3QR8J4iyALvVomPDKtsQsrQz2VBuydLzyZCU1GxbG
XN4H4lQgAIxn2XJFtV8eJjZk32Aezeh/lpvL7kFAbxeRjkOycJGa2wCj/2tYVrQgsfRe2qltiVzO
8nRTNLJ/itEtbcMYr1GTKu+iNbjGNnNNDwniM/cJomqrgwm+CiGuN4RMk6PpHt3DeMyGRp7n0iJu
sfh+lmXLsZbxc671ctTFy6FHlJ/91i8HYcN5ABvMIny39vPopfh+ZuahF/EgDbKoufYEa7eVP2TE
D3Sl4X6VU518NsHUArixx4PqW5xKTu7qtY+t94zHKHscBPMxtGNLFg7mc54dBhNF+JwIg4nfTGz8
GcBwrvG9NLw80Dq8STzBGHYZMMmmSF9agcsc189FtbeXx2FBbxgATmijL/AiyJrI0FkOTOM8WATJ
8hQ2lZLPYiqo2hppHK2hsy8pDceDXAyP+5nwpXM/WPIiMcb6FFlLrQErY2Fp29HBJUeRYUOeTuds
xNvGN2afwCsA4dK2uweBw1kc+UaKcT1n2pyzWUetkMt4wa6iLIpHIfYRjMBjFNQIcVuwu0uUCXtN
J2BDEsmWWnXIkuuoS8KzwrgIOttaZpLFksUAgmQzF4l7axFgtPPTyN1BFef8dozqbCCBvRmCxH3S
lSZIPrDkN8Oe+gfU/+o2iEGfSAB6nwq9Aj++sh5dz0UWUDkiuQ4Mu/9aQT6AC1FwkluFAB3vT9l9
PQP/hBq3iN1MsHCuTXxbp1z3UjThsGbQ3axbRmDoDERVPQzGaG9z2SqyiCsV3UVNQJC6Qs15cL0W
DXNcz0AzyYxZVV1qoZ6M3JOT+vomN2r/qPN2fBSwyg/SEB4ikgzpAlvx695O87fJafsd0vLsRXWR
9zKjmrhxLaQhaoHsRb0J0CqMQmwnKgnDrzEwbmaiPiBLszOLi7AwTSQRgX/osfDD2cuLnRJU0pp1
8a6pLWtrKuIJPLNIDn6DtHBZw4mTD7D+vuO59Fm6nnxo64GxQjskHrwmuC3MNHkuo5XK028CuMAJ
0VR3WaP1+mr7bv4Vrre1qbH94/xjeSxUCVPF1Vuyg8ZrOkzkFTUx8lyg007kCTvSJew1A3R5KHuP
OzPyA04UfNrA5hWyICksnV7EPIKY+cUPpTMzaiMrE79Ls8ztVNiRLzG4y62uGEWicI12rC8ggRlZ
fgRGj0GrsjOUAC6Igse6LAvSlYbyxZXNjIAxjdSTjkgGy1yXPKq57OZVmnXNmQ+rfCvx5Bz83nga
kE8/jAuZxy4qrBqUIeeOjfB6KBt7J8Ier/oAFXFqChLNUe6fZlX6x9H31V4oReWAuwspq5lvLTFi
mbFCF8GAdC7hSBeAzK0agpoUNwIC82OGzxiWrRGPy+K9wBXmFxorawjZ1810cukGUfky9gnkK1XU
jxYV1kmHdXtQNnZ/zxHjc9Zm/cFVpXOB5Hx+hZ7VfQn6zL8PLfSvRIC71WWmqT5dxZKeTVt4LYMx
3mhufYq9OrhSTqXZROfi1ERR9jz0ghiRMIC7Loy+R56m4uZQCJWAjfeMEKqxp1N5iRCFYLisyOb7
SGhsHElG0y4GR34LigpQLx5NO90L1OewCUOHlHWYYxx0g9n6X6yOoKDwKBpJXoBpDWN5TaSEezOQ
4nPrtzr6yKQN1IsdBxAhF/cYN0X1ELidgWCPlULP+OLewlixG63gJZ0cNK/9YKZbNyH7IVscEDqm
J6o9WFFq6Lu9I6Gkds5Q3gHsPLmBu4YQsRrHGn8nrd5hGEF95NGCmTCJM3kNMIxtyPTR3SaxzOgc
kM6NgQI52ozVgAJI4Ugp8/HFacJszZVvr2SFDj9wF9iaFT4oZF6XDQsATDGeHldZjuRIZd143fKQ
wOg3GPd4+to9xzPeAgUmFBdc9K012MHGne+tjCLwtm49DneCRJ2HsPSCi5AAgJUOouDSCUWwbWb4
rGNGIPfEXOVLgHATzgeIbiaYS+xOxaZY2RwwKyfPkRpFViFfK+zXW6vvvVsrgbsahDrY1A472aKJ
rWt+R/xcgDkSSiTBrDPuWQKJiB0II9af1M8SL5HRWsVasfxHSSnCHfR7pOtGCk3SiIBuONNgXDgu
5lRZj2QFjLa891sv3FaDsk5xWnggd8xkn0yDfGxZKq1K1XCVdk3/hZdCTt3ZMzVkIIzo2Yq45kFF
lneII1j0ZlgVzJjb0oUm/xhmpn4XvlUcKgUH2qa+xw+/LO8GF+CAzNyD47fkZARlvjAh3Cu7sdIv
cYymjz6UhPsSByDzhPIiQKG5dWJfHE1pMb5OEwon6si3oXE/vG6yN1GkwNqI9tYiggtDEqQsT7m7
TOMrGuv83cD9WVYtwR6zieuVmmw71LG8sOKMRyboliunlfO20Cq/KJUYL0qL7SBlSFZDYSDDs0O+
sLY7vtFV2CCgQ3+S8v2TG/TAjYpejrlVvPp9XyB/zhOlLVDa0SzWGPISoUWm6M9tgVdT2pgw4/dc
JvfYIp6rV+O5uhuum1uiqfMbI73+/Sua/xbOqjVSCKjipunZWjjmz684wNTL2Dj7+952cacV4JHW
VsLJtRLag8ZVsEM9myWd3boxjeFTMotm8O4nn8QsegifQqDucsA+sCoEEFTQIZoPLi66Lt6g7K4e
4X8bTzRkjLIcHAwo7YuBdKc2ypbTT1f3JtYkDCEqkjvWbP6hVKN5lxUJE0BT0s1Zwr3Uc1R+FnVs
P5S+ER1RZ0/3KU4pMr3jrEfEEFbkegQx18ex9qbsBDevfjQDbbBYYhX89A8f29Kf/Uf/RvCrCTbJ
lLbNPNe0bfeXSWrjeTrpq8rYG3KsLv22tbeYFOuLYK7iL2VfdsUq7ZcFKYKUq1458mvjggAGs+wE
31wSWdeeFpBGDaIYDJ6NZ5fR8HNoAlFk1zXumNidIo120Y4lLhR0eBKBkFEmpySBGI47oBnO0tQQ
4ojtDL/YAdkdsa1QNnXLQJE8q75ds8TMX+u5A0qKp48sOsxe1jeWeIwjUbkzmpxlDQ3ft0pJVUW9
evv9c/p/tlNYXui9KKc6YprErPuvF968tq8//Wb7PW35tvuop7uPpkvbf43Fl//zv/of/5rr/8O6
QDPbZ3j/n2c2P3007X9bfeTBa/rjquCvP/fnmsATfwibG45VgWkuNzy33Z+Jza71h6s4qbioHO/7
xP9fewLl/KG4QQWze8tTjqP5M//aE8g/LFNI5TocGi4Dpv+rwObvp8yPFzf7Bq4P29O4FtgT2Cwk
flwTOKYREBFA36Hy+CsslyvHFA94SA8QZl6Mxl9BLOKZgyLKYys3FvdLjfbDR/Z3E5JfbzDeA0Yn
ZTqOy/HET/fze4jVCOlXeKxXFWmBjPo/HUdc5ZDxt1Wdg6J4ZyJvLIqDBYtCjf3oEL8Esb1noB/H
EfND9zBpa2soCuJ2HjA9BAPLC5L61ng5gYO7OPAqIddaOjdTmX5axOGxapsOrSbzqm6ngwtJfFNi
vKvgKuCACdlgZ4dcki4pgXqv55pfQDRoUj55kIxbtKW8DPaeuoCBZ+hg3rH9O4NGiAAxt7wjoCNO
RO1lvP3+A5POLyfS8oHx0HBNwcPDs5xfHx34hc2Yuc7e8s2Hub/EHQ5QXBwYtS9xOOZhMthaWwM1
RUp2hEGk0RYFIHNriwyBZV8vSM1oy/RyENHLP7y5nxdPDmuwZbllKYFkhQBw65c3l7iV7SP9c/eu
YMw8ltPWzbudq8J3dkAPloG4BqjdEtaE8NLhLRqB8fD797CcyL9c1CYfEFMOXNkkm9s/X1CAS3si
VGJ3rwsL2srwNKZJuepr8WTWyXkgNGwVCX+bd0m2/v0r/803Y2kW5FzMFuLtX2+nWmFkZ3Xk7TUr
DUegkzWa8QlcD5k7aeWsuUBXv39FzqNff1aP08DzPBsAv6t+uXmIn5LVwJB/b4UZRG9qOzY03V2f
Re+/f6G/+VBpmOibvGV+ZNu/vBBEWz7p5S513PQ9JyA3M+LPlqsPD9m3ROdnYGpHU938/lXl3xwO
nrSXc1PjVrLELy870nIXeHCcvZE57xJPezqlF8FUfvEY63UkD2UaVPdiNQUJfvj9i3+viH65kDwl
Xa1NzkhTu7+cjhFPybl2AmdvhoTSG1ADCbfBd83UHrnJ4F8MDWRUtXFSzwR4EYnDBCUZP/VJNF+i
CMlTl7iE+Jn3sZHMLFTGpx5hO8m6hdp///+rVGUwWnDpxYlb4+dfmUZHUg8ioq1nHqVsqn3cu/U6
9HQB+25d2wRtdYYJg7WPrLWzNL+RNTwtIGUk/uYbvd+1YZJT17bEyjBnWTuT1ASf+sUlCvVTRLwV
1GeIfSBkWBAmUh99LC+0BtVeCEG7PWZvRaqhQBGqtpmq+TzKETQ9qxWGjzVNBD5iZHj5OtYzQZcR
h2WBHZ3+FcTB0smE4N3J6Sy3DeXQ1rbkszs2HTXeiKCqkOk/fE/6b84cz6Ki9hQi/H+/7YY8UgPL
blJ47eQTsU65iiuL09m6pAk6ZAqzV2d/dafkhdjnz558mRFEr0kE5EQQVOelp6IozypD3U/TtGsx
mnlDgPT+QwXRZwWVAyAP5lFsgxUt3tqMoAwgSUNwaF6Xy/4MUvP59xff3175Hs9305MOs5hFK/Dj
o5kJsplbYJT3M1J3GftrEuFhR5PkVs3JtVevool+taB+XSltbX7/6stf/vOV7wmEA5oDCTPHv135
YQlhFGm0uzeL6sEpkLt4ybmisK+L7MXOxVVYMrL7/WtyjvzcFC0PD09QZguF/lU7tv7l5K7IYTQc
jL171Jl4OrPmKo96YmAWS1+VvdTe8NTUJodptEw/YsmY2nBYiuhhC+D8WgQxkP8w3hcTMlbdBVcS
BTXAOGEwhounakHo8Wi2XbFiiL9CqgODxmWCUDqIlsd+hHoPuIkdLSQr27pm/QZi02a6NuT6Ikjy
h7Zhwk/RvxI+/sOyw9fUBojuBanYXTU4a+EuFNP4aybQ+ZdTcfJL6CG29cDwnhFD9Jn1JeMONmCr
uO7vYEmswI326zIbn+YKYlPV3Nmt9x717b5JxXuMNVgaO8vIdx3+SgMPwjrB1wmA6tiaRbMXukXe
lR5IJtqnXvEMcHjbIYJfmRlYgZIYe9e2TkvVI+ExSSLgdyzFyAgdiO9wFDtwl4dGg9FMRONbaiuQ
jrQkOQwnRH5IuahybqvBfloqmbrEMVfX6UsWmDzD2QkAK35SA9q3SGTXaTkKrEKvRcO/IE/ipSiN
tyDp7+qBZEWrP44zuet6/OhxR6MWkf2aiCIKqZoNNXhfsLYJqeJMJLNTNgik72ompz3MyGQf4920
qqJe4M5DfmKCCmr6p6xnwhJ01H158YmJoloTWveZ+dNOhswfxvw+bQ9tz/dppdk7XPB7j2EkMzCw
OdN4Zxe8GvYrtMMormWbGCttpo+dxaWVtleDIu96mNJPlvFP5I/sdUT+S+lday+Hxx2NjGlruWmQ
oa7zqNr70aQYzrgP/sh5ouzNkHSwhgDMTjUavo7idz2kxnMSByBZOECqhNc3ay4lIAd7JYgDDwPn
VVZVh6OEr9qN2zcISTsOZlA8vujXcYngbngYm/Y2yxkrpkvXWJow9JZQ2Vqzc/edB01Xy2bFwxY4
JO+NEz/ivSJ+w8Q62IK61mIcuAD5E23a8R1P3wwE72XTXaCs2IxEqBGtBQEI/WFL8ou5BlXJcKXy
zsEEVHRmCogrAhE2y5/NgOnGC7gVCqsc8IUzYq0YCjJNsZ84SKMtOYXJBo3elTxZPYY2wCIbL2n1
Fl3VR5iBHpEWz40I2eVK9QZxcSBxBjv+mvDc4t7LggPUoAN8ORYfFltOF/sFO7FVipaanVnwZbli
JIIXIh6wYTjOUzEA7Sg7iBx+J9QqNTJkEWSJlJPTb1E8bSIWLQdB47ayqvZJSAsN8ZKUGCRsr/Gp
N71BALtkp65QMbE+h/aqcOdC2/pGRlBJW68tglQWokCZXDJS3qiFJRTaoYNRkScqJ/gqQYwEPZQy
HLhEDDUvuR8q8w0Qp8ns2UeQMvY72RH6l0PTNOqadsRyP7CzstihdRGpvK1j7qY0486Ri6QC+/eh
8rmAKTVDnHoDt7zFjVSWZ7ulyu9MaDV6CQKC3HOQDoO2kAQYGcnoEERNhfdxbS7ijW5MdqAVWSkY
5WPEgmRFAIKBEb86C7fCnEWFl3Ehh/nwlKjo3e9YdKZ8RInIzn2DbzgQJFLSog2YsPwWH319DOxy
2qc56vY+nI+OBEdu2fmwKXPKXwHGAin8sAmHlgG38ZQljbtpGOBseRtL3LAqS5qt5dmKvZgDKKeT
SbPy0uaGtP3qcszkc92lBvntxltZ8s2kAJQ3hTeAMGGSH/BeO7zlazAvC9Yj2Y3thEA1Jk1nyNpd
VcurLkYXPMj6ccTuQThIQaMwPemRWzHHxcYWpN+DY9rTQQUcbwXpKdwkK8As9pZlCjVaSRJtUnx6
dWcRr9ey2uttxmh2STbLZGG7a9LnuuaZ4rP4Zradv9g4mISFKFiZGVGYfXLNBXOHMkNuChjMjYgO
ucsImbSQByNobvOScm1YTqmGXwJ0GavIjd8hQgAl8xoKmx5GYvpeAklAMFMSPdCRVr5cJDyYYEv6
5l3ZiINfmvtOTDd9ZO8VUcErHMDuhv3/LW0SkJ5giliJ6msrwc5nVlids5MJsGrtke1gXuusONs+
D1ufIoviB9RQNW6EFjDeu6NK6hvbLpDjgOqKOE07QimZWlWol5xHr8xuewOkF7pDMUh5VSpS2tB1
18eiZ/USFIzE53G6N1JOB1mWgCUDq1mTYAZ5bJRPeYEupo+yb2yG70yAgZMOv+ZxWh8igPEqDmiv
4BiTt1u85jizV23rcv77zUVUTHe6J4lEy+xMSXE1O/07NjDwJqO8UoPxJBJ4h4HdH3N9Z5Auhoyf
R+agqlcZzPeZwTZlnOJoGwQntCuLLzE7k32SIijjWYIBnKM03plBxGXJt7kbWMx3ZGw2gvvdL9qr
tgg2oGBfuoQj5PsjFus1BoJq5gusZnAi0Fl0mh+alARHuyQFlpxzIwfBIoyYM9/Eu5qHN4mXJpep
Go5J71LpLCe6Y/jgxiWXGBh6KLHa2BOEQQlhALWdjZ7YdeQuQ4sRL0Re5icp8aPXhQDXXjkA+LwJ
fiW55Hnp1adpaDd/VjA9b7QkzWI9j/wwzCcvelHem4CyN9Y0XM6S3TOoN0xQ/ByWvk99Qu/w68Nt
mItwY0bdTWHIyzlrsBbPAe79EsOiHv3L0eSv7gr/A9nane/GSH5woJaAlBD0tU89rprKNm9A5Z/C
hL8vinqAqZgjIFfS3+iQVzUz1siFcbLM4DVgeHbmFf0hIrwOiRIyomzfGxIFD8w7D83/qrdZ4Nsz
e6G2DPdqTZJpee2W+ok8p4pUIUQVaZAB2A6yuy5QD21EZmwSkaTuNM7RKQtxRn3CLoaN0B6aZ3E0
IhluZiL0Vpk7vvV1NXKIuPUuy4cLLOvVXtZLLH2SPJU9syuD3Q9WKiSSclrC1WEUKqSQRZy8lOAz
4mFnFNOj1VMzfh+uiZTHfWMiakFgwW02tPse+xA9294dDOuyKvJnWRkxOeHldWo+QQfzL1hF4lOp
etpGgRG9gUqe0PvNY3UNeiM8mvEFoY73swwVHwQsKFPFR1rm6SJWLllesUKPhvw/Gtsbxf45x/UN
B6WZNy118w5R1k7LHjxIJdoLUtj81QSan3aJwzyhvMV+Qqr2MXIZM/tYRbBIumpv2F5K7VVq9kHZ
1jHTbzjT2K2B+tyD4NnbVfeUMN81uI1iPQIQ9LeBl5+54/Ze3nbsmYf9IJyd9BGZ+C05qUXwYbgz
6ihntWOwAhgmMS7CcjonJngk0r5gIRgb/P16y8SeBAVUo6XZHwMUPzYyho2pUCXpDFC3CTK2GRS0
77G9hTR0DvWiZSMdW5fW06zny9LSH360jAmviprZzWxhqfS95jxR2cA64fBXmOoRgXpEfq1hd0d7
UGGk3QcbiwywleF79yb1ExhfHvGBqoPtpNsbq6JYYiu1VYaLiQ1QQ/PZ0E1tUD7BuAAjznZDo+nU
ZAhV03ib1QHZDeFJ13FPTgHqPYynDwMsI1KGYw6tZK2aYCRJW6eHen6sMYNeFUaVrFtvuArz0tmq
4cqV4aFBjcyRVfq7Wm7xV49bQbD3pqjMgxFbjzaNNcs0+eX/cHRezW0jaRT9RahCbuCVIJhJicrW
C0qWLOScGv3r52Ae1jWzu2VbJND9hXvPTenObW/5qzKXms6oGjSADcY4Z76Ms/5vdl8G14qIELTR
R8fMAsptxjZow1a12VXFcE4s1YZNdY9mPwb9lvwlKiDZ6r1/9gWBv5VNO43J9WLhYkSs9mg1pHBD
xEGnjVWULcybXtN5YFYOTZViIk3ecggxm4QfSonxzUrIM8dzQrJiy3/N4746MhGWEpN3jmKjwuhI
UDzo7SsY+erHk3ADSzO5GlN7rMzsPjdatyH0BMiccYggAeLNtM/NcJwFKauWVc+Upxj0XHgDKINB
pWsvC9twWmIJf6cVW78xf9o1B4WMlMvEAQmAzZqCoSU8Z0Z9bQsXUbMCaVAj5oU3PBTP6BNI8k6i
O7b8lzk9i2hinN0/N605hoaXGeE8fs6xBVe0EjuQgmRTgG1Fi/Qye1OQ1EiCAWizo/Vw/LTEGWvd
heUwy/3qyUPJTruiKK6c5Muo16fHR8IdNdkzDUEIwZscbzJSAKhxaI01niIMxz7iB+y16Cs9i5gg
dPFGINVwNGVsEpVCANXKuHbNFMEa+LwgQ9PTN2kZTrM1bU2/fpli+WwbSIlaE5cZoTpxOwZagYXf
xGaIp5iyjAiDLIhBjPjxHWbjc8ZHs5J9qbEu1jR8OJNN/mxKw162GeDFzN1V3WzgC57+wZkArqZR
4qhemOCiSBmPLcbwBCpDSU5eR8PZzWvL6qNJrXrxr8sxsRWmuLY6qZSR05MtEO/1CJ4J+Deb4Vtq
zy1knHgrUF3ujQK1uDF/LKgRZkBkTrLrxgwwXQSal7QqFmna38iAUcpGav0fOkZ8W1l5xs4oxVNB
eN4eLD6xMSCn0C/jMmc8ALJDO6j0AS/ZCC02PkJqDlLaekSe6W9WlyzlsuGuRRGu+b9S+irkIGFE
0Z2pRWCDaXT4Zr/8NENEMZWN2E7TdYRBAkE4A0eoOOfSiFDUwdZnvshx1dpL3ob5Mmlsw6H2YUn8
sVGIhzivPwTY4XxJzgWyYY65rb5Ql1cATAyQ6w3g4UkmFz1r/kQE4lpquukMGjalAKrj1iM6S4pl
clRYsPJYmXkcBbN86yZeQk3fRSlR7+Xyj3U2kCsMGPCdnlq7+mHZs7cm40WKBOFXT56i0P62ybwv
3fHo1XVgZ4wm7dRNt9D+wJ+STDb1ybOvogeSaXddp+MdYOLB953TMfp7/BXYcLO22piBQYtCSdsd
sprXNUXr2xKjxub9oJAkD+3VjZS+MRIa+0akjzYboiHCIDpX9Ef5cnBhMW67mdNgMSZ+COA2le8G
3dhgTVl+I+Ju/dyaACCh2gZte6JbHjapobGLgsUVdswGBlOSfFBk9UEmbP06AE2zgTE34Sm0JLiY
cVyuxUpD4yshyB4lMA0mZjdhHnlf3svGLA7UAXehtlzuuNNn1gQtEVSJTaqHGXNX2ip0StDHPvMm
rol4IJxhwXriAdzt53sMqDPycKuNS3skSPKBAEzGmMNDBhU99rMPmAGvRqIhqj40nnwcEry/fUIx
ONowzkA6CR4fG8/9UMPAFM3KChmNgM34Fw4PoHlxwTRsKb8jRx1qi6u9lPJ7TOp/iJmYcNhcu+M3
u4MNOhnepqH7bpHToXAzCAMHrl6rieGbax9mh548MUqs90W2JdvKYKSBeMBbQyJEV/4VNBJuDaEM
ldE/wNnpzo+owRKTGlL5dLxrjojXw9e2i/7a29keBGpEEZkBaxX6x1D6T57SvaDLHToKfCgNnv+t
48hdvcrCa4FRaHabd6v5w7IBKKtJrItRxd9ZhTcmsfUHZAn0EMm8cd04ZOIJsIAsRt1kykRsLQW0
c5LwsvkC+a5bx/fx6dvfY8fJ5Mr+lvoFkKXcx3LsgqZLZcfZqY59jxrfXvAK8DAzywsbATQQgya2
q3tmaCSf4SlOxPDpfy/RMx+W2g/EvZIg8z0+GYVighRzvncopFWafxQ2nPQ+B9IAC5Bub/YRglrV
zR+qR5BDyHT86YI89N46t7p61SuiDFfKSYkTI5hij8u23Qqj5SMhip6/UcpMslYfgCbvVqLsEPHK
Z6rqPTCCcgMjM5DS/DJ73Q2qvDouAq5LVPcHgSwvTEjyzkrTDUaIDCNuDiJJ/Xs7RZdWR76Hx+M+
+d20aZC87a0l/SgYje2jDpjooOvvWf0RRbisZyYLGhsk1pjoKPLlxB0CyhP5++LVE6XkmkIO7T7y
GxrnHoQpILFj/RTX1lXDDE4BVeRBnIvPtEvxjFX+iydr5zLX3FjZoh/MUOpcgnCVtJ3b8yciCoOo
qtt7RXDS2YxR05LAcwRd3mw0Td7HBhqwyoubm2LilsVLy3DyjiJ/MzqzttNF3eyZjgYFJdHeLqpk
G4FJL5iNBo3BWzZ73JgSzkS4oO3YAMohFZxThplvTLpJ5A32MQdSq7fRnhWWfh6BY2yNJIGZLYvX
ZHzMEvJYtLEkC0pBQiUisaUZAVHqStJdWQI3W0P3fsWKibHwSfeN921qsXwbqkxuXI75VcyGdRbL
zaaPS4gCtuPg+kpAnsFxJav2s7TIpspolkvNVBdT1qRV2SyIoxg7eOaRHTMahB1GKjpXun5xxLic
qeu9Yy/wXrjVF6ugg1M13msL/sfQE7LndRx4OWP5Y4tINSAELz54OBJgz++X0sbmqmOzGVZTUMyo
NlsW/gDiXrezEXsvfiQ+Y51kLqlBxiFVw9rSRFubAlHEYZTWTyopd3vLuVr6cNNu+aQ1B6VPP+nc
EYokMBep6kE0CH5LKF5YEXk2+qi9pDS6NILlwe4IdOAcplGt0m++RyabxbseoTQcnAZ/HIIl0jRE
4MfmT8/WY7aXbZ6gs3H4dHJZhrXdh52Vn9hei6CsEfgICwn5aJlEv56NCcovWe0hNE6gDcOrGXfd
SUiI2e4Ivp2Pby2h9x225U3bu81O0CwggXxSPegZz9clkyBBnSue/i8I1DC96HBmTjw3v67Ck691
bB2YW7EwKEemMM6uzJnEFQ4me7sfLmaO+Zr8oqOf6E8Wyum5TOIwsh3EsrDe2gXHWNxZT1XufKJV
XA6x9WVjDZwI5cKeVEahXpUTyvWJ7VcUANelrTHqP6M7EIuch1VkEC3Q5zh3ug9EgK+ZDulqTsst
V8mH9DmQeslANooqFM5D3Yb2EHO7ghpxBPvOCpZQaHKBMC99TkaadTz42OeWowSNFizN+DRLWzI1
zt8lgUTh4s4l5GLtQKnZSlj4i5ogHlGgzu6VBSCLjEjbKcsmpU/EZ0beF5fXASweYMQxd/7NS/zi
5lQzIn3CbIawpEmrbU8OTlESljZ0jKSTvyzTEXeiN4EOB194YPaFmiEPxyJ7ngvmfULh3Eyz6k8R
5T+RnmqBQtsFJ6G6toCmTFB0CxXhoUJIDirWyQNWl1+t6F9xDNuBaetHZtBAnwHVL5277B0ZZ/BP
ccx7n9J5KFqqDT77bVImh9YeXhXy8X1aNUdkQVtLzk2gaR4Fh+3AhoDO6eXdv7TjhTMYtALuoEBD
dg5LPXODhtnertOXR7CvpLUo8sHhx6Fvp48tOH9nl47D8579dH7Qi+ax1+NxV9QToHRvgohKFB75
nS4pRVZ/QiRcHkujDiKlPVkmtl7Lg/yXQdsHvoItgHct6mHXpPFjknjzvgdcit1T/y4WCbeQEmpp
iQIZ+0bbDeV4kg45B4ThvZdGWBB9w0/Y/RI9stN7DZiW9zcnsxKwGG91Cy9g63r2X5uJSUAWJ8+5
3OSpyPlpqefQidLXxBvHM99VKRWgK2fALVjeTGTKypsQ2unMV32n+RipAMB/EVEKhGcuOcAF4/1N
5qw1qIQTG5eGZDQavXcZAJ0u5bdzM/VHy/H1xYPrIdaHnK4bF77HRwv8AnPGxD97Pr4ZTVnk13dR
gLZvHaFzxcq4wo26sGHzP4pn3/Rjkr6GFzEVr1y8fx3blqfc4gj0CJvZJGtIeDyvMGDsE+PA6V0w
imUspF/LRr7qbYNAqqB0yHNoXCapFQWlYGfL8dDGEgm92e2d7IW0Hftj0tUKPEJRCvJ1l/fFp6lb
f1nVSNY7WLktP35rKuPZh7KKG3ncImEOMxLEdhqEWcbh1d5w7Je5t82dMH99f3pthCY3Q8PEHhn4
yg/CHDm6v5ltDBur8gUGkepztnOHKUARipLFaDI6Yl8XXBhgeFi7hXSeLOd6AHDZUjE7JbWmU6xa
lwhAE3QYiM4ns+IF8XNdbAgN00ND9WuhMSH2IOQlX+rHyZWcGPOIXXXqns0CeGfCmCItGPOifTgV
hHv49Nmb1DLF/tumSN7RvkI81p2N0OcPZvNEFKcnx40wSc/+FZTrkQQ1ZiQuHZo/oNLX2/6bfD8G
0iIjPJujBWDySoTyNvyG1x42MHiXfLlWsGq4fhgbq/Y94gzcewyTOg2YprHs3BY4iTEyTqlIRdxR
loez2f8QvUVEh97ru5xexBB5vu0TF60sxObenAhH2WXzuLrQp79OkmIt7sotY3NwJKy8i8jMr0Zu
3rDiYV9JaPFa8yX3meet8/ZbXChG4uvH6uhagLD9p69BxJTIc+dpB+m8ZT6Zv2vJshx7Aytn6xZH
v7uPKyM4BzqFrN3lfLViLtKRcE3s+8nMdzhH83GaSpNSfPqtmoqvMSl5TH1yTL2qfrU9ltaY7JVj
TTuGFMu273MiZgae2i7X6ZPd9r2ynO9llO9tbI5BO1ZvcTMREzKXD1zMORydCD41nWUiHGpbWPxB
4+I0GrryOq1XXwbsqiudb4hHeTjboZdUd8OkpQAwSMdXWd22XWCSWmx4hmWDRZRQg6hirqye+oqB
oYvEBZOZOpBdghFeEUuChmoPVBHPIx1GR/I5fpHVVmi/OA5mfiW6EM7fG1zQbZV5xOLpBitI7SI0
mwXCeShZ7VtR/+nYzg/F1BjIfHqLjOWNttObSpLDMg+Aqelhb7GzL6PEh5NE7zYJCVTzzoNmJ6cS
lXVJhVG2nJKq5nCZkgZuoHpYpDzORq8HnUg/SOjY5gwAQBPUdDDFcURzHCOgYu4JIZgFjs/UvB1p
YpT9VQz1C3gjPgZTvUax+eBF+PHswv4LD4o8Q32lUdUsNgWdJg/F4+I3n2QLhNg/3l0M53PlkT6g
3L3s9dOiNLh/jh4IV3zgjgwGvBbo+KuNbpmXpDUJU7FI4Mn8n2QeIaKucbUZl76KR/pYkL1sBnAP
9SINCs1+LWpmgH1DXS37ml1A1X7oQ7VtLBSezsJQvdK8Tz2at12/fJbF/Mlli74BOUcKKhgVjkfv
WWQ/ZTReyUTfScM5oCh4qCz12WL44xEuTyDsqB0guJFhcut81HK0cXZYav1ZVjq3PIKNLX4DWIdZ
BSqveSZgAGtFg7iSnMnu6IwzP8ZQnZcIumlLidZmyBa8lKgmjP50hPp8WIV/seNoeBRiK2jte9wv
QBoQg8N8WL70+IGMMhzoDMlbzT5q2WVCI7CZWqK8x/J34iM5GhUsnhxdLtWcd23BHrNzKZBUTRaT
K7IyN0aRfLuZieqh467AVb4pnPZKCiUBHOTpxtMAmkyJhQeD7WWiV6+OzvnZk+RGyFf5z3XBswui
bDpogKT5sM8cKm4TxTw3YAPDJmwYf+zOOwm7xQ5AapBUBJrm/NNGLyWGSTp25BaBHMWly1jS1C3X
dkN1lU/Gk1GJm5twhY8+aB7z3mRgntnjOQOx2UN2Z5njbEiE+OzrasdbZWz0vOXbT6N70jCQtW/D
4hxN50U67jvLoGkXw0bmD+XhB2U5BaY89fjQT3gPz7E+1kF5LXJhHEbWpWEEpBSrJAXowAsSTcuW
QKC/MAsPXYLyx4fLyYTwdaZmusL/qRTftwNCrMpqAuPte94P8nmUfxaMP9t66h9dLNz4i5ia5lG5
ZwvoHtJOu8Fl+JwS4n9AlmutL0hqXrG4yW8z9ek2J/pC6X4CN/XFnMv5JMoEoYZLb8h/oknHLYtX
0LETzMZdyGRtS/DIa6U74CLWHYIpn3W9OPvu9GDMlKkdwVlaD/Urdw6p+wbaYwqmjukH5P4gWhda
HYbuSnerXauhUEKBVOwN2BZh6qoNUEXAF0XKu6dnRHkMs7PvPSa/EyV4JV+TKAYFz0ND0omgDs0L
VkD9tldAzMiEh2sMFGLfj/XVIk8PElz7T8wZ9eRoxZtMkCSumnKTlerm1t3NHCeWgQx5BpzqfdKV
u77VxtAramdjLvGxIj8yX3PjTAY5hMdBrcziF33GAeRW01ubCfD+mpluiVB9tOTeGLpzl8fhnLff
Zux1Ry/y15Te+TXXZ4Q1HU2PLw7CrI+EHFxyC/iLNg9yMzUGEhmnehN9fI+xQwUWucH54A1cQuje
45wVe2X94vfm0VTLM9ref4j8LA6GxgsHOTOtb14rdiMYWNOvZYbZWkECJwz1BSwz72LOzm6UyL4z
v/xUI1eRm0ZvUcw4udbPpiOfU5GpPQzQg2b6QFaNBd0IhOSAyAu3xESVNpiy3TcXYU+5cHSRlKs6
m9E1cGsW4EuxSyEQx6N46AzzrSATG1IIV00eWWqrMoe5rJ8SJDtGJgIIJtAxR0PU1siGWouqCQIz
L7xl8fwJiplN3RTeJvfLidfE4XnU+uecGTez13VXoJ4Kk5WDmdsXiLEm8hoRVDjttzNb261vajt7
SG5mz+9rCVCkWYU2wxhRu/HE5x4mWkMTv1WOuhJYQWAvk77riOyjUcDEO3g1oExUZJndJXuul6fK
ijEse4LgHv7us7utjRbIBX+RzeQcaWNEiOD9o9TiJ+IW3oWzptXNBltfGCQB2HrmoXbjU3mf/Sxp
T2MMJHxeFi30xbSr9P7Cdku/MfI8ozShPckJSnDj8fG3q3wePgKgY1mHyEOXjegWAnSY/mUs1Ldd
xCU2s1yCZ4pqV/C4M4ZENdHgRZ3LNezCzVEElaRmMHD78Fkmkyt5IeripytFfhbW12DLfTQkdzFW
d4ur22mJO6s4J80WMjeRo2EpSrzGlkxhl0UBGwOy5Ad3CSZ7rLetit5qpzeZPjK2sZnaYkT4LZ1+
3yzl4yCTV9mTW2I5Xrut2isMiVClABS0rV6dR5Qsgac6nThC4Ca5xxVskw/IWOPMiPZXV3ESur15
o/Taa9AzN1ywKWk2ydUpYWm0qiG4nM2R+HD8CQIMStRZZ8/aNKdlOKmi/ISSXIdkIH6lumQjI9uw
1zOHdc3yOOrGUxN3L3HJXhPKwjljzj2L6dw5DWlR+lobchoXJGOxPV6Yx0UknmKNJK7I0XZzRESN
bFOemQoAPdLCZ7UQNTVqJfoVlCRRMzw2ZXcns+99hDYEIcVh2DjRlk5V6BnGg8LEXRZQfwbHfZSM
eDbMGzdmtAqCZj0sYlQI5hSl7CNYuljK6hBrn2CLMqPIDcRvzuyxeMmxC8g5qDyfeowQtqRhKFbM
sAuZR54Rb/2IGbxPBzclmJr4qSNaCSCf5u+04g+DLLaU/TWznK+8YJNltEZ1HNh0GykwgcKt/mGS
PNOlfkVec60zf2tkFAYmV64gebfw0j9D4h9l+zoTWy70hj2zg2FOJ1ISni/Stj36CJv93/DuIHEK
IkYgRqndlG5/CQptO3vUE304kwf1KzkPg0FW36P112OovfU6C0F0MjGXmoxQzjZNn55GCC9iDhVN
fIxZ+bXYB2hQaIkssWmncqbjIQ9MNwCRjLjS7ktHY1yDvqkB6KNkF38WMtj2yA/jrdIstXPM4jgX
cA+4Mr6KjPLR09FRCFcyp7m7Nixq49llbsnmnNpxHvtdr+zA6cz4xWxTEiE1/zFluQppkKFhBkUa
ny1TRBapyAp3UkGDavy3vJz+akPNVDvzzxORHyF8sEdOsYLTz36T7B+PccZw3qS/zuJxPLVLFLpW
+04mFHAnX73bRfPHHGae2HgN4+N1yoCQFD1pCkSeH/lQNYClq8fI6+nR3HVPx9qpRc/rEU4LcOMV
wwsQ8li+Gn7K/6+TC7wXwtS0sxrs9mVMmZJLv7x12q608XVXHL11a72i3yE/tc9paE0Wg00Gy7bN
j8jGnvvMYFhu87oiSrmkTAuhpyz6SVPvfQk4CiFMXT7qUV/ssjU7zV0kQVe9IGrdaUNy8M5jI+d9
MtJfp7K4Zb31ry31f5LNZWSgaa4qppjGkZiwZEFMmPuQsKi5yh3GWnIkNIWMwV0VFFG91xIN0IEx
gm3MngwOCyAMJrMYph9uv7MK8Ui39yGnbIey3T/hsz+VUf3G7JrFLbzkunEJvBzapygxTjJhxKLa
h4j4dC400tThSUsSvnI+n+UDXjsgbX7MZKCz8BXmS5iiC900mqOW7KD8ltN51+BYtgg1ryODnLg4
JHKmbfd/hvFfQ0ryjcBn4JT+U+v2l25e+V7Vcw0UuM0JoU8cn2+oisAv+NF1ctYcQval02DIfZyw
yRjTsxZViqkDmcfV9JK2PCMTcBEuwaOwyXCfVben4F3YFogxECkq3LyyvjwbuhpKLurbhMG97v54
PsZvVHwcEIbF9MLPDgVu7k3fOw8ZOXUHvAD8C9P6ujdlKMFfIAPadak3ri9I4IxL/hZJMDWmK/JD
CZiNtv2Dqr95ZgKfLp1/XOp0HQPqxB4gT2Pb4RzJeNuhJXlgJEOWMDHUpOj1+l7PSHrJB+0pqZ30
WRjZIbFpjQv074fIpWdi5R1aGsQeIJjs0RI+soIf7hRH8iWZ21dV+MbFqwX7oaaaETKY6mytv0hw
qsc6ijCK2P7Vq0f/mpnjqa605ZzN6hfbYXrsGkgK02z+9SjDzhRu8xnjsQp9OFIBNZhGfQCMRcO7
9iKZpxIM1F/9LLdXkWCoLfZjzrUIxTZezhVCInIznPehyDuw+jVRKjYh0gq9XoD5nYmhldz1Av41
+LjOkxo7K7XlavV3tpuWoJkLFE2TfVt6nzGVrX7c6O7b0ScYkurkFgm4tPwe6z6dTfftkXq90fUE
EcvEsoAUHDQwUX9RCbg4FO+QSfJIBM2seQiQj0oYQBUWdqV6TlpR7ljBYmMN1rhCgBWBV1oxTQtF
0zEx7EeECiKM+BoYtdYvUL/NHSNyO0x5nbzqxe85nfkY/vRLTRT0Ah08lQ0Z13GPDr56T/THiGZj
WzqedWI4tdWIq1tdCV/SYLW1TFi8Vep+yRJlEHpcCeEXXDSn1dXMMvFgT84TySx9XA03Q/+TtJy1
rW6KYHLxmHU1587UnNqciZuO5Djo6PJXxp4GnI7x1VgXnzaFbppwISPQJznVQzxdLcmljNydKEeX
SLWqPesNWaKFenbQkwSOZj4RyAbKX0b52SBqcIPrgIjRZUj30o9ILiVFnvh1YsMmRp1lg2A/Z6c6
CP6sRLB27ABhs7LyX/3eMC6dUw3HYtL2DkDJnWnPbzPxrnzPbKr1WMD1Vw5iJ+KaCUN0EJYu/YPV
E9ndF+22A6FCOhkpBAoOimtjdOgdIj/sEXV6ksf8jfQ0sMc/pOxxDlA/VTVzcqj1fiijHoI0PqHG
OTLbLM+G014mS6mTs87csE8SXVYyBZXMRlaBlx9lpGwIDbREVO4EWpbHlfG0knzJd+BvNI/+Fqme
33ILjBBeFoIDLn0OByRhEGmOh2ThJ09Gq9yjjDnkecJGKJLP/ZyUQDASNNbHyaS66GebLCV3PtrK
Ax04Hi32d9kita0zY0+ByX+HAM/FO5YHSEy47TEYbgoF+KFi22X78ytOM+Y8bh7vypmQdbcv293c
jiFg54heI9t1s6T1sXwviDm2GHn1zi5ieQ0smcVll3NKyv7AGJgJj0SQg100QyWkU4qNJcrRVAtd
QtO7xTKYZZE6S+55ue4izXS8+3IueVRqvsEKFDnElS13ZL6dbIDlwH2/naQtr0mmdsO4pEdh0kqk
nZ2F3eAfSe9DHGLF9Z5sqL/dCPBSma+6kT9l7AX2wmHi12b1emQX4Ltd5nh9TAFg/81IPM8c0rUT
3WQeEk0uN3Z2x+8RuIiC0SV92rPD8O+eaz72k/wCb5HDDx0jAPIn+hcKXLvcFhrh9Lpt8YqZt8iu
9qqcbxq98c5QD7TiIIkrsYYxcM7qRwauKIbsJt9DCbswSboUs02n0kPkdH0QBG1vHJX8hg0aLG3D
mdLj6shF/lysDG6PkzqwcwrSRj2Zdp0GLO2Q+2lsZpzlkf19aNspmq75YcFkSXVQnRyveOyFYm1j
Tllo1hxwmrU4IVPYmRNJ5lu7l3vXic8DMWIXD2dcWClGPWaa/coOV0NkQV6uPbyg1S8nZnr0+Ggz
dH2OSHdS6mjE+jdL8o5VtvWmpubqe5H+uDcF09V4ct841/fVqOWBu4hkm2KQ5BoNZ6hjpE/ZHVg3
+0Fo03sByjmsJ8BZrXvrZu+NgHdBeb3qchVSSQJScHFLZGi0+2HXeKun+xOoxdZml7IbMYAxUvkl
IKAHQmM6wECYYMw9sgvpF0cW6Oh3ay/fLctqMx0PMaGSqCHZZwCA3YmmIBzNjX7LOfldK+i5oFNE
cB3vMwdRVxS3hE5mVO0j2aAZdbJS2q2uzY81RcgDXQFBaqjwiLInYqdvI+zKHpxVXjSaxjEy5vaM
3hrHZ9JseaYNeJAnQKqvuFDkBaAsIRCkVTsWAWRL/GCUTX8ybf89Z3cpLQJx4qqksnI1DXnoxtI7
nKgDcMlpsTxMPv8IJzE3To+U3FcfXc9epOspGl3XtNldLQ/YiKNTZFlP5pA+jgb20zIXH/pk/vNB
6qMWRNRqxqV2tCxxWyK75SFacEdpCKk6JsYD68+pHe7QAedLU8v7kJO814GzfizRvD6aWf49oA08
/f9vHhqqQBuVBXt0relqxN+jDdZnQXq8zyyNZ7QRHwtuvVOOKeluwMI8RMm8wFLjLVM+ImjgrNkl
1mgfSJ1GygQP9pStcYqjAap2JPBVJOmDu440TWzc38mq09SJ7/aLYdf0tD29rkuka268x4ljk7Dm
dFfMGa/pkH32HtUOA6WqQOP+r9KHt3ks9Z9YEG7Z6u0TRz/JYMOshVAFUEIbCHj79RejvZHQV1xG
EmgpRMSh0Cj4rMZ/tWsmj40aL2L9JSbjIs376tx0xOmMWmGdIPmm2CtYdKmkOafecG7qjLAZL2c3
I58BO2F56nIXlW5FfoRpbCeHaO950LxdxkwnqEoEcmTYRRuxTkm7omDeslBcpA6HinW1yxRUmjjX
iFwN96f27erao8svuorBG/uqfjSP4JbI3qwNjRVPukYgef+UyP7W3nDKq/Ym2Ck/TtaIUjGOtwMO
r61n2HuCNKiEU1YwxS1BQeJ4JLr75ao0haC6LEm6rZPms10QIbjVuNVRYEUEwGDFg+VY5WhvUgbW
N8IzibAyknvcslFpR+5aT7jFqz4ptjROpVFQsg3LOqbuVDY59ZZKHsfWa6hHm4+avIozM6NoNzhm
89Q7xIaB5B+/QKUejK5Nb+7ivMurG9tXsZaPxitet2flmzt/YrbpLh2sCfE2NAacvWZ8REh1yDT7
2YxQijQuJYVqm9eht++JmSDoSeS+a6tDU3EdOjKYfeuMikbbJPEas1JUjHDkGChVQkrLztyDM1JO
6y1hxhc0ujUf4qovtzQSLOYVogYItGaJIIZ9V7MMe8RsNA98mBwT28i69RGyL/7GG18iELU4Fpzb
2i2kPHpB79cn9FEsM039mCUF20hsTDtpWihfMW9rxLa1APXy/Lk2DT5/Ss5qZKggzfIJCOVTOdMK
+431kWbpuV8Skh1Qh1qa+yvRLFu8EDkav0NlofRw4vVNizUC4QTQDc2+SEAbm2yqHsgI9ANvmprH
ZsnzIJuy76njCQgwGLVHltvEnjwsM4t0DW91PEZa4JTNH4sUvkM/WRHwYOrucWGR17PbRlmi3dq0
d4+smOGv6Xi6kED1rk/FTYZ8VgPALLu3HmH8h1blsIpU051MtoVeV9wa00DosthakK+BWQWBHIqH
NmoRSZaGfZkb94QAzjkvZfed8KpsqXnRZHFGRtBrGPCgFFfqXmfE1U0CO0zJIxcWejyEDuJzw/ey
UDfYjPfzI18rBG+kIuzGLyz4nkdl+ofelncpeWw7SgKaT6mdrdzw8OD+SWrrex45qYeu12/G1LEh
Xyg46CGu/4d+nZH7ya1DINBoy682XrcrkVY+Z+zzLhqZQkXt/aHK874y/mGOWhNcXlXuE87sC/YX
yJez6yNfcs4z78sWUeJrIpBLF95EOxNfWLPwFkUzuuwmDgaz8rf6rB8aexH0KFaQefim/VEH+9rp
w30B1bJT7GOogxp5Xpae59L9SjEq8i56xiseJiw4TEgcHYUZjAkokFZxj3HjkwvKRkHNgN30BV8j
q6yxI0oSdwUZF2jlW4ioXJ2oc+BVoRcTdLKW3yCP1KIvuryp5RJTYQJB/Qb2gzyxnsWor8Y7hSlT
CYdUiokJb8PlEzXReIoMH7kb3FIheuPs1bAXxyR7FGnDXNPoQcKo4dktA1sX6a0e4d/rtVc95UJc
pnKAuWyMy2FWCMZNJeKjVDj7lA3aOh0pJNJkzq7caOeitGpeBNpXzh6NHSjmcunb2XYuCVvV45lw
c6XN21zV1n/sncmO3MiWbX/lIsfFhNHYGDm4D3ge3rtH74puQkTLvu/59W8xMm+VFJkl4U4Kb1AT
ASmlFHQnaXbsnL3XPgQBbVcMO+2NHVlHneJnASd5nDPUxbmViHcblf7em+xoBTT20eKYchFRu+Js
7jlHVOPetCqWKNK0bHrI0quYnEzEiJb+njF2jns39RgU0u4WqdedO2nZnZsuAZJmu4u2hWdGl3VZ
IrIKNsQI0crPRLuvVLNOlenth5ElB9OGs1QpE4dxziRuiizeSJfa3KWptYirOrkQxaOetUTjWXG5
7zECuW3SHS3Qk8dmSg5kG11rtuiOSq+vSyTuuyTVqQ98HGhhsOEwwJZDDRpkXvJYOYK3Ja0ui66h
Hm9iONQdM4Je746NHj8OWOF2uheIlSGYwhNukC990PBLgbJ1UIT0NSaVkZerA0q+jpLGjHfxO33f
ADVq+TCmQXKrnevAt/c1lmaOneg0MIMiUqrcjwr/8mUs2Y00Y05NjB+Rbj+biZEch5Fck5LMKTDI
/VWR6MOyJwJ1Y5QNs+84Otf9GAsT+d31OKacQ0JY6nVSreuRATzTw3EvbHHIUFDj+o9iTo6DezAM
nESfHNguZhmCy+SeybYgm1620dZsWWDrML4oR56IWGlrHy0h0k79PJ91wl6qqo1sSTqJzTstZqCT
lOHWlf0+SNsEaln92DSwRAainXLGL+eaq2/tUWLDqr/1ctSXLMvlmUrjozUMT1bZrZQh0bIWsmYl
wG3HaXBBa1WgpS+upuqFKpR27ojwK7BRoUYWzwEcpQb4GNP9/gEZNcfhMrotu+xGT4kyg8rLhHFO
JIyxA4QBWwM0wm70r3OQcYtS760DzYJFh4v8qRfmR2tb9roqe+oEyqnugsQLupd9e0CN8mgoe8ck
zF8Ivjzip9dmzWBcOlxvrzCukoBDRt4Wtw97GeADcn+NBTOOx6IA6+caFw0BQEaqo0pFgUa71h52
cUXJ0hKaawN2hCGev9EYjDVaTFY8JguhqiPSggym8NI00VdKwuhXNnxe9MBUbBGkuEVYMqZ1DJ6Q
JKNuQJqW1OhAdGZfouku6sb9FrhOsS4RIfcxLhbNQ4KXKOABDlFIfUEmZyWDqxKFaocJZxHh45gs
81Ja02OHRc83wg+zMK77pl8Ulf0UJIgv3FGdbMwqrhpujJx0Ixm+TIH3XFXMFJlsFYtKRxfQ1C+6
eQ5m/TLKMM5mLn9aF/3LZOTXwZQ/zdgLraJ3VadHr4IJ2DGtXzRls5sIM8p7e4fz9sEZI3dRSRWj
eSHZx0IPRJJc15K5GKARhCk+XnOccSzCLQKxE8LLmV4vrRnPbiXvWRMns7ueVQl1OjJd4LTj0Sw9
e9nomrmINFwCkPFpr/TNg9NDJZ+fGjmhPR8Ix+yrk8OEZkIN+RkLpI8hERyEzuLQomWkmMagii7b
ZsVZjEAfixCGIJ8GFDErBInsF14IRqGkDaEhiYXnD4/bG5e+tB2ivoCaUgFdxcEd8DzcnS1G8iKd
UCdgzFxorrXOQb4uOe4vdfdW5U3CUI9hbB0TV5Fozq3aD+luLE0eNx1LWGZdw5a4ADGMEhAONU54
q1hBfNB9cpk02z/pVVsy+yr4Cc5eTtqlI2cRJxQawRkVcM+TyYgf38g0MfI2mG7MYU1sb6S1i2aT
hjeQYo6mRn5fNUUBBXdL0DtRHNdN5Z51IXSBMrNH9GVzjEMhLUBm+TcQKekVrSThiHnj5CzIFOWC
LtaVVhuoIgK4r543lWuAGR+VoLkP9+NGRiUVmdIoUqNnm0Rtel9irgoSnVbfYO6ofLDtbDmWTvMx
1DlYwYicn6dkIkZ3rdt9c8r6aTsFzTU15R2019hHYwqtwKJGzsxky8kuJkF7aJY+XSlOhVFBXxXW
QYXm9NzsB3xX0K4pVXkLxRYiEIFcKcMJx2uHB45/Z1B82meQkNclgVZpGrs7SzZ8riHdN+q2ZAa7
n4wCQ0gcc90KoRxhuige8R9o3YKVD5cYNIOCXiKT9m1E/O25IKkOqr4Wvpc1sTEkNhoG+SsMDy7l
APnIIlVtgQLwSiFUMhtM0EGuvpUaXhBHOavRNL+1AwqipgvavcDDcsXw7qrXxv6swJezbLLmRnPC
TWOIdZhO/Wo6H0gS08bhKthzr9YCj0ZOD3SlJBbibmcZzW09TCeTXtwS4darayDK0ctvXY3roofa
avbJ7VBHaMEKazWxkyO+0U6sZzkTHf/O8ImzGBIx58EQEJSSJ8cKv1BC+3ALDnt0Cp5bkR4CLH9h
Vl5FZbdT5fTqqnFjoBiFNBZ/iCK98LHybOoKe7nQ8EEyLytb59AwoD1Xtn/p0FPegjG/cMoquMjQ
bwchdJLWUxSh9IwO+iMDXWr/oTPW3dR653GcrWrJGCiw5tRlGnMA+OzmOHRbFTeXYKrDb0kTEQOQ
MSYMY/5yFMyOURtmAesNhQrqT8gKwruMpL8oOWVsWpJmSarNHqBUx0dJpxfjg7ufwB5uQaccXU1U
ewdY+C4baD6ZpXuumO16nNs4NTniYFmcPlQhb8dEiB1txOc5VXGc3HTlDyY6PVTNQ9Ofd35y0nMP
X541IBbIjeJoJum0H8ySxOoheYv8jKMnIzfoBS9FbDMJM61NVJWS92ae0qGo6+x8GZSc0HVBXmiJ
ok3mCINqg7sUtADpg7kt2rrxDR91Lby5aMOzSBpof0mfOD+ZwAMsN4wuo+5GOLa3V3XKMzmqgtFi
Yh1IcSDz0yDOrCIJzR6D9E735Kuo3ENKJus3C4We4bgjbynikRIg87YPDe9Ecbpywksr89MnAWVl
6QRWuiuGdD1EcTLvzWKfVMm0HXr/qjBEuI/8QD9O47ifau4F5BlrE1oc80b8rEdEvh2D+EvXsA/+
qD/QZei2fmOSGpPkfHsuZ5JunFhaUcTNOEpq+tbE5etN9BzQW9AeGvXhw4jErvUSejyCxRMd01Gv
21WaYg9sJaRBrd158xATckgCoaMhkoO3VJYrRdBsLyrwGASxbLlg9E4VlYNI0nLRR511MZrVdoBu
9jSZJFcD/qlaNeG7U+NxaIwtELRXJBLDXaGi67KyX+lJjls3Se59xkJnvgzjfVTr1wOL9cFwies0
m+esUsP5MNT62p+sW07ziJJIhroYAvFOqgwGbpkz3upcA+m+mB3PeL4rtAqHWk+XIesF9jjnNCpd
bky72OhlYLKZdOG5m6o7rbOCC3+8GGaJjV7Yl5z/2OUiYuATOm0XbDZbki3JGy8EtLm5PgbT0yMn
TBGakTcDsoGGvYiNw9RW4QGs7KEtO/MKND1BHZlSK6dRGMXD5NhBqv/jl4wzALNxrV9IZcYr9FOv
FeL8eztKrGXC+Bt7rQWpE7d9gwRm1aV5ckuiZIRs9tCU7QhP7xSTG34Vzr/QbZdpOR5tntEtJq5g
1Xoe+0SsiHRpGP4CKQqXlUHZWMQ1CnEva85jssuy3AbQ3VdvMrbjfRVeWJqHraqs34OsqTDd0KjB
l2NgqVomNGfbqlpWjOtOmTlPjQZjX1UxyQvVNKzhujQXceM/lzzyTuefGaaBFBuYQ5vH+pnueN/q
KFolNY6B2kAGQfcSURt56JlrbPpauwd/RObxo3DJdCYa5BFZ2ys+y6ynuWOQbbLuLNKUfOrLtKV5
3wfNug5g8S+arMP33FbJSkheBzEtEXjp74hk5pnAgQ1+Vv4a43vaGepghL7Hd2NX6wQOBd59o7ty
AW7vBKY4MxDVMQmca82oOVa1gb0hjWHmE9ZXEu3YJo3cG0+r3OPoy/v5haZ1Pdy1tY1s0qk3vZv7
55ZKy03fUR0nJcodggkc/3pysWUmTOVWrl7AetCT8NxkwUvxRbeB5hylK9D0iQSlPYSWwEnpaAC6
cCXR33HGzp5h8oFsAMvbxy1uR/X5MOHLq/XoVWTMBWu3JmBUO6CZcg6ugRi3F8WVniPLDVI4sDa2
IwM5Jj1tSDlt5mPA1ADJMp08aqgxaYEnr5aMb10OAFkF768x46Wl42CkjP42eEO40bzytSuceKdz
G+E81iuQJQRT2TZTzMbZ10ztqbFbIkuNxjoLa8PaOfGe/CS9vw7CG2qqccknQtXlKcKrNfvYclLG
afQsg4+6nG71qroK6NFCX+bDZ/wS1O4aEaSJnSVz8ye7Rq7tIOr4thQ0DdrUJz3bGNtdjmJarajS
vCszQvAG1HRTpjTRwhCTg0AO0IxSbjL7zQ9QNwXTfY6JZeWIusbhKQ6+iWq7VtgAAvonRWsdMTZ4
V+ybaWkwR0rRcZMfcQxlRgPnVENWo5UYXajJ2irFySGwjSVV21XpzyircYZRPOcVMwmy6Io4RHvs
TyXSbrD3SDfKK6enQw2CoMetyO6XFSsvIG46K05mwZ8IPXK2pvXAcJmSI7NWTL4/SMDoVog/llEp
123eU4ANfIgu6lzWcnmWW3I52lScJe401mTmAn5IH/FSZTaimwAOlYyB7/FvbUiERS3Gwl/oN+PE
RKEcHA54wnq5EatWcCkxQeFI94C2iXAuqmqHYajPPyrieFOX/rYqmOd4PeCTakTkbA0AIhL3uXNA
8Ay6/1BP+I76ioe2LNVDquNu9AZxBuPlNQ8NNJ/TIUlAUXSqBYiE4i/SxpppMSZVfchukSCt3LJ9
gzfG6N2BKwGKgpQ/EPYztGisvI/cV1eVnpyYuaBuSp/KnnQvV0GEaHXKbZPDVxKobQe44WxivkTJ
skzoYQHyCz9kzZBf2TBVsA1nGAobp36JCmoueFvwd12sdnZDr9C8bjzOs6TfbCJfMHEO2cULxcml
YD2qGgBww4RS3ZkDneYO6Wi/1elwa+Ujh08O1WNVLqAOaYht8/teZ4kbVZwvfBLEKRLbgT9mEEzW
hqbI8kAOPEhWLxxOZ904IrBI7iY5VuuhSjd0EeO1lXLOyKBALWrZQforOck0Mr1sJBYChTbUY0KD
849fiKi6MN3gmPuI6vwOcmLkdus07O464Ld6wTfPxD0Zg2jn0uey6yc/moaNhFaAqrm46qb5r4zQ
kC2qbnyVVK1NI7HXtESiROba5DDjA7hv2FvPdNrGXau9B2101IG+Ai3uZfrBO3PEnA/QLIPoQv1x
/nMm5ifxMv/M+5zTw/4gYpq0I2g3SxMn2Mz/fX2+CZFy/PM3/T8C/E9FEZTOpvOMYeW5NUA3QHud
7r/ylpOBwWQGsRKqvRmAVYvw2Df1VWbYD9At3mal8pk9IIHuK5NsiHKWsW9kcTKUPJ/SpNhjDT5H
BxGeTflLHvSPbJU3MVmWtN/za9E0K2goFIlIGdhZ3MJ56fQDbM76Fxhj3fgrw9UVoFulgIpNgJLz
BfQ7sWY6oTs4GyrtmWEG7rDw8SGORMg5yAEQ6j10VW1vHJliNOsKgVADA72WWzADOp7tyjr323rL
pIiJ5wxCdlnBDPpgHOiy6zxjPGJ4TM5hstFilEt7Kl7QVSRFDniFrlXk7Bsfh21FP1+Pq4wlKD8Y
ub1PGl6aqrxNCiQfw0wjqe2YvK7kEYTOg5b0l72mzY8R7RMmgXghvLuJf3LBoPYQhlhDxh7BXhyU
W9fT8HnofbVBL22Vl1QbezPfSAFcsTWsm26K+eGBsdcMF2F2Ma8wLBgoYA8oEPFzahFzj4bfJWOV
au8IU1cgivFdHlnG+U549/niFBYgRrBFe2N07jEuwBta+1Wb70zItyBtlpVm71JlDwsVoV+ok+Y2
aYwdQk9F4xPfCigt2wjua7u5mKL4A3DOR1ZGr4XAQRjx+hppreElHXfCZ1BBOgIsMvgUNk8i4VuX
iTuuazt6aop5DIuHqpxnnn03bBloEgFq8I7pkhRoHSBAcjLJP5rdNU4HsKvUMCkM3XUfinv4eCgo
aYWwronXoS6LlZPaVDfS3AeCn2jwiSP9j3xkEgb+K073+/jcT5j1l7fONUl94AQvod+qLxzaNKtN
HkgT9q7jLdKJuqKgyQknRNAlQeWO2c+GlJG+5XXlbTCpYgtjS3fQZeOILM+doX2bVCqJeKGLPHtA
PaU9cQTC15x81HpFVEVn3+O9BoFiY9xww61dod2QUS6XAUigFOMrU2T+BXI66DoxiRvIjQ2s8iMT
xrhqtOSAiWLaiooJBX7t2SSV39mRzw9ncxgs70EN7cmbrSgFCGEirDS2CSiboFr4GFW9FzNczSvQ
iKs8nb/YnWsB1zbpt0o+qZPCHBptHWAKhenP1zXrb15319JJQ3D4FcwwCQffr2th1nmgFCuXTPWH
oAvv9WKfaM1htBm2RQGtH123O0QuyQ62IWhds11qsc+wXx8FxaP52NccglVHiFYZL5uuA70X+K/E
raAb0Jhw5hEMh6K4Y6ZHG23YqrB79UPe0OTZIuKV7tu5UZlbaHX7om7us5Qn19XVvSP7bW/zxWAM
xiIGFsASHuqW5Pi5d1L0YxhRyZIuyo6rfU0KxG5l9BRmVEdOWGXsRe8//7Lm0ImvNGZQObbDwggu
FLv4j1+WL0nA0+3U3QwyfxqN6FVHVgio9u6JpE5KCobGsMGTp7H3PhxzYIwNEhjY7MojEWAprO4X
mSjqbzjNrmtKMS/WunD1LxdURLwc9HzcjUIIxvAmfHaS2ySGGGUSxNz3+0xoj1MHwHMKnF3m7dui
uiVOgjJLIuJDP8/pntdjNIxXIKcyCugCFPhlWrmKB14BJlxPYVrszRnKaUqopp5jPRjQO4QGtR90
/1v8HoU95VjS3adOvifdHp8d+92yrV2dRx4m1JieZO6Byikx9c8GukSew8Doly5AxUUnSYc4H5qb
3lfV9VR75z2ZtEtbY0DeG9WZ9pY5mLMgzt5P5eCfoxMU+iz89hNKm9RdGgYxs1lynBc6o+R568zw
0R84+ymdhINgZFPizkCfe+oL6zYopoefPxjmVzq+Esy2LHSHYGrhRRpfwhbQZU4Q4Fmncq5ySYYy
2RTgbQfaY42Kj0V8Y5bJdRiGrxBgd6PIXiKPij4hhMHso/JsmPHKDD2yBR7ghdQ4BUQQYMORB5zl
OGzBQ6NcMHoHmbtjLevGHOckg5UxchLpxm+dTTlN5MVrmuD+1Mr8eqBFsISrukL/5pzZoX9Zzy8n
zCa+iML5Yx35H0udYUv4z9CZ/7N5zy+e0/f6M3vmv377x//8/yOaRnLLP5+V72JyVv9zyTikQMzZ
Fv99Ms7xmYPE81v//l58n4zz59/7IxlHGb+zeNiWJXWgFzPy/V/JOEr/XRnQ321WF1dJxny//Ssa
R5e/m8JUBF4g00WR4vDI/xmN4/wuCewhCcPSqYEdZf32r2igqz/2dm7df1sCyL9sUCbZXPwILsK2
dJItflxzQxDgc8q0v2o5P69DFdYHq4W1b07g/vLW2GmepiE9rKMzy3NyzJz4tgpmDWdlambrQFGd
TwVs32DuftY0IXax6R50Wc1DJn7f7V33XAdd+Qt0vzm/9D8UL6ZtKjI6dMc0TUeIL1srVosAthVq
BqgFmA6T67x/rr1WXPSOutcQy58xBnVgWgXOKrJSyAAYE86S0evxyoJYnhrAIroZHJSiZE4dby+G
lFJ1LPJdVbUbD5j3xi4CTrawsG9Bf86m7rVfIlnRgPo+zpPtRUbuRGd9QxuWoYezzjWNgYFeAC8L
c2QMNtrgo8UccupH9k7AKHZjXzdBke6lr/nH7x6+P+/u9wWd/Et6iWnDKwPTJwxijnDl/Hg3By0C
qKxgkyQFY7hE1wN81/7lpMOipvmBWFXbZyNyypHApEstMunPpWeNi96MELNFGwj31je9RzOAcTAF
uVg3qDgvsG+gwanzfdf32drqcI2QV7KsIWB6Q/1ALB5FY5jcmeHMTGKS9POPpf/1IbUd8lgIiiL6
xVbWnEfz3emwU24LkKwPVsI4Fb0T7oIRhkePOmw3WU1yIF6S8bZQB31KiiP1P/zZsXX2v7iMv5QD
ptJ1g0A7HjbpOOLLIZW4mLhvhIVDwvJfjTznpXHTEaKNPIHwHIhxvIuH3toFstz2mXfqArCxZHud
57Nk9ucXY3y9GIVt1zAsW1Bc2opkvR+/E+VZ9hThY+PFa89llRnf+hxWqeMse5txyuD2CsrEtKO5
MWJQx/7fvU1D7V0OLd16C8LsenSC8YzKA55l3pcby616xD64QpxC3AVB1TN7U4+QgbV1VZTvnukE
NAITjFDNVF8mVKimbbCvRsY3yMmMgJECjxGOpn//o7qYh1xnThGkNvxSho0a7khkK3zUCn28HQTN
ZUtVU/Ye5rICMEyjXpA06RtSHV7M4BJLzUWR0ReNIlQuhXCPme/ma5XNfC899vdR1dTL0u1SECQ2
midzZMbeYmGhvxIdcA/QLxydaFdECUKEXL0AbhD7EgBCoVI6u6B0BmCAnHbEr4LU5V9qHZtikreX
3CtdmeQX/Hhfu2oYOoo3d1nQ/Dzq8JrOJrM5w1WobkwSr1iQ63Xs2afOu0bJ9iS9KNwILTXO9GYK
d/TuIFIn6VuqwF1ijJFnlk32IbP3J1nhg/r5vdHZDn9YhUFf6MoymYO6Or+aXx7DNJxKp/IT4kJb
3k/wdPqxuQJyLhYTGKY97gVnY9PEvhh85R0NAxQygLEjmueM0BN4lUYfWcteaMspbZot7sSWSf76
F1f5dQGZr5K8LrSM7L+69XWXa8uhC6Rha0v4+p804BfavlhUsOhc0sbd1Ibai4oQk6TI9i0ATDY7
Bu0/v4q/eWWVQ3SUFArtny7tL3utZgpPcXJVaBob5zAaGtyBglTrwXBGhieNBZZI9UeZVnMwbMSB
dPT2U4GSdpSjuCu8hbBgOMAIbR+kiu4TmtOyy/dSq58bi6iGoSe4oeos+4mJ746xfr+hC02XxUuW
zBDqe5NUokXufUuYMj4mHdqrAfo+DVct+cX2rM/b7/fbM1+5Y8Pj/CxThGV/2Z4b6FhxUtmoDiMy
NhEbbpK2mWmKCDuMdIJkHCl93zW3OpneN9nUI0kcfX1VpAxPkQ+Txkc75Od3QP7lohT6E2WatisN
KQ0xP83fbSS9HuauQnzB19shEVx9rpuVlp5POgaKqKeJ4A/gGM3ANG+CQrsFIrEKtCOTJu8ggCnE
WEvJoq1rVIOdQVZKvZvIRaDCG46stAWxHql1JpuuvZmA9//88vX53f/hO3WkNe+E8/rAMfnrYwze
w6ht02RC2NE/Nl2hHVqXPrHbg6QgkG4vU42eSSmQWkpn2AYNQbQDYi+ZadPq5xfzl8pRsXbYwhaY
iSk3THfeoL77LiuTXNxR4sDPGH3BJXwbCaU4olLeWq7XH9y4LS7TSNpbC0EbJmtzjr7OYM6aNY3s
2tDu9DzXt6EIlgnd7gUh4Pp5j0nPhIK49cE1rlgo//gK//cgdRqL93/+9vyWwvILa9rGr833J5L5
JrE+f3eL5xzRP/NB59PgP3/7v9nbc/qc/eM5e/vHRfiavzxX/9jVCf9Z/+2/9Gfup/G7C23JJQSR
mpMmCa/cH7mfrvxdcoMoSEmVo2abK5Qsr5qAhr7xO7/DxJWHlbKO881/nm7s39lNeD8dNYcr8n/o
/9bxZi4NvntjHFvgvebKeERdQYH2ZXuqa6iTOXTajZNod4nebzkJvMDwjFe8YljmHBDLGO+bBeTo
l8IGHNld8rzupTvN7e1IpkzqW/estWO50OwWMQcyyM66ngjZwakOIF/naXXIQ8IhfrCghfybL/38
ERyDg5llK74xy/3yEYzOs7Du+XyE1OPl0NwdpOiX2Lau/QCYkM0RbBHA1yPYhkkxIxNaEGhtfpnk
/GXt/PM62OMl36gij/PH952U9sLpzWQWFshbzG8IQlgzCz1hjBbtcpLbgrJghOlqhApZYO9dEI4U
B8vENK7csv5F5fGlWfh5OVTAQicv0UbY82Uzrc1QVkmalFwO/VJamqc2wBFSZr84U7lfzlR//iCb
H8OAin3jy+e2J69uxhFhlRnGL3r5WFqpOEvKHmmeae9cxOgu+FHZscrioaCd7PLRR5KVmFO+FakD
DLJbTiiKg8640mOcmZAMa0ZLZWhdBxmziWq07IX1MEXruoErRKBJPFoPDglrGtKzFdEj2spk0hC6
9hPp9DVeHZ4EUfkLc+iBckV4FrElAkSod7pzgx8YKndM6FiFmQakKUObdNQu6lw4iylpcZcpHQo5
gTqleW1ILNsOGpkyC18aUlJaF60KhKId6SPfgii6DQsIZFlMmSY0REFF9zA/boHHR+ia5tpOSVfS
TqIi4kgy4SOg69ph3IqXRV77IM0gmGVobefbJFWKXdukT3AvOwQNU2/yj4AdQ1bqHCNcCmcFGrmN
Y0LahdwG//Sjhh4XqxG6avGQTP5Jo23CaxAfNXScVht9uASkM3Hb0Dd6+W4BvPpjnfj+PK1/OWRx
7z8rcbqPNu0Ymvg/PvNqIhOHHJViU9LCz1GsFKwXTcu3Wjp8yROfkmP+hSfhZpso8+gv0vsztPIs
UN7p5xdjfCm1uRgTtRZlFQ3QvzkFp4WrihrLDcN6EycMwAhd8gZyXL2ThoYRode2pVudG2DTkU+j
i4gLQi9bgb7ZZxDVOKC+6xZGYmTVMJiR1eDvkMjDkl1ncSOCWntPAh9djv1S+MXJUqwvhj7HDjT9
xk+GF+Ja0ETa3EMi2RaD4z7lARS8rLXkagLUmhtMhtC0g8mLf3Uz5s7fl7XctOl3MRkQtssp6csb
L1rX7LDKJpsW9ewii6pra2QNTxNF8GALcD6Ikch0KHygkE28QlQZ6N4qdCQYrc+UFSG4w5wT3SKT
Wzl5KhiQcxeLwUHviWti33M2bBPcI15q7z5XepxHa9jaquaFs3S+jrpyT2N8w3T2pXecU+sQooPK
XpnqFEMggIb8i/VH/3IgnG+7TbVqWwyMadV9rbMaGSLY7PjYn5J10+RKOGVA0CyqtSSKd1HZBVuR
pwF04j3D0y1/cQl/Xfm5AlPO0bvkiVjulxWwhZKMM79KNkzZirOuZQLkhpygf/58/83jbbPYuDRW
+JCs6T++axlaFl6chM/Z9PnSkPnleAflJMBT1WEe3FRe8KvX+7Nj82N5QCr5PI3X6SoIuks//kx0
N6rzoxFvihZ8NJEkqyg7xAw5FlbTPExU9bjT3JMc1IXrd+7Z5/NN03FLUaDYdDhNgdSoDBdXAvNF
119ZM+9YjPYGBt1H6us7gyEENlUmoQMj5E8rwuQWLyHG73QKX0jugwOg1CmZ7ceRty7T4Y42HnRa
Thtt8Wx2E+VHyHvF1nQxAijMPkC17bqYRxdFUIclvlwl5nTXVZjBCGEGPuZ/89C+ZUXwEcTsRBxG
3/S2u1c+stqy9aCetjsuh4y8FG3BXEuwMj8wIATJ3G2IHmW9NoetY6g3eoKXqYnsxqXXh4CdMawR
F9doBQtSG8VaUjg5VnYIbBacNnZRsxTPnrXBXYQ5ywB9KRJoSSVe78Jl+FgLCqhsVkohnqRAQKEk
4e7HQPQ0lxwx5822ySgMOiGZyZyymkOq6ZPPOQQhQXMMWfGeAOqUYItAvuzrKn6N0bOd/fxplH9d
+qlCWTslLXpbsG/9+GhECVgPnyvZeOgdufwKRqIhHmwGdX5BwRGx9GRLw+65TLaBSNyQz3KUFkm2
cZ8TmCk3mNk+wnmb1D0CoehII/5vYUpezIuj3rNd/Pya54ny36yREADnLpluus5ng/i7Q1meMokP
oi7Z5DL5KMvkw+aGiB67IZ8m52iFAc/Lp9eKkE+7plLxOVLyPww6j+aWXB/EdCmfTAv9l1JTq2Ty
Nm7NHp753im1kg9XtBehvc4H0jFL2BALTBLoFgEBDdqzRUt86Q0jaL7Y3AQQdxdpg13ZkM3DqJP8
FqDCqhiY8RDyQDNMzXXaFp9lipE5J83WxrWw4RjV7cfUTydr5BKxQjkI5kL8JeeVwzqvcORZ1TaY
1/uexy+OwLomuNIT3UxXcQTi+4mUqTMBC/WM+QZF6Vg9lFp9AVfxJg8JAq2BzS3A+hGwYp2wI3xw
zOUmcsM+q7yRzr6hFQ90yZe2gzIBFCzv1YSAjg7xtZ+AJvZC96qnVQXjc9kUN0Q42kt4DpwnGLtS
BKVbgaBNyvpuQJe2kEWPrbaJXua33oqMa7vjfdJdKp7K+oit8CUVNBhzcVmPPNT6TQ9ckRYRG90N
AUe8OC1vj3CzbVARPhvxl+Hofd4Tv69X2jABNA8/OorgWprXbV4bC8vZ600CL7lz2TTm7YtQCTa8
Lj92RfLyeQXmlB59i5tZPTVz+KGRg76Y59SJe5oL3M89Vmvio1AG1FLnuXFA5dU58nFVP5CjaCzO
Kdwe9IwXMnM86Hg3tuX1iK+bXQx2+r6Af07BVjnLgj4qmcD1NgYqDQ6zuC/tFlSc8jlGVdmuU5y6
fPUELJFMhD+8V0nP1yUcMkX6bGWUsGKCOWPK2uo2+nZnDt60wUHtEFfjXQLytUghbAbdsrfENWCW
8yZDZ1Op5GV2cVFrvsx3WCXRB+bcnV1Yh8DdlPMlJilfZ8o3RfTMTSXjdywRhBSIbNVjh8yh3JgR
6xCISERQiPu7kIrW5FUux3aZ97sc0jVyxA06ArYNz12nYEjmp2jy4w/Tw6PkdNzPMr434uyC1iwU
RMMA2GBSQc4uNJ5jjGmSLFueBjouQBNK7GGBT3MUGVIXBx+x4lMaqDTExGroW1S+aD8aLJbh/DaE
OpePSIzg24IEIOnsywvfK+61ipc/MJEZJwZfrLLJ7enH+GMy311VbTljbjyVvbStsfm8o32av6fa
Xd0WZIW6l7lOqu/n/pUgIFkArd3mKaP/Qji7eZFJa7D8gXL3rcPxJo0/EpWh4qhxSPsmV1STCmLn
yUM4+WvPQPVKdAwLjuFd0iu9GFGLW6VBI5AVkWHC0opMhGhavPMUUskY3xRIPpYLSV7kwGNtjMjO
G0VA67x6jB1h6OgUKzVsCAQkgUn55Lla15/3u0GD0fUwz/DsMI0hPkvEwzLkmM+utLGMETvH6NMG
9T9yl3/7c2eaFzoyVT+0ID9mQXUR9sX6cyNNpvQl8vny0uyZ1CXKbEaJi9bVaRi7/Db4fJxokUJS
aD3UMlnjU3tRGVESFSvrQMFoo6smKuKKpZD4HxKMmVGeBs+4hm/AiVLm9BQN0ODzYz1EH0X+NjHj
/Nz7mTpDnzX9D0Wm8kKHIfu5pvw/zs5rN26ka9dXRIBVzKedW7mlttX2CWHZFnMmi+Hq91P9nfyW
BxawT2aA8Vhisyus9a43zCMbb6bZXIcVi4iJ5ssS/fJDNqaDNMz1ODv+tyTn/M0cvYeqjXYZh5Do
OdNqRd3IN4YvPcdTOe36LkDC6B8cEy2eKNy9fsA64DfWScz/YsfP13PDaZ27OijPmGUD5B3P8AO3
hYUDU89N6Sh9h6QcEpxeMqZpGpsZd1nW3gCrfKWInVlBxrK4EdWLSOqv2Keg9TM54rKOFZP/KuYM
005TCyLhdDMgMLZixO4WQhvQ7ejf5GF/MPAMur4EJBkQqzLyHKPhRfPNWiKvsa7nsyPrORDr8TXK
pfbJKjZzbO0WNRIuY/OWlwVYd4TuOTCp3jl5/DIl0y8E/gHejKu4DQwUkwE09JrRKIJMVOfIGDsT
n5bsnYBmfkLjHfVR3DUxK70nMOMLxm4VFB6ui8wVDKaraK364BtGpPAG42QLm33C66bgkp6kcyj6
4ru+cVV4thMiour5tHDNcGRA49RLvzCd0zBBDxdfLDf4gWfTXq8OTHhPDBwewiZlWbLFW+enYauv
+N9YkAz58GWK+1qqCaR9jimw67JCzq3oafam/ODM8hYIruN6Ay2YmpZIwPE3vk0nfQIlZrPsanrJ
rMzwLWtgYBqIV2MH6zdIpRdHVnfXniRfsKjqpvX1Kb3sHRCbtU16VdPWXMw5S1+66fuYR+vQs4LN
iKykqV148TrfBNdmGFy5eKymezPDaYDpKucrE7mi/0Xg6V0NEi+ehiQ4+7ro8iiWy7g+UVjspcTB
3jeH+7HSX3m8d3hkq7NOTU8O/By9p2V30Wd1CZe0pkzPknpHhNlRX8A1UqoqH+7iHD1o1Mk1aUfB
2kmhuXbPSzJcxmiHmdUlGdyHNHEfdBVzbb8YYG1kGe0wQMNNaAINuJ67nfGAM/GXWQcB+qgHWNsx
W5AkrHK4r01xahLWvz0zbSeWPrGMrW5p3Mp7mDx+UGahoG27h1BBGOMI0/CQPoiY85+uV5auy6Ze
50mGRzqDW/KVUnT287uRjg96GXQm9tSi1JVKhfK/N1ZuV3LXclJXor34ifrdh5jGsS11x+G06Xvf
5W+B5rYipzqJ7hgE46/WZLO3Wvfs2wB6TuyfSXtmv3qEgAUjYCctxSzzGq7lcG862BDH0KTCYiC7
yHbPk8Eqt/PpTkYY2YylfYpwN8bvgtbEqJdHGOiqRk4A9ywXzOwb1L8yeSz/hz/R1Ij50Mr+BZ/Y
lbNUd1ncXQhEoyfT16+rW3Fz2si+/iKK6n3A5EAswblghDbRgiQuyhg7LHjetetwYxQt7pqY3JsP
RVjgrhe/q6j6Trh2DDkS0z5C6lcFZJeMp6asiwcxbrGbWOWm/dVj4rK69lQKvU6/1KvA5Ivt0TFx
+Xg4PIc3juB9Gskitol9vpZdVYBOo0N1UEApp0r+HSLtIOMIPq/+29dy8PrrcpcF0ZU597B1Em24
lRO9XDcOB/xHWRFE/6xtjkuZlS/TwlET15JrzafY9mn8661aWA5jxW6n2+L7qNnLheJSvNaHC8NW
5dN2WAHdut4GXdpeEi2Jv6qGJh6maR/6uvh5LcGbSN/p7Jze5TaxUtineOVg7lWvpe5WKp0d3Xnb
ZWSJDRNhnI7i1G7Srt/qqpbdkyodBBtz8jjD1IEbYVzdEXfKb5INKyatRbYx+B/WVWl/Q2p8Pb0z
55z58SVGSIW+WPQMftzfmGEds5hn7fW2DGV0J+PoMfEoNWYfQXLkvFkxIn5zyt6u+489/iYCiLJ1
9qVU7lnjj7DmH6TJyL62UQk1WJFyf44Rta9bf/GJ9gkD3mbout+kRSffdO2ls6xtvcTfPJunycQp
ABBduxh6rOz0lzWRLd4H7XfY92C9mX1KmxyV285TOKz6AyomqS92rSJBN/aQdy+9iXtDNWZf6nR+
wER1lzZoyyMpa/gZpLRrzw+ztX9YlvtLiQK+oRcjdJ6JLbDq6Is96iXoFC4y83gi6C9naLsYp2wY
fb6J35PwsKVoehuhzu88semrSw7qXHAQNlzYjCYJ6Uk9k6Ch/uK0MxIUaTYHw1DHqqz2cdDYd0Eq
va3RR7dZJZx1dppsDAFmHtBPuj3WzDrQlq4pmZJ3twz3RNrg+dTE20mH0WDye4wGfwFINHcxcddI
prA6h4tFaTQszAZnKt2J11OlG2D7AZea/sVCfrnqWHurode6JSu6wz1s2I+ZeCWBulibpGnrQoH2
pbL4h2clmzTAz3Fo4TRbi3mIEOiRy/gNP7d1CNXJU/VvzvNpSllBozFgHk2Z0GivaFO+4GjXb+sG
c4NSzK9cowX7Su01BIrGrL4UbXzbSti1Zq6emUfOqZWi/OGsy9KFSo9Sd2kf6m44a18vz1l6XJIw
9b3+ADOI3tCIPTSk2LI+0NoySaJiD62179BlusLR5nSJ2kNi3pcYQBJrrYMuk7egQnds0n/gdXeM
e9tcVx5yghjfbLQbcbVR+XyMddE6NMGOUNIHZeBbFBmqW0MoM3Qu5xYDsWTdLiWCwiV4mjoDk0Tv
XgXme6+KPWkKqItrrONi0tMI6MFvH+XrRcn2t6qmx16b4S4ygeLqMJt1CCAw8KaOKvA3EweZlfTs
Y89Bm3NN4IhUUxi5ZrcGBcUoNR4umNmpFWkywW4cbmqBYzyJJeEm9qErlD1aNhv4Cc1eSQRI+ISb
Z7iZ3PysrOwsusdEgJGNUkCug95fpdCJDXWxax1ZzQ9IqxvDiJbNOOHqDDL+s/awQYvmn66YmXu3
ZMiJGGovzpwsM+NbRfwfOQcIUJL0nqioG9lrHI/0TBy+wMtcURxSbPlXMZjDpsAORJgvZL2RTgfg
hDvvMXWynUWXOJbyNDfuKQvEqdahHpB+tyqyN8CXTwb8mqXGuVX6yYY3vBM+ZU/ZqVs5vhb0khxz
98bY3rpD8F3ezejFMFp7qLz4Vojh67Ui0if3jAkYsZKPtcutQZ7hXeHBcrIbxVdMyGmHPVylvmaD
8QNJLSHdEPHTXo9AesD/wQpueWhsoe+mKn9KW/MOv8bf8SuN2lnm6JQp5HSw7iYC1o5k9yP1ANTw
b8D9Ec1jkONDlzdHtCHceJhkm1g8mAuscg1eDVT77ONgs4SAFzDCArZulK3ZnhsnacDPDeMeg6Nw
09ve+zh1PzpTPBOB8x2WGDUATqKbyNpEWTY8agRzIIh91RMDVvSqfyg7Y1sHrVxLXHrWDW1Uc2mI
ZGI49mYI7nw7xDPEPk6Qmw6Brk6xl9NIFP1BRcgrTPZAD9uu36wBhDG7nILcsBvcjUzcwTixejMF
q8vYH5z9A14RKqcKiQKbjBGOKObQK29C/jWYzDNSskhWegCiJ4l6whRnDyLpvjWRvgHT39ni4eWT
ahynNhCQe981kIfjzsR96p2vEzEnqGH10GkFZnHR/87oDMJB/vgm3eiNMLWTpUBXhINjh0lzSC7W
YL/milZIRnwjIvwtYHMErrqkpL5cHW9amumsVKfYB0uLFeo8IqBxdThgzPWu35TyzVNXTR6oNfT8
zhVMMDQIAYH3VSJQFvFbLPeqikGZpwfqsHdSjU6xWh6aJd/1OICtjYACOBrJXsWjVfCEzhDsS3PR
ABoNCMOTN19QDTKmfoimsdpG0a0pZzrhlL94HUKLH8HQLvrCv6SU1H5EvRoZGA5HN7iXgW+/lcI9
jy1rvslawn7wriySDZQPgh0w86k6AJ06U/jbFXv92nrDPRjZTR/wfBVT0P9VOv4YzaTgevfX27/E
mmHF2H3f6ZqMkCbqx8C6L7vvsfZD+Bah6iVC4i4WRnwomxj7Fv3A5I8c4aY8yXzctVZ+9Mlir0ZF
+ajri15fA3Pc7HxKCMcngAal+9tohgv8gZPRWN3Grfl0XRWck9Z9GAY+U2fpMoyIOhD/c4VClwsV
TdJMeO2Y80eD8QXPrnTD2uswc05vRcbsyMuf+w5K1FAgAQ4ySRZa45FZbPjVTmT5j7Ybng2HunYu
+gZhRv0Sagc+3ilDILJMG0VokJh2ph4FjnP81kztk09mNjTsngrFaJ6lntNjuHkBJ7zMPuWEM3+b
vPa2cWldPNd6MInUpGL/MhNSXBr0ZJjiZTekAxPR+M3x2B/Y8FLBFSx9pbR4xNum2qQwxT+TJcsm
TEeOpCTCSMxrq1Zv0qNc3F8pEpp1Hgls74buWHpEdrToNpm2RD3E4Vb12650AMRDYGBhbf+3Ecr8
pLLuWbe1pQp+zcaIv6llHWqwQSxEQK1pySJyPogETL5Met6o2+HrZPg1qTg+RzklxzoZX+U4lXsN
XQY58JQdH2xqV09PGKKCnrp/juofFY+tRc13hh/4e/S5OtnkbEskWhOufX1yG2oIPNLj3usRFBMf
5JUc2aq9zBW7TdTLubT6u+HJUfkrji6czC70hyQXZ7Mk+raB1UgG2JHqBlEtlxBZ4cHOo1hODHh/
15pdlUpua1d8ie1522X5bxG7d4E9Expojhsv4EaokOet+2S+nZN0WJEvPHFfhjAQyC5QQYpZAn8S
tsce4XCeEOxDqGOwXkL40Wkz3SwxlfScNmfftO4GY4BDW7sUPRBH6Dridy2BpJpjvOc36MKH06Jh
pQoEzI3xdDM84zAtlwjKYlSzHq7F0aBbkAl6bcxVu0o01OC36tW295PPtZvTFwThdFTd7or3GGX6
1rS6fWKDNwmuCmiQHr3BwXqeeqvM3WcfpwIIfCdgwAcp0y0OIPeDnnZdIbLUvbUn55tmBqiBpzN5
utBJ72Uy7SbMuzee4T4siYDibN07mnmQFBPJL/j5aaAMI3J47oycQFnw00sFbvv71mrqXTqV8wpT
7EgAUF6nfarDE8uIsXpMeCcQXQjgy6OXYTR217fkjc1C/lV16CIJhmT4Z430GinnJTDloRPyETBG
77qySd70ILHEftoZuKpC5Z0xRQ57rA307WyiFwPh59t1C7GpIpKpdW8TTNwmMffgvwdF/zVJh7gn
PDSfMAk/EtkHOZh1TEuyt0OeNcKmdKVhXLvnbaWqBaOXtISOfSL1+VMe0Qcurp5nk/7geq4tLE0d
/DDGt3y/cRKZDXvAHJsEdxv78MbYStyAN9IwGCQ2ILsGIUTASPGOCAskuf3+329A/McrCBAXQQom
Zk0yK/tzvJdLSwxJFgx7H24wU/2G9zwPT2E/uTcLiRSjiVmgtaiX3PeDJ+gGsFVgUoTbuVNfyXp7
N2u3Wquq+NoooELRMLRpXPPlk8f8m+VkB0JCWYV0ZQow/z8f0yp7ExSQtsi3ziPF+RZvBUJeZvPZ
5lGCZNmKvDpPXQu2oIdr6SK18Rui2dlBNj/Jca/y238/1H8M6qFB8VhMv67svj+fqaAosPrS6LHC
ijbem4UF3DpjKLIeh+Lc2PWDUTz/f/xGzlsXtc9/sPj8HuMRSIT9fhGJvbZr4a2kCZBny/dmIM9P
+cN27vPksxnw3+xBmAhOwJIMrpIaPW39P9PUpsTdcvKLfp89h1OBlVeivTR6/5xPabH2krfrYK4n
AzpdQkAVau1qAXgc/XPMRbuqdVun674Cf/VNhX8CGqS9mhiH4LHYEbZCrrjLpUKwclic7E++KPEf
1BFNzHQhvPs29I0P9CXMhIwmNOthH5nR9yzCIE9Mo44j6ffXhsyowWhrn2CHxLtVc9h9opj5yLdm
rzsOR4wNSQjaMlTPP1/gIDmMwzLr9n7iPfS62gYQuENeIWbrpNFvs1SbKrQ5xuneVrYJpt34jwYR
jIbzUPjOg3Z8DDTxcZDZr7mQB9IEMNNK7shouJCDQtRg/BnTyP37e3ccSHsO+41zAP3dn49t+VM9
Yzza7Qs8IDThBdBOJ+3pylbFpN+UYHH6YXXLj7vWzZjSwxntvAsNl0Ie/sUiW7xpWmtznTQbcQHI
YFQXgLB3IrnCxNp1o/peFNSieUuj0tqMx7U4ok3eY8HaSZipXheRxgbhmB81rC2D9N0ikK6yXgrs
uOLB39W1DfgxosOlbdTRYnQnVK25ZoAqGzDeWG7shkQ0eifm7qn7nMT2i0tsD0xsgjv84iDn6bUY
q0vHIJN4r3tNokS4TsVDVqwJ3tSUxRHJ9t41lrPIKBv+vb2vFMo/aTiaH4wMEdQl8N2PLN1AqAk7
YpNQ2pDerh0SknappfUIZ0xIzYis5c0T0742sa+QVD4DumyMoxAukSLCTMw6ES6yTTPo5STs0eCF
IJnXSpGkFXAp6rGwqS8lrPrVoLNfUxFzbOjGR8qCNEsoj21R3Mncu51dXKmcqg1WhoHXGmMHjLm/
Gl3wDLf909vwb24VEkZTMmpyoGIgcf5zqQ2q535qFQxD7SmBTS21wFe7wZ5xYRHo9QVORvar3251
uxjrcWoWUWQFNS6lbfH+76/i7/vGc1DyuFiTWAjmPsp5Yreu3IggXFKQeRsjr1Ky7EQP+vvvX3T9
SR++cw9mc4CMwPSk5304W6GpYNidZ/V+qU8+iC0hWxXsBzZ0oBvHaWSLtc5WgnfuTBOsIXX890b1
PzysCfGt5D0YutuzRuqHluccMLHFw3yNl7VcjzWtNZhcmvW3MZMUXmCNIWABl9GozZe4pZoV/V0R
T2eNkBAaTSUNGMcU/O46ayAs4KhprliOEAOjh3HCevfDdPrkPXzUyXBEovUK0K86RF4hT/pArit7
5Uuo48SyePQYGJC9wUsCMIbTpw/IotNDUg1MNIDFuFy+6LJ4zrg6hiZ+nwv/E7Xd37e752FY4cMt
suy/GfO5HDqvFqLea8d2ZJQWzkPN2ZEMW0vvfsjBa8b5s19q/31TeZ7FABt/L0uY6J7/3AZWJXrf
dAlnmkffI38cigk5wv/7hqNpeXPE8GB5DFrMmZjHINDttv2lxPEo99qXcPB+EsfFWHIYz2TDLZx2
E14jis2bli5Th+VrU+CAF1aHvv1qFwJzY40ROcvyc1F31wa7jqCVUEl89xfnJwkjUINq3BJV8Rp0
0zegS7k2kWI5sfrkjf8Hy5gPj7SRoZvLLfmRyt46E7RoIgv3o8MYFlXlYP7uqV1X2CIApL73/Z2L
QUsUDi41KO0mQ0Bzo8z8E57nlcj5cU/CNWU9wntznI+7P6fiw8FHVvvr+OhK+LArHYPkyw0hLuGB
9c+eiXZpV92nRUG6emBvuzx5Lkyum1iTU/R0Cl+YLwNexn7f85waCgws+jk9EbpyB6zyO7nt49AD
aRGtQPl7bAKUP05Jjpte2uFA39Nn4DHjdwfFOZhgeEaM8TZBg4mj36qHGNAQfXqlwycQwGOXCsty
+gthQkej9s5XRLPUxBW0bTLvHjG98jHJ5cLtR5DOpD/5zgsKyvJgm/HPXOGvEaH0mM3il5mR+IQ3
thbTqRKIWD5hYC7WXvo1M3HVKzuul0IwExUh00xbHWvBzRLpcOdFRO95bDvEEsE/GIO9iuMEi4mD
2Vf70h4R6emTTdMtgjn6Ei8Cokz2LrjZjag7WePZGINmnSnYgkh1Od9ACgmpwdwo6p7iMntaFkrG
T07jvyse1p5lo5aB6Wsidvhz/9X+ksQtfMy95R+7yUKyDkBleYr8BcCV1qIxLez2Ih1CgKl1riPM
NLHldpg7wtnbfs0dxyiQIgXYl50Ytc9K8v0N8Hi2vAnXQz+DheYmHIYN6YV3mu+3kE9wU/b102T5
wLeEU9Osl2I7m+2XzqQnZ1L2ZgdMfdMxYYI5LC/ZINZXHl4Z8IMXwsxA63ZkkmJLBjiy8yrGGKEY
vvz7Bf3HMe1zHdKEIQEx8an6cE+3kW2NPWj8vvSACXA4hvvZ+WQgkUNghwHYoi1vozYo1pjmYYIK
i8sWmKv5oUfQ6SpuULb++5GuCu8/dysG2Z5joUtBIyQ+CnICxpcB6Fa1N3Oyoan/j2GmGbWmtbNH
BvIOESXT0t8YcfOGtRhpFQ7ZNW5G0LBhM1fF/Jig9+ZVLHceFuWr1uRb5lYgLciQN1fagHYBWw8w
w8yYBJYoY/hDSEYkkZ4UTvg9WqpgT/kC3xNUzUwJUmsq91B67SXN8FepCDuj+0kidekrUDVICPg/
rqBkH1ALQ8DJp/vrLINcSbmlqTouLmaghOPAg8vN59mB7gc3FY5N62pwhuFcAVrSThAdZiRda3dg
SEYOyMYQ+IziKnrsKnguDUnjaUI6C3z8mzIjcSZwZhalSnawf86WBbPKZBAQ4MAKX1Onyy4VdneJ
Hqe5E/VhoBNifKQoRW3fmcred+PySXtm/Y2EoOfEvwIzD7SazkeJrGrAXdMxrvZ1xuRascz1jB6y
NWlyArZ56hM7EOZeszJJgCIVZ+XVDCM5pBaU03z29L2VFeoLD0bd8HRlfiyM+tY43fK2CJ++DjgW
SSHJyJwcbi61qimgOub9a/4lmqkjS9eudwupjJ+sTg6Mj4sTAwqbY9YE7vkIXAw9vWVRRqSo+jbp
7FR0+nBeqi1QDOe7BnFz6Bj//qV/9ZseG4KWDbDEpqKmsvrzGItFF85tBrBlhljV20uycQPArXGx
f+E1ztyco7fw/beCuKlsoNYGwIHIOspNgzUh25qOQ+NeTeh9l9kMjUeefK+7XP8gqKcTTEICPMSJ
YeVnZ/Bf3fr14R2OYc4Xre/RZ/T/QRu040BqwLXat8H44kXuTdbcOVjrkloZvxVjdGvh128N9iPa
6uO/X9zH459frY839EUWloV/KdPbrHY6WEAZFQiNla79Z4Pa3wZUXoP0fNr1XM+m/7s8PG4KjlM0
qcjqBCY3f37WmIwEd2lJQ4EWT4yDY9N4GlO+nisFw8xuSWK1GQcXjHRroDnTHM07gEkUOhM5v2XE
5CjzXbz+IF5Wx8QZwwPmEdRIs9TkRpq7OIGtYwyNdt7zmMV08TbuYNfACfrZZYHaNG7PaFUC5UvR
6UyrDUpCyA8u1I3KY2wYpjnMiUWde0/uR1d87zL8eQUhULiNLX1F4t5QvCVLX+6w2t63qBVXiSKd
A9LCqR3GQV/g36p6fILzdRmWMT4U1mUGH94pwbOaNq6fXmTXB9UurMeif8X/U208CHFresKWYTKk
iojwgQrawbabFTa+464mdmY7Owzbp+5n5L3NZvPNRBOxVdZCr4wVJhlFj3NAREiNQs73rL1H7joJ
CwQFzVW6Nl2onQCjN25jpMw4OuJQZwcAn6wiXLx3ZXwiKZw4cRXe5SWOIrE/vE3B8hoX6QVZCGQa
js7AvJjgxwBIRCAkvXM3ihL9THDfLfErJjXHgjIedogq17WNuzMHfr+2dVSRI3Ga6ZMdCmAMsS0y
4BKXTEllHpMaT3vDKPfQPmrKrOCy6Pla4hd7As5jMoaCeTOT/trET72iTXKLpty1iyBoymv3i6zS
LeNKyBsmTTwVRAmJM0ZxiBP1SALJPg1rufKdqeI9dcVtML0YNZHXEUr/3n6MMOzfuPEOJ5fwxgft
gOuAG8HQ9GJjNOa8tRzjKAuyKS2wI8bgvL5PNuLHO8GTPn2QRDLNhWCCPP65MYIIpaGRBz5BmX2E
W6kMqPtpTilNT6wtutTOtLfchig6TNQpc5ytESYSsGL5kbFTObb7Q3KyltneuszO+BRE01Uk8s5t
8vvZ55q5lSQ9bzwc8wed70kc8GLADE/y+KcxEq2QO+WbD+1hRXnhcuVQvVkFQEkRQzUgCQxqBX6l
PSGxJZldS0aK04QTQRB189bkoX3ReTeKF7QiHbfZNiTkUGuQyJpW/WMfy3Pau19Eoi6l3fPHdIMb
c4/nfnfMqdADZ3zG4VxtzYp72I2KT6xmPwIuiCc54DhdERJySXy0jQr7GllNk/m7uF32LWAezf0n
1fRHvyJ2FL/D8/DmwrFIOB9tJgjshBTpRv5u7Ma7go+6qhQTqZnx+ip3vGdcZ347st3UgfHdIkcM
bA4y1L9X0l9dJQ/BRYiJDFJJfa5/uE4iw3dTIpy9XYA/P8JU7CWZyuL3h9cGkwH3UMDMdIzmh2/5
OD8it9nDnieDyKSiJcTyk3JVfmzxYfbq5lbSx6Om+suDZW6KXJFX7e0GtzZ2dfGFX0sAdW/sggWy
Bg1dmvKrI6JZ6YxcQOCZePmiv8sm/7kTFXUjKY/rMMB5VnrLtsiIBHU7f4tabtr9++W5//mwKAIl
EAja8o/uSpmxtJ7EPHbnojMlzb14VXNDmq9h4P0Ik8YLsxT2lUmZhdr6VlQCM+WyJKTXDFZjPKeP
0NfZuifcN0hWCB0yt/PY2FujCz9sCF8IuGrXKkxtbK3nFwsXayPzlk1KTnbRCrhJeBU0fXsUijT5
UIt9x10qYBZjpn1AFmKtCiP6NghOclgIBGk01XaYhj26puY0iKeRZXUs6FWLOM4PqLAJ55Kmv4Zg
sxLNVB9YojeVMy9Pcikfsxpga2BAelPkrk0KusBTKFX0y1X52CalYGRKF/vvl3w1P/2jCKDfRH/p
Yj+LwI4q8c+zbk56126o5MBrZHooe4NoRMMhZAp9h1lHaNTlAJhQ/8hD5N/X9+NVYtNQq9zHpfBh
3YTZiljsdzxRBfz1JcRUu/4axugyc/2ylsReqBSmL3GmnrM86PepiZIzJjilSsnBmzrO/+LdrmmM
pkW+k3/0o52CcmMoSHlVXR+kktFaQp62+luSK6wt83hz3c7UsB5T7GXRaiad/mZWP/2ic/bLPTgt
mtA+2foZCgLD0QB2HRFi3qlV7vYLmcOVHlv0zxgVN71c1kUtFyLt3BO0EfRNvrm1q/Y8D3l3sGqj
X3WQRdem+tlDVNj4eulNTnBuRkonbwm/zUv91UmQ7ickPBCTSAyk3eILgE2bDkO5a21jhv1evWbF
uCoSG+G/nxif3FzOX1uGb5OpruTgY1BpfQSP6iAIkyXpg91Q5g+gKDfpYJCMmqq7JBpfisKG5Vha
ZHnSY2UNqz/BxmAtibchQzfC6Jy1vyJx2EN8mPMJuVZKkhHXeQDyAhsWaq3T/VIzgUV5dZ9hHrOt
vHVQieXo0feRT3gxl2C5zSJfHCZZP3ICG5vEYgWUTeQ8WIS2TNG4Y0m+z2PxA4zLZJiHCqs0FLbU
7mOIsn/XSx7NxVg0mB6NKgyRuuOErRJL57PwGf69B/4u+jXmgtEXU0aOx7+K/nlKYvgOvDWVowKE
WpibHpNvUqG2CeodAHSxEuYFA0VrMxvhZzJX8RcO79kmxYrv6HGXDLyP4m50zIU0h55jORqegyA7
Wkn8aOE5e8j6grSWtshJe4g6ONGlWNeeF1LfhhityvYweP2PZqnIroomWn1fLzoPuZZRHLDzxl6l
Lb61Hs38pBoaQH8MEUepV2Y1d2Pk3oc4d+9EMkACuDHq9lHVGXTS68GY9pcsjZ+mufjBRGLZNDBx
IPU0dy1BxxtMFbO1noXRAb5P7ujsevTia6l+OAlu/dKrt5BUWUMSrXM6uV+nWlAV14EErKSs7Y+D
xX1MXYVwHoKvzCd0Qp3pYvVoRYzUuCvT2Wrv6ukp6+v0ydfibpI48doNoDSiNWAWhOwzHzE/jDAa
cJ2HzBa4DSiMFnJcpqsEnwYjUffSzh9FCv0FA9BT75fdAdPPY02izcZt4YDbLpTvLFE/8j4WB9Ga
j/GYyVuNaWKkkO6s3HDh4GGMrj85YnY+AMJfoO5MbTlwCN8If0pOO/a7vrmlgzhFekRFmtZNwnR7
1xZeCiI07cVowbai3C3IZz0KGBbL6BRbxyjnDZz4aJMaJrSMQXlETUw7TK3nXVua3xs7YfY3mO06
NZ157bT40dkGoclzwX9TQ7xsJ0xwgzzcR0H4u1MUoo3LGYc6ACNCDzIUhPo7twUra8IQIrjdIfQ0
ImtP0hm+6mPGzenLz+aKH0cZLG22FNCy9i7QZcef90vnunlWoNXd+UxF16lnR7voxEoGxsspre1q
Q+JW+smO9v/qpW3BpIICx3J86p1rXfZ/2vg06WeXyZazUzIuDvPYf80CPrcM4tswmTZm7Q1Yw0Dp
KJKs3REmROK4zW2DfDIv53pLipi5MfzpvpgW7Bxa2EJVB+PaCIzTvDTxbYR9x6pqKwdlhNBy6j3Z
p0SQxCGDUXKBUTsjmB59rIgSvo/NMlQ7fN/aXVROCVcRUtIYdg4SrPKnODTHmQJrl5q0xG6IP8D1
2LSq6QlO0rDKJidejdpDJE69+0Cg1Lue2HvfTIH9ivbHNJPNgPXty6isS23J95ZYwMCDp5j8AjId
YG06pG0O/j5EMgFM6e3HOLe2JDF5lEq2sy0b/wl5HAsbcGcbutmxjSCEBzkJLSpHbFvjTboY5RPh
QkTPq4FeFuB/P4rqoLKSqByLM9NM8hBaSPHUOMBmiTF95t/30X7Np5gWDKhsXO3AXDGS+3M9MTMv
WmOpnJ2d2etgbilVmGDuSkXxJNPo3EXL76Vxj8u8FARf9hAtO3FjZ5+5ysuPPq88iWXijw5yiNjf
w6X4zyfx0eQ0MiKwjRBha5vMAQ4QAQk0Y5b5q3Ah7y4DvVgbmpeX+sR3Dz4b0U62pKqsVCtu06Dq
dm3H6tAX0EZQcZI8xYRjLNP1fedM4XoCnARM5ptP+/DVVJw+ZmW3axHWL77TEj/UFHzxtX3fFcMP
LPfTHZgFR1LbkTFBbCsCbexZwxarIf5aO+7ciPfilNUPQtEhfNtc6dLtSOThYG39eIeb6jHVp2jq
9gy5JDK7sHgO+nSgWyWLicuNjQEhkdAfkGL/3h9qazu1RzKjcj/+KUFmKLyKF3uuvg4lhbNE3bI1
UCOvR2u4DBATb7MToxrcuoapoHhoz53mClYG44nAOHst+aahqtd1Rk29DLFcxfjqUEYxkSxGlyGM
Vb0YRY59WD4BlKnbiczTtdcaL84IsJoVLjx4WzAyQ+Be4xO0oClTJVNm9asI+hoPhJxQ3Cyr1oQK
J2Da1JRYfV6jm0GwIb2vOx9FXLKS22CSx1xEPh6ryDDBwNfeVE+7ROtgC0kz1PmoKBe73GSKe6GR
brgBL6NCMtpUaFfyFm6ULbFjSOqNN8fRelieSOadd8RAYpieGTvTag9YsnjQUKi6hsIwVp5JgCXc
703d+niFMI3y8POCn22h5ksh6ZJYt/Oy22Iuxl1ckOBnt9ZFFS8euVxrEq2gI7PFqassbpmuO8wt
f4tkl18L418kQMwREqy7Vv6b2uY1KFjjEs029RPJ864b7ELt2RPV6sZN+mPfRif6l0eO81ViuvHB
QeoSuGG7EXF3ahuPEIWoIMMbSxKY9299j43JgDC4cwlxNkbDXNPo3UmNWETeQoguEbEL3K61mix4
DuKGLxsqs37z1+OmqfBObtu+IelwgepaDf+PunNrbtNaw/BfyfRi30nD+TB7dmdqnSzbspPYaVrf
MNhWAAkQAnRAv34/C5AjbDltSnarzXSmTVEWrMU6fIf3e9+st1xnXzTb41P5kQbyRNGIhwQsvY1G
wD5WBoC/0Y4OC623LcL3nuelAyWwv8AR9KtkJJPc47Tx1uGur5h5D0NoNpSWSjGcFdR7IRrSxyAX
KlL5+cpYh33bgGXbmZuCTky6KYNhCRqHPQYbuxkfqPA2xiDweaHSHv3b+BHFgx4XCbEkBOJPg0Ne
lgAUQP16YJi/4j7su0+pWzEfuh68h+fumlq5Q9rDr608s7qTCbPIuxHHFvwwGB8V76GpdKHCZV9W
YTK0LEXEDmreQ0XqEvkA4qSryIEYClnWmtSdOxIcT5IEQzxJBUAQ30N7KA6iA8caZwKSFLAEsAaS
TiFp2TweZrNc2apO6Aw21DzpAJ6XC9JFmj+UM6U/32qjg7E6QpOmvnD96D/gJVm2eCiYXv7YfJ4X
dRLoMTJnwOY+tPEQthjH4fZzZl376kdfJvUrrUBDrkCr60MLXZ0NAdn8KoCom6JxEvKfbXUoaM3g
T0Tl7g7Y8cQ0iwdf/S30FHzWCLsFgqAMYm+Ps0b5o+CUyG8fjljZAwxFS9XpCgnIZg+cBGJYYskO
6xsC1flyrK/Z+ufasDO72XY2t7PbjWIOIX4e7AxwRBjnRopdCTYCpHhfohpLJ19n8IorUgirzyiL
jnQW+hzAGoJxjrH6g+AJEZLXr2wpqkW00uAjvwoyRqAtIEzynEHGOTVSZtp47QXeFa7Mfcc8t6Hq
utn6PrRvHQBzqQ27YIiA2ZbCjjSPEZZfOGRajd1FsIihgN9Rnzibr7Xxzo/v8aODiWWkF2oycnI5
vFxapF3kDloZGtqgiUnGA9Ex0tMoE8UbOKjZ6OZ90q+D9UIjY4umBlaPkY08LDcIckBnAWfI70H4
nuU5ohveBqAIpyMCAcZvskkzBeo++kRadiCamg0TzjQHnbPOg0KGFqjKWYGd6upGSGJojaobOC/L
PltMvQw+DVGO1tH6omYuWq97F/nyIxOuv1mBLUl7aIL00u3DEpW3DTV7BIUnwXo7AmlwtlN1VHZI
inKyU15GeNaj2EdOwus5ySZto16QdA0V7RzKq5HkZRcd3bzyfDSllOWtnK1vkq05XkNvlejayKIg
OlwvqHvoO2qMKtu9pKqX0tIai5eKA20k+Qgh8cKWXgwik9JxP0fI3jmznfCqcOYDZSPIhUnyqdD2
igqCTAhUUk6zivJhOEOeVZ9o1NxHIiikLqq3XZjOwOHRa8mDupx/x5/FWhFCJRY1qBLdI8gBQdW1
ZSGrCKlyJyUSBLnHVuvPYCvObMrE82tb3w1W4eoMDT1KQ3CNiB750G8UOvJxD5sd45nAgrOjSD7q
wcXXV50Hb+lwkq8pBiwGs53Zt1G0nHXU8xQ+qBi+6gVUDnB34YzAc0CpMKFen+9MPfPQ1nMoKm7k
5cPWurC8m6XpjWNqagMUczd0DyaOM4ydQaKhY2d/6KBTIAG67gS30Gudd9LrImFBzpLxatXb0ZM1
2HxNe7ChxPG19cSi2j72HpcGUyLZ9DSElayINL/io15EQSu9IhfSi2BLpz6kByb6PtvFkJVutEct
7vxqdUzrKsid+yhZwLVRdKDxJDpjklmLitif6PLyw8aW45E81xlpj+UD7oN84WoRDgF7msNoF2bj
Ql7AFb9a62Pdd4AsrTP2wvWXaJ3MfHBD1kj347HeiebjmMwmQ0unrK2TwGyCku1MhmqkA6H5JxJP
IEv8AexIML4quyHZ/XNzo90uESr/lGRD+GnXY6ND9WaRdChigcKlv1mz+gIbcA5Kq/fbgryj4XQm
88x81Pw1ARknSkdmEJEUTdBXsv1cp86hryYWroPiWNd2qOOBqkk2pkSEKr6OcafM2JotGMiHspGZ
/RmOH0gMa3ZR6JJ+QSyJ+IDT+X1rbK0PJoq5pEGNT1qcTXQ1iwdLn6VqbygPXuj572vbGjtS5l2t
ks8+5dlX6kq9WW/m+CsqHBDAqajHkNeTjhZ7Pao877/f1pkEj+kiW3zJm+o3pYLKsx3z/6SYg51C
dEdE+d5Wrek/8zxTxfvCyKn/cm3kCFOGygcRn+SELJGJtZEjdclyHdg/pNm+GjncIY/JKUoajADl
oZWjEu2HxRiDgeyuqn2PlVPmBw4PbVIzqoYYDv9oMqygIpd6EGlJ0s5yo8WyNpBnwZeVaVwLrs/E
APPpINopzeRBWIBiIFx5F3jKh2Rn/G6m3ohybH+zwlrveJeOv6O02hglgT6UoRiaXYFJu8g3OgV6
4QB2p4m/kX5dKuoI72KY7JAv36XnKYtlDidvmFzKBItB4RsbCOGIoNk7sIps1OhRjeeG+sEg+6Mb
KCTDtKs5MgIdZT3I1vOHRWIPrHB5a3WS292WPdxQ4ZBdEFMhgpg/7MLbwsMVjnYjfWsMTW0zMRNr
vPKiK3zua+SEf03IQSd5/J76j0FSFKMwwoWgiqpQnLtdEVqkCrS7zEDndTO7iSicYEO3Izbf9JyC
7vXZDNGc3DPJMaDuE+jre1GiJlmAtzSGzZO0keoY46UQQo/yxw7+0zKJrrRZWDkdb4oQvcyXauWH
NKHYUzGomTkiZ3vwIYsoVTJf6miDcLnse7FRIlAAMtzoRXGDbw3xCWluyq8Hwrxa83UOpv8RA1Y7
ZjCjygC/KQVNBO5exFOCpW0toD12BkCedwk7kbVCrVUKYaopdH0w96nkc+YGAOLd+9kSqs04ACMp
gwaIDBXhzbMpgsnpcIdRCOmDGgw5CqIBRItX25Aw+RIZY9hAOmMJKqtolwHx1cOoP4o3ZcUH+DZr
A0BCxQ3dhqTkF45+7tjqJbW8AlXroOebKY/I3qFKBoPZSgpGu4ywBevvs7pULh1E1q3Z6pL65uXF
AqLJCqn2t3mFh07h/2IzrTsi3LpX6mDPalji7vtFEOd3i7/2o72s1vGGai79P+Thl1RDpMYbu3P5
Wh9W07T4Viuhmwf56gmqflnvso9Sg8fuWl0/vQsXsVffNrWupAPiIhdX3cXb4XkHo/TWOHy7ix+n
iBXl3/5NowOPixVK88XHqYcT0ThoRFT8zwzBixa+DoGidIHMk/cQ/nR5NYfAFiNkWBwzgOS5/qkh
eFORAUZxoZXwZwbhRRtfB0GWugQabHI6x+eB0dWA5lNoS2BBXMo/NA9edGBaKvgJ4WdmcPVO1Vnx
vLK+Yy0oOloSRFTwg6tOYgUcrAWL26hTMNgn1/kypETKteUkUNAXBEUpSnIbPbdRF6RsmEWgVANz
ekuAUEvLzrMTkogBziWYkA8+u2l3bQOydAU0TnlVo/z3b4FvTn0Zo1UESFp/fhk9SIPyXr3+zC/m
v9IFYKuY+uktfqruW3fe4BTQgA6Bg6iuxixAgoZkP9FQAa4QV3XqnNIsIDgtl+HGVgeBYnVVxElE
5eaxTdDWuro4Jlkq4kdcp3YQ1G5rW8OIcQD3j1qOcXQcTLNLnYxGqbHQT+XCzv9HDKM3dwXwhvUk
bXEiSl04mSSNKFPVy+a5YGld1CtZNSgildfJnQuUgQrsasujAQsRlhh0/zgbq6uxNyC+i5KFpFLs
dmqTQAY5Us3MFpPA7iKlAT6Ar3t4LrJhkmIC9kzFsbhObgXsz0UyMK22RFXqotVKIQ0J4/KiwcOB
sFEnAxaNDNnJfX4iEG03QlXuYhDqIgRXfeemVcBGSPaSGn8ieOV1etOgjGMKk7bVLMA7INcK05BA
n5dXYxZgIwNXFVKK9SQ5vYNRV1sfCKraFeUOOhHSY4Ng6l0y5KyT/e3TmwxM1bamoqwJGXZN0bTj
K8Logl628SJP1lSsHYbWSwLxRcIigr2pmg3NjRGHmUpUtk6ERsvr9I5HgG9tZwNOM6BnlIshXymv
F/uj1UXg2yZXUa+Yk3McSHgobW0E2e5Siy9hC9aW4AsfmiVB7S4A9dM7IqvTofUsYE9QBesQtnB1
NU8HlSQXSqQ6xCT726flLtQhpLYTgdVAsTTabgLFdGAkCf9ZNSTFluooysktg8pvVFsPgNGlUA+w
1v4IbLpM+M8aYFsq+qrNog7anFAcQTFUkVVrZSvJclfw3IFdP35C2l0sJUQItXoQqued1CDgOLYc
BNwGALGUpYt48cFSwEgijE7ADvepvE7OaxZfpm3vFaNL0QLON/vefsc7HAQ2RIxIII1gCsV1coOA
9wh8EiOu5TSQzS5rnXI29YX/bHehgKGItU421PPthBaBynne+lw0u7CR4YUKBe7yaqwFy+pqELZR
e1BvFCfnMGC9GtXc/OsRFLZDQrMcMHs7uXkmmAyCBE0WvG3lXDulKQCEsW34hJ2gDCBQ8VJdTQPZ
IsZI4a7OQqgmyMlZBqBi5bZTALsI45gCfkEkc7APWmYXjU242vZBhe/YB//EPHmGLPT8IHwqwQrB
NCtzolUK/g9/sM/Rv26gzs+L5KtMEr7xQ4FdqJquMrTizz83QtUlhuDg5h5TUD6n/ut1B18/uvGs
fa/2//M8mKZu+gi6ukwO16957UbAHX6Jn3zg+e9T92ma+Q0cQZlB/PpC//mp8boHh8A3209Xsfvo
u+GxR4DFZ+G3fkSWudG+GTH4VfKrbbNnge+mh81WCfW2zZ67aeHG7mHDdUy6dctB9OZIy1Xcs+0j
LtwoWr37lxsl/3536WZ+FDRGiAiPCKi1fcqlm8YAiubNQariVK3bZimELxouwSJtG75y55nvPm2m
02Q/AuVGQAEh50Xb1ifuk18cX6ZVxKbtA26eAl5//6LlKqrSZW0bfr96Wj360zQtGo1XPlX7xuOZ
+9BsuPRT2jb80Z25We67DWRV7QW0bfs2oCSwsWHVdmXbhu/cKAjfXbtPq8MRqe21to1/ynOKt46c
EwR5hEXUtv3P0yx/dzaNPTfcNyZmYW1qtG194rKZs2HlaWOO15G+tq2PVjNazw/f+znP2rrtReON
RbslyLFtuxz8z1D16+Bx8cDXHWehGz9lzX7IlOH9gE39l28ZAiLWVkE12nZrEuwWadMcEI3jUeFI
tW38Lg2SVXMG1Y1jw7Zt/LvqJEtD7ige9jlM9S2r7JpKTPGp929dnlRV3PcHDNPEjcU4HWn8BwzT
ZOphTbpFY1XwFSiu+BHGZH8a+sHrNxek2u0/cOTGZSHs26UhLb9rjxPrKaDKtmnJl6PzIxZxz/fd
PA+yV0/4CrhrO0rlOePORUf2Q17OzvoJP+CkueAoeLP9H+CP3E1ZWt5LG/9r8KztCF25T4zP4eBQ
k0Q8CSwuwAP+QwF6sb/91h5xzJN8hrG/9i/38PRjf63pPItfPIZTN/35vwAAAP//</cx:binary>
              </cx:geoCache>
            </cx:geography>
          </cx:layoutPr>
        </cx:series>
      </cx:plotAreaRegion>
    </cx:plotArea>
    <cx:legend pos="r" align="min"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'Gross_main - Sheet1'!$A$2:$A$32</cx:f>
        <cx:lvl ptCount="31">
          <cx:pt idx="0">Andhra Pradesh</cx:pt>
          <cx:pt idx="1">Arunachal Pradesh</cx:pt>
          <cx:pt idx="2">Assam</cx:pt>
          <cx:pt idx="3">Bihar</cx:pt>
          <cx:pt idx="4">Chhattisgarh</cx:pt>
          <cx:pt idx="5">Delhi</cx:pt>
          <cx:pt idx="6">Goa</cx:pt>
          <cx:pt idx="7">Gujarat</cx:pt>
          <cx:pt idx="8">Haryana</cx:pt>
          <cx:pt idx="9">Himachal Pradesh</cx:pt>
          <cx:pt idx="10">Jammu &amp; Kashmir</cx:pt>
          <cx:pt idx="11">Jharkhand</cx:pt>
          <cx:pt idx="12">Karnataka</cx:pt>
          <cx:pt idx="13">Kerala</cx:pt>
          <cx:pt idx="14">Madhya Pradesh</cx:pt>
          <cx:pt idx="15">Maharashtra</cx:pt>
          <cx:pt idx="16">Manipur</cx:pt>
          <cx:pt idx="17">Meghalaya</cx:pt>
          <cx:pt idx="18">Mizoram</cx:pt>
          <cx:pt idx="19">Nagaland</cx:pt>
          <cx:pt idx="20">Odisha</cx:pt>
          <cx:pt idx="21">Puducherry</cx:pt>
          <cx:pt idx="22">Punjab</cx:pt>
          <cx:pt idx="23">Rajasthan</cx:pt>
          <cx:pt idx="24">Sikkim</cx:pt>
          <cx:pt idx="25">Tamil Nadu</cx:pt>
          <cx:pt idx="26">Telangana</cx:pt>
          <cx:pt idx="27">Tripura</cx:pt>
          <cx:pt idx="28">Uttar Pradesh</cx:pt>
          <cx:pt idx="29">Uttarakhand</cx:pt>
          <cx:pt idx="30">West Bengal</cx:pt>
        </cx:lvl>
      </cx:strDim>
      <cx:numDim type="size">
        <cx:f>'Gross_main - Sheet1'!$I$2:$I$32</cx:f>
        <cx:lvl ptCount="31" formatCode="General">
          <cx:pt idx="0">218455.100145</cx:pt>
          <cx:pt idx="1">9752.9000136399991</cx:pt>
          <cx:pt idx="2">45240.400059</cx:pt>
          <cx:pt idx="3">130742.19994399999</cx:pt>
          <cx:pt idx="4">29453.199950999999</cx:pt>
          <cx:pt idx="5">31976.3999788</cx:pt>
          <cx:pt idx="6">15929.499992699999</cx:pt>
          <cx:pt idx="7">214385.89986499998</cx:pt>
          <cx:pt idx="8">104638.3999566</cx:pt>
          <cx:pt idx="9">41395.400116899997</cx:pt>
          <cx:pt idx="10">50652.4998959</cx:pt>
          <cx:pt idx="11">53532.699951000002</cx:pt>
          <cx:pt idx="12">172826.3003</cx:pt>
          <cx:pt idx="13">156935.89983419998</cx:pt>
          <cx:pt idx="14">129430.700168</cx:pt>
          <cx:pt idx="15">339226.40038999997</cx:pt>
          <cx:pt idx="16">7637.4999615500001</cx:pt>
          <cx:pt idx="17">6783.20000557</cx:pt>
          <cx:pt idx="18">8114.1999882</cx:pt>
          <cx:pt idx="19">9111.6999786400011</cx:pt>
          <cx:pt idx="20">59127.50015</cx:pt>
          <cx:pt idx="21">0</cx:pt>
          <cx:pt idx="22">126837.20002400001</cx:pt>
          <cx:pt idx="23">163113.40016799999</cx:pt>
          <cx:pt idx="24">3317.1999964900001</cx:pt>
          <cx:pt idx="25">215748.999847</cx:pt>
          <cx:pt idx="26">0</cx:pt>
          <cx:pt idx="27">6692.1000151799999</cx:pt>
          <cx:pt idx="28">337576.00031100004</cx:pt>
          <cx:pt idx="29">30080.600006000001</cx:pt>
          <cx:pt idx="30">290599.50017800002</cx:pt>
        </cx:lvl>
      </cx:numDim>
    </cx:data>
    <cx:data id="1">
      <cx:strDim type="cat">
        <cx:f>'Gross_main - Sheet1'!$A$2:$A$32</cx:f>
        <cx:lvl ptCount="31">
          <cx:pt idx="0">Andhra Pradesh</cx:pt>
          <cx:pt idx="1">Arunachal Pradesh</cx:pt>
          <cx:pt idx="2">Assam</cx:pt>
          <cx:pt idx="3">Bihar</cx:pt>
          <cx:pt idx="4">Chhattisgarh</cx:pt>
          <cx:pt idx="5">Delhi</cx:pt>
          <cx:pt idx="6">Goa</cx:pt>
          <cx:pt idx="7">Gujarat</cx:pt>
          <cx:pt idx="8">Haryana</cx:pt>
          <cx:pt idx="9">Himachal Pradesh</cx:pt>
          <cx:pt idx="10">Jammu &amp; Kashmir</cx:pt>
          <cx:pt idx="11">Jharkhand</cx:pt>
          <cx:pt idx="12">Karnataka</cx:pt>
          <cx:pt idx="13">Kerala</cx:pt>
          <cx:pt idx="14">Madhya Pradesh</cx:pt>
          <cx:pt idx="15">Maharashtra</cx:pt>
          <cx:pt idx="16">Manipur</cx:pt>
          <cx:pt idx="17">Meghalaya</cx:pt>
          <cx:pt idx="18">Mizoram</cx:pt>
          <cx:pt idx="19">Nagaland</cx:pt>
          <cx:pt idx="20">Odisha</cx:pt>
          <cx:pt idx="21">Puducherry</cx:pt>
          <cx:pt idx="22">Punjab</cx:pt>
          <cx:pt idx="23">Rajasthan</cx:pt>
          <cx:pt idx="24">Sikkim</cx:pt>
          <cx:pt idx="25">Tamil Nadu</cx:pt>
          <cx:pt idx="26">Telangana</cx:pt>
          <cx:pt idx="27">Tripura</cx:pt>
          <cx:pt idx="28">Uttar Pradesh</cx:pt>
          <cx:pt idx="29">Uttarakhand</cx:pt>
          <cx:pt idx="30">West Bengal</cx:pt>
        </cx:lvl>
      </cx:strDim>
      <cx:numDim type="size">
        <cx:f>'Gross_main - Sheet1'!$J$2:$J$32</cx:f>
        <cx:lvl ptCount="31" formatCode="General">
          <cx:pt idx="0">218455.100145</cx:pt>
          <cx:pt idx="1">9752.9000136399991</cx:pt>
          <cx:pt idx="2">45240.400059</cx:pt>
          <cx:pt idx="3">130742.19994399999</cx:pt>
          <cx:pt idx="4">29453.199950999999</cx:pt>
          <cx:pt idx="5">31976.3999788</cx:pt>
          <cx:pt idx="6">15929.499992699999</cx:pt>
          <cx:pt idx="7">214385.89986499998</cx:pt>
          <cx:pt idx="8">104638.3999566</cx:pt>
          <cx:pt idx="9">41395.400116899997</cx:pt>
          <cx:pt idx="10">50652.4998959</cx:pt>
          <cx:pt idx="11">53532.699951000002</cx:pt>
          <cx:pt idx="12">172826.3003</cx:pt>
          <cx:pt idx="13">156935.89983419998</cx:pt>
          <cx:pt idx="14">129430.700168</cx:pt>
          <cx:pt idx="15">339226.40038999997</cx:pt>
          <cx:pt idx="16">7637.4999615500001</cx:pt>
          <cx:pt idx="17">6783.20000557</cx:pt>
          <cx:pt idx="18">8114.1999882</cx:pt>
          <cx:pt idx="19">9111.6999786400011</cx:pt>
          <cx:pt idx="20">59127.50015</cx:pt>
          <cx:pt idx="21">0</cx:pt>
          <cx:pt idx="22">126837.20002400001</cx:pt>
          <cx:pt idx="23">163113.40016799999</cx:pt>
          <cx:pt idx="24">3317.1999964900001</cx:pt>
          <cx:pt idx="25">215748.999847</cx:pt>
          <cx:pt idx="26">0</cx:pt>
          <cx:pt idx="27">6692.1000151799999</cx:pt>
          <cx:pt idx="28">337576.00031100004</cx:pt>
          <cx:pt idx="29">30080.600006000001</cx:pt>
          <cx:pt idx="30">290599.50017800002</cx:pt>
        </cx:lvl>
      </cx:numDim>
    </cx:data>
  </cx:chartData>
  <cx:chart>
    <cx:plotArea>
      <cx:plotAreaRegion>
        <cx:series layoutId="treemap" uniqueId="{730BBDF2-38FE-4749-9552-52A3F2F5EEDB}" formatIdx="0">
          <cx:tx>
            <cx:txData>
              <cx:f>'Gross_main - Sheet1'!$I$1</cx:f>
              <cx:v>Total Gross</cx:v>
            </cx:txData>
          </cx:tx>
          <cx:dataLabels pos="inEnd">
            <cx:visibility seriesName="0" categoryName="1" value="0"/>
          </cx:dataLabels>
          <cx:dataId val="0"/>
          <cx:layoutPr>
            <cx:parentLabelLayout val="overlapping"/>
          </cx:layoutPr>
        </cx:series>
        <cx:series layoutId="treemap" hidden="1" uniqueId="{30273E0F-AE88-4E77-B781-C5D9BD8D2C7A}" formatIdx="1">
          <cx:tx>
            <cx:txData>
              <cx:f>'Gross_main - Sheet1'!$J$1</cx:f>
              <cx:v>Total Capital_exp</cx:v>
            </cx:txData>
          </cx:tx>
          <cx:dataLabels pos="inEnd">
            <cx:visibility seriesName="0" categoryName="1" value="0"/>
          </cx:dataLabels>
          <cx:dataId val="1"/>
          <cx:layoutPr>
            <cx:parentLabelLayout val="overlapping"/>
          </cx:layoutPr>
        </cx:series>
      </cx:plotAreaRegion>
    </cx:plotArea>
    <cx:legend pos="r" align="ctr" overlay="0"/>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'Gross_main - Sheet1'!$A$2:$A$32</cx:f>
        <cx:lvl ptCount="31">
          <cx:pt idx="0">Andhra Pradesh</cx:pt>
          <cx:pt idx="1">Arunachal Pradesh</cx:pt>
          <cx:pt idx="2">Assam</cx:pt>
          <cx:pt idx="3">Bihar</cx:pt>
          <cx:pt idx="4">Chhattisgarh</cx:pt>
          <cx:pt idx="5">Delhi</cx:pt>
          <cx:pt idx="6">Goa</cx:pt>
          <cx:pt idx="7">Gujarat</cx:pt>
          <cx:pt idx="8">Haryana</cx:pt>
          <cx:pt idx="9">Himachal Pradesh</cx:pt>
          <cx:pt idx="10">Jammu &amp; Kashmir</cx:pt>
          <cx:pt idx="11">Jharkhand</cx:pt>
          <cx:pt idx="12">Karnataka</cx:pt>
          <cx:pt idx="13">Kerala</cx:pt>
          <cx:pt idx="14">Madhya Pradesh</cx:pt>
          <cx:pt idx="15">Maharashtra</cx:pt>
          <cx:pt idx="16">Manipur</cx:pt>
          <cx:pt idx="17">Meghalaya</cx:pt>
          <cx:pt idx="18">Mizoram</cx:pt>
          <cx:pt idx="19">Nagaland</cx:pt>
          <cx:pt idx="20">Odisha</cx:pt>
          <cx:pt idx="21">Puducherry</cx:pt>
          <cx:pt idx="22">Punjab</cx:pt>
          <cx:pt idx="23">Rajasthan</cx:pt>
          <cx:pt idx="24">Sikkim</cx:pt>
          <cx:pt idx="25">Tamil Nadu</cx:pt>
          <cx:pt idx="26">Telangana</cx:pt>
          <cx:pt idx="27">Tripura</cx:pt>
          <cx:pt idx="28">Uttar Pradesh</cx:pt>
          <cx:pt idx="29">Uttarakhand</cx:pt>
          <cx:pt idx="30">West Bengal</cx:pt>
        </cx:lvl>
      </cx:strDim>
      <cx:numDim type="val">
        <cx:f>'Gross_main - Sheet1'!$B$2:$B$32</cx:f>
        <cx:lvl ptCount="31" formatCode="General">
          <cx:pt idx="0">1722.600021</cx:pt>
          <cx:pt idx="1">0</cx:pt>
          <cx:pt idx="2">1038.200022</cx:pt>
          <cx:pt idx="3">1903.5</cx:pt>
          <cx:pt idx="4">0</cx:pt>
          <cx:pt idx="5">0</cx:pt>
          <cx:pt idx="6">0</cx:pt>
          <cx:pt idx="7">1794.8000179999999</cx:pt>
          <cx:pt idx="8">770.70000460000006</cx:pt>
          <cx:pt idx="9">233.1999969</cx:pt>
          <cx:pt idx="10">868.89999390000003</cx:pt>
          <cx:pt idx="11">0</cx:pt>
          <cx:pt idx="12">1474.799988</cx:pt>
          <cx:pt idx="13">895.99999620000006</cx:pt>
          <cx:pt idx="14">1725.8000179999999</cx:pt>
          <cx:pt idx="15">3293.5</cx:pt>
          <cx:pt idx="16">78.50000095</cx:pt>
          <cx:pt idx="17">35.900000570000003</cx:pt>
          <cx:pt idx="18">0</cx:pt>
          <cx:pt idx="19">59.700001239999999</cx:pt>
          <cx:pt idx="20">1008.100006</cx:pt>
          <cx:pt idx="21">0</cx:pt>
          <cx:pt idx="22">1262.2000270000001</cx:pt>
          <cx:pt idx="23">1468.3000030000001</cx:pt>
          <cx:pt idx="24">12.70000029</cx:pt>
          <cx:pt idx="25">1510.3000179999999</cx:pt>
          <cx:pt idx="26">0</cx:pt>
          <cx:pt idx="27">80.100000379999997</cx:pt>
          <cx:pt idx="28">4161.0000609999997</cx:pt>
          <cx:pt idx="29">0</cx:pt>
          <cx:pt idx="30">1920.700012</cx:pt>
        </cx:lvl>
      </cx:numDim>
    </cx:data>
    <cx:data id="1">
      <cx:strDim type="cat">
        <cx:f>'Gross_main - Sheet1'!$A$2:$A$32</cx:f>
        <cx:lvl ptCount="31">
          <cx:pt idx="0">Andhra Pradesh</cx:pt>
          <cx:pt idx="1">Arunachal Pradesh</cx:pt>
          <cx:pt idx="2">Assam</cx:pt>
          <cx:pt idx="3">Bihar</cx:pt>
          <cx:pt idx="4">Chhattisgarh</cx:pt>
          <cx:pt idx="5">Delhi</cx:pt>
          <cx:pt idx="6">Goa</cx:pt>
          <cx:pt idx="7">Gujarat</cx:pt>
          <cx:pt idx="8">Haryana</cx:pt>
          <cx:pt idx="9">Himachal Pradesh</cx:pt>
          <cx:pt idx="10">Jammu &amp; Kashmir</cx:pt>
          <cx:pt idx="11">Jharkhand</cx:pt>
          <cx:pt idx="12">Karnataka</cx:pt>
          <cx:pt idx="13">Kerala</cx:pt>
          <cx:pt idx="14">Madhya Pradesh</cx:pt>
          <cx:pt idx="15">Maharashtra</cx:pt>
          <cx:pt idx="16">Manipur</cx:pt>
          <cx:pt idx="17">Meghalaya</cx:pt>
          <cx:pt idx="18">Mizoram</cx:pt>
          <cx:pt idx="19">Nagaland</cx:pt>
          <cx:pt idx="20">Odisha</cx:pt>
          <cx:pt idx="21">Puducherry</cx:pt>
          <cx:pt idx="22">Punjab</cx:pt>
          <cx:pt idx="23">Rajasthan</cx:pt>
          <cx:pt idx="24">Sikkim</cx:pt>
          <cx:pt idx="25">Tamil Nadu</cx:pt>
          <cx:pt idx="26">Telangana</cx:pt>
          <cx:pt idx="27">Tripura</cx:pt>
          <cx:pt idx="28">Uttar Pradesh</cx:pt>
          <cx:pt idx="29">Uttarakhand</cx:pt>
          <cx:pt idx="30">West Bengal</cx:pt>
        </cx:lvl>
      </cx:strDim>
      <cx:numDim type="val">
        <cx:f>'Gross_main - Sheet1'!$C$2:$C$32</cx:f>
        <cx:lvl ptCount="31" formatCode="General">
          <cx:pt idx="0">3452</cx:pt>
          <cx:pt idx="1">137</cx:pt>
          <cx:pt idx="2">1649</cx:pt>
          <cx:pt idx="3">3141</cx:pt>
          <cx:pt idx="4">0</cx:pt>
          <cx:pt idx="5">0</cx:pt>
          <cx:pt idx="6">292</cx:pt>
          <cx:pt idx="7">4077</cx:pt>
          <cx:pt idx="8">1298</cx:pt>
          <cx:pt idx="9">733</cx:pt>
          <cx:pt idx="10">1842</cx:pt>
          <cx:pt idx="11">0</cx:pt>
          <cx:pt idx="12">2704</cx:pt>
          <cx:pt idx="13">2227</cx:pt>
          <cx:pt idx="14">3396</cx:pt>
          <cx:pt idx="15">6434</cx:pt>
          <cx:pt idx="16">144</cx:pt>
          <cx:pt idx="17">39.5</cx:pt>
          <cx:pt idx="18">129</cx:pt>
          <cx:pt idx="19">267</cx:pt>
          <cx:pt idx="20">2328</cx:pt>
          <cx:pt idx="21">0</cx:pt>
          <cx:pt idx="22">3619</cx:pt>
          <cx:pt idx="23">3030</cx:pt>
          <cx:pt idx="24">63</cx:pt>
          <cx:pt idx="25">3052</cx:pt>
          <cx:pt idx="26">0</cx:pt>
          <cx:pt idx="27">265</cx:pt>
          <cx:pt idx="28">7766</cx:pt>
          <cx:pt idx="29">0</cx:pt>
          <cx:pt idx="30">3031</cx:pt>
        </cx:lvl>
      </cx:numDim>
    </cx:data>
    <cx:data id="2">
      <cx:strDim type="cat">
        <cx:f>'Gross_main - Sheet1'!$A$2:$A$32</cx:f>
        <cx:lvl ptCount="31">
          <cx:pt idx="0">Andhra Pradesh</cx:pt>
          <cx:pt idx="1">Arunachal Pradesh</cx:pt>
          <cx:pt idx="2">Assam</cx:pt>
          <cx:pt idx="3">Bihar</cx:pt>
          <cx:pt idx="4">Chhattisgarh</cx:pt>
          <cx:pt idx="5">Delhi</cx:pt>
          <cx:pt idx="6">Goa</cx:pt>
          <cx:pt idx="7">Gujarat</cx:pt>
          <cx:pt idx="8">Haryana</cx:pt>
          <cx:pt idx="9">Himachal Pradesh</cx:pt>
          <cx:pt idx="10">Jammu &amp; Kashmir</cx:pt>
          <cx:pt idx="11">Jharkhand</cx:pt>
          <cx:pt idx="12">Karnataka</cx:pt>
          <cx:pt idx="13">Kerala</cx:pt>
          <cx:pt idx="14">Madhya Pradesh</cx:pt>
          <cx:pt idx="15">Maharashtra</cx:pt>
          <cx:pt idx="16">Manipur</cx:pt>
          <cx:pt idx="17">Meghalaya</cx:pt>
          <cx:pt idx="18">Mizoram</cx:pt>
          <cx:pt idx="19">Nagaland</cx:pt>
          <cx:pt idx="20">Odisha</cx:pt>
          <cx:pt idx="21">Puducherry</cx:pt>
          <cx:pt idx="22">Punjab</cx:pt>
          <cx:pt idx="23">Rajasthan</cx:pt>
          <cx:pt idx="24">Sikkim</cx:pt>
          <cx:pt idx="25">Tamil Nadu</cx:pt>
          <cx:pt idx="26">Telangana</cx:pt>
          <cx:pt idx="27">Tripura</cx:pt>
          <cx:pt idx="28">Uttar Pradesh</cx:pt>
          <cx:pt idx="29">Uttarakhand</cx:pt>
          <cx:pt idx="30">West Bengal</cx:pt>
        </cx:lvl>
      </cx:strDim>
      <cx:numDim type="val">
        <cx:f>'Gross_main - Sheet1'!$D$2:$D$32</cx:f>
        <cx:lvl ptCount="31" formatCode="General">
          <cx:pt idx="0">7843.4000239999996</cx:pt>
          <cx:pt idx="1">85.499997140000005</cx:pt>
          <cx:pt idx="2">1722.9999789999999</cx:pt>
          <cx:pt idx="3">7223.9000239999996</cx:pt>
          <cx:pt idx="4">0</cx:pt>
          <cx:pt idx="5">620.5999908</cx:pt>
          <cx:pt idx="6">415.80000310000003</cx:pt>
          <cx:pt idx="7">6666.299927</cx:pt>
          <cx:pt idx="8">2219</cx:pt>
          <cx:pt idx="9">1586.40004</cx:pt>
          <cx:pt idx="10">1377.700022</cx:pt>
          <cx:pt idx="11">0</cx:pt>
          <cx:pt idx="12">5629.2000120000002</cx:pt>
          <cx:pt idx="13">4377.7999879999998</cx:pt>
          <cx:pt idx="14">5279</cx:pt>
          <cx:pt idx="15">10980.1001</cx:pt>
          <cx:pt idx="16">168.5999966</cx:pt>
          <cx:pt idx="17">329.39999390000003</cx:pt>
          <cx:pt idx="18">15.9000001</cx:pt>
          <cx:pt idx="19">748.79999539999994</cx:pt>
          <cx:pt idx="20">4329.9000239999996</cx:pt>
          <cx:pt idx="21">0</cx:pt>
          <cx:pt idx="22">6923.299927</cx:pt>
          <cx:pt idx="23">5728.5999149999998</cx:pt>
          <cx:pt idx="24">171.7999992</cx:pt>
          <cx:pt idx="25">7029.3000490000004</cx:pt>
          <cx:pt idx="26">0</cx:pt>
          <cx:pt idx="27">423.5</cx:pt>
          <cx:pt idx="28">17547.400150000001</cx:pt>
          <cx:pt idx="29">0</cx:pt>
          <cx:pt idx="30">7427.0999760000004</cx:pt>
        </cx:lvl>
      </cx:numDim>
    </cx:data>
    <cx:data id="3">
      <cx:strDim type="cat">
        <cx:f>'Gross_main - Sheet1'!$A$2:$A$32</cx:f>
        <cx:lvl ptCount="31">
          <cx:pt idx="0">Andhra Pradesh</cx:pt>
          <cx:pt idx="1">Arunachal Pradesh</cx:pt>
          <cx:pt idx="2">Assam</cx:pt>
          <cx:pt idx="3">Bihar</cx:pt>
          <cx:pt idx="4">Chhattisgarh</cx:pt>
          <cx:pt idx="5">Delhi</cx:pt>
          <cx:pt idx="6">Goa</cx:pt>
          <cx:pt idx="7">Gujarat</cx:pt>
          <cx:pt idx="8">Haryana</cx:pt>
          <cx:pt idx="9">Himachal Pradesh</cx:pt>
          <cx:pt idx="10">Jammu &amp; Kashmir</cx:pt>
          <cx:pt idx="11">Jharkhand</cx:pt>
          <cx:pt idx="12">Karnataka</cx:pt>
          <cx:pt idx="13">Kerala</cx:pt>
          <cx:pt idx="14">Madhya Pradesh</cx:pt>
          <cx:pt idx="15">Maharashtra</cx:pt>
          <cx:pt idx="16">Manipur</cx:pt>
          <cx:pt idx="17">Meghalaya</cx:pt>
          <cx:pt idx="18">Mizoram</cx:pt>
          <cx:pt idx="19">Nagaland</cx:pt>
          <cx:pt idx="20">Odisha</cx:pt>
          <cx:pt idx="21">Puducherry</cx:pt>
          <cx:pt idx="22">Punjab</cx:pt>
          <cx:pt idx="23">Rajasthan</cx:pt>
          <cx:pt idx="24">Sikkim</cx:pt>
          <cx:pt idx="25">Tamil Nadu</cx:pt>
          <cx:pt idx="26">Telangana</cx:pt>
          <cx:pt idx="27">Tripura</cx:pt>
          <cx:pt idx="28">Uttar Pradesh</cx:pt>
          <cx:pt idx="29">Uttarakhand</cx:pt>
          <cx:pt idx="30">West Bengal</cx:pt>
        </cx:lvl>
      </cx:strDim>
      <cx:numDim type="val">
        <cx:f>'Gross_main - Sheet1'!$E$2:$E$32</cx:f>
        <cx:lvl ptCount="31" formatCode="General">
          <cx:pt idx="0">18338.1001</cx:pt>
          <cx:pt idx="1">345.59999850000003</cx:pt>
          <cx:pt idx="2">2812.1000819999999</cx:pt>
          <cx:pt idx="3">11929.200070000001</cx:pt>
          <cx:pt idx="4">0</cx:pt>
          <cx:pt idx="5">4313.1000370000002</cx:pt>
          <cx:pt idx="6">936.0000076</cx:pt>
          <cx:pt idx="7">19689.400020000001</cx:pt>
          <cx:pt idx="8">7585.8999020000001</cx:pt>
          <cx:pt idx="9">4146.6999820000001</cx:pt>
          <cx:pt idx="10">3099.4000019999999</cx:pt>
          <cx:pt idx="11">0</cx:pt>
          <cx:pt idx="12">12399.200199999999</cx:pt>
          <cx:pt idx="13">12807.8999</cx:pt>
          <cx:pt idx="14">13418.400149999999</cx:pt>
          <cx:pt idx="15">34715.300289999999</cx:pt>
          <cx:pt idx="16">1221.6999820000001</cx:pt>
          <cx:pt idx="17">557.90001110000003</cx:pt>
          <cx:pt idx="18">631.60000609999997</cx:pt>
          <cx:pt idx="19">1111.299988</cx:pt>
          <cx:pt idx="20">11462.000120000001</cx:pt>
          <cx:pt idx="21">0</cx:pt>
          <cx:pt idx="22">12280.900019999999</cx:pt>
          <cx:pt idx="23">18144.900150000001</cx:pt>
          <cx:pt idx="24">402.39999390000003</cx:pt>
          <cx:pt idx="25">15981.999879999999</cx:pt>
          <cx:pt idx="26">0</cx:pt>
          <cx:pt idx="27">760.0999908</cx:pt>
          <cx:pt idx="28">40644.000489999999</cx:pt>
          <cx:pt idx="29">0</cx:pt>
          <cx:pt idx="30">28876.400389999999</cx:pt>
        </cx:lvl>
      </cx:numDim>
    </cx:data>
    <cx:data id="4">
      <cx:strDim type="cat">
        <cx:f>'Gross_main - Sheet1'!$A$2:$A$32</cx:f>
        <cx:lvl ptCount="31">
          <cx:pt idx="0">Andhra Pradesh</cx:pt>
          <cx:pt idx="1">Arunachal Pradesh</cx:pt>
          <cx:pt idx="2">Assam</cx:pt>
          <cx:pt idx="3">Bihar</cx:pt>
          <cx:pt idx="4">Chhattisgarh</cx:pt>
          <cx:pt idx="5">Delhi</cx:pt>
          <cx:pt idx="6">Goa</cx:pt>
          <cx:pt idx="7">Gujarat</cx:pt>
          <cx:pt idx="8">Haryana</cx:pt>
          <cx:pt idx="9">Himachal Pradesh</cx:pt>
          <cx:pt idx="10">Jammu &amp; Kashmir</cx:pt>
          <cx:pt idx="11">Jharkhand</cx:pt>
          <cx:pt idx="12">Karnataka</cx:pt>
          <cx:pt idx="13">Kerala</cx:pt>
          <cx:pt idx="14">Madhya Pradesh</cx:pt>
          <cx:pt idx="15">Maharashtra</cx:pt>
          <cx:pt idx="16">Manipur</cx:pt>
          <cx:pt idx="17">Meghalaya</cx:pt>
          <cx:pt idx="18">Mizoram</cx:pt>
          <cx:pt idx="19">Nagaland</cx:pt>
          <cx:pt idx="20">Odisha</cx:pt>
          <cx:pt idx="21">Puducherry</cx:pt>
          <cx:pt idx="22">Punjab</cx:pt>
          <cx:pt idx="23">Rajasthan</cx:pt>
          <cx:pt idx="24">Sikkim</cx:pt>
          <cx:pt idx="25">Tamil Nadu</cx:pt>
          <cx:pt idx="26">Telangana</cx:pt>
          <cx:pt idx="27">Tripura</cx:pt>
          <cx:pt idx="28">Uttar Pradesh</cx:pt>
          <cx:pt idx="29">Uttarakhand</cx:pt>
          <cx:pt idx="30">West Bengal</cx:pt>
        </cx:lvl>
      </cx:strDim>
      <cx:numDim type="val">
        <cx:f>'Gross_main - Sheet1'!$F$2:$F$32</cx:f>
        <cx:lvl ptCount="31" formatCode="General">
          <cx:pt idx="0">37299</cx:pt>
          <cx:pt idx="1">1334.8000179999999</cx:pt>
          <cx:pt idx="2">7368.0999760000004</cx:pt>
          <cx:pt idx="3">19154.599849999999</cx:pt>
          <cx:pt idx="4">5413.1999509999996</cx:pt>
          <cx:pt idx="5">9662.6999510000005</cx:pt>
          <cx:pt idx="6">2205.6999820000001</cx:pt>
          <cx:pt idx="7">38438.399899999997</cx:pt>
          <cx:pt idx="8">10614.80005</cx:pt>
          <cx:pt idx="9">9886.1000980000008</cx:pt>
          <cx:pt idx="10">5154.4998779999996</cx:pt>
          <cx:pt idx="11">9142.6999510000005</cx:pt>
          <cx:pt idx="12">23469.1001</cx:pt>
          <cx:pt idx="13">22127.199949999998</cx:pt>
          <cx:pt idx="14">24231.5</cx:pt>
          <cx:pt idx="15">70713.5</cx:pt>
          <cx:pt idx="16">1564.6999820000001</cx:pt>
          <cx:pt idx="17">1140.5</cx:pt>
          <cx:pt idx="18">1657.6999820000001</cx:pt>
          <cx:pt idx="19">1224.8999940000001</cx:pt>
          <cx:pt idx="20">15049.5</cx:pt>
          <cx:pt idx="21">0</cx:pt>
          <cx:pt idx="22">22181.800050000002</cx:pt>
          <cx:pt idx="23">29691.6001</cx:pt>
          <cx:pt idx="24">367.30000310000003</cx:pt>
          <cx:pt idx="25">27715.3999</cx:pt>
          <cx:pt idx="26">0</cx:pt>
          <cx:pt idx="27">2103.400024</cx:pt>
          <cx:pt idx="28">59227.599609999997</cx:pt>
          <cx:pt idx="29">5030.6000059999997</cx:pt>
          <cx:pt idx="30">56814.299800000001</cx:pt>
        </cx:lvl>
      </cx:numDim>
    </cx:data>
    <cx:data id="5">
      <cx:strDim type="cat">
        <cx:f>'Gross_main - Sheet1'!$A$2:$A$32</cx:f>
        <cx:lvl ptCount="31">
          <cx:pt idx="0">Andhra Pradesh</cx:pt>
          <cx:pt idx="1">Arunachal Pradesh</cx:pt>
          <cx:pt idx="2">Assam</cx:pt>
          <cx:pt idx="3">Bihar</cx:pt>
          <cx:pt idx="4">Chhattisgarh</cx:pt>
          <cx:pt idx="5">Delhi</cx:pt>
          <cx:pt idx="6">Goa</cx:pt>
          <cx:pt idx="7">Gujarat</cx:pt>
          <cx:pt idx="8">Haryana</cx:pt>
          <cx:pt idx="9">Himachal Pradesh</cx:pt>
          <cx:pt idx="10">Jammu &amp; Kashmir</cx:pt>
          <cx:pt idx="11">Jharkhand</cx:pt>
          <cx:pt idx="12">Karnataka</cx:pt>
          <cx:pt idx="13">Kerala</cx:pt>
          <cx:pt idx="14">Madhya Pradesh</cx:pt>
          <cx:pt idx="15">Maharashtra</cx:pt>
          <cx:pt idx="16">Manipur</cx:pt>
          <cx:pt idx="17">Meghalaya</cx:pt>
          <cx:pt idx="18">Mizoram</cx:pt>
          <cx:pt idx="19">Nagaland</cx:pt>
          <cx:pt idx="20">Odisha</cx:pt>
          <cx:pt idx="21">Puducherry</cx:pt>
          <cx:pt idx="22">Punjab</cx:pt>
          <cx:pt idx="23">Rajasthan</cx:pt>
          <cx:pt idx="24">Sikkim</cx:pt>
          <cx:pt idx="25">Tamil Nadu</cx:pt>
          <cx:pt idx="26">Telangana</cx:pt>
          <cx:pt idx="27">Tripura</cx:pt>
          <cx:pt idx="28">Uttar Pradesh</cx:pt>
          <cx:pt idx="29">Uttarakhand</cx:pt>
          <cx:pt idx="30">West Bengal</cx:pt>
        </cx:lvl>
      </cx:strDim>
      <cx:numDim type="val">
        <cx:f>'Gross_main - Sheet1'!$G$2:$G$32</cx:f>
        <cx:lvl ptCount="31" formatCode="General">
          <cx:pt idx="0">49150</cx:pt>
          <cx:pt idx="1">960</cx:pt>
          <cx:pt idx="2">770</cx:pt>
          <cx:pt idx="3">16210</cx:pt>
          <cx:pt idx="4">3320</cx:pt>
          <cx:pt idx="5">8570</cx:pt>
          <cx:pt idx="6">3680</cx:pt>
          <cx:pt idx="7">42280</cx:pt>
          <cx:pt idx="8">17020</cx:pt>
          <cx:pt idx="9">7250</cx:pt>
          <cx:pt idx="10">10220</cx:pt>
          <cx:pt idx="11">21930</cx:pt>
          <cx:pt idx="12">33310</cx:pt>
          <cx:pt idx="13">28320</cx:pt>
          <cx:pt idx="14">20730</cx:pt>
          <cx:pt idx="15">66520</cx:pt>
          <cx:pt idx="16">1600</cx:pt>
          <cx:pt idx="17">1140</cx:pt>
          <cx:pt idx="18">1380</cx:pt>
          <cx:pt idx="19">1730</cx:pt>
          <cx:pt idx="20">740</cx:pt>
          <cx:pt idx="21">0</cx:pt>
          <cx:pt idx="22">24500</cx:pt>
          <cx:pt idx="23">29800</cx:pt>
          <cx:pt idx="24">710</cx:pt>
          <cx:pt idx="25">30260</cx:pt>
          <cx:pt idx="26">0</cx:pt>
          <cx:pt idx="27">200</cx:pt>
          <cx:pt idx="28">72690</cx:pt>
          <cx:pt idx="29">9130</cx:pt>
          <cx:pt idx="30">70940</cx:pt>
        </cx:lvl>
      </cx:numDim>
    </cx:data>
    <cx:data id="6">
      <cx:strDim type="cat">
        <cx:f>'Gross_main - Sheet1'!$A$2:$A$32</cx:f>
        <cx:lvl ptCount="31">
          <cx:pt idx="0">Andhra Pradesh</cx:pt>
          <cx:pt idx="1">Arunachal Pradesh</cx:pt>
          <cx:pt idx="2">Assam</cx:pt>
          <cx:pt idx="3">Bihar</cx:pt>
          <cx:pt idx="4">Chhattisgarh</cx:pt>
          <cx:pt idx="5">Delhi</cx:pt>
          <cx:pt idx="6">Goa</cx:pt>
          <cx:pt idx="7">Gujarat</cx:pt>
          <cx:pt idx="8">Haryana</cx:pt>
          <cx:pt idx="9">Himachal Pradesh</cx:pt>
          <cx:pt idx="10">Jammu &amp; Kashmir</cx:pt>
          <cx:pt idx="11">Jharkhand</cx:pt>
          <cx:pt idx="12">Karnataka</cx:pt>
          <cx:pt idx="13">Kerala</cx:pt>
          <cx:pt idx="14">Madhya Pradesh</cx:pt>
          <cx:pt idx="15">Maharashtra</cx:pt>
          <cx:pt idx="16">Manipur</cx:pt>
          <cx:pt idx="17">Meghalaya</cx:pt>
          <cx:pt idx="18">Mizoram</cx:pt>
          <cx:pt idx="19">Nagaland</cx:pt>
          <cx:pt idx="20">Odisha</cx:pt>
          <cx:pt idx="21">Puducherry</cx:pt>
          <cx:pt idx="22">Punjab</cx:pt>
          <cx:pt idx="23">Rajasthan</cx:pt>
          <cx:pt idx="24">Sikkim</cx:pt>
          <cx:pt idx="25">Tamil Nadu</cx:pt>
          <cx:pt idx="26">Telangana</cx:pt>
          <cx:pt idx="27">Tripura</cx:pt>
          <cx:pt idx="28">Uttar Pradesh</cx:pt>
          <cx:pt idx="29">Uttarakhand</cx:pt>
          <cx:pt idx="30">West Bengal</cx:pt>
        </cx:lvl>
      </cx:strDim>
      <cx:numDim type="val">
        <cx:f>'Gross_main - Sheet1'!$H$2:$H$32</cx:f>
        <cx:lvl ptCount="31" formatCode="General">
          <cx:pt idx="0">100650</cx:pt>
          <cx:pt idx="1">6890</cx:pt>
          <cx:pt idx="2">29880</cx:pt>
          <cx:pt idx="3">71180</cx:pt>
          <cx:pt idx="4">20720</cx:pt>
          <cx:pt idx="5">8810</cx:pt>
          <cx:pt idx="6">8400</cx:pt>
          <cx:pt idx="7">101440</cx:pt>
          <cx:pt idx="8">65130</cx:pt>
          <cx:pt idx="9">17560</cx:pt>
          <cx:pt idx="10">28090</cx:pt>
          <cx:pt idx="11">22460</cx:pt>
          <cx:pt idx="12">93840</cx:pt>
          <cx:pt idx="13">86180</cx:pt>
          <cx:pt idx="14">60650</cx:pt>
          <cx:pt idx="15">146570</cx:pt>
          <cx:pt idx="16">2860</cx:pt>
          <cx:pt idx="17">3540</cx:pt>
          <cx:pt idx="18">4300</cx:pt>
          <cx:pt idx="19">3970</cx:pt>
          <cx:pt idx="20">24210</cx:pt>
          <cx:pt idx="21">0</cx:pt>
          <cx:pt idx="22">56070</cx:pt>
          <cx:pt idx="23">75250</cx:pt>
          <cx:pt idx="24">1590</cx:pt>
          <cx:pt idx="25">130200</cx:pt>
          <cx:pt idx="26">0</cx:pt>
          <cx:pt idx="27">2860</cx:pt>
          <cx:pt idx="28">135540</cx:pt>
          <cx:pt idx="29">15920</cx:pt>
          <cx:pt idx="30">121590</cx:pt>
        </cx:lvl>
      </cx:numDim>
    </cx:data>
  </cx:chartData>
  <cx:chart>
    <cx:title pos="t" align="ctr" overlay="0">
      <cx:tx>
        <cx:txData>
          <cx:v>Gross Fiscal Deficits</cx:v>
        </cx:txData>
      </cx:tx>
      <cx:txPr>
        <a:bodyPr spcFirstLastPara="1" vertOverflow="ellipsis" horzOverflow="overflow" wrap="square" lIns="0" tIns="0" rIns="0" bIns="0" anchor="ctr" anchorCtr="1"/>
        <a:lstStyle/>
        <a:p>
          <a:pPr algn="ctr" rtl="0">
            <a:defRPr/>
          </a:pPr>
          <a:r>
            <a:rPr lang="en-US" sz="1800" b="0" i="0" u="none" strike="noStrike" baseline="0" dirty="0">
              <a:solidFill>
                <a:schemeClr val="tx1"/>
              </a:solidFill>
              <a:latin typeface="Arial Rounded MT Bold" panose="020F0704030504030204" pitchFamily="34" charset="0"/>
            </a:rPr>
            <a:t>Gross Fiscal Deficits</a:t>
          </a:r>
        </a:p>
      </cx:txPr>
    </cx:title>
    <cx:plotArea>
      <cx:plotAreaRegion>
        <cx:series layoutId="clusteredColumn" uniqueId="{ED0E3F31-EE24-4C2E-83B8-67ED79CAC4D6}" formatIdx="0">
          <cx:tx>
            <cx:txData>
              <cx:f>'Gross_main - Sheet1'!$B$1</cx:f>
              <cx:v>1980-85</cx:v>
            </cx:txData>
          </cx:tx>
          <cx:spPr>
            <a:solidFill>
              <a:srgbClr val="002060"/>
            </a:solidFill>
          </cx:spPr>
          <cx:dataId val="0"/>
          <cx:layoutPr>
            <cx:aggregation/>
          </cx:layoutPr>
          <cx:axisId val="1"/>
        </cx:series>
        <cx:series layoutId="paretoLine" ownerIdx="0" uniqueId="{84D3A41B-3CDE-45D4-B946-9A4146AD0AA7}" formatIdx="1">
          <cx:axisId val="2"/>
        </cx:series>
        <cx:series layoutId="clusteredColumn" hidden="1" uniqueId="{A446181E-0494-4436-9022-702BB7EA7591}" formatIdx="2">
          <cx:tx>
            <cx:txData>
              <cx:f>'Gross_main - Sheet1'!$C$1</cx:f>
              <cx:v>1986-90</cx:v>
            </cx:txData>
          </cx:tx>
          <cx:dataId val="1"/>
          <cx:layoutPr>
            <cx:aggregation/>
          </cx:layoutPr>
          <cx:axisId val="1"/>
        </cx:series>
        <cx:series layoutId="paretoLine" ownerIdx="2" uniqueId="{BD087D19-420F-4477-979A-B55DF449089A}" formatIdx="3">
          <cx:axisId val="2"/>
        </cx:series>
        <cx:series layoutId="clusteredColumn" hidden="1" uniqueId="{3A437D53-F1C7-42B1-898E-E93F79AEB925}" formatIdx="4">
          <cx:tx>
            <cx:txData>
              <cx:f>'Gross_main - Sheet1'!$D$1</cx:f>
              <cx:v>1991-95</cx:v>
            </cx:txData>
          </cx:tx>
          <cx:dataId val="2"/>
          <cx:layoutPr>
            <cx:aggregation/>
          </cx:layoutPr>
          <cx:axisId val="1"/>
        </cx:series>
        <cx:series layoutId="paretoLine" ownerIdx="4" uniqueId="{0272D814-6150-4164-9D9A-BBC8D1B734D7}" formatIdx="5">
          <cx:axisId val="2"/>
        </cx:series>
        <cx:series layoutId="clusteredColumn" hidden="1" uniqueId="{300CB26E-ADC5-4E89-9BEB-1530654B7497}" formatIdx="6">
          <cx:tx>
            <cx:txData>
              <cx:f>'Gross_main - Sheet1'!$E$1</cx:f>
              <cx:v>1996-00</cx:v>
            </cx:txData>
          </cx:tx>
          <cx:dataId val="3"/>
          <cx:layoutPr>
            <cx:aggregation/>
          </cx:layoutPr>
          <cx:axisId val="1"/>
        </cx:series>
        <cx:series layoutId="paretoLine" ownerIdx="6" uniqueId="{0254B344-7BDF-4BE2-B1C9-0829CA2A5BC3}" formatIdx="7">
          <cx:axisId val="2"/>
        </cx:series>
        <cx:series layoutId="clusteredColumn" hidden="1" uniqueId="{80165F52-1E33-48D5-833A-E75DB6D45C45}" formatIdx="8">
          <cx:tx>
            <cx:txData>
              <cx:v>2001-2005</cx:v>
            </cx:txData>
          </cx:tx>
          <cx:dataId val="4"/>
          <cx:layoutPr>
            <cx:aggregation/>
          </cx:layoutPr>
          <cx:axisId val="1"/>
        </cx:series>
        <cx:series layoutId="paretoLine" ownerIdx="8" uniqueId="{A7F6F040-350A-41BC-90E8-43DAA863110D}" formatIdx="9">
          <cx:axisId val="2"/>
        </cx:series>
        <cx:series layoutId="clusteredColumn" hidden="1" uniqueId="{08CE1F9D-0A6B-4178-B23B-346BBA2B7898}" formatIdx="10">
          <cx:tx>
            <cx:txData>
              <cx:v>2006-2010</cx:v>
            </cx:txData>
          </cx:tx>
          <cx:dataId val="5"/>
          <cx:layoutPr>
            <cx:aggregation/>
          </cx:layoutPr>
          <cx:axisId val="1"/>
        </cx:series>
        <cx:series layoutId="paretoLine" ownerIdx="10" uniqueId="{D02DD54F-6047-4E68-A8DF-DA282FAE63FC}" formatIdx="11">
          <cx:axisId val="2"/>
        </cx:series>
        <cx:series layoutId="clusteredColumn" hidden="1" uniqueId="{68DA38E5-1451-45D7-8D3C-C169CB2F4374}" formatIdx="12">
          <cx:tx>
            <cx:txData>
              <cx:v>2011-2016</cx:v>
            </cx:txData>
          </cx:tx>
          <cx:dataId val="6"/>
          <cx:layoutPr>
            <cx:aggregation/>
          </cx:layoutPr>
          <cx:axisId val="1"/>
        </cx:series>
        <cx:series layoutId="paretoLine" ownerIdx="12" uniqueId="{62B4CE6F-D6A4-4D59-B4D4-0653528D7808}" formatIdx="13">
          <cx:axisId val="2"/>
        </cx:series>
      </cx:plotAreaRegion>
      <cx:axis id="0">
        <cx:catScaling gapWidth="0"/>
        <cx:tickLabels/>
      </cx:axis>
      <cx:axis id="1">
        <cx:valScaling/>
        <cx:majorGridlines/>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10.xml><?xml version="1.0" encoding="utf-8"?>
<cs:colorStyle xmlns:cs="http://schemas.microsoft.com/office/drawing/2012/chartStyle" xmlns:a="http://schemas.openxmlformats.org/drawingml/2006/main" meth="withinLinear" id="17">
  <a:schemeClr val="accent4"/>
</cs:colorStyle>
</file>

<file path=ppt/charts/colors1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withinLinearReversed" id="25">
  <a:schemeClr val="accent5"/>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1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14">
  <cs:axisTitle>
    <cs:lnRef idx="0"/>
    <cs:fillRef idx="0"/>
    <cs:effectRef idx="0"/>
    <cs:fontRef idx="major">
      <a:schemeClr val="dk1">
        <a:lumMod val="50000"/>
        <a:lumOff val="50000"/>
      </a:schemeClr>
    </cs:fontRef>
    <cs:spPr>
      <a:solidFill>
        <a:schemeClr val="bg1">
          <a:lumMod val="85000"/>
        </a:schemeClr>
      </a:solidFill>
      <a:ln w="19050">
        <a:solidFill>
          <a:schemeClr val="bg1"/>
        </a:solidFill>
      </a:ln>
    </cs:spPr>
    <cs:defRPr sz="900"/>
  </cs:axisTitle>
  <cs:categoryAxis>
    <cs:lnRef idx="0"/>
    <cs:fillRef idx="0"/>
    <cs:effectRef idx="0"/>
    <cs:fontRef idx="major">
      <a:schemeClr val="dk1">
        <a:lumMod val="50000"/>
        <a:lumOff val="50000"/>
      </a:schemeClr>
    </cs:fontRef>
    <cs:defRPr sz="90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cs:chartArea>
  <cs:dataLabel>
    <cs:lnRef idx="0"/>
    <cs:fillRef idx="0"/>
    <cs:effectRef idx="0"/>
    <cs:fontRef idx="minor">
      <a:schemeClr val="dk1">
        <a:lumMod val="75000"/>
        <a:lumOff val="25000"/>
      </a:schemeClr>
    </cs:fontRef>
    <cs:defRPr sz="900"/>
    <cs:bodyPr lIns="38100" tIns="19050" rIns="38100" bIns="19050">
      <a:spAutoFit/>
    </cs:bodyPr>
  </cs:dataLabel>
  <cs:dataLabelCallout>
    <cs:lnRef idx="0"/>
    <cs:fillRef idx="0"/>
    <cs:effectRef idx="0"/>
    <cs:fontRef idx="major">
      <a:schemeClr val="dk1">
        <a:lumMod val="50000"/>
        <a:lumOff val="50000"/>
      </a:schemeClr>
    </cs:fontRef>
    <cs:spPr>
      <a:solidFill>
        <a:schemeClr val="lt1">
          <a:alpha val="75000"/>
        </a:schemeClr>
      </a:solidFill>
      <a:ln w="9525">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9525">
        <a:solidFill>
          <a:schemeClr val="lt1"/>
        </a:solidFill>
      </a:ln>
    </cs:spPr>
  </cs:dataPoint>
  <cs:dataPoint3D>
    <cs:lnRef idx="0"/>
    <cs:fillRef idx="0">
      <cs:styleClr val="auto"/>
    </cs:fillRef>
    <cs:effectRef idx="0"/>
    <cs:fontRef idx="minor">
      <a:schemeClr val="tx1"/>
    </cs:fontRef>
    <cs:spPr>
      <a:solidFill>
        <a:schemeClr val="phClr"/>
      </a:solidFill>
      <a:ln w="9525">
        <a:solidFill>
          <a:schemeClr val="lt1"/>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solidFill>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lumOff val="10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ajor">
      <a:schemeClr val="dk1">
        <a:lumMod val="50000"/>
        <a:lumOff val="50000"/>
      </a:schemeClr>
    </cs:fontRef>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ajor">
      <a:schemeClr val="dk1">
        <a:lumMod val="50000"/>
        <a:lumOff val="50000"/>
      </a:schemeClr>
    </cs:fontRef>
    <cs:defRPr sz="1600" b="1" spc="0" normalizeH="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ajor">
      <a:schemeClr val="dk1">
        <a:lumMod val="50000"/>
        <a:lumOff val="50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ajor">
      <a:schemeClr val="dk1">
        <a:lumMod val="50000"/>
        <a:lumOff val="50000"/>
      </a:schemeClr>
    </cs:fontRef>
    <cs:defRPr sz="900"/>
  </cs:valueAxis>
  <cs:wall>
    <cs:lnRef idx="0"/>
    <cs:fillRef idx="0"/>
    <cs:effectRef idx="0"/>
    <cs:fontRef idx="minor">
      <a:schemeClr val="dk1"/>
    </cs:fontRef>
  </cs:wall>
</cs:chartStyle>
</file>

<file path=ppt/charts/style30.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7C7E43-916F-4CA6-8311-9628266CC318}" type="doc">
      <dgm:prSet loTypeId="urn:microsoft.com/office/officeart/2005/8/layout/bList2" loCatId="list" qsTypeId="urn:microsoft.com/office/officeart/2005/8/quickstyle/3d4" qsCatId="3D" csTypeId="urn:microsoft.com/office/officeart/2005/8/colors/accent1_2" csCatId="accent1" phldr="1"/>
      <dgm:spPr/>
      <dgm:t>
        <a:bodyPr/>
        <a:lstStyle/>
        <a:p>
          <a:endParaRPr lang="en-IN"/>
        </a:p>
      </dgm:t>
    </dgm:pt>
    <dgm:pt modelId="{076F5737-658F-4E2F-A8A4-48D162B2D48D}">
      <dgm:prSet custT="1"/>
      <dgm:spPr/>
      <dgm:t>
        <a:bodyPr/>
        <a:lstStyle/>
        <a:p>
          <a:r>
            <a:rPr lang="en-IN" sz="2000" b="1" dirty="0">
              <a:solidFill>
                <a:schemeClr val="tx1"/>
              </a:solidFill>
            </a:rPr>
            <a:t>GROSS FISCAL DEFICIT</a:t>
          </a:r>
        </a:p>
      </dgm:t>
    </dgm:pt>
    <dgm:pt modelId="{0BC20B52-406B-46D4-B03D-8A8199745E2D}" type="parTrans" cxnId="{7576607B-BBC3-48F2-A022-AD3C4F2BE339}">
      <dgm:prSet/>
      <dgm:spPr/>
      <dgm:t>
        <a:bodyPr/>
        <a:lstStyle/>
        <a:p>
          <a:endParaRPr lang="en-IN"/>
        </a:p>
      </dgm:t>
    </dgm:pt>
    <dgm:pt modelId="{6D871896-1A93-441F-9289-DE10C8DA9CFC}" type="sibTrans" cxnId="{7576607B-BBC3-48F2-A022-AD3C4F2BE339}">
      <dgm:prSet/>
      <dgm:spPr/>
      <dgm:t>
        <a:bodyPr/>
        <a:lstStyle/>
        <a:p>
          <a:endParaRPr lang="en-IN"/>
        </a:p>
      </dgm:t>
    </dgm:pt>
    <dgm:pt modelId="{6895FE36-49FB-4823-B0FA-9283CD76FCBF}">
      <dgm:prSet custT="1"/>
      <dgm:spPr/>
      <dgm:t>
        <a:bodyPr/>
        <a:lstStyle/>
        <a:p>
          <a:r>
            <a:rPr lang="en-IN" sz="2000" b="1" dirty="0">
              <a:solidFill>
                <a:schemeClr val="tx1"/>
              </a:solidFill>
            </a:rPr>
            <a:t>CAPITAL EXPENDITURE</a:t>
          </a:r>
        </a:p>
      </dgm:t>
    </dgm:pt>
    <dgm:pt modelId="{B80A068C-8B03-4BB6-B0CD-D58EF81A8CB3}" type="parTrans" cxnId="{A18F7240-55A1-4BB9-9A8C-0005542C9782}">
      <dgm:prSet/>
      <dgm:spPr/>
      <dgm:t>
        <a:bodyPr/>
        <a:lstStyle/>
        <a:p>
          <a:endParaRPr lang="en-IN"/>
        </a:p>
      </dgm:t>
    </dgm:pt>
    <dgm:pt modelId="{B6AA88DD-8D4D-4790-B235-2D76718CFC57}" type="sibTrans" cxnId="{A18F7240-55A1-4BB9-9A8C-0005542C9782}">
      <dgm:prSet/>
      <dgm:spPr/>
      <dgm:t>
        <a:bodyPr/>
        <a:lstStyle/>
        <a:p>
          <a:endParaRPr lang="en-IN"/>
        </a:p>
      </dgm:t>
    </dgm:pt>
    <dgm:pt modelId="{CC0D1508-D5D7-43C4-B810-12DC9B8FD5B2}">
      <dgm:prSet/>
      <dgm:spPr/>
      <dgm:t>
        <a:bodyPr/>
        <a:lstStyle/>
        <a:p>
          <a:endParaRPr lang="en-IN" dirty="0"/>
        </a:p>
      </dgm:t>
    </dgm:pt>
    <dgm:pt modelId="{FD6D58F4-544D-4DD4-A6DF-9231184F1F0E}" type="parTrans" cxnId="{A44A671E-DEC2-461B-AAF6-FA43C206E863}">
      <dgm:prSet/>
      <dgm:spPr/>
      <dgm:t>
        <a:bodyPr/>
        <a:lstStyle/>
        <a:p>
          <a:endParaRPr lang="en-IN"/>
        </a:p>
      </dgm:t>
    </dgm:pt>
    <dgm:pt modelId="{2F4EFC61-6445-429C-BF80-9A596BE3B076}" type="sibTrans" cxnId="{A44A671E-DEC2-461B-AAF6-FA43C206E863}">
      <dgm:prSet/>
      <dgm:spPr/>
      <dgm:t>
        <a:bodyPr/>
        <a:lstStyle/>
        <a:p>
          <a:endParaRPr lang="en-IN"/>
        </a:p>
      </dgm:t>
    </dgm:pt>
    <dgm:pt modelId="{90058CAD-4B43-4B7D-954B-7EAAF9D929B0}">
      <dgm:prSet/>
      <dgm:spPr/>
      <dgm:t>
        <a:bodyPr/>
        <a:lstStyle/>
        <a:p>
          <a:endParaRPr lang="en-IN" dirty="0"/>
        </a:p>
      </dgm:t>
    </dgm:pt>
    <dgm:pt modelId="{B60CDEED-ECA8-4D4E-B740-D6BFF1AF2308}" type="parTrans" cxnId="{21488FDF-E22C-4A19-9A75-037E57AB5D62}">
      <dgm:prSet/>
      <dgm:spPr/>
      <dgm:t>
        <a:bodyPr/>
        <a:lstStyle/>
        <a:p>
          <a:endParaRPr lang="en-IN"/>
        </a:p>
      </dgm:t>
    </dgm:pt>
    <dgm:pt modelId="{DB36D788-8D69-4F4A-B4E9-6D598A3EA801}" type="sibTrans" cxnId="{21488FDF-E22C-4A19-9A75-037E57AB5D62}">
      <dgm:prSet/>
      <dgm:spPr/>
      <dgm:t>
        <a:bodyPr/>
        <a:lstStyle/>
        <a:p>
          <a:endParaRPr lang="en-IN"/>
        </a:p>
      </dgm:t>
    </dgm:pt>
    <dgm:pt modelId="{13F99F51-C38D-4C94-A153-3E1CE8C30257}">
      <dgm:prSet/>
      <dgm:spPr/>
      <dgm:t>
        <a:bodyPr/>
        <a:lstStyle/>
        <a:p>
          <a:r>
            <a:rPr lang="en-IN" b="1"/>
            <a:t>The excess of total expenditure including loans net of recovery over revenue receipts (including external grants) and non-debt capital receipts</a:t>
          </a:r>
          <a:endParaRPr lang="en-IN" dirty="0"/>
        </a:p>
      </dgm:t>
    </dgm:pt>
    <dgm:pt modelId="{71522C42-DC98-4BAD-8376-EB72AB57716B}" type="parTrans" cxnId="{99C5C229-19CF-4E12-B046-228F717670A0}">
      <dgm:prSet/>
      <dgm:spPr/>
      <dgm:t>
        <a:bodyPr/>
        <a:lstStyle/>
        <a:p>
          <a:endParaRPr lang="en-IN"/>
        </a:p>
      </dgm:t>
    </dgm:pt>
    <dgm:pt modelId="{95E99AF0-4313-4040-9F0F-C658E573E322}" type="sibTrans" cxnId="{99C5C229-19CF-4E12-B046-228F717670A0}">
      <dgm:prSet/>
      <dgm:spPr/>
      <dgm:t>
        <a:bodyPr/>
        <a:lstStyle/>
        <a:p>
          <a:endParaRPr lang="en-IN"/>
        </a:p>
      </dgm:t>
    </dgm:pt>
    <dgm:pt modelId="{87D6E920-FECB-42C1-ABDB-BE6F1A8920E7}">
      <dgm:prSet/>
      <dgm:spPr/>
      <dgm:t>
        <a:bodyPr/>
        <a:lstStyle/>
        <a:p>
          <a:r>
            <a:rPr lang="en-IN" b="1" dirty="0"/>
            <a:t>Capital expenditure is the money spent by the government on the development of machinery, equipment, building, health facilities, education, etc. It also includes the expenditure incurred on acquiring fixed assets like land and investment by the government that gives profits or dividends in future</a:t>
          </a:r>
        </a:p>
      </dgm:t>
    </dgm:pt>
    <dgm:pt modelId="{AF21DC68-78E4-431D-8E3A-D66014390303}" type="parTrans" cxnId="{EBE4C0D1-AF64-4348-B5A3-EE98709736AA}">
      <dgm:prSet/>
      <dgm:spPr/>
      <dgm:t>
        <a:bodyPr/>
        <a:lstStyle/>
        <a:p>
          <a:endParaRPr lang="en-IN"/>
        </a:p>
      </dgm:t>
    </dgm:pt>
    <dgm:pt modelId="{B53C4CC2-CC8D-4D47-8322-D9E87955A7CF}" type="sibTrans" cxnId="{EBE4C0D1-AF64-4348-B5A3-EE98709736AA}">
      <dgm:prSet/>
      <dgm:spPr/>
      <dgm:t>
        <a:bodyPr/>
        <a:lstStyle/>
        <a:p>
          <a:endParaRPr lang="en-IN"/>
        </a:p>
      </dgm:t>
    </dgm:pt>
    <dgm:pt modelId="{F677BCDF-9B35-4659-8D42-4A78FF700723}" type="pres">
      <dgm:prSet presAssocID="{4B7C7E43-916F-4CA6-8311-9628266CC318}" presName="diagram" presStyleCnt="0">
        <dgm:presLayoutVars>
          <dgm:dir/>
          <dgm:animLvl val="lvl"/>
          <dgm:resizeHandles val="exact"/>
        </dgm:presLayoutVars>
      </dgm:prSet>
      <dgm:spPr/>
    </dgm:pt>
    <dgm:pt modelId="{B0EB99A5-3B49-4694-BF47-86A520BCEA3D}" type="pres">
      <dgm:prSet presAssocID="{076F5737-658F-4E2F-A8A4-48D162B2D48D}" presName="compNode" presStyleCnt="0"/>
      <dgm:spPr/>
    </dgm:pt>
    <dgm:pt modelId="{354D159D-026F-48A7-B8F1-586DE8A35C16}" type="pres">
      <dgm:prSet presAssocID="{076F5737-658F-4E2F-A8A4-48D162B2D48D}" presName="childRect" presStyleLbl="bgAcc1" presStyleIdx="0" presStyleCnt="2" custLinFactNeighborX="-2961" custLinFactNeighborY="44211">
        <dgm:presLayoutVars>
          <dgm:bulletEnabled val="1"/>
        </dgm:presLayoutVars>
      </dgm:prSet>
      <dgm:spPr/>
    </dgm:pt>
    <dgm:pt modelId="{349A528D-A3D3-4C97-9D82-4D23986191F9}" type="pres">
      <dgm:prSet presAssocID="{076F5737-658F-4E2F-A8A4-48D162B2D48D}" presName="parentText" presStyleLbl="node1" presStyleIdx="0" presStyleCnt="0">
        <dgm:presLayoutVars>
          <dgm:chMax val="0"/>
          <dgm:bulletEnabled val="1"/>
        </dgm:presLayoutVars>
      </dgm:prSet>
      <dgm:spPr/>
    </dgm:pt>
    <dgm:pt modelId="{F1036B97-4E0D-47A3-91BB-707AF9FB8132}" type="pres">
      <dgm:prSet presAssocID="{076F5737-658F-4E2F-A8A4-48D162B2D48D}" presName="parentRect" presStyleLbl="alignNode1" presStyleIdx="0" presStyleCnt="2" custLinFactY="-100000" custLinFactNeighborX="-3081" custLinFactNeighborY="-136342"/>
      <dgm:spPr/>
    </dgm:pt>
    <dgm:pt modelId="{A6D9BAA7-46D7-4762-A084-6DA7328E3CC6}" type="pres">
      <dgm:prSet presAssocID="{076F5737-658F-4E2F-A8A4-48D162B2D48D}" presName="adorn" presStyleLbl="fgAccFollowNode1" presStyleIdx="0" presStyleCnt="2" custFlipVert="1" custFlipHor="1" custScaleX="3595" custScaleY="3595"/>
      <dgm:spPr/>
    </dgm:pt>
    <dgm:pt modelId="{82959443-3C7C-470C-921C-DFBC49B6C254}" type="pres">
      <dgm:prSet presAssocID="{6D871896-1A93-441F-9289-DE10C8DA9CFC}" presName="sibTrans" presStyleLbl="sibTrans2D1" presStyleIdx="0" presStyleCnt="0"/>
      <dgm:spPr/>
    </dgm:pt>
    <dgm:pt modelId="{B003ECEB-6758-4CC4-A28C-0AC1F814E50A}" type="pres">
      <dgm:prSet presAssocID="{6895FE36-49FB-4823-B0FA-9283CD76FCBF}" presName="compNode" presStyleCnt="0"/>
      <dgm:spPr/>
    </dgm:pt>
    <dgm:pt modelId="{E56E445F-3A96-4E71-900B-E749A73BBD26}" type="pres">
      <dgm:prSet presAssocID="{6895FE36-49FB-4823-B0FA-9283CD76FCBF}" presName="childRect" presStyleLbl="bgAcc1" presStyleIdx="1" presStyleCnt="2">
        <dgm:presLayoutVars>
          <dgm:bulletEnabled val="1"/>
        </dgm:presLayoutVars>
      </dgm:prSet>
      <dgm:spPr/>
    </dgm:pt>
    <dgm:pt modelId="{5E073517-932C-479F-846D-499D5FE5408E}" type="pres">
      <dgm:prSet presAssocID="{6895FE36-49FB-4823-B0FA-9283CD76FCBF}" presName="parentText" presStyleLbl="node1" presStyleIdx="0" presStyleCnt="0">
        <dgm:presLayoutVars>
          <dgm:chMax val="0"/>
          <dgm:bulletEnabled val="1"/>
        </dgm:presLayoutVars>
      </dgm:prSet>
      <dgm:spPr/>
    </dgm:pt>
    <dgm:pt modelId="{ABC6CC49-B070-482E-B8A8-A45C12FAA66F}" type="pres">
      <dgm:prSet presAssocID="{6895FE36-49FB-4823-B0FA-9283CD76FCBF}" presName="parentRect" presStyleLbl="alignNode1" presStyleIdx="1" presStyleCnt="2" custLinFactNeighborX="-245" custLinFactNeighborY="108"/>
      <dgm:spPr/>
    </dgm:pt>
    <dgm:pt modelId="{EEE24B7D-2DCA-477C-80C0-0F0CEEB9F4F8}" type="pres">
      <dgm:prSet presAssocID="{6895FE36-49FB-4823-B0FA-9283CD76FCBF}" presName="adorn" presStyleLbl="fgAccFollowNode1" presStyleIdx="1" presStyleCnt="2" custFlipVert="0" custFlipHor="1" custScaleX="4845" custScaleY="3595"/>
      <dgm:spPr/>
    </dgm:pt>
  </dgm:ptLst>
  <dgm:cxnLst>
    <dgm:cxn modelId="{A44A671E-DEC2-461B-AAF6-FA43C206E863}" srcId="{076F5737-658F-4E2F-A8A4-48D162B2D48D}" destId="{CC0D1508-D5D7-43C4-B810-12DC9B8FD5B2}" srcOrd="0" destOrd="0" parTransId="{FD6D58F4-544D-4DD4-A6DF-9231184F1F0E}" sibTransId="{2F4EFC61-6445-429C-BF80-9A596BE3B076}"/>
    <dgm:cxn modelId="{99C5C229-19CF-4E12-B046-228F717670A0}" srcId="{076F5737-658F-4E2F-A8A4-48D162B2D48D}" destId="{13F99F51-C38D-4C94-A153-3E1CE8C30257}" srcOrd="1" destOrd="0" parTransId="{71522C42-DC98-4BAD-8376-EB72AB57716B}" sibTransId="{95E99AF0-4313-4040-9F0F-C658E573E322}"/>
    <dgm:cxn modelId="{A18F7240-55A1-4BB9-9A8C-0005542C9782}" srcId="{4B7C7E43-916F-4CA6-8311-9628266CC318}" destId="{6895FE36-49FB-4823-B0FA-9283CD76FCBF}" srcOrd="1" destOrd="0" parTransId="{B80A068C-8B03-4BB6-B0CD-D58EF81A8CB3}" sibTransId="{B6AA88DD-8D4D-4790-B235-2D76718CFC57}"/>
    <dgm:cxn modelId="{B96A7D5E-5145-4709-823B-1C585E94F832}" type="presOf" srcId="{076F5737-658F-4E2F-A8A4-48D162B2D48D}" destId="{F1036B97-4E0D-47A3-91BB-707AF9FB8132}" srcOrd="1" destOrd="0" presId="urn:microsoft.com/office/officeart/2005/8/layout/bList2"/>
    <dgm:cxn modelId="{8FBA8E6F-7847-45D9-80E1-872A96B458FF}" type="presOf" srcId="{87D6E920-FECB-42C1-ABDB-BE6F1A8920E7}" destId="{E56E445F-3A96-4E71-900B-E749A73BBD26}" srcOrd="0" destOrd="0" presId="urn:microsoft.com/office/officeart/2005/8/layout/bList2"/>
    <dgm:cxn modelId="{A8783E5A-94D8-4135-A9F6-101B3067FBD7}" type="presOf" srcId="{90058CAD-4B43-4B7D-954B-7EAAF9D929B0}" destId="{354D159D-026F-48A7-B8F1-586DE8A35C16}" srcOrd="0" destOrd="2" presId="urn:microsoft.com/office/officeart/2005/8/layout/bList2"/>
    <dgm:cxn modelId="{7576607B-BBC3-48F2-A022-AD3C4F2BE339}" srcId="{4B7C7E43-916F-4CA6-8311-9628266CC318}" destId="{076F5737-658F-4E2F-A8A4-48D162B2D48D}" srcOrd="0" destOrd="0" parTransId="{0BC20B52-406B-46D4-B03D-8A8199745E2D}" sibTransId="{6D871896-1A93-441F-9289-DE10C8DA9CFC}"/>
    <dgm:cxn modelId="{A6B1FA8B-40A6-4687-90FA-E3F7586CEFA6}" type="presOf" srcId="{076F5737-658F-4E2F-A8A4-48D162B2D48D}" destId="{349A528D-A3D3-4C97-9D82-4D23986191F9}" srcOrd="0" destOrd="0" presId="urn:microsoft.com/office/officeart/2005/8/layout/bList2"/>
    <dgm:cxn modelId="{A8278E8C-C893-4545-8D0A-BB8C361ABABE}" type="presOf" srcId="{4B7C7E43-916F-4CA6-8311-9628266CC318}" destId="{F677BCDF-9B35-4659-8D42-4A78FF700723}" srcOrd="0" destOrd="0" presId="urn:microsoft.com/office/officeart/2005/8/layout/bList2"/>
    <dgm:cxn modelId="{ACA8D293-786D-431B-BC19-61C4F2AB80F8}" type="presOf" srcId="{CC0D1508-D5D7-43C4-B810-12DC9B8FD5B2}" destId="{354D159D-026F-48A7-B8F1-586DE8A35C16}" srcOrd="0" destOrd="0" presId="urn:microsoft.com/office/officeart/2005/8/layout/bList2"/>
    <dgm:cxn modelId="{E4EFB59D-D116-4B8A-9842-8FDCF30F4AD6}" type="presOf" srcId="{6895FE36-49FB-4823-B0FA-9283CD76FCBF}" destId="{5E073517-932C-479F-846D-499D5FE5408E}" srcOrd="0" destOrd="0" presId="urn:microsoft.com/office/officeart/2005/8/layout/bList2"/>
    <dgm:cxn modelId="{CEC19DC1-BF38-45CE-B1F5-9926362FA451}" type="presOf" srcId="{6D871896-1A93-441F-9289-DE10C8DA9CFC}" destId="{82959443-3C7C-470C-921C-DFBC49B6C254}" srcOrd="0" destOrd="0" presId="urn:microsoft.com/office/officeart/2005/8/layout/bList2"/>
    <dgm:cxn modelId="{558036D1-6064-48CE-97FE-F94B6EE1350C}" type="presOf" srcId="{13F99F51-C38D-4C94-A153-3E1CE8C30257}" destId="{354D159D-026F-48A7-B8F1-586DE8A35C16}" srcOrd="0" destOrd="1" presId="urn:microsoft.com/office/officeart/2005/8/layout/bList2"/>
    <dgm:cxn modelId="{EBE4C0D1-AF64-4348-B5A3-EE98709736AA}" srcId="{6895FE36-49FB-4823-B0FA-9283CD76FCBF}" destId="{87D6E920-FECB-42C1-ABDB-BE6F1A8920E7}" srcOrd="0" destOrd="0" parTransId="{AF21DC68-78E4-431D-8E3A-D66014390303}" sibTransId="{B53C4CC2-CC8D-4D47-8322-D9E87955A7CF}"/>
    <dgm:cxn modelId="{3A1027D9-4909-4172-B97A-3A736DD9C715}" type="presOf" srcId="{6895FE36-49FB-4823-B0FA-9283CD76FCBF}" destId="{ABC6CC49-B070-482E-B8A8-A45C12FAA66F}" srcOrd="1" destOrd="0" presId="urn:microsoft.com/office/officeart/2005/8/layout/bList2"/>
    <dgm:cxn modelId="{21488FDF-E22C-4A19-9A75-037E57AB5D62}" srcId="{076F5737-658F-4E2F-A8A4-48D162B2D48D}" destId="{90058CAD-4B43-4B7D-954B-7EAAF9D929B0}" srcOrd="2" destOrd="0" parTransId="{B60CDEED-ECA8-4D4E-B740-D6BFF1AF2308}" sibTransId="{DB36D788-8D69-4F4A-B4E9-6D598A3EA801}"/>
    <dgm:cxn modelId="{1E4BAEBA-05D6-4C69-84D6-061C328C80FC}" type="presParOf" srcId="{F677BCDF-9B35-4659-8D42-4A78FF700723}" destId="{B0EB99A5-3B49-4694-BF47-86A520BCEA3D}" srcOrd="0" destOrd="0" presId="urn:microsoft.com/office/officeart/2005/8/layout/bList2"/>
    <dgm:cxn modelId="{DCE5DE82-4FD0-4F4F-9E70-5B0EBDEE60F8}" type="presParOf" srcId="{B0EB99A5-3B49-4694-BF47-86A520BCEA3D}" destId="{354D159D-026F-48A7-B8F1-586DE8A35C16}" srcOrd="0" destOrd="0" presId="urn:microsoft.com/office/officeart/2005/8/layout/bList2"/>
    <dgm:cxn modelId="{4202B305-08AE-4AE1-8821-F107A77CC8C1}" type="presParOf" srcId="{B0EB99A5-3B49-4694-BF47-86A520BCEA3D}" destId="{349A528D-A3D3-4C97-9D82-4D23986191F9}" srcOrd="1" destOrd="0" presId="urn:microsoft.com/office/officeart/2005/8/layout/bList2"/>
    <dgm:cxn modelId="{604533CC-F596-4B53-A685-B90CBB25D680}" type="presParOf" srcId="{B0EB99A5-3B49-4694-BF47-86A520BCEA3D}" destId="{F1036B97-4E0D-47A3-91BB-707AF9FB8132}" srcOrd="2" destOrd="0" presId="urn:microsoft.com/office/officeart/2005/8/layout/bList2"/>
    <dgm:cxn modelId="{7932A28D-68E7-48E2-93B8-993DEF61A55A}" type="presParOf" srcId="{B0EB99A5-3B49-4694-BF47-86A520BCEA3D}" destId="{A6D9BAA7-46D7-4762-A084-6DA7328E3CC6}" srcOrd="3" destOrd="0" presId="urn:microsoft.com/office/officeart/2005/8/layout/bList2"/>
    <dgm:cxn modelId="{8B1BB1B0-D697-466B-8E9C-2178D2FBE51E}" type="presParOf" srcId="{F677BCDF-9B35-4659-8D42-4A78FF700723}" destId="{82959443-3C7C-470C-921C-DFBC49B6C254}" srcOrd="1" destOrd="0" presId="urn:microsoft.com/office/officeart/2005/8/layout/bList2"/>
    <dgm:cxn modelId="{3CA477C2-A130-487B-BDB1-439E98B5555B}" type="presParOf" srcId="{F677BCDF-9B35-4659-8D42-4A78FF700723}" destId="{B003ECEB-6758-4CC4-A28C-0AC1F814E50A}" srcOrd="2" destOrd="0" presId="urn:microsoft.com/office/officeart/2005/8/layout/bList2"/>
    <dgm:cxn modelId="{9EE805E3-8FCE-433E-84D5-00805C37BCF9}" type="presParOf" srcId="{B003ECEB-6758-4CC4-A28C-0AC1F814E50A}" destId="{E56E445F-3A96-4E71-900B-E749A73BBD26}" srcOrd="0" destOrd="0" presId="urn:microsoft.com/office/officeart/2005/8/layout/bList2"/>
    <dgm:cxn modelId="{B2121823-4415-4796-A7DF-32A3E67F7472}" type="presParOf" srcId="{B003ECEB-6758-4CC4-A28C-0AC1F814E50A}" destId="{5E073517-932C-479F-846D-499D5FE5408E}" srcOrd="1" destOrd="0" presId="urn:microsoft.com/office/officeart/2005/8/layout/bList2"/>
    <dgm:cxn modelId="{E9564DDB-70DB-4F41-9D0B-F6559689D5D8}" type="presParOf" srcId="{B003ECEB-6758-4CC4-A28C-0AC1F814E50A}" destId="{ABC6CC49-B070-482E-B8A8-A45C12FAA66F}" srcOrd="2" destOrd="0" presId="urn:microsoft.com/office/officeart/2005/8/layout/bList2"/>
    <dgm:cxn modelId="{AD5E682B-2ECB-48EF-B783-DF6D033F1008}" type="presParOf" srcId="{B003ECEB-6758-4CC4-A28C-0AC1F814E50A}" destId="{EEE24B7D-2DCA-477C-80C0-0F0CEEB9F4F8}"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4D159D-026F-48A7-B8F1-586DE8A35C16}">
      <dsp:nvSpPr>
        <dsp:cNvPr id="0" name=""/>
        <dsp:cNvSpPr/>
      </dsp:nvSpPr>
      <dsp:spPr>
        <a:xfrm>
          <a:off x="617324" y="1168711"/>
          <a:ext cx="3633139" cy="2712061"/>
        </a:xfrm>
        <a:prstGeom prst="round2SameRect">
          <a:avLst>
            <a:gd name="adj1" fmla="val 8000"/>
            <a:gd name="adj2" fmla="val 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1590" tIns="64770" rIns="21590" bIns="21590" numCol="1" spcCol="1270" anchor="t" anchorCtr="0">
          <a:noAutofit/>
        </a:bodyPr>
        <a:lstStyle/>
        <a:p>
          <a:pPr marL="171450" lvl="1" indent="-171450" algn="l" defTabSz="755650">
            <a:lnSpc>
              <a:spcPct val="90000"/>
            </a:lnSpc>
            <a:spcBef>
              <a:spcPct val="0"/>
            </a:spcBef>
            <a:spcAft>
              <a:spcPct val="15000"/>
            </a:spcAft>
            <a:buChar char="•"/>
          </a:pPr>
          <a:endParaRPr lang="en-IN" sz="1700" kern="1200" dirty="0"/>
        </a:p>
        <a:p>
          <a:pPr marL="171450" lvl="1" indent="-171450" algn="l" defTabSz="755650">
            <a:lnSpc>
              <a:spcPct val="90000"/>
            </a:lnSpc>
            <a:spcBef>
              <a:spcPct val="0"/>
            </a:spcBef>
            <a:spcAft>
              <a:spcPct val="15000"/>
            </a:spcAft>
            <a:buChar char="•"/>
          </a:pPr>
          <a:r>
            <a:rPr lang="en-IN" sz="1700" b="1" kern="1200"/>
            <a:t>The excess of total expenditure including loans net of recovery over revenue receipts (including external grants) and non-debt capital receipts</a:t>
          </a:r>
          <a:endParaRPr lang="en-IN" sz="1700" kern="1200" dirty="0"/>
        </a:p>
        <a:p>
          <a:pPr marL="171450" lvl="1" indent="-171450" algn="l" defTabSz="755650">
            <a:lnSpc>
              <a:spcPct val="90000"/>
            </a:lnSpc>
            <a:spcBef>
              <a:spcPct val="0"/>
            </a:spcBef>
            <a:spcAft>
              <a:spcPct val="15000"/>
            </a:spcAft>
            <a:buChar char="•"/>
          </a:pPr>
          <a:endParaRPr lang="en-IN" sz="1700" kern="1200" dirty="0"/>
        </a:p>
      </dsp:txBody>
      <dsp:txXfrm>
        <a:off x="680871" y="1232258"/>
        <a:ext cx="3506045" cy="2648514"/>
      </dsp:txXfrm>
    </dsp:sp>
    <dsp:sp modelId="{F1036B97-4E0D-47A3-91BB-707AF9FB8132}">
      <dsp:nvSpPr>
        <dsp:cNvPr id="0" name=""/>
        <dsp:cNvSpPr/>
      </dsp:nvSpPr>
      <dsp:spPr>
        <a:xfrm>
          <a:off x="612964" y="0"/>
          <a:ext cx="3633139" cy="1166186"/>
        </a:xfrm>
        <a:prstGeom prst="rect">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marL="0" lvl="0" indent="0" algn="l" defTabSz="889000">
            <a:lnSpc>
              <a:spcPct val="90000"/>
            </a:lnSpc>
            <a:spcBef>
              <a:spcPct val="0"/>
            </a:spcBef>
            <a:spcAft>
              <a:spcPct val="35000"/>
            </a:spcAft>
            <a:buNone/>
          </a:pPr>
          <a:r>
            <a:rPr lang="en-IN" sz="2000" b="1" kern="1200" dirty="0">
              <a:solidFill>
                <a:schemeClr val="tx1"/>
              </a:solidFill>
            </a:rPr>
            <a:t>GROSS FISCAL DEFICIT</a:t>
          </a:r>
        </a:p>
      </dsp:txBody>
      <dsp:txXfrm>
        <a:off x="612964" y="0"/>
        <a:ext cx="2558548" cy="1166186"/>
      </dsp:txXfrm>
    </dsp:sp>
    <dsp:sp modelId="{A6D9BAA7-46D7-4762-A084-6DA7328E3CC6}">
      <dsp:nvSpPr>
        <dsp:cNvPr id="0" name=""/>
        <dsp:cNvSpPr/>
      </dsp:nvSpPr>
      <dsp:spPr>
        <a:xfrm flipH="1" flipV="1">
          <a:off x="3999168" y="3511504"/>
          <a:ext cx="45713" cy="45713"/>
        </a:xfrm>
        <a:prstGeom prst="ellipse">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E56E445F-3A96-4E71-900B-E749A73BBD26}">
      <dsp:nvSpPr>
        <dsp:cNvPr id="0" name=""/>
        <dsp:cNvSpPr/>
      </dsp:nvSpPr>
      <dsp:spPr>
        <a:xfrm>
          <a:off x="4673071" y="1262"/>
          <a:ext cx="3633139" cy="2712061"/>
        </a:xfrm>
        <a:prstGeom prst="round2SameRect">
          <a:avLst>
            <a:gd name="adj1" fmla="val 8000"/>
            <a:gd name="adj2" fmla="val 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1590" tIns="64770" rIns="21590" bIns="21590" numCol="1" spcCol="1270" anchor="t" anchorCtr="0">
          <a:noAutofit/>
        </a:bodyPr>
        <a:lstStyle/>
        <a:p>
          <a:pPr marL="171450" lvl="1" indent="-171450" algn="l" defTabSz="755650">
            <a:lnSpc>
              <a:spcPct val="90000"/>
            </a:lnSpc>
            <a:spcBef>
              <a:spcPct val="0"/>
            </a:spcBef>
            <a:spcAft>
              <a:spcPct val="15000"/>
            </a:spcAft>
            <a:buChar char="•"/>
          </a:pPr>
          <a:r>
            <a:rPr lang="en-IN" sz="1700" b="1" kern="1200" dirty="0"/>
            <a:t>Capital expenditure is the money spent by the government on the development of machinery, equipment, building, health facilities, education, etc. It also includes the expenditure incurred on acquiring fixed assets like land and investment by the government that gives profits or dividends in future</a:t>
          </a:r>
        </a:p>
      </dsp:txBody>
      <dsp:txXfrm>
        <a:off x="4736618" y="64809"/>
        <a:ext cx="3506045" cy="2648514"/>
      </dsp:txXfrm>
    </dsp:sp>
    <dsp:sp modelId="{ABC6CC49-B070-482E-B8A8-A45C12FAA66F}">
      <dsp:nvSpPr>
        <dsp:cNvPr id="0" name=""/>
        <dsp:cNvSpPr/>
      </dsp:nvSpPr>
      <dsp:spPr>
        <a:xfrm>
          <a:off x="4664170" y="2714583"/>
          <a:ext cx="3633139" cy="1166186"/>
        </a:xfrm>
        <a:prstGeom prst="rect">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marL="0" lvl="0" indent="0" algn="l" defTabSz="889000">
            <a:lnSpc>
              <a:spcPct val="90000"/>
            </a:lnSpc>
            <a:spcBef>
              <a:spcPct val="0"/>
            </a:spcBef>
            <a:spcAft>
              <a:spcPct val="35000"/>
            </a:spcAft>
            <a:buNone/>
          </a:pPr>
          <a:r>
            <a:rPr lang="en-IN" sz="2000" b="1" kern="1200" dirty="0">
              <a:solidFill>
                <a:schemeClr val="tx1"/>
              </a:solidFill>
            </a:rPr>
            <a:t>CAPITAL EXPENDITURE</a:t>
          </a:r>
        </a:p>
      </dsp:txBody>
      <dsp:txXfrm>
        <a:off x="4664170" y="2714583"/>
        <a:ext cx="2558548" cy="1166186"/>
      </dsp:txXfrm>
    </dsp:sp>
    <dsp:sp modelId="{EEE24B7D-2DCA-477C-80C0-0F0CEEB9F4F8}">
      <dsp:nvSpPr>
        <dsp:cNvPr id="0" name=""/>
        <dsp:cNvSpPr/>
      </dsp:nvSpPr>
      <dsp:spPr>
        <a:xfrm flipH="1">
          <a:off x="7939391" y="3511504"/>
          <a:ext cx="61608" cy="45713"/>
        </a:xfrm>
        <a:prstGeom prst="ellipse">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0.31421</cdr:x>
      <cdr:y>0.07261</cdr:y>
    </cdr:from>
    <cdr:to>
      <cdr:x>0.73062</cdr:x>
      <cdr:y>0.21075</cdr:y>
    </cdr:to>
    <cdr:sp macro="" textlink="">
      <cdr:nvSpPr>
        <cdr:cNvPr id="2" name="TextBox 1">
          <a:extLst xmlns:a="http://schemas.openxmlformats.org/drawingml/2006/main">
            <a:ext uri="{FF2B5EF4-FFF2-40B4-BE49-F238E27FC236}">
              <a16:creationId xmlns:a16="http://schemas.microsoft.com/office/drawing/2014/main" id="{809644AE-DB61-402E-19CC-B238931DC68A}"/>
            </a:ext>
          </a:extLst>
        </cdr:cNvPr>
        <cdr:cNvSpPr txBox="1"/>
      </cdr:nvSpPr>
      <cdr:spPr>
        <a:xfrm xmlns:a="http://schemas.openxmlformats.org/drawingml/2006/main">
          <a:off x="2910841" y="209549"/>
          <a:ext cx="3857625" cy="39868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1800" dirty="0">
              <a:latin typeface="Arial Rounded MT Bold" panose="020F0704030504030204" pitchFamily="34" charset="0"/>
            </a:rPr>
            <a:t>Capital Expenditure</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C9C50E-E6C0-4186-A209-C10CFB96EDCB}" type="datetimeFigureOut">
              <a:rPr lang="en-IN" smtClean="0"/>
              <a:t>24-10-2022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21794-C775-4C3D-8397-8566557ECBE5}" type="slidenum">
              <a:rPr lang="en-IN" smtClean="0"/>
              <a:t>‹#›</a:t>
            </a:fld>
            <a:endParaRPr lang="en-IN"/>
          </a:p>
        </p:txBody>
      </p:sp>
    </p:spTree>
    <p:extLst>
      <p:ext uri="{BB962C8B-B14F-4D97-AF65-F5344CB8AC3E}">
        <p14:creationId xmlns:p14="http://schemas.microsoft.com/office/powerpoint/2010/main" val="181601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C9C50E-E6C0-4186-A209-C10CFB96EDCB}" type="datetimeFigureOut">
              <a:rPr lang="en-IN" smtClean="0"/>
              <a:t>24-10-2022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21794-C775-4C3D-8397-8566557ECBE5}" type="slidenum">
              <a:rPr lang="en-IN" smtClean="0"/>
              <a:t>‹#›</a:t>
            </a:fld>
            <a:endParaRPr lang="en-IN"/>
          </a:p>
        </p:txBody>
      </p:sp>
    </p:spTree>
    <p:extLst>
      <p:ext uri="{BB962C8B-B14F-4D97-AF65-F5344CB8AC3E}">
        <p14:creationId xmlns:p14="http://schemas.microsoft.com/office/powerpoint/2010/main" val="362161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C9C50E-E6C0-4186-A209-C10CFB96EDCB}" type="datetimeFigureOut">
              <a:rPr lang="en-IN" smtClean="0"/>
              <a:t>24-10-2022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21794-C775-4C3D-8397-8566557ECBE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5753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C9C50E-E6C0-4186-A209-C10CFB96EDCB}" type="datetimeFigureOut">
              <a:rPr lang="en-IN" smtClean="0"/>
              <a:t>24-10-2022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21794-C775-4C3D-8397-8566557ECBE5}" type="slidenum">
              <a:rPr lang="en-IN" smtClean="0"/>
              <a:t>‹#›</a:t>
            </a:fld>
            <a:endParaRPr lang="en-IN"/>
          </a:p>
        </p:txBody>
      </p:sp>
    </p:spTree>
    <p:extLst>
      <p:ext uri="{BB962C8B-B14F-4D97-AF65-F5344CB8AC3E}">
        <p14:creationId xmlns:p14="http://schemas.microsoft.com/office/powerpoint/2010/main" val="2573189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C9C50E-E6C0-4186-A209-C10CFB96EDCB}" type="datetimeFigureOut">
              <a:rPr lang="en-IN" smtClean="0"/>
              <a:t>24-10-2022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21794-C775-4C3D-8397-8566557ECBE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41778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C9C50E-E6C0-4186-A209-C10CFB96EDCB}" type="datetimeFigureOut">
              <a:rPr lang="en-IN" smtClean="0"/>
              <a:t>24-10-2022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21794-C775-4C3D-8397-8566557ECBE5}" type="slidenum">
              <a:rPr lang="en-IN" smtClean="0"/>
              <a:t>‹#›</a:t>
            </a:fld>
            <a:endParaRPr lang="en-IN"/>
          </a:p>
        </p:txBody>
      </p:sp>
    </p:spTree>
    <p:extLst>
      <p:ext uri="{BB962C8B-B14F-4D97-AF65-F5344CB8AC3E}">
        <p14:creationId xmlns:p14="http://schemas.microsoft.com/office/powerpoint/2010/main" val="2875742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C9C50E-E6C0-4186-A209-C10CFB96EDCB}" type="datetimeFigureOut">
              <a:rPr lang="en-IN" smtClean="0"/>
              <a:t>24-10-2022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21794-C775-4C3D-8397-8566557ECBE5}" type="slidenum">
              <a:rPr lang="en-IN" smtClean="0"/>
              <a:t>‹#›</a:t>
            </a:fld>
            <a:endParaRPr lang="en-IN"/>
          </a:p>
        </p:txBody>
      </p:sp>
    </p:spTree>
    <p:extLst>
      <p:ext uri="{BB962C8B-B14F-4D97-AF65-F5344CB8AC3E}">
        <p14:creationId xmlns:p14="http://schemas.microsoft.com/office/powerpoint/2010/main" val="2435723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C9C50E-E6C0-4186-A209-C10CFB96EDCB}" type="datetimeFigureOut">
              <a:rPr lang="en-IN" smtClean="0"/>
              <a:t>24-10-2022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21794-C775-4C3D-8397-8566557ECBE5}" type="slidenum">
              <a:rPr lang="en-IN" smtClean="0"/>
              <a:t>‹#›</a:t>
            </a:fld>
            <a:endParaRPr lang="en-IN"/>
          </a:p>
        </p:txBody>
      </p:sp>
    </p:spTree>
    <p:extLst>
      <p:ext uri="{BB962C8B-B14F-4D97-AF65-F5344CB8AC3E}">
        <p14:creationId xmlns:p14="http://schemas.microsoft.com/office/powerpoint/2010/main" val="1579110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C9C50E-E6C0-4186-A209-C10CFB96EDCB}" type="datetimeFigureOut">
              <a:rPr lang="en-IN" smtClean="0"/>
              <a:t>24-10-2022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21794-C775-4C3D-8397-8566557ECBE5}" type="slidenum">
              <a:rPr lang="en-IN" smtClean="0"/>
              <a:t>‹#›</a:t>
            </a:fld>
            <a:endParaRPr lang="en-IN"/>
          </a:p>
        </p:txBody>
      </p:sp>
    </p:spTree>
    <p:extLst>
      <p:ext uri="{BB962C8B-B14F-4D97-AF65-F5344CB8AC3E}">
        <p14:creationId xmlns:p14="http://schemas.microsoft.com/office/powerpoint/2010/main" val="1618041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C9C50E-E6C0-4186-A209-C10CFB96EDCB}" type="datetimeFigureOut">
              <a:rPr lang="en-IN" smtClean="0"/>
              <a:t>24-10-2022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21794-C775-4C3D-8397-8566557ECBE5}" type="slidenum">
              <a:rPr lang="en-IN" smtClean="0"/>
              <a:t>‹#›</a:t>
            </a:fld>
            <a:endParaRPr lang="en-IN"/>
          </a:p>
        </p:txBody>
      </p:sp>
    </p:spTree>
    <p:extLst>
      <p:ext uri="{BB962C8B-B14F-4D97-AF65-F5344CB8AC3E}">
        <p14:creationId xmlns:p14="http://schemas.microsoft.com/office/powerpoint/2010/main" val="3534901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C9C50E-E6C0-4186-A209-C10CFB96EDCB}" type="datetimeFigureOut">
              <a:rPr lang="en-IN" smtClean="0"/>
              <a:t>24-10-2022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C21794-C775-4C3D-8397-8566557ECBE5}" type="slidenum">
              <a:rPr lang="en-IN" smtClean="0"/>
              <a:t>‹#›</a:t>
            </a:fld>
            <a:endParaRPr lang="en-IN"/>
          </a:p>
        </p:txBody>
      </p:sp>
    </p:spTree>
    <p:extLst>
      <p:ext uri="{BB962C8B-B14F-4D97-AF65-F5344CB8AC3E}">
        <p14:creationId xmlns:p14="http://schemas.microsoft.com/office/powerpoint/2010/main" val="392329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C9C50E-E6C0-4186-A209-C10CFB96EDCB}" type="datetimeFigureOut">
              <a:rPr lang="en-IN" smtClean="0"/>
              <a:t>24-10-2022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C21794-C775-4C3D-8397-8566557ECBE5}" type="slidenum">
              <a:rPr lang="en-IN" smtClean="0"/>
              <a:t>‹#›</a:t>
            </a:fld>
            <a:endParaRPr lang="en-IN"/>
          </a:p>
        </p:txBody>
      </p:sp>
    </p:spTree>
    <p:extLst>
      <p:ext uri="{BB962C8B-B14F-4D97-AF65-F5344CB8AC3E}">
        <p14:creationId xmlns:p14="http://schemas.microsoft.com/office/powerpoint/2010/main" val="4089211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C9C50E-E6C0-4186-A209-C10CFB96EDCB}" type="datetimeFigureOut">
              <a:rPr lang="en-IN" smtClean="0"/>
              <a:t>24-10-2022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C21794-C775-4C3D-8397-8566557ECBE5}" type="slidenum">
              <a:rPr lang="en-IN" smtClean="0"/>
              <a:t>‹#›</a:t>
            </a:fld>
            <a:endParaRPr lang="en-IN"/>
          </a:p>
        </p:txBody>
      </p:sp>
    </p:spTree>
    <p:extLst>
      <p:ext uri="{BB962C8B-B14F-4D97-AF65-F5344CB8AC3E}">
        <p14:creationId xmlns:p14="http://schemas.microsoft.com/office/powerpoint/2010/main" val="2613693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C9C50E-E6C0-4186-A209-C10CFB96EDCB}" type="datetimeFigureOut">
              <a:rPr lang="en-IN" smtClean="0"/>
              <a:t>24-10-2022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C21794-C775-4C3D-8397-8566557ECBE5}" type="slidenum">
              <a:rPr lang="en-IN" smtClean="0"/>
              <a:t>‹#›</a:t>
            </a:fld>
            <a:endParaRPr lang="en-IN"/>
          </a:p>
        </p:txBody>
      </p:sp>
    </p:spTree>
    <p:extLst>
      <p:ext uri="{BB962C8B-B14F-4D97-AF65-F5344CB8AC3E}">
        <p14:creationId xmlns:p14="http://schemas.microsoft.com/office/powerpoint/2010/main" val="1485158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C9C50E-E6C0-4186-A209-C10CFB96EDCB}" type="datetimeFigureOut">
              <a:rPr lang="en-IN" smtClean="0"/>
              <a:t>24-10-2022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C21794-C775-4C3D-8397-8566557ECBE5}" type="slidenum">
              <a:rPr lang="en-IN" smtClean="0"/>
              <a:t>‹#›</a:t>
            </a:fld>
            <a:endParaRPr lang="en-IN"/>
          </a:p>
        </p:txBody>
      </p:sp>
    </p:spTree>
    <p:extLst>
      <p:ext uri="{BB962C8B-B14F-4D97-AF65-F5344CB8AC3E}">
        <p14:creationId xmlns:p14="http://schemas.microsoft.com/office/powerpoint/2010/main" val="4082387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C9C50E-E6C0-4186-A209-C10CFB96EDCB}" type="datetimeFigureOut">
              <a:rPr lang="en-IN" smtClean="0"/>
              <a:t>24-10-2022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C21794-C775-4C3D-8397-8566557ECBE5}" type="slidenum">
              <a:rPr lang="en-IN" smtClean="0"/>
              <a:t>‹#›</a:t>
            </a:fld>
            <a:endParaRPr lang="en-IN"/>
          </a:p>
        </p:txBody>
      </p:sp>
    </p:spTree>
    <p:extLst>
      <p:ext uri="{BB962C8B-B14F-4D97-AF65-F5344CB8AC3E}">
        <p14:creationId xmlns:p14="http://schemas.microsoft.com/office/powerpoint/2010/main" val="3138837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FC9C50E-E6C0-4186-A209-C10CFB96EDCB}" type="datetimeFigureOut">
              <a:rPr lang="en-IN" smtClean="0"/>
              <a:t>24-10-2022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C21794-C775-4C3D-8397-8566557ECBE5}" type="slidenum">
              <a:rPr lang="en-IN" smtClean="0"/>
              <a:t>‹#›</a:t>
            </a:fld>
            <a:endParaRPr lang="en-IN"/>
          </a:p>
        </p:txBody>
      </p:sp>
    </p:spTree>
    <p:extLst>
      <p:ext uri="{BB962C8B-B14F-4D97-AF65-F5344CB8AC3E}">
        <p14:creationId xmlns:p14="http://schemas.microsoft.com/office/powerpoint/2010/main" val="5678523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4/relationships/chartEx" Target="../charts/chartEx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4/relationships/chartEx" Target="../charts/chartEx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chart" Target="../charts/chart7.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F50C-8323-04B7-C3D7-A5F5D90436C9}"/>
              </a:ext>
            </a:extLst>
          </p:cNvPr>
          <p:cNvSpPr>
            <a:spLocks noGrp="1"/>
          </p:cNvSpPr>
          <p:nvPr>
            <p:ph type="title"/>
          </p:nvPr>
        </p:nvSpPr>
        <p:spPr/>
        <p:txBody>
          <a:bodyPr/>
          <a:lstStyle/>
          <a:p>
            <a:r>
              <a:rPr lang="en-IN" b="1" dirty="0">
                <a:solidFill>
                  <a:schemeClr val="tx1"/>
                </a:solidFill>
              </a:rPr>
              <a:t>FINANCIAL ANALYSIS </a:t>
            </a:r>
          </a:p>
        </p:txBody>
      </p:sp>
      <p:sp>
        <p:nvSpPr>
          <p:cNvPr id="3" name="Content Placeholder 2">
            <a:extLst>
              <a:ext uri="{FF2B5EF4-FFF2-40B4-BE49-F238E27FC236}">
                <a16:creationId xmlns:a16="http://schemas.microsoft.com/office/drawing/2014/main" id="{558B5010-A8E1-717E-CF44-D5AF3A839364}"/>
              </a:ext>
            </a:extLst>
          </p:cNvPr>
          <p:cNvSpPr>
            <a:spLocks noGrp="1"/>
          </p:cNvSpPr>
          <p:nvPr>
            <p:ph idx="1"/>
          </p:nvPr>
        </p:nvSpPr>
        <p:spPr>
          <a:xfrm>
            <a:off x="677334" y="1374776"/>
            <a:ext cx="8596668" cy="3880773"/>
          </a:xfrm>
        </p:spPr>
        <p:txBody>
          <a:bodyPr>
            <a:normAutofit/>
          </a:bodyPr>
          <a:lstStyle/>
          <a:p>
            <a:pPr marL="0" indent="0">
              <a:buNone/>
            </a:pPr>
            <a:r>
              <a:rPr lang="en-IN" sz="3200" b="1" dirty="0"/>
              <a:t>Different States of INDIA (1980 – 2016)</a:t>
            </a:r>
          </a:p>
        </p:txBody>
      </p:sp>
      <p:pic>
        <p:nvPicPr>
          <p:cNvPr id="1026" name="Picture 2" descr="Primer: Sales Operations Analysis">
            <a:extLst>
              <a:ext uri="{FF2B5EF4-FFF2-40B4-BE49-F238E27FC236}">
                <a16:creationId xmlns:a16="http://schemas.microsoft.com/office/drawing/2014/main" id="{151E859C-506F-5281-94EC-D1CFE0283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730024">
            <a:off x="4565861" y="2567667"/>
            <a:ext cx="5669433" cy="4409151"/>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India-map - India State Name List (1316x1443), Png Download">
            <a:extLst>
              <a:ext uri="{FF2B5EF4-FFF2-40B4-BE49-F238E27FC236}">
                <a16:creationId xmlns:a16="http://schemas.microsoft.com/office/drawing/2014/main" id="{13584E14-EA34-4A5A-F800-6184654F4D18}"/>
              </a:ext>
            </a:extLst>
          </p:cNvPr>
          <p:cNvSpPr>
            <a:spLocks noChangeAspect="1" noChangeArrowheads="1"/>
          </p:cNvSpPr>
          <p:nvPr/>
        </p:nvSpPr>
        <p:spPr bwMode="auto">
          <a:xfrm>
            <a:off x="2000250" y="3276600"/>
            <a:ext cx="4248150" cy="42481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0CB577AA-941B-5AC7-3C32-EFA738D4471F}"/>
              </a:ext>
            </a:extLst>
          </p:cNvPr>
          <p:cNvPicPr>
            <a:picLocks noChangeAspect="1"/>
          </p:cNvPicPr>
          <p:nvPr/>
        </p:nvPicPr>
        <p:blipFill>
          <a:blip r:embed="rId3"/>
          <a:stretch>
            <a:fillRect/>
          </a:stretch>
        </p:blipFill>
        <p:spPr>
          <a:xfrm>
            <a:off x="1044571" y="1930400"/>
            <a:ext cx="3746853" cy="5107175"/>
          </a:xfrm>
          <a:prstGeom prst="rect">
            <a:avLst/>
          </a:prstGeom>
        </p:spPr>
      </p:pic>
    </p:spTree>
    <p:extLst>
      <p:ext uri="{BB962C8B-B14F-4D97-AF65-F5344CB8AC3E}">
        <p14:creationId xmlns:p14="http://schemas.microsoft.com/office/powerpoint/2010/main" val="2678072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33CC6-2328-5F7E-03A4-2B31AE5902CA}"/>
              </a:ext>
            </a:extLst>
          </p:cNvPr>
          <p:cNvSpPr>
            <a:spLocks noGrp="1"/>
          </p:cNvSpPr>
          <p:nvPr>
            <p:ph type="title"/>
          </p:nvPr>
        </p:nvSpPr>
        <p:spPr>
          <a:xfrm>
            <a:off x="610659" y="278475"/>
            <a:ext cx="8596668" cy="1076325"/>
          </a:xfrm>
        </p:spPr>
        <p:txBody>
          <a:bodyPr>
            <a:normAutofit/>
          </a:bodyPr>
          <a:lstStyle/>
          <a:p>
            <a:r>
              <a:rPr lang="en-US" sz="2800" dirty="0">
                <a:solidFill>
                  <a:schemeClr val="tx1"/>
                </a:solidFill>
                <a:latin typeface="Arial Rounded MT Bold" panose="020F0704030504030204" pitchFamily="34" charset="0"/>
              </a:rPr>
              <a:t>Correlation between social sector expenditure and tax revenues for different state</a:t>
            </a:r>
            <a:endParaRPr lang="en-IN" sz="2800" dirty="0">
              <a:solidFill>
                <a:schemeClr val="tx1"/>
              </a:solidFill>
              <a:latin typeface="Arial Rounded MT Bold" panose="020F0704030504030204" pitchFamily="34" charset="0"/>
            </a:endParaRPr>
          </a:p>
        </p:txBody>
      </p:sp>
      <p:graphicFrame>
        <p:nvGraphicFramePr>
          <p:cNvPr id="4" name="Chart 3">
            <a:extLst>
              <a:ext uri="{FF2B5EF4-FFF2-40B4-BE49-F238E27FC236}">
                <a16:creationId xmlns:a16="http://schemas.microsoft.com/office/drawing/2014/main" id="{852A9E4F-350C-39FA-7D6F-F092E27F6483}"/>
              </a:ext>
            </a:extLst>
          </p:cNvPr>
          <p:cNvGraphicFramePr>
            <a:graphicFrameLocks/>
          </p:cNvGraphicFramePr>
          <p:nvPr>
            <p:extLst>
              <p:ext uri="{D42A27DB-BD31-4B8C-83A1-F6EECF244321}">
                <p14:modId xmlns:p14="http://schemas.microsoft.com/office/powerpoint/2010/main" val="2805335194"/>
              </p:ext>
            </p:extLst>
          </p:nvPr>
        </p:nvGraphicFramePr>
        <p:xfrm>
          <a:off x="466724" y="1354800"/>
          <a:ext cx="9420225" cy="4693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73052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4B9F9-CB6A-9CF8-4998-103D4847E24E}"/>
              </a:ext>
            </a:extLst>
          </p:cNvPr>
          <p:cNvSpPr>
            <a:spLocks noGrp="1"/>
          </p:cNvSpPr>
          <p:nvPr>
            <p:ph type="title"/>
          </p:nvPr>
        </p:nvSpPr>
        <p:spPr/>
        <p:txBody>
          <a:bodyPr/>
          <a:lstStyle/>
          <a:p>
            <a:r>
              <a:rPr lang="en-IN" b="1" dirty="0">
                <a:solidFill>
                  <a:schemeClr val="tx1"/>
                </a:solidFill>
              </a:rPr>
              <a:t>CONCLUSION</a:t>
            </a:r>
            <a:r>
              <a:rPr lang="en-IN" dirty="0"/>
              <a:t> </a:t>
            </a:r>
          </a:p>
        </p:txBody>
      </p:sp>
      <p:sp>
        <p:nvSpPr>
          <p:cNvPr id="3" name="Content Placeholder 2">
            <a:extLst>
              <a:ext uri="{FF2B5EF4-FFF2-40B4-BE49-F238E27FC236}">
                <a16:creationId xmlns:a16="http://schemas.microsoft.com/office/drawing/2014/main" id="{D5F0481E-2573-CA3C-7361-5B2E33F14A5E}"/>
              </a:ext>
            </a:extLst>
          </p:cNvPr>
          <p:cNvSpPr>
            <a:spLocks noGrp="1"/>
          </p:cNvSpPr>
          <p:nvPr>
            <p:ph idx="1"/>
          </p:nvPr>
        </p:nvSpPr>
        <p:spPr>
          <a:xfrm>
            <a:off x="677334" y="1414464"/>
            <a:ext cx="8596668" cy="4712624"/>
          </a:xfrm>
        </p:spPr>
        <p:txBody>
          <a:bodyPr>
            <a:normAutofit lnSpcReduction="10000"/>
          </a:bodyPr>
          <a:lstStyle/>
          <a:p>
            <a:r>
              <a:rPr lang="en-US" sz="2000" dirty="0"/>
              <a:t>The past data has to be seen to model growth of the Country. One of the major aspects while taking a right investment decision is to analyze the financial statements of any company who came to invest in India.</a:t>
            </a:r>
          </a:p>
          <a:p>
            <a:r>
              <a:rPr lang="en-US" sz="2000" dirty="0"/>
              <a:t>The budgeted reduction in deficit indicators is based on increases in tax revenues and disinvestment proceeds, and containment of the growth in expenditure. At the same time, enhanced budgetary allocations have been made for the farm and rural sectors, the social sector, infrastructure and employment generation.</a:t>
            </a:r>
          </a:p>
          <a:p>
            <a:r>
              <a:rPr lang="en-US" sz="2000" dirty="0"/>
              <a:t>As per Analysis ‘UTTAR PRADESH’ &amp; ‘MAHARASTRA’ are most revenue generating states for India.</a:t>
            </a:r>
          </a:p>
          <a:p>
            <a:r>
              <a:rPr lang="en-US" sz="2000" dirty="0"/>
              <a:t>On the basis of our  analysis we conclude that some of states showing positive Fiscal Deficit and some of them showing negative Gross Fiscal Deficit.</a:t>
            </a:r>
          </a:p>
          <a:p>
            <a:endParaRPr lang="en-US" sz="2000" dirty="0"/>
          </a:p>
          <a:p>
            <a:endParaRPr lang="en-US" sz="2000" dirty="0"/>
          </a:p>
          <a:p>
            <a:endParaRPr lang="en-US" sz="2000" dirty="0"/>
          </a:p>
          <a:p>
            <a:endParaRPr lang="en-IN" sz="2000" dirty="0"/>
          </a:p>
        </p:txBody>
      </p:sp>
    </p:spTree>
    <p:extLst>
      <p:ext uri="{BB962C8B-B14F-4D97-AF65-F5344CB8AC3E}">
        <p14:creationId xmlns:p14="http://schemas.microsoft.com/office/powerpoint/2010/main" val="2799286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76F617-1911-5ADB-9504-1EC16D255E9D}"/>
              </a:ext>
            </a:extLst>
          </p:cNvPr>
          <p:cNvSpPr txBox="1"/>
          <p:nvPr/>
        </p:nvSpPr>
        <p:spPr>
          <a:xfrm>
            <a:off x="755779" y="914401"/>
            <a:ext cx="9825136" cy="646331"/>
          </a:xfrm>
          <a:prstGeom prst="rect">
            <a:avLst/>
          </a:prstGeom>
          <a:noFill/>
        </p:spPr>
        <p:txBody>
          <a:bodyPr wrap="square" rtlCol="0">
            <a:spAutoFit/>
          </a:bodyPr>
          <a:lstStyle/>
          <a:p>
            <a:r>
              <a:rPr lang="en-US" sz="3600" dirty="0">
                <a:latin typeface="Arial Rounded MT Bold" panose="020F0704030504030204" pitchFamily="34" charset="0"/>
              </a:rPr>
              <a:t>The most 2 important financial metrics</a:t>
            </a:r>
            <a:endParaRPr lang="en-IN" sz="3600" dirty="0">
              <a:latin typeface="Arial Rounded MT Bold" panose="020F0704030504030204" pitchFamily="34" charset="0"/>
            </a:endParaRPr>
          </a:p>
        </p:txBody>
      </p:sp>
      <p:graphicFrame>
        <p:nvGraphicFramePr>
          <p:cNvPr id="9" name="Diagram 8">
            <a:extLst>
              <a:ext uri="{FF2B5EF4-FFF2-40B4-BE49-F238E27FC236}">
                <a16:creationId xmlns:a16="http://schemas.microsoft.com/office/drawing/2014/main" id="{825ECD23-2BDD-B181-2D01-4A92EC8EE3EB}"/>
              </a:ext>
            </a:extLst>
          </p:cNvPr>
          <p:cNvGraphicFramePr/>
          <p:nvPr>
            <p:extLst>
              <p:ext uri="{D42A27DB-BD31-4B8C-83A1-F6EECF244321}">
                <p14:modId xmlns:p14="http://schemas.microsoft.com/office/powerpoint/2010/main" val="1181673247"/>
              </p:ext>
            </p:extLst>
          </p:nvPr>
        </p:nvGraphicFramePr>
        <p:xfrm>
          <a:off x="1271588" y="2116140"/>
          <a:ext cx="9031113"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834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cx4="http://schemas.microsoft.com/office/drawing/2016/5/10/chartex" xmlns="" Requires="cx4">
          <p:graphicFrame>
            <p:nvGraphicFramePr>
              <p:cNvPr id="6" name="Chart 5">
                <a:extLst>
                  <a:ext uri="{FF2B5EF4-FFF2-40B4-BE49-F238E27FC236}">
                    <a16:creationId xmlns:a16="http://schemas.microsoft.com/office/drawing/2014/main" id="{DDE4708C-8EAB-B4F5-AB39-A466E4D4F295}"/>
                  </a:ext>
                </a:extLst>
              </p:cNvPr>
              <p:cNvGraphicFramePr/>
              <p:nvPr>
                <p:extLst>
                  <p:ext uri="{D42A27DB-BD31-4B8C-83A1-F6EECF244321}">
                    <p14:modId xmlns:p14="http://schemas.microsoft.com/office/powerpoint/2010/main" val="2890013022"/>
                  </p:ext>
                </p:extLst>
              </p:nvPr>
            </p:nvGraphicFramePr>
            <p:xfrm>
              <a:off x="304610" y="95252"/>
              <a:ext cx="4785360" cy="6526528"/>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6" name="Chart 5">
                <a:extLst>
                  <a:ext uri="{FF2B5EF4-FFF2-40B4-BE49-F238E27FC236}">
                    <a16:creationId xmlns:a16="http://schemas.microsoft.com/office/drawing/2014/main" id="{DDE4708C-8EAB-B4F5-AB39-A466E4D4F295}"/>
                  </a:ext>
                </a:extLst>
              </p:cNvPr>
              <p:cNvPicPr>
                <a:picLocks noGrp="1" noRot="1" noChangeAspect="1" noMove="1" noResize="1" noEditPoints="1" noAdjustHandles="1" noChangeArrowheads="1" noChangeShapeType="1"/>
              </p:cNvPicPr>
              <p:nvPr/>
            </p:nvPicPr>
            <p:blipFill>
              <a:blip r:embed="rId3"/>
              <a:stretch>
                <a:fillRect/>
              </a:stretch>
            </p:blipFill>
            <p:spPr>
              <a:xfrm>
                <a:off x="304610" y="95252"/>
                <a:ext cx="4785360" cy="6526528"/>
              </a:xfrm>
              <a:prstGeom prst="rect">
                <a:avLst/>
              </a:prstGeom>
            </p:spPr>
          </p:pic>
        </mc:Fallback>
      </mc:AlternateContent>
      <p:sp>
        <p:nvSpPr>
          <p:cNvPr id="19" name="Content Placeholder 18">
            <a:extLst>
              <a:ext uri="{FF2B5EF4-FFF2-40B4-BE49-F238E27FC236}">
                <a16:creationId xmlns:a16="http://schemas.microsoft.com/office/drawing/2014/main" id="{2906214A-ABBD-8159-0653-E185E865F06C}"/>
              </a:ext>
            </a:extLst>
          </p:cNvPr>
          <p:cNvSpPr>
            <a:spLocks noGrp="1"/>
          </p:cNvSpPr>
          <p:nvPr>
            <p:ph sz="half" idx="2"/>
          </p:nvPr>
        </p:nvSpPr>
        <p:spPr/>
        <p:txBody>
          <a:bodyPr/>
          <a:lstStyle/>
          <a:p>
            <a:r>
              <a:rPr lang="en-US" sz="1800" b="1" i="0" u="none" strike="noStrike" baseline="0" dirty="0">
                <a:solidFill>
                  <a:prstClr val="black">
                    <a:lumMod val="65000"/>
                    <a:lumOff val="35000"/>
                  </a:prstClr>
                </a:solidFill>
                <a:latin typeface="Arial Rounded MT Bold" panose="020F0704030504030204" pitchFamily="34" charset="0"/>
              </a:rPr>
              <a:t>Revenue Expenditure</a:t>
            </a:r>
          </a:p>
          <a:p>
            <a:endParaRPr lang="en-IN" dirty="0"/>
          </a:p>
          <a:p>
            <a:r>
              <a:rPr lang="en-US" sz="1400" b="0" i="0" dirty="0">
                <a:solidFill>
                  <a:srgbClr val="212529"/>
                </a:solidFill>
                <a:effectLst/>
                <a:latin typeface="Roboto" panose="020B0604020202020204" pitchFamily="2" charset="0"/>
              </a:rPr>
              <a:t>Revenue expenditures are short-term expenses that are also known as revenue expenses and operational expenses (OPEX).</a:t>
            </a:r>
          </a:p>
          <a:p>
            <a:r>
              <a:rPr lang="en-US" sz="1400" b="0" i="0" dirty="0">
                <a:solidFill>
                  <a:srgbClr val="212529"/>
                </a:solidFill>
                <a:effectLst/>
                <a:latin typeface="Roboto" panose="02000000000000000000" pitchFamily="2" charset="0"/>
              </a:rPr>
              <a:t>It involves all costs that are required for the successful running of a business such as salaries for employees and property taxes.  Revenue expenditure is recorded during an accounting period or a single year.</a:t>
            </a:r>
            <a:endParaRPr lang="en-IN" sz="1400" dirty="0"/>
          </a:p>
        </p:txBody>
      </p:sp>
    </p:spTree>
    <p:extLst>
      <p:ext uri="{BB962C8B-B14F-4D97-AF65-F5344CB8AC3E}">
        <p14:creationId xmlns:p14="http://schemas.microsoft.com/office/powerpoint/2010/main" val="2297684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84A62-4D2F-201B-033D-B01367BA2C4C}"/>
              </a:ext>
            </a:extLst>
          </p:cNvPr>
          <p:cNvSpPr>
            <a:spLocks noGrp="1"/>
          </p:cNvSpPr>
          <p:nvPr>
            <p:ph type="title"/>
          </p:nvPr>
        </p:nvSpPr>
        <p:spPr/>
        <p:txBody>
          <a:bodyPr>
            <a:normAutofit fontScale="90000"/>
          </a:bodyPr>
          <a:lstStyle/>
          <a:p>
            <a:r>
              <a:rPr lang="en-IN" sz="3200" b="1" dirty="0">
                <a:solidFill>
                  <a:schemeClr val="tx1"/>
                </a:solidFill>
              </a:rPr>
              <a:t>TOP 2 STATES WITH UPWARD AND DOWNWARD TREND FOR GROSS FISCAL DEFICITS</a:t>
            </a:r>
          </a:p>
        </p:txBody>
      </p:sp>
      <p:graphicFrame>
        <p:nvGraphicFramePr>
          <p:cNvPr id="5" name="Chart 4">
            <a:extLst>
              <a:ext uri="{FF2B5EF4-FFF2-40B4-BE49-F238E27FC236}">
                <a16:creationId xmlns:a16="http://schemas.microsoft.com/office/drawing/2014/main" id="{57092E52-8FAF-F448-CE6C-4FFE6F6B846C}"/>
              </a:ext>
            </a:extLst>
          </p:cNvPr>
          <p:cNvGraphicFramePr>
            <a:graphicFrameLocks/>
          </p:cNvGraphicFramePr>
          <p:nvPr>
            <p:extLst>
              <p:ext uri="{D42A27DB-BD31-4B8C-83A1-F6EECF244321}">
                <p14:modId xmlns:p14="http://schemas.microsoft.com/office/powerpoint/2010/main" val="2266110190"/>
              </p:ext>
            </p:extLst>
          </p:nvPr>
        </p:nvGraphicFramePr>
        <p:xfrm>
          <a:off x="0" y="1930400"/>
          <a:ext cx="5223404" cy="41846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46642645-2E24-E6FE-79D2-81B91DCE2E13}"/>
              </a:ext>
            </a:extLst>
          </p:cNvPr>
          <p:cNvGraphicFramePr>
            <a:graphicFrameLocks/>
          </p:cNvGraphicFramePr>
          <p:nvPr>
            <p:extLst>
              <p:ext uri="{D42A27DB-BD31-4B8C-83A1-F6EECF244321}">
                <p14:modId xmlns:p14="http://schemas.microsoft.com/office/powerpoint/2010/main" val="1973444032"/>
              </p:ext>
            </p:extLst>
          </p:nvPr>
        </p:nvGraphicFramePr>
        <p:xfrm>
          <a:off x="5343963" y="2411411"/>
          <a:ext cx="4572000" cy="37036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40099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1252-2FCF-D32A-D5E4-C5EEE125FE23}"/>
              </a:ext>
            </a:extLst>
          </p:cNvPr>
          <p:cNvSpPr>
            <a:spLocks noGrp="1"/>
          </p:cNvSpPr>
          <p:nvPr>
            <p:ph type="title"/>
          </p:nvPr>
        </p:nvSpPr>
        <p:spPr/>
        <p:txBody>
          <a:bodyPr/>
          <a:lstStyle/>
          <a:p>
            <a:r>
              <a:rPr lang="en-US" dirty="0">
                <a:solidFill>
                  <a:schemeClr val="tx2"/>
                </a:solidFill>
                <a:latin typeface="Arial Rounded MT Bold" panose="020F0704030504030204" pitchFamily="34" charset="0"/>
              </a:rPr>
              <a:t>Correlation between Fiscal Deficits and Capital Expenditure</a:t>
            </a:r>
            <a:endParaRPr lang="en-IN" dirty="0">
              <a:solidFill>
                <a:schemeClr val="tx2"/>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CF1D1570-5AE6-A6A3-A4B0-23796B0BCABE}"/>
              </a:ext>
            </a:extLst>
          </p:cNvPr>
          <p:cNvSpPr>
            <a:spLocks noGrp="1"/>
          </p:cNvSpPr>
          <p:nvPr>
            <p:ph idx="1"/>
          </p:nvPr>
        </p:nvSpPr>
        <p:spPr>
          <a:xfrm>
            <a:off x="6334124" y="2116140"/>
            <a:ext cx="3968577" cy="3880773"/>
          </a:xfrm>
        </p:spPr>
        <p:txBody>
          <a:bodyPr>
            <a:normAutofit/>
          </a:bodyPr>
          <a:lstStyle/>
          <a:p>
            <a:r>
              <a:rPr lang="en-US" b="1" i="0" dirty="0">
                <a:solidFill>
                  <a:srgbClr val="393939"/>
                </a:solidFill>
                <a:effectLst/>
                <a:latin typeface="Montserrat" panose="020B0604020202020204" pitchFamily="2" charset="0"/>
              </a:rPr>
              <a:t>The net fiscal deficit is the gross fiscal deficit less net lending of the Central government.</a:t>
            </a:r>
            <a:endParaRPr lang="en-US" b="1" dirty="0"/>
          </a:p>
          <a:p>
            <a:r>
              <a:rPr lang="en-US" b="1" i="0" dirty="0">
                <a:solidFill>
                  <a:srgbClr val="393939"/>
                </a:solidFill>
                <a:effectLst/>
                <a:latin typeface="Montserrat" panose="020B0604020202020204" pitchFamily="2" charset="0"/>
              </a:rPr>
              <a:t>Generally fiscal deficit takes place either due to revenue deficit or a major hike in capital expenditure. </a:t>
            </a:r>
          </a:p>
          <a:p>
            <a:r>
              <a:rPr lang="en-US" b="1" i="0" dirty="0">
                <a:solidFill>
                  <a:srgbClr val="393939"/>
                </a:solidFill>
                <a:effectLst/>
                <a:latin typeface="Montserrat" panose="020B0604020202020204" pitchFamily="2" charset="0"/>
              </a:rPr>
              <a:t>Capital expenditure is incurred to create long-term assets such as factories, buildings and other development.</a:t>
            </a:r>
            <a:endParaRPr lang="en-IN" b="1" dirty="0"/>
          </a:p>
        </p:txBody>
      </p:sp>
      <mc:AlternateContent xmlns:mc="http://schemas.openxmlformats.org/markup-compatibility/2006">
        <mc:Choice xmlns:cx1="http://schemas.microsoft.com/office/drawing/2015/9/8/chartex" Requires="cx1">
          <p:graphicFrame>
            <p:nvGraphicFramePr>
              <p:cNvPr id="4" name="Chart 3">
                <a:extLst>
                  <a:ext uri="{FF2B5EF4-FFF2-40B4-BE49-F238E27FC236}">
                    <a16:creationId xmlns:a16="http://schemas.microsoft.com/office/drawing/2014/main" id="{342A7875-55AF-9DD3-7421-87114499F9A4}"/>
                  </a:ext>
                </a:extLst>
              </p:cNvPr>
              <p:cNvGraphicFramePr/>
              <p:nvPr>
                <p:extLst>
                  <p:ext uri="{D42A27DB-BD31-4B8C-83A1-F6EECF244321}">
                    <p14:modId xmlns:p14="http://schemas.microsoft.com/office/powerpoint/2010/main" val="3479674311"/>
                  </p:ext>
                </p:extLst>
              </p:nvPr>
            </p:nvGraphicFramePr>
            <p:xfrm>
              <a:off x="409575" y="2116140"/>
              <a:ext cx="5819775" cy="4217985"/>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Chart 3">
                <a:extLst>
                  <a:ext uri="{FF2B5EF4-FFF2-40B4-BE49-F238E27FC236}">
                    <a16:creationId xmlns:a16="http://schemas.microsoft.com/office/drawing/2014/main" id="{342A7875-55AF-9DD3-7421-87114499F9A4}"/>
                  </a:ext>
                </a:extLst>
              </p:cNvPr>
              <p:cNvPicPr>
                <a:picLocks noGrp="1" noRot="1" noChangeAspect="1" noMove="1" noResize="1" noEditPoints="1" noAdjustHandles="1" noChangeArrowheads="1" noChangeShapeType="1"/>
              </p:cNvPicPr>
              <p:nvPr/>
            </p:nvPicPr>
            <p:blipFill>
              <a:blip r:embed="rId3"/>
              <a:stretch>
                <a:fillRect/>
              </a:stretch>
            </p:blipFill>
            <p:spPr>
              <a:xfrm>
                <a:off x="409575" y="2116140"/>
                <a:ext cx="5819775" cy="4217985"/>
              </a:xfrm>
              <a:prstGeom prst="rect">
                <a:avLst/>
              </a:prstGeom>
            </p:spPr>
          </p:pic>
        </mc:Fallback>
      </mc:AlternateContent>
    </p:spTree>
    <p:extLst>
      <p:ext uri="{BB962C8B-B14F-4D97-AF65-F5344CB8AC3E}">
        <p14:creationId xmlns:p14="http://schemas.microsoft.com/office/powerpoint/2010/main" val="283690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B1ED8-7C50-42E9-F0B6-668124231705}"/>
              </a:ext>
            </a:extLst>
          </p:cNvPr>
          <p:cNvSpPr>
            <a:spLocks noGrp="1"/>
          </p:cNvSpPr>
          <p:nvPr>
            <p:ph type="title"/>
          </p:nvPr>
        </p:nvSpPr>
        <p:spPr>
          <a:xfrm>
            <a:off x="612020" y="87086"/>
            <a:ext cx="8596668" cy="575388"/>
          </a:xfrm>
        </p:spPr>
        <p:txBody>
          <a:bodyPr>
            <a:normAutofit/>
          </a:bodyPr>
          <a:lstStyle/>
          <a:p>
            <a:r>
              <a:rPr lang="en-US" sz="2800" dirty="0">
                <a:solidFill>
                  <a:schemeClr val="tx2"/>
                </a:solidFill>
              </a:rPr>
              <a:t>5 year termly analysis of different Financial Metrics</a:t>
            </a:r>
            <a:endParaRPr lang="en-IN" sz="2800" dirty="0">
              <a:solidFill>
                <a:schemeClr val="tx2"/>
              </a:solidFill>
            </a:endParaRPr>
          </a:p>
        </p:txBody>
      </p:sp>
      <p:graphicFrame>
        <p:nvGraphicFramePr>
          <p:cNvPr id="6" name="Content Placeholder 5">
            <a:extLst>
              <a:ext uri="{FF2B5EF4-FFF2-40B4-BE49-F238E27FC236}">
                <a16:creationId xmlns:a16="http://schemas.microsoft.com/office/drawing/2014/main" id="{010835D1-CD6D-2798-29FF-95C52FDFD0B2}"/>
              </a:ext>
            </a:extLst>
          </p:cNvPr>
          <p:cNvGraphicFramePr>
            <a:graphicFrameLocks noGrp="1"/>
          </p:cNvGraphicFramePr>
          <p:nvPr>
            <p:ph idx="1"/>
            <p:extLst>
              <p:ext uri="{D42A27DB-BD31-4B8C-83A1-F6EECF244321}">
                <p14:modId xmlns:p14="http://schemas.microsoft.com/office/powerpoint/2010/main" val="3928467148"/>
              </p:ext>
            </p:extLst>
          </p:nvPr>
        </p:nvGraphicFramePr>
        <p:xfrm>
          <a:off x="612020" y="581025"/>
          <a:ext cx="8829805" cy="31527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255A22F6-8F6F-96BC-8422-B50055B427C6}"/>
              </a:ext>
            </a:extLst>
          </p:cNvPr>
          <p:cNvGraphicFramePr>
            <a:graphicFrameLocks/>
          </p:cNvGraphicFramePr>
          <p:nvPr>
            <p:extLst>
              <p:ext uri="{D42A27DB-BD31-4B8C-83A1-F6EECF244321}">
                <p14:modId xmlns:p14="http://schemas.microsoft.com/office/powerpoint/2010/main" val="1330926368"/>
              </p:ext>
            </p:extLst>
          </p:nvPr>
        </p:nvGraphicFramePr>
        <p:xfrm>
          <a:off x="708659" y="3619500"/>
          <a:ext cx="9264015" cy="288607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8904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227BC052-18FD-DB83-7EB5-F1E2BBCAF29B}"/>
              </a:ext>
            </a:extLst>
          </p:cNvPr>
          <p:cNvGraphicFramePr>
            <a:graphicFrameLocks/>
          </p:cNvGraphicFramePr>
          <p:nvPr>
            <p:extLst>
              <p:ext uri="{D42A27DB-BD31-4B8C-83A1-F6EECF244321}">
                <p14:modId xmlns:p14="http://schemas.microsoft.com/office/powerpoint/2010/main" val="2982443494"/>
              </p:ext>
            </p:extLst>
          </p:nvPr>
        </p:nvGraphicFramePr>
        <p:xfrm>
          <a:off x="266700" y="293369"/>
          <a:ext cx="9915525" cy="33794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903D8E40-812B-115B-5184-7F2408DAB712}"/>
              </a:ext>
            </a:extLst>
          </p:cNvPr>
          <p:cNvGraphicFramePr>
            <a:graphicFrameLocks/>
          </p:cNvGraphicFramePr>
          <p:nvPr>
            <p:extLst>
              <p:ext uri="{D42A27DB-BD31-4B8C-83A1-F6EECF244321}">
                <p14:modId xmlns:p14="http://schemas.microsoft.com/office/powerpoint/2010/main" val="3155518111"/>
              </p:ext>
            </p:extLst>
          </p:nvPr>
        </p:nvGraphicFramePr>
        <p:xfrm>
          <a:off x="685800" y="3672840"/>
          <a:ext cx="9725025" cy="326517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42EA7A58-2920-CF05-F34C-259DADB5ADA3}"/>
              </a:ext>
            </a:extLst>
          </p:cNvPr>
          <p:cNvSpPr txBox="1"/>
          <p:nvPr/>
        </p:nvSpPr>
        <p:spPr>
          <a:xfrm>
            <a:off x="3876675" y="428625"/>
            <a:ext cx="4152900" cy="461665"/>
          </a:xfrm>
          <a:prstGeom prst="rect">
            <a:avLst/>
          </a:prstGeom>
          <a:noFill/>
        </p:spPr>
        <p:txBody>
          <a:bodyPr wrap="square" rtlCol="0">
            <a:spAutoFit/>
          </a:bodyPr>
          <a:lstStyle/>
          <a:p>
            <a:r>
              <a:rPr lang="en-IN" sz="2400" dirty="0">
                <a:latin typeface="Arial Rounded MT Bold" panose="020F0704030504030204" pitchFamily="34" charset="0"/>
              </a:rPr>
              <a:t>Aggregate Expenditure </a:t>
            </a:r>
          </a:p>
        </p:txBody>
      </p:sp>
    </p:spTree>
    <p:extLst>
      <p:ext uri="{BB962C8B-B14F-4D97-AF65-F5344CB8AC3E}">
        <p14:creationId xmlns:p14="http://schemas.microsoft.com/office/powerpoint/2010/main" val="815081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A1316C21-3B09-484C-F34B-C4E5A21DFBFA}"/>
              </a:ext>
            </a:extLst>
          </p:cNvPr>
          <p:cNvGraphicFramePr>
            <a:graphicFrameLocks/>
          </p:cNvGraphicFramePr>
          <p:nvPr>
            <p:extLst>
              <p:ext uri="{D42A27DB-BD31-4B8C-83A1-F6EECF244321}">
                <p14:modId xmlns:p14="http://schemas.microsoft.com/office/powerpoint/2010/main" val="262479462"/>
              </p:ext>
            </p:extLst>
          </p:nvPr>
        </p:nvGraphicFramePr>
        <p:xfrm>
          <a:off x="581025" y="266701"/>
          <a:ext cx="9525000" cy="3419474"/>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0CFDC2C-CE50-72E2-3EC3-846B4BB4E76E}"/>
              </a:ext>
            </a:extLst>
          </p:cNvPr>
          <p:cNvSpPr txBox="1"/>
          <p:nvPr/>
        </p:nvSpPr>
        <p:spPr>
          <a:xfrm>
            <a:off x="3514724" y="35868"/>
            <a:ext cx="5314951" cy="461665"/>
          </a:xfrm>
          <a:prstGeom prst="rect">
            <a:avLst/>
          </a:prstGeom>
          <a:noFill/>
        </p:spPr>
        <p:txBody>
          <a:bodyPr wrap="square" rtlCol="0">
            <a:spAutoFit/>
          </a:bodyPr>
          <a:lstStyle/>
          <a:p>
            <a:r>
              <a:rPr lang="en-IN" sz="2400" dirty="0">
                <a:latin typeface="Arial Rounded MT Bold" panose="020F0704030504030204" pitchFamily="34" charset="0"/>
              </a:rPr>
              <a:t>Own Tax Revenues</a:t>
            </a:r>
          </a:p>
        </p:txBody>
      </p:sp>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BADBA2AF-82C4-41F6-447A-48A87BF6C3E0}"/>
                  </a:ext>
                </a:extLst>
              </p:cNvPr>
              <p:cNvGraphicFramePr/>
              <p:nvPr>
                <p:extLst>
                  <p:ext uri="{D42A27DB-BD31-4B8C-83A1-F6EECF244321}">
                    <p14:modId xmlns:p14="http://schemas.microsoft.com/office/powerpoint/2010/main" val="3432758095"/>
                  </p:ext>
                </p:extLst>
              </p:nvPr>
            </p:nvGraphicFramePr>
            <p:xfrm>
              <a:off x="895349" y="3686175"/>
              <a:ext cx="9020175" cy="3135956"/>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6" name="Chart 5">
                <a:extLst>
                  <a:ext uri="{FF2B5EF4-FFF2-40B4-BE49-F238E27FC236}">
                    <a16:creationId xmlns:a16="http://schemas.microsoft.com/office/drawing/2014/main" id="{BADBA2AF-82C4-41F6-447A-48A87BF6C3E0}"/>
                  </a:ext>
                </a:extLst>
              </p:cNvPr>
              <p:cNvPicPr>
                <a:picLocks noGrp="1" noRot="1" noChangeAspect="1" noMove="1" noResize="1" noEditPoints="1" noAdjustHandles="1" noChangeArrowheads="1" noChangeShapeType="1"/>
              </p:cNvPicPr>
              <p:nvPr/>
            </p:nvPicPr>
            <p:blipFill>
              <a:blip r:embed="rId4"/>
              <a:stretch>
                <a:fillRect/>
              </a:stretch>
            </p:blipFill>
            <p:spPr>
              <a:xfrm>
                <a:off x="895349" y="3686175"/>
                <a:ext cx="9020175" cy="3135956"/>
              </a:xfrm>
              <a:prstGeom prst="rect">
                <a:avLst/>
              </a:prstGeom>
            </p:spPr>
          </p:pic>
        </mc:Fallback>
      </mc:AlternateContent>
    </p:spTree>
    <p:extLst>
      <p:ext uri="{BB962C8B-B14F-4D97-AF65-F5344CB8AC3E}">
        <p14:creationId xmlns:p14="http://schemas.microsoft.com/office/powerpoint/2010/main" val="880149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A7821-751C-4AEE-0B2D-2778D1BF4E3A}"/>
              </a:ext>
            </a:extLst>
          </p:cNvPr>
          <p:cNvSpPr>
            <a:spLocks noGrp="1"/>
          </p:cNvSpPr>
          <p:nvPr>
            <p:ph type="title"/>
          </p:nvPr>
        </p:nvSpPr>
        <p:spPr>
          <a:xfrm>
            <a:off x="677334" y="609600"/>
            <a:ext cx="8596668" cy="790575"/>
          </a:xfrm>
        </p:spPr>
        <p:txBody>
          <a:bodyPr>
            <a:normAutofit/>
          </a:bodyPr>
          <a:lstStyle/>
          <a:p>
            <a:r>
              <a:rPr lang="en-US" sz="2800" dirty="0">
                <a:solidFill>
                  <a:schemeClr val="tx1"/>
                </a:solidFill>
              </a:rPr>
              <a:t>Top 10 states with highest gross fiscal deficit</a:t>
            </a:r>
            <a:endParaRPr lang="en-IN" sz="2800" dirty="0">
              <a:solidFill>
                <a:schemeClr val="tx1"/>
              </a:solidFill>
            </a:endParaRPr>
          </a:p>
        </p:txBody>
      </p:sp>
      <p:graphicFrame>
        <p:nvGraphicFramePr>
          <p:cNvPr id="4" name="Chart 3">
            <a:extLst>
              <a:ext uri="{FF2B5EF4-FFF2-40B4-BE49-F238E27FC236}">
                <a16:creationId xmlns:a16="http://schemas.microsoft.com/office/drawing/2014/main" id="{4BF15DF2-D987-99C8-58C3-3B0D37A89585}"/>
              </a:ext>
            </a:extLst>
          </p:cNvPr>
          <p:cNvGraphicFramePr>
            <a:graphicFrameLocks/>
          </p:cNvGraphicFramePr>
          <p:nvPr>
            <p:extLst>
              <p:ext uri="{D42A27DB-BD31-4B8C-83A1-F6EECF244321}">
                <p14:modId xmlns:p14="http://schemas.microsoft.com/office/powerpoint/2010/main" val="3348568504"/>
              </p:ext>
            </p:extLst>
          </p:nvPr>
        </p:nvGraphicFramePr>
        <p:xfrm>
          <a:off x="226150" y="1247775"/>
          <a:ext cx="7841525" cy="4838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845853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916</TotalTime>
  <Words>402</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Rounded MT Bold</vt:lpstr>
      <vt:lpstr>Montserrat</vt:lpstr>
      <vt:lpstr>Roboto</vt:lpstr>
      <vt:lpstr>Trebuchet MS</vt:lpstr>
      <vt:lpstr>Wingdings 3</vt:lpstr>
      <vt:lpstr>Facet</vt:lpstr>
      <vt:lpstr>FINANCIAL ANALYSIS </vt:lpstr>
      <vt:lpstr>PowerPoint Presentation</vt:lpstr>
      <vt:lpstr>PowerPoint Presentation</vt:lpstr>
      <vt:lpstr>TOP 2 STATES WITH UPWARD AND DOWNWARD TREND FOR GROSS FISCAL DEFICITS</vt:lpstr>
      <vt:lpstr>Correlation between Fiscal Deficits and Capital Expenditure</vt:lpstr>
      <vt:lpstr>5 year termly analysis of different Financial Metrics</vt:lpstr>
      <vt:lpstr>PowerPoint Presentation</vt:lpstr>
      <vt:lpstr>PowerPoint Presentation</vt:lpstr>
      <vt:lpstr>Top 10 states with highest gross fiscal deficit</vt:lpstr>
      <vt:lpstr>Correlation between social sector expenditure and tax revenues for different state</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Vikash Yadav</dc:creator>
  <cp:lastModifiedBy>Neelansh Sharma</cp:lastModifiedBy>
  <cp:revision>4</cp:revision>
  <dcterms:created xsi:type="dcterms:W3CDTF">2022-10-23T09:41:21Z</dcterms:created>
  <dcterms:modified xsi:type="dcterms:W3CDTF">2022-10-24T05:53:16Z</dcterms:modified>
</cp:coreProperties>
</file>