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7" r:id="rId2"/>
  </p:sldIdLst>
  <p:sldSz cx="42767250" cy="30275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" d="100"/>
          <a:sy n="20" d="100"/>
        </p:scale>
        <p:origin x="21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0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2222" y="5742431"/>
            <a:ext cx="30482806" cy="11077130"/>
          </a:xfrm>
        </p:spPr>
        <p:txBody>
          <a:bodyPr anchor="b">
            <a:normAutofit/>
          </a:bodyPr>
          <a:lstStyle>
            <a:lvl1pPr algn="ctr">
              <a:defRPr sz="211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2222" y="17155961"/>
            <a:ext cx="30482806" cy="6055038"/>
          </a:xfrm>
        </p:spPr>
        <p:txBody>
          <a:bodyPr>
            <a:normAutofit/>
          </a:bodyPr>
          <a:lstStyle>
            <a:lvl1pPr marL="0" indent="0" algn="ctr">
              <a:buNone/>
              <a:defRPr sz="9712">
                <a:solidFill>
                  <a:schemeClr val="bg1">
                    <a:lumMod val="50000"/>
                  </a:schemeClr>
                </a:solidFill>
              </a:defRPr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7230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0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5420" y="18935799"/>
            <a:ext cx="36356484" cy="3582920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55862" y="3082532"/>
            <a:ext cx="34455601" cy="14189071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5353" y="22552906"/>
            <a:ext cx="36356554" cy="3012830"/>
          </a:xfrm>
        </p:spPr>
        <p:txBody>
          <a:bodyPr/>
          <a:lstStyle>
            <a:lvl1pPr marL="0" indent="0" algn="ctr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0275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0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5353" y="2691132"/>
            <a:ext cx="36356554" cy="15129859"/>
          </a:xfrm>
        </p:spPr>
        <p:txBody>
          <a:bodyPr anchor="ctr"/>
          <a:lstStyle>
            <a:lvl1pPr algn="ctr"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5353" y="18562533"/>
            <a:ext cx="36356554" cy="7003207"/>
          </a:xfrm>
        </p:spPr>
        <p:txBody>
          <a:bodyPr anchor="ctr"/>
          <a:lstStyle>
            <a:lvl1pPr marL="0" indent="0" algn="ctr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4041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0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040" y="3852115"/>
            <a:ext cx="32632310" cy="12051437"/>
          </a:xfrm>
        </p:spPr>
        <p:txBody>
          <a:bodyPr anchor="ctr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35701" y="15936787"/>
            <a:ext cx="30701423" cy="2625741"/>
          </a:xfrm>
        </p:spPr>
        <p:txBody>
          <a:bodyPr anchor="t">
            <a:normAutofit/>
          </a:bodyPr>
          <a:lstStyle>
            <a:lvl1pPr marL="0" indent="0">
              <a:buNone/>
              <a:defRPr sz="6180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5353" y="19304079"/>
            <a:ext cx="36356554" cy="6273357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  <p:sp>
        <p:nvSpPr>
          <p:cNvPr id="11" name="TextBox 10"/>
          <p:cNvSpPr txBox="1"/>
          <p:nvPr/>
        </p:nvSpPr>
        <p:spPr>
          <a:xfrm>
            <a:off x="3449938" y="3919528"/>
            <a:ext cx="2557841" cy="2581542"/>
          </a:xfrm>
          <a:prstGeom prst="rect">
            <a:avLst/>
          </a:prstGeom>
        </p:spPr>
        <p:txBody>
          <a:bodyPr vert="horz" lIns="403670" tIns="201835" rIns="403670" bIns="20183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531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15715" y="13773567"/>
            <a:ext cx="2589425" cy="2581542"/>
          </a:xfrm>
          <a:prstGeom prst="rect">
            <a:avLst/>
          </a:prstGeom>
        </p:spPr>
        <p:txBody>
          <a:bodyPr vert="horz" lIns="403670" tIns="201835" rIns="403670" bIns="20183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531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75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0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5353" y="9441569"/>
            <a:ext cx="36356554" cy="11088705"/>
          </a:xfrm>
        </p:spPr>
        <p:txBody>
          <a:bodyPr anchor="b"/>
          <a:lstStyle>
            <a:lvl1pPr algn="ctr"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5353" y="20582267"/>
            <a:ext cx="36356554" cy="5035468"/>
          </a:xfrm>
        </p:spPr>
        <p:txBody>
          <a:bodyPr anchor="t"/>
          <a:lstStyle>
            <a:lvl1pPr marL="0" indent="0" algn="ctr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51102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0" cy="302752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05353" y="2691130"/>
            <a:ext cx="36356554" cy="7085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05350" y="10449729"/>
            <a:ext cx="11572189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0595" b="0">
                <a:solidFill>
                  <a:schemeClr val="tx1"/>
                </a:solidFill>
              </a:defRPr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205350" y="12993693"/>
            <a:ext cx="11572189" cy="12572049"/>
          </a:xfrm>
        </p:spPr>
        <p:txBody>
          <a:bodyPr anchor="t">
            <a:normAutofit/>
          </a:bodyPr>
          <a:lstStyle>
            <a:lvl1pPr marL="0" indent="0" algn="ctr">
              <a:buNone/>
              <a:defRPr sz="6180"/>
            </a:lvl1pPr>
            <a:lvl2pPr marL="2018355" indent="0">
              <a:buNone/>
              <a:defRPr sz="5298"/>
            </a:lvl2pPr>
            <a:lvl3pPr marL="4036710" indent="0">
              <a:buNone/>
              <a:defRPr sz="4415"/>
            </a:lvl3pPr>
            <a:lvl4pPr marL="6055065" indent="0">
              <a:buNone/>
              <a:defRPr sz="3973"/>
            </a:lvl4pPr>
            <a:lvl5pPr marL="8073420" indent="0">
              <a:buNone/>
              <a:defRPr sz="3973"/>
            </a:lvl5pPr>
            <a:lvl6pPr marL="10091776" indent="0">
              <a:buNone/>
              <a:defRPr sz="3973"/>
            </a:lvl6pPr>
            <a:lvl7pPr marL="12110131" indent="0">
              <a:buNone/>
              <a:defRPr sz="3973"/>
            </a:lvl7pPr>
            <a:lvl8pPr marL="14128486" indent="0">
              <a:buNone/>
              <a:defRPr sz="3973"/>
            </a:lvl8pPr>
            <a:lvl9pPr marL="16146841" indent="0">
              <a:buNone/>
              <a:defRPr sz="39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18149" y="10449729"/>
            <a:ext cx="11546040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0595" b="0">
                <a:solidFill>
                  <a:schemeClr val="tx1"/>
                </a:solidFill>
              </a:defRPr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579423" y="12993693"/>
            <a:ext cx="11587535" cy="12572049"/>
          </a:xfrm>
        </p:spPr>
        <p:txBody>
          <a:bodyPr anchor="t">
            <a:normAutofit/>
          </a:bodyPr>
          <a:lstStyle>
            <a:lvl1pPr marL="0" indent="0" algn="ctr">
              <a:buNone/>
              <a:defRPr sz="6180"/>
            </a:lvl1pPr>
            <a:lvl2pPr marL="2018355" indent="0">
              <a:buNone/>
              <a:defRPr sz="5298"/>
            </a:lvl2pPr>
            <a:lvl3pPr marL="4036710" indent="0">
              <a:buNone/>
              <a:defRPr sz="4415"/>
            </a:lvl3pPr>
            <a:lvl4pPr marL="6055065" indent="0">
              <a:buNone/>
              <a:defRPr sz="3973"/>
            </a:lvl4pPr>
            <a:lvl5pPr marL="8073420" indent="0">
              <a:buNone/>
              <a:defRPr sz="3973"/>
            </a:lvl5pPr>
            <a:lvl6pPr marL="10091776" indent="0">
              <a:buNone/>
              <a:defRPr sz="3973"/>
            </a:lvl6pPr>
            <a:lvl7pPr marL="12110131" indent="0">
              <a:buNone/>
              <a:defRPr sz="3973"/>
            </a:lvl7pPr>
            <a:lvl8pPr marL="14128486" indent="0">
              <a:buNone/>
              <a:defRPr sz="3973"/>
            </a:lvl8pPr>
            <a:lvl9pPr marL="16146841" indent="0">
              <a:buNone/>
              <a:defRPr sz="39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7968837" y="10449729"/>
            <a:ext cx="11593068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10595" b="0">
                <a:solidFill>
                  <a:schemeClr val="tx1"/>
                </a:solidFill>
              </a:defRPr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7968837" y="12993693"/>
            <a:ext cx="11593068" cy="12572049"/>
          </a:xfrm>
        </p:spPr>
        <p:txBody>
          <a:bodyPr anchor="t">
            <a:normAutofit/>
          </a:bodyPr>
          <a:lstStyle>
            <a:lvl1pPr marL="0" indent="0" algn="ctr">
              <a:buNone/>
              <a:defRPr sz="6180"/>
            </a:lvl1pPr>
            <a:lvl2pPr marL="2018355" indent="0">
              <a:buNone/>
              <a:defRPr sz="5298"/>
            </a:lvl2pPr>
            <a:lvl3pPr marL="4036710" indent="0">
              <a:buNone/>
              <a:defRPr sz="4415"/>
            </a:lvl3pPr>
            <a:lvl4pPr marL="6055065" indent="0">
              <a:buNone/>
              <a:defRPr sz="3973"/>
            </a:lvl4pPr>
            <a:lvl5pPr marL="8073420" indent="0">
              <a:buNone/>
              <a:defRPr sz="3973"/>
            </a:lvl5pPr>
            <a:lvl6pPr marL="10091776" indent="0">
              <a:buNone/>
              <a:defRPr sz="3973"/>
            </a:lvl6pPr>
            <a:lvl7pPr marL="12110131" indent="0">
              <a:buNone/>
              <a:defRPr sz="3973"/>
            </a:lvl7pPr>
            <a:lvl8pPr marL="14128486" indent="0">
              <a:buNone/>
              <a:defRPr sz="3973"/>
            </a:lvl8pPr>
            <a:lvl9pPr marL="16146841" indent="0">
              <a:buNone/>
              <a:defRPr sz="39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75382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0" cy="3027521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205353" y="2696304"/>
            <a:ext cx="36356554" cy="70806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205352" y="18562528"/>
            <a:ext cx="11563186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9712" b="0">
                <a:solidFill>
                  <a:schemeClr val="tx1"/>
                </a:solidFill>
              </a:defRPr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205352" y="10449730"/>
            <a:ext cx="11563186" cy="6727825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7063"/>
            </a:lvl1pPr>
            <a:lvl2pPr marL="2018355" indent="0">
              <a:buNone/>
              <a:defRPr sz="7063"/>
            </a:lvl2pPr>
            <a:lvl3pPr marL="4036710" indent="0">
              <a:buNone/>
              <a:defRPr sz="7063"/>
            </a:lvl3pPr>
            <a:lvl4pPr marL="6055065" indent="0">
              <a:buNone/>
              <a:defRPr sz="7063"/>
            </a:lvl4pPr>
            <a:lvl5pPr marL="8073420" indent="0">
              <a:buNone/>
              <a:defRPr sz="7063"/>
            </a:lvl5pPr>
            <a:lvl6pPr marL="10091776" indent="0">
              <a:buNone/>
              <a:defRPr sz="7063"/>
            </a:lvl6pPr>
            <a:lvl7pPr marL="12110131" indent="0">
              <a:buNone/>
              <a:defRPr sz="7063"/>
            </a:lvl7pPr>
            <a:lvl8pPr marL="14128486" indent="0">
              <a:buNone/>
              <a:defRPr sz="7063"/>
            </a:lvl8pPr>
            <a:lvl9pPr marL="16146841" indent="0">
              <a:buNone/>
              <a:defRPr sz="70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205352" y="21106485"/>
            <a:ext cx="11563186" cy="4459250"/>
          </a:xfrm>
        </p:spPr>
        <p:txBody>
          <a:bodyPr anchor="t">
            <a:normAutofit/>
          </a:bodyPr>
          <a:lstStyle>
            <a:lvl1pPr marL="0" indent="0" algn="ctr">
              <a:buNone/>
              <a:defRPr sz="6180"/>
            </a:lvl1pPr>
            <a:lvl2pPr marL="2018355" indent="0">
              <a:buNone/>
              <a:defRPr sz="5298"/>
            </a:lvl2pPr>
            <a:lvl3pPr marL="4036710" indent="0">
              <a:buNone/>
              <a:defRPr sz="4415"/>
            </a:lvl3pPr>
            <a:lvl4pPr marL="6055065" indent="0">
              <a:buNone/>
              <a:defRPr sz="3973"/>
            </a:lvl4pPr>
            <a:lvl5pPr marL="8073420" indent="0">
              <a:buNone/>
              <a:defRPr sz="3973"/>
            </a:lvl5pPr>
            <a:lvl6pPr marL="10091776" indent="0">
              <a:buNone/>
              <a:defRPr sz="3973"/>
            </a:lvl6pPr>
            <a:lvl7pPr marL="12110131" indent="0">
              <a:buNone/>
              <a:defRPr sz="3973"/>
            </a:lvl7pPr>
            <a:lvl8pPr marL="14128486" indent="0">
              <a:buNone/>
              <a:defRPr sz="3973"/>
            </a:lvl8pPr>
            <a:lvl9pPr marL="16146841" indent="0">
              <a:buNone/>
              <a:defRPr sz="39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584366" y="18562528"/>
            <a:ext cx="11582194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9712" b="0">
                <a:solidFill>
                  <a:schemeClr val="tx1"/>
                </a:solidFill>
              </a:defRPr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5579416" y="10449730"/>
            <a:ext cx="11587539" cy="6727825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7063"/>
            </a:lvl1pPr>
            <a:lvl2pPr marL="2018355" indent="0">
              <a:buNone/>
              <a:defRPr sz="7063"/>
            </a:lvl2pPr>
            <a:lvl3pPr marL="4036710" indent="0">
              <a:buNone/>
              <a:defRPr sz="7063"/>
            </a:lvl3pPr>
            <a:lvl4pPr marL="6055065" indent="0">
              <a:buNone/>
              <a:defRPr sz="7063"/>
            </a:lvl4pPr>
            <a:lvl5pPr marL="8073420" indent="0">
              <a:buNone/>
              <a:defRPr sz="7063"/>
            </a:lvl5pPr>
            <a:lvl6pPr marL="10091776" indent="0">
              <a:buNone/>
              <a:defRPr sz="7063"/>
            </a:lvl6pPr>
            <a:lvl7pPr marL="12110131" indent="0">
              <a:buNone/>
              <a:defRPr sz="7063"/>
            </a:lvl7pPr>
            <a:lvl8pPr marL="14128486" indent="0">
              <a:buNone/>
              <a:defRPr sz="7063"/>
            </a:lvl8pPr>
            <a:lvl9pPr marL="16146841" indent="0">
              <a:buNone/>
              <a:defRPr sz="70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5579416" y="21106483"/>
            <a:ext cx="11587539" cy="4459255"/>
          </a:xfrm>
        </p:spPr>
        <p:txBody>
          <a:bodyPr anchor="t">
            <a:normAutofit/>
          </a:bodyPr>
          <a:lstStyle>
            <a:lvl1pPr marL="0" indent="0" algn="ctr">
              <a:buNone/>
              <a:defRPr sz="6180"/>
            </a:lvl1pPr>
            <a:lvl2pPr marL="2018355" indent="0">
              <a:buNone/>
              <a:defRPr sz="5298"/>
            </a:lvl2pPr>
            <a:lvl3pPr marL="4036710" indent="0">
              <a:buNone/>
              <a:defRPr sz="4415"/>
            </a:lvl3pPr>
            <a:lvl4pPr marL="6055065" indent="0">
              <a:buNone/>
              <a:defRPr sz="3973"/>
            </a:lvl4pPr>
            <a:lvl5pPr marL="8073420" indent="0">
              <a:buNone/>
              <a:defRPr sz="3973"/>
            </a:lvl5pPr>
            <a:lvl6pPr marL="10091776" indent="0">
              <a:buNone/>
              <a:defRPr sz="3973"/>
            </a:lvl6pPr>
            <a:lvl7pPr marL="12110131" indent="0">
              <a:buNone/>
              <a:defRPr sz="3973"/>
            </a:lvl7pPr>
            <a:lvl8pPr marL="14128486" indent="0">
              <a:buNone/>
              <a:defRPr sz="3973"/>
            </a:lvl8pPr>
            <a:lvl9pPr marL="16146841" indent="0">
              <a:buNone/>
              <a:defRPr sz="39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7968839" y="18562528"/>
            <a:ext cx="11578171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9712" b="0">
                <a:solidFill>
                  <a:schemeClr val="tx1"/>
                </a:solidFill>
              </a:defRPr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7968837" y="10449730"/>
            <a:ext cx="11593068" cy="6727825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7063"/>
            </a:lvl1pPr>
            <a:lvl2pPr marL="2018355" indent="0">
              <a:buNone/>
              <a:defRPr sz="7063"/>
            </a:lvl2pPr>
            <a:lvl3pPr marL="4036710" indent="0">
              <a:buNone/>
              <a:defRPr sz="7063"/>
            </a:lvl3pPr>
            <a:lvl4pPr marL="6055065" indent="0">
              <a:buNone/>
              <a:defRPr sz="7063"/>
            </a:lvl4pPr>
            <a:lvl5pPr marL="8073420" indent="0">
              <a:buNone/>
              <a:defRPr sz="7063"/>
            </a:lvl5pPr>
            <a:lvl6pPr marL="10091776" indent="0">
              <a:buNone/>
              <a:defRPr sz="7063"/>
            </a:lvl6pPr>
            <a:lvl7pPr marL="12110131" indent="0">
              <a:buNone/>
              <a:defRPr sz="7063"/>
            </a:lvl7pPr>
            <a:lvl8pPr marL="14128486" indent="0">
              <a:buNone/>
              <a:defRPr sz="7063"/>
            </a:lvl8pPr>
            <a:lvl9pPr marL="16146841" indent="0">
              <a:buNone/>
              <a:defRPr sz="70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968397" y="21106474"/>
            <a:ext cx="11593507" cy="4459263"/>
          </a:xfrm>
        </p:spPr>
        <p:txBody>
          <a:bodyPr anchor="t">
            <a:normAutofit/>
          </a:bodyPr>
          <a:lstStyle>
            <a:lvl1pPr marL="0" indent="0" algn="ctr">
              <a:buNone/>
              <a:defRPr sz="6180"/>
            </a:lvl1pPr>
            <a:lvl2pPr marL="2018355" indent="0">
              <a:buNone/>
              <a:defRPr sz="5298"/>
            </a:lvl2pPr>
            <a:lvl3pPr marL="4036710" indent="0">
              <a:buNone/>
              <a:defRPr sz="4415"/>
            </a:lvl3pPr>
            <a:lvl4pPr marL="6055065" indent="0">
              <a:buNone/>
              <a:defRPr sz="3973"/>
            </a:lvl4pPr>
            <a:lvl5pPr marL="8073420" indent="0">
              <a:buNone/>
              <a:defRPr sz="3973"/>
            </a:lvl5pPr>
            <a:lvl6pPr marL="10091776" indent="0">
              <a:buNone/>
              <a:defRPr sz="3973"/>
            </a:lvl6pPr>
            <a:lvl7pPr marL="12110131" indent="0">
              <a:buNone/>
              <a:defRPr sz="3973"/>
            </a:lvl7pPr>
            <a:lvl8pPr marL="14128486" indent="0">
              <a:buNone/>
              <a:defRPr sz="3973"/>
            </a:lvl8pPr>
            <a:lvl9pPr marL="16146841" indent="0">
              <a:buNone/>
              <a:defRPr sz="39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5294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0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3205353" y="10449736"/>
            <a:ext cx="36356554" cy="151160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01104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0" cy="3027521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05316" y="2691141"/>
            <a:ext cx="8956591" cy="22874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3205352" y="2691141"/>
            <a:ext cx="26865368" cy="22874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4970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0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205345" y="10449732"/>
            <a:ext cx="36354361" cy="15116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675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0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5350" y="3657767"/>
            <a:ext cx="36312005" cy="12081916"/>
          </a:xfrm>
        </p:spPr>
        <p:txBody>
          <a:bodyPr anchor="b">
            <a:normAutofit/>
          </a:bodyPr>
          <a:lstStyle>
            <a:lvl1pPr>
              <a:defRPr sz="176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350" y="16146156"/>
            <a:ext cx="36312005" cy="6039958"/>
          </a:xfrm>
        </p:spPr>
        <p:txBody>
          <a:bodyPr>
            <a:normAutofit/>
          </a:bodyPr>
          <a:lstStyle>
            <a:lvl1pPr marL="0" indent="0" algn="ctr">
              <a:buNone/>
              <a:defRPr sz="8829">
                <a:solidFill>
                  <a:schemeClr val="bg1">
                    <a:lumMod val="50000"/>
                  </a:schemeClr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934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0" cy="3027521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205355" y="2730502"/>
            <a:ext cx="36356550" cy="70464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205346" y="10449732"/>
            <a:ext cx="17910984" cy="15116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21650920" y="10449732"/>
            <a:ext cx="17908786" cy="15116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033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0" cy="3027521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205355" y="2730502"/>
            <a:ext cx="36356550" cy="70464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1104" y="10467057"/>
            <a:ext cx="17095235" cy="300189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11478" b="0">
                <a:solidFill>
                  <a:schemeClr val="tx1"/>
                </a:solidFill>
              </a:defRPr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3205350" y="13468954"/>
            <a:ext cx="17910984" cy="1209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437454" y="10467057"/>
            <a:ext cx="17124453" cy="300189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11478" b="0">
                <a:solidFill>
                  <a:schemeClr val="tx1"/>
                </a:solidFill>
              </a:defRPr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21650922" y="13468954"/>
            <a:ext cx="17908791" cy="1209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770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0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8451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0" cy="3027521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8087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0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5350" y="2691130"/>
            <a:ext cx="13805656" cy="8931815"/>
          </a:xfrm>
        </p:spPr>
        <p:txBody>
          <a:bodyPr anchor="b"/>
          <a:lstStyle>
            <a:lvl1pPr algn="ctr"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7812892" y="2691137"/>
            <a:ext cx="21749008" cy="22874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5353" y="11622945"/>
            <a:ext cx="13805660" cy="13942791"/>
          </a:xfrm>
        </p:spPr>
        <p:txBody>
          <a:bodyPr/>
          <a:lstStyle>
            <a:lvl1pPr marL="0" indent="0" algn="ctr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4906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0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5355" y="2691130"/>
            <a:ext cx="19314568" cy="8931824"/>
          </a:xfrm>
        </p:spPr>
        <p:txBody>
          <a:bodyPr anchor="b"/>
          <a:lstStyle>
            <a:lvl1pPr algn="ctr"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405390" y="2691135"/>
            <a:ext cx="14058616" cy="22874605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5420" y="11622952"/>
            <a:ext cx="19314502" cy="13942786"/>
          </a:xfrm>
        </p:spPr>
        <p:txBody>
          <a:bodyPr/>
          <a:lstStyle>
            <a:lvl1pPr marL="0" indent="0" algn="ctr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4227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-2"/>
            <a:ext cx="42767259" cy="302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5355" y="2730502"/>
            <a:ext cx="36356550" cy="704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353" y="10449736"/>
            <a:ext cx="36356554" cy="15116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935571" y="25972215"/>
            <a:ext cx="962263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5">
                <a:solidFill>
                  <a:schemeClr val="tx1"/>
                </a:solidFill>
              </a:defRPr>
            </a:lvl1pPr>
          </a:lstStyle>
          <a:p>
            <a:fld id="{225849A5-8E92-4BA8-AD80-4196ADFD9D36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5353" y="25972215"/>
            <a:ext cx="23407235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5">
                <a:solidFill>
                  <a:schemeClr val="tx1"/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81185" y="25972215"/>
            <a:ext cx="268072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5">
                <a:solidFill>
                  <a:schemeClr val="tx1"/>
                </a:solidFill>
              </a:defRPr>
            </a:lvl1pPr>
          </a:lstStyle>
          <a:p>
            <a:fld id="{30D37701-83AA-4604-B4D8-9F8444E663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6561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036710" rtl="0" eaLnBrk="1" latinLnBrk="0" hangingPunct="1">
        <a:lnSpc>
          <a:spcPct val="90000"/>
        </a:lnSpc>
        <a:spcBef>
          <a:spcPct val="0"/>
        </a:spcBef>
        <a:buNone/>
        <a:defRPr sz="15893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120000"/>
        </a:lnSpc>
        <a:spcBef>
          <a:spcPts val="4415"/>
        </a:spcBef>
        <a:buClr>
          <a:schemeClr val="tx1"/>
        </a:buClr>
        <a:buFont typeface="Arial" panose="020B0604020202020204" pitchFamily="34" charset="0"/>
        <a:buChar char="•"/>
        <a:defRPr sz="882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120000"/>
        </a:lnSpc>
        <a:spcBef>
          <a:spcPts val="2207"/>
        </a:spcBef>
        <a:buClr>
          <a:schemeClr val="tx1"/>
        </a:buClr>
        <a:buFont typeface="Arial" panose="020B0604020202020204" pitchFamily="34" charset="0"/>
        <a:buChar char="•"/>
        <a:defRPr sz="794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120000"/>
        </a:lnSpc>
        <a:spcBef>
          <a:spcPts val="2207"/>
        </a:spcBef>
        <a:buClr>
          <a:schemeClr val="tx1"/>
        </a:buClr>
        <a:buFont typeface="Arial" panose="020B0604020202020204" pitchFamily="34" charset="0"/>
        <a:buChar char="•"/>
        <a:defRPr sz="706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120000"/>
        </a:lnSpc>
        <a:spcBef>
          <a:spcPts val="2207"/>
        </a:spcBef>
        <a:buClr>
          <a:schemeClr val="tx1"/>
        </a:buClr>
        <a:buFont typeface="Arial" panose="020B0604020202020204" pitchFamily="34" charset="0"/>
        <a:buChar char="•"/>
        <a:defRPr sz="61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120000"/>
        </a:lnSpc>
        <a:spcBef>
          <a:spcPts val="2207"/>
        </a:spcBef>
        <a:buClr>
          <a:schemeClr val="tx1"/>
        </a:buClr>
        <a:buFont typeface="Arial" panose="020B0604020202020204" pitchFamily="34" charset="0"/>
        <a:buChar char="•"/>
        <a:defRPr sz="61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120000"/>
        </a:lnSpc>
        <a:spcBef>
          <a:spcPts val="2207"/>
        </a:spcBef>
        <a:buClr>
          <a:schemeClr val="tx1"/>
        </a:buClr>
        <a:buFont typeface="Arial" panose="020B0604020202020204" pitchFamily="34" charset="0"/>
        <a:buChar char="•"/>
        <a:defRPr sz="61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120000"/>
        </a:lnSpc>
        <a:spcBef>
          <a:spcPts val="2207"/>
        </a:spcBef>
        <a:buClr>
          <a:schemeClr val="tx1"/>
        </a:buClr>
        <a:buFont typeface="Arial" panose="020B0604020202020204" pitchFamily="34" charset="0"/>
        <a:buChar char="•"/>
        <a:defRPr sz="61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120000"/>
        </a:lnSpc>
        <a:spcBef>
          <a:spcPts val="2207"/>
        </a:spcBef>
        <a:buClr>
          <a:schemeClr val="tx1"/>
        </a:buClr>
        <a:buFont typeface="Arial" panose="020B0604020202020204" pitchFamily="34" charset="0"/>
        <a:buChar char="•"/>
        <a:defRPr sz="61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120000"/>
        </a:lnSpc>
        <a:spcBef>
          <a:spcPts val="2207"/>
        </a:spcBef>
        <a:buClr>
          <a:schemeClr val="tx1"/>
        </a:buClr>
        <a:buFont typeface="Arial" panose="020B0604020202020204" pitchFamily="34" charset="0"/>
        <a:buChar char="•"/>
        <a:defRPr sz="61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9E7D98-B0DF-F813-CB2F-059EF4A033CE}"/>
              </a:ext>
            </a:extLst>
          </p:cNvPr>
          <p:cNvSpPr/>
          <p:nvPr/>
        </p:nvSpPr>
        <p:spPr>
          <a:xfrm>
            <a:off x="9936480" y="-103009"/>
            <a:ext cx="30601920" cy="4937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1026" name="Picture 2" descr="Global Energy Review: CO2 Emissions in 2021 – Analysis - IEA">
            <a:extLst>
              <a:ext uri="{FF2B5EF4-FFF2-40B4-BE49-F238E27FC236}">
                <a16:creationId xmlns:a16="http://schemas.microsoft.com/office/drawing/2014/main" id="{BBEB4589-C701-3431-1CEE-BD8DBB2DC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36480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8E6A7A-BFA0-64DC-AF89-6BE9905002DF}"/>
              </a:ext>
            </a:extLst>
          </p:cNvPr>
          <p:cNvSpPr txBox="1"/>
          <p:nvPr/>
        </p:nvSpPr>
        <p:spPr>
          <a:xfrm>
            <a:off x="9936480" y="796211"/>
            <a:ext cx="30601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CLUSTERING AND FITTING</a:t>
            </a:r>
            <a:endParaRPr lang="en-KE" sz="9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32E79-CE5B-E95C-C6BC-E63C9D40C07A}"/>
              </a:ext>
            </a:extLst>
          </p:cNvPr>
          <p:cNvSpPr txBox="1"/>
          <p:nvPr/>
        </p:nvSpPr>
        <p:spPr>
          <a:xfrm>
            <a:off x="10513995" y="3058791"/>
            <a:ext cx="30601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The C02 emission (MT/dollar) vs The energy use (Kg/Dollar)</a:t>
            </a:r>
            <a:endParaRPr lang="en-KE" sz="6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1A804A-685E-1816-F90E-5F35F9A14444}"/>
              </a:ext>
            </a:extLst>
          </p:cNvPr>
          <p:cNvSpPr/>
          <p:nvPr/>
        </p:nvSpPr>
        <p:spPr>
          <a:xfrm>
            <a:off x="433136" y="7074568"/>
            <a:ext cx="11682663" cy="80630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AA497C-CDCA-1E3D-8E9C-F896C21E2A84}"/>
              </a:ext>
            </a:extLst>
          </p:cNvPr>
          <p:cNvSpPr/>
          <p:nvPr/>
        </p:nvSpPr>
        <p:spPr>
          <a:xfrm>
            <a:off x="731317" y="5277973"/>
            <a:ext cx="6208295" cy="23169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Introduction</a:t>
            </a:r>
            <a:endParaRPr lang="en-KE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CEC0E8-2161-584A-C8F1-1E7069890CD6}"/>
              </a:ext>
            </a:extLst>
          </p:cNvPr>
          <p:cNvSpPr/>
          <p:nvPr/>
        </p:nvSpPr>
        <p:spPr>
          <a:xfrm>
            <a:off x="-1" y="16132276"/>
            <a:ext cx="12115799" cy="110841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sz="36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183724-CD12-6A00-C217-09058F6BF65D}"/>
              </a:ext>
            </a:extLst>
          </p:cNvPr>
          <p:cNvSpPr/>
          <p:nvPr/>
        </p:nvSpPr>
        <p:spPr>
          <a:xfrm>
            <a:off x="731317" y="15249123"/>
            <a:ext cx="4016829" cy="16754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Clustering of the CO2 emitter</a:t>
            </a:r>
            <a:endParaRPr lang="en-KE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1C4E1A-DBC0-F432-3AE7-E8F62F25B1BA}"/>
              </a:ext>
            </a:extLst>
          </p:cNvPr>
          <p:cNvSpPr txBox="1"/>
          <p:nvPr/>
        </p:nvSpPr>
        <p:spPr>
          <a:xfrm>
            <a:off x="858853" y="8069238"/>
            <a:ext cx="1060380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Over the recent past the C02 emissions has been on the increase, (Adedoyin et al. 2020)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2022 statistics estimate 38 metric tones of emission of C02 (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Friedlingstein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 al. 2022</a:t>
            </a:r>
            <a:r>
              <a:rPr lang="en-US" sz="32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study seeks to cluster countries in terms of the CO2 emission per dollar and energy consumption (Kg/dollar)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Besides, the study ought to estimate the CO2 emission as a function of time and energy consumption</a:t>
            </a:r>
          </a:p>
        </p:txBody>
      </p:sp>
      <p:pic>
        <p:nvPicPr>
          <p:cNvPr id="25" name="Content Placeholder 13">
            <a:extLst>
              <a:ext uri="{FF2B5EF4-FFF2-40B4-BE49-F238E27FC236}">
                <a16:creationId xmlns:a16="http://schemas.microsoft.com/office/drawing/2014/main" id="{5802E704-77F9-5F80-E645-6EF0CBBFE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27" y="21008819"/>
            <a:ext cx="4471057" cy="34229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E80B955-2F52-BE3A-983B-B71929396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77" y="17265157"/>
            <a:ext cx="4471057" cy="36980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FA04A0-7B82-26F1-291D-7E303034D4D5}"/>
              </a:ext>
            </a:extLst>
          </p:cNvPr>
          <p:cNvSpPr txBox="1"/>
          <p:nvPr/>
        </p:nvSpPr>
        <p:spPr>
          <a:xfrm>
            <a:off x="433136" y="17202102"/>
            <a:ext cx="637007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&gt; The world was found to be categorized into 3 clusters</a:t>
            </a:r>
          </a:p>
          <a:p>
            <a:r>
              <a:rPr lang="en-US" sz="3200" dirty="0"/>
              <a:t>The mild, moderate and severe C02 emitters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mild are countries with an average 2.72 co2 and 1254.83 k/dollar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averages for moderate are 10.32(metric tone per capital) and 956.67 kg/dollar.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on the other hand cluster three was countries with an average 17(metric tone/dollar) and 8277.89 kg/dollar.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105B45-A106-E716-D63C-B12F0AA73225}"/>
              </a:ext>
            </a:extLst>
          </p:cNvPr>
          <p:cNvSpPr/>
          <p:nvPr/>
        </p:nvSpPr>
        <p:spPr>
          <a:xfrm>
            <a:off x="12682798" y="7073993"/>
            <a:ext cx="14455287" cy="8521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2C86545-EE92-89FC-902E-27A248FC6FB0}"/>
              </a:ext>
            </a:extLst>
          </p:cNvPr>
          <p:cNvSpPr/>
          <p:nvPr/>
        </p:nvSpPr>
        <p:spPr>
          <a:xfrm>
            <a:off x="12814716" y="5403552"/>
            <a:ext cx="6208295" cy="231691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Descriptive Data analysis</a:t>
            </a:r>
            <a:endParaRPr lang="en-KE" sz="3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C717BBE-9DC6-27DB-CA5F-2CB15B0FD3EF}"/>
              </a:ext>
            </a:extLst>
          </p:cNvPr>
          <p:cNvSpPr/>
          <p:nvPr/>
        </p:nvSpPr>
        <p:spPr>
          <a:xfrm>
            <a:off x="28695113" y="24834266"/>
            <a:ext cx="11682663" cy="54409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+mj-lt"/>
              </a:rPr>
              <a:t>Friedlingstein, P., O'sullivan, M., Jones, M. W., Andrew, R. M., Gregor, L., Hauck, J., ... &amp; Zheng, B. (2022). Global carbon budget 2022. </a:t>
            </a:r>
            <a:r>
              <a:rPr lang="en-US" sz="3200" b="0" i="1" dirty="0">
                <a:solidFill>
                  <a:srgbClr val="222222"/>
                </a:solidFill>
                <a:effectLst/>
                <a:latin typeface="+mj-lt"/>
              </a:rPr>
              <a:t>Earth System Science Data Discussions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+mj-lt"/>
              </a:rPr>
              <a:t>, </a:t>
            </a:r>
            <a:r>
              <a:rPr lang="en-US" sz="3200" b="0" i="1" dirty="0">
                <a:solidFill>
                  <a:srgbClr val="222222"/>
                </a:solidFill>
                <a:effectLst/>
                <a:latin typeface="+mj-lt"/>
              </a:rPr>
              <a:t>2022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+mj-lt"/>
              </a:rPr>
              <a:t>, 1-159.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+mj-lt"/>
              </a:rPr>
              <a:t>Adedoyin, F., Ozturk, I., Abubakar, I., </a:t>
            </a:r>
            <a:r>
              <a:rPr lang="en-US" sz="3200" b="0" i="0" dirty="0" err="1">
                <a:solidFill>
                  <a:srgbClr val="222222"/>
                </a:solidFill>
                <a:effectLst/>
                <a:latin typeface="+mj-lt"/>
              </a:rPr>
              <a:t>Kumeka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+mj-lt"/>
              </a:rPr>
              <a:t>, T., Folarin, O., &amp; </a:t>
            </a:r>
            <a:r>
              <a:rPr lang="en-US" sz="3200" b="0" i="0" dirty="0" err="1">
                <a:solidFill>
                  <a:srgbClr val="222222"/>
                </a:solidFill>
                <a:effectLst/>
                <a:latin typeface="+mj-lt"/>
              </a:rPr>
              <a:t>Bekun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+mj-lt"/>
              </a:rPr>
              <a:t>, F. V. (2020). Structural breaks in CO2 emissions: are they caused by climate change protests or other factors?. </a:t>
            </a:r>
            <a:r>
              <a:rPr lang="en-US" sz="3200" b="0" i="1" dirty="0">
                <a:solidFill>
                  <a:srgbClr val="222222"/>
                </a:solidFill>
                <a:effectLst/>
                <a:latin typeface="+mj-lt"/>
              </a:rPr>
              <a:t>Journal of environmental management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+mj-lt"/>
              </a:rPr>
              <a:t>, </a:t>
            </a:r>
            <a:r>
              <a:rPr lang="en-US" sz="3200" b="0" i="1" dirty="0">
                <a:solidFill>
                  <a:srgbClr val="222222"/>
                </a:solidFill>
                <a:effectLst/>
                <a:latin typeface="+mj-lt"/>
              </a:rPr>
              <a:t>266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+mj-lt"/>
              </a:rPr>
              <a:t>, 110628</a:t>
            </a:r>
          </a:p>
          <a:p>
            <a:pPr algn="ctr"/>
            <a:endParaRPr lang="en-KE" sz="3200" dirty="0">
              <a:latin typeface="+mj-lt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513B22C-D292-EE09-6FE4-6588E46363B6}"/>
              </a:ext>
            </a:extLst>
          </p:cNvPr>
          <p:cNvSpPr/>
          <p:nvPr/>
        </p:nvSpPr>
        <p:spPr>
          <a:xfrm>
            <a:off x="28717312" y="24073969"/>
            <a:ext cx="6208295" cy="12777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References</a:t>
            </a:r>
            <a:endParaRPr lang="en-KE" sz="3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7C56A2-F1CF-851B-3053-07F56CAB18B4}"/>
              </a:ext>
            </a:extLst>
          </p:cNvPr>
          <p:cNvSpPr/>
          <p:nvPr/>
        </p:nvSpPr>
        <p:spPr>
          <a:xfrm>
            <a:off x="28029969" y="7237542"/>
            <a:ext cx="14455287" cy="80630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59805E4-1B57-3DB7-38A4-19CCAD422DA5}"/>
              </a:ext>
            </a:extLst>
          </p:cNvPr>
          <p:cNvSpPr/>
          <p:nvPr/>
        </p:nvSpPr>
        <p:spPr>
          <a:xfrm>
            <a:off x="28328150" y="5440947"/>
            <a:ext cx="6208295" cy="231691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Linear Regression Analysis</a:t>
            </a:r>
            <a:endParaRPr lang="en-KE" sz="3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F57652-0301-CBE0-DC01-64400352ADC9}"/>
              </a:ext>
            </a:extLst>
          </p:cNvPr>
          <p:cNvSpPr/>
          <p:nvPr/>
        </p:nvSpPr>
        <p:spPr>
          <a:xfrm>
            <a:off x="12807912" y="17834532"/>
            <a:ext cx="14330173" cy="9381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0B69AB7-5CD6-A885-7502-358B5D9CE382}"/>
              </a:ext>
            </a:extLst>
          </p:cNvPr>
          <p:cNvSpPr/>
          <p:nvPr/>
        </p:nvSpPr>
        <p:spPr>
          <a:xfrm>
            <a:off x="12974380" y="16086851"/>
            <a:ext cx="6208295" cy="26916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correlation analysis between CO2 and Energy use for the three clusters(countries)</a:t>
            </a:r>
            <a:endParaRPr lang="en-KE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6D6424-449B-145E-2231-A51FBD2911CE}"/>
              </a:ext>
            </a:extLst>
          </p:cNvPr>
          <p:cNvSpPr txBox="1"/>
          <p:nvPr/>
        </p:nvSpPr>
        <p:spPr>
          <a:xfrm>
            <a:off x="12974380" y="8608762"/>
            <a:ext cx="705593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In each cluster, a country was selected Uruguay in Cluster 2 Australia in Cluster 1 Qatar in Cluster 3.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average CO2 emission in Qatar was 26 MT/dollar, 13 MT/dollar for Australia, and 2.13MT/dollar for Uruguay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average energy consumption in kg/dollar emission in Qatar was 12273, 4815 for Australia and 960 for Uruguay.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This confirms that cluster mild is cluster 2, moderate is cluster 2, and severe is cluster 3.</a:t>
            </a:r>
            <a:endParaRPr lang="en-KE" sz="3200" dirty="0"/>
          </a:p>
        </p:txBody>
      </p:sp>
      <p:pic>
        <p:nvPicPr>
          <p:cNvPr id="43" name="Content Placeholder 2">
            <a:extLst>
              <a:ext uri="{FF2B5EF4-FFF2-40B4-BE49-F238E27FC236}">
                <a16:creationId xmlns:a16="http://schemas.microsoft.com/office/drawing/2014/main" id="{14A960F5-EB2C-4C8D-F258-A0875431D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0309" y="8499789"/>
            <a:ext cx="6655125" cy="663781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5F5544A-AE42-7FEB-1446-C04F93CADCE4}"/>
              </a:ext>
            </a:extLst>
          </p:cNvPr>
          <p:cNvSpPr txBox="1"/>
          <p:nvPr/>
        </p:nvSpPr>
        <p:spPr>
          <a:xfrm>
            <a:off x="12974380" y="19270106"/>
            <a:ext cx="705592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In all three countries, the CO2 emission in metric Tone per Dollar (MT/dollar) was found to increase with the increase in energy consumption (kg/dollar).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However, there was high variability in CO2 emission for larger energy consumption in Qatar, compared to Austria and Uruguay.</a:t>
            </a:r>
            <a:endParaRPr lang="en-KE" sz="3200" dirty="0"/>
          </a:p>
          <a:p>
            <a:endParaRPr lang="en-KE" dirty="0"/>
          </a:p>
        </p:txBody>
      </p:sp>
      <p:pic>
        <p:nvPicPr>
          <p:cNvPr id="45" name="Content Placeholder 2">
            <a:extLst>
              <a:ext uri="{FF2B5EF4-FFF2-40B4-BE49-F238E27FC236}">
                <a16:creationId xmlns:a16="http://schemas.microsoft.com/office/drawing/2014/main" id="{95D6FA4C-CB83-B9C6-C806-EB4E0EDD48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0309" y="19078844"/>
            <a:ext cx="7112130" cy="6996674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D2C185-6AAE-DDC7-FD3E-D1D2EF69BF9A}"/>
              </a:ext>
            </a:extLst>
          </p:cNvPr>
          <p:cNvSpPr/>
          <p:nvPr/>
        </p:nvSpPr>
        <p:spPr>
          <a:xfrm>
            <a:off x="27385320" y="16856637"/>
            <a:ext cx="15381930" cy="71493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EF68986-3AAC-FEBA-071A-BDA94DA0F17D}"/>
              </a:ext>
            </a:extLst>
          </p:cNvPr>
          <p:cNvSpPr/>
          <p:nvPr/>
        </p:nvSpPr>
        <p:spPr>
          <a:xfrm>
            <a:off x="28084698" y="15858083"/>
            <a:ext cx="6208295" cy="12777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 years ahead Prediction of CO2 emission</a:t>
            </a:r>
            <a:endParaRPr lang="en-KE" sz="3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10AA05-9895-3C89-D74B-C658E982FD44}"/>
              </a:ext>
            </a:extLst>
          </p:cNvPr>
          <p:cNvSpPr txBox="1"/>
          <p:nvPr/>
        </p:nvSpPr>
        <p:spPr>
          <a:xfrm>
            <a:off x="28328150" y="8253205"/>
            <a:ext cx="623697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aim was to fit CO2 emission as a function of time and energy consumption.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result suggests an average increase in CO2 of 0.0422 with an increase in years, besides, a 0.0027 increase in CO2 is associated with a unit increase in energy.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Both year( time) and energy were significant predictor od CO2. The variability in year and energy was found to explain 75.1% of the variability in CO2. </a:t>
            </a:r>
          </a:p>
        </p:txBody>
      </p:sp>
      <p:pic>
        <p:nvPicPr>
          <p:cNvPr id="50" name="Content Placeholder 2">
            <a:extLst>
              <a:ext uri="{FF2B5EF4-FFF2-40B4-BE49-F238E27FC236}">
                <a16:creationId xmlns:a16="http://schemas.microsoft.com/office/drawing/2014/main" id="{B116CB7A-65C4-76DD-A66C-B5DDE5FE94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055" y="7757865"/>
            <a:ext cx="7444910" cy="731933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A211F6C-D2BC-56C3-8048-9A21F04F0260}"/>
              </a:ext>
            </a:extLst>
          </p:cNvPr>
          <p:cNvSpPr txBox="1"/>
          <p:nvPr/>
        </p:nvSpPr>
        <p:spPr>
          <a:xfrm>
            <a:off x="27830199" y="18190029"/>
            <a:ext cx="70954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&gt; The ten steps ahead show a possible increase in CO2 emission. </a:t>
            </a:r>
          </a:p>
          <a:p>
            <a:r>
              <a:rPr lang="en-US" sz="3200" dirty="0"/>
              <a:t>For the next 10 years the CO2 emission is predicted to be approximately 400000 metric tons.</a:t>
            </a:r>
          </a:p>
          <a:p>
            <a:r>
              <a:rPr lang="en-US" sz="3200" dirty="0"/>
              <a:t>&gt; The expected increase per year is insignificant and small.</a:t>
            </a:r>
          </a:p>
        </p:txBody>
      </p:sp>
      <p:pic>
        <p:nvPicPr>
          <p:cNvPr id="52" name="Content Placeholder 2">
            <a:extLst>
              <a:ext uri="{FF2B5EF4-FFF2-40B4-BE49-F238E27FC236}">
                <a16:creationId xmlns:a16="http://schemas.microsoft.com/office/drawing/2014/main" id="{73DC6D32-3D34-0ECC-3DDC-C703E24F1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1513" y="17202102"/>
            <a:ext cx="6002601" cy="63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4187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66</TotalTime>
  <Words>577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Tw Cen MT</vt:lpstr>
      <vt:lpstr>Wingdings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nderitu</dc:creator>
  <cp:lastModifiedBy>VASANTH KUMAR</cp:lastModifiedBy>
  <cp:revision>2</cp:revision>
  <dcterms:created xsi:type="dcterms:W3CDTF">2024-01-15T11:05:06Z</dcterms:created>
  <dcterms:modified xsi:type="dcterms:W3CDTF">2024-01-17T08:48:10Z</dcterms:modified>
</cp:coreProperties>
</file>