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6247" autoAdjust="0"/>
  </p:normalViewPr>
  <p:slideViewPr>
    <p:cSldViewPr snapToGrid="0">
      <p:cViewPr varScale="1">
        <p:scale>
          <a:sx n="111" d="100"/>
          <a:sy n="111" d="100"/>
        </p:scale>
        <p:origin x="12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D92A0-1925-45CB-ACC9-C51991048D0E}" type="datetimeFigureOut">
              <a:rPr lang="en-IN" smtClean="0"/>
              <a:t>08-01-2024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AECB2-7022-426D-B6E8-75BF123F1B1D}" type="slidenum">
              <a:rPr lang="en-IN" smtClean="0"/>
              <a:t>‹#›</a:t>
            </a:fld>
            <a:endParaRPr lang="en-IN"/>
          </a:p>
        </p:txBody>
      </p:sp>
    </p:spTree>
    <p:extLst>
      <p:ext uri="{BB962C8B-B14F-4D97-AF65-F5344CB8AC3E}">
        <p14:creationId xmlns:p14="http://schemas.microsoft.com/office/powerpoint/2010/main" val="532445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9AECB2-7022-426D-B6E8-75BF123F1B1D}" type="slidenum">
              <a:rPr lang="en-IN" smtClean="0"/>
              <a:t>1</a:t>
            </a:fld>
            <a:endParaRPr lang="en-IN"/>
          </a:p>
        </p:txBody>
      </p:sp>
    </p:spTree>
    <p:extLst>
      <p:ext uri="{BB962C8B-B14F-4D97-AF65-F5344CB8AC3E}">
        <p14:creationId xmlns:p14="http://schemas.microsoft.com/office/powerpoint/2010/main" val="205286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467C-45E3-4907-B4A8-8C0804F96E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62B769-9D21-49F7-8CBD-918303D1EA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591C9E-6A1D-46C7-9990-27E043E167FC}"/>
              </a:ext>
            </a:extLst>
          </p:cNvPr>
          <p:cNvSpPr>
            <a:spLocks noGrp="1"/>
          </p:cNvSpPr>
          <p:nvPr>
            <p:ph type="dt" sz="half" idx="10"/>
          </p:nvPr>
        </p:nvSpPr>
        <p:spPr/>
        <p:txBody>
          <a:bodyPr/>
          <a:lstStyle/>
          <a:p>
            <a:fld id="{5F5AFF21-9DEE-4B60-84EE-691048207FCA}" type="datetimeFigureOut">
              <a:rPr lang="en-IN" smtClean="0"/>
              <a:t>08-01-2024</a:t>
            </a:fld>
            <a:endParaRPr lang="en-IN"/>
          </a:p>
        </p:txBody>
      </p:sp>
      <p:sp>
        <p:nvSpPr>
          <p:cNvPr id="5" name="Footer Placeholder 4">
            <a:extLst>
              <a:ext uri="{FF2B5EF4-FFF2-40B4-BE49-F238E27FC236}">
                <a16:creationId xmlns:a16="http://schemas.microsoft.com/office/drawing/2014/main" id="{AB50407F-7FBD-46E8-80E3-6E6C1B0D91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65C2AE-4447-4571-A64B-C134A1FA7BD9}"/>
              </a:ext>
            </a:extLst>
          </p:cNvPr>
          <p:cNvSpPr>
            <a:spLocks noGrp="1"/>
          </p:cNvSpPr>
          <p:nvPr>
            <p:ph type="sldNum" sz="quarter" idx="12"/>
          </p:nvPr>
        </p:nvSpPr>
        <p:spPr/>
        <p:txBody>
          <a:bodyPr/>
          <a:lstStyle/>
          <a:p>
            <a:fld id="{136E2678-7574-49E2-AAC0-DD6C805A5BE9}" type="slidenum">
              <a:rPr lang="en-IN" smtClean="0"/>
              <a:t>‹#›</a:t>
            </a:fld>
            <a:endParaRPr lang="en-IN"/>
          </a:p>
        </p:txBody>
      </p:sp>
    </p:spTree>
    <p:extLst>
      <p:ext uri="{BB962C8B-B14F-4D97-AF65-F5344CB8AC3E}">
        <p14:creationId xmlns:p14="http://schemas.microsoft.com/office/powerpoint/2010/main" val="304359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1A5C8-5E4B-465B-99A2-E812448286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4359F7-8C03-4D61-8013-7514E67834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4C3505-A5AD-4D68-8A50-EF15011761A7}"/>
              </a:ext>
            </a:extLst>
          </p:cNvPr>
          <p:cNvSpPr>
            <a:spLocks noGrp="1"/>
          </p:cNvSpPr>
          <p:nvPr>
            <p:ph type="dt" sz="half" idx="10"/>
          </p:nvPr>
        </p:nvSpPr>
        <p:spPr/>
        <p:txBody>
          <a:bodyPr/>
          <a:lstStyle/>
          <a:p>
            <a:fld id="{5F5AFF21-9DEE-4B60-84EE-691048207FCA}" type="datetimeFigureOut">
              <a:rPr lang="en-IN" smtClean="0"/>
              <a:t>08-01-2024</a:t>
            </a:fld>
            <a:endParaRPr lang="en-IN"/>
          </a:p>
        </p:txBody>
      </p:sp>
      <p:sp>
        <p:nvSpPr>
          <p:cNvPr id="5" name="Footer Placeholder 4">
            <a:extLst>
              <a:ext uri="{FF2B5EF4-FFF2-40B4-BE49-F238E27FC236}">
                <a16:creationId xmlns:a16="http://schemas.microsoft.com/office/drawing/2014/main" id="{B14A29CB-CCA5-4C96-B276-76F2C47190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D640D-E398-44FF-B53D-B87E004BA2B9}"/>
              </a:ext>
            </a:extLst>
          </p:cNvPr>
          <p:cNvSpPr>
            <a:spLocks noGrp="1"/>
          </p:cNvSpPr>
          <p:nvPr>
            <p:ph type="sldNum" sz="quarter" idx="12"/>
          </p:nvPr>
        </p:nvSpPr>
        <p:spPr/>
        <p:txBody>
          <a:bodyPr/>
          <a:lstStyle/>
          <a:p>
            <a:fld id="{136E2678-7574-49E2-AAC0-DD6C805A5BE9}" type="slidenum">
              <a:rPr lang="en-IN" smtClean="0"/>
              <a:t>‹#›</a:t>
            </a:fld>
            <a:endParaRPr lang="en-IN"/>
          </a:p>
        </p:txBody>
      </p:sp>
    </p:spTree>
    <p:extLst>
      <p:ext uri="{BB962C8B-B14F-4D97-AF65-F5344CB8AC3E}">
        <p14:creationId xmlns:p14="http://schemas.microsoft.com/office/powerpoint/2010/main" val="3765704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511A4F-6C2C-4D94-AE63-E3A226E534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6F47CA-4D56-437A-8A42-638B9A3335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3BF54-B213-4D57-ADBA-839E9207B2DA}"/>
              </a:ext>
            </a:extLst>
          </p:cNvPr>
          <p:cNvSpPr>
            <a:spLocks noGrp="1"/>
          </p:cNvSpPr>
          <p:nvPr>
            <p:ph type="dt" sz="half" idx="10"/>
          </p:nvPr>
        </p:nvSpPr>
        <p:spPr/>
        <p:txBody>
          <a:bodyPr/>
          <a:lstStyle/>
          <a:p>
            <a:fld id="{5F5AFF21-9DEE-4B60-84EE-691048207FCA}" type="datetimeFigureOut">
              <a:rPr lang="en-IN" smtClean="0"/>
              <a:t>08-01-2024</a:t>
            </a:fld>
            <a:endParaRPr lang="en-IN"/>
          </a:p>
        </p:txBody>
      </p:sp>
      <p:sp>
        <p:nvSpPr>
          <p:cNvPr id="5" name="Footer Placeholder 4">
            <a:extLst>
              <a:ext uri="{FF2B5EF4-FFF2-40B4-BE49-F238E27FC236}">
                <a16:creationId xmlns:a16="http://schemas.microsoft.com/office/drawing/2014/main" id="{4E95CEDB-3269-4DBC-B3EC-B0B13AF694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121919-786D-494E-BE37-86AAE31B985E}"/>
              </a:ext>
            </a:extLst>
          </p:cNvPr>
          <p:cNvSpPr>
            <a:spLocks noGrp="1"/>
          </p:cNvSpPr>
          <p:nvPr>
            <p:ph type="sldNum" sz="quarter" idx="12"/>
          </p:nvPr>
        </p:nvSpPr>
        <p:spPr/>
        <p:txBody>
          <a:bodyPr/>
          <a:lstStyle/>
          <a:p>
            <a:fld id="{136E2678-7574-49E2-AAC0-DD6C805A5BE9}" type="slidenum">
              <a:rPr lang="en-IN" smtClean="0"/>
              <a:t>‹#›</a:t>
            </a:fld>
            <a:endParaRPr lang="en-IN"/>
          </a:p>
        </p:txBody>
      </p:sp>
    </p:spTree>
    <p:extLst>
      <p:ext uri="{BB962C8B-B14F-4D97-AF65-F5344CB8AC3E}">
        <p14:creationId xmlns:p14="http://schemas.microsoft.com/office/powerpoint/2010/main" val="248686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F0FC-D420-410B-988F-FF77847859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EDB13F-D847-4561-AC61-6CE798F743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C22795-1213-475A-B7D5-E845D280178C}"/>
              </a:ext>
            </a:extLst>
          </p:cNvPr>
          <p:cNvSpPr>
            <a:spLocks noGrp="1"/>
          </p:cNvSpPr>
          <p:nvPr>
            <p:ph type="dt" sz="half" idx="10"/>
          </p:nvPr>
        </p:nvSpPr>
        <p:spPr/>
        <p:txBody>
          <a:bodyPr/>
          <a:lstStyle/>
          <a:p>
            <a:fld id="{5F5AFF21-9DEE-4B60-84EE-691048207FCA}" type="datetimeFigureOut">
              <a:rPr lang="en-IN" smtClean="0"/>
              <a:t>08-01-2024</a:t>
            </a:fld>
            <a:endParaRPr lang="en-IN"/>
          </a:p>
        </p:txBody>
      </p:sp>
      <p:sp>
        <p:nvSpPr>
          <p:cNvPr id="5" name="Footer Placeholder 4">
            <a:extLst>
              <a:ext uri="{FF2B5EF4-FFF2-40B4-BE49-F238E27FC236}">
                <a16:creationId xmlns:a16="http://schemas.microsoft.com/office/drawing/2014/main" id="{30DFDBFB-4953-4D95-819A-B6CFDB82B9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A436E-F58E-4926-A79F-A55FD8134BF8}"/>
              </a:ext>
            </a:extLst>
          </p:cNvPr>
          <p:cNvSpPr>
            <a:spLocks noGrp="1"/>
          </p:cNvSpPr>
          <p:nvPr>
            <p:ph type="sldNum" sz="quarter" idx="12"/>
          </p:nvPr>
        </p:nvSpPr>
        <p:spPr/>
        <p:txBody>
          <a:bodyPr/>
          <a:lstStyle/>
          <a:p>
            <a:fld id="{136E2678-7574-49E2-AAC0-DD6C805A5BE9}" type="slidenum">
              <a:rPr lang="en-IN" smtClean="0"/>
              <a:t>‹#›</a:t>
            </a:fld>
            <a:endParaRPr lang="en-IN"/>
          </a:p>
        </p:txBody>
      </p:sp>
    </p:spTree>
    <p:extLst>
      <p:ext uri="{BB962C8B-B14F-4D97-AF65-F5344CB8AC3E}">
        <p14:creationId xmlns:p14="http://schemas.microsoft.com/office/powerpoint/2010/main" val="383747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D99E-6B40-4A3A-8067-8648EC96C9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43DDF4-D370-45DF-B23D-828116B2B6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A578EC-3EF4-4A89-9C2B-1872EF550AB4}"/>
              </a:ext>
            </a:extLst>
          </p:cNvPr>
          <p:cNvSpPr>
            <a:spLocks noGrp="1"/>
          </p:cNvSpPr>
          <p:nvPr>
            <p:ph type="dt" sz="half" idx="10"/>
          </p:nvPr>
        </p:nvSpPr>
        <p:spPr/>
        <p:txBody>
          <a:bodyPr/>
          <a:lstStyle/>
          <a:p>
            <a:fld id="{5F5AFF21-9DEE-4B60-84EE-691048207FCA}" type="datetimeFigureOut">
              <a:rPr lang="en-IN" smtClean="0"/>
              <a:t>08-01-2024</a:t>
            </a:fld>
            <a:endParaRPr lang="en-IN"/>
          </a:p>
        </p:txBody>
      </p:sp>
      <p:sp>
        <p:nvSpPr>
          <p:cNvPr id="5" name="Footer Placeholder 4">
            <a:extLst>
              <a:ext uri="{FF2B5EF4-FFF2-40B4-BE49-F238E27FC236}">
                <a16:creationId xmlns:a16="http://schemas.microsoft.com/office/drawing/2014/main" id="{AC15AA7F-5656-426B-97F7-B7E835F043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D71B9A-2B68-49B1-B869-0F2AC8F69E77}"/>
              </a:ext>
            </a:extLst>
          </p:cNvPr>
          <p:cNvSpPr>
            <a:spLocks noGrp="1"/>
          </p:cNvSpPr>
          <p:nvPr>
            <p:ph type="sldNum" sz="quarter" idx="12"/>
          </p:nvPr>
        </p:nvSpPr>
        <p:spPr/>
        <p:txBody>
          <a:bodyPr/>
          <a:lstStyle/>
          <a:p>
            <a:fld id="{136E2678-7574-49E2-AAC0-DD6C805A5BE9}" type="slidenum">
              <a:rPr lang="en-IN" smtClean="0"/>
              <a:t>‹#›</a:t>
            </a:fld>
            <a:endParaRPr lang="en-IN"/>
          </a:p>
        </p:txBody>
      </p:sp>
    </p:spTree>
    <p:extLst>
      <p:ext uri="{BB962C8B-B14F-4D97-AF65-F5344CB8AC3E}">
        <p14:creationId xmlns:p14="http://schemas.microsoft.com/office/powerpoint/2010/main" val="90792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C3C9-FD2A-44A1-A392-31505E3652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B5944E-30EE-4F00-9C9E-80D688B1FE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EF3687-6CAD-4F0E-AF0B-0863BB2719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D9ECAB-4F8F-4E9D-B0AB-51850C2E7466}"/>
              </a:ext>
            </a:extLst>
          </p:cNvPr>
          <p:cNvSpPr>
            <a:spLocks noGrp="1"/>
          </p:cNvSpPr>
          <p:nvPr>
            <p:ph type="dt" sz="half" idx="10"/>
          </p:nvPr>
        </p:nvSpPr>
        <p:spPr/>
        <p:txBody>
          <a:bodyPr/>
          <a:lstStyle/>
          <a:p>
            <a:fld id="{5F5AFF21-9DEE-4B60-84EE-691048207FCA}" type="datetimeFigureOut">
              <a:rPr lang="en-IN" smtClean="0"/>
              <a:t>08-01-2024</a:t>
            </a:fld>
            <a:endParaRPr lang="en-IN"/>
          </a:p>
        </p:txBody>
      </p:sp>
      <p:sp>
        <p:nvSpPr>
          <p:cNvPr id="6" name="Footer Placeholder 5">
            <a:extLst>
              <a:ext uri="{FF2B5EF4-FFF2-40B4-BE49-F238E27FC236}">
                <a16:creationId xmlns:a16="http://schemas.microsoft.com/office/drawing/2014/main" id="{ADCDE2C1-BEFF-421F-A665-60F5474953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AD93A3-0748-48E2-AF48-511BF9AD282C}"/>
              </a:ext>
            </a:extLst>
          </p:cNvPr>
          <p:cNvSpPr>
            <a:spLocks noGrp="1"/>
          </p:cNvSpPr>
          <p:nvPr>
            <p:ph type="sldNum" sz="quarter" idx="12"/>
          </p:nvPr>
        </p:nvSpPr>
        <p:spPr/>
        <p:txBody>
          <a:bodyPr/>
          <a:lstStyle/>
          <a:p>
            <a:fld id="{136E2678-7574-49E2-AAC0-DD6C805A5BE9}" type="slidenum">
              <a:rPr lang="en-IN" smtClean="0"/>
              <a:t>‹#›</a:t>
            </a:fld>
            <a:endParaRPr lang="en-IN"/>
          </a:p>
        </p:txBody>
      </p:sp>
    </p:spTree>
    <p:extLst>
      <p:ext uri="{BB962C8B-B14F-4D97-AF65-F5344CB8AC3E}">
        <p14:creationId xmlns:p14="http://schemas.microsoft.com/office/powerpoint/2010/main" val="3638289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BD6D-01B9-477A-A92C-C9B733FDBB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D82DF7-6747-48DD-8A3E-71CC55C5E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D45B94-FE6A-438C-9AC1-7A8AF66DBC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1FC144-7B69-4FAF-AC53-709717BC7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195D95-3C8B-456E-99B5-FBB5E501C1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02793C-5D48-44C0-8656-5FB7C217465A}"/>
              </a:ext>
            </a:extLst>
          </p:cNvPr>
          <p:cNvSpPr>
            <a:spLocks noGrp="1"/>
          </p:cNvSpPr>
          <p:nvPr>
            <p:ph type="dt" sz="half" idx="10"/>
          </p:nvPr>
        </p:nvSpPr>
        <p:spPr/>
        <p:txBody>
          <a:bodyPr/>
          <a:lstStyle/>
          <a:p>
            <a:fld id="{5F5AFF21-9DEE-4B60-84EE-691048207FCA}" type="datetimeFigureOut">
              <a:rPr lang="en-IN" smtClean="0"/>
              <a:t>08-01-2024</a:t>
            </a:fld>
            <a:endParaRPr lang="en-IN"/>
          </a:p>
        </p:txBody>
      </p:sp>
      <p:sp>
        <p:nvSpPr>
          <p:cNvPr id="8" name="Footer Placeholder 7">
            <a:extLst>
              <a:ext uri="{FF2B5EF4-FFF2-40B4-BE49-F238E27FC236}">
                <a16:creationId xmlns:a16="http://schemas.microsoft.com/office/drawing/2014/main" id="{4730C70C-A0DD-4391-BA13-EB73F956F9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BD7161-4A9E-4763-9AA5-17C93C644746}"/>
              </a:ext>
            </a:extLst>
          </p:cNvPr>
          <p:cNvSpPr>
            <a:spLocks noGrp="1"/>
          </p:cNvSpPr>
          <p:nvPr>
            <p:ph type="sldNum" sz="quarter" idx="12"/>
          </p:nvPr>
        </p:nvSpPr>
        <p:spPr/>
        <p:txBody>
          <a:bodyPr/>
          <a:lstStyle/>
          <a:p>
            <a:fld id="{136E2678-7574-49E2-AAC0-DD6C805A5BE9}" type="slidenum">
              <a:rPr lang="en-IN" smtClean="0"/>
              <a:t>‹#›</a:t>
            </a:fld>
            <a:endParaRPr lang="en-IN"/>
          </a:p>
        </p:txBody>
      </p:sp>
    </p:spTree>
    <p:extLst>
      <p:ext uri="{BB962C8B-B14F-4D97-AF65-F5344CB8AC3E}">
        <p14:creationId xmlns:p14="http://schemas.microsoft.com/office/powerpoint/2010/main" val="10448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ECA5-8B23-4964-9C82-1F1D38D011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18F3A5-E147-44A4-A3B6-4AB18426BA96}"/>
              </a:ext>
            </a:extLst>
          </p:cNvPr>
          <p:cNvSpPr>
            <a:spLocks noGrp="1"/>
          </p:cNvSpPr>
          <p:nvPr>
            <p:ph type="dt" sz="half" idx="10"/>
          </p:nvPr>
        </p:nvSpPr>
        <p:spPr/>
        <p:txBody>
          <a:bodyPr/>
          <a:lstStyle/>
          <a:p>
            <a:fld id="{5F5AFF21-9DEE-4B60-84EE-691048207FCA}" type="datetimeFigureOut">
              <a:rPr lang="en-IN" smtClean="0"/>
              <a:t>08-01-2024</a:t>
            </a:fld>
            <a:endParaRPr lang="en-IN"/>
          </a:p>
        </p:txBody>
      </p:sp>
      <p:sp>
        <p:nvSpPr>
          <p:cNvPr id="4" name="Footer Placeholder 3">
            <a:extLst>
              <a:ext uri="{FF2B5EF4-FFF2-40B4-BE49-F238E27FC236}">
                <a16:creationId xmlns:a16="http://schemas.microsoft.com/office/drawing/2014/main" id="{F19ADBB8-7B24-429E-8CFD-1311E7B3B3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5E7220-EAFC-40AE-9210-6707A0BB95CA}"/>
              </a:ext>
            </a:extLst>
          </p:cNvPr>
          <p:cNvSpPr>
            <a:spLocks noGrp="1"/>
          </p:cNvSpPr>
          <p:nvPr>
            <p:ph type="sldNum" sz="quarter" idx="12"/>
          </p:nvPr>
        </p:nvSpPr>
        <p:spPr/>
        <p:txBody>
          <a:bodyPr/>
          <a:lstStyle/>
          <a:p>
            <a:fld id="{136E2678-7574-49E2-AAC0-DD6C805A5BE9}" type="slidenum">
              <a:rPr lang="en-IN" smtClean="0"/>
              <a:t>‹#›</a:t>
            </a:fld>
            <a:endParaRPr lang="en-IN"/>
          </a:p>
        </p:txBody>
      </p:sp>
    </p:spTree>
    <p:extLst>
      <p:ext uri="{BB962C8B-B14F-4D97-AF65-F5344CB8AC3E}">
        <p14:creationId xmlns:p14="http://schemas.microsoft.com/office/powerpoint/2010/main" val="298819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766713-A57F-43DB-A986-E9CDF40E54CD}"/>
              </a:ext>
            </a:extLst>
          </p:cNvPr>
          <p:cNvSpPr>
            <a:spLocks noGrp="1"/>
          </p:cNvSpPr>
          <p:nvPr>
            <p:ph type="dt" sz="half" idx="10"/>
          </p:nvPr>
        </p:nvSpPr>
        <p:spPr/>
        <p:txBody>
          <a:bodyPr/>
          <a:lstStyle/>
          <a:p>
            <a:fld id="{5F5AFF21-9DEE-4B60-84EE-691048207FCA}" type="datetimeFigureOut">
              <a:rPr lang="en-IN" smtClean="0"/>
              <a:t>08-01-2024</a:t>
            </a:fld>
            <a:endParaRPr lang="en-IN"/>
          </a:p>
        </p:txBody>
      </p:sp>
      <p:sp>
        <p:nvSpPr>
          <p:cNvPr id="3" name="Footer Placeholder 2">
            <a:extLst>
              <a:ext uri="{FF2B5EF4-FFF2-40B4-BE49-F238E27FC236}">
                <a16:creationId xmlns:a16="http://schemas.microsoft.com/office/drawing/2014/main" id="{C390C166-E378-463F-96EB-7757BBC296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A9BCC3-D75D-4BDF-805F-54685B9ACCCE}"/>
              </a:ext>
            </a:extLst>
          </p:cNvPr>
          <p:cNvSpPr>
            <a:spLocks noGrp="1"/>
          </p:cNvSpPr>
          <p:nvPr>
            <p:ph type="sldNum" sz="quarter" idx="12"/>
          </p:nvPr>
        </p:nvSpPr>
        <p:spPr/>
        <p:txBody>
          <a:bodyPr/>
          <a:lstStyle/>
          <a:p>
            <a:fld id="{136E2678-7574-49E2-AAC0-DD6C805A5BE9}" type="slidenum">
              <a:rPr lang="en-IN" smtClean="0"/>
              <a:t>‹#›</a:t>
            </a:fld>
            <a:endParaRPr lang="en-IN"/>
          </a:p>
        </p:txBody>
      </p:sp>
    </p:spTree>
    <p:extLst>
      <p:ext uri="{BB962C8B-B14F-4D97-AF65-F5344CB8AC3E}">
        <p14:creationId xmlns:p14="http://schemas.microsoft.com/office/powerpoint/2010/main" val="1353301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C590-83C8-4215-A5D6-A68F81D76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4C5653-2BEB-42BA-A0F7-152B2BC411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B51F00-760E-4CD0-AD1F-7AB834A4F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C9D3B5-8681-43A9-84E1-8D9E9A955116}"/>
              </a:ext>
            </a:extLst>
          </p:cNvPr>
          <p:cNvSpPr>
            <a:spLocks noGrp="1"/>
          </p:cNvSpPr>
          <p:nvPr>
            <p:ph type="dt" sz="half" idx="10"/>
          </p:nvPr>
        </p:nvSpPr>
        <p:spPr/>
        <p:txBody>
          <a:bodyPr/>
          <a:lstStyle/>
          <a:p>
            <a:fld id="{5F5AFF21-9DEE-4B60-84EE-691048207FCA}" type="datetimeFigureOut">
              <a:rPr lang="en-IN" smtClean="0"/>
              <a:t>08-01-2024</a:t>
            </a:fld>
            <a:endParaRPr lang="en-IN"/>
          </a:p>
        </p:txBody>
      </p:sp>
      <p:sp>
        <p:nvSpPr>
          <p:cNvPr id="6" name="Footer Placeholder 5">
            <a:extLst>
              <a:ext uri="{FF2B5EF4-FFF2-40B4-BE49-F238E27FC236}">
                <a16:creationId xmlns:a16="http://schemas.microsoft.com/office/drawing/2014/main" id="{765086B4-C64D-43FF-BC43-32E1C0205A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37CA88-FE03-41C5-9E09-FA17893F691B}"/>
              </a:ext>
            </a:extLst>
          </p:cNvPr>
          <p:cNvSpPr>
            <a:spLocks noGrp="1"/>
          </p:cNvSpPr>
          <p:nvPr>
            <p:ph type="sldNum" sz="quarter" idx="12"/>
          </p:nvPr>
        </p:nvSpPr>
        <p:spPr/>
        <p:txBody>
          <a:bodyPr/>
          <a:lstStyle/>
          <a:p>
            <a:fld id="{136E2678-7574-49E2-AAC0-DD6C805A5BE9}" type="slidenum">
              <a:rPr lang="en-IN" smtClean="0"/>
              <a:t>‹#›</a:t>
            </a:fld>
            <a:endParaRPr lang="en-IN"/>
          </a:p>
        </p:txBody>
      </p:sp>
    </p:spTree>
    <p:extLst>
      <p:ext uri="{BB962C8B-B14F-4D97-AF65-F5344CB8AC3E}">
        <p14:creationId xmlns:p14="http://schemas.microsoft.com/office/powerpoint/2010/main" val="74495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E530-EFD5-43F8-9857-4C5A8C2F6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918675-E32B-4623-B5E5-990E15C09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5D6AA6-A4C4-4841-A02F-8E1DE35FD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503E4E-4147-422A-ADDC-FF5900561F23}"/>
              </a:ext>
            </a:extLst>
          </p:cNvPr>
          <p:cNvSpPr>
            <a:spLocks noGrp="1"/>
          </p:cNvSpPr>
          <p:nvPr>
            <p:ph type="dt" sz="half" idx="10"/>
          </p:nvPr>
        </p:nvSpPr>
        <p:spPr/>
        <p:txBody>
          <a:bodyPr/>
          <a:lstStyle/>
          <a:p>
            <a:fld id="{5F5AFF21-9DEE-4B60-84EE-691048207FCA}" type="datetimeFigureOut">
              <a:rPr lang="en-IN" smtClean="0"/>
              <a:t>08-01-2024</a:t>
            </a:fld>
            <a:endParaRPr lang="en-IN"/>
          </a:p>
        </p:txBody>
      </p:sp>
      <p:sp>
        <p:nvSpPr>
          <p:cNvPr id="6" name="Footer Placeholder 5">
            <a:extLst>
              <a:ext uri="{FF2B5EF4-FFF2-40B4-BE49-F238E27FC236}">
                <a16:creationId xmlns:a16="http://schemas.microsoft.com/office/drawing/2014/main" id="{B3196BBA-71C1-4E97-8B7E-78CBD5B01A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170BB4-128B-4ECC-97F9-4FC01155320B}"/>
              </a:ext>
            </a:extLst>
          </p:cNvPr>
          <p:cNvSpPr>
            <a:spLocks noGrp="1"/>
          </p:cNvSpPr>
          <p:nvPr>
            <p:ph type="sldNum" sz="quarter" idx="12"/>
          </p:nvPr>
        </p:nvSpPr>
        <p:spPr/>
        <p:txBody>
          <a:bodyPr/>
          <a:lstStyle/>
          <a:p>
            <a:fld id="{136E2678-7574-49E2-AAC0-DD6C805A5BE9}" type="slidenum">
              <a:rPr lang="en-IN" smtClean="0"/>
              <a:t>‹#›</a:t>
            </a:fld>
            <a:endParaRPr lang="en-IN"/>
          </a:p>
        </p:txBody>
      </p:sp>
    </p:spTree>
    <p:extLst>
      <p:ext uri="{BB962C8B-B14F-4D97-AF65-F5344CB8AC3E}">
        <p14:creationId xmlns:p14="http://schemas.microsoft.com/office/powerpoint/2010/main" val="296157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14E30F-5D15-4276-810C-8FD89AEDD4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DCE565-77B2-436D-987A-A5EC0DA88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A98707-30F6-46B2-96CE-24E2B9ADE6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AFF21-9DEE-4B60-84EE-691048207FCA}" type="datetimeFigureOut">
              <a:rPr lang="en-IN" smtClean="0"/>
              <a:t>08-01-2024</a:t>
            </a:fld>
            <a:endParaRPr lang="en-IN"/>
          </a:p>
        </p:txBody>
      </p:sp>
      <p:sp>
        <p:nvSpPr>
          <p:cNvPr id="5" name="Footer Placeholder 4">
            <a:extLst>
              <a:ext uri="{FF2B5EF4-FFF2-40B4-BE49-F238E27FC236}">
                <a16:creationId xmlns:a16="http://schemas.microsoft.com/office/drawing/2014/main" id="{AEC595E2-1AE0-458D-A870-666397D556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25FE37-1F94-4E67-B360-1C1A7B0D3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E2678-7574-49E2-AAC0-DD6C805A5BE9}" type="slidenum">
              <a:rPr lang="en-IN" smtClean="0"/>
              <a:t>‹#›</a:t>
            </a:fld>
            <a:endParaRPr lang="en-IN"/>
          </a:p>
        </p:txBody>
      </p:sp>
    </p:spTree>
    <p:extLst>
      <p:ext uri="{BB962C8B-B14F-4D97-AF65-F5344CB8AC3E}">
        <p14:creationId xmlns:p14="http://schemas.microsoft.com/office/powerpoint/2010/main" val="4183117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156B77-C756-4C08-9A8D-62F6E71D0438}"/>
              </a:ext>
            </a:extLst>
          </p:cNvPr>
          <p:cNvSpPr txBox="1"/>
          <p:nvPr/>
        </p:nvSpPr>
        <p:spPr>
          <a:xfrm>
            <a:off x="0" y="-1"/>
            <a:ext cx="1871690" cy="7017306"/>
          </a:xfrm>
          <a:prstGeom prst="rect">
            <a:avLst/>
          </a:prstGeom>
          <a:solidFill>
            <a:schemeClr val="accent2">
              <a:lumMod val="20000"/>
              <a:lumOff val="80000"/>
            </a:schemeClr>
          </a:solidFill>
        </p:spPr>
        <p:txBody>
          <a:bodyPr wrap="square" rtlCol="0">
            <a:spAutoFit/>
          </a:bodyPr>
          <a:lstStyle/>
          <a:p>
            <a:r>
              <a:rPr lang="en-US" sz="1000" b="1" dirty="0">
                <a:latin typeface="Times New Roman" panose="02020603050405020304" pitchFamily="18" charset="0"/>
                <a:cs typeface="Times New Roman" panose="02020603050405020304" pitchFamily="18" charset="0"/>
              </a:rPr>
              <a:t>Name: Vasanth Kumar </a:t>
            </a:r>
            <a:r>
              <a:rPr lang="en-US" sz="1000" b="1" dirty="0" err="1">
                <a:latin typeface="Times New Roman" panose="02020603050405020304" pitchFamily="18" charset="0"/>
                <a:cs typeface="Times New Roman" panose="02020603050405020304" pitchFamily="18" charset="0"/>
              </a:rPr>
              <a:t>Mekala</a:t>
            </a:r>
            <a:endParaRPr lang="en-US" sz="1000" b="1" dirty="0">
              <a:latin typeface="Times New Roman" panose="02020603050405020304" pitchFamily="18" charset="0"/>
              <a:cs typeface="Times New Roman" panose="02020603050405020304" pitchFamily="18" charset="0"/>
            </a:endParaRPr>
          </a:p>
          <a:p>
            <a:r>
              <a:rPr lang="en-US" sz="1000" b="1" dirty="0">
                <a:latin typeface="Times New Roman" panose="02020603050405020304" pitchFamily="18" charset="0"/>
                <a:cs typeface="Times New Roman" panose="02020603050405020304" pitchFamily="18" charset="0"/>
              </a:rPr>
              <a:t>Student Id</a:t>
            </a:r>
            <a:r>
              <a:rPr lang="en-US" sz="1000" dirty="0">
                <a:latin typeface="Times New Roman" panose="02020603050405020304" pitchFamily="18" charset="0"/>
                <a:cs typeface="Times New Roman" panose="02020603050405020304" pitchFamily="18" charset="0"/>
              </a:rPr>
              <a:t>: 22058159</a:t>
            </a:r>
          </a:p>
          <a:p>
            <a:endParaRPr lang="en-US" sz="1000" dirty="0">
              <a:latin typeface="Times New Roman" panose="02020603050405020304" pitchFamily="18" charset="0"/>
              <a:cs typeface="Times New Roman" panose="02020603050405020304" pitchFamily="18" charset="0"/>
            </a:endParaRPr>
          </a:p>
          <a:p>
            <a:r>
              <a:rPr lang="en-US" sz="1000" b="1" dirty="0">
                <a:latin typeface="Times New Roman" panose="02020603050405020304" pitchFamily="18" charset="0"/>
                <a:cs typeface="Times New Roman" panose="02020603050405020304" pitchFamily="18" charset="0"/>
              </a:rPr>
              <a:t>Description:</a:t>
            </a:r>
          </a:p>
          <a:p>
            <a:r>
              <a:rPr lang="en-US" sz="1000" dirty="0">
                <a:latin typeface="Times New Roman" panose="02020603050405020304" pitchFamily="18" charset="0"/>
                <a:cs typeface="Times New Roman" panose="02020603050405020304" pitchFamily="18" charset="0"/>
              </a:rPr>
              <a:t>This infographic provides a comprehensive understanding of various factors contributing to car accidents. By examining accident severity concerning sex, age, education and other attributes, we gained insights crucial for road safety interventions and policy implementations.</a:t>
            </a:r>
          </a:p>
          <a:p>
            <a:endParaRPr lang="en-US" sz="1000" dirty="0">
              <a:latin typeface="Times New Roman" panose="02020603050405020304" pitchFamily="18" charset="0"/>
              <a:cs typeface="Times New Roman" panose="02020603050405020304" pitchFamily="18" charset="0"/>
            </a:endParaRPr>
          </a:p>
          <a:p>
            <a:pPr marL="228600" indent="-228600">
              <a:buAutoNum type="arabicPeriod"/>
            </a:pPr>
            <a:r>
              <a:rPr lang="en-US" sz="1000" dirty="0">
                <a:latin typeface="Times New Roman" panose="02020603050405020304" pitchFamily="18" charset="0"/>
                <a:cs typeface="Times New Roman" panose="02020603050405020304" pitchFamily="18" charset="0"/>
              </a:rPr>
              <a:t>The </a:t>
            </a:r>
            <a:r>
              <a:rPr lang="en-US" sz="1000" b="1" dirty="0">
                <a:latin typeface="Times New Roman" panose="02020603050405020304" pitchFamily="18" charset="0"/>
                <a:cs typeface="Times New Roman" panose="02020603050405020304" pitchFamily="18" charset="0"/>
              </a:rPr>
              <a:t>pie chart </a:t>
            </a:r>
            <a:r>
              <a:rPr lang="en-US" sz="1000" dirty="0">
                <a:latin typeface="Times New Roman" panose="02020603050405020304" pitchFamily="18" charset="0"/>
                <a:cs typeface="Times New Roman" panose="02020603050405020304" pitchFamily="18" charset="0"/>
              </a:rPr>
              <a:t>indicates the 92.9% males were affected by car crash incidents. </a:t>
            </a:r>
          </a:p>
          <a:p>
            <a:pPr marL="228600" indent="-228600">
              <a:buAutoNum type="arabicPeriod"/>
            </a:pPr>
            <a:endParaRPr lang="en-US" sz="1000" dirty="0">
              <a:latin typeface="Times New Roman" panose="02020603050405020304" pitchFamily="18" charset="0"/>
              <a:cs typeface="Times New Roman" panose="02020603050405020304" pitchFamily="18" charset="0"/>
            </a:endParaRPr>
          </a:p>
          <a:p>
            <a:pPr marL="228600" indent="-228600">
              <a:buFontTx/>
              <a:buAutoNum type="arabicPeriod"/>
            </a:pPr>
            <a:r>
              <a:rPr lang="en-US" sz="1000" dirty="0">
                <a:latin typeface="Times New Roman" panose="02020603050405020304" pitchFamily="18" charset="0"/>
                <a:cs typeface="Times New Roman" panose="02020603050405020304" pitchFamily="18" charset="0"/>
              </a:rPr>
              <a:t>The </a:t>
            </a:r>
            <a:r>
              <a:rPr lang="en-US" sz="1000" b="1" dirty="0">
                <a:latin typeface="Times New Roman" panose="02020603050405020304" pitchFamily="18" charset="0"/>
                <a:cs typeface="Times New Roman" panose="02020603050405020304" pitchFamily="18" charset="0"/>
              </a:rPr>
              <a:t>bar chart </a:t>
            </a:r>
            <a:r>
              <a:rPr lang="en-US" sz="1000" dirty="0">
                <a:latin typeface="Times New Roman" panose="02020603050405020304" pitchFamily="18" charset="0"/>
                <a:cs typeface="Times New Roman" panose="02020603050405020304" pitchFamily="18" charset="0"/>
              </a:rPr>
              <a:t>indicates . that the most accidents were in the 31-50 age group, followed by the 18-30 age group.</a:t>
            </a:r>
          </a:p>
          <a:p>
            <a:pPr marL="228600" indent="-228600">
              <a:buFontTx/>
              <a:buAutoNum type="arabicPeriod"/>
            </a:pPr>
            <a:endParaRPr lang="en-US" sz="1000" dirty="0">
              <a:latin typeface="Times New Roman" panose="02020603050405020304" pitchFamily="18" charset="0"/>
              <a:cs typeface="Times New Roman" panose="02020603050405020304" pitchFamily="18" charset="0"/>
            </a:endParaRPr>
          </a:p>
          <a:p>
            <a:pPr marL="228600" indent="-228600">
              <a:buFontTx/>
              <a:buAutoNum type="arabicPeriod"/>
            </a:pPr>
            <a:r>
              <a:rPr lang="en-US" sz="1000" dirty="0">
                <a:latin typeface="Times New Roman" panose="02020603050405020304" pitchFamily="18" charset="0"/>
                <a:cs typeface="Times New Roman" panose="02020603050405020304" pitchFamily="18" charset="0"/>
              </a:rPr>
              <a:t>The </a:t>
            </a:r>
            <a:r>
              <a:rPr lang="en-US" sz="1000" b="1" dirty="0">
                <a:latin typeface="Times New Roman" panose="02020603050405020304" pitchFamily="18" charset="0"/>
                <a:cs typeface="Times New Roman" panose="02020603050405020304" pitchFamily="18" charset="0"/>
              </a:rPr>
              <a:t>line chart </a:t>
            </a:r>
            <a:r>
              <a:rPr lang="en-US" sz="1000" dirty="0">
                <a:latin typeface="Times New Roman" panose="02020603050405020304" pitchFamily="18" charset="0"/>
                <a:cs typeface="Times New Roman" panose="02020603050405020304" pitchFamily="18" charset="0"/>
              </a:rPr>
              <a:t>shows the ones who had experience of 5-10 years had more severe car crash followed by 2-5 years of experience.</a:t>
            </a:r>
          </a:p>
          <a:p>
            <a:pPr marL="228600" indent="-228600">
              <a:buFontTx/>
              <a:buAutoNum type="arabicPeriod"/>
            </a:pPr>
            <a:endParaRPr lang="en-US" sz="1000" dirty="0">
              <a:latin typeface="Times New Roman" panose="02020603050405020304" pitchFamily="18" charset="0"/>
              <a:cs typeface="Times New Roman" panose="02020603050405020304" pitchFamily="18" charset="0"/>
            </a:endParaRPr>
          </a:p>
          <a:p>
            <a:pPr marL="228600" indent="-228600">
              <a:buFontTx/>
              <a:buAutoNum type="arabicPeriod"/>
            </a:pPr>
            <a:r>
              <a:rPr lang="en-US" sz="1000" dirty="0">
                <a:latin typeface="Times New Roman" panose="02020603050405020304" pitchFamily="18" charset="0"/>
                <a:cs typeface="Times New Roman" panose="02020603050405020304" pitchFamily="18" charset="0"/>
              </a:rPr>
              <a:t>The </a:t>
            </a:r>
            <a:r>
              <a:rPr lang="en-US" sz="1000" b="1" dirty="0">
                <a:latin typeface="Times New Roman" panose="02020603050405020304" pitchFamily="18" charset="0"/>
                <a:cs typeface="Times New Roman" panose="02020603050405020304" pitchFamily="18" charset="0"/>
              </a:rPr>
              <a:t>stack area chart </a:t>
            </a:r>
            <a:r>
              <a:rPr lang="en-US" sz="1000" dirty="0">
                <a:latin typeface="Times New Roman" panose="02020603050405020304" pitchFamily="18" charset="0"/>
                <a:cs typeface="Times New Roman" panose="02020603050405020304" pitchFamily="18" charset="0"/>
              </a:rPr>
              <a:t>represents that most accidents occurred in normal weather followed by the rainy weather conditions.</a:t>
            </a:r>
          </a:p>
          <a:p>
            <a:pPr marL="228600" indent="-228600">
              <a:buFontTx/>
              <a:buAutoNum type="arabicPeriod"/>
            </a:pPr>
            <a:endParaRPr lang="en-US" sz="1000" dirty="0">
              <a:latin typeface="Times New Roman" panose="02020603050405020304" pitchFamily="18" charset="0"/>
              <a:cs typeface="Times New Roman" panose="02020603050405020304" pitchFamily="18" charset="0"/>
            </a:endParaRPr>
          </a:p>
          <a:p>
            <a:pPr marL="228600" indent="-228600">
              <a:buFontTx/>
              <a:buAutoNum type="arabicPeriod"/>
            </a:pPr>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These visualizations, when analyzed collectively, creates a narrative about the correlation between different attributes as observed.</a:t>
            </a:r>
          </a:p>
        </p:txBody>
      </p:sp>
      <p:pic>
        <p:nvPicPr>
          <p:cNvPr id="7" name="Picture 6">
            <a:extLst>
              <a:ext uri="{FF2B5EF4-FFF2-40B4-BE49-F238E27FC236}">
                <a16:creationId xmlns:a16="http://schemas.microsoft.com/office/drawing/2014/main" id="{E8C173B1-2D71-46E7-A214-870E9D292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690" y="-1"/>
            <a:ext cx="10332142" cy="6591300"/>
          </a:xfrm>
          <a:prstGeom prst="rect">
            <a:avLst/>
          </a:prstGeom>
        </p:spPr>
      </p:pic>
      <p:sp>
        <p:nvSpPr>
          <p:cNvPr id="2" name="Rectangle 1">
            <a:extLst>
              <a:ext uri="{FF2B5EF4-FFF2-40B4-BE49-F238E27FC236}">
                <a16:creationId xmlns:a16="http://schemas.microsoft.com/office/drawing/2014/main" id="{4D195D55-B3B0-4864-A23C-0EDC6F8D6222}"/>
              </a:ext>
            </a:extLst>
          </p:cNvPr>
          <p:cNvSpPr/>
          <p:nvPr/>
        </p:nvSpPr>
        <p:spPr>
          <a:xfrm>
            <a:off x="5905242" y="6591299"/>
            <a:ext cx="2310249" cy="261610"/>
          </a:xfrm>
          <a:prstGeom prst="rect">
            <a:avLst/>
          </a:prstGeom>
        </p:spPr>
        <p:txBody>
          <a:bodyPr wrap="none">
            <a:spAutoFit/>
          </a:bodyPr>
          <a:lstStyle/>
          <a:p>
            <a:pPr algn="ctr"/>
            <a:r>
              <a:rPr lang="en-IN" sz="1100" dirty="0"/>
              <a:t>Source: (Abdallahabouelabbas, 2022</a:t>
            </a:r>
            <a:r>
              <a:rPr lang="en-IN" sz="900" dirty="0"/>
              <a:t>)</a:t>
            </a:r>
            <a:endParaRPr lang="en-IN" sz="900" dirty="0">
              <a:solidFill>
                <a:schemeClr val="bg1"/>
              </a:solidFill>
            </a:endParaRPr>
          </a:p>
        </p:txBody>
      </p:sp>
    </p:spTree>
    <p:extLst>
      <p:ext uri="{BB962C8B-B14F-4D97-AF65-F5344CB8AC3E}">
        <p14:creationId xmlns:p14="http://schemas.microsoft.com/office/powerpoint/2010/main" val="248601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159</Words>
  <Application>Microsoft Office PowerPoint</Application>
  <PresentationFormat>Widescreen</PresentationFormat>
  <Paragraphs>18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VASANTH KUMAR</cp:lastModifiedBy>
  <cp:revision>13</cp:revision>
  <dcterms:created xsi:type="dcterms:W3CDTF">2024-01-04T11:33:22Z</dcterms:created>
  <dcterms:modified xsi:type="dcterms:W3CDTF">2024-01-08T16:31:22Z</dcterms:modified>
</cp:coreProperties>
</file>