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8/23/2024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8/23/2024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600200"/>
          </a:xfrm>
        </p:spPr>
        <p:txBody>
          <a:bodyPr>
            <a:noAutofit/>
          </a:bodyPr>
          <a:lstStyle/>
          <a:p>
            <a:pPr algn="l"/>
            <a:r>
              <a:rPr lang="en-US" sz="2400" b="1" dirty="0" smtClean="0">
                <a:latin typeface="Constantia" pitchFamily="18" charset="0"/>
              </a:rPr>
              <a:t>Presented by : </a:t>
            </a:r>
            <a:r>
              <a:rPr lang="en-US" sz="2400" b="1" dirty="0" err="1" smtClean="0">
                <a:latin typeface="Constantia" pitchFamily="18" charset="0"/>
              </a:rPr>
              <a:t>VASIKARAN</a:t>
            </a:r>
            <a:r>
              <a:rPr lang="en-US" sz="2400" b="1" dirty="0" err="1" smtClean="0">
                <a:latin typeface="Constantia" pitchFamily="18" charset="0"/>
              </a:rPr>
              <a:t>.C</a:t>
            </a:r>
            <a:endParaRPr lang="en-US" sz="2400" b="1" dirty="0" smtClean="0">
              <a:latin typeface="Constantia" pitchFamily="18" charset="0"/>
            </a:endParaRPr>
          </a:p>
          <a:p>
            <a:pPr algn="l"/>
            <a:r>
              <a:rPr lang="en-US" sz="2400" b="1" dirty="0" smtClean="0">
                <a:latin typeface="Constantia" pitchFamily="18" charset="0"/>
              </a:rPr>
              <a:t>Register No </a:t>
            </a:r>
            <a:r>
              <a:rPr lang="en-US" sz="2400" b="1" smtClean="0">
                <a:latin typeface="Constantia" pitchFamily="18" charset="0"/>
              </a:rPr>
              <a:t>: 312204545</a:t>
            </a:r>
            <a:endParaRPr lang="en-US" sz="2400" b="1" dirty="0" smtClean="0">
              <a:latin typeface="Constantia" pitchFamily="18" charset="0"/>
            </a:endParaRPr>
          </a:p>
          <a:p>
            <a:pPr algn="l"/>
            <a:r>
              <a:rPr lang="en-US" sz="2400" b="1" dirty="0" smtClean="0">
                <a:latin typeface="Constantia" pitchFamily="18" charset="0"/>
              </a:rPr>
              <a:t>Department </a:t>
            </a:r>
            <a:r>
              <a:rPr lang="en-US" sz="2400" b="1" dirty="0" smtClean="0">
                <a:latin typeface="Constantia" pitchFamily="18" charset="0"/>
              </a:rPr>
              <a:t>: Commerce</a:t>
            </a:r>
          </a:p>
          <a:p>
            <a:pPr algn="l"/>
            <a:r>
              <a:rPr lang="en-US" sz="2400" b="1" dirty="0" smtClean="0">
                <a:latin typeface="Constantia" pitchFamily="18" charset="0"/>
              </a:rPr>
              <a:t>College : K.C.S </a:t>
            </a:r>
            <a:r>
              <a:rPr lang="en-US" sz="2400" b="1" dirty="0" err="1" smtClean="0">
                <a:latin typeface="Constantia" pitchFamily="18" charset="0"/>
              </a:rPr>
              <a:t>Kasi</a:t>
            </a:r>
            <a:r>
              <a:rPr lang="en-US" sz="2400" b="1" dirty="0" smtClean="0">
                <a:latin typeface="Constantia" pitchFamily="18" charset="0"/>
              </a:rPr>
              <a:t> </a:t>
            </a:r>
            <a:r>
              <a:rPr lang="en-US" sz="2400" b="1" dirty="0" err="1" smtClean="0">
                <a:latin typeface="Constantia" pitchFamily="18" charset="0"/>
              </a:rPr>
              <a:t>Nadar</a:t>
            </a:r>
            <a:r>
              <a:rPr lang="en-US" sz="2400" b="1" dirty="0" smtClean="0">
                <a:latin typeface="Constantia" pitchFamily="18" charset="0"/>
              </a:rPr>
              <a:t>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TotalTime>
  <Words>360</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Andalus</vt:lpstr>
      <vt:lpstr>Constantia</vt:lpstr>
      <vt:lpstr>Lucida Sans Unicode</vt:lpstr>
      <vt:lpstr>Verdana</vt:lpstr>
      <vt:lpstr>Wingdings 2</vt:lpstr>
      <vt:lpstr>Wingdings 3</vt: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admin</cp:lastModifiedBy>
  <cp:revision>24</cp:revision>
  <dcterms:created xsi:type="dcterms:W3CDTF">2024-08-20T05:09:31Z</dcterms:created>
  <dcterms:modified xsi:type="dcterms:W3CDTF">2024-08-23T10:22:48Z</dcterms:modified>
</cp:coreProperties>
</file>