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3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  <p:sldId id="267" r:id="rId12"/>
    <p:sldId id="268" r:id="rId13"/>
    <p:sldId id="304" r:id="rId14"/>
    <p:sldId id="298" r:id="rId15"/>
    <p:sldId id="299" r:id="rId16"/>
    <p:sldId id="300" r:id="rId17"/>
    <p:sldId id="301" r:id="rId18"/>
    <p:sldId id="302" r:id="rId19"/>
    <p:sldId id="305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06" r:id="rId40"/>
    <p:sldId id="289" r:id="rId41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304"/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30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306"/>
          </p14:sldIdLst>
        </p14:section>
        <p14:section name="Conclusion" id="{D3CD2929-700F-4A29-A656-643818AB39F3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-786" y="-96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608825"/>
            <a:ext cx="6384332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384332" y="9608825"/>
            <a:ext cx="408595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79486"/>
            <a:ext cx="5435600" cy="391048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28917" y="9608825"/>
            <a:ext cx="364012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1774">
              <a:defRPr/>
            </a:pPr>
            <a:fld id="{3EBA5BD7-F043-4D1B-AA17-CD412FC534DE}" type="slidenum">
              <a:rPr lang="en-US">
                <a:solidFill>
                  <a:prstClr val="black"/>
                </a:solidFill>
                <a:latin typeface="Calibri"/>
              </a:rPr>
              <a:pPr defTabSz="931774"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8825"/>
            <a:ext cx="6428916" cy="3225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 smtClean="0"/>
              <a:t>Defining </a:t>
            </a:r>
            <a:r>
              <a:rPr lang="en-US" sz="3000" dirty="0"/>
              <a:t>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=""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 smtClean="0"/>
              <a:t>, and 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Objects</a:t>
            </a:r>
            <a:r>
              <a:rPr lang="bg-BG" dirty="0" smtClean="0"/>
              <a:t>,</a:t>
            </a:r>
            <a:r>
              <a:rPr lang="bg-BG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</a:t>
            </a:r>
            <a:r>
              <a:rPr lang="en-GB" dirty="0" smtClean="0"/>
              <a:t>don't contain </a:t>
            </a:r>
            <a:r>
              <a:rPr lang="en-GB" dirty="0"/>
              <a:t>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r>
              <a:rPr lang="en-GB" b="1" dirty="0" smtClean="0">
                <a:solidFill>
                  <a:schemeClr val="bg1"/>
                </a:solidFill>
              </a:rPr>
              <a:t>location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</a:t>
            </a:r>
            <a:r>
              <a:rPr lang="en-US" dirty="0" smtClean="0"/>
              <a:t>built-in </a:t>
            </a:r>
            <a:r>
              <a:rPr lang="en-US" dirty="0"/>
              <a:t>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=""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=""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=""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r>
                <a:rPr lang="en-GB" altLang="bg-BG" sz="2800" dirty="0">
                  <a:cs typeface="Courier New" panose="02070309020205020404" pitchFamily="49" charset="0"/>
                </a:rPr>
                <a:t/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 smtClean="0"/>
              <a:t>a first </a:t>
            </a:r>
            <a:r>
              <a:rPr lang="en-US" sz="3200" dirty="0"/>
              <a:t>name, last name, </a:t>
            </a:r>
            <a:br>
              <a:rPr lang="en-US" sz="3200" dirty="0"/>
            </a:br>
            <a:r>
              <a:rPr lang="en-US" sz="3200" dirty="0"/>
              <a:t>hair color and sets them to an </a:t>
            </a:r>
            <a:r>
              <a:rPr lang="en-US" sz="3200" dirty="0" smtClean="0"/>
              <a:t>object.</a:t>
            </a:r>
            <a:endParaRPr lang="en-US" sz="3200" dirty="0"/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</a:t>
            </a:r>
            <a:r>
              <a:rPr lang="en-US" sz="3200" dirty="0" smtClean="0"/>
              <a:t>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smtClean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</a:t>
            </a:r>
            <a:r>
              <a:rPr lang="en-US" dirty="0" smtClean="0"/>
              <a:t>re Classes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=""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</a:t>
            </a:r>
            <a:r>
              <a:rPr lang="en-US" sz="2800" dirty="0" smtClean="0"/>
              <a:t>method </a:t>
            </a:r>
            <a:r>
              <a:rPr lang="en-US" sz="2800" dirty="0"/>
              <a:t>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=""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=""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</a:t>
            </a:r>
            <a:r>
              <a:rPr lang="en-US" sz="3000" dirty="0" smtClean="0"/>
              <a:t>method </a:t>
            </a:r>
            <a:r>
              <a:rPr lang="en-US" sz="3000" dirty="0"/>
              <a:t>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</a:t>
            </a:r>
            <a:r>
              <a:rPr lang="en-US" sz="3000" dirty="0" smtClean="0"/>
              <a:t>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5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037" y="4644000"/>
            <a:ext cx="8316993" cy="97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55045" y="3945867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886000" y="5132210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811000" y="3945866"/>
            <a:ext cx="2385000" cy="577197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05633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>
          <a:xfrm>
            <a:off x="937829" y="1857276"/>
            <a:ext cx="7083723" cy="412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 smtClean="0">
                <a:solidFill>
                  <a:schemeClr val="bg2"/>
                </a:solidFill>
              </a:rPr>
              <a:t>Objects hold </a:t>
            </a:r>
            <a:r>
              <a:rPr lang="en-US" sz="3398" b="1" dirty="0">
                <a:solidFill>
                  <a:srgbClr val="FFA000"/>
                </a:solidFill>
              </a:rPr>
              <a:t>key-value pairs</a:t>
            </a: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</a:rPr>
              <a:t>Access key and value</a:t>
            </a:r>
            <a:endParaRPr lang="en-US" sz="3198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chemeClr val="bg2"/>
                </a:solidFill>
              </a:rPr>
              <a:t>Use Object </a:t>
            </a:r>
            <a:r>
              <a:rPr lang="en-US" sz="3398" b="1" dirty="0">
                <a:solidFill>
                  <a:srgbClr val="FFA000"/>
                </a:solidFill>
              </a:rPr>
              <a:t>Methods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Value </a:t>
            </a:r>
            <a:r>
              <a:rPr lang="en-US" sz="3398" b="1" dirty="0">
                <a:solidFill>
                  <a:schemeClr val="bg2"/>
                </a:solidFill>
              </a:rPr>
              <a:t>vs. </a:t>
            </a:r>
            <a:r>
              <a:rPr lang="en-US" sz="3398" b="1" dirty="0">
                <a:solidFill>
                  <a:srgbClr val="FFA000"/>
                </a:solidFill>
              </a:rPr>
              <a:t>Reference types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Parse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dirty="0">
                <a:solidFill>
                  <a:schemeClr val="bg2"/>
                </a:solidFill>
              </a:rPr>
              <a:t>and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stringify </a:t>
            </a:r>
            <a:r>
              <a:rPr lang="en-US" sz="3398" dirty="0">
                <a:solidFill>
                  <a:schemeClr val="bg2"/>
                </a:solidFill>
              </a:rPr>
              <a:t>objects in </a:t>
            </a: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JSON</a:t>
            </a:r>
            <a:endParaRPr lang="en-US" sz="3398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=""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 smtClean="0"/>
              <a:t>a </a:t>
            </a:r>
            <a:r>
              <a:rPr lang="en-US" sz="3200" dirty="0" smtClean="0">
                <a:latin typeface="+mj-lt"/>
              </a:rPr>
              <a:t>first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latin typeface="+mj-lt"/>
              </a:rPr>
              <a:t>name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US" sz="2800" dirty="0" smtClean="0"/>
              <a:t>Peter",</a:t>
            </a:r>
            <a:endParaRPr lang="bg-BG" sz="2800" dirty="0"/>
          </a:p>
          <a:p>
            <a:r>
              <a:rPr lang="en-US" sz="2800" dirty="0"/>
              <a:t>"</a:t>
            </a:r>
            <a:r>
              <a:rPr lang="en-US" sz="2800" dirty="0" smtClean="0"/>
              <a:t>Pan",</a:t>
            </a:r>
            <a:endParaRPr lang="bg-BG" sz="2800" dirty="0"/>
          </a:p>
          <a:p>
            <a:r>
              <a:rPr lang="en-US" sz="2800" dirty="0" smtClean="0"/>
              <a:t> 20</a:t>
            </a:r>
            <a:endParaRPr lang="en-US" sz="2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 smtClean="0"/>
              <a:t>Jack</a:t>
            </a:r>
            <a:r>
              <a:rPr lang="en-US" sz="2800" dirty="0" smtClean="0"/>
              <a:t>",</a:t>
            </a:r>
            <a:endParaRPr lang="bg-BG" sz="2800" dirty="0"/>
          </a:p>
          <a:p>
            <a:r>
              <a:rPr lang="en-US" sz="2800" dirty="0"/>
              <a:t>"</a:t>
            </a:r>
            <a:r>
              <a:rPr lang="en-US" sz="2800" dirty="0" smtClean="0"/>
              <a:t>Sparrow",</a:t>
            </a:r>
            <a:endParaRPr lang="bg-BG" sz="2800" dirty="0"/>
          </a:p>
          <a:p>
            <a:r>
              <a:rPr lang="en-US" sz="2800" dirty="0" smtClean="0"/>
              <a:t>"unknown"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an </a:t>
            </a:r>
            <a:r>
              <a:rPr lang="en-US" sz="3200" dirty="0" smtClean="0">
                <a:latin typeface="+mj-lt"/>
              </a:rPr>
              <a:t>object</a:t>
            </a:r>
          </a:p>
          <a:p>
            <a:r>
              <a:rPr lang="en-US" sz="3200" dirty="0" smtClean="0"/>
              <a:t>Set </a:t>
            </a:r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</a:t>
            </a:r>
            <a:r>
              <a:rPr lang="en-US" sz="3200" dirty="0" smtClean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2"/>
            <a:ext cx="11572970" cy="3080428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4000" dirty="0" smtClean="0"/>
              <a:t> </a:t>
            </a:r>
            <a:r>
              <a:rPr lang="en-US" altLang="bg-BG" sz="4000" dirty="0" smtClean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an array of </a:t>
            </a:r>
            <a:r>
              <a:rPr lang="en-US" altLang="bg-BG" sz="3800" dirty="0" smtClean="0"/>
              <a:t>all </a:t>
            </a:r>
            <a:r>
              <a:rPr lang="en-US" altLang="bg-BG" sz="3800" dirty="0"/>
              <a:t>properties and their </a:t>
            </a:r>
            <a:r>
              <a:rPr lang="en-US" altLang="bg-BG" sz="3800" dirty="0" smtClean="0"/>
              <a:t>values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altLang="bg-BG" sz="3800" dirty="0" smtClean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6" y="4329000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6" y="5105219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1735</Words>
  <Application>Microsoft Office PowerPoint</Application>
  <PresentationFormat>Custom</PresentationFormat>
  <Paragraphs>372</Paragraphs>
  <Slides>40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2_SoftUni</vt:lpstr>
      <vt:lpstr>Objects and Classes</vt:lpstr>
      <vt:lpstr>Table of Contents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Object Methods</vt:lpstr>
      <vt:lpstr>Iterate Through Keys</vt:lpstr>
      <vt:lpstr>Problem: City</vt:lpstr>
      <vt:lpstr>Solution: City</vt:lpstr>
      <vt:lpstr>PowerPoint Presentation</vt:lpstr>
      <vt:lpstr>Value vs. Reference Types</vt:lpstr>
      <vt:lpstr>Reference vs. Value Types</vt:lpstr>
      <vt:lpstr>Example: Reference vs. Value Types</vt:lpstr>
      <vt:lpstr>Value Types</vt:lpstr>
      <vt:lpstr>Reference Types</vt:lpstr>
      <vt:lpstr>PowerPoint Presentation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PowerPoint Presentation</vt:lpstr>
      <vt:lpstr>Summary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Vasil Donchev</cp:lastModifiedBy>
  <cp:revision>67</cp:revision>
  <cp:lastPrinted>2022-02-22T17:45:35Z</cp:lastPrinted>
  <dcterms:created xsi:type="dcterms:W3CDTF">2018-05-23T13:08:44Z</dcterms:created>
  <dcterms:modified xsi:type="dcterms:W3CDTF">2022-02-22T17:49:24Z</dcterms:modified>
  <cp:category>programming;computer programming;software development;web development</cp:category>
</cp:coreProperties>
</file>