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274" r:id="rId2"/>
    <p:sldId id="589" r:id="rId3"/>
    <p:sldId id="492" r:id="rId4"/>
    <p:sldId id="493" r:id="rId5"/>
    <p:sldId id="580" r:id="rId6"/>
    <p:sldId id="502" r:id="rId7"/>
    <p:sldId id="517" r:id="rId8"/>
    <p:sldId id="504" r:id="rId9"/>
    <p:sldId id="503" r:id="rId10"/>
    <p:sldId id="527" r:id="rId11"/>
    <p:sldId id="532" r:id="rId12"/>
    <p:sldId id="533" r:id="rId13"/>
    <p:sldId id="505" r:id="rId14"/>
    <p:sldId id="522" r:id="rId15"/>
    <p:sldId id="528" r:id="rId16"/>
    <p:sldId id="507" r:id="rId17"/>
    <p:sldId id="508" r:id="rId18"/>
    <p:sldId id="510" r:id="rId19"/>
    <p:sldId id="509" r:id="rId20"/>
    <p:sldId id="586" r:id="rId21"/>
    <p:sldId id="511" r:id="rId22"/>
    <p:sldId id="512" r:id="rId23"/>
    <p:sldId id="513" r:id="rId24"/>
    <p:sldId id="582" r:id="rId25"/>
    <p:sldId id="514" r:id="rId26"/>
    <p:sldId id="495" r:id="rId27"/>
    <p:sldId id="278" r:id="rId28"/>
    <p:sldId id="496" r:id="rId29"/>
    <p:sldId id="523" r:id="rId30"/>
    <p:sldId id="525" r:id="rId31"/>
    <p:sldId id="584" r:id="rId32"/>
    <p:sldId id="583" r:id="rId33"/>
    <p:sldId id="585" r:id="rId34"/>
    <p:sldId id="531" r:id="rId35"/>
    <p:sldId id="530" r:id="rId36"/>
    <p:sldId id="526" r:id="rId3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Lst>
        </p14:section>
      </p14:sectionLst>
    </p:ex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343" autoAdjust="0"/>
  </p:normalViewPr>
  <p:slideViewPr>
    <p:cSldViewPr showGuides="1">
      <p:cViewPr>
        <p:scale>
          <a:sx n="76" d="100"/>
          <a:sy n="76" d="100"/>
        </p:scale>
        <p:origin x="-360" y="-7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E087215-0C8F-4762-A664-737A353EC9A4}" type="datetimeFigureOut">
              <a:rPr lang="bg-BG" smtClean="0"/>
              <a:t>23.2.2022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9604218"/>
            <a:ext cx="6387316" cy="32242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387316" y="9604218"/>
            <a:ext cx="408785" cy="32242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2D84649-876A-46C9-8472-14CB09C070D8}" type="datetimeFigureOut">
              <a:rPr lang="en-US" smtClean="0"/>
              <a:t>2/23/2022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31920" y="9604218"/>
            <a:ext cx="364182" cy="32242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FB749928-729E-4A00-994B-313AC05FF0D7}"/>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19</a:t>
            </a:fld>
            <a:endParaRPr lang="en-US" dirty="0"/>
          </a:p>
        </p:txBody>
      </p:sp>
      <p:sp>
        <p:nvSpPr>
          <p:cNvPr id="6" name="Footer Placeholder 7">
            <a:extLst>
              <a:ext uri="{FF2B5EF4-FFF2-40B4-BE49-F238E27FC236}">
                <a16:creationId xmlns:a16="http://schemas.microsoft.com/office/drawing/2014/main" xmlns="" id="{10877B36-6FE5-4FEB-808C-A16FE23B40D6}"/>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xmlns="" id="{77016A77-FB3A-4DED-A566-F3768DAAFAE0}"/>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28</a:t>
            </a:fld>
            <a:endParaRPr lang="en-US" dirty="0"/>
          </a:p>
        </p:txBody>
      </p:sp>
      <p:sp>
        <p:nvSpPr>
          <p:cNvPr id="6" name="Footer Placeholder 7">
            <a:extLst>
              <a:ext uri="{FF2B5EF4-FFF2-40B4-BE49-F238E27FC236}">
                <a16:creationId xmlns:a16="http://schemas.microsoft.com/office/drawing/2014/main" xmlns="" id="{A33A1FDA-39EB-4A1E-80F6-ACD824154001}"/>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xmlns="" id="{F3F139A6-DE5A-471C-A3A1-9BBD92E6FEE8}"/>
              </a:ext>
            </a:extLst>
          </p:cNvPr>
          <p:cNvSpPr>
            <a:spLocks noGrp="1"/>
          </p:cNvSpPr>
          <p:nvPr>
            <p:ph type="ftr" sz="quarter" idx="4"/>
          </p:nvPr>
        </p:nvSpPr>
        <p:spPr>
          <a:xfrm>
            <a:off x="-1" y="9604218"/>
            <a:ext cx="6431920" cy="32242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xmlns=""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xmlns="" id="{5A83D563-2AE6-4BFF-8295-86BF24D16B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xmlns=""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xmlns=""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xmlns=""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xmlns=""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xmlns=""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xmlns=""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xmlns=""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xmlns=""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xmlns=""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xmlns=""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xmlns=""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xmlns=""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xmlns=""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xmlns=""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xmlns=""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xmlns=""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xmlns=""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xmlns=""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xmlns=""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xmlns=""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xmlns=""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xmlns=""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xmlns=""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xmlns=""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xmlns=""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xmlns=""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xmlns=""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xmlns=""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xmlns=""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xmlns=""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xmlns=""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xmlns=""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xmlns=""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xmlns=""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xmlns=""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xmlns=""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xmlns=""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xmlns=""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xmlns=""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xmlns=""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xmlns=""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xmlns=""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xmlns=""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xmlns=""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xmlns=""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xmlns=""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17</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xmlns=""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xmlns=""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xmlns=""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xmlns=""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xmlns=""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xmlns=""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xmlns=""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xmlns=""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xmlns=""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xmlns=""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xmlns=""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3" name="Text Placeholder 4">
            <a:extLst>
              <a:ext uri="{FF2B5EF4-FFF2-40B4-BE49-F238E27FC236}">
                <a16:creationId xmlns:a16="http://schemas.microsoft.com/office/drawing/2014/main" xmlns=""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xmlns=""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xmlns=""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xmlns=""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BEA277-820D-4D24-90EF-C70FE7F50BD9}"/>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4" name="Title 3">
            <a:extLst>
              <a:ext uri="{FF2B5EF4-FFF2-40B4-BE49-F238E27FC236}">
                <a16:creationId xmlns:a16="http://schemas.microsoft.com/office/drawing/2014/main" xmlns=""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xmlns=""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xmlns="" val="20000"/>
                    </a:ext>
                  </a:extLst>
                </a:gridCol>
                <a:gridCol w="1755000">
                  <a:extLst>
                    <a:ext uri="{9D8B030D-6E8A-4147-A177-3AD203B41FA5}">
                      <a16:colId xmlns:a16="http://schemas.microsoft.com/office/drawing/2014/main" xmlns="" val="20001"/>
                    </a:ext>
                  </a:extLst>
                </a:gridCol>
                <a:gridCol w="5342847">
                  <a:extLst>
                    <a:ext uri="{9D8B030D-6E8A-4147-A177-3AD203B41FA5}">
                      <a16:colId xmlns:a16="http://schemas.microsoft.com/office/drawing/2014/main" xmlns="" val="20002"/>
                    </a:ext>
                  </a:extLst>
                </a:gridCol>
                <a:gridCol w="2705668">
                  <a:extLst>
                    <a:ext uri="{9D8B030D-6E8A-4147-A177-3AD203B41FA5}">
                      <a16:colId xmlns:a16="http://schemas.microsoft.com/office/drawing/2014/main" xmlns=""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xmlns=""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xmlns=""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21</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xmlns=""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xmlns=""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xmlns=""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xmlns=""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xmlns=""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xmlns=""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xmlns=""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xmlns=""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xmlns=""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xmlns=""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xmlns=""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2" name="Rectangle 1">
            <a:extLst>
              <a:ext uri="{FF2B5EF4-FFF2-40B4-BE49-F238E27FC236}">
                <a16:creationId xmlns:a16="http://schemas.microsoft.com/office/drawing/2014/main" xmlns=""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xmlns=""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xmlns=""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xmlns="" val="20000"/>
                    </a:ext>
                  </a:extLst>
                </a:gridCol>
                <a:gridCol w="918865">
                  <a:extLst>
                    <a:ext uri="{9D8B030D-6E8A-4147-A177-3AD203B41FA5}">
                      <a16:colId xmlns:a16="http://schemas.microsoft.com/office/drawing/2014/main" xmlns="" val="20001"/>
                    </a:ext>
                  </a:extLst>
                </a:gridCol>
                <a:gridCol w="1076027">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bl>
          </a:graphicData>
        </a:graphic>
      </p:graphicFrame>
      <p:sp>
        <p:nvSpPr>
          <p:cNvPr id="6" name="Text Placeholder 4">
            <a:extLst>
              <a:ext uri="{FF2B5EF4-FFF2-40B4-BE49-F238E27FC236}">
                <a16:creationId xmlns:a16="http://schemas.microsoft.com/office/drawing/2014/main" xmlns=""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graphicFrame>
        <p:nvGraphicFramePr>
          <p:cNvPr id="7" name="Group 134">
            <a:extLst>
              <a:ext uri="{FF2B5EF4-FFF2-40B4-BE49-F238E27FC236}">
                <a16:creationId xmlns:a16="http://schemas.microsoft.com/office/drawing/2014/main" xmlns=""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xmlns="" val="20001"/>
                    </a:ext>
                  </a:extLst>
                </a:gridCol>
                <a:gridCol w="1601490">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gridCol w="3013031">
                  <a:extLst>
                    <a:ext uri="{9D8B030D-6E8A-4147-A177-3AD203B41FA5}">
                      <a16:colId xmlns:a16="http://schemas.microsoft.com/office/drawing/2014/main" xmlns=""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xmlns=""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xmlns=""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grpSp>
        <p:nvGrpSpPr>
          <p:cNvPr id="2" name="Group 1">
            <a:extLst>
              <a:ext uri="{FF2B5EF4-FFF2-40B4-BE49-F238E27FC236}">
                <a16:creationId xmlns:a16="http://schemas.microsoft.com/office/drawing/2014/main" xmlns=""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xmlns=""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xmlns=""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xmlns=""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xmlns=""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xmlns=""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xmlns=""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xmlns=""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xmlns=""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xmlns=""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xmlns=""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xmlns=""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xmlns=""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xmlns=""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xmlns=""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xmlns=""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xmlns=""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xmlns=""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210816"/>
        </p:xfrm>
        <a:graphic>
          <a:graphicData uri="http://schemas.openxmlformats.org/drawingml/2006/table">
            <a:tbl>
              <a:tblPr/>
              <a:tblGrid>
                <a:gridCol w="1806912">
                  <a:extLst>
                    <a:ext uri="{9D8B030D-6E8A-4147-A177-3AD203B41FA5}">
                      <a16:colId xmlns:a16="http://schemas.microsoft.com/office/drawing/2014/main" xmlns="" val="20000"/>
                    </a:ext>
                  </a:extLst>
                </a:gridCol>
                <a:gridCol w="547389">
                  <a:extLst>
                    <a:ext uri="{9D8B030D-6E8A-4147-A177-3AD203B41FA5}">
                      <a16:colId xmlns:a16="http://schemas.microsoft.com/office/drawing/2014/main" xmlns="" val="20001"/>
                    </a:ext>
                  </a:extLst>
                </a:gridCol>
                <a:gridCol w="547389">
                  <a:extLst>
                    <a:ext uri="{9D8B030D-6E8A-4147-A177-3AD203B41FA5}">
                      <a16:colId xmlns:a16="http://schemas.microsoft.com/office/drawing/2014/main" xmlns="" val="1111510105"/>
                    </a:ext>
                  </a:extLst>
                </a:gridCol>
                <a:gridCol w="547389">
                  <a:extLst>
                    <a:ext uri="{9D8B030D-6E8A-4147-A177-3AD203B41FA5}">
                      <a16:colId xmlns:a16="http://schemas.microsoft.com/office/drawing/2014/main" xmlns="" val="580618581"/>
                    </a:ext>
                  </a:extLst>
                </a:gridCol>
                <a:gridCol w="547389">
                  <a:extLst>
                    <a:ext uri="{9D8B030D-6E8A-4147-A177-3AD203B41FA5}">
                      <a16:colId xmlns:a16="http://schemas.microsoft.com/office/drawing/2014/main" xmlns="" val="134985443"/>
                    </a:ext>
                  </a:extLst>
                </a:gridCol>
                <a:gridCol w="629329">
                  <a:extLst>
                    <a:ext uri="{9D8B030D-6E8A-4147-A177-3AD203B41FA5}">
                      <a16:colId xmlns:a16="http://schemas.microsoft.com/office/drawing/2014/main" xmlns="" val="1765594454"/>
                    </a:ext>
                  </a:extLst>
                </a:gridCol>
                <a:gridCol w="617239">
                  <a:extLst>
                    <a:ext uri="{9D8B030D-6E8A-4147-A177-3AD203B41FA5}">
                      <a16:colId xmlns:a16="http://schemas.microsoft.com/office/drawing/2014/main" xmlns="" val="309229865"/>
                    </a:ext>
                  </a:extLst>
                </a:gridCol>
                <a:gridCol w="617239">
                  <a:extLst>
                    <a:ext uri="{9D8B030D-6E8A-4147-A177-3AD203B41FA5}">
                      <a16:colId xmlns:a16="http://schemas.microsoft.com/office/drawing/2014/main" xmlns="" val="4036397903"/>
                    </a:ext>
                  </a:extLst>
                </a:gridCol>
                <a:gridCol w="629329">
                  <a:extLst>
                    <a:ext uri="{9D8B030D-6E8A-4147-A177-3AD203B41FA5}">
                      <a16:colId xmlns:a16="http://schemas.microsoft.com/office/drawing/2014/main" xmlns="" val="1959875356"/>
                    </a:ext>
                  </a:extLst>
                </a:gridCol>
                <a:gridCol w="558111">
                  <a:extLst>
                    <a:ext uri="{9D8B030D-6E8A-4147-A177-3AD203B41FA5}">
                      <a16:colId xmlns:a16="http://schemas.microsoft.com/office/drawing/2014/main" xmlns="" val="1434789855"/>
                    </a:ext>
                  </a:extLst>
                </a:gridCol>
                <a:gridCol w="547389">
                  <a:extLst>
                    <a:ext uri="{9D8B030D-6E8A-4147-A177-3AD203B41FA5}">
                      <a16:colId xmlns:a16="http://schemas.microsoft.com/office/drawing/2014/main" xmlns="" val="3250472934"/>
                    </a:ext>
                  </a:extLst>
                </a:gridCol>
                <a:gridCol w="547389">
                  <a:extLst>
                    <a:ext uri="{9D8B030D-6E8A-4147-A177-3AD203B41FA5}">
                      <a16:colId xmlns:a16="http://schemas.microsoft.com/office/drawing/2014/main" xmlns="" val="4186718001"/>
                    </a:ext>
                  </a:extLst>
                </a:gridCol>
                <a:gridCol w="544157">
                  <a:extLst>
                    <a:ext uri="{9D8B030D-6E8A-4147-A177-3AD203B41FA5}">
                      <a16:colId xmlns:a16="http://schemas.microsoft.com/office/drawing/2014/main" xmlns=""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Slide Number">
            <a:extLst>
              <a:ext uri="{FF2B5EF4-FFF2-40B4-BE49-F238E27FC236}">
                <a16:creationId xmlns:a16="http://schemas.microsoft.com/office/drawing/2014/main" xmlns=""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xmlns=""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xmlns=""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xmlns=""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xmlns=""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xmlns=""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xmlns=""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xmlns=""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xmlns=""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xmlns=""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
        <p:nvSpPr>
          <p:cNvPr id="5" name="Text Placeholder 1">
            <a:extLst>
              <a:ext uri="{FF2B5EF4-FFF2-40B4-BE49-F238E27FC236}">
                <a16:creationId xmlns:a16="http://schemas.microsoft.com/office/drawing/2014/main" xmlns=""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xmlns=""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xmlns=""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xmlns=""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xmlns=""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xmlns=""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xmlns=""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xmlns=""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xmlns=""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xmlns=""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xmlns=""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xmlns=""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xmlns=""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xmlns=""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xmlns=""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xmlns=""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xmlns=""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xmlns=""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xmlns=""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xmlns=""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xmlns=""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xmlns=""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xmlns=""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xmlns=""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xmlns=""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xmlns=""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xmlns=""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xmlns=""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xmlns=""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xmlns=""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xmlns=""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xmlns=""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xmlns=""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xmlns=""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xmlns=""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xmlns=""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xmlns=""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xmlns=""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xmlns=""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xmlns=""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xmlns=""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xmlns=""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xmlns=""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xmlns="" id="{FE5F2D94-39F0-4CFF-A0B7-51F143E66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xmlns=""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xmlns=""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xmlns=""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xmlns=""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xmlns=""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xmlns=""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xmlns=""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xmlns=""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xmlns="" id="{6CE9F9C5-C6BD-46D5-B7FE-BB682F0168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xmlns=""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xmlns=""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xmlns=""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xmlns=""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xmlns=""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xmlns=""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xmlns=""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xmlns=""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xmlns=""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11" name="Text Placeholder 1">
            <a:extLst>
              <a:ext uri="{FF2B5EF4-FFF2-40B4-BE49-F238E27FC236}">
                <a16:creationId xmlns:a16="http://schemas.microsoft.com/office/drawing/2014/main" xmlns=""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xmlns=""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xmlns=""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7B7DF80-59CD-499C-91CC-5B93D078153C}"/>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xmlns=""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xmlns=""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xmlns=""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xmlns=""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xmlns=""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xmlns=""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xmlns=""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xmlns=""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xmlns=""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xmlns=""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xmlns=""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xmlns=""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xmlns=""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xmlns=""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xmlns=""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xmlns=""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xmlns=""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Rectangle 3">
            <a:extLst>
              <a:ext uri="{FF2B5EF4-FFF2-40B4-BE49-F238E27FC236}">
                <a16:creationId xmlns:a16="http://schemas.microsoft.com/office/drawing/2014/main" xmlns=""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xmlns=""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xmlns=""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xmlns=""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xmlns=""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xmlns=""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36</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xmlns=""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xmlns=""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xmlns=""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xmlns=""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xmlns=""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xmlns=""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xmlns=""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xmlns=""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xmlns=""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xmlns=""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xmlns="" val="20000"/>
                    </a:ext>
                  </a:extLst>
                </a:gridCol>
                <a:gridCol w="1796752">
                  <a:extLst>
                    <a:ext uri="{9D8B030D-6E8A-4147-A177-3AD203B41FA5}">
                      <a16:colId xmlns:a16="http://schemas.microsoft.com/office/drawing/2014/main" xmlns="" val="20001"/>
                    </a:ext>
                  </a:extLst>
                </a:gridCol>
                <a:gridCol w="2257063">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9024181"/>
                  </a:ext>
                </a:extLst>
              </a:tr>
            </a:tbl>
          </a:graphicData>
        </a:graphic>
      </p:graphicFrame>
      <p:sp>
        <p:nvSpPr>
          <p:cNvPr id="7" name="Slide Number">
            <a:extLst>
              <a:ext uri="{FF2B5EF4-FFF2-40B4-BE49-F238E27FC236}">
                <a16:creationId xmlns:a16="http://schemas.microsoft.com/office/drawing/2014/main" xmlns=""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xmlns=""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xmlns=""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xmlns=""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xmlns=""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xmlns=""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xmlns=""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xmlns=""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
        <p:nvSpPr>
          <p:cNvPr id="8" name="Text Placeholder 7">
            <a:extLst>
              <a:ext uri="{FF2B5EF4-FFF2-40B4-BE49-F238E27FC236}">
                <a16:creationId xmlns:a16="http://schemas.microsoft.com/office/drawing/2014/main" xmlns=""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18905</TotalTime>
  <Words>7891</Words>
  <Application>Microsoft Office PowerPoint</Application>
  <PresentationFormat>Custom</PresentationFormat>
  <Paragraphs>988</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SoftUni</vt:lpstr>
      <vt:lpstr>Bits and Bitwise Operations</vt:lpstr>
      <vt:lpstr>Table of Contents</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vector>
  </TitlesOfParts>
  <Company>SoftUni – https://softuni.org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Vasil Donchev</cp:lastModifiedBy>
  <cp:revision>421</cp:revision>
  <cp:lastPrinted>2022-02-23T13:26:32Z</cp:lastPrinted>
  <dcterms:created xsi:type="dcterms:W3CDTF">2018-05-23T13:08:44Z</dcterms:created>
  <dcterms:modified xsi:type="dcterms:W3CDTF">2022-02-23T13:33:02Z</dcterms:modified>
  <cp:category>programming;education;software engineering;software development</cp:category>
</cp:coreProperties>
</file>