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301" r:id="rId19"/>
    <p:sldId id="267" r:id="rId20"/>
    <p:sldId id="309" r:id="rId21"/>
    <p:sldId id="310" r:id="rId22"/>
    <p:sldId id="270" r:id="rId23"/>
    <p:sldId id="271" r:id="rId24"/>
    <p:sldId id="311" r:id="rId25"/>
    <p:sldId id="318" r:id="rId26"/>
    <p:sldId id="274" r:id="rId27"/>
    <p:sldId id="312" r:id="rId28"/>
    <p:sldId id="313" r:id="rId29"/>
    <p:sldId id="314" r:id="rId30"/>
    <p:sldId id="279" r:id="rId31"/>
    <p:sldId id="315" r:id="rId32"/>
    <p:sldId id="278" r:id="rId33"/>
    <p:sldId id="316" r:id="rId34"/>
    <p:sldId id="287" r:id="rId35"/>
    <p:sldId id="322" r:id="rId36"/>
    <p:sldId id="323" r:id="rId37"/>
    <p:sldId id="289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322"/>
            <p14:sldId id="323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89" d="100"/>
          <a:sy n="89" d="100"/>
        </p:scale>
        <p:origin x="52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</a:t>
            </a:r>
            <a:r>
              <a:rPr lang="en-US" sz="3400" dirty="0" smtClean="0"/>
              <a:t>print a </a:t>
            </a:r>
            <a:r>
              <a:rPr lang="en-US" sz="3400" b="1" dirty="0" smtClean="0">
                <a:solidFill>
                  <a:schemeClr val="bg1"/>
                </a:solidFill>
              </a:rPr>
              <a:t>conflict message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In </a:t>
            </a:r>
            <a:r>
              <a:rPr lang="en-US" sz="3400" dirty="0"/>
              <a:t>end, print a list of all meetings</a:t>
            </a:r>
          </a:p>
          <a:p>
            <a:r>
              <a:rPr lang="en-US" sz="3400" dirty="0" smtClean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xmlns="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xmlns="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 smtClean="0"/>
              <a:t>(' ');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</a:t>
            </a:r>
            <a:r>
              <a:rPr lang="en-US" sz="2000" dirty="0" smtClean="0"/>
              <a:t>Conflict on</a:t>
            </a:r>
            <a:r>
              <a:rPr lang="en-US" sz="2000" dirty="0"/>
              <a:t> </a:t>
            </a:r>
            <a:r>
              <a:rPr lang="en-US" sz="2000" dirty="0" smtClean="0"/>
              <a:t>${</a:t>
            </a:r>
            <a:r>
              <a:rPr lang="en-US" sz="2000" dirty="0"/>
              <a:t>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</a:t>
            </a:r>
            <a:r>
              <a:rPr lang="en-US" sz="2000" dirty="0" smtClean="0"/>
              <a:t>Scheduled for</a:t>
            </a:r>
            <a:r>
              <a:rPr lang="en-US" sz="2000" dirty="0"/>
              <a:t> </a:t>
            </a:r>
            <a:r>
              <a:rPr lang="en-US" sz="2000" dirty="0" smtClean="0"/>
              <a:t>${</a:t>
            </a:r>
            <a:r>
              <a:rPr lang="en-US" sz="2000" dirty="0"/>
              <a:t>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xmlns="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xmlns="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xmlns="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</a:t>
            </a:r>
            <a:r>
              <a:rPr lang="en-US" dirty="0" smtClean="0"/>
              <a:t>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their </a:t>
            </a:r>
            <a:r>
              <a:rPr lang="en-US" dirty="0" smtClean="0"/>
              <a:t>grades</a:t>
            </a:r>
            <a:endParaRPr lang="en-US" dirty="0" smtClean="0"/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 smtClean="0"/>
              <a:t>the </a:t>
            </a:r>
            <a:r>
              <a:rPr lang="bg-BG" dirty="0" smtClean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</a:t>
            </a:r>
            <a:r>
              <a:rPr lang="bg-BG" b="1" dirty="0" smtClean="0">
                <a:solidFill>
                  <a:schemeClr val="bg1"/>
                </a:solidFill>
              </a:rPr>
              <a:t>ones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dirty="0" smtClean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</a:t>
            </a: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</a:t>
            </a:r>
            <a:r>
              <a:rPr lang="en-US" sz="1800" dirty="0" smtClean="0"/>
              <a:t>(let </a:t>
            </a:r>
            <a:r>
              <a:rPr lang="en-US" sz="1800" dirty="0"/>
              <a:t>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</a:t>
            </a:r>
            <a:r>
              <a:rPr lang="en-US" sz="1800" dirty="0" smtClean="0"/>
              <a:t>grades = tokens.map(Number);</a:t>
            </a:r>
            <a:endParaRPr lang="en-US" sz="1800" dirty="0"/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</a:t>
            </a:r>
            <a:r>
              <a:rPr lang="en-US" sz="1800" dirty="0" smtClean="0"/>
              <a:t>[]); }</a:t>
            </a:r>
            <a:endParaRPr lang="en-US" sz="1800" dirty="0"/>
          </a:p>
          <a:p>
            <a:r>
              <a:rPr lang="en-US" sz="1800" dirty="0"/>
              <a:t>    for (const grade of grades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}</a:t>
            </a:r>
          </a:p>
          <a:p>
            <a:r>
              <a:rPr lang="en-US" sz="1800" dirty="0" smtClean="0"/>
              <a:t> let </a:t>
            </a:r>
            <a:r>
              <a:rPr lang="en-US" sz="1800" dirty="0"/>
              <a:t>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</a:t>
            </a:r>
            <a:r>
              <a:rPr lang="en-US" sz="1800" dirty="0" smtClean="0"/>
              <a:t>)}`);</a:t>
            </a:r>
          </a:p>
          <a:p>
            <a:r>
              <a:rPr lang="en-US" sz="1800" dirty="0" smtClean="0"/>
              <a:t> </a:t>
            </a:r>
            <a:r>
              <a:rPr lang="bg-BG" sz="1800" dirty="0" smtClean="0">
                <a:solidFill>
                  <a:schemeClr val="accent2"/>
                </a:solidFill>
              </a:rPr>
              <a:t>//</a:t>
            </a:r>
            <a:r>
              <a:rPr lang="en-US" sz="1800" dirty="0" smtClean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 smtClean="0"/>
              <a:t>}}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5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xmlns="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smtClean="0"/>
              <a:t>the same </a:t>
            </a:r>
            <a:r>
              <a:rPr lang="en-US" sz="3200" dirty="0"/>
              <a:t>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2110</Words>
  <Application>Microsoft Office PowerPoint</Application>
  <PresentationFormat>Широк екран</PresentationFormat>
  <Paragraphs>414</Paragraphs>
  <Slides>38</Slides>
  <Notes>31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7" baseType="lpstr">
      <vt:lpstr>맑은 고딕</vt:lpstr>
      <vt:lpstr>Arial</vt:lpstr>
      <vt:lpstr>Calibri</vt:lpstr>
      <vt:lpstr>Calibri (Body)</vt:lpstr>
      <vt:lpstr>Consolas</vt:lpstr>
      <vt:lpstr>Courier New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54</cp:revision>
  <dcterms:created xsi:type="dcterms:W3CDTF">2018-05-23T13:08:44Z</dcterms:created>
  <dcterms:modified xsi:type="dcterms:W3CDTF">2022-01-06T17:27:57Z</dcterms:modified>
  <cp:category>programming;computer programming;software development;web development</cp:category>
</cp:coreProperties>
</file>