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59" r:id="rId4"/>
    <p:sldId id="292" r:id="rId5"/>
    <p:sldId id="293" r:id="rId6"/>
    <p:sldId id="263" r:id="rId7"/>
    <p:sldId id="317" r:id="rId8"/>
    <p:sldId id="266" r:id="rId9"/>
    <p:sldId id="294" r:id="rId10"/>
    <p:sldId id="298" r:id="rId11"/>
    <p:sldId id="305" r:id="rId12"/>
    <p:sldId id="306" r:id="rId13"/>
    <p:sldId id="307" r:id="rId14"/>
    <p:sldId id="297" r:id="rId15"/>
    <p:sldId id="299" r:id="rId16"/>
    <p:sldId id="308" r:id="rId17"/>
    <p:sldId id="301" r:id="rId18"/>
    <p:sldId id="267" r:id="rId19"/>
    <p:sldId id="309" r:id="rId20"/>
    <p:sldId id="310" r:id="rId21"/>
    <p:sldId id="270" r:id="rId22"/>
    <p:sldId id="271" r:id="rId23"/>
    <p:sldId id="311" r:id="rId24"/>
    <p:sldId id="318" r:id="rId25"/>
    <p:sldId id="274" r:id="rId26"/>
    <p:sldId id="312" r:id="rId27"/>
    <p:sldId id="313" r:id="rId28"/>
    <p:sldId id="314" r:id="rId29"/>
    <p:sldId id="279" r:id="rId30"/>
    <p:sldId id="315" r:id="rId31"/>
    <p:sldId id="278" r:id="rId32"/>
    <p:sldId id="316" r:id="rId3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400" autoAdjust="0"/>
  </p:normalViewPr>
  <p:slideViewPr>
    <p:cSldViewPr showGuides="1">
      <p:cViewPr>
        <p:scale>
          <a:sx n="81" d="100"/>
          <a:sy n="81" d="100"/>
        </p:scale>
        <p:origin x="-34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9604218"/>
            <a:ext cx="6387316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87316" y="9604218"/>
            <a:ext cx="408785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1920" y="9604218"/>
            <a:ext cx="364182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</a:t>
            </a:r>
            <a:r>
              <a:rPr lang="en-US" sz="3400" dirty="0" smtClean="0"/>
              <a:t>print a </a:t>
            </a:r>
            <a:r>
              <a:rPr lang="en-US" sz="3400" b="1" dirty="0" smtClean="0">
                <a:solidFill>
                  <a:schemeClr val="bg1"/>
                </a:solidFill>
              </a:rPr>
              <a:t>conflict message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In </a:t>
            </a:r>
            <a:r>
              <a:rPr lang="en-US" sz="3400" dirty="0"/>
              <a:t>end, print a list of all meetings</a:t>
            </a:r>
          </a:p>
          <a:p>
            <a:r>
              <a:rPr lang="en-US" sz="3400" dirty="0" smtClean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=""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 smtClean="0"/>
              <a:t>(' ');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</a:t>
            </a:r>
            <a:r>
              <a:rPr lang="en-US" sz="2000" dirty="0" smtClean="0"/>
              <a:t>Conflict on</a:t>
            </a:r>
            <a:r>
              <a:rPr lang="en-US" sz="2000" dirty="0"/>
              <a:t> </a:t>
            </a:r>
            <a:r>
              <a:rPr lang="en-US" sz="2000" dirty="0" smtClean="0"/>
              <a:t>${</a:t>
            </a:r>
            <a:r>
              <a:rPr lang="en-US" sz="2000" dirty="0"/>
              <a:t>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</a:t>
            </a:r>
            <a:r>
              <a:rPr lang="en-US" sz="2000" dirty="0" smtClean="0"/>
              <a:t>Scheduled for</a:t>
            </a:r>
            <a:r>
              <a:rPr lang="en-US" sz="2000" dirty="0"/>
              <a:t> </a:t>
            </a:r>
            <a:r>
              <a:rPr lang="en-US" sz="2000" dirty="0" smtClean="0"/>
              <a:t>${</a:t>
            </a:r>
            <a:r>
              <a:rPr lang="en-US" sz="2000" dirty="0"/>
              <a:t>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=""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</a:t>
            </a:r>
            <a:r>
              <a:rPr lang="en-US" dirty="0" smtClean="0"/>
              <a:t>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 smtClean="0"/>
              <a:t>and their grades</a:t>
            </a:r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 smtClean="0"/>
              <a:t>the </a:t>
            </a:r>
            <a:r>
              <a:rPr lang="bg-BG" dirty="0" smtClean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</a:t>
            </a:r>
            <a:r>
              <a:rPr lang="bg-BG" b="1" dirty="0" smtClean="0">
                <a:solidFill>
                  <a:schemeClr val="bg1"/>
                </a:solidFill>
              </a:rPr>
              <a:t>ones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dirty="0" smtClean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</a:t>
            </a: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</a:t>
            </a:r>
            <a:r>
              <a:rPr lang="en-US" sz="1800" dirty="0" smtClean="0"/>
              <a:t>(let </a:t>
            </a:r>
            <a:r>
              <a:rPr lang="en-US" sz="1800" dirty="0"/>
              <a:t>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</a:t>
            </a:r>
            <a:r>
              <a:rPr lang="en-US" sz="1800" dirty="0" smtClean="0"/>
              <a:t>grades = tokens.map(Number);</a:t>
            </a:r>
            <a:endParaRPr lang="en-US" sz="1800" dirty="0"/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</a:t>
            </a:r>
            <a:r>
              <a:rPr lang="en-US" sz="1800" dirty="0" smtClean="0"/>
              <a:t>[]); }</a:t>
            </a:r>
            <a:endParaRPr lang="en-US" sz="1800" dirty="0"/>
          </a:p>
          <a:p>
            <a:r>
              <a:rPr lang="en-US" sz="1800" dirty="0"/>
              <a:t>    for (const grade of grades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}</a:t>
            </a:r>
          </a:p>
          <a:p>
            <a:r>
              <a:rPr lang="en-US" sz="1800" dirty="0" smtClean="0"/>
              <a:t> let </a:t>
            </a:r>
            <a:r>
              <a:rPr lang="en-US" sz="1800" dirty="0"/>
              <a:t>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</a:t>
            </a:r>
            <a:r>
              <a:rPr lang="en-US" sz="1800" dirty="0" smtClean="0"/>
              <a:t>)}`);</a:t>
            </a:r>
          </a:p>
          <a:p>
            <a:r>
              <a:rPr lang="en-US" sz="1800" dirty="0" smtClean="0"/>
              <a:t> </a:t>
            </a:r>
            <a:r>
              <a:rPr lang="bg-BG" sz="1800" dirty="0" smtClean="0">
                <a:solidFill>
                  <a:schemeClr val="accent2"/>
                </a:solidFill>
              </a:rPr>
              <a:t>//</a:t>
            </a:r>
            <a:r>
              <a:rPr lang="en-US" sz="1800" dirty="0" smtClean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 smtClean="0"/>
              <a:t>}}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=""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=""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smtClean="0"/>
              <a:t>the same </a:t>
            </a:r>
            <a:r>
              <a:rPr lang="en-US" sz="3200" dirty="0"/>
              <a:t>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1935</Words>
  <Application>Microsoft Office PowerPoint</Application>
  <PresentationFormat>Custom</PresentationFormat>
  <Paragraphs>381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2_SoftUni</vt:lpstr>
      <vt:lpstr>Associative Arrays</vt:lpstr>
      <vt:lpstr>Table of Contents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56</cp:revision>
  <cp:lastPrinted>2022-02-23T13:34:37Z</cp:lastPrinted>
  <dcterms:created xsi:type="dcterms:W3CDTF">2018-05-23T13:08:44Z</dcterms:created>
  <dcterms:modified xsi:type="dcterms:W3CDTF">2022-02-23T14:04:11Z</dcterms:modified>
  <cp:category>programming;computer programming;software development;web development</cp:category>
</cp:coreProperties>
</file>