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305BF048-5F9E-4521-9D74-F8DF3682DADD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>
        <p:scale>
          <a:sx n="77" d="100"/>
          <a:sy n="77" d="100"/>
        </p:scale>
        <p:origin x="-504" y="-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1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78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279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280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74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9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2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5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6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r>
              <a:rPr lang="en-US" sz="2800" i="1" dirty="0">
                <a:solidFill>
                  <a:schemeClr val="accent2"/>
                </a:solidFill>
              </a:rPr>
              <a:t/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=""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66000" y="29790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'</a:t>
            </a:r>
            <a:r>
              <a:rPr lang="en-US" altLang="bg-BG" sz="2400" b="1" dirty="0" err="1" smtClean="0">
                <a:latin typeface="Consolas" panose="020B0609020204030204" pitchFamily="49" charset="0"/>
              </a:rPr>
              <a:t>AWord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ABE46-1464-4C56-B991-738F09A796B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f985cec-e092-4bcf-a1e1-b816bd0221d8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944</Words>
  <Application>Microsoft Office PowerPoint</Application>
  <PresentationFormat>Custom</PresentationFormat>
  <Paragraphs>207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2_SoftUni</vt:lpstr>
      <vt:lpstr>Text Processing</vt:lpstr>
      <vt:lpstr>Table of Contents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Summary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Vasil Donchev</cp:lastModifiedBy>
  <cp:revision>41</cp:revision>
  <dcterms:created xsi:type="dcterms:W3CDTF">2018-05-23T13:08:44Z</dcterms:created>
  <dcterms:modified xsi:type="dcterms:W3CDTF">2022-02-23T14:09:47Z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