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5" r:id="rId27"/>
    <p:sldId id="286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5"/>
            <p14:sldId id="28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5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1.jp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Send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9568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400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400" dirty="0"/>
              <a:t>Windows GUI Client – </a:t>
            </a:r>
            <a:r>
              <a:rPr lang="en-US" sz="3400" b="1" dirty="0" err="1">
                <a:solidFill>
                  <a:schemeClr val="bg1"/>
                </a:solidFill>
              </a:rPr>
              <a:t>TortoiseGit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https://tortoisegit.org/download/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400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GitHub</a:t>
            </a:r>
            <a:r>
              <a:rPr lang="en-US" sz="3400" b="1" dirty="0">
                <a:solidFill>
                  <a:schemeClr val="bg1"/>
                </a:solidFill>
              </a:rPr>
              <a:t>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52" y="2451866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67" y="1448514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r>
              <a:rPr lang="bg-BG" sz="3000" noProof="1">
                <a:cs typeface="Consolas" pitchFamily="49" charset="0"/>
              </a:rPr>
              <a:t/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81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37" y="3708557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55876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89709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2043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812579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</a:t>
            </a:r>
            <a:endParaRPr lang="bg-BG" dirty="0"/>
          </a:p>
          <a:p>
            <a:pPr marL="742950" indent="-742950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dirty="0" err="1"/>
              <a:t>Git</a:t>
            </a:r>
            <a:endParaRPr lang="en-US" dirty="0"/>
          </a:p>
          <a:p>
            <a:pPr marL="742950" indent="-742950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410" y="1247266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05370"/>
            <a:ext cx="7948501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</a:t>
            </a:r>
            <a:r>
              <a:rPr lang="bg-BG" sz="3200" dirty="0">
                <a:solidFill>
                  <a:schemeClr val="bg2"/>
                </a:solidFill>
              </a:rPr>
              <a:t/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</a:t>
            </a:r>
            <a:r>
              <a:rPr lang="bg-BG" sz="3000" dirty="0">
                <a:solidFill>
                  <a:schemeClr val="bg2"/>
                </a:solidFill>
              </a:rPr>
              <a:t/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6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US" sz="3500" dirty="0"/>
              <a:t>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sz="3600" dirty="0"/>
              <a:t>Stores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sz="3600" dirty="0"/>
              <a:t>Downloads a Local Copy 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sz="3600" dirty="0"/>
              <a:t>Saves the Changes Locally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960</Words>
  <Application>Microsoft Office PowerPoint</Application>
  <PresentationFormat>Widescreen</PresentationFormat>
  <Paragraphs>214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2021-12-09T10:11:20Z</dcterms:modified>
  <cp:category>programming;computer programming;software development;web development</cp:category>
</cp:coreProperties>
</file>