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297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/>
              <a:t> </a:t>
            </a:r>
            <a:r>
              <a:rPr lang="en-US" altLang="bg-BG" sz="40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</a:t>
            </a:r>
            <a:r>
              <a:rPr lang="en-US" altLang="bg-BG" sz="3800" dirty="0" err="1"/>
              <a:t>tuples</a:t>
            </a:r>
            <a:r>
              <a:rPr lang="en-US" altLang="bg-BG" sz="3800" dirty="0"/>
              <a:t>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93273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b="1" dirty="0"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,</a:t>
            </a:r>
            <a:r>
              <a:rPr lang="en-US" sz="3200" dirty="0"/>
              <a:t> which holds </a:t>
            </a:r>
            <a:r>
              <a:rPr lang="en-US" sz="3200" b="1" dirty="0"/>
              <a:t>name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latin typeface="+mj-lt"/>
              </a:rPr>
              <a:t>country</a:t>
            </a:r>
            <a:r>
              <a:rPr lang="en-US" sz="3200" dirty="0"/>
              <a:t> and </a:t>
            </a:r>
            <a:r>
              <a:rPr lang="en-US" sz="3200" b="1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latin typeface="+mj-lt"/>
              </a:rPr>
              <a:t>code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en-US" sz="3200" b="1" dirty="0"/>
              <a:t>Loop</a:t>
            </a:r>
            <a:r>
              <a:rPr lang="en-US" sz="3200" dirty="0"/>
              <a:t> through all the </a:t>
            </a:r>
            <a:r>
              <a:rPr lang="en-US" sz="3200" b="1" dirty="0"/>
              <a:t>keys</a:t>
            </a:r>
            <a:r>
              <a:rPr lang="en-US" sz="3200" dirty="0"/>
              <a:t> and print them with their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/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/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/>
              <a:t>keys</a:t>
            </a:r>
            <a:r>
              <a:rPr lang="en-US" sz="3200" dirty="0"/>
              <a:t> and </a:t>
            </a:r>
            <a:r>
              <a:rPr lang="en-US" sz="3200" b="1" dirty="0"/>
              <a:t>values</a:t>
            </a:r>
            <a:endParaRPr lang="bg-BG" sz="32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personInfo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, </a:t>
            </a:r>
            <a:r>
              <a:rPr lang="en-US" altLang="bg-BG" sz="2800" b="1" dirty="0" err="1">
                <a:latin typeface="Consolas" panose="020B06090202040302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</a:rPr>
              <a:t>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2721</Words>
  <Application>Microsoft Office PowerPoint</Application>
  <PresentationFormat>Широк екран</PresentationFormat>
  <Paragraphs>396</Paragraphs>
  <Slides>42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25</cp:revision>
  <dcterms:created xsi:type="dcterms:W3CDTF">2018-05-23T13:08:44Z</dcterms:created>
  <dcterms:modified xsi:type="dcterms:W3CDTF">2021-01-05T08:13:47Z</dcterms:modified>
  <cp:category>programming;computer programming;software development;web development</cp:category>
</cp:coreProperties>
</file>