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6" r:id="rId3"/>
    <p:sldId id="492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6" r:id="rId12"/>
    <p:sldId id="259" r:id="rId13"/>
    <p:sldId id="260" r:id="rId14"/>
    <p:sldId id="270" r:id="rId15"/>
    <p:sldId id="559" r:id="rId16"/>
    <p:sldId id="494" r:id="rId17"/>
    <p:sldId id="495" r:id="rId18"/>
    <p:sldId id="304" r:id="rId19"/>
    <p:sldId id="273" r:id="rId20"/>
    <p:sldId id="307" r:id="rId21"/>
    <p:sldId id="309" r:id="rId22"/>
    <p:sldId id="274" r:id="rId23"/>
    <p:sldId id="275" r:id="rId24"/>
    <p:sldId id="269" r:id="rId25"/>
    <p:sldId id="277" r:id="rId26"/>
    <p:sldId id="278" r:id="rId27"/>
    <p:sldId id="265" r:id="rId28"/>
    <p:sldId id="266" r:id="rId29"/>
    <p:sldId id="406" r:id="rId30"/>
    <p:sldId id="503" r:id="rId31"/>
    <p:sldId id="549" r:id="rId32"/>
    <p:sldId id="267" r:id="rId33"/>
    <p:sldId id="280" r:id="rId34"/>
    <p:sldId id="401" r:id="rId35"/>
    <p:sldId id="560" r:id="rId36"/>
    <p:sldId id="316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560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25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13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3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20" Type="http://schemas.openxmlformats.org/officeDocument/2006/relationships/image" Target="../media/image37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odexio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/>
              <a:t>Return an object with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/>
              <a:t>,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/>
              <a:t> and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/>
              <a:t>If </a:t>
            </a:r>
            <a:r>
              <a:rPr lang="en-US" sz="3200">
                <a:latin typeface="Consolas" panose="020B0609020204030204" pitchFamily="49" charset="0"/>
              </a:rPr>
              <a:t>firstName</a:t>
            </a:r>
            <a:r>
              <a:rPr lang="en-US" sz="3200"/>
              <a:t> or </a:t>
            </a:r>
            <a:r>
              <a:rPr lang="en-US" sz="3200">
                <a:latin typeface="Consolas" panose="020B0609020204030204" pitchFamily="49" charset="0"/>
              </a:rPr>
              <a:t>lastName</a:t>
            </a:r>
            <a:r>
              <a:rPr lang="en-US" sz="3200"/>
              <a:t> are </a:t>
            </a:r>
            <a:r>
              <a:rPr lang="en-US" sz="3200" b="1">
                <a:solidFill>
                  <a:schemeClr val="bg1"/>
                </a:solidFill>
              </a:rPr>
              <a:t>changed</a:t>
            </a:r>
            <a:r>
              <a:rPr lang="en-US" sz="3200"/>
              <a:t>, then </a:t>
            </a:r>
            <a:r>
              <a:rPr lang="en-US" sz="3200">
                <a:latin typeface="Consolas" panose="020B0609020204030204" pitchFamily="49" charset="0"/>
              </a:rPr>
              <a:t>fullName</a:t>
            </a:r>
            <a:r>
              <a:rPr lang="en-US" sz="3200"/>
              <a:t> should </a:t>
            </a:r>
            <a:r>
              <a:rPr lang="en-US" sz="3200" b="1">
                <a:solidFill>
                  <a:schemeClr val="bg1"/>
                </a:solidFill>
              </a:rPr>
              <a:t>also</a:t>
            </a:r>
            <a:r>
              <a:rPr lang="en-US" sz="320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/>
              <a:t>If </a:t>
            </a:r>
            <a:r>
              <a:rPr lang="en-US" sz="3200">
                <a:latin typeface="Consolas" panose="020B0609020204030204" pitchFamily="49" charset="0"/>
              </a:rPr>
              <a:t>fullName</a:t>
            </a:r>
            <a:r>
              <a:rPr lang="en-US" sz="3200"/>
              <a:t> is changed, then </a:t>
            </a:r>
            <a:r>
              <a:rPr lang="en-US" sz="3200">
                <a:latin typeface="Consolas" panose="020B0609020204030204" pitchFamily="49" charset="0"/>
              </a:rPr>
              <a:t>firstName</a:t>
            </a:r>
            <a:r>
              <a:rPr lang="en-US" sz="3200"/>
              <a:t> and </a:t>
            </a:r>
            <a:r>
              <a:rPr lang="en-US" sz="3200">
                <a:latin typeface="Consolas" panose="020B0609020204030204" pitchFamily="49" charset="0"/>
              </a:rPr>
              <a:t>lastName</a:t>
            </a:r>
            <a:r>
              <a:rPr lang="en-US" sz="3200"/>
              <a:t> should also be changed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new Person("Albert",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314000"/>
            <a:ext cx="7975598" cy="509632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Person(first, last)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this.firstName = first;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this.lastName = last;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</a:rPr>
              <a:t>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: function(value)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: function() {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);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lookup follows the </a:t>
            </a:r>
            <a:r>
              <a:rPr lang="en-US" b="1" dirty="0">
                <a:solidFill>
                  <a:schemeClr val="bg1"/>
                </a:solidFill>
              </a:rPr>
              <a:t>prototype chain</a:t>
            </a:r>
          </a:p>
          <a:p>
            <a:r>
              <a:rPr lang="en-US" dirty="0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Literal</a:t>
            </a:r>
            <a:r>
              <a:rPr lang="en-US" sz="36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creation</a:t>
            </a:r>
            <a:endParaRPr lang="bg-BG" sz="36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400" dirty="0"/>
              <a:t>Gets an internal </a:t>
            </a:r>
            <a:r>
              <a:rPr lang="en-US" b="1" dirty="0">
                <a:solidFill>
                  <a:schemeClr val="accent1"/>
                </a:solidFill>
              </a:rPr>
              <a:t>__proto__</a:t>
            </a:r>
            <a:r>
              <a:rPr lang="en-US" sz="3400" b="1" dirty="0">
                <a:solidFill>
                  <a:schemeClr val="accent1"/>
                </a:solidFill>
              </a:rPr>
              <a:t> link </a:t>
            </a:r>
            <a:r>
              <a:rPr lang="en-US" sz="3400" dirty="0"/>
              <a:t>to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Internal Object Properties</a:t>
            </a:r>
          </a:p>
          <a:p>
            <a:pPr lvl="1"/>
            <a:r>
              <a:rPr lang="en-US" dirty="0"/>
              <a:t>Enumerable, Configurable, Writable, Value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Types of Inheritance</a:t>
            </a:r>
          </a:p>
          <a:p>
            <a:r>
              <a:rPr lang="en-US" dirty="0"/>
              <a:t>The Prototype</a:t>
            </a:r>
          </a:p>
          <a:p>
            <a:pPr lvl="1"/>
            <a:r>
              <a:rPr lang="en-US" dirty="0"/>
              <a:t>Constructor Functions</a:t>
            </a:r>
          </a:p>
          <a:p>
            <a:pPr lvl="1"/>
            <a:r>
              <a:rPr lang="en-US" dirty="0"/>
              <a:t>Prototype Chaining</a:t>
            </a:r>
          </a:p>
          <a:p>
            <a:r>
              <a:rPr lang="en-US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dirty="0"/>
              <a:t> </a:t>
            </a: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/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__proto__ vs Prototype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noProof="1">
                <a:latin typeface="+mj-lt"/>
              </a:rPr>
              <a:t>Extend a passed class's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000" noProof="1">
                <a:latin typeface="+mj-lt"/>
              </a:rPr>
              <a:t> with a property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000" noProof="1">
                <a:latin typeface="+mj-lt"/>
              </a:rPr>
              <a:t> and </a:t>
            </a:r>
            <a:br>
              <a:rPr lang="en-US" sz="3000" noProof="1">
                <a:latin typeface="+mj-lt"/>
              </a:rPr>
            </a:br>
            <a:r>
              <a:rPr lang="en-US" sz="3000" noProof="1">
                <a:latin typeface="+mj-lt"/>
              </a:rPr>
              <a:t>method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0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Prototypal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inheritance</a:t>
            </a:r>
            <a:r>
              <a:rPr lang="en-US" sz="36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Does not automatically</a:t>
            </a:r>
            <a:r>
              <a:rPr lang="en-US" sz="3600" dirty="0"/>
              <a:t> create copies </a:t>
            </a:r>
          </a:p>
          <a:p>
            <a:r>
              <a:rPr lang="en-US" sz="3600" dirty="0"/>
              <a:t>Common keys and values are shared by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chains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Non-enumerable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</TotalTime>
  <Words>2449</Words>
  <Application>Microsoft Office PowerPoint</Application>
  <PresentationFormat>Широк екран</PresentationFormat>
  <Paragraphs>374</Paragraphs>
  <Slides>38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30</cp:revision>
  <dcterms:created xsi:type="dcterms:W3CDTF">2018-05-23T13:08:44Z</dcterms:created>
  <dcterms:modified xsi:type="dcterms:W3CDTF">2021-05-17T13:36:01Z</dcterms:modified>
  <cp:category>computer programming;programming;software development;software engineering</cp:category>
</cp:coreProperties>
</file>