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94" r:id="rId2"/>
    <p:sldId id="596" r:id="rId3"/>
    <p:sldId id="522" r:id="rId4"/>
    <p:sldId id="597" r:id="rId5"/>
    <p:sldId id="599" r:id="rId6"/>
    <p:sldId id="601" r:id="rId7"/>
    <p:sldId id="603" r:id="rId8"/>
    <p:sldId id="605" r:id="rId9"/>
    <p:sldId id="445" r:id="rId10"/>
    <p:sldId id="583" r:id="rId11"/>
    <p:sldId id="586" r:id="rId12"/>
    <p:sldId id="585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11" r:id="rId21"/>
    <p:sldId id="506" r:id="rId22"/>
    <p:sldId id="507" r:id="rId23"/>
    <p:sldId id="580" r:id="rId24"/>
    <p:sldId id="504" r:id="rId25"/>
    <p:sldId id="505" r:id="rId26"/>
    <p:sldId id="6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7C870B02-492D-4628-BCAD-5C3161E884BC}">
          <p14:sldIdLst>
            <p14:sldId id="594"/>
            <p14:sldId id="596"/>
            <p14:sldId id="522"/>
            <p14:sldId id="597"/>
            <p14:sldId id="599"/>
            <p14:sldId id="601"/>
            <p14:sldId id="603"/>
            <p14:sldId id="605"/>
          </p14:sldIdLst>
        </p14:section>
        <p14:section name="Секция по подразбиране" id="{3F39C97B-30DC-4D4C-BA92-60F51C93D2D3}">
          <p14:sldIdLst>
            <p14:sldId id="445"/>
          </p14:sldIdLst>
        </p14:section>
        <p14:section name="Пример" id="{706FF5E1-15C3-4220-906A-7D375F38B696}">
          <p14:sldIdLst>
            <p14:sldId id="583"/>
            <p14:sldId id="586"/>
            <p14:sldId id="585"/>
          </p14:sldIdLst>
        </p14:section>
        <p14:section name="Вложени цикли" id="{2B714FF3-E173-47D3-A829-A8F4FA59986F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839A9C70-6C9F-4148-AC35-5194BED3F391}"/>
    <pc:docChg chg="modSld">
      <pc:chgData name="" userId="c631f8f2bba7ab5a" providerId="LiveId" clId="{839A9C70-6C9F-4148-AC35-5194BED3F391}" dt="2020-04-21T07:39:08.142" v="0"/>
      <pc:docMkLst>
        <pc:docMk/>
      </pc:docMkLst>
      <pc:sldChg chg="modAnim">
        <pc:chgData name="" userId="c631f8f2bba7ab5a" providerId="LiveId" clId="{839A9C70-6C9F-4148-AC35-5194BED3F391}" dt="2020-04-21T07:39:08.142" v="0"/>
        <pc:sldMkLst>
          <pc:docMk/>
          <pc:sldMk cId="2690989533" sldId="580"/>
        </pc:sldMkLst>
      </pc:sldChg>
    </pc:docChg>
  </pc:docChgLst>
  <pc:docChgLst>
    <pc:chgData userId="c631f8f2bba7ab5a" providerId="LiveId" clId="{D9513258-CBC8-4A50-931B-0A9DAE38F8EF}"/>
    <pc:docChg chg="undo custSel addSld delSld modSld modSection">
      <pc:chgData name="" userId="c631f8f2bba7ab5a" providerId="LiveId" clId="{D9513258-CBC8-4A50-931B-0A9DAE38F8EF}" dt="2020-04-14T09:56:55.062" v="205"/>
      <pc:docMkLst>
        <pc:docMk/>
      </pc:docMkLst>
      <pc:sldChg chg="modAnim">
        <pc:chgData name="" userId="c631f8f2bba7ab5a" providerId="LiveId" clId="{D9513258-CBC8-4A50-931B-0A9DAE38F8EF}" dt="2020-04-09T10:04:15.655" v="196"/>
        <pc:sldMkLst>
          <pc:docMk/>
          <pc:sldMk cId="1072129884" sldId="506"/>
        </pc:sldMkLst>
      </pc:sldChg>
      <pc:sldChg chg="modAnim">
        <pc:chgData name="" userId="c631f8f2bba7ab5a" providerId="LiveId" clId="{D9513258-CBC8-4A50-931B-0A9DAE38F8EF}" dt="2020-04-13T09:12:31.659" v="204"/>
        <pc:sldMkLst>
          <pc:docMk/>
          <pc:sldMk cId="2472416873" sldId="507"/>
        </pc:sldMkLst>
      </pc:sldChg>
      <pc:sldChg chg="modAnim">
        <pc:chgData name="" userId="c631f8f2bba7ab5a" providerId="LiveId" clId="{D9513258-CBC8-4A50-931B-0A9DAE38F8EF}" dt="2020-04-09T10:04:11.602" v="195"/>
        <pc:sldMkLst>
          <pc:docMk/>
          <pc:sldMk cId="1969078711" sldId="511"/>
        </pc:sldMkLst>
      </pc:sldChg>
      <pc:sldChg chg="addSp delSp">
        <pc:chgData name="" userId="c631f8f2bba7ab5a" providerId="LiveId" clId="{D9513258-CBC8-4A50-931B-0A9DAE38F8EF}" dt="2020-04-09T09:49:20.526" v="6"/>
        <pc:sldMkLst>
          <pc:docMk/>
          <pc:sldMk cId="278579895" sldId="522"/>
        </pc:sldMkLst>
        <pc:picChg chg="add del">
          <ac:chgData name="" userId="c631f8f2bba7ab5a" providerId="LiveId" clId="{D9513258-CBC8-4A50-931B-0A9DAE38F8EF}" dt="2020-04-09T09:49:19.226" v="4" actId="478"/>
          <ac:picMkLst>
            <pc:docMk/>
            <pc:sldMk cId="278579895" sldId="522"/>
            <ac:picMk id="4" creationId="{EBF328DD-F737-4D78-A332-EBA373469EAE}"/>
          </ac:picMkLst>
        </pc:picChg>
        <pc:picChg chg="add">
          <ac:chgData name="" userId="c631f8f2bba7ab5a" providerId="LiveId" clId="{D9513258-CBC8-4A50-931B-0A9DAE38F8EF}" dt="2020-04-09T09:49:20.526" v="6"/>
          <ac:picMkLst>
            <pc:docMk/>
            <pc:sldMk cId="278579895" sldId="522"/>
            <ac:picMk id="5" creationId="{DBB2B2AE-D566-42C5-B789-C38F8F4C4C69}"/>
          </ac:picMkLst>
        </pc:picChg>
        <pc:picChg chg="del">
          <ac:chgData name="" userId="c631f8f2bba7ab5a" providerId="LiveId" clId="{D9513258-CBC8-4A50-931B-0A9DAE38F8EF}" dt="2020-04-09T09:49:20.320" v="5" actId="478"/>
          <ac:picMkLst>
            <pc:docMk/>
            <pc:sldMk cId="278579895" sldId="522"/>
            <ac:picMk id="1026" creationId="{933A1FEE-0D74-4291-9197-45C891F6CF1E}"/>
          </ac:picMkLst>
        </pc:picChg>
      </pc:sldChg>
      <pc:sldChg chg="add">
        <pc:chgData name="" userId="c631f8f2bba7ab5a" providerId="LiveId" clId="{D9513258-CBC8-4A50-931B-0A9DAE38F8EF}" dt="2020-04-14T09:56:55.062" v="205"/>
        <pc:sldMkLst>
          <pc:docMk/>
          <pc:sldMk cId="2690989533" sldId="580"/>
        </pc:sldMkLst>
      </pc:sldChg>
      <pc:sldChg chg="modAnim">
        <pc:chgData name="" userId="c631f8f2bba7ab5a" providerId="LiveId" clId="{D9513258-CBC8-4A50-931B-0A9DAE38F8EF}" dt="2020-04-09T09:52:32.072" v="52"/>
        <pc:sldMkLst>
          <pc:docMk/>
          <pc:sldMk cId="21160753" sldId="583"/>
        </pc:sldMkLst>
      </pc:sldChg>
      <pc:sldChg chg="modSp">
        <pc:chgData name="" userId="c631f8f2bba7ab5a" providerId="LiveId" clId="{D9513258-CBC8-4A50-931B-0A9DAE38F8EF}" dt="2020-04-09T09:52:53.992" v="57" actId="14100"/>
        <pc:sldMkLst>
          <pc:docMk/>
          <pc:sldMk cId="2561174434" sldId="585"/>
        </pc:sldMkLst>
        <pc:spChg chg="mod">
          <ac:chgData name="" userId="c631f8f2bba7ab5a" providerId="LiveId" clId="{D9513258-CBC8-4A50-931B-0A9DAE38F8EF}" dt="2020-04-09T09:52:53.992" v="57" actId="14100"/>
          <ac:spMkLst>
            <pc:docMk/>
            <pc:sldMk cId="2561174434" sldId="585"/>
            <ac:spMk id="7" creationId="{1C744686-354B-4B30-B44C-7790A869E65D}"/>
          </ac:spMkLst>
        </pc:spChg>
        <pc:picChg chg="mod">
          <ac:chgData name="" userId="c631f8f2bba7ab5a" providerId="LiveId" clId="{D9513258-CBC8-4A50-931B-0A9DAE38F8EF}" dt="2020-04-09T09:52:42.255" v="53" actId="14100"/>
          <ac:picMkLst>
            <pc:docMk/>
            <pc:sldMk cId="2561174434" sldId="585"/>
            <ac:picMk id="3" creationId="{D69977A2-14D0-48D2-A933-C28C22C538BD}"/>
          </ac:picMkLst>
        </pc:picChg>
      </pc:sldChg>
      <pc:sldChg chg="addSp delSp modSp addAnim delAnim modAnim">
        <pc:chgData name="" userId="c631f8f2bba7ab5a" providerId="LiveId" clId="{D9513258-CBC8-4A50-931B-0A9DAE38F8EF}" dt="2020-04-09T10:00:06.309" v="147" actId="1076"/>
        <pc:sldMkLst>
          <pc:docMk/>
          <pc:sldMk cId="4128848488" sldId="587"/>
        </pc:sldMkLst>
        <pc:spChg chg="mod">
          <ac:chgData name="" userId="c631f8f2bba7ab5a" providerId="LiveId" clId="{D9513258-CBC8-4A50-931B-0A9DAE38F8EF}" dt="2020-04-09T09:59:10.639" v="134" actId="1076"/>
          <ac:spMkLst>
            <pc:docMk/>
            <pc:sldMk cId="4128848488" sldId="587"/>
            <ac:spMk id="3" creationId="{00000000-0000-0000-0000-000000000000}"/>
          </ac:spMkLst>
        </pc:spChg>
        <pc:spChg chg="mod">
          <ac:chgData name="" userId="c631f8f2bba7ab5a" providerId="LiveId" clId="{D9513258-CBC8-4A50-931B-0A9DAE38F8EF}" dt="2020-04-09T09:56:54.901" v="104" actId="1076"/>
          <ac:spMkLst>
            <pc:docMk/>
            <pc:sldMk cId="4128848488" sldId="587"/>
            <ac:spMk id="10" creationId="{00000000-0000-0000-0000-000000000000}"/>
          </ac:spMkLst>
        </pc:spChg>
        <pc:spChg chg="mod">
          <ac:chgData name="" userId="c631f8f2bba7ab5a" providerId="LiveId" clId="{D9513258-CBC8-4A50-931B-0A9DAE38F8EF}" dt="2020-04-09T09:54:20.042" v="80" actId="1076"/>
          <ac:spMkLst>
            <pc:docMk/>
            <pc:sldMk cId="4128848488" sldId="587"/>
            <ac:spMk id="11" creationId="{54A19267-E3CB-4A8E-9FC9-4B9A91BCE59A}"/>
          </ac:spMkLst>
        </pc:spChg>
        <pc:spChg chg="add mod">
          <ac:chgData name="" userId="c631f8f2bba7ab5a" providerId="LiveId" clId="{D9513258-CBC8-4A50-931B-0A9DAE38F8EF}" dt="2020-04-09T09:59:33.129" v="142" actId="1076"/>
          <ac:spMkLst>
            <pc:docMk/>
            <pc:sldMk cId="4128848488" sldId="587"/>
            <ac:spMk id="14" creationId="{96114D69-D61C-46C6-B5A0-B9F120C3A31E}"/>
          </ac:spMkLst>
        </pc:spChg>
        <pc:spChg chg="add del">
          <ac:chgData name="" userId="c631f8f2bba7ab5a" providerId="LiveId" clId="{D9513258-CBC8-4A50-931B-0A9DAE38F8EF}" dt="2020-04-09T09:57:18.140" v="111"/>
          <ac:spMkLst>
            <pc:docMk/>
            <pc:sldMk cId="4128848488" sldId="587"/>
            <ac:spMk id="15" creationId="{6A6F9CE5-F52E-4A52-9697-51BAC99C2C51}"/>
          </ac:spMkLst>
        </pc:spChg>
        <pc:spChg chg="add mod">
          <ac:chgData name="" userId="c631f8f2bba7ab5a" providerId="LiveId" clId="{D9513258-CBC8-4A50-931B-0A9DAE38F8EF}" dt="2020-04-09T09:59:36.578" v="143" actId="1076"/>
          <ac:spMkLst>
            <pc:docMk/>
            <pc:sldMk cId="4128848488" sldId="587"/>
            <ac:spMk id="18" creationId="{236566AB-A410-4235-9E76-1E8FE3E89940}"/>
          </ac:spMkLst>
        </pc:spChg>
        <pc:spChg chg="add mod">
          <ac:chgData name="" userId="c631f8f2bba7ab5a" providerId="LiveId" clId="{D9513258-CBC8-4A50-931B-0A9DAE38F8EF}" dt="2020-04-09T09:59:39.450" v="144" actId="1076"/>
          <ac:spMkLst>
            <pc:docMk/>
            <pc:sldMk cId="4128848488" sldId="587"/>
            <ac:spMk id="19" creationId="{5C38CBBB-2532-4A05-BC23-9DF23E463D0B}"/>
          </ac:spMkLst>
        </pc:spChg>
        <pc:spChg chg="add mod">
          <ac:chgData name="" userId="c631f8f2bba7ab5a" providerId="LiveId" clId="{D9513258-CBC8-4A50-931B-0A9DAE38F8EF}" dt="2020-04-09T09:59:43.947" v="145" actId="1076"/>
          <ac:spMkLst>
            <pc:docMk/>
            <pc:sldMk cId="4128848488" sldId="587"/>
            <ac:spMk id="20" creationId="{DC3E0468-C239-4A5C-B5E8-6DC1B79FF18E}"/>
          </ac:spMkLst>
        </pc:spChg>
        <pc:grpChg chg="add del mod">
          <ac:chgData name="" userId="c631f8f2bba7ab5a" providerId="LiveId" clId="{D9513258-CBC8-4A50-931B-0A9DAE38F8EF}" dt="2020-04-09T09:57:55.859" v="120" actId="478"/>
          <ac:grpSpMkLst>
            <pc:docMk/>
            <pc:sldMk cId="4128848488" sldId="587"/>
            <ac:grpSpMk id="5" creationId="{947A5201-A075-4BD7-8E91-B42FE9F2BC8D}"/>
          </ac:grpSpMkLst>
        </pc:grpChg>
        <pc:grpChg chg="mod">
          <ac:chgData name="" userId="c631f8f2bba7ab5a" providerId="LiveId" clId="{D9513258-CBC8-4A50-931B-0A9DAE38F8EF}" dt="2020-04-09T10:00:06.309" v="147" actId="1076"/>
          <ac:grpSpMkLst>
            <pc:docMk/>
            <pc:sldMk cId="4128848488" sldId="587"/>
            <ac:grpSpMk id="6" creationId="{C038F034-927C-4C8B-AE6F-FCDDEC408B9D}"/>
          </ac:grpSpMkLst>
        </pc:grpChg>
      </pc:sldChg>
      <pc:sldChg chg="modSp">
        <pc:chgData name="" userId="c631f8f2bba7ab5a" providerId="LiveId" clId="{D9513258-CBC8-4A50-931B-0A9DAE38F8EF}" dt="2020-04-09T10:01:18.063" v="163" actId="1076"/>
        <pc:sldMkLst>
          <pc:docMk/>
          <pc:sldMk cId="2106822013" sldId="588"/>
        </pc:sldMkLst>
        <pc:picChg chg="mod">
          <ac:chgData name="" userId="c631f8f2bba7ab5a" providerId="LiveId" clId="{D9513258-CBC8-4A50-931B-0A9DAE38F8EF}" dt="2020-04-09T10:01:18.063" v="163" actId="1076"/>
          <ac:picMkLst>
            <pc:docMk/>
            <pc:sldMk cId="2106822013" sldId="588"/>
            <ac:picMk id="7" creationId="{B1DF35CC-9970-4E35-9DBD-F10DDB8DD27F}"/>
          </ac:picMkLst>
        </pc:picChg>
        <pc:picChg chg="mod">
          <ac:chgData name="" userId="c631f8f2bba7ab5a" providerId="LiveId" clId="{D9513258-CBC8-4A50-931B-0A9DAE38F8EF}" dt="2020-04-09T10:00:16.898" v="148" actId="1076"/>
          <ac:picMkLst>
            <pc:docMk/>
            <pc:sldMk cId="2106822013" sldId="588"/>
            <ac:picMk id="1030" creationId="{EB61D225-B229-41B9-A212-11C2BFE90DF2}"/>
          </ac:picMkLst>
        </pc:picChg>
      </pc:sldChg>
      <pc:sldChg chg="modSp">
        <pc:chgData name="" userId="c631f8f2bba7ab5a" providerId="LiveId" clId="{D9513258-CBC8-4A50-931B-0A9DAE38F8EF}" dt="2020-04-09T10:01:06.498" v="159" actId="207"/>
        <pc:sldMkLst>
          <pc:docMk/>
          <pc:sldMk cId="3666708421" sldId="589"/>
        </pc:sldMkLst>
        <pc:spChg chg="mod">
          <ac:chgData name="" userId="c631f8f2bba7ab5a" providerId="LiveId" clId="{D9513258-CBC8-4A50-931B-0A9DAE38F8EF}" dt="2020-04-09T10:01:06.498" v="159" actId="207"/>
          <ac:spMkLst>
            <pc:docMk/>
            <pc:sldMk cId="3666708421" sldId="589"/>
            <ac:spMk id="7" creationId="{CF210768-BF89-40E5-8117-50B61D8E1C8D}"/>
          </ac:spMkLst>
        </pc:spChg>
      </pc:sldChg>
      <pc:sldChg chg="modAnim">
        <pc:chgData name="" userId="c631f8f2bba7ab5a" providerId="LiveId" clId="{D9513258-CBC8-4A50-931B-0A9DAE38F8EF}" dt="2020-04-09T10:01:36.100" v="164"/>
        <pc:sldMkLst>
          <pc:docMk/>
          <pc:sldMk cId="1354446446" sldId="590"/>
        </pc:sldMkLst>
      </pc:sldChg>
      <pc:sldChg chg="modSp modAnim">
        <pc:chgData name="" userId="c631f8f2bba7ab5a" providerId="LiveId" clId="{D9513258-CBC8-4A50-931B-0A9DAE38F8EF}" dt="2020-04-09T10:02:44.963" v="182" actId="14100"/>
        <pc:sldMkLst>
          <pc:docMk/>
          <pc:sldMk cId="552918642" sldId="591"/>
        </pc:sldMkLst>
        <pc:spChg chg="mod">
          <ac:chgData name="" userId="c631f8f2bba7ab5a" providerId="LiveId" clId="{D9513258-CBC8-4A50-931B-0A9DAE38F8EF}" dt="2020-04-09T10:02:44.963" v="182" actId="14100"/>
          <ac:spMkLst>
            <pc:docMk/>
            <pc:sldMk cId="552918642" sldId="591"/>
            <ac:spMk id="9" creationId="{00000000-0000-0000-0000-000000000000}"/>
          </ac:spMkLst>
        </pc:spChg>
      </pc:sldChg>
      <pc:sldChg chg="modSp">
        <pc:chgData name="" userId="c631f8f2bba7ab5a" providerId="LiveId" clId="{D9513258-CBC8-4A50-931B-0A9DAE38F8EF}" dt="2020-04-09T10:03:15.503" v="191" actId="1076"/>
        <pc:sldMkLst>
          <pc:docMk/>
          <pc:sldMk cId="1437202887" sldId="592"/>
        </pc:sldMkLst>
        <pc:spChg chg="mod">
          <ac:chgData name="" userId="c631f8f2bba7ab5a" providerId="LiveId" clId="{D9513258-CBC8-4A50-931B-0A9DAE38F8EF}" dt="2020-04-09T10:03:15.503" v="191" actId="1076"/>
          <ac:spMkLst>
            <pc:docMk/>
            <pc:sldMk cId="1437202887" sldId="592"/>
            <ac:spMk id="12" creationId="{00000000-0000-0000-0000-000000000000}"/>
          </ac:spMkLst>
        </pc:spChg>
        <pc:spChg chg="mod">
          <ac:chgData name="" userId="c631f8f2bba7ab5a" providerId="LiveId" clId="{D9513258-CBC8-4A50-931B-0A9DAE38F8EF}" dt="2020-04-09T10:03:04.636" v="188" actId="1076"/>
          <ac:spMkLst>
            <pc:docMk/>
            <pc:sldMk cId="1437202887" sldId="592"/>
            <ac:spMk id="14" creationId="{00000000-0000-0000-0000-000000000000}"/>
          </ac:spMkLst>
        </pc:spChg>
        <pc:spChg chg="mod">
          <ac:chgData name="" userId="c631f8f2bba7ab5a" providerId="LiveId" clId="{D9513258-CBC8-4A50-931B-0A9DAE38F8EF}" dt="2020-04-09T10:03:08.291" v="189" actId="403"/>
          <ac:spMkLst>
            <pc:docMk/>
            <pc:sldMk cId="1437202887" sldId="592"/>
            <ac:spMk id="17" creationId="{00000000-0000-0000-0000-000000000000}"/>
          </ac:spMkLst>
        </pc:spChg>
        <pc:spChg chg="mod">
          <ac:chgData name="" userId="c631f8f2bba7ab5a" providerId="LiveId" clId="{D9513258-CBC8-4A50-931B-0A9DAE38F8EF}" dt="2020-04-09T10:02:51.513" v="185" actId="403"/>
          <ac:spMkLst>
            <pc:docMk/>
            <pc:sldMk cId="1437202887" sldId="592"/>
            <ac:spMk id="19" creationId="{00000000-0000-0000-0000-000000000000}"/>
          </ac:spMkLst>
        </pc:spChg>
        <pc:grpChg chg="mod">
          <ac:chgData name="" userId="c631f8f2bba7ab5a" providerId="LiveId" clId="{D9513258-CBC8-4A50-931B-0A9DAE38F8EF}" dt="2020-04-09T10:02:48.575" v="184" actId="1076"/>
          <ac:grpSpMkLst>
            <pc:docMk/>
            <pc:sldMk cId="1437202887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D9513258-CBC8-4A50-931B-0A9DAE38F8EF}" dt="2020-04-09T10:03:54.922" v="194"/>
        <pc:sldMkLst>
          <pc:docMk/>
          <pc:sldMk cId="905079233" sldId="593"/>
        </pc:sldMkLst>
      </pc:sldChg>
      <pc:sldChg chg="delSp modSp modAnim">
        <pc:chgData name="" userId="c631f8f2bba7ab5a" providerId="LiveId" clId="{D9513258-CBC8-4A50-931B-0A9DAE38F8EF}" dt="2020-04-13T09:11:12.058" v="203" actId="14100"/>
        <pc:sldMkLst>
          <pc:docMk/>
          <pc:sldMk cId="3435008154" sldId="596"/>
        </pc:sldMkLst>
        <pc:spChg chg="mod">
          <ac:chgData name="" userId="c631f8f2bba7ab5a" providerId="LiveId" clId="{D9513258-CBC8-4A50-931B-0A9DAE38F8EF}" dt="2020-04-13T09:11:12.058" v="203" actId="14100"/>
          <ac:spMkLst>
            <pc:docMk/>
            <pc:sldMk cId="3435008154" sldId="596"/>
            <ac:spMk id="444419" creationId="{00000000-0000-0000-0000-000000000000}"/>
          </ac:spMkLst>
        </pc:spChg>
        <pc:picChg chg="del">
          <ac:chgData name="" userId="c631f8f2bba7ab5a" providerId="LiveId" clId="{D9513258-CBC8-4A50-931B-0A9DAE38F8EF}" dt="2020-04-13T09:11:03.677" v="199" actId="478"/>
          <ac:picMkLst>
            <pc:docMk/>
            <pc:sldMk cId="3435008154" sldId="596"/>
            <ac:picMk id="4" creationId="{00000000-0000-0000-0000-000000000000}"/>
          </ac:picMkLst>
        </pc:picChg>
      </pc:sldChg>
      <pc:sldChg chg="modSp modAnim">
        <pc:chgData name="" userId="c631f8f2bba7ab5a" providerId="LiveId" clId="{D9513258-CBC8-4A50-931B-0A9DAE38F8EF}" dt="2020-04-09T09:50:20.026" v="18" actId="1076"/>
        <pc:sldMkLst>
          <pc:docMk/>
          <pc:sldMk cId="3087325627" sldId="597"/>
        </pc:sldMkLst>
        <pc:spChg chg="mod">
          <ac:chgData name="" userId="c631f8f2bba7ab5a" providerId="LiveId" clId="{D9513258-CBC8-4A50-931B-0A9DAE38F8EF}" dt="2020-04-09T09:50:10.254" v="15" actId="403"/>
          <ac:spMkLst>
            <pc:docMk/>
            <pc:sldMk cId="3087325627" sldId="597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18.012" v="17" actId="1076"/>
          <ac:grpSpMkLst>
            <pc:docMk/>
            <pc:sldMk cId="3087325627" sldId="597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0.026" v="18" actId="1076"/>
          <ac:grpSpMkLst>
            <pc:docMk/>
            <pc:sldMk cId="3087325627" sldId="597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0:44.636" v="26" actId="403"/>
        <pc:sldMkLst>
          <pc:docMk/>
          <pc:sldMk cId="4143664530" sldId="599"/>
        </pc:sldMkLst>
        <pc:spChg chg="mod">
          <ac:chgData name="" userId="c631f8f2bba7ab5a" providerId="LiveId" clId="{D9513258-CBC8-4A50-931B-0A9DAE38F8EF}" dt="2020-04-09T09:50:44.636" v="26" actId="403"/>
          <ac:spMkLst>
            <pc:docMk/>
            <pc:sldMk cId="4143664530" sldId="599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40.374" v="24" actId="1076"/>
          <ac:grpSpMkLst>
            <pc:docMk/>
            <pc:sldMk cId="4143664530" sldId="599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6.655" v="20" actId="1076"/>
          <ac:grpSpMkLst>
            <pc:docMk/>
            <pc:sldMk cId="4143664530" sldId="599"/>
            <ac:grpSpMk id="12" creationId="{5A309E37-E2B9-414A-B29A-6FBF8B960C4F}"/>
          </ac:grpSpMkLst>
        </pc:grpChg>
        <pc:grpChg chg="mod">
          <ac:chgData name="" userId="c631f8f2bba7ab5a" providerId="LiveId" clId="{D9513258-CBC8-4A50-931B-0A9DAE38F8EF}" dt="2020-04-09T09:50:28.982" v="21" actId="1076"/>
          <ac:grpSpMkLst>
            <pc:docMk/>
            <pc:sldMk cId="4143664530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1:17.478" v="38" actId="1076"/>
        <pc:sldMkLst>
          <pc:docMk/>
          <pc:sldMk cId="2952440661" sldId="601"/>
        </pc:sldMkLst>
        <pc:spChg chg="mod">
          <ac:chgData name="" userId="c631f8f2bba7ab5a" providerId="LiveId" clId="{D9513258-CBC8-4A50-931B-0A9DAE38F8EF}" dt="2020-04-09T09:51:06.359" v="34" actId="14100"/>
          <ac:spMkLst>
            <pc:docMk/>
            <pc:sldMk cId="2952440661" sldId="601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14.950" v="37" actId="1076"/>
          <ac:grpSpMkLst>
            <pc:docMk/>
            <pc:sldMk cId="2952440661" sldId="601"/>
            <ac:grpSpMk id="17" creationId="{C40F4395-F3CD-4839-B521-D25FEADFA98B}"/>
          </ac:grpSpMkLst>
        </pc:grpChg>
        <pc:grpChg chg="mod">
          <ac:chgData name="" userId="c631f8f2bba7ab5a" providerId="LiveId" clId="{D9513258-CBC8-4A50-931B-0A9DAE38F8EF}" dt="2020-04-09T09:51:10.615" v="35" actId="1076"/>
          <ac:grpSpMkLst>
            <pc:docMk/>
            <pc:sldMk cId="2952440661" sldId="601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17.478" v="38" actId="1076"/>
          <ac:grpSpMkLst>
            <pc:docMk/>
            <pc:sldMk cId="2952440661" sldId="601"/>
            <ac:grpSpMk id="22" creationId="{263B933C-4BA7-483C-A696-93986F648407}"/>
          </ac:grpSpMkLst>
        </pc:grpChg>
        <pc:grpChg chg="mod">
          <ac:chgData name="" userId="c631f8f2bba7ab5a" providerId="LiveId" clId="{D9513258-CBC8-4A50-931B-0A9DAE38F8EF}" dt="2020-04-09T09:51:12.529" v="36" actId="1076"/>
          <ac:grpSpMkLst>
            <pc:docMk/>
            <pc:sldMk cId="2952440661" sldId="601"/>
            <ac:grpSpMk id="25" creationId="{6A37FCC3-68D0-4E88-A413-0F04A87AFEE4}"/>
          </ac:grpSpMkLst>
        </pc:grpChg>
      </pc:sldChg>
      <pc:sldChg chg="modSp modAnim">
        <pc:chgData name="" userId="c631f8f2bba7ab5a" providerId="LiveId" clId="{D9513258-CBC8-4A50-931B-0A9DAE38F8EF}" dt="2020-04-09T09:51:42.375" v="45" actId="1076"/>
        <pc:sldMkLst>
          <pc:docMk/>
          <pc:sldMk cId="2144814384" sldId="603"/>
        </pc:sldMkLst>
        <pc:spChg chg="mod">
          <ac:chgData name="" userId="c631f8f2bba7ab5a" providerId="LiveId" clId="{D9513258-CBC8-4A50-931B-0A9DAE38F8EF}" dt="2020-04-09T09:51:33.742" v="42" actId="14100"/>
          <ac:spMkLst>
            <pc:docMk/>
            <pc:sldMk cId="2144814384" sldId="603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37.558" v="44" actId="1076"/>
          <ac:grpSpMkLst>
            <pc:docMk/>
            <pc:sldMk cId="2144814384" sldId="603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42.375" v="45" actId="1076"/>
          <ac:grpSpMkLst>
            <pc:docMk/>
            <pc:sldMk cId="2144814384" sldId="603"/>
            <ac:grpSpMk id="22" creationId="{263B933C-4BA7-483C-A696-93986F648407}"/>
          </ac:grpSpMkLst>
        </pc:grpChg>
      </pc:sldChg>
      <pc:sldChg chg="modSp modAnim">
        <pc:chgData name="" userId="c631f8f2bba7ab5a" providerId="LiveId" clId="{D9513258-CBC8-4A50-931B-0A9DAE38F8EF}" dt="2020-04-09T09:52:21.119" v="51" actId="1076"/>
        <pc:sldMkLst>
          <pc:docMk/>
          <pc:sldMk cId="4197539059" sldId="605"/>
        </pc:sldMkLst>
        <pc:spChg chg="mod">
          <ac:chgData name="" userId="c631f8f2bba7ab5a" providerId="LiveId" clId="{D9513258-CBC8-4A50-931B-0A9DAE38F8EF}" dt="2020-04-09T09:52:12.534" v="50" actId="403"/>
          <ac:spMkLst>
            <pc:docMk/>
            <pc:sldMk cId="4197539059" sldId="605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2:21.119" v="51" actId="1076"/>
          <ac:grpSpMkLst>
            <pc:docMk/>
            <pc:sldMk cId="4197539059" sldId="605"/>
            <ac:grpSpMk id="18" creationId="{4B2D9BF5-3606-40BC-9C72-63575C76D63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650789-EFA4-4D58-8B10-D2FD5281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0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B649C0-3B30-45B4-B2CD-550BF101F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77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4802BD-6A21-4216-B592-967F04897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3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B07389-BCFF-4E22-9D5A-0CA8CE560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98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72FD0D-4A4C-4AD1-A614-374E5747E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9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F44357-DC2D-454F-B47D-6E7A98442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33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Compete/Index/2409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9#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9#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9#5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0ED512BB-0A77-4A84-B7CE-0813E82C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E64-C790-472B-9537-EE92B1D41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Как да си направим </a:t>
            </a:r>
            <a:r>
              <a:rPr lang="ru-RU" sz="4800" dirty="0" err="1"/>
              <a:t>часовник</a:t>
            </a:r>
            <a:r>
              <a:rPr lang="ru-RU" sz="4800" dirty="0"/>
              <a:t> с код?</a:t>
            </a:r>
            <a:endParaRPr lang="bg-BG" sz="48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7AE7D2C-F1FB-426F-909A-EBED49B2F2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2196" y="2286000"/>
            <a:ext cx="7640428" cy="330708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(let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console.log(`${h}:${m}`);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https://judge.softuni.bg/Contests/Index/2409#0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9374" y="1785861"/>
            <a:ext cx="2863656" cy="46320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7D46C8-A4BC-4987-9E55-9FD70586B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5872" y="1249289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579206" y="2002519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E51ED83-6A37-46CC-AB36-13AC6184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6114D69-D61C-46C6-B5A0-B9F120C3A31E}"/>
              </a:ext>
            </a:extLst>
          </p:cNvPr>
          <p:cNvSpPr txBox="1">
            <a:spLocks/>
          </p:cNvSpPr>
          <p:nvPr/>
        </p:nvSpPr>
        <p:spPr>
          <a:xfrm>
            <a:off x="651000" y="2828861"/>
            <a:ext cx="7170253" cy="164182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(let j = 0; j &lt; n; j++) 			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566AB-A410-4235-9E76-1E8FE3E89940}"/>
              </a:ext>
            </a:extLst>
          </p:cNvPr>
          <p:cNvSpPr/>
          <p:nvPr/>
        </p:nvSpPr>
        <p:spPr>
          <a:xfrm>
            <a:off x="2406000" y="2944611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8CBBB-2532-4A05-BC23-9DF23E463D0B}"/>
              </a:ext>
            </a:extLst>
          </p:cNvPr>
          <p:cNvSpPr/>
          <p:nvPr/>
        </p:nvSpPr>
        <p:spPr>
          <a:xfrm>
            <a:off x="3128585" y="35412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C3E0468-C239-4A5C-B5E8-6DC1B79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3969000"/>
            <a:ext cx="3806300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</p:spTree>
    <p:extLst>
      <p:ext uri="{BB962C8B-B14F-4D97-AF65-F5344CB8AC3E}">
        <p14:creationId xmlns:p14="http://schemas.microsoft.com/office/powerpoint/2010/main" val="4128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9244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1" y="2429316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5B4425A-5B0F-4117-94F3-CDB71F99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499" y="1629000"/>
            <a:ext cx="11048999" cy="394220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(let x = 1; x &lt;= 10; x++)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(let y = 1; y &lt;= 10; y++)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console.log(`${x} * ${y} = ${product}`);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https://judge.softuni.bg/Contests/Index/2409#1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8E908C-3F0C-4564-81DD-4F50B31B7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F19EE-6E95-470A-B027-B8EEB910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4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293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6AB709-44C3-43DE-BCD8-E76195FBB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200981"/>
            <a:ext cx="8432041" cy="3329270"/>
            <a:chOff x="876030" y="1523343"/>
            <a:chExt cx="8432041" cy="350449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523343"/>
              <a:ext cx="8432041" cy="2846386"/>
              <a:chOff x="-3896047" y="3752904"/>
              <a:chExt cx="8432041" cy="284638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752904"/>
                <a:ext cx="580772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554762" y="5996696"/>
                <a:ext cx="7090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891635"/>
              <a:chOff x="1965463" y="4464405"/>
              <a:chExt cx="7342090" cy="289163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F949696-5F8B-4837-885E-499D658A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2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startingNumber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finalNumber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Number(input[1]);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Number(input[2]);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33925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198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86D5EC-8612-4547-9676-0D19991F3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0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AD18B9-6FC3-4F98-9BEB-B770A7DB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214234" cy="4307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3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13CB7CF-1A1C-4DF8-B246-07FEBC20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0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881D9A5A-B8BD-4F5E-A833-D7D232F7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57200" y="6427974"/>
            <a:ext cx="1082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3057526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1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3BDDF6-291D-4EDC-A856-F55164257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67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AF2E5C-C7B9-4F3A-A02F-E0183A508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EC5C2-7E6B-4E3C-9D48-B2269077D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CE4-7121-4C32-9501-A415263DDB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B2AE-D566-42C5-B789-C38F8F4C4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2503863"/>
            <a:ext cx="5359192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22031" y="4200159"/>
            <a:ext cx="2889113" cy="1758250"/>
            <a:chOff x="4997283" y="4570824"/>
            <a:chExt cx="3592286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84423" y="2529390"/>
            <a:ext cx="2542135" cy="1266985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B1D765B-E53B-4CF5-9AE3-5EEF2AB43A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61" y="2484000"/>
            <a:ext cx="5455017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10137" y="3875597"/>
            <a:ext cx="3458403" cy="1921317"/>
            <a:chOff x="4865185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86816" y="2484000"/>
            <a:ext cx="2771670" cy="1104559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13228" y="463748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58C5E03-BBE1-4FB6-ADBB-F7FDF23239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Какъв ще е резултатът от изпълнението на следния код:</a:t>
            </a:r>
            <a:endParaRPr lang="en-US" dirty="0"/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604" y="2175131"/>
            <a:ext cx="5204326" cy="332386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10){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i--;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82230" y="2175131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165067" y="4017522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40564" y="2137633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130172" y="4600611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C10B205-255D-446C-AD1A-087489585B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611463" cy="341778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64437" y="3938644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015498" y="2678488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762500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D4D416-02D9-48C8-B941-BB84C5C8D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6662" y="1828801"/>
            <a:ext cx="4113466" cy="49284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621098" y="4006990"/>
            <a:ext cx="3020733" cy="1842391"/>
            <a:chOff x="4853226" y="4595686"/>
            <a:chExt cx="3783702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806950"/>
            <a:ext cx="2812466" cy="1180237"/>
            <a:chOff x="8946606" y="2302916"/>
            <a:chExt cx="3037711" cy="1266985"/>
          </a:xfrm>
          <a:solidFill>
            <a:schemeClr val="tx1"/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185CD7B-E561-459B-8434-22004D3C72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2D5707-6D25-4D97-BD33-B113AE5B8D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8B94F34-1443-4ED0-BE1A-3B16B28BC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982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1440</Words>
  <Application>Microsoft Office PowerPoint</Application>
  <PresentationFormat>Широк екран</PresentationFormat>
  <Paragraphs>248</Paragraphs>
  <Slides>26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19</cp:revision>
  <dcterms:created xsi:type="dcterms:W3CDTF">2018-05-23T13:08:44Z</dcterms:created>
  <dcterms:modified xsi:type="dcterms:W3CDTF">2020-05-01T13:10:13Z</dcterms:modified>
  <cp:category>computer programming;programming;C#;програмиране;кодиране</cp:category>
</cp:coreProperties>
</file>