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>
                <a:latin typeface="Consolas" pitchFamily="49" charset="0"/>
              </a:rPr>
              <a:t>x); </a:t>
            </a:r>
            <a:r>
              <a:rPr lang="en-US" sz="2400" b="1" i="1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Data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</TotalTime>
  <Words>2279</Words>
  <Application>Microsoft Office PowerPoint</Application>
  <PresentationFormat>Широк екран</PresentationFormat>
  <Paragraphs>352</Paragraphs>
  <Slides>39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 Kirilov</cp:lastModifiedBy>
  <cp:revision>29</cp:revision>
  <dcterms:created xsi:type="dcterms:W3CDTF">2018-05-23T13:08:44Z</dcterms:created>
  <dcterms:modified xsi:type="dcterms:W3CDTF">2021-01-20T17:23:39Z</dcterms:modified>
  <cp:category>programming;computer programming;software development;web development</cp:category>
</cp:coreProperties>
</file>