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34"/>
  </p:notesMasterIdLst>
  <p:handoutMasterIdLst>
    <p:handoutMasterId r:id="rId35"/>
  </p:handoutMasterIdLst>
  <p:sldIdLst>
    <p:sldId id="256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1491</Words>
  <Application>Microsoft Office PowerPoint</Application>
  <PresentationFormat>Широк екран</PresentationFormat>
  <Paragraphs>248</Paragraphs>
  <Slides>28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17</cp:revision>
  <dcterms:created xsi:type="dcterms:W3CDTF">2018-05-23T13:08:44Z</dcterms:created>
  <dcterms:modified xsi:type="dcterms:W3CDTF">2021-01-05T08:21:16Z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