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258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8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5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9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38482" y="107315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Number(number);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solve(1);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0785"/>
            <a:ext cx="1059180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https://judge.softuni.bg/Contests/Index/2403#0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851400" y="5931893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1775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134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solve("Monday");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286000" y="5607318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1827" y="1403301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https://judge.softuni.bg/Contests/Index/2403#8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hlinkClick r:id="rId2"/>
              </a:rPr>
              <a:t>https://judge.softuni.bg/Contests/Index/2403#3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25" y="1397729"/>
            <a:ext cx="995776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solve(productName, town, quantity)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quantity = Number(quantity);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а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https://judge.softuni.bg/Contests/Index/2403#5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solve(word)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solve(day)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5" y="3073400"/>
            <a:ext cx="866710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solve(number)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= Number(number);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solve(n)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n = Number(n);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441485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35036" y="4194000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292749" y="2118668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2425</Words>
  <Application>Microsoft Office PowerPoint</Application>
  <PresentationFormat>Широк екран</PresentationFormat>
  <Paragraphs>539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114</cp:revision>
  <dcterms:created xsi:type="dcterms:W3CDTF">2018-05-23T13:08:44Z</dcterms:created>
  <dcterms:modified xsi:type="dcterms:W3CDTF">2020-05-01T13:04:42Z</dcterms:modified>
  <cp:category>computer programming;programming;C#;програмиране;кодиране</cp:category>
</cp:coreProperties>
</file>