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8" r:id="rId28"/>
    <p:sldId id="279" r:id="rId29"/>
    <p:sldId id="280" r:id="rId30"/>
    <p:sldId id="302" r:id="rId31"/>
    <p:sldId id="272" r:id="rId32"/>
    <p:sldId id="273" r:id="rId33"/>
    <p:sldId id="283" r:id="rId34"/>
    <p:sldId id="284" r:id="rId35"/>
    <p:sldId id="285" r:id="rId36"/>
    <p:sldId id="286" r:id="rId37"/>
    <p:sldId id="309" r:id="rId38"/>
    <p:sldId id="274" r:id="rId39"/>
    <p:sldId id="275" r:id="rId40"/>
    <p:sldId id="288" r:id="rId41"/>
    <p:sldId id="294" r:id="rId42"/>
    <p:sldId id="296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302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9949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console.log(`Poor (${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–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/>
              <a:t>'</a:t>
            </a:r>
            <a:r>
              <a:rPr lang="en-US" b="1" i="1" dirty="0">
                <a:latin typeface="Consolas" panose="020B0609020204030204" pitchFamily="49" charset="0"/>
              </a:rPr>
              <a:t>&lt;name&gt;</a:t>
            </a:r>
            <a:r>
              <a:rPr lang="en-US" b="1" dirty="0">
                <a:latin typeface="Consolas" panose="020B0609020204030204" pitchFamily="49" charset="0"/>
              </a:rPr>
              <a:t> does not qualify</a:t>
            </a:r>
            <a:r>
              <a:rPr lang="en-US" dirty="0"/>
              <a:t>'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number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boolean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string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 = 42;</a:t>
            </a:r>
          </a:p>
          <a:p>
            <a:r>
              <a:rPr lang="en-US" sz="2800" noProof="1"/>
              <a:t>ch = 'A';</a:t>
            </a:r>
          </a:p>
          <a:p>
            <a:r>
              <a:rPr lang="en-US" sz="2800" noProof="1"/>
              <a:t>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(8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object, Array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  <a:endParaRPr lang="en-US" sz="3600" dirty="0"/>
          </a:p>
          <a:p>
            <a:pPr>
              <a:spcBef>
                <a:spcPts val="17400"/>
              </a:spcBef>
            </a:pPr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  <a:r>
              <a:rPr lang="en-US" sz="3600" dirty="0"/>
              <a:t> and after </a:t>
            </a:r>
            <a:r>
              <a:rPr lang="en-US" sz="36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conditional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loop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</TotalTime>
  <Words>2293</Words>
  <Application>Microsoft Office PowerPoint</Application>
  <PresentationFormat>Широк екран</PresentationFormat>
  <Paragraphs>439</Paragraphs>
  <Slides>42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Value vs. Reference Types</vt:lpstr>
      <vt:lpstr>Value Types</vt:lpstr>
      <vt:lpstr>Reference Types</vt:lpstr>
      <vt:lpstr>Value vs. Reference Types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45</cp:revision>
  <dcterms:created xsi:type="dcterms:W3CDTF">2018-05-23T13:08:44Z</dcterms:created>
  <dcterms:modified xsi:type="dcterms:W3CDTF">2021-01-04T16:27:31Z</dcterms:modified>
  <cp:category>programming;computer programming;software development;web development</cp:category>
</cp:coreProperties>
</file>