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90"/>
  </p:notesMasterIdLst>
  <p:handoutMasterIdLst>
    <p:handoutMasterId r:id="rId91"/>
  </p:handoutMasterIdLst>
  <p:sldIdLst>
    <p:sldId id="394" r:id="rId3"/>
    <p:sldId id="395" r:id="rId4"/>
    <p:sldId id="526" r:id="rId5"/>
    <p:sldId id="527" r:id="rId6"/>
    <p:sldId id="528" r:id="rId7"/>
    <p:sldId id="530" r:id="rId8"/>
    <p:sldId id="575" r:id="rId9"/>
    <p:sldId id="576" r:id="rId10"/>
    <p:sldId id="577" r:id="rId11"/>
    <p:sldId id="578" r:id="rId12"/>
    <p:sldId id="579" r:id="rId13"/>
    <p:sldId id="580" r:id="rId14"/>
    <p:sldId id="581" r:id="rId15"/>
    <p:sldId id="582" r:id="rId16"/>
    <p:sldId id="583" r:id="rId17"/>
    <p:sldId id="584" r:id="rId18"/>
    <p:sldId id="585" r:id="rId19"/>
    <p:sldId id="586" r:id="rId20"/>
    <p:sldId id="587" r:id="rId21"/>
    <p:sldId id="588" r:id="rId22"/>
    <p:sldId id="589" r:id="rId23"/>
    <p:sldId id="591" r:id="rId24"/>
    <p:sldId id="590" r:id="rId25"/>
    <p:sldId id="531" r:id="rId26"/>
    <p:sldId id="532" r:id="rId27"/>
    <p:sldId id="562" r:id="rId28"/>
    <p:sldId id="563" r:id="rId29"/>
    <p:sldId id="564" r:id="rId30"/>
    <p:sldId id="565" r:id="rId31"/>
    <p:sldId id="566" r:id="rId32"/>
    <p:sldId id="567" r:id="rId33"/>
    <p:sldId id="568" r:id="rId34"/>
    <p:sldId id="570" r:id="rId35"/>
    <p:sldId id="569" r:id="rId36"/>
    <p:sldId id="571" r:id="rId37"/>
    <p:sldId id="572" r:id="rId38"/>
    <p:sldId id="573" r:id="rId39"/>
    <p:sldId id="574" r:id="rId40"/>
    <p:sldId id="558" r:id="rId41"/>
    <p:sldId id="559" r:id="rId42"/>
    <p:sldId id="556" r:id="rId43"/>
    <p:sldId id="561" r:id="rId44"/>
    <p:sldId id="560" r:id="rId45"/>
    <p:sldId id="509" r:id="rId46"/>
    <p:sldId id="510" r:id="rId47"/>
    <p:sldId id="511" r:id="rId48"/>
    <p:sldId id="512" r:id="rId49"/>
    <p:sldId id="513" r:id="rId50"/>
    <p:sldId id="592" r:id="rId51"/>
    <p:sldId id="595" r:id="rId52"/>
    <p:sldId id="594" r:id="rId53"/>
    <p:sldId id="597" r:id="rId54"/>
    <p:sldId id="598" r:id="rId55"/>
    <p:sldId id="599" r:id="rId56"/>
    <p:sldId id="600" r:id="rId57"/>
    <p:sldId id="601" r:id="rId58"/>
    <p:sldId id="602" r:id="rId59"/>
    <p:sldId id="603" r:id="rId60"/>
    <p:sldId id="604" r:id="rId61"/>
    <p:sldId id="606" r:id="rId62"/>
    <p:sldId id="605" r:id="rId63"/>
    <p:sldId id="517" r:id="rId64"/>
    <p:sldId id="518" r:id="rId65"/>
    <p:sldId id="519" r:id="rId66"/>
    <p:sldId id="613" r:id="rId67"/>
    <p:sldId id="614" r:id="rId68"/>
    <p:sldId id="616" r:id="rId69"/>
    <p:sldId id="615" r:id="rId70"/>
    <p:sldId id="617" r:id="rId71"/>
    <p:sldId id="607" r:id="rId72"/>
    <p:sldId id="608" r:id="rId73"/>
    <p:sldId id="609" r:id="rId74"/>
    <p:sldId id="610" r:id="rId75"/>
    <p:sldId id="611" r:id="rId76"/>
    <p:sldId id="612" r:id="rId77"/>
    <p:sldId id="506" r:id="rId78"/>
    <p:sldId id="507" r:id="rId79"/>
    <p:sldId id="508" r:id="rId80"/>
    <p:sldId id="618" r:id="rId81"/>
    <p:sldId id="620" r:id="rId82"/>
    <p:sldId id="621" r:id="rId83"/>
    <p:sldId id="622" r:id="rId84"/>
    <p:sldId id="619" r:id="rId85"/>
    <p:sldId id="469" r:id="rId86"/>
    <p:sldId id="468" r:id="rId87"/>
    <p:sldId id="423" r:id="rId88"/>
    <p:sldId id="393" r:id="rId8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CEFB"/>
    <a:srgbClr val="1A8AFA"/>
    <a:srgbClr val="F3CD60"/>
    <a:srgbClr val="C7BFAC"/>
    <a:srgbClr val="FFF0D9"/>
    <a:srgbClr val="FFA72A"/>
    <a:srgbClr val="F0F5FA"/>
    <a:srgbClr val="0097CC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533" autoAdjust="0"/>
  </p:normalViewPr>
  <p:slideViewPr>
    <p:cSldViewPr>
      <p:cViewPr>
        <p:scale>
          <a:sx n="70" d="100"/>
          <a:sy n="70" d="100"/>
        </p:scale>
        <p:origin x="534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22-Oct-15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22-Oct-15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84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55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72034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674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72778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94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44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95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22-Oct-15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58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22-Oct-15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org/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go.net/ufds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dsger_W._Dijkstra" TargetMode="External"/><Relationship Id="rId2" Type="http://schemas.openxmlformats.org/officeDocument/2006/relationships/hyperlink" Target="https://en.wikipedia.org/wiki/Dijkstra's_algorith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hyperlink" Target="http://www.superhosting.bg/" TargetMode="External"/><Relationship Id="rId18" Type="http://schemas.openxmlformats.org/officeDocument/2006/relationships/hyperlink" Target="http://www.infragistics.com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30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26.png"/><Relationship Id="rId17" Type="http://schemas.openxmlformats.org/officeDocument/2006/relationships/hyperlink" Target="https://softuni.bg/trainings/1194/Algorithms-September-2015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8.png"/><Relationship Id="rId20" Type="http://schemas.openxmlformats.org/officeDocument/2006/relationships/hyperlink" Target="http://netpeak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indeavr.com/" TargetMode="External"/><Relationship Id="rId10" Type="http://schemas.openxmlformats.org/officeDocument/2006/relationships/image" Target="../media/image25.png"/><Relationship Id="rId19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7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86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7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656013" y="457200"/>
            <a:ext cx="7839542" cy="1087372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Graph Algorithms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3" y="1545609"/>
            <a:ext cx="7839541" cy="1997260"/>
          </a:xfrm>
        </p:spPr>
        <p:txBody>
          <a:bodyPr>
            <a:normAutofit/>
          </a:bodyPr>
          <a:lstStyle/>
          <a:p>
            <a:r>
              <a:rPr lang="en-US" dirty="0"/>
              <a:t>Spanning Trees, </a:t>
            </a:r>
            <a:r>
              <a:rPr lang="en-US" dirty="0" smtClean="0"/>
              <a:t>Shortest </a:t>
            </a:r>
            <a:r>
              <a:rPr lang="en-US" dirty="0" smtClean="0"/>
              <a:t>Paths, </a:t>
            </a:r>
            <a:r>
              <a:rPr lang="en-US" dirty="0" smtClean="0"/>
              <a:t>Strongly </a:t>
            </a:r>
            <a:r>
              <a:rPr lang="en-US" dirty="0"/>
              <a:t>Connected Components, Bi-Connectivity, Max </a:t>
            </a:r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77198"/>
            <a:ext cx="3187613" cy="525135"/>
          </a:xfrm>
        </p:spPr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147097"/>
            <a:ext cx="3187614" cy="444343"/>
          </a:xfrm>
        </p:spPr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652203"/>
            <a:ext cx="3187613" cy="363552"/>
          </a:xfrm>
        </p:spPr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93365"/>
            <a:ext cx="3187613" cy="331235"/>
          </a:xfrm>
        </p:spPr>
        <p:txBody>
          <a:bodyPr/>
          <a:lstStyle/>
          <a:p>
            <a:r>
              <a:rPr lang="en-US" smtClean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310050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6012" y="3949058"/>
            <a:ext cx="2133598" cy="23414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817383">
            <a:off x="4725682" y="3783865"/>
            <a:ext cx="2536144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Advanced</a:t>
            </a:r>
            <a:b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Graph Algorithms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3" name="Picture 2" descr="http://www.nucleoplasty.com/Images/ourTechnology.jpg"/>
          <p:cNvPicPr>
            <a:picLocks noChangeAspect="1" noChangeArrowheads="1"/>
          </p:cNvPicPr>
          <p:nvPr/>
        </p:nvPicPr>
        <p:blipFill>
          <a:blip r:embed="rId7" cstate="print">
            <a:lum bright="10000" contrast="20000"/>
          </a:blip>
          <a:srcRect/>
          <a:stretch>
            <a:fillRect/>
          </a:stretch>
        </p:blipFill>
        <p:spPr bwMode="auto">
          <a:xfrm>
            <a:off x="7694612" y="3872249"/>
            <a:ext cx="3776942" cy="2376151"/>
          </a:xfrm>
          <a:prstGeom prst="roundRect">
            <a:avLst>
              <a:gd name="adj" fmla="val 2353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</p:spPr>
      </p:pic>
      <p:pic>
        <p:nvPicPr>
          <p:cNvPr id="15" name="Picture 14" descr="http://softuni.org" title="Software University Foundation">
            <a:hlinkClick r:id="rId8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821982" y="1966158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18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Take the smallest edge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BD </a:t>
            </a:r>
            <a:r>
              <a:rPr lang="en-US" sz="3200" dirty="0"/>
              <a:t>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en-US" sz="32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000" dirty="0" smtClean="0"/>
              <a:t>The edge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BD</a:t>
            </a:r>
            <a:r>
              <a:rPr lang="en-US" sz="3000" dirty="0" smtClean="0"/>
              <a:t> connects different trees </a:t>
            </a:r>
            <a:r>
              <a:rPr lang="en-US" sz="3000" dirty="0" smtClean="0">
                <a:sym typeface="Wingdings" panose="05000000000000000000" pitchFamily="2" charset="2"/>
              </a:rPr>
              <a:t> add it to the forest</a:t>
            </a:r>
            <a:endParaRPr lang="en-US" sz="3000" dirty="0" smtClean="0"/>
          </a:p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sz="3200" dirty="0" smtClean="0"/>
              <a:t> = {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BD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3200" dirty="0" smtClean="0"/>
              <a:t>}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sz="3200" dirty="0"/>
              <a:t> = </a:t>
            </a:r>
            <a:r>
              <a:rPr lang="en-US" sz="3200" dirty="0" smtClean="0"/>
              <a:t>{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AB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AC</a:t>
            </a:r>
            <a:r>
              <a:rPr lang="en-US" sz="3200" dirty="0"/>
              <a:t>=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CE</a:t>
            </a:r>
            <a:r>
              <a:rPr lang="en-US" sz="3200" dirty="0"/>
              <a:t>=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HI</a:t>
            </a:r>
            <a:r>
              <a:rPr lang="en-US" sz="3200" dirty="0"/>
              <a:t>=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DE</a:t>
            </a:r>
            <a:r>
              <a:rPr lang="en-US" sz="3200" dirty="0"/>
              <a:t>=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GH</a:t>
            </a:r>
            <a:r>
              <a:rPr lang="en-US" sz="3200" dirty="0"/>
              <a:t>=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AD</a:t>
            </a:r>
            <a:r>
              <a:rPr lang="en-US" sz="3200" dirty="0"/>
              <a:t>=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9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GI</a:t>
            </a:r>
            <a:r>
              <a:rPr lang="en-US" sz="3200" dirty="0"/>
              <a:t>=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EF</a:t>
            </a:r>
            <a:r>
              <a:rPr lang="en-US" sz="3200" dirty="0"/>
              <a:t>=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CD</a:t>
            </a:r>
            <a:r>
              <a:rPr lang="en-US" sz="3200" dirty="0"/>
              <a:t>=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20</a:t>
            </a:r>
            <a:r>
              <a:rPr lang="en-US" sz="3200" dirty="0"/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Kruskal’s</a:t>
            </a:r>
            <a:r>
              <a:rPr lang="en-US" dirty="0" smtClean="0"/>
              <a:t> Algorithm – Step #2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3126233" y="4385647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1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Take the smallest edge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AB </a:t>
            </a:r>
            <a:r>
              <a:rPr lang="en-US" sz="3200" dirty="0"/>
              <a:t>=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endParaRPr lang="en-US" sz="32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000" dirty="0" smtClean="0"/>
              <a:t>The edge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AB</a:t>
            </a:r>
            <a:r>
              <a:rPr lang="en-US" sz="3000" dirty="0" smtClean="0"/>
              <a:t> connects different trees </a:t>
            </a:r>
            <a:r>
              <a:rPr lang="en-US" sz="3000" dirty="0" smtClean="0">
                <a:sym typeface="Wingdings" panose="05000000000000000000" pitchFamily="2" charset="2"/>
              </a:rPr>
              <a:t> add it to the forest</a:t>
            </a:r>
            <a:endParaRPr lang="en-US" sz="3000" dirty="0" smtClean="0"/>
          </a:p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sz="3200" dirty="0" smtClean="0"/>
              <a:t> = {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BD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AB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sz="3200" dirty="0" smtClean="0"/>
              <a:t>}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sz="3200" dirty="0"/>
              <a:t> = </a:t>
            </a:r>
            <a:r>
              <a:rPr lang="en-US" sz="3200" dirty="0" smtClean="0"/>
              <a:t>{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AC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CE</a:t>
            </a:r>
            <a:r>
              <a:rPr lang="en-US" sz="3200" dirty="0"/>
              <a:t>=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HI</a:t>
            </a:r>
            <a:r>
              <a:rPr lang="en-US" sz="3200" dirty="0"/>
              <a:t>=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DE</a:t>
            </a:r>
            <a:r>
              <a:rPr lang="en-US" sz="3200" dirty="0"/>
              <a:t>=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GH</a:t>
            </a:r>
            <a:r>
              <a:rPr lang="en-US" sz="3200" dirty="0"/>
              <a:t>=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AD</a:t>
            </a:r>
            <a:r>
              <a:rPr lang="en-US" sz="3200" dirty="0"/>
              <a:t>=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9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GI</a:t>
            </a:r>
            <a:r>
              <a:rPr lang="en-US" sz="3200" dirty="0"/>
              <a:t>=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EF</a:t>
            </a:r>
            <a:r>
              <a:rPr lang="en-US" sz="3200" dirty="0"/>
              <a:t>=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CD</a:t>
            </a:r>
            <a:r>
              <a:rPr lang="en-US" sz="3200" dirty="0"/>
              <a:t>=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20</a:t>
            </a:r>
            <a:r>
              <a:rPr lang="en-US" sz="3200" dirty="0"/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Kruskal’s</a:t>
            </a:r>
            <a:r>
              <a:rPr lang="en-US" dirty="0" smtClean="0"/>
              <a:t> Algorithm – Step #3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3126233" y="4385647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34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Take the smallest edge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AC </a:t>
            </a:r>
            <a:r>
              <a:rPr lang="en-US" sz="3200" dirty="0" smtClean="0"/>
              <a:t>=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</a:p>
          <a:p>
            <a:pPr lvl="1"/>
            <a:r>
              <a:rPr lang="en-US" sz="3000" dirty="0" smtClean="0"/>
              <a:t>The edge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AC </a:t>
            </a:r>
            <a:r>
              <a:rPr lang="en-US" sz="3000" dirty="0" smtClean="0"/>
              <a:t>connects different trees </a:t>
            </a:r>
            <a:r>
              <a:rPr lang="en-US" sz="3000" dirty="0" smtClean="0">
                <a:sym typeface="Wingdings" panose="05000000000000000000" pitchFamily="2" charset="2"/>
              </a:rPr>
              <a:t> add it to the forest</a:t>
            </a:r>
            <a:endParaRPr lang="en-US" sz="3000" dirty="0" smtClean="0"/>
          </a:p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sz="3200" dirty="0" smtClean="0"/>
              <a:t> = {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BD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AB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AC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sz="3200" dirty="0"/>
              <a:t>}</a:t>
            </a:r>
            <a:endParaRPr lang="en-US" sz="3200" dirty="0" smtClean="0"/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sz="3200" dirty="0"/>
              <a:t> = </a:t>
            </a:r>
            <a:r>
              <a:rPr lang="en-US" sz="3200" dirty="0" smtClean="0"/>
              <a:t>{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CE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HI</a:t>
            </a:r>
            <a:r>
              <a:rPr lang="en-US" sz="3200" dirty="0"/>
              <a:t>=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DE</a:t>
            </a:r>
            <a:r>
              <a:rPr lang="en-US" sz="3200" dirty="0"/>
              <a:t>=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GH</a:t>
            </a:r>
            <a:r>
              <a:rPr lang="en-US" sz="3200" dirty="0"/>
              <a:t>=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AD</a:t>
            </a:r>
            <a:r>
              <a:rPr lang="en-US" sz="3200" dirty="0"/>
              <a:t>=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9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GI</a:t>
            </a:r>
            <a:r>
              <a:rPr lang="en-US" sz="3200" dirty="0"/>
              <a:t>=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EF</a:t>
            </a:r>
            <a:r>
              <a:rPr lang="en-US" sz="3200" dirty="0"/>
              <a:t>=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CD</a:t>
            </a:r>
            <a:r>
              <a:rPr lang="en-US" sz="3200" dirty="0"/>
              <a:t>=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20</a:t>
            </a:r>
            <a:r>
              <a:rPr lang="en-US" sz="3200" dirty="0"/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Kruskal’s</a:t>
            </a:r>
            <a:r>
              <a:rPr lang="en-US" dirty="0" smtClean="0"/>
              <a:t> Algorithm – Step #4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3126233" y="4385647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534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Take the smallest edge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CE </a:t>
            </a:r>
            <a:r>
              <a:rPr lang="en-US" sz="3200" dirty="0" smtClean="0"/>
              <a:t>=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</a:p>
          <a:p>
            <a:pPr lvl="1"/>
            <a:r>
              <a:rPr lang="en-US" sz="3000" dirty="0" smtClean="0"/>
              <a:t>The edge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CE </a:t>
            </a:r>
            <a:r>
              <a:rPr lang="en-US" sz="3000" dirty="0" smtClean="0"/>
              <a:t>connects different trees </a:t>
            </a:r>
            <a:r>
              <a:rPr lang="en-US" sz="3000" dirty="0" smtClean="0">
                <a:sym typeface="Wingdings" panose="05000000000000000000" pitchFamily="2" charset="2"/>
              </a:rPr>
              <a:t> add it to the forest</a:t>
            </a:r>
            <a:endParaRPr lang="en-US" sz="3000" dirty="0" smtClean="0"/>
          </a:p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sz="3200" dirty="0" smtClean="0"/>
              <a:t> = {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BD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AB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AC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CE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200" dirty="0" smtClean="0"/>
              <a:t>}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sz="3200" dirty="0"/>
              <a:t> = </a:t>
            </a:r>
            <a:r>
              <a:rPr lang="en-US" sz="3200" dirty="0" smtClean="0"/>
              <a:t>{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HI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DE</a:t>
            </a:r>
            <a:r>
              <a:rPr lang="en-US" sz="3200" dirty="0"/>
              <a:t>=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GH</a:t>
            </a:r>
            <a:r>
              <a:rPr lang="en-US" sz="3200" dirty="0"/>
              <a:t>=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AD</a:t>
            </a:r>
            <a:r>
              <a:rPr lang="en-US" sz="3200" dirty="0"/>
              <a:t>=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9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GI</a:t>
            </a:r>
            <a:r>
              <a:rPr lang="en-US" sz="3200" dirty="0"/>
              <a:t>=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EF</a:t>
            </a:r>
            <a:r>
              <a:rPr lang="en-US" sz="3200" dirty="0"/>
              <a:t>=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CD</a:t>
            </a:r>
            <a:r>
              <a:rPr lang="en-US" sz="3200" dirty="0"/>
              <a:t>=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20</a:t>
            </a:r>
            <a:r>
              <a:rPr lang="en-US" sz="3200" dirty="0"/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Kruskal’s</a:t>
            </a:r>
            <a:r>
              <a:rPr lang="en-US" dirty="0" smtClean="0"/>
              <a:t> Algorithm – Step #5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3126233" y="4385647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276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Take the smallest edge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HI </a:t>
            </a:r>
            <a:r>
              <a:rPr lang="en-US" sz="3200" dirty="0" smtClean="0"/>
              <a:t>=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</a:p>
          <a:p>
            <a:pPr lvl="1"/>
            <a:r>
              <a:rPr lang="en-US" sz="3000" dirty="0" smtClean="0"/>
              <a:t>The edge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CE </a:t>
            </a:r>
            <a:r>
              <a:rPr lang="en-US" sz="3000" dirty="0" smtClean="0"/>
              <a:t>connects different trees </a:t>
            </a:r>
            <a:r>
              <a:rPr lang="en-US" sz="3000" dirty="0" smtClean="0">
                <a:sym typeface="Wingdings" panose="05000000000000000000" pitchFamily="2" charset="2"/>
              </a:rPr>
              <a:t> add it to the forest</a:t>
            </a:r>
            <a:endParaRPr lang="en-US" sz="3000" dirty="0" smtClean="0"/>
          </a:p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sz="3200" dirty="0" smtClean="0"/>
              <a:t> = {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BD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AB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AC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CE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HI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200" dirty="0" smtClean="0"/>
              <a:t>}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sz="3200" dirty="0"/>
              <a:t> = </a:t>
            </a:r>
            <a:r>
              <a:rPr lang="en-US" sz="3200" dirty="0" smtClean="0"/>
              <a:t>{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DE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GH</a:t>
            </a:r>
            <a:r>
              <a:rPr lang="en-US" sz="3200" dirty="0"/>
              <a:t>=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AD</a:t>
            </a:r>
            <a:r>
              <a:rPr lang="en-US" sz="3200" dirty="0"/>
              <a:t>=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9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GI</a:t>
            </a:r>
            <a:r>
              <a:rPr lang="en-US" sz="3200" dirty="0"/>
              <a:t>=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EF</a:t>
            </a:r>
            <a:r>
              <a:rPr lang="en-US" sz="3200" dirty="0"/>
              <a:t>=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CD</a:t>
            </a:r>
            <a:r>
              <a:rPr lang="en-US" sz="3200" dirty="0"/>
              <a:t>=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20</a:t>
            </a:r>
            <a:r>
              <a:rPr lang="en-US" sz="3200" dirty="0"/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Kruskal’s</a:t>
            </a:r>
            <a:r>
              <a:rPr lang="en-US" dirty="0" smtClean="0"/>
              <a:t> Algorithm – Step #6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3126233" y="4385647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199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Take the smallest edge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DE </a:t>
            </a:r>
            <a:r>
              <a:rPr lang="en-US" sz="3200" dirty="0" smtClean="0"/>
              <a:t>=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8</a:t>
            </a:r>
          </a:p>
          <a:p>
            <a:pPr lvl="1"/>
            <a:r>
              <a:rPr lang="en-US" sz="3000" dirty="0" smtClean="0"/>
              <a:t>The edge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DE </a:t>
            </a:r>
            <a:r>
              <a:rPr lang="en-US" sz="3000" dirty="0" smtClean="0"/>
              <a:t>causes a cycle (connects the same tree) </a:t>
            </a:r>
            <a:r>
              <a:rPr lang="en-US" sz="3000" dirty="0" smtClean="0">
                <a:sym typeface="Wingdings" panose="05000000000000000000" pitchFamily="2" charset="2"/>
              </a:rPr>
              <a:t> skip it</a:t>
            </a:r>
            <a:endParaRPr lang="en-US" sz="3000" dirty="0" smtClean="0"/>
          </a:p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sz="3200" dirty="0" smtClean="0"/>
              <a:t> = {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BD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AB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AC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CE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HI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200" dirty="0" smtClean="0"/>
              <a:t>}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sz="3200" dirty="0"/>
              <a:t> = </a:t>
            </a:r>
            <a:r>
              <a:rPr lang="en-US" sz="3200" dirty="0" smtClean="0"/>
              <a:t>{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GH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AD</a:t>
            </a:r>
            <a:r>
              <a:rPr lang="en-US" sz="3200" dirty="0"/>
              <a:t>=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9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GI</a:t>
            </a:r>
            <a:r>
              <a:rPr lang="en-US" sz="3200" dirty="0"/>
              <a:t>=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EF</a:t>
            </a:r>
            <a:r>
              <a:rPr lang="en-US" sz="3200" dirty="0"/>
              <a:t>=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CD</a:t>
            </a:r>
            <a:r>
              <a:rPr lang="en-US" sz="3200" dirty="0"/>
              <a:t>=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20</a:t>
            </a:r>
            <a:r>
              <a:rPr lang="en-US" sz="3200" dirty="0"/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Kruskal’s</a:t>
            </a:r>
            <a:r>
              <a:rPr lang="en-US" dirty="0" smtClean="0"/>
              <a:t> Algorithm – Step #7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3126233" y="4385647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39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Take the smallest edge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GH </a:t>
            </a:r>
            <a:r>
              <a:rPr lang="en-US" sz="3200" dirty="0" smtClean="0"/>
              <a:t>=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8</a:t>
            </a:r>
          </a:p>
          <a:p>
            <a:pPr lvl="1"/>
            <a:r>
              <a:rPr lang="en-US" sz="3000" dirty="0"/>
              <a:t>The edge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GH </a:t>
            </a:r>
            <a:r>
              <a:rPr lang="en-US" sz="3000" dirty="0"/>
              <a:t>connects different trees </a:t>
            </a:r>
            <a:r>
              <a:rPr lang="en-US" sz="3000" dirty="0">
                <a:sym typeface="Wingdings" panose="05000000000000000000" pitchFamily="2" charset="2"/>
              </a:rPr>
              <a:t> add it to the forest</a:t>
            </a:r>
            <a:endParaRPr lang="en-US" sz="3000" dirty="0"/>
          </a:p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sz="3200" dirty="0" smtClean="0"/>
              <a:t> = {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BD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AB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AC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CE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HI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GH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200" dirty="0" smtClean="0"/>
              <a:t>}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sz="3200" dirty="0"/>
              <a:t> = </a:t>
            </a:r>
            <a:r>
              <a:rPr lang="en-US" sz="3200" dirty="0" smtClean="0"/>
              <a:t>{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AD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9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GI</a:t>
            </a:r>
            <a:r>
              <a:rPr lang="en-US" sz="3200" dirty="0"/>
              <a:t>=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EF</a:t>
            </a:r>
            <a:r>
              <a:rPr lang="en-US" sz="3200" dirty="0"/>
              <a:t>=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CD</a:t>
            </a:r>
            <a:r>
              <a:rPr lang="en-US" sz="3200" dirty="0"/>
              <a:t>=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20</a:t>
            </a:r>
            <a:r>
              <a:rPr lang="en-US" sz="3200" dirty="0"/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Kruskal’s</a:t>
            </a:r>
            <a:r>
              <a:rPr lang="en-US" dirty="0" smtClean="0"/>
              <a:t> Algorithm – Step #8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3126233" y="4385647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427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Take the smallest edge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AD </a:t>
            </a:r>
            <a:r>
              <a:rPr lang="en-US" sz="3200" dirty="0" smtClean="0"/>
              <a:t>=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9</a:t>
            </a:r>
          </a:p>
          <a:p>
            <a:pPr lvl="1"/>
            <a:r>
              <a:rPr lang="en-US" sz="3000" dirty="0"/>
              <a:t>The edge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AD </a:t>
            </a:r>
            <a:r>
              <a:rPr lang="en-US" sz="3000" dirty="0" smtClean="0"/>
              <a:t>causes </a:t>
            </a:r>
            <a:r>
              <a:rPr lang="en-US" sz="3000" dirty="0"/>
              <a:t>a cycle (</a:t>
            </a:r>
            <a:r>
              <a:rPr lang="en-US" sz="3000" dirty="0" smtClean="0"/>
              <a:t>connects </a:t>
            </a:r>
            <a:r>
              <a:rPr lang="en-US" sz="3000" dirty="0"/>
              <a:t>the same tree) </a:t>
            </a:r>
            <a:r>
              <a:rPr lang="en-US" sz="3000" dirty="0">
                <a:sym typeface="Wingdings" panose="05000000000000000000" pitchFamily="2" charset="2"/>
              </a:rPr>
              <a:t> skip it</a:t>
            </a:r>
            <a:endParaRPr lang="en-US" sz="3000" dirty="0"/>
          </a:p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sz="3200" dirty="0" smtClean="0"/>
              <a:t> = {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BD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AB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AC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CE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HI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GH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200" dirty="0" smtClean="0"/>
              <a:t>}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sz="3200" dirty="0"/>
              <a:t> = </a:t>
            </a:r>
            <a:r>
              <a:rPr lang="en-US" sz="3200" dirty="0" smtClean="0"/>
              <a:t>{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GI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EF</a:t>
            </a:r>
            <a:r>
              <a:rPr lang="en-US" sz="3200" dirty="0"/>
              <a:t>=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CD</a:t>
            </a:r>
            <a:r>
              <a:rPr lang="en-US" sz="3200" dirty="0"/>
              <a:t>=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20</a:t>
            </a:r>
            <a:r>
              <a:rPr lang="en-US" sz="3200" dirty="0"/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Kruskal’s</a:t>
            </a:r>
            <a:r>
              <a:rPr lang="en-US" dirty="0" smtClean="0"/>
              <a:t> Algorithm – Step #9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3126233" y="4385647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057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Take the smallest edge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GI </a:t>
            </a:r>
            <a:r>
              <a:rPr lang="en-US" sz="3200" dirty="0" smtClean="0"/>
              <a:t>=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10</a:t>
            </a:r>
          </a:p>
          <a:p>
            <a:pPr lvl="1"/>
            <a:r>
              <a:rPr lang="en-US" sz="3000" dirty="0"/>
              <a:t>The edge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GI </a:t>
            </a:r>
            <a:r>
              <a:rPr lang="en-US" sz="3000" dirty="0" smtClean="0"/>
              <a:t>causes </a:t>
            </a:r>
            <a:r>
              <a:rPr lang="en-US" sz="3000" dirty="0"/>
              <a:t>a cycle (</a:t>
            </a:r>
            <a:r>
              <a:rPr lang="en-US" sz="3000" dirty="0" smtClean="0"/>
              <a:t>connects </a:t>
            </a:r>
            <a:r>
              <a:rPr lang="en-US" sz="3000" dirty="0"/>
              <a:t>the same tree) </a:t>
            </a:r>
            <a:r>
              <a:rPr lang="en-US" sz="3000" dirty="0">
                <a:sym typeface="Wingdings" panose="05000000000000000000" pitchFamily="2" charset="2"/>
              </a:rPr>
              <a:t> skip it</a:t>
            </a:r>
            <a:endParaRPr lang="en-US" sz="3000" dirty="0"/>
          </a:p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sz="3200" dirty="0" smtClean="0"/>
              <a:t> = {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BD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AB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AC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CE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HI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GH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200" dirty="0" smtClean="0"/>
              <a:t>}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sz="3200" dirty="0"/>
              <a:t> = </a:t>
            </a:r>
            <a:r>
              <a:rPr lang="en-US" sz="3200" dirty="0" smtClean="0"/>
              <a:t>{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EF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12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CD</a:t>
            </a:r>
            <a:r>
              <a:rPr lang="en-US" sz="3200" dirty="0"/>
              <a:t>=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20</a:t>
            </a:r>
            <a:r>
              <a:rPr lang="en-US" sz="3200" dirty="0"/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Kruskal’s</a:t>
            </a:r>
            <a:r>
              <a:rPr lang="en-US" dirty="0" smtClean="0"/>
              <a:t> Algorithm – Step #10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3126233" y="4385647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168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Take the smallest edge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EF </a:t>
            </a:r>
            <a:r>
              <a:rPr lang="en-US" sz="3200" dirty="0" smtClean="0"/>
              <a:t>=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12</a:t>
            </a:r>
          </a:p>
          <a:p>
            <a:pPr lvl="1"/>
            <a:r>
              <a:rPr lang="en-US" sz="3000" dirty="0"/>
              <a:t>The edge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EF </a:t>
            </a:r>
            <a:r>
              <a:rPr lang="en-US" sz="3000" dirty="0" smtClean="0"/>
              <a:t>connects </a:t>
            </a:r>
            <a:r>
              <a:rPr lang="en-US" sz="3000" dirty="0"/>
              <a:t>different trees </a:t>
            </a:r>
            <a:r>
              <a:rPr lang="en-US" sz="3000" dirty="0">
                <a:sym typeface="Wingdings" panose="05000000000000000000" pitchFamily="2" charset="2"/>
              </a:rPr>
              <a:t> add it to the forest</a:t>
            </a:r>
            <a:endParaRPr lang="en-US" sz="3000" dirty="0"/>
          </a:p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sz="3200" dirty="0" smtClean="0"/>
              <a:t> = {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BD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AB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AC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CE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HI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GH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EF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12</a:t>
            </a:r>
            <a:r>
              <a:rPr lang="en-US" sz="3200" dirty="0" smtClean="0"/>
              <a:t>}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sz="3200" dirty="0"/>
              <a:t> = </a:t>
            </a:r>
            <a:r>
              <a:rPr lang="en-US" sz="3200" dirty="0" smtClean="0"/>
              <a:t>{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CD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20</a:t>
            </a:r>
            <a:r>
              <a:rPr lang="en-US" sz="3200" dirty="0"/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Kruskal’s</a:t>
            </a:r>
            <a:r>
              <a:rPr lang="en-US" dirty="0" smtClean="0"/>
              <a:t> Algorithm – Step #11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3126233" y="4385647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595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Minimum </a:t>
            </a:r>
            <a:r>
              <a:rPr lang="en-US" dirty="0"/>
              <a:t>Spanning Tree (</a:t>
            </a:r>
            <a:r>
              <a:rPr lang="en-US" dirty="0" smtClean="0"/>
              <a:t>MST)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Prim </a:t>
            </a:r>
            <a:r>
              <a:rPr lang="en-US" dirty="0" smtClean="0"/>
              <a:t>and </a:t>
            </a:r>
            <a:r>
              <a:rPr lang="en-US" dirty="0"/>
              <a:t>Kruskal Algorithms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Lab: Implement Kruskal's Algorithm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Shortest Paths: Dijkstra's Algorithm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Lab: Implementing Dijkstra's Algorithm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Strongly-Connected Components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Bi-Connectivity </a:t>
            </a:r>
            <a:r>
              <a:rPr lang="en-US" dirty="0"/>
              <a:t>and Articulation Points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Maximum Flow: Problem and Algorithm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Implementing Max-Flow with BFS Algorithm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558" y="1739886"/>
            <a:ext cx="3082854" cy="397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Take the smallest edge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CD </a:t>
            </a:r>
            <a:r>
              <a:rPr lang="en-US" sz="3200" dirty="0" smtClean="0"/>
              <a:t>=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20</a:t>
            </a:r>
          </a:p>
          <a:p>
            <a:pPr lvl="1"/>
            <a:r>
              <a:rPr lang="en-US" sz="3000" dirty="0"/>
              <a:t>The edge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CD </a:t>
            </a:r>
            <a:r>
              <a:rPr lang="en-US" sz="3000" dirty="0"/>
              <a:t>causes a cycle (connects the same tree) </a:t>
            </a:r>
            <a:r>
              <a:rPr lang="en-US" sz="3000" dirty="0">
                <a:sym typeface="Wingdings" panose="05000000000000000000" pitchFamily="2" charset="2"/>
              </a:rPr>
              <a:t> skip it</a:t>
            </a:r>
            <a:endParaRPr lang="en-US" sz="3000" dirty="0"/>
          </a:p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sz="3200" dirty="0" smtClean="0"/>
              <a:t> = {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BD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AB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AC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CE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HI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GH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EF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12</a:t>
            </a:r>
            <a:r>
              <a:rPr lang="en-US" sz="3200" dirty="0" smtClean="0"/>
              <a:t>}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sz="3200" dirty="0"/>
              <a:t> = </a:t>
            </a:r>
            <a:r>
              <a:rPr lang="en-US" sz="3200" dirty="0" smtClean="0"/>
              <a:t>{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} </a:t>
            </a:r>
            <a:r>
              <a:rPr lang="en-US" sz="3200" dirty="0" smtClean="0">
                <a:sym typeface="Wingdings" panose="05000000000000000000" pitchFamily="2" charset="2"/>
              </a:rPr>
              <a:t> stop the algorithm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Kruskal’s</a:t>
            </a:r>
            <a:r>
              <a:rPr lang="en-US" dirty="0" smtClean="0"/>
              <a:t> Algorithm – Step #12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3126233" y="4385647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373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Kruskal’s</a:t>
            </a:r>
            <a:r>
              <a:rPr lang="en-US" dirty="0"/>
              <a:t> </a:t>
            </a:r>
            <a:r>
              <a:rPr lang="en-US" dirty="0" smtClean="0"/>
              <a:t>Algorithm – Pseudo Code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33454" y="1278553"/>
            <a:ext cx="10932958" cy="50475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 ∈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graph edges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parent[v] = v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edge {u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v}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ordered by weight(u, v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rootU = FindRoot(u)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rootV = FindRoot[v]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rootU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≠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rootV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edge {u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parent[rootU] = rootV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FindRoot(node)</a:t>
            </a:r>
          </a:p>
          <a:p>
            <a:r>
              <a:rPr lang="nl-NL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(parent[node]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≠</a:t>
            </a:r>
            <a:r>
              <a:rPr lang="nl-NL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node)</a:t>
            </a:r>
          </a:p>
          <a:p>
            <a:r>
              <a:rPr lang="nl-NL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node = parent[node]</a:t>
            </a:r>
          </a:p>
          <a:p>
            <a:r>
              <a:rPr lang="nl-NL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l-NL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return node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38262" y="1342073"/>
            <a:ext cx="4192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complexity: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O(M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log*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08812" y="5710535"/>
            <a:ext cx="4423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visualgo.net/ufds.html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2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Disjoint Sets Optimization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33454" y="1354753"/>
            <a:ext cx="10932958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FindRoot(node)</a:t>
            </a:r>
          </a:p>
          <a:p>
            <a:r>
              <a:rPr lang="nl-NL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nl-NL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root </a:t>
            </a:r>
            <a:r>
              <a:rPr lang="nl-NL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l-NL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endParaRPr lang="nl-NL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l-NL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nl-NL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nl-NL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(parent[root]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≠</a:t>
            </a:r>
            <a:r>
              <a:rPr lang="nl-NL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l-NL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root)</a:t>
            </a:r>
          </a:p>
          <a:p>
            <a:r>
              <a:rPr lang="nl-NL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root </a:t>
            </a:r>
            <a:r>
              <a:rPr lang="nl-NL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parent[root</a:t>
            </a:r>
            <a:r>
              <a:rPr lang="nl-NL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  <a:p>
            <a:endParaRPr lang="nl-NL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l-NL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l-NL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Optimize the path to root</a:t>
            </a:r>
          </a:p>
          <a:p>
            <a:r>
              <a:rPr lang="nl-NL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l-NL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Attach each path node directly to the root</a:t>
            </a:r>
            <a:endParaRPr lang="nl-NL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l-NL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(node != root)</a:t>
            </a:r>
          </a:p>
          <a:p>
            <a:r>
              <a:rPr lang="nl-NL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nl-NL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oldParent = parent[node</a:t>
            </a:r>
            <a:r>
              <a:rPr lang="nl-NL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endParaRPr lang="nl-NL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l-NL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nl-NL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parent[node] = </a:t>
            </a:r>
            <a:r>
              <a:rPr lang="nl-NL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root</a:t>
            </a:r>
            <a:endParaRPr lang="nl-NL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l-NL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nl-NL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 = </a:t>
            </a:r>
            <a:r>
              <a:rPr lang="nl-NL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oldParent</a:t>
            </a:r>
            <a:endParaRPr lang="nl-NL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l-NL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nl-NL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nl-NL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l-NL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return root</a:t>
            </a:r>
          </a:p>
        </p:txBody>
      </p:sp>
    </p:spTree>
    <p:extLst>
      <p:ext uri="{BB962C8B-B14F-4D97-AF65-F5344CB8AC3E}">
        <p14:creationId xmlns:p14="http://schemas.microsoft.com/office/powerpoint/2010/main" val="121699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noProof="1" smtClean="0"/>
              <a:t>Kruskal's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813" y="5678768"/>
            <a:ext cx="103632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120998" y="2057400"/>
            <a:ext cx="5946829" cy="1938953"/>
            <a:chOff x="3898409" y="3755315"/>
            <a:chExt cx="5946829" cy="1938953"/>
          </a:xfrm>
        </p:grpSpPr>
        <p:sp>
          <p:nvSpPr>
            <p:cNvPr id="5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7" name="TextBox 30"/>
            <p:cNvSpPr txBox="1"/>
            <p:nvPr/>
          </p:nvSpPr>
          <p:spPr>
            <a:xfrm>
              <a:off x="4486926" y="4508798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9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86319" y="4675544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05124" y="4564691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10" name="TextBox 30"/>
            <p:cNvSpPr txBox="1"/>
            <p:nvPr/>
          </p:nvSpPr>
          <p:spPr>
            <a:xfrm>
              <a:off x="6236063" y="3891101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1" name="TextBox 30"/>
            <p:cNvSpPr txBox="1"/>
            <p:nvPr/>
          </p:nvSpPr>
          <p:spPr>
            <a:xfrm>
              <a:off x="4865123" y="3755315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12" name="Straight Connector 11"/>
            <p:cNvCxnSpPr>
              <a:cxnSpLocks noChangeShapeType="1"/>
              <a:stCxn id="23" idx="7"/>
              <a:endCxn id="24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3" name="Straight Connector 12"/>
            <p:cNvCxnSpPr>
              <a:cxnSpLocks noChangeShapeType="1"/>
              <a:stCxn id="23" idx="0"/>
              <a:endCxn id="22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4" name="Straight Connector 13"/>
            <p:cNvCxnSpPr>
              <a:cxnSpLocks noChangeShapeType="1"/>
              <a:stCxn id="25" idx="0"/>
              <a:endCxn id="24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5" name="Straight Connector 14"/>
            <p:cNvCxnSpPr>
              <a:cxnSpLocks noChangeShapeType="1"/>
              <a:stCxn id="23" idx="2"/>
              <a:endCxn id="21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6" name="Straight Connector 15"/>
            <p:cNvCxnSpPr>
              <a:cxnSpLocks noChangeShapeType="1"/>
              <a:stCxn id="23" idx="1"/>
              <a:endCxn id="20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7" name="Straight Connector 16"/>
            <p:cNvCxnSpPr>
              <a:cxnSpLocks noChangeShapeType="1"/>
              <a:stCxn id="22" idx="6"/>
              <a:endCxn id="24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8" name="Straight Connector 17"/>
            <p:cNvCxnSpPr>
              <a:cxnSpLocks noChangeShapeType="1"/>
              <a:stCxn id="21" idx="0"/>
              <a:endCxn id="20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9" name="Straight Connector 18"/>
            <p:cNvCxnSpPr>
              <a:cxnSpLocks noChangeShapeType="1"/>
              <a:stCxn id="20" idx="6"/>
              <a:endCxn id="22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26" name="TextBox 30"/>
            <p:cNvSpPr txBox="1"/>
            <p:nvPr/>
          </p:nvSpPr>
          <p:spPr>
            <a:xfrm>
              <a:off x="5258193" y="4471142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27" name="Straight Arrow Connector 26"/>
            <p:cNvCxnSpPr>
              <a:cxnSpLocks noChangeShapeType="1"/>
              <a:stCxn id="34" idx="6"/>
              <a:endCxn id="33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10</a:t>
              </a:r>
            </a:p>
          </p:txBody>
        </p:sp>
        <p:cxnSp>
          <p:nvCxnSpPr>
            <p:cNvPr id="29" name="Straight Arrow Connector 28"/>
            <p:cNvCxnSpPr>
              <a:cxnSpLocks noChangeShapeType="1"/>
              <a:stCxn id="34" idx="7"/>
              <a:endCxn id="35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30" name="Straight Arrow Connector 29"/>
            <p:cNvCxnSpPr>
              <a:cxnSpLocks noChangeShapeType="1"/>
              <a:stCxn id="33" idx="1"/>
              <a:endCxn id="35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8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7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315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813" y="5504000"/>
            <a:ext cx="10363200" cy="820600"/>
          </a:xfrm>
        </p:spPr>
        <p:txBody>
          <a:bodyPr/>
          <a:lstStyle/>
          <a:p>
            <a:r>
              <a:rPr lang="en-US" dirty="0" smtClean="0"/>
              <a:t>Prim’s Algorithm</a:t>
            </a:r>
            <a:endParaRPr lang="bg-BG" dirty="0"/>
          </a:p>
        </p:txBody>
      </p:sp>
      <p:grpSp>
        <p:nvGrpSpPr>
          <p:cNvPr id="40" name="Group 39"/>
          <p:cNvGrpSpPr/>
          <p:nvPr/>
        </p:nvGrpSpPr>
        <p:grpSpPr>
          <a:xfrm>
            <a:off x="4347930" y="1066800"/>
            <a:ext cx="3492966" cy="3818681"/>
            <a:chOff x="4341812" y="1058119"/>
            <a:chExt cx="3492966" cy="3818681"/>
          </a:xfrm>
        </p:grpSpPr>
        <p:sp>
          <p:nvSpPr>
            <p:cNvPr id="41" name="TextBox 30"/>
            <p:cNvSpPr txBox="1"/>
            <p:nvPr/>
          </p:nvSpPr>
          <p:spPr>
            <a:xfrm>
              <a:off x="4341812" y="377262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FF00"/>
                  </a:solidFill>
                  <a:latin typeface="+mn-lt"/>
                  <a:cs typeface="Consolas" pitchFamily="49" charset="0"/>
                </a:rPr>
                <a:t>4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5219703" y="42226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FF00"/>
                  </a:solidFill>
                  <a:latin typeface="+mn-lt"/>
                  <a:cs typeface="Consolas" pitchFamily="49" charset="0"/>
                </a:rPr>
                <a:t>2</a:t>
              </a:r>
            </a:p>
          </p:txBody>
        </p:sp>
        <p:sp>
          <p:nvSpPr>
            <p:cNvPr id="43" name="TextBox 30"/>
            <p:cNvSpPr txBox="1"/>
            <p:nvPr/>
          </p:nvSpPr>
          <p:spPr>
            <a:xfrm>
              <a:off x="4943977" y="36913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latin typeface="+mn-lt"/>
                </a:rPr>
                <a:t>9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7416074" y="38853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+mn-lt"/>
                  <a:cs typeface="Consolas" pitchFamily="49" charset="0"/>
                </a:rPr>
                <a:t>12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562175" y="37472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+mn-lt"/>
                  <a:cs typeface="Consolas" pitchFamily="49" charset="0"/>
                </a:rPr>
                <a:t>8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6693114" y="30872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+mn-lt"/>
                  <a:cs typeface="Consolas" pitchFamily="49" charset="0"/>
                </a:rPr>
                <a:t>7</a:t>
              </a:r>
            </a:p>
          </p:txBody>
        </p:sp>
        <p:sp>
          <p:nvSpPr>
            <p:cNvPr id="47" name="TextBox 30"/>
            <p:cNvSpPr txBox="1"/>
            <p:nvPr/>
          </p:nvSpPr>
          <p:spPr>
            <a:xfrm>
              <a:off x="5322174" y="29378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+mn-lt"/>
                  <a:cs typeface="Consolas" pitchFamily="49" charset="0"/>
                </a:rPr>
                <a:t>5</a:t>
              </a:r>
            </a:p>
          </p:txBody>
        </p:sp>
        <p:cxnSp>
          <p:nvCxnSpPr>
            <p:cNvPr id="48" name="Straight Connector 47"/>
            <p:cNvCxnSpPr>
              <a:cxnSpLocks noChangeShapeType="1"/>
              <a:stCxn id="59" idx="7"/>
              <a:endCxn id="60" idx="3"/>
            </p:cNvCxnSpPr>
            <p:nvPr/>
          </p:nvCxnSpPr>
          <p:spPr bwMode="auto">
            <a:xfrm flipV="1">
              <a:off x="6379669" y="3733061"/>
              <a:ext cx="862118" cy="649885"/>
            </a:xfrm>
            <a:prstGeom prst="line">
              <a:avLst/>
            </a:prstGeom>
            <a:noFill/>
            <a:ln w="5715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9" name="Straight Connector 48"/>
            <p:cNvCxnSpPr>
              <a:cxnSpLocks noChangeShapeType="1"/>
              <a:stCxn id="59" idx="0"/>
              <a:endCxn id="58" idx="4"/>
            </p:cNvCxnSpPr>
            <p:nvPr/>
          </p:nvCxnSpPr>
          <p:spPr bwMode="auto">
            <a:xfrm flipH="1" flipV="1">
              <a:off x="6143646" y="3561168"/>
              <a:ext cx="35544" cy="740066"/>
            </a:xfrm>
            <a:prstGeom prst="line">
              <a:avLst/>
            </a:prstGeom>
            <a:noFill/>
            <a:ln w="5715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0" name="Straight Connector 49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H="1" flipV="1">
              <a:off x="7442263" y="3811236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1" name="Straight Connector 50"/>
            <p:cNvCxnSpPr>
              <a:cxnSpLocks noChangeShapeType="1"/>
              <a:stCxn id="59" idx="2"/>
              <a:endCxn id="57" idx="6"/>
            </p:cNvCxnSpPr>
            <p:nvPr/>
          </p:nvCxnSpPr>
          <p:spPr bwMode="auto">
            <a:xfrm flipH="1">
              <a:off x="4957817" y="4580215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2" name="Straight Connector 51"/>
            <p:cNvCxnSpPr>
              <a:cxnSpLocks noChangeShapeType="1"/>
              <a:stCxn id="59" idx="1"/>
              <a:endCxn id="56" idx="5"/>
            </p:cNvCxnSpPr>
            <p:nvPr/>
          </p:nvCxnSpPr>
          <p:spPr bwMode="auto">
            <a:xfrm flipH="1" flipV="1">
              <a:off x="4887826" y="3464030"/>
              <a:ext cx="1090887" cy="918915"/>
            </a:xfrm>
            <a:prstGeom prst="line">
              <a:avLst/>
            </a:prstGeom>
            <a:noFill/>
            <a:ln w="5715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3" name="Straight Connector 52"/>
            <p:cNvCxnSpPr>
              <a:cxnSpLocks noChangeShapeType="1"/>
              <a:stCxn id="58" idx="6"/>
              <a:endCxn id="60" idx="2"/>
            </p:cNvCxnSpPr>
            <p:nvPr/>
          </p:nvCxnSpPr>
          <p:spPr bwMode="auto">
            <a:xfrm>
              <a:off x="6427164" y="3294262"/>
              <a:ext cx="731581" cy="250068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4" name="Straight Connector 53"/>
            <p:cNvCxnSpPr>
              <a:cxnSpLocks noChangeShapeType="1"/>
              <a:stCxn id="57" idx="0"/>
              <a:endCxn id="56" idx="4"/>
            </p:cNvCxnSpPr>
            <p:nvPr/>
          </p:nvCxnSpPr>
          <p:spPr bwMode="auto">
            <a:xfrm flipV="1">
              <a:off x="4674298" y="3542206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5" name="Straight Connector 54"/>
            <p:cNvCxnSpPr>
              <a:cxnSpLocks noChangeShapeType="1"/>
              <a:stCxn id="56" idx="6"/>
              <a:endCxn id="58" idx="2"/>
            </p:cNvCxnSpPr>
            <p:nvPr/>
          </p:nvCxnSpPr>
          <p:spPr bwMode="auto">
            <a:xfrm>
              <a:off x="4970866" y="3275300"/>
              <a:ext cx="889263" cy="18963"/>
            </a:xfrm>
            <a:prstGeom prst="line">
              <a:avLst/>
            </a:prstGeom>
            <a:noFill/>
            <a:ln w="5715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56" name="Oval 6"/>
            <p:cNvSpPr>
              <a:spLocks noChangeArrowheads="1"/>
            </p:cNvSpPr>
            <p:nvPr/>
          </p:nvSpPr>
          <p:spPr bwMode="auto">
            <a:xfrm>
              <a:off x="4403831" y="3008393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390781" y="4342987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58" name="Oval 6"/>
            <p:cNvSpPr>
              <a:spLocks noChangeArrowheads="1"/>
            </p:cNvSpPr>
            <p:nvPr/>
          </p:nvSpPr>
          <p:spPr bwMode="auto">
            <a:xfrm>
              <a:off x="5860128" y="3027355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59" name="Oval 6"/>
            <p:cNvSpPr>
              <a:spLocks noChangeArrowheads="1"/>
            </p:cNvSpPr>
            <p:nvPr/>
          </p:nvSpPr>
          <p:spPr bwMode="auto">
            <a:xfrm>
              <a:off x="5895674" y="4301234"/>
              <a:ext cx="567036" cy="5579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7158746" y="3277423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7161063" y="4287932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2" name="TextBox 30"/>
            <p:cNvSpPr txBox="1"/>
            <p:nvPr/>
          </p:nvSpPr>
          <p:spPr>
            <a:xfrm>
              <a:off x="5715244" y="365367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+mn-lt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3" name="Straight Arrow Connector 62"/>
            <p:cNvCxnSpPr>
              <a:cxnSpLocks noChangeShapeType="1"/>
              <a:stCxn id="70" idx="6"/>
              <a:endCxn id="69" idx="2"/>
            </p:cNvCxnSpPr>
            <p:nvPr/>
          </p:nvCxnSpPr>
          <p:spPr bwMode="auto">
            <a:xfrm>
              <a:off x="5895330" y="2317298"/>
              <a:ext cx="1137310" cy="68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64" name="TextBox 63"/>
            <p:cNvSpPr txBox="1"/>
            <p:nvPr/>
          </p:nvSpPr>
          <p:spPr>
            <a:xfrm>
              <a:off x="6300074" y="199531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10</a:t>
              </a:r>
            </a:p>
          </p:txBody>
        </p:sp>
        <p:cxnSp>
          <p:nvCxnSpPr>
            <p:cNvPr id="65" name="Straight Arrow Connector 64"/>
            <p:cNvCxnSpPr>
              <a:cxnSpLocks noChangeShapeType="1"/>
              <a:stCxn id="70" idx="7"/>
              <a:endCxn id="71" idx="3"/>
            </p:cNvCxnSpPr>
            <p:nvPr/>
          </p:nvCxnSpPr>
          <p:spPr bwMode="auto">
            <a:xfrm flipV="1">
              <a:off x="5816077" y="1505933"/>
              <a:ext cx="518768" cy="625873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6" name="Straight Arrow Connector 65"/>
            <p:cNvCxnSpPr>
              <a:cxnSpLocks noChangeShapeType="1"/>
              <a:stCxn id="69" idx="1"/>
              <a:endCxn id="71" idx="5"/>
            </p:cNvCxnSpPr>
            <p:nvPr/>
          </p:nvCxnSpPr>
          <p:spPr bwMode="auto">
            <a:xfrm flipH="1" flipV="1">
              <a:off x="6738125" y="1505933"/>
              <a:ext cx="378036" cy="694275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67" name="TextBox 66"/>
            <p:cNvSpPr txBox="1"/>
            <p:nvPr/>
          </p:nvSpPr>
          <p:spPr>
            <a:xfrm>
              <a:off x="5806467" y="148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904390" y="1532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7</a:t>
              </a:r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7032640" y="2123376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5354156" y="2054974"/>
              <a:ext cx="541174" cy="5246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6251323" y="1058119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938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Prim’s Algorithm</a:t>
            </a:r>
            <a:endParaRPr lang="en-US" dirty="0"/>
          </a:p>
        </p:txBody>
      </p:sp>
      <p:sp>
        <p:nvSpPr>
          <p:cNvPr id="113" name="Content Placeholder 2"/>
          <p:cNvSpPr txBox="1">
            <a:spLocks/>
          </p:cNvSpPr>
          <p:nvPr/>
        </p:nvSpPr>
        <p:spPr>
          <a:xfrm>
            <a:off x="190413" y="1096530"/>
            <a:ext cx="11804822" cy="70741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Given a graph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 smtClean="0"/>
              <a:t> find the minimum spanning forest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V'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E'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15152"/>
            <a:ext cx="8723399" cy="48926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Attach to the tree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 smtClean="0"/>
              <a:t> the starting node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While smallest edge exists</a:t>
            </a:r>
          </a:p>
          <a:p>
            <a:pPr lvl="1"/>
            <a:r>
              <a:rPr lang="en-US" dirty="0" smtClean="0"/>
              <a:t>Attach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 </a:t>
            </a:r>
            <a:r>
              <a:rPr lang="en-US" dirty="0" smtClean="0"/>
              <a:t>the smallest possible edge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dirty="0" smtClean="0"/>
              <a:t> without creating a cycle in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</a:t>
            </a:r>
          </a:p>
          <a:p>
            <a:pPr lvl="2"/>
            <a:r>
              <a:rPr lang="en-US" dirty="0" smtClean="0"/>
              <a:t>Use the smallest edge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u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such that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u</a:t>
            </a:r>
            <a:r>
              <a:rPr lang="en-US" dirty="0" smtClean="0"/>
              <a:t> </a:t>
            </a:r>
            <a:r>
              <a:rPr lang="en-US" sz="2500" dirty="0" smtClean="0"/>
              <a:t>∈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l-GR" sz="2500" dirty="0" smtClean="0"/>
              <a:t>∉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</a:t>
            </a:r>
          </a:p>
          <a:p>
            <a:r>
              <a:rPr lang="en-US" dirty="0" smtClean="0"/>
              <a:t>Start the Prim's algorithm many times</a:t>
            </a:r>
            <a:br>
              <a:rPr lang="en-US" dirty="0" smtClean="0"/>
            </a:br>
            <a:r>
              <a:rPr lang="en-US" dirty="0" smtClean="0"/>
              <a:t>from all nodes 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dirty="0" smtClean="0"/>
              <a:t> still not in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7923210" y="2352149"/>
            <a:ext cx="3492966" cy="3818681"/>
            <a:chOff x="4341812" y="1058119"/>
            <a:chExt cx="3492966" cy="3818681"/>
          </a:xfrm>
        </p:grpSpPr>
        <p:sp>
          <p:nvSpPr>
            <p:cNvPr id="130" name="TextBox 30"/>
            <p:cNvSpPr txBox="1"/>
            <p:nvPr/>
          </p:nvSpPr>
          <p:spPr>
            <a:xfrm>
              <a:off x="4341812" y="377262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FF00"/>
                  </a:solidFill>
                  <a:latin typeface="+mn-lt"/>
                  <a:cs typeface="Consolas" pitchFamily="49" charset="0"/>
                </a:rPr>
                <a:t>4</a:t>
              </a:r>
            </a:p>
          </p:txBody>
        </p:sp>
        <p:sp>
          <p:nvSpPr>
            <p:cNvPr id="131" name="TextBox 30"/>
            <p:cNvSpPr txBox="1"/>
            <p:nvPr/>
          </p:nvSpPr>
          <p:spPr>
            <a:xfrm>
              <a:off x="5219703" y="42226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FF00"/>
                  </a:solidFill>
                  <a:latin typeface="+mn-lt"/>
                  <a:cs typeface="Consolas" pitchFamily="49" charset="0"/>
                </a:rPr>
                <a:t>2</a:t>
              </a:r>
            </a:p>
          </p:txBody>
        </p:sp>
        <p:sp>
          <p:nvSpPr>
            <p:cNvPr id="132" name="TextBox 30"/>
            <p:cNvSpPr txBox="1"/>
            <p:nvPr/>
          </p:nvSpPr>
          <p:spPr>
            <a:xfrm>
              <a:off x="4943977" y="36913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latin typeface="+mn-lt"/>
                </a:rPr>
                <a:t>9</a:t>
              </a:r>
            </a:p>
          </p:txBody>
        </p:sp>
        <p:sp>
          <p:nvSpPr>
            <p:cNvPr id="133" name="TextBox 30"/>
            <p:cNvSpPr txBox="1"/>
            <p:nvPr/>
          </p:nvSpPr>
          <p:spPr>
            <a:xfrm>
              <a:off x="7416074" y="38853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+mn-lt"/>
                  <a:cs typeface="Consolas" pitchFamily="49" charset="0"/>
                </a:rPr>
                <a:t>12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562175" y="37472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+mn-lt"/>
                  <a:cs typeface="Consolas" pitchFamily="49" charset="0"/>
                </a:rPr>
                <a:t>8</a:t>
              </a:r>
            </a:p>
          </p:txBody>
        </p:sp>
        <p:sp>
          <p:nvSpPr>
            <p:cNvPr id="135" name="TextBox 30"/>
            <p:cNvSpPr txBox="1"/>
            <p:nvPr/>
          </p:nvSpPr>
          <p:spPr>
            <a:xfrm>
              <a:off x="6693114" y="30872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+mn-lt"/>
                  <a:cs typeface="Consolas" pitchFamily="49" charset="0"/>
                </a:rPr>
                <a:t>7</a:t>
              </a:r>
            </a:p>
          </p:txBody>
        </p:sp>
        <p:sp>
          <p:nvSpPr>
            <p:cNvPr id="136" name="TextBox 30"/>
            <p:cNvSpPr txBox="1"/>
            <p:nvPr/>
          </p:nvSpPr>
          <p:spPr>
            <a:xfrm>
              <a:off x="5322174" y="29378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+mn-lt"/>
                  <a:cs typeface="Consolas" pitchFamily="49" charset="0"/>
                </a:rPr>
                <a:t>5</a:t>
              </a:r>
            </a:p>
          </p:txBody>
        </p:sp>
        <p:cxnSp>
          <p:nvCxnSpPr>
            <p:cNvPr id="137" name="Straight Connector 136"/>
            <p:cNvCxnSpPr>
              <a:cxnSpLocks noChangeShapeType="1"/>
              <a:stCxn id="148" idx="7"/>
              <a:endCxn id="149" idx="3"/>
            </p:cNvCxnSpPr>
            <p:nvPr/>
          </p:nvCxnSpPr>
          <p:spPr bwMode="auto">
            <a:xfrm flipV="1">
              <a:off x="6379669" y="3733061"/>
              <a:ext cx="862118" cy="649885"/>
            </a:xfrm>
            <a:prstGeom prst="line">
              <a:avLst/>
            </a:prstGeom>
            <a:noFill/>
            <a:ln w="5715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38" name="Straight Connector 137"/>
            <p:cNvCxnSpPr>
              <a:cxnSpLocks noChangeShapeType="1"/>
              <a:stCxn id="148" idx="0"/>
              <a:endCxn id="147" idx="4"/>
            </p:cNvCxnSpPr>
            <p:nvPr/>
          </p:nvCxnSpPr>
          <p:spPr bwMode="auto">
            <a:xfrm flipH="1" flipV="1">
              <a:off x="6143646" y="3561168"/>
              <a:ext cx="35544" cy="740066"/>
            </a:xfrm>
            <a:prstGeom prst="line">
              <a:avLst/>
            </a:prstGeom>
            <a:noFill/>
            <a:ln w="5715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39" name="Straight Connector 138"/>
            <p:cNvCxnSpPr>
              <a:cxnSpLocks noChangeShapeType="1"/>
              <a:stCxn id="150" idx="0"/>
              <a:endCxn id="149" idx="4"/>
            </p:cNvCxnSpPr>
            <p:nvPr/>
          </p:nvCxnSpPr>
          <p:spPr bwMode="auto">
            <a:xfrm flipH="1" flipV="1">
              <a:off x="7442263" y="3811236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40" name="Straight Connector 139"/>
            <p:cNvCxnSpPr>
              <a:cxnSpLocks noChangeShapeType="1"/>
              <a:stCxn id="148" idx="2"/>
              <a:endCxn id="146" idx="6"/>
            </p:cNvCxnSpPr>
            <p:nvPr/>
          </p:nvCxnSpPr>
          <p:spPr bwMode="auto">
            <a:xfrm flipH="1">
              <a:off x="4957817" y="4580215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41" name="Straight Connector 140"/>
            <p:cNvCxnSpPr>
              <a:cxnSpLocks noChangeShapeType="1"/>
              <a:stCxn id="148" idx="1"/>
              <a:endCxn id="145" idx="5"/>
            </p:cNvCxnSpPr>
            <p:nvPr/>
          </p:nvCxnSpPr>
          <p:spPr bwMode="auto">
            <a:xfrm flipH="1" flipV="1">
              <a:off x="4887826" y="3464030"/>
              <a:ext cx="1090887" cy="918915"/>
            </a:xfrm>
            <a:prstGeom prst="line">
              <a:avLst/>
            </a:prstGeom>
            <a:noFill/>
            <a:ln w="5715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42" name="Straight Connector 141"/>
            <p:cNvCxnSpPr>
              <a:cxnSpLocks noChangeShapeType="1"/>
              <a:stCxn id="147" idx="6"/>
              <a:endCxn id="149" idx="2"/>
            </p:cNvCxnSpPr>
            <p:nvPr/>
          </p:nvCxnSpPr>
          <p:spPr bwMode="auto">
            <a:xfrm>
              <a:off x="6427164" y="3294262"/>
              <a:ext cx="731581" cy="250068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43" name="Straight Connector 142"/>
            <p:cNvCxnSpPr>
              <a:cxnSpLocks noChangeShapeType="1"/>
              <a:stCxn id="146" idx="0"/>
              <a:endCxn id="145" idx="4"/>
            </p:cNvCxnSpPr>
            <p:nvPr/>
          </p:nvCxnSpPr>
          <p:spPr bwMode="auto">
            <a:xfrm flipV="1">
              <a:off x="4674298" y="3542206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44" name="Straight Connector 143"/>
            <p:cNvCxnSpPr>
              <a:cxnSpLocks noChangeShapeType="1"/>
              <a:stCxn id="145" idx="6"/>
              <a:endCxn id="147" idx="2"/>
            </p:cNvCxnSpPr>
            <p:nvPr/>
          </p:nvCxnSpPr>
          <p:spPr bwMode="auto">
            <a:xfrm>
              <a:off x="4970866" y="3275300"/>
              <a:ext cx="889263" cy="18963"/>
            </a:xfrm>
            <a:prstGeom prst="line">
              <a:avLst/>
            </a:prstGeom>
            <a:noFill/>
            <a:ln w="5715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45" name="Oval 6"/>
            <p:cNvSpPr>
              <a:spLocks noChangeArrowheads="1"/>
            </p:cNvSpPr>
            <p:nvPr/>
          </p:nvSpPr>
          <p:spPr bwMode="auto">
            <a:xfrm>
              <a:off x="4403831" y="3008393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46" name="Oval 6"/>
            <p:cNvSpPr>
              <a:spLocks noChangeArrowheads="1"/>
            </p:cNvSpPr>
            <p:nvPr/>
          </p:nvSpPr>
          <p:spPr bwMode="auto">
            <a:xfrm>
              <a:off x="4390781" y="4342987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47" name="Oval 6"/>
            <p:cNvSpPr>
              <a:spLocks noChangeArrowheads="1"/>
            </p:cNvSpPr>
            <p:nvPr/>
          </p:nvSpPr>
          <p:spPr bwMode="auto">
            <a:xfrm>
              <a:off x="5860128" y="3027355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48" name="Oval 6"/>
            <p:cNvSpPr>
              <a:spLocks noChangeArrowheads="1"/>
            </p:cNvSpPr>
            <p:nvPr/>
          </p:nvSpPr>
          <p:spPr bwMode="auto">
            <a:xfrm>
              <a:off x="5895674" y="4301234"/>
              <a:ext cx="567036" cy="5579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49" name="Oval 6"/>
            <p:cNvSpPr>
              <a:spLocks noChangeArrowheads="1"/>
            </p:cNvSpPr>
            <p:nvPr/>
          </p:nvSpPr>
          <p:spPr bwMode="auto">
            <a:xfrm>
              <a:off x="7158746" y="3277423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150" name="Oval 6"/>
            <p:cNvSpPr>
              <a:spLocks noChangeArrowheads="1"/>
            </p:cNvSpPr>
            <p:nvPr/>
          </p:nvSpPr>
          <p:spPr bwMode="auto">
            <a:xfrm>
              <a:off x="7161063" y="4287932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151" name="TextBox 30"/>
            <p:cNvSpPr txBox="1"/>
            <p:nvPr/>
          </p:nvSpPr>
          <p:spPr>
            <a:xfrm>
              <a:off x="5715244" y="365367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+mn-lt"/>
                  <a:cs typeface="Consolas" pitchFamily="49" charset="0"/>
                </a:rPr>
                <a:t>20</a:t>
              </a:r>
            </a:p>
          </p:txBody>
        </p:sp>
        <p:cxnSp>
          <p:nvCxnSpPr>
            <p:cNvPr id="152" name="Straight Arrow Connector 151"/>
            <p:cNvCxnSpPr>
              <a:cxnSpLocks noChangeShapeType="1"/>
              <a:stCxn id="159" idx="6"/>
              <a:endCxn id="158" idx="2"/>
            </p:cNvCxnSpPr>
            <p:nvPr/>
          </p:nvCxnSpPr>
          <p:spPr bwMode="auto">
            <a:xfrm>
              <a:off x="5895330" y="2317298"/>
              <a:ext cx="1137310" cy="68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3" name="TextBox 152"/>
            <p:cNvSpPr txBox="1"/>
            <p:nvPr/>
          </p:nvSpPr>
          <p:spPr>
            <a:xfrm>
              <a:off x="6300074" y="199531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10</a:t>
              </a:r>
            </a:p>
          </p:txBody>
        </p:sp>
        <p:cxnSp>
          <p:nvCxnSpPr>
            <p:cNvPr id="154" name="Straight Arrow Connector 153"/>
            <p:cNvCxnSpPr>
              <a:cxnSpLocks noChangeShapeType="1"/>
              <a:stCxn id="159" idx="7"/>
              <a:endCxn id="160" idx="3"/>
            </p:cNvCxnSpPr>
            <p:nvPr/>
          </p:nvCxnSpPr>
          <p:spPr bwMode="auto">
            <a:xfrm flipV="1">
              <a:off x="5816077" y="1505933"/>
              <a:ext cx="518768" cy="625873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5" name="Straight Arrow Connector 154"/>
            <p:cNvCxnSpPr>
              <a:cxnSpLocks noChangeShapeType="1"/>
              <a:stCxn id="158" idx="1"/>
              <a:endCxn id="160" idx="5"/>
            </p:cNvCxnSpPr>
            <p:nvPr/>
          </p:nvCxnSpPr>
          <p:spPr bwMode="auto">
            <a:xfrm flipH="1" flipV="1">
              <a:off x="6738125" y="1505933"/>
              <a:ext cx="378036" cy="694275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6" name="TextBox 155"/>
            <p:cNvSpPr txBox="1"/>
            <p:nvPr/>
          </p:nvSpPr>
          <p:spPr>
            <a:xfrm>
              <a:off x="5806467" y="148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8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904390" y="1532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7</a:t>
              </a:r>
            </a:p>
          </p:txBody>
        </p:sp>
        <p:sp>
          <p:nvSpPr>
            <p:cNvPr id="158" name="Oval 157"/>
            <p:cNvSpPr>
              <a:spLocks noChangeArrowheads="1"/>
            </p:cNvSpPr>
            <p:nvPr/>
          </p:nvSpPr>
          <p:spPr bwMode="auto">
            <a:xfrm>
              <a:off x="7032640" y="2123376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9" name="Oval 158"/>
            <p:cNvSpPr>
              <a:spLocks noChangeArrowheads="1"/>
            </p:cNvSpPr>
            <p:nvPr/>
          </p:nvSpPr>
          <p:spPr bwMode="auto">
            <a:xfrm>
              <a:off x="5354156" y="2054974"/>
              <a:ext cx="541174" cy="5246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6251323" y="1058119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716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Start</a:t>
            </a:r>
            <a:r>
              <a:rPr lang="en-US" dirty="0"/>
              <a:t> from the </a:t>
            </a:r>
            <a:r>
              <a:rPr lang="en-US" dirty="0" smtClean="0"/>
              <a:t>initial node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Enqueue</a:t>
            </a:r>
            <a:r>
              <a:rPr lang="en-US" dirty="0"/>
              <a:t> all edges 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dirty="0" smtClean="0"/>
              <a:t> </a:t>
            </a:r>
            <a:r>
              <a:rPr lang="en-US" dirty="0"/>
              <a:t>to other graph </a:t>
            </a:r>
            <a:r>
              <a:rPr lang="en-US" dirty="0" smtClean="0"/>
              <a:t>nodes: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AB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AC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AD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Spanning tree </a:t>
            </a:r>
            <a:r>
              <a:rPr lang="en-US" dirty="0" smtClean="0"/>
              <a:t>= 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dirty="0" smtClean="0"/>
              <a:t>}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Priority queue </a:t>
            </a:r>
            <a:r>
              <a:rPr lang="en-US" dirty="0" smtClean="0"/>
              <a:t>= 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AB </a:t>
            </a:r>
            <a:r>
              <a:rPr lang="en-US" dirty="0" smtClean="0">
                <a:sym typeface="Wingdings" panose="05000000000000000000" pitchFamily="2" charset="2"/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dirty="0" smtClean="0"/>
              <a:t>}, 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AC </a:t>
            </a:r>
            <a:r>
              <a:rPr lang="en-US" dirty="0"/>
              <a:t>=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 smtClean="0"/>
              <a:t>}, 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AD </a:t>
            </a:r>
            <a:r>
              <a:rPr lang="en-US" dirty="0"/>
              <a:t>=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9</a:t>
            </a:r>
            <a:r>
              <a:rPr lang="en-US" dirty="0" smtClean="0"/>
              <a:t>}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 – Step #1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112585" y="4309447"/>
            <a:ext cx="5960477" cy="1938953"/>
            <a:chOff x="3884761" y="3755315"/>
            <a:chExt cx="5960477" cy="1938953"/>
          </a:xfrm>
        </p:grpSpPr>
        <p:sp>
          <p:nvSpPr>
            <p:cNvPr id="30" name="TextBox 30"/>
            <p:cNvSpPr txBox="1"/>
            <p:nvPr/>
          </p:nvSpPr>
          <p:spPr>
            <a:xfrm>
              <a:off x="3884761" y="459009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62652" y="504012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32" name="TextBox 30"/>
            <p:cNvSpPr txBox="1"/>
            <p:nvPr/>
          </p:nvSpPr>
          <p:spPr>
            <a:xfrm>
              <a:off x="4486926" y="4508798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959023" y="4702840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5124" y="4564691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6236063" y="3904749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865123" y="3755315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762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noFill/>
            <a:ln w="762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5258193" y="4471142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105" name="Straight Arrow Connector 104"/>
            <p:cNvCxnSpPr>
              <a:cxnSpLocks noChangeShapeType="1"/>
              <a:stCxn id="112" idx="6"/>
              <a:endCxn id="111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06" name="TextBox 105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10</a:t>
              </a:r>
            </a:p>
          </p:txBody>
        </p:sp>
        <p:cxnSp>
          <p:nvCxnSpPr>
            <p:cNvPr id="107" name="Straight Arrow Connector 106"/>
            <p:cNvCxnSpPr>
              <a:cxnSpLocks noChangeShapeType="1"/>
              <a:stCxn id="112" idx="7"/>
              <a:endCxn id="113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8" name="Straight Arrow Connector 107"/>
            <p:cNvCxnSpPr>
              <a:cxnSpLocks noChangeShapeType="1"/>
              <a:stCxn id="111" idx="1"/>
              <a:endCxn id="113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09" name="TextBox 108"/>
            <p:cNvSpPr txBox="1"/>
            <p:nvPr/>
          </p:nvSpPr>
          <p:spPr>
            <a:xfrm>
              <a:off x="8114370" y="45829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8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7</a:t>
              </a:r>
            </a:p>
          </p:txBody>
        </p:sp>
        <p:sp>
          <p:nvSpPr>
            <p:cNvPr id="111" name="Oval 110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Oval 111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Oval 112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15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Dequeue the shortest edge </a:t>
            </a:r>
            <a:r>
              <a:rPr lang="en-US" dirty="0" smtClean="0"/>
              <a:t>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AB 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dirty="0" smtClean="0"/>
              <a:t>} and add it to the tree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Enqueue</a:t>
            </a:r>
            <a:r>
              <a:rPr lang="en-US" dirty="0" smtClean="0"/>
              <a:t> </a:t>
            </a:r>
            <a:r>
              <a:rPr lang="en-US" dirty="0"/>
              <a:t>all edges </a:t>
            </a:r>
            <a:r>
              <a:rPr lang="en-US" dirty="0" smtClean="0"/>
              <a:t>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en-US" dirty="0" smtClean="0"/>
              <a:t> to other </a:t>
            </a:r>
            <a:r>
              <a:rPr lang="en-US" dirty="0"/>
              <a:t>graph </a:t>
            </a:r>
            <a:r>
              <a:rPr lang="en-US" dirty="0" smtClean="0"/>
              <a:t>nodes: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BD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Spanning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tree </a:t>
            </a:r>
            <a:r>
              <a:rPr lang="en-US" dirty="0"/>
              <a:t>= </a:t>
            </a:r>
            <a:r>
              <a:rPr lang="en-US" dirty="0" smtClean="0"/>
              <a:t>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AB 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dirty="0" smtClean="0"/>
              <a:t>}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Priority queue </a:t>
            </a:r>
            <a:r>
              <a:rPr lang="en-US" dirty="0"/>
              <a:t>= </a:t>
            </a:r>
            <a:r>
              <a:rPr lang="en-US" dirty="0" smtClean="0"/>
              <a:t>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BD 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 smtClean="0"/>
              <a:t>}, 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AC </a:t>
            </a:r>
            <a:r>
              <a:rPr lang="en-US" dirty="0"/>
              <a:t>=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 smtClean="0"/>
              <a:t>}, 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AD </a:t>
            </a:r>
            <a:r>
              <a:rPr lang="en-US" dirty="0"/>
              <a:t>=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9</a:t>
            </a:r>
            <a:r>
              <a:rPr lang="en-US" dirty="0" smtClean="0"/>
              <a:t>}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 – Step </a:t>
            </a:r>
            <a:r>
              <a:rPr lang="en-US" dirty="0" smtClean="0"/>
              <a:t>#2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3112585" y="4309447"/>
            <a:ext cx="5960477" cy="1938953"/>
            <a:chOff x="3884761" y="3755315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884761" y="459009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62652" y="504012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4486926" y="4508798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959023" y="4702840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5124" y="4564691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6236063" y="3904749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865123" y="3755315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762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noFill/>
            <a:ln w="762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5258193" y="4471142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68" name="TextBox 67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8114370" y="45829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582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Dequeue the shortest edge </a:t>
            </a:r>
            <a:r>
              <a:rPr lang="en-US" dirty="0" smtClean="0"/>
              <a:t>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BD 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 smtClean="0"/>
              <a:t>} and add it to the tree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Enqueue</a:t>
            </a:r>
            <a:r>
              <a:rPr lang="en-US" dirty="0" smtClean="0"/>
              <a:t> </a:t>
            </a:r>
            <a:r>
              <a:rPr lang="en-US" dirty="0"/>
              <a:t>all edges </a:t>
            </a:r>
            <a:r>
              <a:rPr lang="en-US" dirty="0" smtClean="0"/>
              <a:t>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dirty="0" smtClean="0"/>
              <a:t> to </a:t>
            </a:r>
            <a:r>
              <a:rPr lang="en-US" dirty="0"/>
              <a:t>other graph </a:t>
            </a:r>
            <a:r>
              <a:rPr lang="en-US" dirty="0" smtClean="0"/>
              <a:t>nodes: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DC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Spanning tree </a:t>
            </a:r>
            <a:r>
              <a:rPr lang="en-US" dirty="0"/>
              <a:t>= </a:t>
            </a:r>
            <a:r>
              <a:rPr lang="en-US" dirty="0" smtClean="0"/>
              <a:t>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AB 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dirty="0" smtClean="0"/>
              <a:t>}, 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BD 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 smtClean="0"/>
              <a:t>}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Priority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queue </a:t>
            </a:r>
            <a:r>
              <a:rPr lang="en-US" dirty="0"/>
              <a:t>= </a:t>
            </a:r>
            <a:r>
              <a:rPr lang="en-US" dirty="0" smtClean="0"/>
              <a:t>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AC </a:t>
            </a:r>
            <a:r>
              <a:rPr lang="en-US" dirty="0"/>
              <a:t>=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 smtClean="0"/>
              <a:t>}, 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DE </a:t>
            </a:r>
            <a:r>
              <a:rPr lang="en-US" dirty="0"/>
              <a:t>=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dirty="0" smtClean="0"/>
              <a:t>}, </a:t>
            </a:r>
            <a:r>
              <a:rPr lang="en-US" dirty="0"/>
              <a:t>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AD </a:t>
            </a:r>
            <a:r>
              <a:rPr lang="en-US" dirty="0"/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9</a:t>
            </a:r>
            <a:r>
              <a:rPr lang="en-US" dirty="0" smtClean="0"/>
              <a:t>}, 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CD </a:t>
            </a:r>
            <a:r>
              <a:rPr lang="en-US" dirty="0"/>
              <a:t>=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20</a:t>
            </a:r>
            <a:r>
              <a:rPr lang="en-US" dirty="0" smtClean="0"/>
              <a:t>}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 – Step </a:t>
            </a:r>
            <a:r>
              <a:rPr lang="en-US" dirty="0" smtClean="0"/>
              <a:t>#3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3112585" y="4309447"/>
            <a:ext cx="5960477" cy="1938953"/>
            <a:chOff x="3884761" y="3755315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884761" y="459009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62652" y="504012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4486926" y="4508798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959023" y="4702840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5124" y="4564691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6236063" y="3904749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865123" y="3755315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762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762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762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noFill/>
            <a:ln w="762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5258193" y="4471142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68" name="TextBox 67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8114370" y="45829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355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Dequeue the shortest edge </a:t>
            </a:r>
            <a:r>
              <a:rPr lang="en-US" dirty="0" smtClean="0"/>
              <a:t>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AC 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 smtClean="0"/>
              <a:t>} and add it to the tree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Enqueue</a:t>
            </a:r>
            <a:r>
              <a:rPr lang="en-US" dirty="0" smtClean="0"/>
              <a:t> </a:t>
            </a:r>
            <a:r>
              <a:rPr lang="en-US" dirty="0"/>
              <a:t>all edges </a:t>
            </a:r>
            <a:r>
              <a:rPr lang="en-US" dirty="0" smtClean="0"/>
              <a:t>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 smtClean="0"/>
              <a:t> to </a:t>
            </a:r>
            <a:r>
              <a:rPr lang="en-US" dirty="0"/>
              <a:t>other graph </a:t>
            </a:r>
            <a:r>
              <a:rPr lang="en-US" dirty="0" smtClean="0"/>
              <a:t>nodes: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Spanning tree </a:t>
            </a:r>
            <a:r>
              <a:rPr lang="en-US" dirty="0"/>
              <a:t>= </a:t>
            </a:r>
            <a:r>
              <a:rPr lang="en-US" dirty="0" smtClean="0"/>
              <a:t>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AB 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dirty="0" smtClean="0"/>
              <a:t>}, 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BD 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 smtClean="0"/>
              <a:t>}, 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AC 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 smtClean="0"/>
              <a:t>}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Priority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queue </a:t>
            </a:r>
            <a:r>
              <a:rPr lang="en-US" dirty="0"/>
              <a:t>= </a:t>
            </a:r>
            <a:r>
              <a:rPr lang="en-US" dirty="0" smtClean="0"/>
              <a:t>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CE </a:t>
            </a:r>
            <a:r>
              <a:rPr lang="en-US" dirty="0"/>
              <a:t>=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dirty="0" smtClean="0"/>
              <a:t>}, 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DE </a:t>
            </a:r>
            <a:r>
              <a:rPr lang="en-US" dirty="0"/>
              <a:t>=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dirty="0" smtClean="0"/>
              <a:t>}, </a:t>
            </a:r>
            <a:r>
              <a:rPr lang="en-US" dirty="0"/>
              <a:t>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AD </a:t>
            </a:r>
            <a:r>
              <a:rPr lang="en-US" dirty="0"/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9</a:t>
            </a:r>
            <a:r>
              <a:rPr lang="en-US" dirty="0" smtClean="0"/>
              <a:t>}, 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CD </a:t>
            </a:r>
            <a:r>
              <a:rPr lang="en-US" dirty="0"/>
              <a:t>=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20</a:t>
            </a:r>
            <a:r>
              <a:rPr lang="en-US" dirty="0" smtClean="0"/>
              <a:t>}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 – Step </a:t>
            </a:r>
            <a:r>
              <a:rPr lang="en-US" dirty="0" smtClean="0"/>
              <a:t>#4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3112585" y="4309447"/>
            <a:ext cx="5960477" cy="1938953"/>
            <a:chOff x="3884761" y="3755315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884761" y="459009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62652" y="504012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4486926" y="4508798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959023" y="4702840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5124" y="4564691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6236063" y="3904749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865123" y="3755315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762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762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762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noFill/>
            <a:ln w="762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5258193" y="4471142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68" name="TextBox 67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8114370" y="45829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489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813" y="5504000"/>
            <a:ext cx="10363200" cy="820600"/>
          </a:xfrm>
        </p:spPr>
        <p:txBody>
          <a:bodyPr/>
          <a:lstStyle/>
          <a:p>
            <a:r>
              <a:rPr lang="en-US" dirty="0" smtClean="0"/>
              <a:t>Minimum Spanning </a:t>
            </a:r>
            <a:r>
              <a:rPr lang="en-US" dirty="0"/>
              <a:t>Tree (MST)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1812" y="1371600"/>
            <a:ext cx="3200400" cy="3461028"/>
          </a:xfrm>
          <a:prstGeom prst="roundRect">
            <a:avLst>
              <a:gd name="adj" fmla="val 87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perspectiveLef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47013">
            <a:off x="231757" y="1829004"/>
            <a:ext cx="3750474" cy="2546220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0134" y="2057400"/>
            <a:ext cx="4356878" cy="2089428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92420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Dequeue the shortest edge </a:t>
            </a:r>
            <a:r>
              <a:rPr lang="en-US" dirty="0" smtClean="0"/>
              <a:t>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CE 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dirty="0" smtClean="0"/>
              <a:t>} and add it to the tree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Enqueue</a:t>
            </a:r>
            <a:r>
              <a:rPr lang="en-US" dirty="0" smtClean="0"/>
              <a:t> </a:t>
            </a:r>
            <a:r>
              <a:rPr lang="en-US" dirty="0"/>
              <a:t>all edges </a:t>
            </a:r>
            <a:r>
              <a:rPr lang="en-US" dirty="0" smtClean="0"/>
              <a:t>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US" dirty="0" smtClean="0"/>
              <a:t> to </a:t>
            </a:r>
            <a:r>
              <a:rPr lang="en-US" dirty="0"/>
              <a:t>other graph </a:t>
            </a:r>
            <a:r>
              <a:rPr lang="en-US" dirty="0" smtClean="0"/>
              <a:t>nodes: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EF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Spanning tree </a:t>
            </a:r>
            <a:r>
              <a:rPr lang="en-US" dirty="0"/>
              <a:t>= </a:t>
            </a:r>
            <a:r>
              <a:rPr lang="en-US" dirty="0" smtClean="0"/>
              <a:t>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AB 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dirty="0" smtClean="0"/>
              <a:t>}, 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BD 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 smtClean="0"/>
              <a:t>}, 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AC 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 smtClean="0"/>
              <a:t>}, </a:t>
            </a:r>
            <a:r>
              <a:rPr lang="en-US" dirty="0"/>
              <a:t>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CE </a:t>
            </a:r>
            <a:r>
              <a:rPr lang="en-US" dirty="0"/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dirty="0" smtClean="0"/>
              <a:t>}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Priority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queue </a:t>
            </a:r>
            <a:r>
              <a:rPr lang="en-US" dirty="0"/>
              <a:t>= </a:t>
            </a:r>
            <a:r>
              <a:rPr lang="en-US" dirty="0" smtClean="0"/>
              <a:t>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DE </a:t>
            </a:r>
            <a:r>
              <a:rPr lang="en-US" dirty="0"/>
              <a:t>=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dirty="0" smtClean="0"/>
              <a:t>}, </a:t>
            </a:r>
            <a:r>
              <a:rPr lang="en-US" dirty="0"/>
              <a:t>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AD </a:t>
            </a:r>
            <a:r>
              <a:rPr lang="en-US" dirty="0"/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9</a:t>
            </a:r>
            <a:r>
              <a:rPr lang="en-US" dirty="0"/>
              <a:t>}, </a:t>
            </a:r>
            <a:r>
              <a:rPr lang="en-US" dirty="0" smtClean="0"/>
              <a:t>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EF </a:t>
            </a:r>
            <a:r>
              <a:rPr lang="en-US" dirty="0"/>
              <a:t>=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12</a:t>
            </a:r>
            <a:r>
              <a:rPr lang="en-US" dirty="0" smtClean="0"/>
              <a:t>}, 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CD </a:t>
            </a:r>
            <a:r>
              <a:rPr lang="en-US" dirty="0"/>
              <a:t>=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20</a:t>
            </a:r>
            <a:r>
              <a:rPr lang="en-US" dirty="0" smtClean="0"/>
              <a:t>}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 – Step </a:t>
            </a:r>
            <a:r>
              <a:rPr lang="en-US" dirty="0" smtClean="0"/>
              <a:t>#5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3112585" y="4309447"/>
            <a:ext cx="5960477" cy="1938953"/>
            <a:chOff x="3884761" y="3755315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884761" y="459009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62652" y="504012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4486926" y="4508798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959023" y="4702840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5124" y="4564691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6236063" y="3904749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865123" y="3755315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762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762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762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762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5258193" y="4471142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68" name="TextBox 67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8114370" y="45829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950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Dequeue the shortest edge </a:t>
            </a:r>
            <a:r>
              <a:rPr lang="en-US" dirty="0" smtClean="0"/>
              <a:t>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DE 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dirty="0" smtClean="0"/>
              <a:t>} </a:t>
            </a:r>
          </a:p>
          <a:p>
            <a:pPr lvl="1"/>
            <a:r>
              <a:rPr lang="en-US" dirty="0" smtClean="0"/>
              <a:t>It would create a loop in the spanning tree </a:t>
            </a:r>
            <a:r>
              <a:rPr lang="en-US" dirty="0" smtClean="0">
                <a:sym typeface="Wingdings" panose="05000000000000000000" pitchFamily="2" charset="2"/>
              </a:rPr>
              <a:t> skip it</a:t>
            </a:r>
            <a:endParaRPr lang="en-US" dirty="0" smtClean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Spanning tree </a:t>
            </a:r>
            <a:r>
              <a:rPr lang="en-US" dirty="0"/>
              <a:t>= 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AB 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dirty="0"/>
              <a:t>}, 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BD 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/>
              <a:t>}, 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AC 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}, 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CE </a:t>
            </a:r>
            <a:r>
              <a:rPr lang="en-US" dirty="0"/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dirty="0"/>
              <a:t>}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Priority queue </a:t>
            </a:r>
            <a:r>
              <a:rPr lang="en-US" dirty="0"/>
              <a:t>= </a:t>
            </a:r>
            <a:r>
              <a:rPr lang="en-US" dirty="0" smtClean="0"/>
              <a:t>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AD </a:t>
            </a:r>
            <a:r>
              <a:rPr lang="en-US" dirty="0"/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9</a:t>
            </a:r>
            <a:r>
              <a:rPr lang="en-US" dirty="0"/>
              <a:t>}, 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EF </a:t>
            </a:r>
            <a:r>
              <a:rPr lang="en-US" dirty="0"/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12</a:t>
            </a:r>
            <a:r>
              <a:rPr lang="en-US" dirty="0"/>
              <a:t>}, 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CD </a:t>
            </a:r>
            <a:r>
              <a:rPr lang="en-US" dirty="0"/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20</a:t>
            </a:r>
            <a:r>
              <a:rPr lang="en-US" dirty="0" smtClean="0"/>
              <a:t>}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 – Step </a:t>
            </a:r>
            <a:r>
              <a:rPr lang="en-US" dirty="0" smtClean="0"/>
              <a:t>#6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3112585" y="4309447"/>
            <a:ext cx="5960477" cy="1938953"/>
            <a:chOff x="3884761" y="3755315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884761" y="459009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62652" y="504012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4486926" y="4508798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959023" y="4702840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5124" y="4564691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6236063" y="3904749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865123" y="3755315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762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762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762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5258193" y="4471142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68" name="TextBox 67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8114370" y="45829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606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Dequeue the shortest edge </a:t>
            </a:r>
            <a:r>
              <a:rPr lang="en-US" dirty="0" smtClean="0"/>
              <a:t>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AD 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9</a:t>
            </a:r>
            <a:r>
              <a:rPr lang="en-US" dirty="0" smtClean="0"/>
              <a:t>} </a:t>
            </a:r>
          </a:p>
          <a:p>
            <a:pPr lvl="1"/>
            <a:r>
              <a:rPr lang="en-US" dirty="0" smtClean="0"/>
              <a:t>It would create a loop in the spanning tree </a:t>
            </a:r>
            <a:r>
              <a:rPr lang="en-US" dirty="0" smtClean="0">
                <a:sym typeface="Wingdings" panose="05000000000000000000" pitchFamily="2" charset="2"/>
              </a:rPr>
              <a:t> skip it</a:t>
            </a:r>
            <a:endParaRPr lang="en-US" dirty="0" smtClean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Spanning tree </a:t>
            </a:r>
            <a:r>
              <a:rPr lang="en-US" dirty="0"/>
              <a:t>= 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AB 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dirty="0"/>
              <a:t>}, 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BD 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/>
              <a:t>}, 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AC 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}, 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CE </a:t>
            </a:r>
            <a:r>
              <a:rPr lang="en-US" dirty="0"/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dirty="0"/>
              <a:t>}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Priority queue </a:t>
            </a:r>
            <a:r>
              <a:rPr lang="en-US" dirty="0"/>
              <a:t>= </a:t>
            </a:r>
            <a:r>
              <a:rPr lang="en-US" dirty="0" smtClean="0"/>
              <a:t>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EF </a:t>
            </a:r>
            <a:r>
              <a:rPr lang="en-US" dirty="0"/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12</a:t>
            </a:r>
            <a:r>
              <a:rPr lang="en-US" dirty="0"/>
              <a:t>}, 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CD </a:t>
            </a:r>
            <a:r>
              <a:rPr lang="en-US" dirty="0"/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20</a:t>
            </a:r>
            <a:r>
              <a:rPr lang="en-US" dirty="0" smtClean="0"/>
              <a:t>}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 – Step </a:t>
            </a:r>
            <a:r>
              <a:rPr lang="en-US" dirty="0" smtClean="0"/>
              <a:t>#7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3112585" y="4309447"/>
            <a:ext cx="5960477" cy="1938953"/>
            <a:chOff x="3884761" y="3755315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884761" y="459009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62652" y="504012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4486926" y="4508798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959023" y="4702840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5124" y="4564691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6236063" y="3904749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865123" y="3755315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762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762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5258193" y="4471142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68" name="TextBox 67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8114370" y="45829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296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Dequeue the shortest edge </a:t>
            </a:r>
            <a:r>
              <a:rPr lang="en-US" dirty="0"/>
              <a:t>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EF </a:t>
            </a:r>
            <a:r>
              <a:rPr lang="en-US" dirty="0"/>
              <a:t>=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12</a:t>
            </a:r>
            <a:r>
              <a:rPr lang="en-US" dirty="0" smtClean="0"/>
              <a:t>}</a:t>
            </a:r>
            <a:r>
              <a:rPr lang="en-US" dirty="0"/>
              <a:t> and add it to the </a:t>
            </a:r>
            <a:r>
              <a:rPr lang="en-US" dirty="0" smtClean="0"/>
              <a:t>tree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Enqueue</a:t>
            </a:r>
            <a:r>
              <a:rPr lang="en-US" dirty="0"/>
              <a:t> all edges 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dirty="0" smtClean="0"/>
              <a:t> </a:t>
            </a:r>
            <a:r>
              <a:rPr lang="en-US" dirty="0"/>
              <a:t>to other graph nodes</a:t>
            </a:r>
            <a:r>
              <a:rPr lang="en-US" dirty="0" smtClean="0"/>
              <a:t>: no such edges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Spanning tree </a:t>
            </a:r>
            <a:r>
              <a:rPr lang="en-US" dirty="0"/>
              <a:t>= 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AB 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dirty="0"/>
              <a:t>}, 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BD 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/>
              <a:t>}, 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AC 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}, 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CE </a:t>
            </a:r>
            <a:r>
              <a:rPr lang="en-US" dirty="0"/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dirty="0" smtClean="0"/>
              <a:t>}, </a:t>
            </a:r>
            <a:r>
              <a:rPr lang="en-US" dirty="0"/>
              <a:t>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EF </a:t>
            </a:r>
            <a:r>
              <a:rPr lang="en-US" dirty="0"/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12</a:t>
            </a:r>
            <a:r>
              <a:rPr lang="en-US" dirty="0"/>
              <a:t>}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Priority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queue </a:t>
            </a:r>
            <a:r>
              <a:rPr lang="en-US" dirty="0"/>
              <a:t>= </a:t>
            </a:r>
            <a:r>
              <a:rPr lang="en-US" dirty="0" smtClean="0"/>
              <a:t>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CD </a:t>
            </a:r>
            <a:r>
              <a:rPr lang="en-US" dirty="0"/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20</a:t>
            </a:r>
            <a:r>
              <a:rPr lang="en-US" dirty="0" smtClean="0"/>
              <a:t>}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 – Step </a:t>
            </a:r>
            <a:r>
              <a:rPr lang="en-US" dirty="0" smtClean="0"/>
              <a:t>#8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112585" y="4309447"/>
            <a:ext cx="5960477" cy="1938953"/>
            <a:chOff x="3112585" y="4309447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112585" y="514422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90476" y="559425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3714750" y="5062930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186847" y="5256972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32948" y="5118823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5463887" y="4458881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092947" y="4309447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150442" y="5104661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4914419" y="4932768"/>
              <a:ext cx="35544" cy="740066"/>
            </a:xfrm>
            <a:prstGeom prst="line">
              <a:avLst/>
            </a:prstGeom>
            <a:noFill/>
            <a:ln w="762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213036" y="5182836"/>
              <a:ext cx="2317" cy="47669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3728590" y="5951815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3658599" y="4835630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197937" y="4665862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3445071" y="4913806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3741639" y="4646900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174604" y="4379993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161554" y="5714587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4630901" y="4398955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4666447" y="5672834"/>
              <a:ext cx="567036" cy="5579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5929519" y="4649023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5931836" y="5659532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4486017" y="5025274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7533290" y="5921855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68" name="TextBox 67"/>
            <p:cNvSpPr txBox="1"/>
            <p:nvPr/>
          </p:nvSpPr>
          <p:spPr>
            <a:xfrm>
              <a:off x="7802478" y="553658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7454037" y="5074506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226880" y="5074506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7342194" y="513711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379498" y="510058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8502739" y="5659532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6992116" y="5659531"/>
              <a:ext cx="541174" cy="5246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7740079" y="4626692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264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Dequeue the shortest edge </a:t>
            </a:r>
            <a:r>
              <a:rPr lang="en-US" dirty="0"/>
              <a:t>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CD </a:t>
            </a:r>
            <a:r>
              <a:rPr lang="en-US" dirty="0"/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20</a:t>
            </a:r>
            <a:r>
              <a:rPr lang="en-US" dirty="0"/>
              <a:t>}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It </a:t>
            </a:r>
            <a:r>
              <a:rPr lang="en-US" dirty="0"/>
              <a:t>would create a loop in the spanning tree </a:t>
            </a:r>
            <a:r>
              <a:rPr lang="en-US" dirty="0">
                <a:sym typeface="Wingdings" panose="05000000000000000000" pitchFamily="2" charset="2"/>
              </a:rPr>
              <a:t> skip it</a:t>
            </a:r>
            <a:endParaRPr lang="en-US" dirty="0"/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Spanning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tree </a:t>
            </a:r>
            <a:r>
              <a:rPr lang="en-US" dirty="0"/>
              <a:t>= 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AB 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dirty="0"/>
              <a:t>}, 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BD 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/>
              <a:t>}, 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AC 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}, 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CE </a:t>
            </a:r>
            <a:r>
              <a:rPr lang="en-US" dirty="0"/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dirty="0" smtClean="0"/>
              <a:t>}, </a:t>
            </a:r>
            <a:r>
              <a:rPr lang="en-US" dirty="0"/>
              <a:t>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EF </a:t>
            </a:r>
            <a:r>
              <a:rPr lang="en-US" dirty="0"/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12</a:t>
            </a:r>
            <a:r>
              <a:rPr lang="en-US" dirty="0"/>
              <a:t>}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Priority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queue </a:t>
            </a:r>
            <a:r>
              <a:rPr lang="en-US" dirty="0"/>
              <a:t>= </a:t>
            </a:r>
            <a:r>
              <a:rPr lang="en-US" dirty="0" smtClean="0"/>
              <a:t>{ }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/>
              <a:t>stop the algorithm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 – Step </a:t>
            </a:r>
            <a:r>
              <a:rPr lang="en-US" dirty="0" smtClean="0"/>
              <a:t>#9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3112585" y="4309447"/>
            <a:ext cx="5960477" cy="1938953"/>
            <a:chOff x="3884761" y="3755315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884761" y="459009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62652" y="504012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4486926" y="4508798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959023" y="4702840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5124" y="4564691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6236063" y="3904749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865123" y="3755315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5258193" y="4471142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68" name="TextBox 67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8114370" y="45829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645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Start</a:t>
            </a:r>
            <a:r>
              <a:rPr lang="en-US" dirty="0"/>
              <a:t> from the initial node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G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Enqueue</a:t>
            </a:r>
            <a:r>
              <a:rPr lang="en-US" dirty="0"/>
              <a:t> all edges 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dirty="0" smtClean="0"/>
              <a:t> </a:t>
            </a:r>
            <a:r>
              <a:rPr lang="en-US" dirty="0"/>
              <a:t>to other graph nodes: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GH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GI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Spanning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tree </a:t>
            </a:r>
            <a:r>
              <a:rPr lang="en-US" dirty="0"/>
              <a:t>= </a:t>
            </a:r>
            <a:r>
              <a:rPr lang="en-US" dirty="0" smtClean="0"/>
              <a:t>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AB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BD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AC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EF</a:t>
            </a:r>
            <a:r>
              <a:rPr lang="en-US" dirty="0" smtClean="0"/>
              <a:t>}, 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Priority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queue </a:t>
            </a:r>
            <a:r>
              <a:rPr lang="en-US" dirty="0"/>
              <a:t>= 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GH 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dirty="0" smtClean="0"/>
              <a:t>},</a:t>
            </a:r>
            <a:r>
              <a:rPr lang="en-US" dirty="0"/>
              <a:t> 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GI 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en-US" dirty="0" smtClean="0"/>
              <a:t>}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 – Step </a:t>
            </a:r>
            <a:r>
              <a:rPr lang="en-US" dirty="0" smtClean="0"/>
              <a:t>#10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112585" y="4309447"/>
            <a:ext cx="5960477" cy="1938953"/>
            <a:chOff x="3112585" y="4309447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112585" y="514422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90476" y="559425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3714750" y="5062930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186847" y="5256972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32948" y="5118823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5463887" y="4458881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092947" y="4309447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150442" y="5104661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4914419" y="4932768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213036" y="5182836"/>
              <a:ext cx="2317" cy="47669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3728590" y="5951815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3658599" y="4835630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197937" y="4665862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3445071" y="4913806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3741639" y="4646900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174604" y="4379993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161554" y="5714587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4630901" y="4398955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4666447" y="5672834"/>
              <a:ext cx="567036" cy="5579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5929519" y="4649023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5931836" y="5659532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4486017" y="5025274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7533290" y="5921855"/>
              <a:ext cx="969449" cy="1"/>
            </a:xfrm>
            <a:prstGeom prst="straightConnector1">
              <a:avLst/>
            </a:prstGeom>
            <a:noFill/>
            <a:ln w="762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68" name="TextBox 67"/>
            <p:cNvSpPr txBox="1"/>
            <p:nvPr/>
          </p:nvSpPr>
          <p:spPr>
            <a:xfrm>
              <a:off x="7802478" y="553658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7454037" y="5074506"/>
              <a:ext cx="369564" cy="661858"/>
            </a:xfrm>
            <a:prstGeom prst="straightConnector1">
              <a:avLst/>
            </a:prstGeom>
            <a:noFill/>
            <a:ln w="762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226880" y="5074506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7342194" y="513711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379498" y="510058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8502739" y="5659532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6992116" y="5659531"/>
              <a:ext cx="541174" cy="5246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7740079" y="4626692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30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Dequeue the shortest edge </a:t>
            </a:r>
            <a:r>
              <a:rPr lang="en-US" dirty="0" smtClean="0"/>
              <a:t>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GH </a:t>
            </a:r>
            <a:r>
              <a:rPr lang="en-US" dirty="0"/>
              <a:t>=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dirty="0" smtClean="0"/>
              <a:t>} </a:t>
            </a:r>
            <a:r>
              <a:rPr lang="en-US" dirty="0"/>
              <a:t>and add it to the tree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Enqueue</a:t>
            </a:r>
            <a:r>
              <a:rPr lang="en-US" dirty="0"/>
              <a:t> all edges 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dirty="0" smtClean="0"/>
              <a:t> </a:t>
            </a:r>
            <a:r>
              <a:rPr lang="en-US" dirty="0"/>
              <a:t>to other graph nodes: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HI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Spanning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tree </a:t>
            </a:r>
            <a:r>
              <a:rPr lang="en-US" dirty="0"/>
              <a:t>= </a:t>
            </a:r>
            <a:r>
              <a:rPr lang="en-US" dirty="0" smtClean="0"/>
              <a:t>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AB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BD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AC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EF</a:t>
            </a:r>
            <a:r>
              <a:rPr lang="en-US" dirty="0" smtClean="0"/>
              <a:t>}, </a:t>
            </a:r>
            <a:r>
              <a:rPr lang="en-US" dirty="0"/>
              <a:t>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GH </a:t>
            </a:r>
            <a:r>
              <a:rPr lang="en-US" dirty="0"/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dirty="0"/>
              <a:t>}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Priority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queue </a:t>
            </a:r>
            <a:r>
              <a:rPr lang="en-US" dirty="0"/>
              <a:t>= 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HI 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dirty="0" smtClean="0"/>
              <a:t>}, 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GI 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en-US" dirty="0" smtClean="0"/>
              <a:t>}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 – Step </a:t>
            </a:r>
            <a:r>
              <a:rPr lang="en-US" dirty="0" smtClean="0"/>
              <a:t>#11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112585" y="4309447"/>
            <a:ext cx="5960477" cy="1938953"/>
            <a:chOff x="3112585" y="4309447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112585" y="514422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90476" y="559425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3714750" y="5062930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186847" y="5256972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32948" y="5118823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5463887" y="4458881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092947" y="4309447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150442" y="5104661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4914419" y="4932768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213036" y="5182836"/>
              <a:ext cx="2317" cy="47669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3728590" y="5951815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3658599" y="4835630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197937" y="4665862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3445071" y="4913806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3741639" y="4646900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174604" y="4379993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161554" y="5714587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4630901" y="4398955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4666447" y="5672834"/>
              <a:ext cx="567036" cy="5579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5929519" y="4649023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5931836" y="5659532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4486017" y="5025274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7533290" y="5921855"/>
              <a:ext cx="969449" cy="1"/>
            </a:xfrm>
            <a:prstGeom prst="straightConnector1">
              <a:avLst/>
            </a:prstGeom>
            <a:noFill/>
            <a:ln w="762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68" name="TextBox 67"/>
            <p:cNvSpPr txBox="1"/>
            <p:nvPr/>
          </p:nvSpPr>
          <p:spPr>
            <a:xfrm>
              <a:off x="7802478" y="553658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7454037" y="5074506"/>
              <a:ext cx="369564" cy="66185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226880" y="5074506"/>
              <a:ext cx="359381" cy="661859"/>
            </a:xfrm>
            <a:prstGeom prst="straightConnector1">
              <a:avLst/>
            </a:prstGeom>
            <a:noFill/>
            <a:ln w="762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71" name="TextBox 70"/>
            <p:cNvSpPr txBox="1"/>
            <p:nvPr/>
          </p:nvSpPr>
          <p:spPr>
            <a:xfrm>
              <a:off x="7342194" y="513711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379498" y="510058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8502739" y="5659532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6992116" y="5659531"/>
              <a:ext cx="541174" cy="5246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7740079" y="4626692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917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Dequeue the shortest edge </a:t>
            </a:r>
            <a:r>
              <a:rPr lang="en-US" dirty="0" smtClean="0"/>
              <a:t>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HI </a:t>
            </a:r>
            <a:r>
              <a:rPr lang="en-US" dirty="0"/>
              <a:t>=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dirty="0" smtClean="0"/>
              <a:t>} </a:t>
            </a:r>
            <a:r>
              <a:rPr lang="en-US" dirty="0"/>
              <a:t>and add it to the tree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Enqueue</a:t>
            </a:r>
            <a:r>
              <a:rPr lang="en-US" dirty="0"/>
              <a:t> all edges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dirty="0" smtClean="0"/>
              <a:t> </a:t>
            </a:r>
            <a:r>
              <a:rPr lang="en-US" dirty="0"/>
              <a:t>to other graph nodes: no such edges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Spanning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tree </a:t>
            </a:r>
            <a:r>
              <a:rPr lang="en-US" dirty="0"/>
              <a:t>= </a:t>
            </a:r>
            <a:r>
              <a:rPr lang="en-US" dirty="0" smtClean="0"/>
              <a:t>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AB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BD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AC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EF</a:t>
            </a:r>
            <a:r>
              <a:rPr lang="en-US" dirty="0" smtClean="0"/>
              <a:t>}, </a:t>
            </a:r>
            <a:r>
              <a:rPr lang="en-US" dirty="0"/>
              <a:t>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GH </a:t>
            </a:r>
            <a:r>
              <a:rPr lang="en-US" dirty="0"/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dirty="0" smtClean="0"/>
              <a:t>}, 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HI </a:t>
            </a:r>
            <a:r>
              <a:rPr lang="en-US" dirty="0"/>
              <a:t>=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Priority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queue </a:t>
            </a:r>
            <a:r>
              <a:rPr lang="en-US" dirty="0"/>
              <a:t>= </a:t>
            </a:r>
            <a:r>
              <a:rPr lang="en-US" dirty="0" smtClean="0"/>
              <a:t>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GI 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en-US" dirty="0" smtClean="0"/>
              <a:t>}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 – Step </a:t>
            </a:r>
            <a:r>
              <a:rPr lang="en-US" dirty="0" smtClean="0"/>
              <a:t>#12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112585" y="4309447"/>
            <a:ext cx="5960477" cy="1938953"/>
            <a:chOff x="3112585" y="4309447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112585" y="514422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90476" y="559425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3714750" y="5062930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186847" y="5256972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32948" y="5118823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5463887" y="4458881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092947" y="4309447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150442" y="5104661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4914419" y="4932768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213036" y="5182836"/>
              <a:ext cx="2317" cy="47669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3728590" y="5951815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3658599" y="4835630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197937" y="4665862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3445071" y="4913806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3741639" y="4646900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174604" y="4379993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161554" y="5714587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4630901" y="4398955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4666447" y="5672834"/>
              <a:ext cx="567036" cy="5579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5929519" y="4649023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5931836" y="5659532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4486017" y="5025274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7533290" y="5921855"/>
              <a:ext cx="969449" cy="1"/>
            </a:xfrm>
            <a:prstGeom prst="straightConnector1">
              <a:avLst/>
            </a:prstGeom>
            <a:noFill/>
            <a:ln w="762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68" name="TextBox 67"/>
            <p:cNvSpPr txBox="1"/>
            <p:nvPr/>
          </p:nvSpPr>
          <p:spPr>
            <a:xfrm>
              <a:off x="7802478" y="553658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7454037" y="5074506"/>
              <a:ext cx="369564" cy="66185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226880" y="5074506"/>
              <a:ext cx="359381" cy="66185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7342194" y="513711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379498" y="510058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8502739" y="5659532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6992116" y="5659531"/>
              <a:ext cx="541174" cy="5246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7740079" y="4626692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080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Dequeue the shortest edge </a:t>
            </a:r>
            <a:r>
              <a:rPr lang="en-US" dirty="0" smtClean="0"/>
              <a:t>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GI </a:t>
            </a:r>
            <a:r>
              <a:rPr lang="en-US" dirty="0"/>
              <a:t>=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dirty="0" smtClean="0"/>
              <a:t>} </a:t>
            </a:r>
            <a:r>
              <a:rPr lang="en-US" dirty="0"/>
              <a:t>and add it to the tree</a:t>
            </a:r>
          </a:p>
          <a:p>
            <a:pPr lvl="1"/>
            <a:r>
              <a:rPr lang="en-US" dirty="0"/>
              <a:t>It would create a loop in the spanning tree </a:t>
            </a:r>
            <a:r>
              <a:rPr lang="en-US" dirty="0">
                <a:sym typeface="Wingdings" panose="05000000000000000000" pitchFamily="2" charset="2"/>
              </a:rPr>
              <a:t> skip it</a:t>
            </a:r>
            <a:endParaRPr lang="en-US" dirty="0"/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Spanning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tree </a:t>
            </a:r>
            <a:r>
              <a:rPr lang="en-US" dirty="0"/>
              <a:t>= </a:t>
            </a:r>
            <a:r>
              <a:rPr lang="en-US" dirty="0" smtClean="0"/>
              <a:t>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AB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BD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AC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EF</a:t>
            </a:r>
            <a:r>
              <a:rPr lang="en-US" dirty="0" smtClean="0"/>
              <a:t>}, </a:t>
            </a:r>
            <a:r>
              <a:rPr lang="en-US" dirty="0"/>
              <a:t>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GH </a:t>
            </a:r>
            <a:r>
              <a:rPr lang="en-US" dirty="0"/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dirty="0" smtClean="0"/>
              <a:t>}, 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HI </a:t>
            </a:r>
            <a:r>
              <a:rPr lang="en-US" dirty="0"/>
              <a:t>=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Priority queue </a:t>
            </a:r>
            <a:r>
              <a:rPr lang="en-US" dirty="0"/>
              <a:t>= { }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stop the algorithm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 – Step </a:t>
            </a:r>
            <a:r>
              <a:rPr lang="en-US" dirty="0" smtClean="0"/>
              <a:t>#13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112585" y="4309447"/>
            <a:ext cx="5960477" cy="1938953"/>
            <a:chOff x="3112585" y="4309447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112585" y="514422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90476" y="559425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3714750" y="5062930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186847" y="5256972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32948" y="5118823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5463887" y="4458881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092947" y="4309447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150442" y="5104661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4914419" y="4932768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213036" y="5182836"/>
              <a:ext cx="2317" cy="47669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3728590" y="5951815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3658599" y="4835630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197937" y="4665862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3445071" y="4913806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3741639" y="4646900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174604" y="4379993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161554" y="5714587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4630901" y="4398955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4666447" y="5672834"/>
              <a:ext cx="567036" cy="5579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5929519" y="4649023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5931836" y="5659532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4486017" y="5025274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7533290" y="5921855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68" name="TextBox 67"/>
            <p:cNvSpPr txBox="1"/>
            <p:nvPr/>
          </p:nvSpPr>
          <p:spPr>
            <a:xfrm>
              <a:off x="7802478" y="553658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7454037" y="5074506"/>
              <a:ext cx="369564" cy="66185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226880" y="5074506"/>
              <a:ext cx="359381" cy="66185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7342194" y="513711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379498" y="510058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8502739" y="5659532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6992116" y="5659531"/>
              <a:ext cx="541174" cy="5246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7740079" y="4626692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442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Prim’s </a:t>
            </a:r>
            <a:r>
              <a:rPr lang="en-US" dirty="0" smtClean="0"/>
              <a:t>Algorithm (with Priority Queue)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33454" y="1066800"/>
            <a:ext cx="10932958" cy="54168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spanningTreeNodes = Ø</a:t>
            </a:r>
          </a:p>
          <a:p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 </a:t>
            </a:r>
            <a:r>
              <a:rPr lang="el-G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ϵ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graphVertices)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∉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spanningTreeNodes)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Prim(v)</a:t>
            </a:r>
          </a:p>
          <a:p>
            <a:pPr>
              <a:spcBef>
                <a:spcPts val="1200"/>
              </a:spcBef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Prim(startNode)</a:t>
            </a:r>
          </a:p>
          <a:p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spanningTreeNodes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startNode</a:t>
            </a:r>
          </a:p>
          <a:p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priorityQueue = Ø</a:t>
            </a:r>
          </a:p>
          <a:p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priorityQueue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childEdges(startNode)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while (priorityQueue is not empty)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smallestEdge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priorityQueue.ExtractMin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(smallestEdge connects tree node with non-tree node)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print smallestEdge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spanningTreeNodes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smallestEdge.nonTreeNode      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priorityQueue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childEdges(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smallestEdge.nonTreeNode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9358" y="1143000"/>
            <a:ext cx="4039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complexity: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O(M * log M)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8483906" y="1856096"/>
            <a:ext cx="2737514" cy="2743200"/>
            <a:chOff x="8497551" y="1752600"/>
            <a:chExt cx="2737514" cy="2743200"/>
          </a:xfrm>
        </p:grpSpPr>
        <p:sp>
          <p:nvSpPr>
            <p:cNvPr id="7" name="TextBox 30"/>
            <p:cNvSpPr txBox="1"/>
            <p:nvPr/>
          </p:nvSpPr>
          <p:spPr>
            <a:xfrm>
              <a:off x="8497551" y="3575941"/>
              <a:ext cx="237350" cy="279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FF00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8" name="TextBox 30"/>
            <p:cNvSpPr txBox="1"/>
            <p:nvPr/>
          </p:nvSpPr>
          <p:spPr>
            <a:xfrm>
              <a:off x="9213016" y="3917279"/>
              <a:ext cx="237349" cy="279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FF00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9" name="TextBox 30"/>
            <p:cNvSpPr txBox="1"/>
            <p:nvPr/>
          </p:nvSpPr>
          <p:spPr>
            <a:xfrm>
              <a:off x="8999378" y="3546309"/>
              <a:ext cx="237349" cy="279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9</a:t>
              </a:r>
            </a:p>
          </p:txBody>
        </p:sp>
        <p:sp>
          <p:nvSpPr>
            <p:cNvPr id="10" name="TextBox 30"/>
            <p:cNvSpPr txBox="1"/>
            <p:nvPr/>
          </p:nvSpPr>
          <p:spPr>
            <a:xfrm>
              <a:off x="10901163" y="3633485"/>
              <a:ext cx="333902" cy="279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53192" y="3522836"/>
              <a:ext cx="237349" cy="279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12" name="TextBox 30"/>
            <p:cNvSpPr txBox="1"/>
            <p:nvPr/>
          </p:nvSpPr>
          <p:spPr>
            <a:xfrm>
              <a:off x="10354646" y="3035206"/>
              <a:ext cx="237349" cy="279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3" name="TextBox 30"/>
            <p:cNvSpPr txBox="1"/>
            <p:nvPr/>
          </p:nvSpPr>
          <p:spPr>
            <a:xfrm>
              <a:off x="9278764" y="2901870"/>
              <a:ext cx="237349" cy="279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14" name="Straight Connector 13"/>
            <p:cNvCxnSpPr>
              <a:cxnSpLocks noChangeShapeType="1"/>
              <a:stCxn id="25" idx="7"/>
              <a:endCxn id="26" idx="3"/>
            </p:cNvCxnSpPr>
            <p:nvPr/>
          </p:nvCxnSpPr>
          <p:spPr bwMode="auto">
            <a:xfrm flipV="1">
              <a:off x="10111782" y="3579733"/>
              <a:ext cx="667987" cy="520519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5" name="Straight Connector 14"/>
            <p:cNvCxnSpPr>
              <a:cxnSpLocks noChangeShapeType="1"/>
              <a:stCxn id="25" idx="0"/>
              <a:endCxn id="24" idx="4"/>
            </p:cNvCxnSpPr>
            <p:nvPr/>
          </p:nvCxnSpPr>
          <p:spPr bwMode="auto">
            <a:xfrm flipH="1" flipV="1">
              <a:off x="9928907" y="3458592"/>
              <a:ext cx="27542" cy="576213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6" name="Straight Connector 15"/>
            <p:cNvCxnSpPr>
              <a:cxnSpLocks noChangeShapeType="1"/>
              <a:stCxn id="27" idx="0"/>
              <a:endCxn id="26" idx="4"/>
            </p:cNvCxnSpPr>
            <p:nvPr/>
          </p:nvCxnSpPr>
          <p:spPr bwMode="auto">
            <a:xfrm flipH="1" flipV="1">
              <a:off x="10935102" y="3642347"/>
              <a:ext cx="1795" cy="381804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7" name="Straight Connector 16"/>
            <p:cNvCxnSpPr>
              <a:cxnSpLocks noChangeShapeType="1"/>
              <a:stCxn id="25" idx="2"/>
              <a:endCxn id="23" idx="6"/>
            </p:cNvCxnSpPr>
            <p:nvPr/>
          </p:nvCxnSpPr>
          <p:spPr bwMode="auto">
            <a:xfrm flipH="1">
              <a:off x="9010101" y="4258253"/>
              <a:ext cx="726671" cy="23771"/>
            </a:xfrm>
            <a:prstGeom prst="line">
              <a:avLst/>
            </a:prstGeom>
            <a:noFill/>
            <a:ln w="57150" algn="ctr">
              <a:solidFill>
                <a:srgbClr val="FFFF00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8" name="Straight Connector 17"/>
            <p:cNvCxnSpPr>
              <a:cxnSpLocks noChangeShapeType="1"/>
              <a:stCxn id="25" idx="1"/>
              <a:endCxn id="22" idx="5"/>
            </p:cNvCxnSpPr>
            <p:nvPr/>
          </p:nvCxnSpPr>
          <p:spPr bwMode="auto">
            <a:xfrm flipH="1" flipV="1">
              <a:off x="8955871" y="3364255"/>
              <a:ext cx="845242" cy="73599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9" name="Straight Connector 18"/>
            <p:cNvCxnSpPr>
              <a:cxnSpLocks noChangeShapeType="1"/>
              <a:stCxn id="24" idx="6"/>
              <a:endCxn id="26" idx="2"/>
            </p:cNvCxnSpPr>
            <p:nvPr/>
          </p:nvCxnSpPr>
          <p:spPr bwMode="auto">
            <a:xfrm>
              <a:off x="10148582" y="3244817"/>
              <a:ext cx="566845" cy="183754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0" name="Straight Connector 19"/>
            <p:cNvCxnSpPr>
              <a:cxnSpLocks noChangeShapeType="1"/>
              <a:stCxn id="23" idx="0"/>
              <a:endCxn id="22" idx="4"/>
            </p:cNvCxnSpPr>
            <p:nvPr/>
          </p:nvCxnSpPr>
          <p:spPr bwMode="auto">
            <a:xfrm flipV="1">
              <a:off x="8790425" y="3426870"/>
              <a:ext cx="10111" cy="641378"/>
            </a:xfrm>
            <a:prstGeom prst="line">
              <a:avLst/>
            </a:prstGeom>
            <a:noFill/>
            <a:ln w="57150" algn="ctr">
              <a:solidFill>
                <a:srgbClr val="FFFF00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1" name="Straight Connector 20"/>
            <p:cNvCxnSpPr>
              <a:cxnSpLocks noChangeShapeType="1"/>
              <a:stCxn id="22" idx="6"/>
              <a:endCxn id="24" idx="2"/>
            </p:cNvCxnSpPr>
            <p:nvPr/>
          </p:nvCxnSpPr>
          <p:spPr bwMode="auto">
            <a:xfrm>
              <a:off x="9020213" y="3213094"/>
              <a:ext cx="689018" cy="31723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8580861" y="2999317"/>
              <a:ext cx="439351" cy="42755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571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8570750" y="4068248"/>
              <a:ext cx="439351" cy="42755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571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9709231" y="3031040"/>
              <a:ext cx="439351" cy="42755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</a:t>
              </a:r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9736773" y="4034806"/>
              <a:ext cx="439351" cy="44689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571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10715427" y="3214794"/>
              <a:ext cx="439351" cy="42755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Oval 6"/>
            <p:cNvSpPr>
              <a:spLocks noChangeArrowheads="1"/>
            </p:cNvSpPr>
            <p:nvPr/>
          </p:nvSpPr>
          <p:spPr bwMode="auto">
            <a:xfrm>
              <a:off x="10717223" y="4024152"/>
              <a:ext cx="439351" cy="42755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30"/>
            <p:cNvSpPr txBox="1"/>
            <p:nvPr/>
          </p:nvSpPr>
          <p:spPr>
            <a:xfrm>
              <a:off x="9528732" y="3516149"/>
              <a:ext cx="333902" cy="279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29" name="Straight Arrow Connector 28"/>
            <p:cNvCxnSpPr>
              <a:cxnSpLocks noChangeShapeType="1"/>
              <a:stCxn id="36" idx="6"/>
              <a:endCxn id="35" idx="2"/>
            </p:cNvCxnSpPr>
            <p:nvPr/>
          </p:nvCxnSpPr>
          <p:spPr bwMode="auto">
            <a:xfrm>
              <a:off x="9542534" y="2573345"/>
              <a:ext cx="839641" cy="11280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9793826" y="2312735"/>
              <a:ext cx="339325" cy="295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10</a:t>
              </a:r>
            </a:p>
          </p:txBody>
        </p:sp>
        <p:cxnSp>
          <p:nvCxnSpPr>
            <p:cNvPr id="31" name="Straight Arrow Connector 30"/>
            <p:cNvCxnSpPr>
              <a:cxnSpLocks noChangeShapeType="1"/>
              <a:stCxn id="36" idx="7"/>
              <a:endCxn id="37" idx="3"/>
            </p:cNvCxnSpPr>
            <p:nvPr/>
          </p:nvCxnSpPr>
          <p:spPr bwMode="auto">
            <a:xfrm flipV="1">
              <a:off x="9481127" y="2111272"/>
              <a:ext cx="377123" cy="313505"/>
            </a:xfrm>
            <a:prstGeom prst="straightConnector1">
              <a:avLst/>
            </a:prstGeom>
            <a:noFill/>
            <a:ln w="5715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2" name="Straight Arrow Connector 31"/>
            <p:cNvCxnSpPr>
              <a:cxnSpLocks noChangeShapeType="1"/>
              <a:stCxn id="35" idx="1"/>
              <a:endCxn id="37" idx="5"/>
            </p:cNvCxnSpPr>
            <p:nvPr/>
          </p:nvCxnSpPr>
          <p:spPr bwMode="auto">
            <a:xfrm flipH="1" flipV="1">
              <a:off x="10170720" y="2111272"/>
              <a:ext cx="276170" cy="426308"/>
            </a:xfrm>
            <a:prstGeom prst="straightConnector1">
              <a:avLst/>
            </a:prstGeom>
            <a:noFill/>
            <a:ln w="5715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9452532" y="1937428"/>
              <a:ext cx="241205" cy="295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8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82076" y="2036687"/>
              <a:ext cx="241205" cy="295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7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10382175" y="2476042"/>
              <a:ext cx="441898" cy="42021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571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9123221" y="2363239"/>
              <a:ext cx="419313" cy="42021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571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9793536" y="1752600"/>
              <a:ext cx="441898" cy="42021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571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70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Spanning tree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Subgraph without cycles (tree)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Connects all vertices together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All connected graphs have a</a:t>
            </a:r>
            <a:br>
              <a:rPr lang="en-US" dirty="0" smtClean="0"/>
            </a:br>
            <a:r>
              <a:rPr lang="en-US" dirty="0" smtClean="0"/>
              <a:t>spanning tree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All undirected graphs have</a:t>
            </a:r>
            <a:br>
              <a:rPr lang="en-US" dirty="0" smtClean="0"/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spanning forest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Spanning </a:t>
            </a:r>
            <a:r>
              <a:rPr lang="en-US" dirty="0" smtClean="0"/>
              <a:t>Tree</a:t>
            </a:r>
            <a:endParaRPr lang="en-US" dirty="0"/>
          </a:p>
        </p:txBody>
      </p:sp>
      <p:cxnSp>
        <p:nvCxnSpPr>
          <p:cNvPr id="11" name="Straight Arrow Connector 10"/>
          <p:cNvCxnSpPr>
            <a:cxnSpLocks noChangeShapeType="1"/>
            <a:stCxn id="7" idx="7"/>
            <a:endCxn id="8" idx="3"/>
          </p:cNvCxnSpPr>
          <p:nvPr/>
        </p:nvCxnSpPr>
        <p:spPr bwMode="auto">
          <a:xfrm flipV="1">
            <a:off x="9708005" y="3092783"/>
            <a:ext cx="693986" cy="468583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med" len="med"/>
          </a:ln>
          <a:effectLst/>
        </p:spPr>
      </p:cxnSp>
      <p:cxnSp>
        <p:nvCxnSpPr>
          <p:cNvPr id="12" name="Straight Arrow Connector 11"/>
          <p:cNvCxnSpPr>
            <a:cxnSpLocks noChangeShapeType="1"/>
            <a:stCxn id="9" idx="6"/>
            <a:endCxn id="8" idx="1"/>
          </p:cNvCxnSpPr>
          <p:nvPr/>
        </p:nvCxnSpPr>
        <p:spPr bwMode="auto">
          <a:xfrm>
            <a:off x="9562007" y="2411628"/>
            <a:ext cx="839984" cy="287965"/>
          </a:xfrm>
          <a:prstGeom prst="straightConnector1">
            <a:avLst/>
          </a:prstGeom>
          <a:noFill/>
          <a:ln w="76200" algn="ctr">
            <a:solidFill>
              <a:srgbClr val="FFFF00"/>
            </a:solidFill>
            <a:round/>
            <a:headEnd/>
            <a:tailEnd type="none" w="med" len="med"/>
          </a:ln>
          <a:effectLst/>
        </p:spPr>
      </p:cxnSp>
      <p:cxnSp>
        <p:nvCxnSpPr>
          <p:cNvPr id="13" name="Straight Arrow Connector 12"/>
          <p:cNvCxnSpPr>
            <a:cxnSpLocks noChangeShapeType="1"/>
            <a:stCxn id="7" idx="0"/>
            <a:endCxn id="9" idx="4"/>
          </p:cNvCxnSpPr>
          <p:nvPr/>
        </p:nvCxnSpPr>
        <p:spPr bwMode="auto">
          <a:xfrm flipH="1" flipV="1">
            <a:off x="9267840" y="2689655"/>
            <a:ext cx="242874" cy="790279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med" len="med"/>
          </a:ln>
          <a:effectLst/>
        </p:spPr>
      </p:cxnSp>
      <p:cxnSp>
        <p:nvCxnSpPr>
          <p:cNvPr id="14" name="Straight Arrow Connector 13"/>
          <p:cNvCxnSpPr>
            <a:cxnSpLocks noChangeShapeType="1"/>
            <a:stCxn id="10" idx="6"/>
            <a:endCxn id="7" idx="2"/>
          </p:cNvCxnSpPr>
          <p:nvPr/>
        </p:nvCxnSpPr>
        <p:spPr bwMode="auto">
          <a:xfrm>
            <a:off x="8557076" y="3710863"/>
            <a:ext cx="674627" cy="47099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med" len="med"/>
          </a:ln>
          <a:effectLst/>
        </p:spPr>
      </p:cxnSp>
      <p:cxnSp>
        <p:nvCxnSpPr>
          <p:cNvPr id="15" name="Straight Arrow Connector 14"/>
          <p:cNvCxnSpPr>
            <a:cxnSpLocks noChangeShapeType="1"/>
            <a:stCxn id="9" idx="3"/>
            <a:endCxn id="10" idx="7"/>
          </p:cNvCxnSpPr>
          <p:nvPr/>
        </p:nvCxnSpPr>
        <p:spPr bwMode="auto">
          <a:xfrm flipH="1">
            <a:off x="8475356" y="2608223"/>
            <a:ext cx="584477" cy="906044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med" len="med"/>
          </a:ln>
          <a:effectLst/>
        </p:spPr>
      </p:cxnSp>
      <p:cxnSp>
        <p:nvCxnSpPr>
          <p:cNvPr id="17" name="Straight Arrow Connector 16"/>
          <p:cNvCxnSpPr>
            <a:cxnSpLocks noChangeShapeType="1"/>
            <a:stCxn id="16" idx="6"/>
            <a:endCxn id="9" idx="2"/>
          </p:cNvCxnSpPr>
          <p:nvPr/>
        </p:nvCxnSpPr>
        <p:spPr bwMode="auto">
          <a:xfrm flipV="1">
            <a:off x="7728984" y="2411628"/>
            <a:ext cx="1244689" cy="39955"/>
          </a:xfrm>
          <a:prstGeom prst="straightConnector1">
            <a:avLst/>
          </a:prstGeom>
          <a:noFill/>
          <a:ln w="76200" algn="ctr">
            <a:solidFill>
              <a:srgbClr val="FFFF00"/>
            </a:solidFill>
            <a:round/>
            <a:headEnd/>
            <a:tailEnd type="none" w="med" len="med"/>
          </a:ln>
          <a:effectLst/>
        </p:spPr>
      </p:cxnSp>
      <p:cxnSp>
        <p:nvCxnSpPr>
          <p:cNvPr id="18" name="Straight Arrow Connector 17"/>
          <p:cNvCxnSpPr>
            <a:cxnSpLocks noChangeShapeType="1"/>
            <a:stCxn id="10" idx="1"/>
            <a:endCxn id="16" idx="5"/>
          </p:cNvCxnSpPr>
          <p:nvPr/>
        </p:nvCxnSpPr>
        <p:spPr bwMode="auto">
          <a:xfrm flipH="1" flipV="1">
            <a:off x="7642824" y="2648178"/>
            <a:ext cx="437951" cy="866089"/>
          </a:xfrm>
          <a:prstGeom prst="straightConnector1">
            <a:avLst/>
          </a:prstGeom>
          <a:noFill/>
          <a:ln w="76200" algn="ctr">
            <a:solidFill>
              <a:srgbClr val="FFFF00"/>
            </a:solidFill>
            <a:round/>
            <a:headEnd/>
            <a:tailEnd type="none" w="med" len="med"/>
          </a:ln>
          <a:effectLst/>
        </p:spPr>
      </p:cxnSp>
      <p:cxnSp>
        <p:nvCxnSpPr>
          <p:cNvPr id="22" name="Straight Arrow Connector 21"/>
          <p:cNvCxnSpPr>
            <a:cxnSpLocks noChangeShapeType="1"/>
            <a:stCxn id="7" idx="5"/>
            <a:endCxn id="21" idx="1"/>
          </p:cNvCxnSpPr>
          <p:nvPr/>
        </p:nvCxnSpPr>
        <p:spPr bwMode="auto">
          <a:xfrm>
            <a:off x="9708005" y="3954557"/>
            <a:ext cx="822135" cy="465244"/>
          </a:xfrm>
          <a:prstGeom prst="straightConnector1">
            <a:avLst/>
          </a:prstGeom>
          <a:noFill/>
          <a:ln w="76200" algn="ctr">
            <a:solidFill>
              <a:srgbClr val="FFFF00"/>
            </a:solidFill>
            <a:round/>
            <a:headEnd/>
            <a:tailEnd type="none" w="med" len="med"/>
          </a:ln>
          <a:effectLst/>
        </p:spPr>
      </p:cxnSp>
      <p:cxnSp>
        <p:nvCxnSpPr>
          <p:cNvPr id="23" name="Straight Arrow Connector 22"/>
          <p:cNvCxnSpPr>
            <a:cxnSpLocks noChangeShapeType="1"/>
            <a:stCxn id="20" idx="2"/>
            <a:endCxn id="19" idx="6"/>
          </p:cNvCxnSpPr>
          <p:nvPr/>
        </p:nvCxnSpPr>
        <p:spPr bwMode="auto">
          <a:xfrm flipH="1" flipV="1">
            <a:off x="7876374" y="4755223"/>
            <a:ext cx="1046006" cy="186582"/>
          </a:xfrm>
          <a:prstGeom prst="straightConnector1">
            <a:avLst/>
          </a:prstGeom>
          <a:noFill/>
          <a:ln w="76200" algn="ctr">
            <a:solidFill>
              <a:srgbClr val="FFFF00"/>
            </a:solidFill>
            <a:round/>
            <a:headEnd/>
            <a:tailEnd type="none" w="med" len="med"/>
          </a:ln>
          <a:effectLst/>
        </p:spPr>
      </p:cxnSp>
      <p:cxnSp>
        <p:nvCxnSpPr>
          <p:cNvPr id="24" name="Straight Arrow Connector 23"/>
          <p:cNvCxnSpPr>
            <a:cxnSpLocks noChangeShapeType="1"/>
            <a:stCxn id="10" idx="3"/>
            <a:endCxn id="19" idx="7"/>
          </p:cNvCxnSpPr>
          <p:nvPr/>
        </p:nvCxnSpPr>
        <p:spPr bwMode="auto">
          <a:xfrm flipH="1">
            <a:off x="7790214" y="3907458"/>
            <a:ext cx="290561" cy="651169"/>
          </a:xfrm>
          <a:prstGeom prst="straightConnector1">
            <a:avLst/>
          </a:prstGeom>
          <a:noFill/>
          <a:ln w="76200" algn="ctr">
            <a:solidFill>
              <a:srgbClr val="FFFF00"/>
            </a:solidFill>
            <a:round/>
            <a:headEnd/>
            <a:tailEnd type="none" w="med" len="med"/>
          </a:ln>
          <a:effectLst/>
        </p:spPr>
      </p:cxnSp>
      <p:cxnSp>
        <p:nvCxnSpPr>
          <p:cNvPr id="25" name="Straight Arrow Connector 24"/>
          <p:cNvCxnSpPr>
            <a:cxnSpLocks noChangeShapeType="1"/>
            <a:stCxn id="20" idx="0"/>
            <a:endCxn id="7" idx="4"/>
          </p:cNvCxnSpPr>
          <p:nvPr/>
        </p:nvCxnSpPr>
        <p:spPr bwMode="auto">
          <a:xfrm flipV="1">
            <a:off x="9216547" y="4035989"/>
            <a:ext cx="294167" cy="627788"/>
          </a:xfrm>
          <a:prstGeom prst="straightConnector1">
            <a:avLst/>
          </a:prstGeom>
          <a:noFill/>
          <a:ln w="76200" algn="ctr">
            <a:solidFill>
              <a:srgbClr val="FFFF00"/>
            </a:solidFill>
            <a:round/>
            <a:headEnd/>
            <a:tailEnd type="none" w="med" len="med"/>
          </a:ln>
          <a:effectLst/>
        </p:spPr>
      </p:cxn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9231703" y="3479934"/>
            <a:ext cx="558022" cy="55605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G</a:t>
            </a:r>
            <a:endParaRPr lang="bg-BG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311191" y="2618161"/>
            <a:ext cx="620024" cy="55605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J</a:t>
            </a:r>
            <a:endParaRPr lang="bg-BG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8973673" y="2133600"/>
            <a:ext cx="588334" cy="55605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F</a:t>
            </a:r>
            <a:endParaRPr lang="bg-BG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999055" y="3432835"/>
            <a:ext cx="558021" cy="55605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</a:t>
            </a:r>
            <a:endParaRPr lang="bg-BG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7288040" y="4477195"/>
            <a:ext cx="588334" cy="55605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</a:t>
            </a:r>
            <a:endParaRPr lang="bg-BG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8922380" y="4663777"/>
            <a:ext cx="588334" cy="55605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</a:t>
            </a:r>
            <a:endParaRPr lang="bg-BG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10443980" y="4338369"/>
            <a:ext cx="588334" cy="55605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H</a:t>
            </a:r>
            <a:endParaRPr lang="bg-BG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27" name="Straight Arrow Connector 26"/>
          <p:cNvCxnSpPr>
            <a:cxnSpLocks noChangeShapeType="1"/>
            <a:stCxn id="26" idx="0"/>
            <a:endCxn id="16" idx="3"/>
          </p:cNvCxnSpPr>
          <p:nvPr/>
        </p:nvCxnSpPr>
        <p:spPr bwMode="auto">
          <a:xfrm flipV="1">
            <a:off x="6845779" y="2648178"/>
            <a:ext cx="381031" cy="764051"/>
          </a:xfrm>
          <a:prstGeom prst="straightConnector1">
            <a:avLst/>
          </a:prstGeom>
          <a:noFill/>
          <a:ln w="76200" algn="ctr">
            <a:solidFill>
              <a:srgbClr val="FFFF00"/>
            </a:solidFill>
            <a:round/>
            <a:headEnd/>
            <a:tailEnd type="none" w="med" len="med"/>
          </a:ln>
          <a:effectLst/>
        </p:spPr>
      </p:cxn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7140650" y="2173555"/>
            <a:ext cx="588334" cy="55605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</a:t>
            </a:r>
            <a:endParaRPr lang="bg-BG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551612" y="3412229"/>
            <a:ext cx="588334" cy="55605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</a:t>
            </a:r>
            <a:endParaRPr lang="bg-BG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36" name="Straight Arrow Connector 35"/>
          <p:cNvCxnSpPr>
            <a:cxnSpLocks noChangeShapeType="1"/>
            <a:stCxn id="21" idx="0"/>
            <a:endCxn id="8" idx="4"/>
          </p:cNvCxnSpPr>
          <p:nvPr/>
        </p:nvCxnSpPr>
        <p:spPr bwMode="auto">
          <a:xfrm flipH="1" flipV="1">
            <a:off x="10621203" y="3174215"/>
            <a:ext cx="116944" cy="1164154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med" len="med"/>
          </a:ln>
          <a:effectLst/>
        </p:spPr>
      </p:cxnSp>
      <p:cxnSp>
        <p:nvCxnSpPr>
          <p:cNvPr id="58" name="Straight Arrow Connector 57"/>
          <p:cNvCxnSpPr>
            <a:cxnSpLocks noChangeShapeType="1"/>
            <a:stCxn id="21" idx="2"/>
            <a:endCxn id="20" idx="6"/>
          </p:cNvCxnSpPr>
          <p:nvPr/>
        </p:nvCxnSpPr>
        <p:spPr bwMode="auto">
          <a:xfrm flipH="1">
            <a:off x="9510714" y="4616397"/>
            <a:ext cx="933266" cy="325408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med" len="med"/>
          </a:ln>
          <a:effectLst/>
        </p:spPr>
      </p:cxnSp>
      <p:cxnSp>
        <p:nvCxnSpPr>
          <p:cNvPr id="72" name="Straight Arrow Connector 71"/>
          <p:cNvCxnSpPr>
            <a:cxnSpLocks noChangeShapeType="1"/>
            <a:stCxn id="26" idx="4"/>
            <a:endCxn id="19" idx="1"/>
          </p:cNvCxnSpPr>
          <p:nvPr/>
        </p:nvCxnSpPr>
        <p:spPr bwMode="auto">
          <a:xfrm>
            <a:off x="6845779" y="3968284"/>
            <a:ext cx="528421" cy="590343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2630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0414" y="4205103"/>
            <a:ext cx="10667998" cy="1568497"/>
          </a:xfrm>
        </p:spPr>
        <p:txBody>
          <a:bodyPr/>
          <a:lstStyle/>
          <a:p>
            <a:r>
              <a:rPr lang="en-US" dirty="0" smtClean="0"/>
              <a:t>Prim's Algorithm with Priority Queue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60414" y="5834166"/>
            <a:ext cx="10667998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93812" y="685800"/>
            <a:ext cx="3276600" cy="3818681"/>
            <a:chOff x="7861309" y="2277319"/>
            <a:chExt cx="3562138" cy="4047281"/>
          </a:xfrm>
        </p:grpSpPr>
        <p:sp>
          <p:nvSpPr>
            <p:cNvPr id="8" name="TextBox 30"/>
            <p:cNvSpPr txBox="1"/>
            <p:nvPr/>
          </p:nvSpPr>
          <p:spPr>
            <a:xfrm>
              <a:off x="7861309" y="515432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FF00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9" name="TextBox 30"/>
            <p:cNvSpPr txBox="1"/>
            <p:nvPr/>
          </p:nvSpPr>
          <p:spPr>
            <a:xfrm>
              <a:off x="8753460" y="563129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FF00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0" name="TextBox 30"/>
            <p:cNvSpPr txBox="1"/>
            <p:nvPr/>
          </p:nvSpPr>
          <p:spPr>
            <a:xfrm>
              <a:off x="8473255" y="50681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9</a:t>
              </a:r>
            </a:p>
          </p:txBody>
        </p:sp>
        <p:sp>
          <p:nvSpPr>
            <p:cNvPr id="11" name="TextBox 30"/>
            <p:cNvSpPr txBox="1"/>
            <p:nvPr/>
          </p:nvSpPr>
          <p:spPr>
            <a:xfrm>
              <a:off x="10985507" y="527382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117739" y="512740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13" name="TextBox 30"/>
            <p:cNvSpPr txBox="1"/>
            <p:nvPr/>
          </p:nvSpPr>
          <p:spPr>
            <a:xfrm>
              <a:off x="10250804" y="442795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4" name="TextBox 30"/>
            <p:cNvSpPr txBox="1"/>
            <p:nvPr/>
          </p:nvSpPr>
          <p:spPr>
            <a:xfrm>
              <a:off x="8857595" y="426957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15" name="Straight Connector 14"/>
            <p:cNvCxnSpPr>
              <a:cxnSpLocks noChangeShapeType="1"/>
              <a:stCxn id="26" idx="7"/>
              <a:endCxn id="27" idx="3"/>
            </p:cNvCxnSpPr>
            <p:nvPr/>
          </p:nvCxnSpPr>
          <p:spPr bwMode="auto">
            <a:xfrm flipV="1">
              <a:off x="9932267" y="5112393"/>
              <a:ext cx="876121" cy="688789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6" name="Straight Connector 15"/>
            <p:cNvCxnSpPr>
              <a:cxnSpLocks noChangeShapeType="1"/>
              <a:stCxn id="26" idx="0"/>
              <a:endCxn id="25" idx="4"/>
            </p:cNvCxnSpPr>
            <p:nvPr/>
          </p:nvCxnSpPr>
          <p:spPr bwMode="auto">
            <a:xfrm flipH="1" flipV="1">
              <a:off x="9692411" y="4930210"/>
              <a:ext cx="36122" cy="784369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7" name="Straight Connector 16"/>
            <p:cNvCxnSpPr>
              <a:cxnSpLocks noChangeShapeType="1"/>
              <a:stCxn id="28" idx="0"/>
              <a:endCxn id="27" idx="4"/>
            </p:cNvCxnSpPr>
            <p:nvPr/>
          </p:nvCxnSpPr>
          <p:spPr bwMode="auto">
            <a:xfrm flipH="1" flipV="1">
              <a:off x="11012122" y="5195248"/>
              <a:ext cx="2355" cy="505232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8" name="Straight Connector 17"/>
            <p:cNvCxnSpPr>
              <a:cxnSpLocks noChangeShapeType="1"/>
              <a:stCxn id="26" idx="2"/>
              <a:endCxn id="24" idx="6"/>
            </p:cNvCxnSpPr>
            <p:nvPr/>
          </p:nvCxnSpPr>
          <p:spPr bwMode="auto">
            <a:xfrm flipH="1">
              <a:off x="8487319" y="6010260"/>
              <a:ext cx="953091" cy="31456"/>
            </a:xfrm>
            <a:prstGeom prst="line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9" name="Straight Connector 18"/>
            <p:cNvCxnSpPr>
              <a:cxnSpLocks noChangeShapeType="1"/>
              <a:stCxn id="26" idx="1"/>
              <a:endCxn id="23" idx="5"/>
            </p:cNvCxnSpPr>
            <p:nvPr/>
          </p:nvCxnSpPr>
          <p:spPr bwMode="auto">
            <a:xfrm flipH="1" flipV="1">
              <a:off x="8416192" y="4827257"/>
              <a:ext cx="1108607" cy="97392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0" name="Straight Connector 19"/>
            <p:cNvCxnSpPr>
              <a:cxnSpLocks noChangeShapeType="1"/>
              <a:stCxn id="25" idx="6"/>
              <a:endCxn id="27" idx="2"/>
            </p:cNvCxnSpPr>
            <p:nvPr/>
          </p:nvCxnSpPr>
          <p:spPr bwMode="auto">
            <a:xfrm>
              <a:off x="9980534" y="4647326"/>
              <a:ext cx="743465" cy="265038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1" name="Straight Connector 20"/>
            <p:cNvCxnSpPr>
              <a:cxnSpLocks noChangeShapeType="1"/>
              <a:stCxn id="24" idx="0"/>
              <a:endCxn id="23" idx="4"/>
            </p:cNvCxnSpPr>
            <p:nvPr/>
          </p:nvCxnSpPr>
          <p:spPr bwMode="auto">
            <a:xfrm flipV="1">
              <a:off x="8199196" y="4910112"/>
              <a:ext cx="13262" cy="848719"/>
            </a:xfrm>
            <a:prstGeom prst="line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2" name="Straight Connector 21"/>
            <p:cNvCxnSpPr>
              <a:cxnSpLocks noChangeShapeType="1"/>
              <a:stCxn id="23" idx="6"/>
              <a:endCxn id="25" idx="2"/>
            </p:cNvCxnSpPr>
            <p:nvPr/>
          </p:nvCxnSpPr>
          <p:spPr bwMode="auto">
            <a:xfrm>
              <a:off x="8500581" y="4627228"/>
              <a:ext cx="903707" cy="20098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7924335" y="4344343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7911073" y="575883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9404288" y="436444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9440410" y="5714579"/>
              <a:ext cx="576246" cy="59136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27" name="Oval 6"/>
            <p:cNvSpPr>
              <a:spLocks noChangeArrowheads="1"/>
            </p:cNvSpPr>
            <p:nvPr/>
          </p:nvSpPr>
          <p:spPr bwMode="auto">
            <a:xfrm>
              <a:off x="10723999" y="4629479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10726354" y="5700480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29" name="TextBox 30"/>
            <p:cNvSpPr txBox="1"/>
            <p:nvPr/>
          </p:nvSpPr>
          <p:spPr>
            <a:xfrm>
              <a:off x="9257050" y="502825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30" name="Straight Arrow Connector 29"/>
            <p:cNvCxnSpPr>
              <a:cxnSpLocks noChangeShapeType="1"/>
              <a:stCxn id="37" idx="6"/>
              <a:endCxn id="36" idx="2"/>
            </p:cNvCxnSpPr>
            <p:nvPr/>
          </p:nvCxnSpPr>
          <p:spPr bwMode="auto">
            <a:xfrm>
              <a:off x="9425946" y="3611877"/>
              <a:ext cx="1236420" cy="7249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9865961" y="3270615"/>
              <a:ext cx="476104" cy="391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10</a:t>
              </a:r>
            </a:p>
          </p:txBody>
        </p:sp>
        <p:cxnSp>
          <p:nvCxnSpPr>
            <p:cNvPr id="32" name="Straight Arrow Connector 31"/>
            <p:cNvCxnSpPr>
              <a:cxnSpLocks noChangeShapeType="1"/>
              <a:stCxn id="37" idx="7"/>
              <a:endCxn id="38" idx="3"/>
            </p:cNvCxnSpPr>
            <p:nvPr/>
          </p:nvCxnSpPr>
          <p:spPr bwMode="auto">
            <a:xfrm flipV="1">
              <a:off x="9339786" y="2751941"/>
              <a:ext cx="563976" cy="663340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3" name="Straight Arrow Connector 32"/>
            <p:cNvCxnSpPr>
              <a:cxnSpLocks noChangeShapeType="1"/>
              <a:stCxn id="36" idx="1"/>
              <a:endCxn id="38" idx="5"/>
            </p:cNvCxnSpPr>
            <p:nvPr/>
          </p:nvCxnSpPr>
          <p:spPr bwMode="auto">
            <a:xfrm flipH="1" flipV="1">
              <a:off x="10342186" y="2751941"/>
              <a:ext cx="410980" cy="735837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9329339" y="2724661"/>
              <a:ext cx="338432" cy="391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8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522940" y="2779580"/>
              <a:ext cx="338432" cy="391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7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0662366" y="340634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8837612" y="3333849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9812962" y="2277319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310" y="1447800"/>
            <a:ext cx="5360502" cy="270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</a:t>
            </a:r>
            <a:r>
              <a:rPr lang="en-US" dirty="0" smtClean="0"/>
              <a:t>Algorithm – Pseudo Code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44158" y="1130139"/>
            <a:ext cx="10711550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usedNodes = Ø;</a:t>
            </a:r>
          </a:p>
          <a:p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 = 0…n-1)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(not usedNodes[v])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Prim(v);</a:t>
            </a:r>
          </a:p>
          <a:p>
            <a:pPr>
              <a:spcBef>
                <a:spcPts val="1200"/>
              </a:spcBef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Prim(startNode)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usedNodes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startNode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edgeNode[0 … n-1]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nearest[0 … n-1]</a:t>
            </a:r>
          </a:p>
          <a:p>
            <a:pPr>
              <a:spcBef>
                <a:spcPts val="1200"/>
              </a:spcBef>
            </a:pP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Initially compute nearest[0…n-1]</a:t>
            </a:r>
          </a:p>
          <a:p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… n-1)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nearest[i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weight[startNode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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or </a:t>
            </a:r>
            <a:r>
              <a:rPr lang="en-US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infinity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when no edge exists {startNode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 i}</a:t>
            </a:r>
          </a:p>
          <a:p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edgeNode[i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startNode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7743516" y="1940485"/>
            <a:ext cx="3401706" cy="3282059"/>
            <a:chOff x="7694612" y="1844949"/>
            <a:chExt cx="3505202" cy="3336651"/>
          </a:xfrm>
        </p:grpSpPr>
        <p:sp>
          <p:nvSpPr>
            <p:cNvPr id="7" name="TextBox 30"/>
            <p:cNvSpPr txBox="1"/>
            <p:nvPr/>
          </p:nvSpPr>
          <p:spPr>
            <a:xfrm>
              <a:off x="7694612" y="4077425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FF00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8" name="TextBox 30"/>
            <p:cNvSpPr txBox="1"/>
            <p:nvPr/>
          </p:nvSpPr>
          <p:spPr>
            <a:xfrm>
              <a:off x="8572503" y="4527458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FF00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9" name="TextBox 30"/>
            <p:cNvSpPr txBox="1"/>
            <p:nvPr/>
          </p:nvSpPr>
          <p:spPr>
            <a:xfrm>
              <a:off x="8296777" y="3996130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9</a:t>
              </a:r>
            </a:p>
          </p:txBody>
        </p:sp>
        <p:sp>
          <p:nvSpPr>
            <p:cNvPr id="10" name="TextBox 30"/>
            <p:cNvSpPr txBox="1"/>
            <p:nvPr/>
          </p:nvSpPr>
          <p:spPr>
            <a:xfrm>
              <a:off x="10768874" y="4190172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914975" y="4052023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12" name="TextBox 30"/>
            <p:cNvSpPr txBox="1"/>
            <p:nvPr/>
          </p:nvSpPr>
          <p:spPr>
            <a:xfrm>
              <a:off x="10045914" y="3392081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3" name="TextBox 30"/>
            <p:cNvSpPr txBox="1"/>
            <p:nvPr/>
          </p:nvSpPr>
          <p:spPr>
            <a:xfrm>
              <a:off x="8674974" y="3242647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14" name="Straight Connector 13"/>
            <p:cNvCxnSpPr>
              <a:cxnSpLocks noChangeShapeType="1"/>
              <a:stCxn id="25" idx="7"/>
              <a:endCxn id="26" idx="3"/>
            </p:cNvCxnSpPr>
            <p:nvPr/>
          </p:nvCxnSpPr>
          <p:spPr bwMode="auto">
            <a:xfrm flipV="1">
              <a:off x="9732469" y="4037861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5" name="Straight Connector 14"/>
            <p:cNvCxnSpPr>
              <a:cxnSpLocks noChangeShapeType="1"/>
              <a:stCxn id="25" idx="0"/>
              <a:endCxn id="24" idx="4"/>
            </p:cNvCxnSpPr>
            <p:nvPr/>
          </p:nvCxnSpPr>
          <p:spPr bwMode="auto">
            <a:xfrm flipH="1" flipV="1">
              <a:off x="9496446" y="3886613"/>
              <a:ext cx="35546" cy="719421"/>
            </a:xfrm>
            <a:prstGeom prst="line">
              <a:avLst/>
            </a:prstGeom>
            <a:noFill/>
            <a:ln w="5715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6" name="Straight Connector 15"/>
            <p:cNvCxnSpPr>
              <a:cxnSpLocks noChangeShapeType="1"/>
              <a:stCxn id="27" idx="0"/>
              <a:endCxn id="26" idx="4"/>
            </p:cNvCxnSpPr>
            <p:nvPr/>
          </p:nvCxnSpPr>
          <p:spPr bwMode="auto">
            <a:xfrm flipH="1" flipV="1">
              <a:off x="10795063" y="4116036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7" name="Straight Connector 16"/>
            <p:cNvCxnSpPr>
              <a:cxnSpLocks noChangeShapeType="1"/>
              <a:stCxn id="25" idx="2"/>
              <a:endCxn id="23" idx="6"/>
            </p:cNvCxnSpPr>
            <p:nvPr/>
          </p:nvCxnSpPr>
          <p:spPr bwMode="auto">
            <a:xfrm flipH="1">
              <a:off x="8310617" y="4885015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8" name="Straight Connector 17"/>
            <p:cNvCxnSpPr>
              <a:cxnSpLocks noChangeShapeType="1"/>
              <a:stCxn id="25" idx="1"/>
              <a:endCxn id="22" idx="5"/>
            </p:cNvCxnSpPr>
            <p:nvPr/>
          </p:nvCxnSpPr>
          <p:spPr bwMode="auto">
            <a:xfrm flipH="1" flipV="1">
              <a:off x="8240626" y="3768830"/>
              <a:ext cx="1090887" cy="918915"/>
            </a:xfrm>
            <a:prstGeom prst="line">
              <a:avLst/>
            </a:prstGeom>
            <a:noFill/>
            <a:ln w="5715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9" name="Straight Connector 18"/>
            <p:cNvCxnSpPr>
              <a:cxnSpLocks noChangeShapeType="1"/>
              <a:stCxn id="24" idx="6"/>
              <a:endCxn id="26" idx="2"/>
            </p:cNvCxnSpPr>
            <p:nvPr/>
          </p:nvCxnSpPr>
          <p:spPr bwMode="auto">
            <a:xfrm>
              <a:off x="9779964" y="3619707"/>
              <a:ext cx="731582" cy="229423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0" name="Straight Connector 19"/>
            <p:cNvCxnSpPr>
              <a:cxnSpLocks noChangeShapeType="1"/>
              <a:stCxn id="23" idx="0"/>
              <a:endCxn id="22" idx="4"/>
            </p:cNvCxnSpPr>
            <p:nvPr/>
          </p:nvCxnSpPr>
          <p:spPr bwMode="auto">
            <a:xfrm flipV="1">
              <a:off x="8027098" y="3847006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1" name="Straight Connector 20"/>
            <p:cNvCxnSpPr>
              <a:cxnSpLocks noChangeShapeType="1"/>
              <a:stCxn id="22" idx="6"/>
              <a:endCxn id="24" idx="2"/>
            </p:cNvCxnSpPr>
            <p:nvPr/>
          </p:nvCxnSpPr>
          <p:spPr bwMode="auto">
            <a:xfrm>
              <a:off x="8323667" y="3580100"/>
              <a:ext cx="889261" cy="39607"/>
            </a:xfrm>
            <a:prstGeom prst="line">
              <a:avLst/>
            </a:prstGeom>
            <a:noFill/>
            <a:ln w="5715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7756631" y="3313193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7743581" y="4647787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9212928" y="3352800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</a:t>
              </a:r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9248474" y="4606034"/>
              <a:ext cx="567036" cy="5579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10511546" y="3582223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Oval 6"/>
            <p:cNvSpPr>
              <a:spLocks noChangeArrowheads="1"/>
            </p:cNvSpPr>
            <p:nvPr/>
          </p:nvSpPr>
          <p:spPr bwMode="auto">
            <a:xfrm>
              <a:off x="10513863" y="4592732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30"/>
            <p:cNvSpPr txBox="1"/>
            <p:nvPr/>
          </p:nvSpPr>
          <p:spPr>
            <a:xfrm>
              <a:off x="9068044" y="3958474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29" name="Straight Arrow Connector 28"/>
            <p:cNvCxnSpPr>
              <a:cxnSpLocks noChangeShapeType="1"/>
              <a:stCxn id="36" idx="6"/>
              <a:endCxn id="35" idx="2"/>
            </p:cNvCxnSpPr>
            <p:nvPr/>
          </p:nvCxnSpPr>
          <p:spPr bwMode="auto">
            <a:xfrm>
              <a:off x="8997786" y="2869675"/>
              <a:ext cx="1083658" cy="14083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9322108" y="256133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10</a:t>
              </a:r>
            </a:p>
          </p:txBody>
        </p:sp>
        <p:cxnSp>
          <p:nvCxnSpPr>
            <p:cNvPr id="31" name="Straight Arrow Connector 30"/>
            <p:cNvCxnSpPr>
              <a:cxnSpLocks noChangeShapeType="1"/>
              <a:stCxn id="36" idx="7"/>
              <a:endCxn id="37" idx="3"/>
            </p:cNvCxnSpPr>
            <p:nvPr/>
          </p:nvCxnSpPr>
          <p:spPr bwMode="auto">
            <a:xfrm flipV="1">
              <a:off x="8918533" y="2292763"/>
              <a:ext cx="486723" cy="391421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2" name="Straight Arrow Connector 31"/>
            <p:cNvCxnSpPr>
              <a:cxnSpLocks noChangeShapeType="1"/>
              <a:stCxn id="35" idx="1"/>
              <a:endCxn id="37" idx="5"/>
            </p:cNvCxnSpPr>
            <p:nvPr/>
          </p:nvCxnSpPr>
          <p:spPr bwMode="auto">
            <a:xfrm flipH="1" flipV="1">
              <a:off x="9808535" y="2292763"/>
              <a:ext cx="356431" cy="532259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8881627" y="210979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8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952254" y="21996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7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10081444" y="2748189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8456612" y="2607351"/>
              <a:ext cx="541174" cy="5246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9321734" y="1844949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887033" y="1242031"/>
            <a:ext cx="346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complexity: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O(N * N)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06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</a:t>
            </a:r>
            <a:r>
              <a:rPr lang="en-US" dirty="0" smtClean="0"/>
              <a:t>Algorithm – Pseudo Code (2)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44158" y="1130139"/>
            <a:ext cx="10711550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(true)</a:t>
            </a:r>
          </a:p>
          <a:p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nearestNode = node </a:t>
            </a:r>
            <a:r>
              <a:rPr lang="en-US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such that</a:t>
            </a:r>
          </a:p>
          <a:p>
            <a:r>
              <a:rPr lang="en-US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∉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usedNodes and nearest[</a:t>
            </a:r>
            <a:r>
              <a:rPr lang="en-US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is the minimum possible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(nearestNode does not exists)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 return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>
              <a:spcBef>
                <a:spcPts val="1200"/>
              </a:spcBef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usedNodes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nearestNode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print edge { edgeNode[nearestNode]  nearestNode }</a:t>
            </a:r>
          </a:p>
          <a:p>
            <a:pPr>
              <a:spcBef>
                <a:spcPts val="1200"/>
              </a:spcBef>
            </a:pP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nearest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and edgeNode[] through nearestNode</a:t>
            </a:r>
            <a:b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for each i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∉ [0 … n-1] and 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∉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usedNodes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if edge exists { nearestNode  i 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anose="05000000000000000000" pitchFamily="2" charset="2"/>
            </a:endParaRPr>
          </a:p>
          <a:p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if weight[nearestNode  i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] &lt; nearest[i]</a:t>
            </a:r>
          </a:p>
          <a:p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nearest[i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] = weight[nearestNode  i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]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edgeNode[i] = nearestNode;</a:t>
            </a: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 while    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57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0414" y="4281303"/>
            <a:ext cx="10667998" cy="1568497"/>
          </a:xfrm>
        </p:spPr>
        <p:txBody>
          <a:bodyPr/>
          <a:lstStyle/>
          <a:p>
            <a:r>
              <a:rPr lang="en-US" dirty="0" smtClean="0"/>
              <a:t>Prim's Algorithm</a:t>
            </a:r>
            <a:br>
              <a:rPr lang="en-US" dirty="0" smtClean="0"/>
            </a:br>
            <a:r>
              <a:rPr lang="en-US" dirty="0" smtClean="0"/>
              <a:t>with Adjacency Matrix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60414" y="5910366"/>
            <a:ext cx="10667998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46212" y="594400"/>
            <a:ext cx="2971800" cy="3376680"/>
            <a:chOff x="1370012" y="594400"/>
            <a:chExt cx="2971800" cy="3376680"/>
          </a:xfrm>
        </p:grpSpPr>
        <p:sp>
          <p:nvSpPr>
            <p:cNvPr id="8" name="TextBox 30"/>
            <p:cNvSpPr txBox="1"/>
            <p:nvPr/>
          </p:nvSpPr>
          <p:spPr>
            <a:xfrm>
              <a:off x="1370012" y="2955038"/>
              <a:ext cx="259713" cy="32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FF00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9" name="TextBox 30"/>
            <p:cNvSpPr txBox="1"/>
            <p:nvPr/>
          </p:nvSpPr>
          <p:spPr>
            <a:xfrm>
              <a:off x="2114311" y="3369151"/>
              <a:ext cx="259713" cy="32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FF00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0" name="TextBox 30"/>
            <p:cNvSpPr txBox="1"/>
            <p:nvPr/>
          </p:nvSpPr>
          <p:spPr>
            <a:xfrm>
              <a:off x="1866895" y="2880233"/>
              <a:ext cx="259713" cy="32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9</a:t>
              </a:r>
            </a:p>
          </p:txBody>
        </p:sp>
        <p:sp>
          <p:nvSpPr>
            <p:cNvPr id="11" name="TextBox 30"/>
            <p:cNvSpPr txBox="1"/>
            <p:nvPr/>
          </p:nvSpPr>
          <p:spPr>
            <a:xfrm>
              <a:off x="3976450" y="3058787"/>
              <a:ext cx="365362" cy="32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52493" y="2890720"/>
              <a:ext cx="259713" cy="32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13" name="TextBox 30"/>
            <p:cNvSpPr txBox="1"/>
            <p:nvPr/>
          </p:nvSpPr>
          <p:spPr>
            <a:xfrm>
              <a:off x="3363506" y="2310750"/>
              <a:ext cx="259713" cy="32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4" name="TextBox 30"/>
            <p:cNvSpPr txBox="1"/>
            <p:nvPr/>
          </p:nvSpPr>
          <p:spPr>
            <a:xfrm>
              <a:off x="2160244" y="2159595"/>
              <a:ext cx="259713" cy="32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15" name="Straight Connector 14"/>
            <p:cNvCxnSpPr>
              <a:cxnSpLocks noChangeShapeType="1"/>
              <a:stCxn id="26" idx="7"/>
              <a:endCxn id="27" idx="3"/>
            </p:cNvCxnSpPr>
            <p:nvPr/>
          </p:nvCxnSpPr>
          <p:spPr bwMode="auto">
            <a:xfrm flipV="1">
              <a:off x="3097759" y="2918633"/>
              <a:ext cx="730925" cy="598012"/>
            </a:xfrm>
            <a:prstGeom prst="line">
              <a:avLst/>
            </a:prstGeom>
            <a:noFill/>
            <a:ln w="5715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6" name="Straight Connector 15"/>
            <p:cNvCxnSpPr>
              <a:cxnSpLocks noChangeShapeType="1"/>
              <a:stCxn id="26" idx="0"/>
              <a:endCxn id="25" idx="4"/>
            </p:cNvCxnSpPr>
            <p:nvPr/>
          </p:nvCxnSpPr>
          <p:spPr bwMode="auto">
            <a:xfrm flipH="1" flipV="1">
              <a:off x="2897653" y="2760460"/>
              <a:ext cx="30136" cy="680995"/>
            </a:xfrm>
            <a:prstGeom prst="line">
              <a:avLst/>
            </a:prstGeom>
            <a:noFill/>
            <a:ln w="5715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7" name="Straight Connector 16"/>
            <p:cNvCxnSpPr>
              <a:cxnSpLocks noChangeShapeType="1"/>
              <a:stCxn id="28" idx="0"/>
              <a:endCxn id="27" idx="4"/>
            </p:cNvCxnSpPr>
            <p:nvPr/>
          </p:nvCxnSpPr>
          <p:spPr bwMode="auto">
            <a:xfrm flipH="1" flipV="1">
              <a:off x="3998654" y="2990568"/>
              <a:ext cx="1965" cy="43864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8" name="Straight Connector 17"/>
            <p:cNvCxnSpPr>
              <a:cxnSpLocks noChangeShapeType="1"/>
              <a:stCxn id="26" idx="2"/>
              <a:endCxn id="24" idx="6"/>
            </p:cNvCxnSpPr>
            <p:nvPr/>
          </p:nvCxnSpPr>
          <p:spPr bwMode="auto">
            <a:xfrm flipH="1">
              <a:off x="1892276" y="3698168"/>
              <a:ext cx="795139" cy="27310"/>
            </a:xfrm>
            <a:prstGeom prst="line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9" name="Straight Connector 18"/>
            <p:cNvCxnSpPr>
              <a:cxnSpLocks noChangeShapeType="1"/>
              <a:stCxn id="26" idx="1"/>
              <a:endCxn id="23" idx="5"/>
            </p:cNvCxnSpPr>
            <p:nvPr/>
          </p:nvCxnSpPr>
          <p:spPr bwMode="auto">
            <a:xfrm flipH="1" flipV="1">
              <a:off x="1832937" y="2671075"/>
              <a:ext cx="924882" cy="845569"/>
            </a:xfrm>
            <a:prstGeom prst="line">
              <a:avLst/>
            </a:prstGeom>
            <a:noFill/>
            <a:ln w="5715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0" name="Straight Connector 19"/>
            <p:cNvCxnSpPr>
              <a:cxnSpLocks noChangeShapeType="1"/>
              <a:stCxn id="25" idx="6"/>
              <a:endCxn id="27" idx="2"/>
            </p:cNvCxnSpPr>
            <p:nvPr/>
          </p:nvCxnSpPr>
          <p:spPr bwMode="auto">
            <a:xfrm>
              <a:off x="3138027" y="2514858"/>
              <a:ext cx="620254" cy="230108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1" name="Straight Connector 20"/>
            <p:cNvCxnSpPr>
              <a:cxnSpLocks noChangeShapeType="1"/>
              <a:stCxn id="24" idx="0"/>
              <a:endCxn id="23" idx="4"/>
            </p:cNvCxnSpPr>
            <p:nvPr/>
          </p:nvCxnSpPr>
          <p:spPr bwMode="auto">
            <a:xfrm flipV="1">
              <a:off x="1651902" y="2743011"/>
              <a:ext cx="11064" cy="736864"/>
            </a:xfrm>
            <a:prstGeom prst="line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2" name="Straight Connector 21"/>
            <p:cNvCxnSpPr>
              <a:cxnSpLocks noChangeShapeType="1"/>
              <a:stCxn id="23" idx="6"/>
              <a:endCxn id="25" idx="2"/>
            </p:cNvCxnSpPr>
            <p:nvPr/>
          </p:nvCxnSpPr>
          <p:spPr bwMode="auto">
            <a:xfrm>
              <a:off x="1903340" y="2497409"/>
              <a:ext cx="753939" cy="17449"/>
            </a:xfrm>
            <a:prstGeom prst="line">
              <a:avLst/>
            </a:prstGeom>
            <a:noFill/>
            <a:ln w="5715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1422593" y="2251806"/>
              <a:ext cx="480747" cy="4912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1411529" y="3479875"/>
              <a:ext cx="480747" cy="4912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2657280" y="2269255"/>
              <a:ext cx="480747" cy="4912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2687415" y="3441455"/>
              <a:ext cx="480747" cy="51342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27" name="Oval 6"/>
            <p:cNvSpPr>
              <a:spLocks noChangeArrowheads="1"/>
            </p:cNvSpPr>
            <p:nvPr/>
          </p:nvSpPr>
          <p:spPr bwMode="auto">
            <a:xfrm>
              <a:off x="3758281" y="2499363"/>
              <a:ext cx="480747" cy="4912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3760245" y="3429214"/>
              <a:ext cx="480747" cy="4912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29" name="TextBox 30"/>
            <p:cNvSpPr txBox="1"/>
            <p:nvPr/>
          </p:nvSpPr>
          <p:spPr>
            <a:xfrm>
              <a:off x="2507147" y="2845582"/>
              <a:ext cx="365362" cy="32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30" name="Straight Arrow Connector 29"/>
            <p:cNvCxnSpPr>
              <a:cxnSpLocks noChangeShapeType="1"/>
              <a:stCxn id="37" idx="6"/>
              <a:endCxn id="36" idx="2"/>
            </p:cNvCxnSpPr>
            <p:nvPr/>
          </p:nvCxnSpPr>
          <p:spPr bwMode="auto">
            <a:xfrm>
              <a:off x="2470444" y="1753073"/>
              <a:ext cx="1031513" cy="6294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837538" y="144313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10</a:t>
              </a:r>
            </a:p>
          </p:txBody>
        </p:sp>
        <p:cxnSp>
          <p:nvCxnSpPr>
            <p:cNvPr id="32" name="Straight Arrow Connector 31"/>
            <p:cNvCxnSpPr>
              <a:cxnSpLocks noChangeShapeType="1"/>
              <a:stCxn id="37" idx="7"/>
              <a:endCxn id="38" idx="3"/>
            </p:cNvCxnSpPr>
            <p:nvPr/>
          </p:nvCxnSpPr>
          <p:spPr bwMode="auto">
            <a:xfrm flipV="1">
              <a:off x="2398563" y="1006470"/>
              <a:ext cx="470511" cy="575917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3" name="Straight Arrow Connector 32"/>
            <p:cNvCxnSpPr>
              <a:cxnSpLocks noChangeShapeType="1"/>
              <a:stCxn id="36" idx="1"/>
              <a:endCxn id="38" idx="5"/>
            </p:cNvCxnSpPr>
            <p:nvPr/>
          </p:nvCxnSpPr>
          <p:spPr bwMode="auto">
            <a:xfrm flipH="1" flipV="1">
              <a:off x="3234840" y="1006471"/>
              <a:ext cx="342870" cy="638859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2389848" y="95549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8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85638" y="103046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7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3501958" y="1574630"/>
              <a:ext cx="517270" cy="48277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1979612" y="1511686"/>
              <a:ext cx="490832" cy="48277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2793322" y="594400"/>
              <a:ext cx="517270" cy="48277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324" y="1240005"/>
            <a:ext cx="5036888" cy="256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2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36126" y="1143000"/>
            <a:ext cx="7920686" cy="3426002"/>
            <a:chOff x="3229044" y="1663147"/>
            <a:chExt cx="5734850" cy="249348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9044" y="1663147"/>
              <a:ext cx="5730737" cy="2493480"/>
            </a:xfrm>
            <a:prstGeom prst="roundRect">
              <a:avLst>
                <a:gd name="adj" fmla="val 1889"/>
              </a:avLst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9044" y="1663147"/>
              <a:ext cx="5734850" cy="2493480"/>
            </a:xfrm>
            <a:prstGeom prst="roundRect">
              <a:avLst>
                <a:gd name="adj" fmla="val 1927"/>
              </a:avLst>
            </a:prstGeom>
          </p:spPr>
        </p:pic>
      </p:grp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3" y="4890448"/>
            <a:ext cx="10363200" cy="820600"/>
          </a:xfrm>
        </p:spPr>
        <p:txBody>
          <a:bodyPr/>
          <a:lstStyle/>
          <a:p>
            <a:r>
              <a:rPr lang="en-US" dirty="0" smtClean="0"/>
              <a:t>Dijkstra’s Algorithm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912813" y="5754968"/>
            <a:ext cx="10363200" cy="719034"/>
          </a:xfrm>
        </p:spPr>
        <p:txBody>
          <a:bodyPr/>
          <a:lstStyle/>
          <a:p>
            <a:r>
              <a:rPr lang="en-US" dirty="0" smtClean="0"/>
              <a:t>Shortest Paths in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1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Dijkstra's algorithm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finds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shortest path </a:t>
            </a:r>
            <a:r>
              <a:rPr lang="en-US" dirty="0" smtClean="0"/>
              <a:t>from given vertex to all other vertices in a directed / undirected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weighted graph</a:t>
            </a:r>
          </a:p>
          <a:p>
            <a:pPr lvl="1"/>
            <a:r>
              <a:rPr lang="en-US" dirty="0"/>
              <a:t>First described by </a:t>
            </a:r>
            <a:r>
              <a:rPr lang="en-US" dirty="0">
                <a:hlinkClick r:id="rId3"/>
              </a:rPr>
              <a:t>Edsger W. </a:t>
            </a:r>
            <a:r>
              <a:rPr lang="en-US" dirty="0" smtClean="0">
                <a:hlinkClick r:id="rId3"/>
              </a:rPr>
              <a:t>Dijkstra</a:t>
            </a:r>
            <a:r>
              <a:rPr lang="en-US" dirty="0" smtClean="0"/>
              <a:t> in 1956</a:t>
            </a:r>
            <a:endParaRPr lang="en-US" dirty="0"/>
          </a:p>
          <a:p>
            <a:r>
              <a:rPr lang="en-US" dirty="0" smtClean="0"/>
              <a:t>Assumptions</a:t>
            </a:r>
          </a:p>
          <a:p>
            <a:pPr lvl="1"/>
            <a:r>
              <a:rPr lang="en-US" dirty="0"/>
              <a:t>Weights </a:t>
            </a:r>
            <a:r>
              <a:rPr lang="en-US" dirty="0" smtClean="0"/>
              <a:t>on edges are non-negative</a:t>
            </a:r>
            <a:endParaRPr lang="en-US" dirty="0"/>
          </a:p>
          <a:p>
            <a:pPr lvl="1"/>
            <a:r>
              <a:rPr lang="en-US" dirty="0" smtClean="0"/>
              <a:t>Edges can be directed or not</a:t>
            </a:r>
          </a:p>
          <a:p>
            <a:pPr lvl="1"/>
            <a:r>
              <a:rPr lang="en-US" dirty="0" smtClean="0"/>
              <a:t>Weights do not have to be distances</a:t>
            </a:r>
          </a:p>
          <a:p>
            <a:pPr lvl="1"/>
            <a:r>
              <a:rPr lang="en-US" dirty="0" smtClean="0"/>
              <a:t>Shortest path is not necessarily unique</a:t>
            </a:r>
          </a:p>
          <a:p>
            <a:pPr lvl="1"/>
            <a:r>
              <a:rPr lang="en-US" dirty="0" smtClean="0"/>
              <a:t>Not all edges need to be reachable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Algorithm</a:t>
            </a:r>
            <a:endParaRPr lang="en-US" dirty="0"/>
          </a:p>
        </p:txBody>
      </p:sp>
      <p:pic>
        <p:nvPicPr>
          <p:cNvPr id="1026" name="Picture 2" descr="http://i.stack.imgur.com/90Qw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485" y="3905591"/>
            <a:ext cx="3749040" cy="2343150"/>
          </a:xfrm>
          <a:prstGeom prst="roundRect">
            <a:avLst>
              <a:gd name="adj" fmla="val 26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67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unweighted graphs</a:t>
            </a:r>
            <a:r>
              <a:rPr lang="en-US" dirty="0" smtClean="0"/>
              <a:t> finding the shortest path can be done </a:t>
            </a:r>
            <a:r>
              <a:rPr lang="en-US" smtClean="0"/>
              <a:t>with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BFS</a:t>
            </a:r>
            <a:r>
              <a:rPr lang="en-US" smtClean="0"/>
              <a:t> </a:t>
            </a:r>
            <a:r>
              <a:rPr lang="en-US" dirty="0" smtClean="0"/>
              <a:t>(all edges have the </a:t>
            </a:r>
            <a:r>
              <a:rPr lang="en-US" smtClean="0"/>
              <a:t>same weight):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in Unweighted Graph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577619" y="2541896"/>
            <a:ext cx="7030409" cy="3734348"/>
            <a:chOff x="2513012" y="2514051"/>
            <a:chExt cx="7030409" cy="3734348"/>
          </a:xfrm>
        </p:grpSpPr>
        <p:cxnSp>
          <p:nvCxnSpPr>
            <p:cNvPr id="9" name="Straight Arrow Connector 8"/>
            <p:cNvCxnSpPr>
              <a:cxnSpLocks noChangeShapeType="1"/>
              <a:stCxn id="8" idx="2"/>
              <a:endCxn id="7" idx="6"/>
            </p:cNvCxnSpPr>
            <p:nvPr/>
          </p:nvCxnSpPr>
          <p:spPr bwMode="auto">
            <a:xfrm flipV="1">
              <a:off x="4817002" y="4569232"/>
              <a:ext cx="793300" cy="10339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8" idx="5"/>
              <a:endCxn id="10" idx="1"/>
            </p:cNvCxnSpPr>
            <p:nvPr/>
          </p:nvCxnSpPr>
          <p:spPr bwMode="auto">
            <a:xfrm flipH="1">
              <a:off x="3795624" y="4902827"/>
              <a:ext cx="451165" cy="67515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5" idx="5"/>
              <a:endCxn id="13" idx="1"/>
            </p:cNvCxnSpPr>
            <p:nvPr/>
          </p:nvCxnSpPr>
          <p:spPr bwMode="auto">
            <a:xfrm flipH="1">
              <a:off x="6336581" y="4795118"/>
              <a:ext cx="920836" cy="89751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stCxn id="12" idx="5"/>
              <a:endCxn id="7" idx="0"/>
            </p:cNvCxnSpPr>
            <p:nvPr/>
          </p:nvCxnSpPr>
          <p:spPr bwMode="auto">
            <a:xfrm flipH="1">
              <a:off x="5962470" y="3363097"/>
              <a:ext cx="250183" cy="88057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  <a:stCxn id="15" idx="7"/>
              <a:endCxn id="12" idx="3"/>
            </p:cNvCxnSpPr>
            <p:nvPr/>
          </p:nvCxnSpPr>
          <p:spPr bwMode="auto">
            <a:xfrm flipH="1" flipV="1">
              <a:off x="6685033" y="3363097"/>
              <a:ext cx="572384" cy="97161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Arrow Connector 17"/>
            <p:cNvCxnSpPr>
              <a:cxnSpLocks noChangeShapeType="1"/>
              <a:stCxn id="19" idx="2"/>
              <a:endCxn id="8" idx="6"/>
            </p:cNvCxnSpPr>
            <p:nvPr/>
          </p:nvCxnSpPr>
          <p:spPr bwMode="auto">
            <a:xfrm>
              <a:off x="3309395" y="4360529"/>
              <a:ext cx="839561" cy="31209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 rot="10800000" flipV="1">
              <a:off x="2605059" y="4034970"/>
              <a:ext cx="704336" cy="65111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E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0" name="Straight Arrow Connector 19"/>
            <p:cNvCxnSpPr>
              <a:cxnSpLocks noChangeShapeType="1"/>
              <a:stCxn id="21" idx="4"/>
              <a:endCxn id="8" idx="0"/>
            </p:cNvCxnSpPr>
            <p:nvPr/>
          </p:nvCxnSpPr>
          <p:spPr bwMode="auto">
            <a:xfrm flipH="1">
              <a:off x="4482979" y="3593113"/>
              <a:ext cx="23012" cy="75395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21" idx="2"/>
              <a:endCxn id="12" idx="6"/>
            </p:cNvCxnSpPr>
            <p:nvPr/>
          </p:nvCxnSpPr>
          <p:spPr bwMode="auto">
            <a:xfrm flipV="1">
              <a:off x="4858159" y="3132893"/>
              <a:ext cx="1256661" cy="13466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Arrow Connector 22"/>
            <p:cNvCxnSpPr>
              <a:cxnSpLocks noChangeShapeType="1"/>
              <a:stCxn id="8" idx="3"/>
              <a:endCxn id="13" idx="7"/>
            </p:cNvCxnSpPr>
            <p:nvPr/>
          </p:nvCxnSpPr>
          <p:spPr bwMode="auto">
            <a:xfrm>
              <a:off x="4719169" y="4902826"/>
              <a:ext cx="1119372" cy="78981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Arrow Connector 26"/>
            <p:cNvCxnSpPr>
              <a:cxnSpLocks noChangeShapeType="1"/>
              <a:stCxn id="7" idx="2"/>
              <a:endCxn id="15" idx="6"/>
            </p:cNvCxnSpPr>
            <p:nvPr/>
          </p:nvCxnSpPr>
          <p:spPr bwMode="auto">
            <a:xfrm flipV="1">
              <a:off x="6314638" y="4564914"/>
              <a:ext cx="839631" cy="431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Arrow Connector 37"/>
            <p:cNvCxnSpPr>
              <a:cxnSpLocks noChangeShapeType="1"/>
              <a:stCxn id="39" idx="5"/>
              <a:endCxn id="37" idx="1"/>
            </p:cNvCxnSpPr>
            <p:nvPr/>
          </p:nvCxnSpPr>
          <p:spPr bwMode="auto">
            <a:xfrm flipH="1">
              <a:off x="8365057" y="5040947"/>
              <a:ext cx="577176" cy="51192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Arrow Connector 40"/>
            <p:cNvCxnSpPr>
              <a:cxnSpLocks noChangeShapeType="1"/>
              <a:stCxn id="15" idx="4"/>
              <a:endCxn id="37" idx="7"/>
            </p:cNvCxnSpPr>
            <p:nvPr/>
          </p:nvCxnSpPr>
          <p:spPr bwMode="auto">
            <a:xfrm>
              <a:off x="7506437" y="4890472"/>
              <a:ext cx="360580" cy="662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Arrow Connector 47"/>
            <p:cNvCxnSpPr>
              <a:cxnSpLocks noChangeShapeType="1"/>
              <a:stCxn id="47" idx="6"/>
              <a:endCxn id="12" idx="2"/>
            </p:cNvCxnSpPr>
            <p:nvPr/>
          </p:nvCxnSpPr>
          <p:spPr bwMode="auto">
            <a:xfrm flipH="1" flipV="1">
              <a:off x="6782866" y="3132893"/>
              <a:ext cx="1381861" cy="21262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Arrow Connector 50"/>
            <p:cNvCxnSpPr>
              <a:cxnSpLocks noChangeShapeType="1"/>
              <a:stCxn id="47" idx="3"/>
              <a:endCxn id="39" idx="0"/>
            </p:cNvCxnSpPr>
            <p:nvPr/>
          </p:nvCxnSpPr>
          <p:spPr bwMode="auto">
            <a:xfrm>
              <a:off x="8765915" y="3575725"/>
              <a:ext cx="425338" cy="9094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Arrow Connector 61"/>
            <p:cNvCxnSpPr>
              <a:cxnSpLocks noChangeShapeType="1"/>
              <a:stCxn id="21" idx="6"/>
              <a:endCxn id="19" idx="1"/>
            </p:cNvCxnSpPr>
            <p:nvPr/>
          </p:nvCxnSpPr>
          <p:spPr bwMode="auto">
            <a:xfrm flipH="1">
              <a:off x="3206247" y="3267555"/>
              <a:ext cx="947576" cy="86276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Arrow Connector 71"/>
            <p:cNvCxnSpPr>
              <a:cxnSpLocks noChangeShapeType="1"/>
              <a:stCxn id="47" idx="5"/>
              <a:endCxn id="15" idx="1"/>
            </p:cNvCxnSpPr>
            <p:nvPr/>
          </p:nvCxnSpPr>
          <p:spPr bwMode="auto">
            <a:xfrm flipH="1">
              <a:off x="7755457" y="3575725"/>
              <a:ext cx="512418" cy="75898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TextBox 88"/>
            <p:cNvSpPr txBox="1"/>
            <p:nvPr/>
          </p:nvSpPr>
          <p:spPr>
            <a:xfrm>
              <a:off x="2513012" y="3569333"/>
              <a:ext cx="782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</a:rPr>
                <a:t>Start</a:t>
              </a:r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174063" y="2514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112546" y="391804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809621" y="260443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564463" y="504367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459187" y="39051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742954" y="517933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985664" y="269377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881551" y="408249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414951" y="54858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580015" y="425513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 rot="10800000" flipV="1">
              <a:off x="8839085" y="4485184"/>
              <a:ext cx="704336" cy="65111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 rot="10800000" flipV="1">
              <a:off x="7763869" y="5457519"/>
              <a:ext cx="704336" cy="65111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 rot="10800000" flipV="1">
              <a:off x="5610302" y="4243673"/>
              <a:ext cx="704336" cy="65111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 rot="10800000" flipV="1">
              <a:off x="6114820" y="2807334"/>
              <a:ext cx="668046" cy="65111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K</a:t>
              </a:r>
              <a:endPara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rot="10800000" flipV="1">
              <a:off x="5735393" y="5597282"/>
              <a:ext cx="704336" cy="65111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 rot="10800000" flipV="1">
              <a:off x="7154269" y="4239355"/>
              <a:ext cx="704336" cy="65111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J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 rot="10800000" flipV="1">
              <a:off x="8164727" y="3019962"/>
              <a:ext cx="704336" cy="65111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 rot="10800000" flipV="1">
              <a:off x="4148956" y="4347063"/>
              <a:ext cx="668046" cy="65111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solidFill>
                    <a:schemeClr val="tx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I</a:t>
              </a:r>
              <a:endParaRPr lang="bg-BG" sz="28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 rot="10800000" flipV="1">
              <a:off x="3194435" y="5482628"/>
              <a:ext cx="704336" cy="65111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solidFill>
                    <a:schemeClr val="tx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B</a:t>
              </a:r>
              <a:endParaRPr lang="bg-BG" sz="28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 rot="10800000" flipV="1">
              <a:off x="4153823" y="2941996"/>
              <a:ext cx="704336" cy="65111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solidFill>
                    <a:schemeClr val="tx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F</a:t>
              </a:r>
              <a:endParaRPr lang="bg-BG" sz="28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46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weighted graphs</a:t>
            </a:r>
          </a:p>
          <a:p>
            <a:pPr lvl="1"/>
            <a:r>
              <a:rPr lang="en-US" dirty="0" smtClean="0"/>
              <a:t>Break the edges into sub-vertices and use BFS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* Too much memory usage even for smaller graphs!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Weighted Shortest </a:t>
            </a:r>
            <a:r>
              <a:rPr lang="en-US" dirty="0" smtClean="0"/>
              <a:t>Paths with BFS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2055812" y="2667000"/>
            <a:ext cx="2362200" cy="3048000"/>
            <a:chOff x="1598612" y="2362200"/>
            <a:chExt cx="2362200" cy="3048000"/>
          </a:xfrm>
        </p:grpSpPr>
        <p:cxnSp>
          <p:nvCxnSpPr>
            <p:cNvPr id="7" name="Straight Arrow Connector 6"/>
            <p:cNvCxnSpPr>
              <a:cxnSpLocks noChangeShapeType="1"/>
              <a:stCxn id="8" idx="6"/>
              <a:endCxn id="11" idx="2"/>
            </p:cNvCxnSpPr>
            <p:nvPr/>
          </p:nvCxnSpPr>
          <p:spPr bwMode="auto">
            <a:xfrm flipH="1">
              <a:off x="2282249" y="5084642"/>
              <a:ext cx="974227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8" name="Oval 7"/>
            <p:cNvSpPr>
              <a:spLocks noChangeArrowheads="1"/>
            </p:cNvSpPr>
            <p:nvPr/>
          </p:nvSpPr>
          <p:spPr bwMode="auto">
            <a:xfrm rot="10800000" flipV="1">
              <a:off x="3256476" y="4759083"/>
              <a:ext cx="704336" cy="65111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9" name="Straight Arrow Connector 8"/>
            <p:cNvCxnSpPr>
              <a:cxnSpLocks noChangeShapeType="1"/>
              <a:stCxn id="12" idx="4"/>
              <a:endCxn id="11" idx="0"/>
            </p:cNvCxnSpPr>
            <p:nvPr/>
          </p:nvCxnSpPr>
          <p:spPr bwMode="auto">
            <a:xfrm flipH="1">
              <a:off x="1948226" y="3013317"/>
              <a:ext cx="2554" cy="17457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" name="Straight Arrow Connector 9"/>
            <p:cNvCxnSpPr>
              <a:cxnSpLocks noChangeShapeType="1"/>
              <a:stCxn id="12" idx="3"/>
              <a:endCxn id="8" idx="7"/>
            </p:cNvCxnSpPr>
            <p:nvPr/>
          </p:nvCxnSpPr>
          <p:spPr bwMode="auto">
            <a:xfrm>
              <a:off x="2199800" y="2917963"/>
              <a:ext cx="1159824" cy="193647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 rot="10800000" flipV="1">
              <a:off x="1614203" y="4759083"/>
              <a:ext cx="668046" cy="65111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B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 rot="10800000" flipV="1">
              <a:off x="1598612" y="2362200"/>
              <a:ext cx="704336" cy="65111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612260" y="3804312"/>
              <a:ext cx="3273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3</a:t>
              </a:r>
              <a:endParaRPr lang="en-US" sz="22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748760" y="3491552"/>
              <a:ext cx="3273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5</a:t>
              </a:r>
              <a:endParaRPr lang="en-US" sz="22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553030" y="4674513"/>
              <a:ext cx="3273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2</a:t>
              </a:r>
              <a:endParaRPr lang="en-US" sz="2200" b="1" dirty="0"/>
            </a:p>
          </p:txBody>
        </p:sp>
      </p:grpSp>
      <p:sp>
        <p:nvSpPr>
          <p:cNvPr id="58" name="Right Arrow 57"/>
          <p:cNvSpPr/>
          <p:nvPr/>
        </p:nvSpPr>
        <p:spPr>
          <a:xfrm>
            <a:off x="4692776" y="3948747"/>
            <a:ext cx="508844" cy="340916"/>
          </a:xfrm>
          <a:prstGeom prst="right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140" name="Group 139"/>
          <p:cNvGrpSpPr/>
          <p:nvPr/>
        </p:nvGrpSpPr>
        <p:grpSpPr>
          <a:xfrm>
            <a:off x="5993987" y="2667000"/>
            <a:ext cx="2538825" cy="3048000"/>
            <a:chOff x="5993987" y="2667000"/>
            <a:chExt cx="2538825" cy="3048000"/>
          </a:xfrm>
        </p:grpSpPr>
        <p:cxnSp>
          <p:nvCxnSpPr>
            <p:cNvPr id="82" name="Straight Arrow Connector 81"/>
            <p:cNvCxnSpPr>
              <a:cxnSpLocks noChangeShapeType="1"/>
              <a:stCxn id="100" idx="6"/>
              <a:endCxn id="86" idx="2"/>
            </p:cNvCxnSpPr>
            <p:nvPr/>
          </p:nvCxnSpPr>
          <p:spPr bwMode="auto">
            <a:xfrm flipH="1">
              <a:off x="6677624" y="5389441"/>
              <a:ext cx="440936" cy="1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 rot="10800000" flipV="1">
              <a:off x="7828476" y="5063883"/>
              <a:ext cx="704336" cy="65111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84" name="Straight Arrow Connector 83"/>
            <p:cNvCxnSpPr>
              <a:cxnSpLocks noChangeShapeType="1"/>
              <a:stCxn id="91" idx="4"/>
              <a:endCxn id="86" idx="0"/>
            </p:cNvCxnSpPr>
            <p:nvPr/>
          </p:nvCxnSpPr>
          <p:spPr bwMode="auto">
            <a:xfrm>
              <a:off x="6343599" y="4708818"/>
              <a:ext cx="2" cy="35506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" name="Straight Arrow Connector 84"/>
            <p:cNvCxnSpPr>
              <a:cxnSpLocks noChangeShapeType="1"/>
              <a:stCxn id="87" idx="3"/>
              <a:endCxn id="107" idx="7"/>
            </p:cNvCxnSpPr>
            <p:nvPr/>
          </p:nvCxnSpPr>
          <p:spPr bwMode="auto">
            <a:xfrm>
              <a:off x="6595175" y="3222763"/>
              <a:ext cx="144747" cy="19688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 rot="10800000" flipV="1">
              <a:off x="6009578" y="5063883"/>
              <a:ext cx="668046" cy="65111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B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 rot="10800000" flipV="1">
              <a:off x="5993987" y="2667000"/>
              <a:ext cx="704336" cy="65111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1" name="Oval 90"/>
            <p:cNvSpPr>
              <a:spLocks noChangeArrowheads="1"/>
            </p:cNvSpPr>
            <p:nvPr/>
          </p:nvSpPr>
          <p:spPr bwMode="auto">
            <a:xfrm rot="10800000" flipV="1">
              <a:off x="6188810" y="4404498"/>
              <a:ext cx="309579" cy="304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 rot="10800000" flipV="1">
              <a:off x="6190183" y="3709255"/>
              <a:ext cx="309579" cy="304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94" name="Straight Arrow Connector 93"/>
            <p:cNvCxnSpPr>
              <a:cxnSpLocks noChangeShapeType="1"/>
              <a:stCxn id="92" idx="4"/>
              <a:endCxn id="91" idx="0"/>
            </p:cNvCxnSpPr>
            <p:nvPr/>
          </p:nvCxnSpPr>
          <p:spPr bwMode="auto">
            <a:xfrm flipH="1">
              <a:off x="6343599" y="4013575"/>
              <a:ext cx="1373" cy="39092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" name="Straight Arrow Connector 96"/>
            <p:cNvCxnSpPr>
              <a:cxnSpLocks noChangeShapeType="1"/>
              <a:stCxn id="87" idx="4"/>
              <a:endCxn id="92" idx="0"/>
            </p:cNvCxnSpPr>
            <p:nvPr/>
          </p:nvCxnSpPr>
          <p:spPr bwMode="auto">
            <a:xfrm flipH="1">
              <a:off x="6344972" y="3318117"/>
              <a:ext cx="1183" cy="39113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0" name="Oval 99"/>
            <p:cNvSpPr>
              <a:spLocks noChangeArrowheads="1"/>
            </p:cNvSpPr>
            <p:nvPr/>
          </p:nvSpPr>
          <p:spPr bwMode="auto">
            <a:xfrm rot="10800000" flipV="1">
              <a:off x="7118560" y="5237281"/>
              <a:ext cx="309579" cy="304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3" name="Straight Arrow Connector 102"/>
            <p:cNvCxnSpPr>
              <a:cxnSpLocks noChangeShapeType="1"/>
              <a:stCxn id="83" idx="6"/>
              <a:endCxn id="100" idx="2"/>
            </p:cNvCxnSpPr>
            <p:nvPr/>
          </p:nvCxnSpPr>
          <p:spPr bwMode="auto">
            <a:xfrm flipH="1" flipV="1">
              <a:off x="7428139" y="5389441"/>
              <a:ext cx="400337" cy="1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7" name="Oval 106"/>
            <p:cNvSpPr>
              <a:spLocks noChangeArrowheads="1"/>
            </p:cNvSpPr>
            <p:nvPr/>
          </p:nvSpPr>
          <p:spPr bwMode="auto">
            <a:xfrm rot="10800000" flipV="1">
              <a:off x="6694585" y="3375084"/>
              <a:ext cx="309579" cy="304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8" name="Oval 107"/>
            <p:cNvSpPr>
              <a:spLocks noChangeArrowheads="1"/>
            </p:cNvSpPr>
            <p:nvPr/>
          </p:nvSpPr>
          <p:spPr bwMode="auto">
            <a:xfrm rot="10800000" flipV="1">
              <a:off x="7056008" y="3792713"/>
              <a:ext cx="309579" cy="304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9" name="Oval 108"/>
            <p:cNvSpPr>
              <a:spLocks noChangeArrowheads="1"/>
            </p:cNvSpPr>
            <p:nvPr/>
          </p:nvSpPr>
          <p:spPr bwMode="auto">
            <a:xfrm rot="10800000" flipV="1">
              <a:off x="7409712" y="4203853"/>
              <a:ext cx="309579" cy="304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12" name="Straight Arrow Connector 111"/>
            <p:cNvCxnSpPr>
              <a:cxnSpLocks noChangeShapeType="1"/>
              <a:stCxn id="108" idx="7"/>
              <a:endCxn id="107" idx="3"/>
            </p:cNvCxnSpPr>
            <p:nvPr/>
          </p:nvCxnSpPr>
          <p:spPr bwMode="auto">
            <a:xfrm flipH="1" flipV="1">
              <a:off x="6958827" y="3634837"/>
              <a:ext cx="142518" cy="20244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5" name="Straight Arrow Connector 114"/>
            <p:cNvCxnSpPr>
              <a:cxnSpLocks noChangeShapeType="1"/>
              <a:stCxn id="110" idx="3"/>
              <a:endCxn id="83" idx="0"/>
            </p:cNvCxnSpPr>
            <p:nvPr/>
          </p:nvCxnSpPr>
          <p:spPr bwMode="auto">
            <a:xfrm>
              <a:off x="8027658" y="4862666"/>
              <a:ext cx="152986" cy="201217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09" idx="3"/>
              <a:endCxn id="110" idx="7"/>
            </p:cNvCxnSpPr>
            <p:nvPr/>
          </p:nvCxnSpPr>
          <p:spPr bwMode="auto">
            <a:xfrm>
              <a:off x="7673954" y="4463606"/>
              <a:ext cx="134799" cy="18387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9" name="Straight Arrow Connector 128"/>
            <p:cNvCxnSpPr>
              <a:cxnSpLocks noChangeShapeType="1"/>
              <a:stCxn id="108" idx="3"/>
              <a:endCxn id="109" idx="7"/>
            </p:cNvCxnSpPr>
            <p:nvPr/>
          </p:nvCxnSpPr>
          <p:spPr bwMode="auto">
            <a:xfrm>
              <a:off x="7320250" y="4052466"/>
              <a:ext cx="134799" cy="19595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10" name="Oval 109"/>
            <p:cNvSpPr>
              <a:spLocks noChangeArrowheads="1"/>
            </p:cNvSpPr>
            <p:nvPr/>
          </p:nvSpPr>
          <p:spPr bwMode="auto">
            <a:xfrm rot="10800000" flipV="1">
              <a:off x="7763416" y="4602913"/>
              <a:ext cx="309579" cy="304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21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200" noProof="1" smtClean="0">
                <a:solidFill>
                  <a:schemeClr val="tx2">
                    <a:lumMod val="75000"/>
                  </a:schemeClr>
                </a:solidFill>
              </a:rPr>
              <a:t>Dijskstra's algorithm</a:t>
            </a:r>
            <a:r>
              <a:rPr lang="en-US" sz="3200" dirty="0" smtClean="0"/>
              <a:t> is similar to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BFS </a:t>
            </a:r>
            <a:r>
              <a:rPr lang="en-US" sz="3200" dirty="0" smtClean="0"/>
              <a:t>and to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Prim's algorithms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Use a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priority queue</a:t>
            </a:r>
            <a:r>
              <a:rPr lang="en-US" sz="3200" dirty="0" smtClean="0"/>
              <a:t> instead of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queue</a:t>
            </a:r>
          </a:p>
          <a:p>
            <a:pPr lvl="1">
              <a:lnSpc>
                <a:spcPct val="95000"/>
              </a:lnSpc>
            </a:pPr>
            <a:r>
              <a:rPr lang="en-US" sz="3000" dirty="0" smtClean="0"/>
              <a:t>Keep the shortest distances so far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Steps in Dijkstra's algorithm: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Dijkstra’s Algorithm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9233108" y="3989696"/>
            <a:ext cx="2243522" cy="2251318"/>
            <a:chOff x="8928308" y="3352799"/>
            <a:chExt cx="2243522" cy="2251318"/>
          </a:xfrm>
        </p:grpSpPr>
        <p:cxnSp>
          <p:nvCxnSpPr>
            <p:cNvPr id="8" name="Straight Arrow Connector 7"/>
            <p:cNvCxnSpPr>
              <a:cxnSpLocks noChangeShapeType="1"/>
            </p:cNvCxnSpPr>
            <p:nvPr/>
          </p:nvCxnSpPr>
          <p:spPr bwMode="auto">
            <a:xfrm flipH="1">
              <a:off x="9725064" y="4689717"/>
              <a:ext cx="775300" cy="45093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" name="Oval 8"/>
            <p:cNvSpPr>
              <a:spLocks noChangeArrowheads="1"/>
            </p:cNvSpPr>
            <p:nvPr/>
          </p:nvSpPr>
          <p:spPr bwMode="auto">
            <a:xfrm rot="10800000" flipV="1">
              <a:off x="10467494" y="4225682"/>
              <a:ext cx="704336" cy="65111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B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" name="Straight Arrow Connector 9"/>
            <p:cNvCxnSpPr>
              <a:cxnSpLocks noChangeShapeType="1"/>
              <a:stCxn id="13" idx="4"/>
              <a:endCxn id="12" idx="0"/>
            </p:cNvCxnSpPr>
            <p:nvPr/>
          </p:nvCxnSpPr>
          <p:spPr bwMode="auto">
            <a:xfrm flipH="1">
              <a:off x="9400235" y="4003916"/>
              <a:ext cx="75809" cy="94908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13" idx="3"/>
            </p:cNvCxnSpPr>
            <p:nvPr/>
          </p:nvCxnSpPr>
          <p:spPr bwMode="auto">
            <a:xfrm>
              <a:off x="9725064" y="3908562"/>
              <a:ext cx="775300" cy="47009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 rot="10800000" flipV="1">
              <a:off x="9066212" y="4953000"/>
              <a:ext cx="668046" cy="65111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rot="10800000" flipV="1">
              <a:off x="9123876" y="3352799"/>
              <a:ext cx="704336" cy="65111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S</a:t>
              </a:r>
              <a:endPara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928308" y="4245182"/>
              <a:ext cx="47000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30</a:t>
              </a:r>
              <a:endParaRPr lang="en-US" sz="22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084108" y="3732816"/>
              <a:ext cx="47000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15</a:t>
              </a:r>
              <a:endParaRPr lang="en-US" sz="22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056812" y="4912055"/>
              <a:ext cx="47000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10</a:t>
              </a:r>
              <a:endParaRPr lang="en-US" sz="2200" b="1" dirty="0"/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613311"/>
              </p:ext>
            </p:extLst>
          </p:nvPr>
        </p:nvGraphicFramePr>
        <p:xfrm>
          <a:off x="7069092" y="2411104"/>
          <a:ext cx="1853564" cy="914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35330"/>
                <a:gridCol w="559117"/>
                <a:gridCol w="559117"/>
              </a:tblGrid>
              <a:tr h="287514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endParaRPr lang="en-US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287514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d[</a:t>
                      </a:r>
                      <a:r>
                        <a:rPr lang="en-US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094071"/>
              </p:ext>
            </p:extLst>
          </p:nvPr>
        </p:nvGraphicFramePr>
        <p:xfrm>
          <a:off x="9779308" y="2411104"/>
          <a:ext cx="1855151" cy="914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36917"/>
                <a:gridCol w="559117"/>
                <a:gridCol w="559117"/>
              </a:tblGrid>
              <a:tr h="287514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endParaRPr lang="en-US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2875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d[</a:t>
                      </a:r>
                      <a:r>
                        <a:rPr lang="en-US" i="1" dirty="0" smtClean="0"/>
                        <a:t>v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Right Arrow 28"/>
          <p:cNvSpPr/>
          <p:nvPr/>
        </p:nvSpPr>
        <p:spPr>
          <a:xfrm>
            <a:off x="9130353" y="2697846"/>
            <a:ext cx="476434" cy="340916"/>
          </a:xfrm>
          <a:prstGeom prst="right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608012" y="3630304"/>
            <a:ext cx="7996612" cy="29461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600" dirty="0" smtClean="0">
                <a:cs typeface="Consolas" panose="020B0609020204030204" pitchFamily="49" charset="0"/>
              </a:rPr>
              <a:t>Initially </a:t>
            </a:r>
            <a:r>
              <a:rPr lang="en-US" sz="2600" dirty="0">
                <a:cs typeface="Consolas" panose="020B0609020204030204" pitchFamily="49" charset="0"/>
              </a:rPr>
              <a:t>calculate all </a:t>
            </a:r>
            <a:r>
              <a:rPr lang="en-US" sz="2600" dirty="0" smtClean="0">
                <a:cs typeface="Consolas" panose="020B0609020204030204" pitchFamily="49" charset="0"/>
              </a:rPr>
              <a:t>direct distances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d[]</a:t>
            </a:r>
            <a:r>
              <a:rPr lang="en-US" sz="2600" dirty="0">
                <a:cs typeface="Consolas" panose="020B0609020204030204" pitchFamily="49" charset="0"/>
              </a:rPr>
              <a:t> from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</a:t>
            </a:r>
            <a:endParaRPr lang="en-US" sz="2600" i="1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r>
              <a:rPr lang="en-US" sz="2600" dirty="0" smtClean="0">
                <a:cs typeface="Consolas" panose="020B0609020204030204" pitchFamily="49" charset="0"/>
              </a:rPr>
              <a:t>Enqueue that start node 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</a:t>
            </a:r>
          </a:p>
          <a:p>
            <a:r>
              <a:rPr lang="en-US" sz="2600" dirty="0" smtClean="0">
                <a:cs typeface="Consolas" panose="020B0609020204030204" pitchFamily="49" charset="0"/>
              </a:rPr>
              <a:t>While </a:t>
            </a:r>
            <a:r>
              <a:rPr lang="en-US" sz="2600" dirty="0">
                <a:cs typeface="Consolas" panose="020B0609020204030204" pitchFamily="49" charset="0"/>
              </a:rPr>
              <a:t>(queue not empty)</a:t>
            </a:r>
          </a:p>
          <a:p>
            <a:r>
              <a:rPr lang="en-US" sz="2600" dirty="0">
                <a:cs typeface="Consolas" panose="020B0609020204030204" pitchFamily="49" charset="0"/>
              </a:rPr>
              <a:t>  </a:t>
            </a:r>
            <a:r>
              <a:rPr lang="en-US" sz="2600" dirty="0" smtClean="0">
                <a:cs typeface="Consolas" panose="020B0609020204030204" pitchFamily="49" charset="0"/>
              </a:rPr>
              <a:t>  Dequeue </a:t>
            </a:r>
            <a:r>
              <a:rPr lang="en-US" sz="2600" dirty="0">
                <a:cs typeface="Consolas" panose="020B0609020204030204" pitchFamily="49" charset="0"/>
              </a:rPr>
              <a:t>the nearest vertex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B</a:t>
            </a:r>
          </a:p>
          <a:p>
            <a:r>
              <a:rPr lang="en-US" sz="2600" dirty="0">
                <a:cs typeface="Consolas" panose="020B0609020204030204" pitchFamily="49" charset="0"/>
              </a:rPr>
              <a:t>  </a:t>
            </a:r>
            <a:r>
              <a:rPr lang="en-US" sz="2600" dirty="0" smtClean="0">
                <a:cs typeface="Consolas" panose="020B0609020204030204" pitchFamily="49" charset="0"/>
              </a:rPr>
              <a:t>  Enqueue </a:t>
            </a:r>
            <a:r>
              <a:rPr lang="en-US" sz="2600" dirty="0">
                <a:cs typeface="Consolas" panose="020B0609020204030204" pitchFamily="49" charset="0"/>
              </a:rPr>
              <a:t>all unvisited child nodes of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B</a:t>
            </a:r>
          </a:p>
          <a:p>
            <a:r>
              <a:rPr lang="en-US" sz="2600" dirty="0">
                <a:cs typeface="Consolas" panose="020B0609020204030204" pitchFamily="49" charset="0"/>
              </a:rPr>
              <a:t>  </a:t>
            </a:r>
            <a:r>
              <a:rPr lang="en-US" sz="2600" dirty="0" smtClean="0">
                <a:cs typeface="Consolas" panose="020B0609020204030204" pitchFamily="49" charset="0"/>
              </a:rPr>
              <a:t>  For </a:t>
            </a:r>
            <a:r>
              <a:rPr lang="en-US" sz="2600" dirty="0">
                <a:cs typeface="Consolas" panose="020B0609020204030204" pitchFamily="49" charset="0"/>
              </a:rPr>
              <a:t>each edge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{B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A}</a:t>
            </a:r>
            <a:r>
              <a:rPr lang="en-US" sz="2600" dirty="0">
                <a:cs typeface="Consolas" panose="020B0609020204030204" pitchFamily="49" charset="0"/>
              </a:rPr>
              <a:t>, improve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d[A]</a:t>
            </a:r>
            <a:r>
              <a:rPr lang="en-US" sz="2600" dirty="0">
                <a:cs typeface="Consolas" panose="020B0609020204030204" pitchFamily="49" charset="0"/>
              </a:rPr>
              <a:t> through 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B</a:t>
            </a:r>
            <a:r>
              <a:rPr lang="en-US" sz="2600" dirty="0" smtClean="0">
                <a:cs typeface="Consolas" panose="020B0609020204030204" pitchFamily="49" charset="0"/>
              </a:rPr>
              <a:t>:</a:t>
            </a: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      d[S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A] </a:t>
            </a:r>
            <a:r>
              <a:rPr lang="en-US" sz="2600" dirty="0">
                <a:cs typeface="Consolas" panose="020B0609020204030204" pitchFamily="49" charset="0"/>
              </a:rPr>
              <a:t>= min(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d[S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A]</a:t>
            </a:r>
            <a:r>
              <a:rPr lang="en-US" sz="2600" dirty="0">
                <a:cs typeface="Consolas" panose="020B0609020204030204" pitchFamily="49" charset="0"/>
              </a:rPr>
              <a:t>,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d[S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B]</a:t>
            </a:r>
            <a:r>
              <a:rPr lang="en-US" sz="2600" dirty="0">
                <a:cs typeface="Consolas" panose="020B0609020204030204" pitchFamily="49" charset="0"/>
              </a:rPr>
              <a:t> +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weight[B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A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]</a:t>
            </a:r>
            <a:r>
              <a:rPr lang="en-US" sz="2600" dirty="0" smtClean="0">
                <a:cs typeface="Consolas" panose="020B0609020204030204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9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1" name="Content Placeholder 60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/>
              <a:t>Initialize all distances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d[] </a:t>
            </a:r>
            <a:r>
              <a:rPr lang="en-US" sz="3000" dirty="0"/>
              <a:t>from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sz="3000" dirty="0"/>
              <a:t>: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d[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…n-1]</a:t>
            </a:r>
            <a:r>
              <a:rPr lang="en-US" sz="3000" dirty="0"/>
              <a:t>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∞</a:t>
            </a:r>
            <a:r>
              <a:rPr lang="en-US" sz="3000" dirty="0"/>
              <a:t>;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d[s] =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 smtClean="0"/>
              <a:t>Enqueue the start node (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3000" dirty="0" smtClean="0"/>
              <a:t>)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</a:t>
            </a:r>
            <a:r>
              <a:rPr lang="en-US" dirty="0" smtClean="0"/>
              <a:t>Algorithm: Step #1</a:t>
            </a:r>
            <a:endParaRPr lang="en-US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062527"/>
              </p:ext>
            </p:extLst>
          </p:nvPr>
        </p:nvGraphicFramePr>
        <p:xfrm>
          <a:off x="1522421" y="2493264"/>
          <a:ext cx="9143996" cy="1205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67596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endParaRPr lang="en-US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d[</a:t>
                      </a:r>
                      <a:r>
                        <a:rPr lang="en-US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</a:t>
                      </a:r>
                      <a:endParaRPr lang="en-US" dirty="0"/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/>
                        <a:t>prev[</a:t>
                      </a:r>
                      <a:r>
                        <a:rPr lang="en-US" i="1" noProof="1" smtClean="0"/>
                        <a:t>v</a:t>
                      </a:r>
                      <a:r>
                        <a:rPr lang="en-US" noProof="1" smtClean="0"/>
                        <a:t>]</a:t>
                      </a:r>
                      <a:endParaRPr lang="en-US" noProof="1"/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74" name="Group 73"/>
          <p:cNvGrpSpPr/>
          <p:nvPr/>
        </p:nvGrpSpPr>
        <p:grpSpPr>
          <a:xfrm>
            <a:off x="2197322" y="4095690"/>
            <a:ext cx="7763703" cy="2355061"/>
            <a:chOff x="2513690" y="3996558"/>
            <a:chExt cx="7763703" cy="2355061"/>
          </a:xfrm>
        </p:grpSpPr>
        <p:cxnSp>
          <p:nvCxnSpPr>
            <p:cNvPr id="6" name="Straight Arrow Connector 5"/>
            <p:cNvCxnSpPr>
              <a:cxnSpLocks noChangeShapeType="1"/>
              <a:stCxn id="17" idx="7"/>
              <a:endCxn id="18" idx="3"/>
            </p:cNvCxnSpPr>
            <p:nvPr/>
          </p:nvCxnSpPr>
          <p:spPr bwMode="auto">
            <a:xfrm flipV="1">
              <a:off x="7024137" y="4647332"/>
              <a:ext cx="700228" cy="39146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" name="Straight Arrow Connector 6"/>
            <p:cNvCxnSpPr>
              <a:cxnSpLocks noChangeShapeType="1"/>
              <a:stCxn id="19" idx="6"/>
              <a:endCxn id="18" idx="2"/>
            </p:cNvCxnSpPr>
            <p:nvPr/>
          </p:nvCxnSpPr>
          <p:spPr bwMode="auto">
            <a:xfrm>
              <a:off x="6175399" y="4298337"/>
              <a:ext cx="1458166" cy="1524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8" name="Straight Arrow Connector 7"/>
            <p:cNvCxnSpPr>
              <a:cxnSpLocks noChangeShapeType="1"/>
              <a:stCxn id="17" idx="1"/>
              <a:endCxn id="19" idx="5"/>
            </p:cNvCxnSpPr>
            <p:nvPr/>
          </p:nvCxnSpPr>
          <p:spPr bwMode="auto">
            <a:xfrm flipH="1" flipV="1">
              <a:off x="6089239" y="4494932"/>
              <a:ext cx="505070" cy="54386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9" name="Straight Arrow Connector 8"/>
            <p:cNvCxnSpPr>
              <a:cxnSpLocks noChangeShapeType="1"/>
              <a:stCxn id="20" idx="6"/>
              <a:endCxn id="17" idx="2"/>
            </p:cNvCxnSpPr>
            <p:nvPr/>
          </p:nvCxnSpPr>
          <p:spPr bwMode="auto">
            <a:xfrm>
              <a:off x="5420180" y="5212737"/>
              <a:ext cx="1085108" cy="2265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" name="Straight Arrow Connector 9"/>
            <p:cNvCxnSpPr>
              <a:cxnSpLocks noChangeShapeType="1"/>
              <a:stCxn id="19" idx="3"/>
              <a:endCxn id="20" idx="7"/>
            </p:cNvCxnSpPr>
            <p:nvPr/>
          </p:nvCxnSpPr>
          <p:spPr bwMode="auto">
            <a:xfrm flipH="1">
              <a:off x="5338460" y="4494932"/>
              <a:ext cx="334765" cy="5212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25" idx="6"/>
              <a:endCxn id="19" idx="2"/>
            </p:cNvCxnSpPr>
            <p:nvPr/>
          </p:nvCxnSpPr>
          <p:spPr bwMode="auto">
            <a:xfrm flipV="1">
              <a:off x="4280752" y="4298337"/>
              <a:ext cx="1306313" cy="1524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20" idx="1"/>
              <a:endCxn id="25" idx="5"/>
            </p:cNvCxnSpPr>
            <p:nvPr/>
          </p:nvCxnSpPr>
          <p:spPr bwMode="auto">
            <a:xfrm flipH="1" flipV="1">
              <a:off x="4194592" y="4647332"/>
              <a:ext cx="749287" cy="3688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17" idx="5"/>
              <a:endCxn id="23" idx="1"/>
            </p:cNvCxnSpPr>
            <p:nvPr/>
          </p:nvCxnSpPr>
          <p:spPr bwMode="auto">
            <a:xfrm>
              <a:off x="7024137" y="5431987"/>
              <a:ext cx="658779" cy="3688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22" idx="2"/>
              <a:endCxn id="21" idx="6"/>
            </p:cNvCxnSpPr>
            <p:nvPr/>
          </p:nvCxnSpPr>
          <p:spPr bwMode="auto">
            <a:xfrm flipH="1" flipV="1">
              <a:off x="4505780" y="6046296"/>
              <a:ext cx="1247193" cy="2729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20" idx="3"/>
              <a:endCxn id="21" idx="7"/>
            </p:cNvCxnSpPr>
            <p:nvPr/>
          </p:nvCxnSpPr>
          <p:spPr bwMode="auto">
            <a:xfrm flipH="1">
              <a:off x="4419620" y="5409332"/>
              <a:ext cx="524259" cy="44036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stCxn id="22" idx="7"/>
              <a:endCxn id="17" idx="3"/>
            </p:cNvCxnSpPr>
            <p:nvPr/>
          </p:nvCxnSpPr>
          <p:spPr bwMode="auto">
            <a:xfrm flipV="1">
              <a:off x="6255147" y="5431987"/>
              <a:ext cx="339162" cy="4450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6505288" y="4957364"/>
              <a:ext cx="607870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7633565" y="417271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5587065" y="4020309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4862159" y="4934709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3917446" y="576826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5752973" y="5795564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7596756" y="5719364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4" name="Straight Arrow Connector 23"/>
            <p:cNvCxnSpPr>
              <a:cxnSpLocks noChangeShapeType="1"/>
              <a:stCxn id="26" idx="7"/>
              <a:endCxn id="25" idx="3"/>
            </p:cNvCxnSpPr>
            <p:nvPr/>
          </p:nvCxnSpPr>
          <p:spPr bwMode="auto">
            <a:xfrm flipV="1">
              <a:off x="3351284" y="4647332"/>
              <a:ext cx="427294" cy="41524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3692418" y="4172709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849110" y="498114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7" name="Straight Arrow Connector 26"/>
            <p:cNvCxnSpPr>
              <a:cxnSpLocks noChangeShapeType="1"/>
              <a:stCxn id="23" idx="0"/>
              <a:endCxn id="18" idx="4"/>
            </p:cNvCxnSpPr>
            <p:nvPr/>
          </p:nvCxnSpPr>
          <p:spPr bwMode="auto">
            <a:xfrm flipV="1">
              <a:off x="7890923" y="4728764"/>
              <a:ext cx="52654" cy="9906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8" name="Straight Arrow Connector 27"/>
            <p:cNvCxnSpPr>
              <a:cxnSpLocks noChangeShapeType="1"/>
              <a:stCxn id="23" idx="2"/>
              <a:endCxn id="22" idx="6"/>
            </p:cNvCxnSpPr>
            <p:nvPr/>
          </p:nvCxnSpPr>
          <p:spPr bwMode="auto">
            <a:xfrm flipH="1">
              <a:off x="6341307" y="5997392"/>
              <a:ext cx="1255449" cy="762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9" name="Straight Arrow Connector 28"/>
            <p:cNvCxnSpPr>
              <a:cxnSpLocks noChangeShapeType="1"/>
              <a:stCxn id="26" idx="5"/>
              <a:endCxn id="21" idx="1"/>
            </p:cNvCxnSpPr>
            <p:nvPr/>
          </p:nvCxnSpPr>
          <p:spPr bwMode="auto">
            <a:xfrm>
              <a:off x="3351284" y="5455771"/>
              <a:ext cx="652322" cy="39392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3195932" y="449789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10</a:t>
              </a:r>
              <a:endParaRPr lang="en-US" sz="2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29613" y="529195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12</a:t>
              </a:r>
              <a:endParaRPr lang="en-US" sz="2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05173" y="399655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17</a:t>
              </a:r>
              <a:endParaRPr lang="en-US" sz="2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45335" y="450835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6</a:t>
              </a:r>
              <a:endParaRPr lang="en-US" sz="2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94211" y="488322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33</a:t>
              </a:r>
              <a:endParaRPr lang="en-US" sz="2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38025" y="399655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20</a:t>
              </a:r>
              <a:endParaRPr lang="en-US" sz="2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86870" y="452199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6</a:t>
              </a:r>
              <a:endParaRPr lang="en-US" sz="2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916281" y="503121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26</a:t>
              </a:r>
              <a:endParaRPr lang="en-US" sz="2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250225" y="5263873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20</a:t>
              </a:r>
              <a:endParaRPr lang="en-US" sz="2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25598" y="568410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14</a:t>
              </a:r>
              <a:endParaRPr lang="en-US" sz="2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734191" y="568723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15</a:t>
              </a:r>
              <a:endParaRPr lang="en-US" sz="2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7475" y="536815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9</a:t>
              </a:r>
              <a:endParaRPr lang="en-US" sz="2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25919" y="526466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</a:t>
              </a:r>
              <a:endParaRPr lang="en-US" sz="2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230774" y="444797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5</a:t>
              </a:r>
              <a:endParaRPr lang="en-US" sz="2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306834" y="446270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11</a:t>
              </a:r>
              <a:endParaRPr lang="en-US" sz="2000" dirty="0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8716510" y="4875754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7" name="Straight Arrow Connector 46"/>
            <p:cNvCxnSpPr>
              <a:cxnSpLocks noChangeShapeType="1"/>
              <a:stCxn id="46" idx="1"/>
              <a:endCxn id="18" idx="5"/>
            </p:cNvCxnSpPr>
            <p:nvPr/>
          </p:nvCxnSpPr>
          <p:spPr bwMode="auto">
            <a:xfrm flipH="1" flipV="1">
              <a:off x="8162789" y="4647332"/>
              <a:ext cx="644521" cy="30985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0" name="Straight Arrow Connector 49"/>
            <p:cNvCxnSpPr>
              <a:cxnSpLocks noChangeShapeType="1"/>
              <a:stCxn id="46" idx="3"/>
              <a:endCxn id="23" idx="7"/>
            </p:cNvCxnSpPr>
            <p:nvPr/>
          </p:nvCxnSpPr>
          <p:spPr bwMode="auto">
            <a:xfrm flipH="1">
              <a:off x="8098930" y="5350376"/>
              <a:ext cx="708380" cy="45042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6" name="TextBox 55"/>
            <p:cNvSpPr txBox="1"/>
            <p:nvPr/>
          </p:nvSpPr>
          <p:spPr>
            <a:xfrm>
              <a:off x="8398062" y="444143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5</a:t>
              </a:r>
              <a:endParaRPr lang="en-US" sz="2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465239" y="549790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</a:t>
              </a:r>
              <a:endParaRPr lang="en-US" sz="2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513690" y="4881228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tx2">
                      <a:lumMod val="90000"/>
                    </a:schemeClr>
                  </a:solidFill>
                </a:rPr>
                <a:t>s</a:t>
              </a:r>
              <a:endParaRPr lang="en-US" sz="2800" dirty="0">
                <a:solidFill>
                  <a:schemeClr val="tx2">
                    <a:lumMod val="90000"/>
                  </a:schemeClr>
                </a:solidFill>
              </a:endParaRP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9632724" y="424891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9632724" y="554535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4" name="Straight Arrow Connector 63"/>
            <p:cNvCxnSpPr>
              <a:cxnSpLocks noChangeShapeType="1"/>
              <a:stCxn id="62" idx="4"/>
              <a:endCxn id="63" idx="0"/>
            </p:cNvCxnSpPr>
            <p:nvPr/>
          </p:nvCxnSpPr>
          <p:spPr bwMode="auto">
            <a:xfrm>
              <a:off x="9942736" y="4804964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68" name="TextBox 67"/>
            <p:cNvSpPr txBox="1"/>
            <p:nvPr/>
          </p:nvSpPr>
          <p:spPr>
            <a:xfrm>
              <a:off x="9962883" y="498715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7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67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Minimum spanning tree </a:t>
            </a:r>
            <a:r>
              <a:rPr lang="en-US" dirty="0" smtClean="0"/>
              <a:t>(MST)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Weight &lt;= weight(all other spanning trees)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First used in electrical networks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Minimal cost of wiring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Spanning </a:t>
            </a:r>
            <a:r>
              <a:rPr lang="en-US" dirty="0"/>
              <a:t>Tree (MST)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2678110"/>
            <a:ext cx="2952558" cy="3542470"/>
          </a:xfrm>
          <a:prstGeom prst="roundRect">
            <a:avLst>
              <a:gd name="adj" fmla="val 201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168" name="Group 167"/>
          <p:cNvGrpSpPr/>
          <p:nvPr/>
        </p:nvGrpSpPr>
        <p:grpSpPr>
          <a:xfrm>
            <a:off x="1585659" y="3846380"/>
            <a:ext cx="5538819" cy="2649756"/>
            <a:chOff x="5974145" y="3549667"/>
            <a:chExt cx="5538819" cy="2649756"/>
          </a:xfrm>
        </p:grpSpPr>
        <p:cxnSp>
          <p:nvCxnSpPr>
            <p:cNvPr id="169" name="Straight Arrow Connector 168"/>
            <p:cNvCxnSpPr>
              <a:cxnSpLocks noChangeShapeType="1"/>
              <a:stCxn id="180" idx="7"/>
              <a:endCxn id="181" idx="3"/>
            </p:cNvCxnSpPr>
            <p:nvPr/>
          </p:nvCxnSpPr>
          <p:spPr bwMode="auto">
            <a:xfrm flipV="1">
              <a:off x="10106625" y="4208422"/>
              <a:ext cx="742775" cy="58315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0" name="Straight Arrow Connector 169"/>
            <p:cNvCxnSpPr>
              <a:cxnSpLocks noChangeShapeType="1"/>
              <a:stCxn id="182" idx="6"/>
              <a:endCxn id="181" idx="2"/>
            </p:cNvCxnSpPr>
            <p:nvPr/>
          </p:nvCxnSpPr>
          <p:spPr bwMode="auto">
            <a:xfrm>
              <a:off x="9300434" y="3927668"/>
              <a:ext cx="1458166" cy="84159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1" name="Straight Arrow Connector 170"/>
            <p:cNvCxnSpPr>
              <a:cxnSpLocks noChangeShapeType="1"/>
              <a:stCxn id="180" idx="1"/>
              <a:endCxn id="182" idx="5"/>
            </p:cNvCxnSpPr>
            <p:nvPr/>
          </p:nvCxnSpPr>
          <p:spPr bwMode="auto">
            <a:xfrm flipH="1" flipV="1">
              <a:off x="9214274" y="4124263"/>
              <a:ext cx="497769" cy="667309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2" name="Straight Arrow Connector 171"/>
            <p:cNvCxnSpPr>
              <a:cxnSpLocks noChangeShapeType="1"/>
              <a:stCxn id="183" idx="6"/>
              <a:endCxn id="180" idx="2"/>
            </p:cNvCxnSpPr>
            <p:nvPr/>
          </p:nvCxnSpPr>
          <p:spPr bwMode="auto">
            <a:xfrm flipV="1">
              <a:off x="8502933" y="4988168"/>
              <a:ext cx="1127390" cy="1406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3" name="Straight Arrow Connector 172"/>
            <p:cNvCxnSpPr>
              <a:cxnSpLocks noChangeShapeType="1"/>
              <a:stCxn id="182" idx="3"/>
              <a:endCxn id="183" idx="7"/>
            </p:cNvCxnSpPr>
            <p:nvPr/>
          </p:nvCxnSpPr>
          <p:spPr bwMode="auto">
            <a:xfrm flipH="1">
              <a:off x="8421213" y="4124263"/>
              <a:ext cx="377047" cy="681375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4" name="Straight Arrow Connector 173"/>
            <p:cNvCxnSpPr>
              <a:cxnSpLocks noChangeShapeType="1"/>
              <a:stCxn id="188" idx="6"/>
              <a:endCxn id="182" idx="2"/>
            </p:cNvCxnSpPr>
            <p:nvPr/>
          </p:nvCxnSpPr>
          <p:spPr bwMode="auto">
            <a:xfrm flipV="1">
              <a:off x="7405787" y="3927668"/>
              <a:ext cx="1306313" cy="10961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5" name="Straight Arrow Connector 174"/>
            <p:cNvCxnSpPr>
              <a:cxnSpLocks noChangeShapeType="1"/>
              <a:stCxn id="183" idx="1"/>
              <a:endCxn id="188" idx="5"/>
            </p:cNvCxnSpPr>
            <p:nvPr/>
          </p:nvCxnSpPr>
          <p:spPr bwMode="auto">
            <a:xfrm flipH="1" flipV="1">
              <a:off x="7319627" y="4233882"/>
              <a:ext cx="707005" cy="571756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6" name="Straight Arrow Connector 175"/>
            <p:cNvCxnSpPr>
              <a:cxnSpLocks noChangeShapeType="1"/>
              <a:stCxn id="180" idx="5"/>
              <a:endCxn id="186" idx="1"/>
            </p:cNvCxnSpPr>
            <p:nvPr/>
          </p:nvCxnSpPr>
          <p:spPr bwMode="auto">
            <a:xfrm>
              <a:off x="10106625" y="5184763"/>
              <a:ext cx="701326" cy="469344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7" name="Straight Arrow Connector 176"/>
            <p:cNvCxnSpPr>
              <a:cxnSpLocks noChangeShapeType="1"/>
              <a:stCxn id="185" idx="2"/>
              <a:endCxn id="184" idx="6"/>
            </p:cNvCxnSpPr>
            <p:nvPr/>
          </p:nvCxnSpPr>
          <p:spPr bwMode="auto">
            <a:xfrm flipH="1" flipV="1">
              <a:off x="7605284" y="5891191"/>
              <a:ext cx="1272724" cy="3020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8" name="Straight Arrow Connector 177"/>
            <p:cNvCxnSpPr>
              <a:cxnSpLocks noChangeShapeType="1"/>
              <a:stCxn id="183" idx="3"/>
              <a:endCxn id="184" idx="7"/>
            </p:cNvCxnSpPr>
            <p:nvPr/>
          </p:nvCxnSpPr>
          <p:spPr bwMode="auto">
            <a:xfrm flipH="1">
              <a:off x="7519124" y="5198829"/>
              <a:ext cx="507508" cy="495766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9" name="Straight Arrow Connector 178"/>
            <p:cNvCxnSpPr>
              <a:cxnSpLocks noChangeShapeType="1"/>
              <a:stCxn id="185" idx="7"/>
              <a:endCxn id="180" idx="3"/>
            </p:cNvCxnSpPr>
            <p:nvPr/>
          </p:nvCxnSpPr>
          <p:spPr bwMode="auto">
            <a:xfrm flipV="1">
              <a:off x="9380182" y="5184763"/>
              <a:ext cx="331861" cy="540037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80" name="Oval 179"/>
            <p:cNvSpPr>
              <a:spLocks noChangeArrowheads="1"/>
            </p:cNvSpPr>
            <p:nvPr/>
          </p:nvSpPr>
          <p:spPr bwMode="auto">
            <a:xfrm>
              <a:off x="9630323" y="471014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81" name="Oval 180"/>
            <p:cNvSpPr>
              <a:spLocks noChangeArrowheads="1"/>
            </p:cNvSpPr>
            <p:nvPr/>
          </p:nvSpPr>
          <p:spPr bwMode="auto">
            <a:xfrm>
              <a:off x="10758600" y="37338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J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82" name="Oval 181"/>
            <p:cNvSpPr>
              <a:spLocks noChangeArrowheads="1"/>
            </p:cNvSpPr>
            <p:nvPr/>
          </p:nvSpPr>
          <p:spPr bwMode="auto">
            <a:xfrm>
              <a:off x="8712100" y="364964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F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83" name="Oval 182"/>
            <p:cNvSpPr>
              <a:spLocks noChangeArrowheads="1"/>
            </p:cNvSpPr>
            <p:nvPr/>
          </p:nvSpPr>
          <p:spPr bwMode="auto">
            <a:xfrm>
              <a:off x="7944912" y="4724206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84" name="Oval 183"/>
            <p:cNvSpPr>
              <a:spLocks noChangeArrowheads="1"/>
            </p:cNvSpPr>
            <p:nvPr/>
          </p:nvSpPr>
          <p:spPr bwMode="auto">
            <a:xfrm>
              <a:off x="7016950" y="5613163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E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85" name="Oval 184"/>
            <p:cNvSpPr>
              <a:spLocks noChangeArrowheads="1"/>
            </p:cNvSpPr>
            <p:nvPr/>
          </p:nvSpPr>
          <p:spPr bwMode="auto">
            <a:xfrm>
              <a:off x="8878008" y="564336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86" name="Oval 185"/>
            <p:cNvSpPr>
              <a:spLocks noChangeArrowheads="1"/>
            </p:cNvSpPr>
            <p:nvPr/>
          </p:nvSpPr>
          <p:spPr bwMode="auto">
            <a:xfrm>
              <a:off x="10721791" y="5572675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87" name="Straight Arrow Connector 186"/>
            <p:cNvCxnSpPr>
              <a:cxnSpLocks noChangeShapeType="1"/>
              <a:stCxn id="189" idx="7"/>
              <a:endCxn id="188" idx="3"/>
            </p:cNvCxnSpPr>
            <p:nvPr/>
          </p:nvCxnSpPr>
          <p:spPr bwMode="auto">
            <a:xfrm flipV="1">
              <a:off x="6476319" y="4233882"/>
              <a:ext cx="427294" cy="546757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88" name="Oval 187"/>
            <p:cNvSpPr>
              <a:spLocks noChangeArrowheads="1"/>
            </p:cNvSpPr>
            <p:nvPr/>
          </p:nvSpPr>
          <p:spPr bwMode="auto">
            <a:xfrm>
              <a:off x="6817453" y="3759259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89" name="Oval 188"/>
            <p:cNvSpPr>
              <a:spLocks noChangeArrowheads="1"/>
            </p:cNvSpPr>
            <p:nvPr/>
          </p:nvSpPr>
          <p:spPr bwMode="auto">
            <a:xfrm>
              <a:off x="5974145" y="4699207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K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90" name="Straight Arrow Connector 189"/>
            <p:cNvCxnSpPr>
              <a:cxnSpLocks noChangeShapeType="1"/>
              <a:stCxn id="186" idx="0"/>
              <a:endCxn id="181" idx="4"/>
            </p:cNvCxnSpPr>
            <p:nvPr/>
          </p:nvCxnSpPr>
          <p:spPr bwMode="auto">
            <a:xfrm flipV="1">
              <a:off x="11015958" y="4289854"/>
              <a:ext cx="52654" cy="128282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91" name="Straight Arrow Connector 190"/>
            <p:cNvCxnSpPr>
              <a:cxnSpLocks noChangeShapeType="1"/>
              <a:stCxn id="186" idx="2"/>
              <a:endCxn id="185" idx="6"/>
            </p:cNvCxnSpPr>
            <p:nvPr/>
          </p:nvCxnSpPr>
          <p:spPr bwMode="auto">
            <a:xfrm flipH="1">
              <a:off x="9466342" y="5850703"/>
              <a:ext cx="1255449" cy="7069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92" name="Straight Arrow Connector 191"/>
            <p:cNvCxnSpPr>
              <a:cxnSpLocks noChangeShapeType="1"/>
              <a:stCxn id="189" idx="5"/>
              <a:endCxn id="184" idx="1"/>
            </p:cNvCxnSpPr>
            <p:nvPr/>
          </p:nvCxnSpPr>
          <p:spPr bwMode="auto">
            <a:xfrm>
              <a:off x="6476319" y="5173830"/>
              <a:ext cx="626791" cy="52076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93" name="TextBox 192"/>
            <p:cNvSpPr txBox="1"/>
            <p:nvPr/>
          </p:nvSpPr>
          <p:spPr>
            <a:xfrm>
              <a:off x="6237968" y="417500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10</a:t>
              </a:r>
              <a:endParaRPr lang="en-US" sz="2000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713704" y="5050961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12</a:t>
              </a:r>
              <a:endParaRPr lang="en-US" sz="2000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830208" y="3581553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17</a:t>
              </a:r>
              <a:endParaRPr lang="en-US" sz="2000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629426" y="4144521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6</a:t>
              </a:r>
              <a:endParaRPr lang="en-US" sz="2000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8819246" y="460128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33</a:t>
              </a:r>
              <a:endParaRPr lang="en-US" sz="20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9822116" y="354966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14</a:t>
              </a:r>
              <a:endParaRPr lang="en-US" sz="2000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075264" y="418546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16</a:t>
              </a:r>
              <a:endParaRPr lang="en-US" sz="20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11068612" y="473562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26</a:t>
              </a:r>
              <a:endParaRPr lang="en-US" sz="2000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10347964" y="500922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20</a:t>
              </a:r>
              <a:endParaRPr lang="en-US" sz="2000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8109689" y="5511553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14</a:t>
              </a:r>
              <a:endParaRPr lang="en-US" sz="2000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9818282" y="550082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22</a:t>
              </a:r>
              <a:endParaRPr lang="en-US" sz="2000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9238862" y="5140809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9</a:t>
              </a:r>
              <a:endParaRPr lang="en-US" sz="2000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482714" y="5064609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4</a:t>
              </a:r>
              <a:endParaRPr lang="en-US" sz="2000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8187068" y="409779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13</a:t>
              </a:r>
              <a:endParaRPr lang="en-US" sz="20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9431869" y="4112521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11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988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1" name="Content Placeholder 60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/>
              <a:t>Dequeue the nearest vertex </a:t>
            </a:r>
            <a:r>
              <a:rPr lang="en-US" sz="3000" dirty="0" smtClean="0"/>
              <a:t>(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sz="3000" dirty="0" smtClean="0"/>
              <a:t>) and enqueue unvisited children: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6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8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/>
              <a:t>Improve min distances through child edges of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sz="3000" dirty="0" smtClean="0"/>
              <a:t>: {</a:t>
            </a:r>
            <a:r>
              <a:rPr lang="en-US" sz="3000" dirty="0"/>
              <a:t>0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/>
              <a:t> 6</a:t>
            </a:r>
            <a:r>
              <a:rPr lang="en-US" sz="3000" dirty="0" smtClean="0"/>
              <a:t>},</a:t>
            </a:r>
            <a:r>
              <a:rPr lang="en-US" sz="3000" dirty="0"/>
              <a:t> {0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/>
              <a:t> </a:t>
            </a:r>
            <a:r>
              <a:rPr lang="en-US" sz="3000" dirty="0" smtClean="0"/>
              <a:t>8}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</a:t>
            </a:r>
            <a:r>
              <a:rPr lang="en-US" dirty="0" smtClean="0"/>
              <a:t>Algorithm: Step #2</a:t>
            </a:r>
            <a:endParaRPr lang="en-US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478668"/>
              </p:ext>
            </p:extLst>
          </p:nvPr>
        </p:nvGraphicFramePr>
        <p:xfrm>
          <a:off x="1522421" y="2493264"/>
          <a:ext cx="9143996" cy="1205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67596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endParaRPr lang="en-US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d[</a:t>
                      </a:r>
                      <a:r>
                        <a:rPr lang="en-US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</a:t>
                      </a:r>
                      <a:endParaRPr lang="en-US" dirty="0"/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en-US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en-US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/>
                        <a:t>prev[</a:t>
                      </a:r>
                      <a:r>
                        <a:rPr lang="en-US" i="1" noProof="1" smtClean="0"/>
                        <a:t>v</a:t>
                      </a:r>
                      <a:r>
                        <a:rPr lang="en-US" noProof="1" smtClean="0"/>
                        <a:t>]</a:t>
                      </a:r>
                      <a:endParaRPr lang="en-US" noProof="1"/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7322" y="4095690"/>
            <a:ext cx="7763703" cy="2355061"/>
            <a:chOff x="2197322" y="4095690"/>
            <a:chExt cx="7763703" cy="2355061"/>
          </a:xfrm>
        </p:grpSpPr>
        <p:cxnSp>
          <p:nvCxnSpPr>
            <p:cNvPr id="60" name="Straight Arrow Connector 59"/>
            <p:cNvCxnSpPr>
              <a:cxnSpLocks noChangeShapeType="1"/>
              <a:stCxn id="77" idx="7"/>
              <a:endCxn id="7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5" name="Straight Arrow Connector 64"/>
            <p:cNvCxnSpPr>
              <a:cxnSpLocks noChangeShapeType="1"/>
              <a:stCxn id="79" idx="6"/>
              <a:endCxn id="7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6" name="Straight Arrow Connector 65"/>
            <p:cNvCxnSpPr>
              <a:cxnSpLocks noChangeShapeType="1"/>
              <a:stCxn id="77" idx="1"/>
              <a:endCxn id="7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7" name="Straight Arrow Connector 66"/>
            <p:cNvCxnSpPr>
              <a:cxnSpLocks noChangeShapeType="1"/>
              <a:stCxn id="80" idx="6"/>
              <a:endCxn id="7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9" name="Straight Arrow Connector 68"/>
            <p:cNvCxnSpPr>
              <a:cxnSpLocks noChangeShapeType="1"/>
              <a:stCxn id="79" idx="3"/>
              <a:endCxn id="8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0" name="Straight Arrow Connector 69"/>
            <p:cNvCxnSpPr>
              <a:cxnSpLocks noChangeShapeType="1"/>
              <a:stCxn id="85" idx="6"/>
              <a:endCxn id="7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1" name="Straight Arrow Connector 70"/>
            <p:cNvCxnSpPr>
              <a:cxnSpLocks noChangeShapeType="1"/>
              <a:stCxn id="80" idx="1"/>
              <a:endCxn id="8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2" name="Straight Arrow Connector 71"/>
            <p:cNvCxnSpPr>
              <a:cxnSpLocks noChangeShapeType="1"/>
              <a:stCxn id="77" idx="5"/>
              <a:endCxn id="8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3" name="Straight Arrow Connector 72"/>
            <p:cNvCxnSpPr>
              <a:cxnSpLocks noChangeShapeType="1"/>
              <a:stCxn id="82" idx="2"/>
              <a:endCxn id="8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5" name="Straight Arrow Connector 74"/>
            <p:cNvCxnSpPr>
              <a:cxnSpLocks noChangeShapeType="1"/>
              <a:stCxn id="80" idx="3"/>
              <a:endCxn id="8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6" name="Straight Arrow Connector 75"/>
            <p:cNvCxnSpPr>
              <a:cxnSpLocks noChangeShapeType="1"/>
              <a:stCxn id="82" idx="7"/>
              <a:endCxn id="7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2" name="Oval 8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84" name="Straight Arrow Connector 83"/>
            <p:cNvCxnSpPr>
              <a:cxnSpLocks noChangeShapeType="1"/>
              <a:stCxn id="86" idx="7"/>
              <a:endCxn id="8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FF00"/>
              </a:solidFill>
              <a:round/>
              <a:headEnd/>
              <a:tailEnd/>
            </a:ln>
            <a:effectLst/>
          </p:spPr>
        </p:cxn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87" name="Straight Arrow Connector 86"/>
            <p:cNvCxnSpPr>
              <a:cxnSpLocks noChangeShapeType="1"/>
              <a:stCxn id="83" idx="0"/>
              <a:endCxn id="7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88" name="Straight Arrow Connector 87"/>
            <p:cNvCxnSpPr>
              <a:cxnSpLocks noChangeShapeType="1"/>
              <a:stCxn id="83" idx="2"/>
              <a:endCxn id="8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89" name="Straight Arrow Connector 88"/>
            <p:cNvCxnSpPr>
              <a:cxnSpLocks noChangeShapeType="1"/>
              <a:stCxn id="86" idx="5"/>
              <a:endCxn id="8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FF00"/>
              </a:solidFill>
              <a:round/>
              <a:headEnd/>
              <a:tailEnd/>
            </a:ln>
            <a:effectLst/>
          </p:spPr>
        </p:cxnSp>
        <p:sp>
          <p:nvSpPr>
            <p:cNvPr id="90" name="TextBox 89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10</a:t>
              </a:r>
              <a:endParaRPr lang="en-US" sz="20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12</a:t>
              </a:r>
              <a:endParaRPr lang="en-US" sz="20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17</a:t>
              </a:r>
              <a:endParaRPr lang="en-US" sz="20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6</a:t>
              </a:r>
              <a:endParaRPr lang="en-US" sz="20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33</a:t>
              </a:r>
              <a:endParaRPr lang="en-US" sz="20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20</a:t>
              </a:r>
              <a:endParaRPr lang="en-US" sz="20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6</a:t>
              </a:r>
              <a:endParaRPr lang="en-US" sz="20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26</a:t>
              </a:r>
              <a:endParaRPr lang="en-US" sz="20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20</a:t>
              </a:r>
              <a:endParaRPr lang="en-US" sz="20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14</a:t>
              </a:r>
              <a:endParaRPr lang="en-US" sz="20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15</a:t>
              </a:r>
              <a:endParaRPr lang="en-US" sz="20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9</a:t>
              </a:r>
              <a:endParaRPr lang="en-US" sz="2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</a:t>
              </a:r>
              <a:endParaRPr lang="en-US" sz="20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5</a:t>
              </a:r>
              <a:endParaRPr lang="en-US" sz="20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11</a:t>
              </a:r>
              <a:endParaRPr lang="en-US" sz="2000" dirty="0"/>
            </a:p>
          </p:txBody>
        </p:sp>
        <p:sp>
          <p:nvSpPr>
            <p:cNvPr id="105" name="Oval 104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6" name="Straight Arrow Connector 105"/>
            <p:cNvCxnSpPr>
              <a:cxnSpLocks noChangeShapeType="1"/>
              <a:stCxn id="105" idx="1"/>
              <a:endCxn id="7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7" name="Straight Arrow Connector 106"/>
            <p:cNvCxnSpPr>
              <a:cxnSpLocks noChangeShapeType="1"/>
              <a:stCxn id="105" idx="3"/>
              <a:endCxn id="8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08" name="TextBox 107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5</a:t>
              </a:r>
              <a:endParaRPr lang="en-US" sz="20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</a:t>
              </a:r>
              <a:endParaRPr lang="en-US" sz="20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tx2">
                      <a:lumMod val="90000"/>
                    </a:schemeClr>
                  </a:solidFill>
                </a:rPr>
                <a:t>s</a:t>
              </a:r>
              <a:endParaRPr lang="en-US" sz="2800" dirty="0">
                <a:solidFill>
                  <a:schemeClr val="tx2">
                    <a:lumMod val="90000"/>
                  </a:schemeClr>
                </a:solidFill>
              </a:endParaRPr>
            </a:p>
          </p:txBody>
        </p:sp>
        <p:sp>
          <p:nvSpPr>
            <p:cNvPr id="111" name="Oval 110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2" name="Oval 111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13" name="Straight Arrow Connector 112"/>
            <p:cNvCxnSpPr>
              <a:cxnSpLocks noChangeShapeType="1"/>
              <a:stCxn id="111" idx="4"/>
              <a:endCxn id="112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14" name="TextBox 113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7</a:t>
              </a:r>
              <a:endParaRPr lang="en-US" sz="2000" dirty="0"/>
            </a:p>
          </p:txBody>
        </p: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rgbClr val="97CEFB"/>
            </a:solidFill>
            <a:ln w="6350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0</a:t>
              </a:r>
              <a:endParaRPr lang="bg-BG" sz="2600" b="1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079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1" name="Content Placeholder 60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/>
              <a:t>Dequeue the nearest vertex </a:t>
            </a:r>
            <a:r>
              <a:rPr lang="en-US" sz="3000" dirty="0" smtClean="0"/>
              <a:t>(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6</a:t>
            </a:r>
            <a:r>
              <a:rPr lang="en-US" sz="3000" dirty="0" smtClean="0"/>
              <a:t>) </a:t>
            </a:r>
            <a:r>
              <a:rPr lang="en-US" sz="3000" dirty="0"/>
              <a:t>and enqueue unvisited children: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/>
              <a:t>Improve min distances through child edges of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6</a:t>
            </a:r>
            <a:r>
              <a:rPr lang="en-US" sz="3000" dirty="0" smtClean="0"/>
              <a:t>: {6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 smtClean="0"/>
              <a:t> 4}, {6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 smtClean="0"/>
              <a:t> 5}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</a:t>
            </a:r>
            <a:r>
              <a:rPr lang="en-US" dirty="0" smtClean="0"/>
              <a:t>Algorithm: Step #3</a:t>
            </a:r>
            <a:endParaRPr lang="en-US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256792"/>
              </p:ext>
            </p:extLst>
          </p:nvPr>
        </p:nvGraphicFramePr>
        <p:xfrm>
          <a:off x="1522421" y="2493264"/>
          <a:ext cx="9143996" cy="1205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67596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endParaRPr lang="en-US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d[</a:t>
                      </a:r>
                      <a:r>
                        <a:rPr lang="en-US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</a:t>
                      </a:r>
                      <a:endParaRPr lang="en-US" dirty="0"/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27</a:t>
                      </a:r>
                      <a:endParaRPr lang="en-US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  <a:endParaRPr lang="en-US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/>
                        <a:t>prev[</a:t>
                      </a:r>
                      <a:r>
                        <a:rPr lang="en-US" i="1" noProof="1" smtClean="0"/>
                        <a:t>v</a:t>
                      </a:r>
                      <a:r>
                        <a:rPr lang="en-US" noProof="1" smtClean="0"/>
                        <a:t>]</a:t>
                      </a:r>
                      <a:endParaRPr lang="en-US" noProof="1"/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7322" y="4095690"/>
            <a:ext cx="7763703" cy="2355061"/>
            <a:chOff x="2197322" y="4095690"/>
            <a:chExt cx="7763703" cy="2355061"/>
          </a:xfrm>
        </p:grpSpPr>
        <p:cxnSp>
          <p:nvCxnSpPr>
            <p:cNvPr id="116" name="Straight Arrow Connector 115"/>
            <p:cNvCxnSpPr>
              <a:cxnSpLocks noChangeShapeType="1"/>
              <a:stCxn id="127" idx="7"/>
              <a:endCxn id="12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7" name="Straight Arrow Connector 116"/>
            <p:cNvCxnSpPr>
              <a:cxnSpLocks noChangeShapeType="1"/>
              <a:stCxn id="129" idx="6"/>
              <a:endCxn id="12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8" name="Straight Arrow Connector 117"/>
            <p:cNvCxnSpPr>
              <a:cxnSpLocks noChangeShapeType="1"/>
              <a:stCxn id="127" idx="1"/>
              <a:endCxn id="12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9" name="Straight Arrow Connector 118"/>
            <p:cNvCxnSpPr>
              <a:cxnSpLocks noChangeShapeType="1"/>
              <a:stCxn id="130" idx="6"/>
              <a:endCxn id="12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0" name="Straight Arrow Connector 119"/>
            <p:cNvCxnSpPr>
              <a:cxnSpLocks noChangeShapeType="1"/>
              <a:stCxn id="129" idx="3"/>
              <a:endCxn id="13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135" idx="6"/>
              <a:endCxn id="12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7" idx="5"/>
              <a:endCxn id="13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132" idx="2"/>
              <a:endCxn id="13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5" name="Straight Arrow Connector 124"/>
            <p:cNvCxnSpPr>
              <a:cxnSpLocks noChangeShapeType="1"/>
              <a:stCxn id="130" idx="3"/>
              <a:endCxn id="13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32" idx="7"/>
              <a:endCxn id="12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>
              <a:cxnSpLocks noChangeShapeType="1"/>
              <a:stCxn id="164" idx="7"/>
              <a:endCxn id="13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rgbClr val="97CEFB"/>
            </a:solidFill>
            <a:ln w="6350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6</a:t>
              </a:r>
              <a:endParaRPr lang="bg-BG" sz="2600" b="1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3" idx="0"/>
              <a:endCxn id="12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7" name="Straight Arrow Connector 136"/>
            <p:cNvCxnSpPr>
              <a:cxnSpLocks noChangeShapeType="1"/>
              <a:stCxn id="133" idx="2"/>
              <a:endCxn id="13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8" name="Straight Arrow Connector 137"/>
            <p:cNvCxnSpPr>
              <a:cxnSpLocks noChangeShapeType="1"/>
              <a:stCxn id="164" idx="5"/>
              <a:endCxn id="13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10</a:t>
              </a:r>
              <a:endParaRPr lang="en-US" sz="20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12</a:t>
              </a:r>
              <a:endParaRPr lang="en-US" sz="20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17</a:t>
              </a:r>
              <a:endParaRPr lang="en-US" sz="20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6</a:t>
              </a:r>
              <a:endParaRPr lang="en-US" sz="20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33</a:t>
              </a:r>
              <a:endParaRPr lang="en-US" sz="20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20</a:t>
              </a:r>
              <a:endParaRPr lang="en-US" sz="20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6</a:t>
              </a:r>
              <a:endParaRPr lang="en-US" sz="20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26</a:t>
              </a:r>
              <a:endParaRPr lang="en-US" sz="20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20</a:t>
              </a:r>
              <a:endParaRPr lang="en-US" sz="20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14</a:t>
              </a:r>
              <a:endParaRPr lang="en-US" sz="20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15</a:t>
              </a:r>
              <a:endParaRPr lang="en-US" sz="20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9</a:t>
              </a:r>
              <a:endParaRPr lang="en-US" sz="20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</a:t>
              </a:r>
              <a:endParaRPr lang="en-US" sz="20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5</a:t>
              </a:r>
              <a:endParaRPr lang="en-US" sz="20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11</a:t>
              </a:r>
              <a:endParaRPr lang="en-US" sz="2000" dirty="0"/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55" name="Straight Arrow Connector 154"/>
            <p:cNvCxnSpPr>
              <a:cxnSpLocks noChangeShapeType="1"/>
              <a:stCxn id="154" idx="1"/>
              <a:endCxn id="12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54" idx="3"/>
              <a:endCxn id="13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5</a:t>
              </a:r>
              <a:endParaRPr lang="en-US" sz="20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tx2">
                      <a:lumMod val="90000"/>
                    </a:schemeClr>
                  </a:solidFill>
                </a:rPr>
                <a:t>s</a:t>
              </a:r>
              <a:endParaRPr lang="en-US" sz="2800" dirty="0">
                <a:solidFill>
                  <a:schemeClr val="tx2">
                    <a:lumMod val="90000"/>
                  </a:schemeClr>
                </a:solidFill>
              </a:endParaRP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62" name="Straight Arrow Connector 161"/>
            <p:cNvCxnSpPr>
              <a:cxnSpLocks noChangeShapeType="1"/>
              <a:stCxn id="160" idx="4"/>
              <a:endCxn id="161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7</a:t>
              </a:r>
              <a:endParaRPr lang="en-US" sz="2000" dirty="0"/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52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1" name="Content Placeholder 60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/>
              <a:t>Dequeue the nearest vertex </a:t>
            </a:r>
            <a:r>
              <a:rPr lang="en-US" sz="3000" dirty="0" smtClean="0"/>
              <a:t>(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sz="3000" dirty="0" smtClean="0"/>
              <a:t>) </a:t>
            </a:r>
            <a:r>
              <a:rPr lang="en-US" sz="3000" dirty="0"/>
              <a:t>and enqueue unvisited children: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/>
              <a:t>Improve min distances through child </a:t>
            </a:r>
            <a:r>
              <a:rPr lang="en-US" sz="3000" dirty="0" smtClean="0"/>
              <a:t>edges of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sz="3000" dirty="0" smtClean="0"/>
              <a:t>: {8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/>
              <a:t> </a:t>
            </a:r>
            <a:r>
              <a:rPr lang="en-US" sz="3000" dirty="0" smtClean="0"/>
              <a:t>2}, {8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/>
              <a:t> </a:t>
            </a:r>
            <a:r>
              <a:rPr lang="en-US" sz="3000" dirty="0" smtClean="0"/>
              <a:t>5}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</a:t>
            </a:r>
            <a:r>
              <a:rPr lang="en-US" dirty="0" smtClean="0"/>
              <a:t>Algorithm: Step #4</a:t>
            </a:r>
            <a:endParaRPr lang="en-US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855017"/>
              </p:ext>
            </p:extLst>
          </p:nvPr>
        </p:nvGraphicFramePr>
        <p:xfrm>
          <a:off x="1522421" y="2493264"/>
          <a:ext cx="9143996" cy="1205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67596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endParaRPr lang="en-US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d[</a:t>
                      </a:r>
                      <a:r>
                        <a:rPr lang="en-US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</a:t>
                      </a:r>
                      <a:endParaRPr lang="en-US" dirty="0"/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26</a:t>
                      </a:r>
                      <a:endParaRPr lang="en-US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  <a:endParaRPr lang="en-US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/>
                        <a:t>prev[</a:t>
                      </a:r>
                      <a:r>
                        <a:rPr lang="en-US" i="1" noProof="1" smtClean="0"/>
                        <a:t>v</a:t>
                      </a:r>
                      <a:r>
                        <a:rPr lang="en-US" noProof="1" smtClean="0"/>
                        <a:t>]</a:t>
                      </a:r>
                      <a:endParaRPr lang="en-US" noProof="1"/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en-US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en-US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7322" y="4095690"/>
            <a:ext cx="7763703" cy="2355061"/>
            <a:chOff x="2197322" y="4095690"/>
            <a:chExt cx="7763703" cy="2355061"/>
          </a:xfrm>
        </p:grpSpPr>
        <p:cxnSp>
          <p:nvCxnSpPr>
            <p:cNvPr id="116" name="Straight Arrow Connector 115"/>
            <p:cNvCxnSpPr>
              <a:cxnSpLocks noChangeShapeType="1"/>
              <a:stCxn id="127" idx="7"/>
              <a:endCxn id="12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7" name="Straight Arrow Connector 116"/>
            <p:cNvCxnSpPr>
              <a:cxnSpLocks noChangeShapeType="1"/>
              <a:stCxn id="129" idx="6"/>
              <a:endCxn id="12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8" name="Straight Arrow Connector 117"/>
            <p:cNvCxnSpPr>
              <a:cxnSpLocks noChangeShapeType="1"/>
              <a:stCxn id="127" idx="1"/>
              <a:endCxn id="12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9" name="Straight Arrow Connector 118"/>
            <p:cNvCxnSpPr>
              <a:cxnSpLocks noChangeShapeType="1"/>
              <a:stCxn id="130" idx="6"/>
              <a:endCxn id="12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0" name="Straight Arrow Connector 119"/>
            <p:cNvCxnSpPr>
              <a:cxnSpLocks noChangeShapeType="1"/>
              <a:stCxn id="129" idx="3"/>
              <a:endCxn id="13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135" idx="6"/>
              <a:endCxn id="12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7" idx="5"/>
              <a:endCxn id="13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132" idx="2"/>
              <a:endCxn id="13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25" name="Straight Arrow Connector 124"/>
            <p:cNvCxnSpPr>
              <a:cxnSpLocks noChangeShapeType="1"/>
              <a:stCxn id="130" idx="3"/>
              <a:endCxn id="13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32" idx="7"/>
              <a:endCxn id="12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>
              <a:cxnSpLocks noChangeShapeType="1"/>
              <a:stCxn id="164" idx="7"/>
              <a:endCxn id="13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3" idx="0"/>
              <a:endCxn id="12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7" name="Straight Arrow Connector 136"/>
            <p:cNvCxnSpPr>
              <a:cxnSpLocks noChangeShapeType="1"/>
              <a:stCxn id="133" idx="2"/>
              <a:endCxn id="13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8" name="Straight Arrow Connector 137"/>
            <p:cNvCxnSpPr>
              <a:cxnSpLocks noChangeShapeType="1"/>
              <a:stCxn id="164" idx="5"/>
              <a:endCxn id="13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10</a:t>
              </a:r>
              <a:endParaRPr lang="en-US" sz="20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12</a:t>
              </a:r>
              <a:endParaRPr lang="en-US" sz="20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17</a:t>
              </a:r>
              <a:endParaRPr lang="en-US" sz="20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6</a:t>
              </a:r>
              <a:endParaRPr lang="en-US" sz="20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33</a:t>
              </a:r>
              <a:endParaRPr lang="en-US" sz="20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20</a:t>
              </a:r>
              <a:endParaRPr lang="en-US" sz="20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6</a:t>
              </a:r>
              <a:endParaRPr lang="en-US" sz="20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26</a:t>
              </a:r>
              <a:endParaRPr lang="en-US" sz="20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20</a:t>
              </a:r>
              <a:endParaRPr lang="en-US" sz="20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14</a:t>
              </a:r>
              <a:endParaRPr lang="en-US" sz="20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15</a:t>
              </a:r>
              <a:endParaRPr lang="en-US" sz="20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9</a:t>
              </a:r>
              <a:endParaRPr lang="en-US" sz="20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</a:t>
              </a:r>
              <a:endParaRPr lang="en-US" sz="20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5</a:t>
              </a:r>
              <a:endParaRPr lang="en-US" sz="20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11</a:t>
              </a:r>
              <a:endParaRPr lang="en-US" sz="2000" dirty="0"/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55" name="Straight Arrow Connector 154"/>
            <p:cNvCxnSpPr>
              <a:cxnSpLocks noChangeShapeType="1"/>
              <a:stCxn id="154" idx="1"/>
              <a:endCxn id="12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54" idx="3"/>
              <a:endCxn id="13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5</a:t>
              </a:r>
              <a:endParaRPr lang="en-US" sz="20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tx2">
                      <a:lumMod val="90000"/>
                    </a:schemeClr>
                  </a:solidFill>
                </a:rPr>
                <a:t>s</a:t>
              </a:r>
              <a:endParaRPr lang="en-US" sz="2800" dirty="0">
                <a:solidFill>
                  <a:schemeClr val="tx2">
                    <a:lumMod val="90000"/>
                  </a:schemeClr>
                </a:solidFill>
              </a:endParaRP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62" name="Straight Arrow Connector 161"/>
            <p:cNvCxnSpPr>
              <a:cxnSpLocks noChangeShapeType="1"/>
              <a:stCxn id="160" idx="4"/>
              <a:endCxn id="161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7</a:t>
              </a:r>
              <a:endParaRPr lang="en-US" sz="2000" dirty="0"/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rgbClr val="97CEFB"/>
            </a:solidFill>
            <a:ln w="6350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8</a:t>
              </a:r>
              <a:endParaRPr lang="bg-BG" sz="2600" b="1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877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1" name="Content Placeholder 60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/>
              <a:t>Dequeue the nearest vertex </a:t>
            </a:r>
            <a:r>
              <a:rPr lang="en-US" sz="3000" dirty="0" smtClean="0"/>
              <a:t>(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sz="3000" dirty="0" smtClean="0"/>
              <a:t>) </a:t>
            </a:r>
            <a:r>
              <a:rPr lang="en-US" sz="3000" dirty="0"/>
              <a:t>and enqueue unvisited children: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11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 smtClean="0"/>
              <a:t>Improve </a:t>
            </a:r>
            <a:r>
              <a:rPr lang="en-US" sz="3000" dirty="0"/>
              <a:t>min distances through child edges of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sz="3000" dirty="0" smtClean="0"/>
              <a:t>: {5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/>
              <a:t> </a:t>
            </a:r>
            <a:r>
              <a:rPr lang="en-US" sz="3000" dirty="0" smtClean="0"/>
              <a:t>4}, {5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/>
              <a:t> </a:t>
            </a:r>
            <a:r>
              <a:rPr lang="en-US" sz="3000" dirty="0" smtClean="0"/>
              <a:t>11}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</a:t>
            </a:r>
            <a:r>
              <a:rPr lang="en-US" dirty="0" smtClean="0"/>
              <a:t>Algorithm: Step #5</a:t>
            </a:r>
            <a:endParaRPr lang="en-US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039474"/>
              </p:ext>
            </p:extLst>
          </p:nvPr>
        </p:nvGraphicFramePr>
        <p:xfrm>
          <a:off x="1522421" y="2493264"/>
          <a:ext cx="9143996" cy="1205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67596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endParaRPr lang="en-US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d[</a:t>
                      </a:r>
                      <a:r>
                        <a:rPr lang="en-US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</a:t>
                      </a:r>
                      <a:endParaRPr lang="en-US" dirty="0"/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26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20</a:t>
                      </a:r>
                      <a:endParaRPr lang="en-US" sz="2400" b="1" kern="1200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48</a:t>
                      </a:r>
                      <a:endParaRPr lang="en-US" sz="2400" b="1" kern="1200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/>
                        <a:t>prev[</a:t>
                      </a:r>
                      <a:r>
                        <a:rPr lang="en-US" i="1" noProof="1" smtClean="0"/>
                        <a:t>v</a:t>
                      </a:r>
                      <a:r>
                        <a:rPr lang="en-US" noProof="1" smtClean="0"/>
                        <a:t>]</a:t>
                      </a:r>
                      <a:endParaRPr lang="en-US" noProof="1"/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  <a:endParaRPr lang="en-US" sz="2400" b="1" kern="1200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  <a:endParaRPr lang="en-US" sz="2400" b="1" kern="1200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7322" y="4095690"/>
            <a:ext cx="7763703" cy="2355061"/>
            <a:chOff x="2197322" y="4095690"/>
            <a:chExt cx="7763703" cy="2355061"/>
          </a:xfrm>
        </p:grpSpPr>
        <p:cxnSp>
          <p:nvCxnSpPr>
            <p:cNvPr id="116" name="Straight Arrow Connector 115"/>
            <p:cNvCxnSpPr>
              <a:cxnSpLocks noChangeShapeType="1"/>
              <a:stCxn id="127" idx="7"/>
              <a:endCxn id="12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7" name="Straight Arrow Connector 116"/>
            <p:cNvCxnSpPr>
              <a:cxnSpLocks noChangeShapeType="1"/>
              <a:stCxn id="129" idx="6"/>
              <a:endCxn id="12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8" name="Straight Arrow Connector 117"/>
            <p:cNvCxnSpPr>
              <a:cxnSpLocks noChangeShapeType="1"/>
              <a:stCxn id="127" idx="1"/>
              <a:endCxn id="12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9" name="Straight Arrow Connector 118"/>
            <p:cNvCxnSpPr>
              <a:cxnSpLocks noChangeShapeType="1"/>
              <a:stCxn id="130" idx="6"/>
              <a:endCxn id="12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20" name="Straight Arrow Connector 119"/>
            <p:cNvCxnSpPr>
              <a:cxnSpLocks noChangeShapeType="1"/>
              <a:stCxn id="129" idx="3"/>
              <a:endCxn id="13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135" idx="6"/>
              <a:endCxn id="12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7" idx="5"/>
              <a:endCxn id="13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132" idx="2"/>
              <a:endCxn id="13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5" name="Straight Arrow Connector 124"/>
            <p:cNvCxnSpPr>
              <a:cxnSpLocks noChangeShapeType="1"/>
              <a:stCxn id="130" idx="3"/>
              <a:endCxn id="13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32" idx="7"/>
              <a:endCxn id="12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rgbClr val="97CEFB"/>
            </a:solidFill>
            <a:ln w="6350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5</a:t>
              </a:r>
              <a:endParaRPr lang="bg-BG" sz="2600" b="1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>
              <a:cxnSpLocks noChangeShapeType="1"/>
              <a:stCxn id="164" idx="7"/>
              <a:endCxn id="13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3" idx="0"/>
              <a:endCxn id="12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7" name="Straight Arrow Connector 136"/>
            <p:cNvCxnSpPr>
              <a:cxnSpLocks noChangeShapeType="1"/>
              <a:stCxn id="133" idx="2"/>
              <a:endCxn id="13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8" name="Straight Arrow Connector 137"/>
            <p:cNvCxnSpPr>
              <a:cxnSpLocks noChangeShapeType="1"/>
              <a:stCxn id="164" idx="5"/>
              <a:endCxn id="13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10</a:t>
              </a:r>
              <a:endParaRPr lang="en-US" sz="20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12</a:t>
              </a:r>
              <a:endParaRPr lang="en-US" sz="20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17</a:t>
              </a:r>
              <a:endParaRPr lang="en-US" sz="20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6</a:t>
              </a:r>
              <a:endParaRPr lang="en-US" sz="20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33</a:t>
              </a:r>
              <a:endParaRPr lang="en-US" sz="20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20</a:t>
              </a:r>
              <a:endParaRPr lang="en-US" sz="20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6</a:t>
              </a:r>
              <a:endParaRPr lang="en-US" sz="20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26</a:t>
              </a:r>
              <a:endParaRPr lang="en-US" sz="20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20</a:t>
              </a:r>
              <a:endParaRPr lang="en-US" sz="20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14</a:t>
              </a:r>
              <a:endParaRPr lang="en-US" sz="20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15</a:t>
              </a:r>
              <a:endParaRPr lang="en-US" sz="20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9</a:t>
              </a:r>
              <a:endParaRPr lang="en-US" sz="20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</a:t>
              </a:r>
              <a:endParaRPr lang="en-US" sz="20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5</a:t>
              </a:r>
              <a:endParaRPr lang="en-US" sz="20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11</a:t>
              </a:r>
              <a:endParaRPr lang="en-US" sz="2000" dirty="0"/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55" name="Straight Arrow Connector 154"/>
            <p:cNvCxnSpPr>
              <a:cxnSpLocks noChangeShapeType="1"/>
              <a:stCxn id="154" idx="1"/>
              <a:endCxn id="12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54" idx="3"/>
              <a:endCxn id="13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5</a:t>
              </a:r>
              <a:endParaRPr lang="en-US" sz="20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tx2">
                      <a:lumMod val="90000"/>
                    </a:schemeClr>
                  </a:solidFill>
                </a:rPr>
                <a:t>s</a:t>
              </a:r>
              <a:endParaRPr lang="en-US" sz="2800" dirty="0">
                <a:solidFill>
                  <a:schemeClr val="tx2">
                    <a:lumMod val="90000"/>
                  </a:schemeClr>
                </a:solidFill>
              </a:endParaRP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62" name="Straight Arrow Connector 161"/>
            <p:cNvCxnSpPr>
              <a:cxnSpLocks noChangeShapeType="1"/>
              <a:stCxn id="160" idx="4"/>
              <a:endCxn id="161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7</a:t>
              </a:r>
              <a:endParaRPr lang="en-US" sz="2000" dirty="0"/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495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1" name="Content Placeholder 60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/>
              <a:t>Dequeue the nearest vertex </a:t>
            </a:r>
            <a:r>
              <a:rPr lang="en-US" sz="3000" dirty="0" smtClean="0"/>
              <a:t>(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sz="3000" dirty="0" smtClean="0"/>
              <a:t>) </a:t>
            </a:r>
            <a:r>
              <a:rPr lang="en-US" sz="3000" dirty="0"/>
              <a:t>and enqueue unvisited children: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/>
              <a:t>Improve min distances through child edges of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sz="3000" dirty="0" smtClean="0"/>
              <a:t>: {4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/>
              <a:t> </a:t>
            </a:r>
            <a:r>
              <a:rPr lang="en-US" sz="3000" dirty="0" smtClean="0"/>
              <a:t>1}, {4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/>
              <a:t> </a:t>
            </a:r>
            <a:r>
              <a:rPr lang="en-US" sz="3000" dirty="0" smtClean="0"/>
              <a:t>11}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</a:t>
            </a:r>
            <a:r>
              <a:rPr lang="en-US" dirty="0" smtClean="0"/>
              <a:t>Algorithm: Step #6</a:t>
            </a:r>
            <a:endParaRPr lang="en-US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67313"/>
              </p:ext>
            </p:extLst>
          </p:nvPr>
        </p:nvGraphicFramePr>
        <p:xfrm>
          <a:off x="1522421" y="2493264"/>
          <a:ext cx="9143996" cy="1205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67596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endParaRPr lang="en-US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d[</a:t>
                      </a:r>
                      <a:r>
                        <a:rPr lang="en-US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</a:t>
                      </a:r>
                      <a:endParaRPr lang="en-US" dirty="0"/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40</a:t>
                      </a:r>
                      <a:endParaRPr lang="en-US" sz="2400" b="1" kern="1200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26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20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31</a:t>
                      </a:r>
                      <a:endParaRPr lang="en-US" sz="2400" b="1" kern="1200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/>
                        <a:t>prev[</a:t>
                      </a:r>
                      <a:r>
                        <a:rPr lang="en-US" i="1" noProof="1" smtClean="0"/>
                        <a:t>v</a:t>
                      </a:r>
                      <a:r>
                        <a:rPr lang="en-US" noProof="1" smtClean="0"/>
                        <a:t>]</a:t>
                      </a:r>
                      <a:endParaRPr lang="en-US" noProof="1"/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  <a:endParaRPr lang="en-US" sz="2400" b="1" kern="1200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  <a:endParaRPr lang="en-US" sz="2400" b="1" kern="1200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7322" y="4095690"/>
            <a:ext cx="7763703" cy="2355061"/>
            <a:chOff x="2197322" y="4095690"/>
            <a:chExt cx="7763703" cy="2355061"/>
          </a:xfrm>
        </p:grpSpPr>
        <p:cxnSp>
          <p:nvCxnSpPr>
            <p:cNvPr id="116" name="Straight Arrow Connector 115"/>
            <p:cNvCxnSpPr>
              <a:cxnSpLocks noChangeShapeType="1"/>
              <a:stCxn id="127" idx="7"/>
              <a:endCxn id="12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7" name="Straight Arrow Connector 116"/>
            <p:cNvCxnSpPr>
              <a:cxnSpLocks noChangeShapeType="1"/>
              <a:stCxn id="129" idx="6"/>
              <a:endCxn id="12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18" name="Straight Arrow Connector 117"/>
            <p:cNvCxnSpPr>
              <a:cxnSpLocks noChangeShapeType="1"/>
              <a:stCxn id="127" idx="1"/>
              <a:endCxn id="12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19" name="Straight Arrow Connector 118"/>
            <p:cNvCxnSpPr>
              <a:cxnSpLocks noChangeShapeType="1"/>
              <a:stCxn id="130" idx="6"/>
              <a:endCxn id="12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0" name="Straight Arrow Connector 119"/>
            <p:cNvCxnSpPr>
              <a:cxnSpLocks noChangeShapeType="1"/>
              <a:stCxn id="129" idx="3"/>
              <a:endCxn id="13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135" idx="6"/>
              <a:endCxn id="12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7" idx="5"/>
              <a:endCxn id="13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132" idx="2"/>
              <a:endCxn id="13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5" name="Straight Arrow Connector 124"/>
            <p:cNvCxnSpPr>
              <a:cxnSpLocks noChangeShapeType="1"/>
              <a:stCxn id="130" idx="3"/>
              <a:endCxn id="13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32" idx="7"/>
              <a:endCxn id="12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rgbClr val="97CEFB"/>
            </a:solidFill>
            <a:ln w="6350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4</a:t>
              </a:r>
              <a:endParaRPr lang="bg-BG" sz="2600" b="1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>
              <a:cxnSpLocks noChangeShapeType="1"/>
              <a:stCxn id="164" idx="7"/>
              <a:endCxn id="13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3" idx="0"/>
              <a:endCxn id="12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7" name="Straight Arrow Connector 136"/>
            <p:cNvCxnSpPr>
              <a:cxnSpLocks noChangeShapeType="1"/>
              <a:stCxn id="133" idx="2"/>
              <a:endCxn id="13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8" name="Straight Arrow Connector 137"/>
            <p:cNvCxnSpPr>
              <a:cxnSpLocks noChangeShapeType="1"/>
              <a:stCxn id="164" idx="5"/>
              <a:endCxn id="13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10</a:t>
              </a:r>
              <a:endParaRPr lang="en-US" sz="20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12</a:t>
              </a:r>
              <a:endParaRPr lang="en-US" sz="20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17</a:t>
              </a:r>
              <a:endParaRPr lang="en-US" sz="20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6</a:t>
              </a:r>
              <a:endParaRPr lang="en-US" sz="20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33</a:t>
              </a:r>
              <a:endParaRPr lang="en-US" sz="20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20</a:t>
              </a:r>
              <a:endParaRPr lang="en-US" sz="20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6</a:t>
              </a:r>
              <a:endParaRPr lang="en-US" sz="20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26</a:t>
              </a:r>
              <a:endParaRPr lang="en-US" sz="20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20</a:t>
              </a:r>
              <a:endParaRPr lang="en-US" sz="20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14</a:t>
              </a:r>
              <a:endParaRPr lang="en-US" sz="20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15</a:t>
              </a:r>
              <a:endParaRPr lang="en-US" sz="20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9</a:t>
              </a:r>
              <a:endParaRPr lang="en-US" sz="20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</a:t>
              </a:r>
              <a:endParaRPr lang="en-US" sz="20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5</a:t>
              </a:r>
              <a:endParaRPr lang="en-US" sz="20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11</a:t>
              </a:r>
              <a:endParaRPr lang="en-US" sz="2000" dirty="0"/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55" name="Straight Arrow Connector 154"/>
            <p:cNvCxnSpPr>
              <a:cxnSpLocks noChangeShapeType="1"/>
              <a:stCxn id="154" idx="1"/>
              <a:endCxn id="12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54" idx="3"/>
              <a:endCxn id="13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5</a:t>
              </a:r>
              <a:endParaRPr lang="en-US" sz="20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tx2">
                      <a:lumMod val="90000"/>
                    </a:schemeClr>
                  </a:solidFill>
                </a:rPr>
                <a:t>s</a:t>
              </a:r>
              <a:endParaRPr lang="en-US" sz="2800" dirty="0">
                <a:solidFill>
                  <a:schemeClr val="tx2">
                    <a:lumMod val="90000"/>
                  </a:schemeClr>
                </a:solidFill>
              </a:endParaRP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62" name="Straight Arrow Connector 161"/>
            <p:cNvCxnSpPr>
              <a:cxnSpLocks noChangeShapeType="1"/>
              <a:stCxn id="160" idx="4"/>
              <a:endCxn id="161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7</a:t>
              </a:r>
              <a:endParaRPr lang="en-US" sz="2000" dirty="0"/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1" name="Content Placeholder 60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/>
              <a:t>Dequeue the nearest vertex </a:t>
            </a:r>
            <a:r>
              <a:rPr lang="en-US" sz="3000" dirty="0" smtClean="0"/>
              <a:t>(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3000" dirty="0" smtClean="0"/>
              <a:t>) </a:t>
            </a:r>
            <a:r>
              <a:rPr lang="en-US" sz="3000" dirty="0"/>
              <a:t>and enqueue unvisited children: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/>
              <a:t>Improve min distances through child edges of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3000" dirty="0" smtClean="0"/>
              <a:t>: {2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/>
              <a:t> </a:t>
            </a:r>
            <a:r>
              <a:rPr lang="en-US" sz="3000" dirty="0" smtClean="0"/>
              <a:t>7}, {2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/>
              <a:t> </a:t>
            </a:r>
            <a:r>
              <a:rPr lang="en-US" sz="3000" dirty="0" smtClean="0"/>
              <a:t>11}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</a:t>
            </a:r>
            <a:r>
              <a:rPr lang="en-US" dirty="0" smtClean="0"/>
              <a:t>Algorithm: Step #7</a:t>
            </a:r>
            <a:endParaRPr lang="en-US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664761"/>
              </p:ext>
            </p:extLst>
          </p:nvPr>
        </p:nvGraphicFramePr>
        <p:xfrm>
          <a:off x="1522421" y="2493264"/>
          <a:ext cx="9143996" cy="1205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67596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endParaRPr lang="en-US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d[</a:t>
                      </a:r>
                      <a:r>
                        <a:rPr lang="en-US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</a:t>
                      </a:r>
                      <a:endParaRPr lang="en-US" dirty="0"/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40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26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20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41</a:t>
                      </a:r>
                      <a:endParaRPr lang="en-US" sz="2400" b="1" kern="1200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31</a:t>
                      </a:r>
                      <a:endParaRPr lang="en-US" sz="2400" b="1" kern="1200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/>
                        <a:t>prev[</a:t>
                      </a:r>
                      <a:r>
                        <a:rPr lang="en-US" i="1" noProof="1" smtClean="0"/>
                        <a:t>v</a:t>
                      </a:r>
                      <a:r>
                        <a:rPr lang="en-US" noProof="1" smtClean="0"/>
                        <a:t>]</a:t>
                      </a:r>
                      <a:endParaRPr lang="en-US" noProof="1"/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  <a:endParaRPr lang="en-US" sz="2400" b="1" kern="1200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  <a:endParaRPr lang="en-US" sz="2400" b="1" kern="1200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7322" y="4095690"/>
            <a:ext cx="7763703" cy="2355061"/>
            <a:chOff x="2197322" y="4095690"/>
            <a:chExt cx="7763703" cy="2355061"/>
          </a:xfrm>
        </p:grpSpPr>
        <p:cxnSp>
          <p:nvCxnSpPr>
            <p:cNvPr id="116" name="Straight Arrow Connector 115"/>
            <p:cNvCxnSpPr>
              <a:cxnSpLocks noChangeShapeType="1"/>
              <a:stCxn id="127" idx="7"/>
              <a:endCxn id="12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7" name="Straight Arrow Connector 116"/>
            <p:cNvCxnSpPr>
              <a:cxnSpLocks noChangeShapeType="1"/>
              <a:stCxn id="129" idx="6"/>
              <a:endCxn id="12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8" name="Straight Arrow Connector 117"/>
            <p:cNvCxnSpPr>
              <a:cxnSpLocks noChangeShapeType="1"/>
              <a:stCxn id="127" idx="1"/>
              <a:endCxn id="12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9" name="Straight Arrow Connector 118"/>
            <p:cNvCxnSpPr>
              <a:cxnSpLocks noChangeShapeType="1"/>
              <a:stCxn id="130" idx="6"/>
              <a:endCxn id="12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0" name="Straight Arrow Connector 119"/>
            <p:cNvCxnSpPr>
              <a:cxnSpLocks noChangeShapeType="1"/>
              <a:stCxn id="129" idx="3"/>
              <a:endCxn id="13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135" idx="6"/>
              <a:endCxn id="12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7" idx="5"/>
              <a:endCxn id="13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132" idx="2"/>
              <a:endCxn id="13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5" name="Straight Arrow Connector 124"/>
            <p:cNvCxnSpPr>
              <a:cxnSpLocks noChangeShapeType="1"/>
              <a:stCxn id="130" idx="3"/>
              <a:endCxn id="13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32" idx="7"/>
              <a:endCxn id="12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FF00"/>
              </a:solidFill>
              <a:round/>
              <a:headEnd/>
              <a:tailEnd/>
            </a:ln>
            <a:effectLst/>
          </p:spPr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>
              <a:cxnSpLocks noChangeShapeType="1"/>
              <a:stCxn id="164" idx="7"/>
              <a:endCxn id="13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3" idx="0"/>
              <a:endCxn id="12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7" name="Straight Arrow Connector 136"/>
            <p:cNvCxnSpPr>
              <a:cxnSpLocks noChangeShapeType="1"/>
              <a:stCxn id="133" idx="2"/>
              <a:endCxn id="13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38" name="Straight Arrow Connector 137"/>
            <p:cNvCxnSpPr>
              <a:cxnSpLocks noChangeShapeType="1"/>
              <a:stCxn id="164" idx="5"/>
              <a:endCxn id="13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10</a:t>
              </a:r>
              <a:endParaRPr lang="en-US" sz="20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12</a:t>
              </a:r>
              <a:endParaRPr lang="en-US" sz="20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17</a:t>
              </a:r>
              <a:endParaRPr lang="en-US" sz="20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6</a:t>
              </a:r>
              <a:endParaRPr lang="en-US" sz="20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33</a:t>
              </a:r>
              <a:endParaRPr lang="en-US" sz="20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20</a:t>
              </a:r>
              <a:endParaRPr lang="en-US" sz="20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6</a:t>
              </a:r>
              <a:endParaRPr lang="en-US" sz="20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26</a:t>
              </a:r>
              <a:endParaRPr lang="en-US" sz="20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20</a:t>
              </a:r>
              <a:endParaRPr lang="en-US" sz="20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14</a:t>
              </a:r>
              <a:endParaRPr lang="en-US" sz="20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15</a:t>
              </a:r>
              <a:endParaRPr lang="en-US" sz="20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9</a:t>
              </a:r>
              <a:endParaRPr lang="en-US" sz="20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</a:t>
              </a:r>
              <a:endParaRPr lang="en-US" sz="20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5</a:t>
              </a:r>
              <a:endParaRPr lang="en-US" sz="20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11</a:t>
              </a:r>
              <a:endParaRPr lang="en-US" sz="2000" dirty="0"/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55" name="Straight Arrow Connector 154"/>
            <p:cNvCxnSpPr>
              <a:cxnSpLocks noChangeShapeType="1"/>
              <a:stCxn id="154" idx="1"/>
              <a:endCxn id="12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54" idx="3"/>
              <a:endCxn id="13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5</a:t>
              </a:r>
              <a:endParaRPr lang="en-US" sz="20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tx2">
                      <a:lumMod val="90000"/>
                    </a:schemeClr>
                  </a:solidFill>
                </a:rPr>
                <a:t>s</a:t>
              </a:r>
              <a:endParaRPr lang="en-US" sz="2800" dirty="0">
                <a:solidFill>
                  <a:schemeClr val="tx2">
                    <a:lumMod val="90000"/>
                  </a:schemeClr>
                </a:solidFill>
              </a:endParaRP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62" name="Straight Arrow Connector 161"/>
            <p:cNvCxnSpPr>
              <a:cxnSpLocks noChangeShapeType="1"/>
              <a:stCxn id="160" idx="4"/>
              <a:endCxn id="161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7</a:t>
              </a:r>
              <a:endParaRPr lang="en-US" sz="2000" dirty="0"/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rgbClr val="97CEFB"/>
            </a:solidFill>
            <a:ln w="6350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2</a:t>
              </a:r>
              <a:endParaRPr lang="bg-BG" sz="2600" b="1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177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1" name="Content Placeholder 60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/>
              <a:t>Dequeue the nearest vertex </a:t>
            </a:r>
            <a:r>
              <a:rPr lang="en-US" sz="3000" dirty="0" smtClean="0"/>
              <a:t>(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11</a:t>
            </a:r>
            <a:r>
              <a:rPr lang="en-US" sz="3000" dirty="0" smtClean="0"/>
              <a:t>) </a:t>
            </a:r>
            <a:r>
              <a:rPr lang="en-US" sz="3000" dirty="0"/>
              <a:t>and enqueue unvisited children: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none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/>
              <a:t>Improve min distances through child edges of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11</a:t>
            </a:r>
            <a:r>
              <a:rPr lang="en-US" sz="3000" dirty="0" smtClean="0"/>
              <a:t>: {11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/>
              <a:t> </a:t>
            </a:r>
            <a:r>
              <a:rPr lang="en-US" sz="3000" dirty="0" smtClean="0"/>
              <a:t>1}, {11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/>
              <a:t> </a:t>
            </a:r>
            <a:r>
              <a:rPr lang="en-US" sz="3000" dirty="0" smtClean="0"/>
              <a:t>7}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</a:t>
            </a:r>
            <a:r>
              <a:rPr lang="en-US" dirty="0" smtClean="0"/>
              <a:t>Algorithm: Step #8</a:t>
            </a:r>
            <a:endParaRPr lang="en-US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368896"/>
              </p:ext>
            </p:extLst>
          </p:nvPr>
        </p:nvGraphicFramePr>
        <p:xfrm>
          <a:off x="1522421" y="2493264"/>
          <a:ext cx="9143996" cy="1205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67596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endParaRPr lang="en-US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d[</a:t>
                      </a:r>
                      <a:r>
                        <a:rPr lang="en-US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</a:t>
                      </a:r>
                      <a:endParaRPr lang="en-US" dirty="0"/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37</a:t>
                      </a:r>
                      <a:endParaRPr lang="en-US" sz="2400" b="1" kern="1200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26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20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41</a:t>
                      </a:r>
                      <a:endParaRPr lang="en-US" sz="2400" b="1" kern="1200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31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/>
                        <a:t>prev[</a:t>
                      </a:r>
                      <a:r>
                        <a:rPr lang="en-US" i="1" noProof="1" smtClean="0"/>
                        <a:t>v</a:t>
                      </a:r>
                      <a:r>
                        <a:rPr lang="en-US" noProof="1" smtClean="0"/>
                        <a:t>]</a:t>
                      </a:r>
                      <a:endParaRPr lang="en-US" noProof="1"/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11</a:t>
                      </a:r>
                      <a:endParaRPr lang="en-US" sz="2400" b="1" kern="1200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  <a:endParaRPr lang="en-US" sz="2400" b="1" kern="1200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7322" y="4095690"/>
            <a:ext cx="7763703" cy="2355061"/>
            <a:chOff x="2197322" y="4095690"/>
            <a:chExt cx="7763703" cy="2355061"/>
          </a:xfrm>
        </p:grpSpPr>
        <p:cxnSp>
          <p:nvCxnSpPr>
            <p:cNvPr id="116" name="Straight Arrow Connector 115"/>
            <p:cNvCxnSpPr>
              <a:cxnSpLocks noChangeShapeType="1"/>
              <a:stCxn id="127" idx="7"/>
              <a:endCxn id="12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17" name="Straight Arrow Connector 116"/>
            <p:cNvCxnSpPr>
              <a:cxnSpLocks noChangeShapeType="1"/>
              <a:stCxn id="129" idx="6"/>
              <a:endCxn id="12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8" name="Straight Arrow Connector 117"/>
            <p:cNvCxnSpPr>
              <a:cxnSpLocks noChangeShapeType="1"/>
              <a:stCxn id="127" idx="1"/>
              <a:endCxn id="12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9" name="Straight Arrow Connector 118"/>
            <p:cNvCxnSpPr>
              <a:cxnSpLocks noChangeShapeType="1"/>
              <a:stCxn id="130" idx="6"/>
              <a:endCxn id="12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0" name="Straight Arrow Connector 119"/>
            <p:cNvCxnSpPr>
              <a:cxnSpLocks noChangeShapeType="1"/>
              <a:stCxn id="129" idx="3"/>
              <a:endCxn id="13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135" idx="6"/>
              <a:endCxn id="12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7" idx="5"/>
              <a:endCxn id="13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132" idx="2"/>
              <a:endCxn id="13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5" name="Straight Arrow Connector 124"/>
            <p:cNvCxnSpPr>
              <a:cxnSpLocks noChangeShapeType="1"/>
              <a:stCxn id="130" idx="3"/>
              <a:endCxn id="13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32" idx="7"/>
              <a:endCxn id="12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rgbClr val="97CEFB"/>
            </a:solidFill>
            <a:ln w="6350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11</a:t>
              </a:r>
              <a:endParaRPr lang="bg-BG" sz="2600" b="1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>
              <a:cxnSpLocks noChangeShapeType="1"/>
              <a:stCxn id="164" idx="7"/>
              <a:endCxn id="13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3" idx="0"/>
              <a:endCxn id="12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7" name="Straight Arrow Connector 136"/>
            <p:cNvCxnSpPr>
              <a:cxnSpLocks noChangeShapeType="1"/>
              <a:stCxn id="133" idx="2"/>
              <a:endCxn id="13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38" name="Straight Arrow Connector 137"/>
            <p:cNvCxnSpPr>
              <a:cxnSpLocks noChangeShapeType="1"/>
              <a:stCxn id="164" idx="5"/>
              <a:endCxn id="13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10</a:t>
              </a:r>
              <a:endParaRPr lang="en-US" sz="20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12</a:t>
              </a:r>
              <a:endParaRPr lang="en-US" sz="20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17</a:t>
              </a:r>
              <a:endParaRPr lang="en-US" sz="20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6</a:t>
              </a:r>
              <a:endParaRPr lang="en-US" sz="20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33</a:t>
              </a:r>
              <a:endParaRPr lang="en-US" sz="20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20</a:t>
              </a:r>
              <a:endParaRPr lang="en-US" sz="20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6</a:t>
              </a:r>
              <a:endParaRPr lang="en-US" sz="20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26</a:t>
              </a:r>
              <a:endParaRPr lang="en-US" sz="20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20</a:t>
              </a:r>
              <a:endParaRPr lang="en-US" sz="20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14</a:t>
              </a:r>
              <a:endParaRPr lang="en-US" sz="20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15</a:t>
              </a:r>
              <a:endParaRPr lang="en-US" sz="20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9</a:t>
              </a:r>
              <a:endParaRPr lang="en-US" sz="20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</a:t>
              </a:r>
              <a:endParaRPr lang="en-US" sz="20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5</a:t>
              </a:r>
              <a:endParaRPr lang="en-US" sz="20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11</a:t>
              </a:r>
              <a:endParaRPr lang="en-US" sz="2000" dirty="0"/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55" name="Straight Arrow Connector 154"/>
            <p:cNvCxnSpPr>
              <a:cxnSpLocks noChangeShapeType="1"/>
              <a:stCxn id="154" idx="1"/>
              <a:endCxn id="12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54" idx="3"/>
              <a:endCxn id="13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5</a:t>
              </a:r>
              <a:endParaRPr lang="en-US" sz="20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tx2">
                      <a:lumMod val="90000"/>
                    </a:schemeClr>
                  </a:solidFill>
                </a:rPr>
                <a:t>s</a:t>
              </a:r>
              <a:endParaRPr lang="en-US" sz="2800" dirty="0">
                <a:solidFill>
                  <a:schemeClr val="tx2">
                    <a:lumMod val="90000"/>
                  </a:schemeClr>
                </a:solidFill>
              </a:endParaRP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62" name="Straight Arrow Connector 161"/>
            <p:cNvCxnSpPr>
              <a:cxnSpLocks noChangeShapeType="1"/>
              <a:stCxn id="160" idx="4"/>
              <a:endCxn id="161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7</a:t>
              </a:r>
              <a:endParaRPr lang="en-US" sz="2000" dirty="0"/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065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1" name="Content Placeholder 60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/>
              <a:t>Dequeue the nearest vertex </a:t>
            </a:r>
            <a:r>
              <a:rPr lang="en-US" sz="3000" dirty="0" smtClean="0"/>
              <a:t>(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3000" dirty="0"/>
              <a:t>) and enqueue unvisited children: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9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/>
              <a:t>Improve min distances through child edges of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3000" dirty="0" smtClean="0"/>
              <a:t>: {1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/>
              <a:t> </a:t>
            </a:r>
            <a:r>
              <a:rPr lang="en-US" sz="3000" dirty="0" smtClean="0"/>
              <a:t>7}, {1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/>
              <a:t> </a:t>
            </a:r>
            <a:r>
              <a:rPr lang="en-US" sz="3000" dirty="0" smtClean="0"/>
              <a:t>9}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</a:t>
            </a:r>
            <a:r>
              <a:rPr lang="en-US" dirty="0" smtClean="0"/>
              <a:t>Algorithm: Step #9</a:t>
            </a:r>
            <a:endParaRPr lang="en-US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288834"/>
              </p:ext>
            </p:extLst>
          </p:nvPr>
        </p:nvGraphicFramePr>
        <p:xfrm>
          <a:off x="1522421" y="2493264"/>
          <a:ext cx="9143996" cy="1205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67596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endParaRPr lang="en-US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d[</a:t>
                      </a:r>
                      <a:r>
                        <a:rPr lang="en-US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</a:t>
                      </a:r>
                      <a:endParaRPr lang="en-US" dirty="0"/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37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26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20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41</a:t>
                      </a:r>
                      <a:endParaRPr lang="en-US" sz="2400" b="1" kern="1200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42</a:t>
                      </a:r>
                      <a:endParaRPr lang="en-US" sz="2400" b="1" kern="1200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31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/>
                        <a:t>prev[</a:t>
                      </a:r>
                      <a:r>
                        <a:rPr lang="en-US" i="1" noProof="1" smtClean="0"/>
                        <a:t>v</a:t>
                      </a:r>
                      <a:r>
                        <a:rPr lang="en-US" noProof="1" smtClean="0"/>
                        <a:t>]</a:t>
                      </a:r>
                      <a:endParaRPr lang="en-US" noProof="1"/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11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  <a:endParaRPr lang="en-US" sz="2400" b="1" kern="1200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  <a:endParaRPr lang="en-US" sz="2400" b="1" kern="1200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7322" y="4095690"/>
            <a:ext cx="7763703" cy="2355061"/>
            <a:chOff x="2197322" y="4095690"/>
            <a:chExt cx="7763703" cy="2355061"/>
          </a:xfrm>
        </p:grpSpPr>
        <p:cxnSp>
          <p:nvCxnSpPr>
            <p:cNvPr id="116" name="Straight Arrow Connector 115"/>
            <p:cNvCxnSpPr>
              <a:cxnSpLocks noChangeShapeType="1"/>
              <a:stCxn id="127" idx="7"/>
              <a:endCxn id="12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7" name="Straight Arrow Connector 116"/>
            <p:cNvCxnSpPr>
              <a:cxnSpLocks noChangeShapeType="1"/>
              <a:stCxn id="129" idx="6"/>
              <a:endCxn id="12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8" name="Straight Arrow Connector 117"/>
            <p:cNvCxnSpPr>
              <a:cxnSpLocks noChangeShapeType="1"/>
              <a:stCxn id="127" idx="1"/>
              <a:endCxn id="12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9" name="Straight Arrow Connector 118"/>
            <p:cNvCxnSpPr>
              <a:cxnSpLocks noChangeShapeType="1"/>
              <a:stCxn id="130" idx="6"/>
              <a:endCxn id="12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0" name="Straight Arrow Connector 119"/>
            <p:cNvCxnSpPr>
              <a:cxnSpLocks noChangeShapeType="1"/>
              <a:stCxn id="129" idx="3"/>
              <a:endCxn id="13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135" idx="6"/>
              <a:endCxn id="12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7" idx="5"/>
              <a:endCxn id="13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132" idx="2"/>
              <a:endCxn id="13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5" name="Straight Arrow Connector 124"/>
            <p:cNvCxnSpPr>
              <a:cxnSpLocks noChangeShapeType="1"/>
              <a:stCxn id="130" idx="3"/>
              <a:endCxn id="13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32" idx="7"/>
              <a:endCxn id="12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>
              <a:cxnSpLocks noChangeShapeType="1"/>
              <a:stCxn id="164" idx="7"/>
              <a:endCxn id="13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3" idx="0"/>
              <a:endCxn id="12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37" name="Straight Arrow Connector 136"/>
            <p:cNvCxnSpPr>
              <a:cxnSpLocks noChangeShapeType="1"/>
              <a:stCxn id="133" idx="2"/>
              <a:endCxn id="13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38" name="Straight Arrow Connector 137"/>
            <p:cNvCxnSpPr>
              <a:cxnSpLocks noChangeShapeType="1"/>
              <a:stCxn id="164" idx="5"/>
              <a:endCxn id="13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10</a:t>
              </a:r>
              <a:endParaRPr lang="en-US" sz="20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12</a:t>
              </a:r>
              <a:endParaRPr lang="en-US" sz="20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17</a:t>
              </a:r>
              <a:endParaRPr lang="en-US" sz="20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6</a:t>
              </a:r>
              <a:endParaRPr lang="en-US" sz="20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33</a:t>
              </a:r>
              <a:endParaRPr lang="en-US" sz="20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20</a:t>
              </a:r>
              <a:endParaRPr lang="en-US" sz="20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6</a:t>
              </a:r>
              <a:endParaRPr lang="en-US" sz="20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26</a:t>
              </a:r>
              <a:endParaRPr lang="en-US" sz="20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20</a:t>
              </a:r>
              <a:endParaRPr lang="en-US" sz="20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14</a:t>
              </a:r>
              <a:endParaRPr lang="en-US" sz="20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15</a:t>
              </a:r>
              <a:endParaRPr lang="en-US" sz="20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9</a:t>
              </a:r>
              <a:endParaRPr lang="en-US" sz="20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</a:t>
              </a:r>
              <a:endParaRPr lang="en-US" sz="20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5</a:t>
              </a:r>
              <a:endParaRPr lang="en-US" sz="20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11</a:t>
              </a:r>
              <a:endParaRPr lang="en-US" sz="2000" dirty="0"/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55" name="Straight Arrow Connector 154"/>
            <p:cNvCxnSpPr>
              <a:cxnSpLocks noChangeShapeType="1"/>
              <a:stCxn id="154" idx="1"/>
              <a:endCxn id="12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54" idx="3"/>
              <a:endCxn id="13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5</a:t>
              </a:r>
              <a:endParaRPr lang="en-US" sz="20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tx2">
                      <a:lumMod val="90000"/>
                    </a:schemeClr>
                  </a:solidFill>
                </a:rPr>
                <a:t>s</a:t>
              </a:r>
              <a:endParaRPr lang="en-US" sz="2800" dirty="0">
                <a:solidFill>
                  <a:schemeClr val="tx2">
                    <a:lumMod val="90000"/>
                  </a:schemeClr>
                </a:solidFill>
              </a:endParaRP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62" name="Straight Arrow Connector 161"/>
            <p:cNvCxnSpPr>
              <a:cxnSpLocks noChangeShapeType="1"/>
              <a:stCxn id="160" idx="4"/>
              <a:endCxn id="161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7</a:t>
              </a:r>
              <a:endParaRPr lang="en-US" sz="2000" dirty="0"/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rgbClr val="97CEFB"/>
            </a:solidFill>
            <a:ln w="6350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1</a:t>
              </a:r>
              <a:endParaRPr lang="bg-BG" sz="2600" b="1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764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1" name="Content Placeholder 60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/>
              <a:t>Dequeue the nearest vertex </a:t>
            </a:r>
            <a:r>
              <a:rPr lang="en-US" sz="3000" dirty="0" smtClean="0"/>
              <a:t>(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000" dirty="0" smtClean="0"/>
              <a:t>) </a:t>
            </a:r>
            <a:r>
              <a:rPr lang="en-US" sz="3000" dirty="0"/>
              <a:t>and enqueue unvisited children: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none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/>
              <a:t>Improve min distances through child edges of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000" dirty="0" smtClean="0"/>
              <a:t>: {7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/>
              <a:t> </a:t>
            </a:r>
            <a:r>
              <a:rPr lang="en-US" sz="3000" dirty="0" smtClean="0"/>
              <a:t>9}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</a:t>
            </a:r>
            <a:r>
              <a:rPr lang="en-US" dirty="0" smtClean="0"/>
              <a:t>Algorithm: Step #10</a:t>
            </a:r>
            <a:endParaRPr lang="en-US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929104"/>
              </p:ext>
            </p:extLst>
          </p:nvPr>
        </p:nvGraphicFramePr>
        <p:xfrm>
          <a:off x="1522421" y="2493264"/>
          <a:ext cx="9143996" cy="1205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67596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endParaRPr lang="en-US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d[</a:t>
                      </a:r>
                      <a:r>
                        <a:rPr lang="en-US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</a:t>
                      </a:r>
                      <a:endParaRPr lang="en-US" dirty="0"/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37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26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20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41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42</a:t>
                      </a:r>
                      <a:endParaRPr lang="en-US" sz="2400" b="1" kern="1200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31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/>
                        <a:t>prev[</a:t>
                      </a:r>
                      <a:r>
                        <a:rPr lang="en-US" i="1" noProof="1" smtClean="0"/>
                        <a:t>v</a:t>
                      </a:r>
                      <a:r>
                        <a:rPr lang="en-US" noProof="1" smtClean="0"/>
                        <a:t>]</a:t>
                      </a:r>
                      <a:endParaRPr lang="en-US" noProof="1"/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11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  <a:endParaRPr lang="en-US" sz="2400" b="1" kern="1200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7322" y="4095690"/>
            <a:ext cx="7763703" cy="2355061"/>
            <a:chOff x="2197322" y="4095690"/>
            <a:chExt cx="7763703" cy="2355061"/>
          </a:xfrm>
        </p:grpSpPr>
        <p:cxnSp>
          <p:nvCxnSpPr>
            <p:cNvPr id="116" name="Straight Arrow Connector 115"/>
            <p:cNvCxnSpPr>
              <a:cxnSpLocks noChangeShapeType="1"/>
              <a:stCxn id="127" idx="7"/>
              <a:endCxn id="12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7" name="Straight Arrow Connector 116"/>
            <p:cNvCxnSpPr>
              <a:cxnSpLocks noChangeShapeType="1"/>
              <a:stCxn id="129" idx="6"/>
              <a:endCxn id="12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8" name="Straight Arrow Connector 117"/>
            <p:cNvCxnSpPr>
              <a:cxnSpLocks noChangeShapeType="1"/>
              <a:stCxn id="127" idx="1"/>
              <a:endCxn id="12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9" name="Straight Arrow Connector 118"/>
            <p:cNvCxnSpPr>
              <a:cxnSpLocks noChangeShapeType="1"/>
              <a:stCxn id="130" idx="6"/>
              <a:endCxn id="12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0" name="Straight Arrow Connector 119"/>
            <p:cNvCxnSpPr>
              <a:cxnSpLocks noChangeShapeType="1"/>
              <a:stCxn id="129" idx="3"/>
              <a:endCxn id="13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135" idx="6"/>
              <a:endCxn id="12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7" idx="5"/>
              <a:endCxn id="13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132" idx="2"/>
              <a:endCxn id="13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5" name="Straight Arrow Connector 124"/>
            <p:cNvCxnSpPr>
              <a:cxnSpLocks noChangeShapeType="1"/>
              <a:stCxn id="130" idx="3"/>
              <a:endCxn id="13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32" idx="7"/>
              <a:endCxn id="12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>
              <a:cxnSpLocks noChangeShapeType="1"/>
              <a:stCxn id="164" idx="7"/>
              <a:endCxn id="13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3" idx="0"/>
              <a:endCxn id="12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37" name="Straight Arrow Connector 136"/>
            <p:cNvCxnSpPr>
              <a:cxnSpLocks noChangeShapeType="1"/>
              <a:stCxn id="133" idx="2"/>
              <a:endCxn id="13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38" name="Straight Arrow Connector 137"/>
            <p:cNvCxnSpPr>
              <a:cxnSpLocks noChangeShapeType="1"/>
              <a:stCxn id="164" idx="5"/>
              <a:endCxn id="13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10</a:t>
              </a:r>
              <a:endParaRPr lang="en-US" sz="20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12</a:t>
              </a:r>
              <a:endParaRPr lang="en-US" sz="20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17</a:t>
              </a:r>
              <a:endParaRPr lang="en-US" sz="20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6</a:t>
              </a:r>
              <a:endParaRPr lang="en-US" sz="20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33</a:t>
              </a:r>
              <a:endParaRPr lang="en-US" sz="20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20</a:t>
              </a:r>
              <a:endParaRPr lang="en-US" sz="20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6</a:t>
              </a:r>
              <a:endParaRPr lang="en-US" sz="20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26</a:t>
              </a:r>
              <a:endParaRPr lang="en-US" sz="20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20</a:t>
              </a:r>
              <a:endParaRPr lang="en-US" sz="20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14</a:t>
              </a:r>
              <a:endParaRPr lang="en-US" sz="20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15</a:t>
              </a:r>
              <a:endParaRPr lang="en-US" sz="20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9</a:t>
              </a:r>
              <a:endParaRPr lang="en-US" sz="20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</a:t>
              </a:r>
              <a:endParaRPr lang="en-US" sz="20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5</a:t>
              </a:r>
              <a:endParaRPr lang="en-US" sz="20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11</a:t>
              </a:r>
              <a:endParaRPr lang="en-US" sz="2000" dirty="0"/>
            </a:p>
          </p:txBody>
        </p:sp>
        <p:cxnSp>
          <p:nvCxnSpPr>
            <p:cNvPr id="155" name="Straight Arrow Connector 154"/>
            <p:cNvCxnSpPr>
              <a:cxnSpLocks noChangeShapeType="1"/>
              <a:stCxn id="154" idx="1"/>
              <a:endCxn id="12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54" idx="3"/>
              <a:endCxn id="13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FF00"/>
              </a:solidFill>
              <a:round/>
              <a:headEnd/>
              <a:tailEnd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5</a:t>
              </a:r>
              <a:endParaRPr lang="en-US" sz="20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tx2">
                      <a:lumMod val="90000"/>
                    </a:schemeClr>
                  </a:solidFill>
                </a:rPr>
                <a:t>s</a:t>
              </a:r>
              <a:endParaRPr lang="en-US" sz="2800" dirty="0">
                <a:solidFill>
                  <a:schemeClr val="tx2">
                    <a:lumMod val="90000"/>
                  </a:schemeClr>
                </a:solidFill>
              </a:endParaRP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62" name="Straight Arrow Connector 161"/>
            <p:cNvCxnSpPr>
              <a:cxnSpLocks noChangeShapeType="1"/>
              <a:stCxn id="160" idx="4"/>
              <a:endCxn id="161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7</a:t>
              </a:r>
              <a:endParaRPr lang="en-US" sz="2000" dirty="0"/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rgbClr val="97CEFB"/>
            </a:solidFill>
            <a:ln w="6350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7</a:t>
              </a:r>
              <a:endParaRPr lang="bg-BG" sz="2600" b="1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9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1" name="Content Placeholder 60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/>
              <a:t>Dequeue the nearest vertex </a:t>
            </a:r>
            <a:r>
              <a:rPr lang="en-US" sz="3000" dirty="0" smtClean="0"/>
              <a:t>(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9</a:t>
            </a:r>
            <a:r>
              <a:rPr lang="en-US" sz="3000" dirty="0" smtClean="0"/>
              <a:t>) </a:t>
            </a:r>
            <a:r>
              <a:rPr lang="en-US" sz="3000" dirty="0"/>
              <a:t>and enqueue unvisited children: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none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/>
              <a:t>Improve min distances through child edges of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9</a:t>
            </a:r>
            <a:r>
              <a:rPr lang="en-US" sz="3000" dirty="0" smtClean="0"/>
              <a:t>: none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</a:t>
            </a:r>
            <a:r>
              <a:rPr lang="en-US" dirty="0" smtClean="0"/>
              <a:t>Algorithm: Step #11</a:t>
            </a:r>
            <a:endParaRPr lang="en-US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1522421" y="2493264"/>
          <a:ext cx="9143996" cy="1205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67596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endParaRPr lang="en-US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d[</a:t>
                      </a:r>
                      <a:r>
                        <a:rPr lang="en-US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</a:t>
                      </a:r>
                      <a:endParaRPr lang="en-US" dirty="0"/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37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26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20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41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42</a:t>
                      </a:r>
                      <a:endParaRPr lang="en-US" sz="2400" b="1" kern="1200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31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/>
                        <a:t>prev[</a:t>
                      </a:r>
                      <a:r>
                        <a:rPr lang="en-US" i="1" noProof="1" smtClean="0"/>
                        <a:t>v</a:t>
                      </a:r>
                      <a:r>
                        <a:rPr lang="en-US" noProof="1" smtClean="0"/>
                        <a:t>]</a:t>
                      </a:r>
                      <a:endParaRPr lang="en-US" noProof="1"/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11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  <a:endParaRPr lang="en-US" sz="2400" b="1" kern="1200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7322" y="4095690"/>
            <a:ext cx="7763703" cy="2355061"/>
            <a:chOff x="2197322" y="4095690"/>
            <a:chExt cx="7763703" cy="2355061"/>
          </a:xfrm>
        </p:grpSpPr>
        <p:cxnSp>
          <p:nvCxnSpPr>
            <p:cNvPr id="116" name="Straight Arrow Connector 115"/>
            <p:cNvCxnSpPr>
              <a:cxnSpLocks noChangeShapeType="1"/>
              <a:stCxn id="127" idx="7"/>
              <a:endCxn id="12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7" name="Straight Arrow Connector 116"/>
            <p:cNvCxnSpPr>
              <a:cxnSpLocks noChangeShapeType="1"/>
              <a:stCxn id="129" idx="6"/>
              <a:endCxn id="12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8" name="Straight Arrow Connector 117"/>
            <p:cNvCxnSpPr>
              <a:cxnSpLocks noChangeShapeType="1"/>
              <a:stCxn id="127" idx="1"/>
              <a:endCxn id="12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9" name="Straight Arrow Connector 118"/>
            <p:cNvCxnSpPr>
              <a:cxnSpLocks noChangeShapeType="1"/>
              <a:stCxn id="130" idx="6"/>
              <a:endCxn id="12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0" name="Straight Arrow Connector 119"/>
            <p:cNvCxnSpPr>
              <a:cxnSpLocks noChangeShapeType="1"/>
              <a:stCxn id="129" idx="3"/>
              <a:endCxn id="13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135" idx="6"/>
              <a:endCxn id="12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7" idx="5"/>
              <a:endCxn id="13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132" idx="2"/>
              <a:endCxn id="13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5" name="Straight Arrow Connector 124"/>
            <p:cNvCxnSpPr>
              <a:cxnSpLocks noChangeShapeType="1"/>
              <a:stCxn id="130" idx="3"/>
              <a:endCxn id="13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32" idx="7"/>
              <a:endCxn id="12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>
              <a:cxnSpLocks noChangeShapeType="1"/>
              <a:stCxn id="164" idx="7"/>
              <a:endCxn id="13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3" idx="0"/>
              <a:endCxn id="12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37" name="Straight Arrow Connector 136"/>
            <p:cNvCxnSpPr>
              <a:cxnSpLocks noChangeShapeType="1"/>
              <a:stCxn id="133" idx="2"/>
              <a:endCxn id="13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38" name="Straight Arrow Connector 137"/>
            <p:cNvCxnSpPr>
              <a:cxnSpLocks noChangeShapeType="1"/>
              <a:stCxn id="164" idx="5"/>
              <a:endCxn id="13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10</a:t>
              </a:r>
              <a:endParaRPr lang="en-US" sz="20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12</a:t>
              </a:r>
              <a:endParaRPr lang="en-US" sz="20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17</a:t>
              </a:r>
              <a:endParaRPr lang="en-US" sz="20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6</a:t>
              </a:r>
              <a:endParaRPr lang="en-US" sz="20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33</a:t>
              </a:r>
              <a:endParaRPr lang="en-US" sz="20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20</a:t>
              </a:r>
              <a:endParaRPr lang="en-US" sz="20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6</a:t>
              </a:r>
              <a:endParaRPr lang="en-US" sz="20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26</a:t>
              </a:r>
              <a:endParaRPr lang="en-US" sz="20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20</a:t>
              </a:r>
              <a:endParaRPr lang="en-US" sz="20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14</a:t>
              </a:r>
              <a:endParaRPr lang="en-US" sz="20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15</a:t>
              </a:r>
              <a:endParaRPr lang="en-US" sz="20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9</a:t>
              </a:r>
              <a:endParaRPr lang="en-US" sz="20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</a:t>
              </a:r>
              <a:endParaRPr lang="en-US" sz="20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5</a:t>
              </a:r>
              <a:endParaRPr lang="en-US" sz="20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11</a:t>
              </a:r>
              <a:endParaRPr lang="en-US" sz="2000" dirty="0"/>
            </a:p>
          </p:txBody>
        </p:sp>
        <p:cxnSp>
          <p:nvCxnSpPr>
            <p:cNvPr id="155" name="Straight Arrow Connector 154"/>
            <p:cNvCxnSpPr>
              <a:cxnSpLocks noChangeShapeType="1"/>
              <a:stCxn id="154" idx="1"/>
              <a:endCxn id="12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54" idx="3"/>
              <a:endCxn id="13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5</a:t>
              </a:r>
              <a:endParaRPr lang="en-US" sz="20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tx2">
                      <a:lumMod val="90000"/>
                    </a:schemeClr>
                  </a:solidFill>
                </a:rPr>
                <a:t>s</a:t>
              </a:r>
              <a:endParaRPr lang="en-US" sz="2800" dirty="0">
                <a:solidFill>
                  <a:schemeClr val="tx2">
                    <a:lumMod val="90000"/>
                  </a:schemeClr>
                </a:solidFill>
              </a:endParaRP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62" name="Straight Arrow Connector 161"/>
            <p:cNvCxnSpPr>
              <a:cxnSpLocks noChangeShapeType="1"/>
              <a:stCxn id="160" idx="4"/>
              <a:endCxn id="161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7</a:t>
              </a:r>
              <a:endParaRPr lang="en-US" sz="2000" dirty="0"/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rgbClr val="97CEFB"/>
            </a:solidFill>
            <a:ln w="6350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9</a:t>
              </a:r>
              <a:endParaRPr lang="bg-BG" sz="2600" b="1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162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Minimum spanning forest</a:t>
            </a:r>
          </a:p>
          <a:p>
            <a:r>
              <a:rPr lang="en-US" dirty="0" smtClean="0"/>
              <a:t>Set of all minimum spanning trees</a:t>
            </a:r>
            <a:br>
              <a:rPr lang="en-US" dirty="0" smtClean="0"/>
            </a:br>
            <a:r>
              <a:rPr lang="en-US" dirty="0" smtClean="0"/>
              <a:t>(when the graph is not connected)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Spanning Forest (MSF)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08" y="3423312"/>
            <a:ext cx="4800600" cy="2880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75" name="Group 74"/>
          <p:cNvGrpSpPr/>
          <p:nvPr/>
        </p:nvGrpSpPr>
        <p:grpSpPr>
          <a:xfrm>
            <a:off x="5974145" y="1293781"/>
            <a:ext cx="5538819" cy="4905642"/>
            <a:chOff x="5974145" y="1293781"/>
            <a:chExt cx="5538819" cy="4905642"/>
          </a:xfrm>
        </p:grpSpPr>
        <p:cxnSp>
          <p:nvCxnSpPr>
            <p:cNvPr id="6" name="Straight Arrow Connector 5"/>
            <p:cNvCxnSpPr>
              <a:cxnSpLocks noChangeShapeType="1"/>
              <a:stCxn id="18" idx="7"/>
              <a:endCxn id="19" idx="3"/>
            </p:cNvCxnSpPr>
            <p:nvPr/>
          </p:nvCxnSpPr>
          <p:spPr bwMode="auto">
            <a:xfrm flipV="1">
              <a:off x="10106625" y="4208422"/>
              <a:ext cx="742775" cy="58315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8" name="Straight Arrow Connector 7"/>
            <p:cNvCxnSpPr>
              <a:cxnSpLocks noChangeShapeType="1"/>
              <a:stCxn id="20" idx="6"/>
              <a:endCxn id="19" idx="2"/>
            </p:cNvCxnSpPr>
            <p:nvPr/>
          </p:nvCxnSpPr>
          <p:spPr bwMode="auto">
            <a:xfrm>
              <a:off x="9300434" y="3859428"/>
              <a:ext cx="1458166" cy="152399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9" name="Straight Arrow Connector 8"/>
            <p:cNvCxnSpPr>
              <a:cxnSpLocks noChangeShapeType="1"/>
              <a:stCxn id="18" idx="1"/>
              <a:endCxn id="20" idx="5"/>
            </p:cNvCxnSpPr>
            <p:nvPr/>
          </p:nvCxnSpPr>
          <p:spPr bwMode="auto">
            <a:xfrm flipH="1" flipV="1">
              <a:off x="9214274" y="4056023"/>
              <a:ext cx="497769" cy="735549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" name="Straight Arrow Connector 9"/>
            <p:cNvCxnSpPr>
              <a:cxnSpLocks noChangeShapeType="1"/>
              <a:stCxn id="21" idx="6"/>
              <a:endCxn id="18" idx="2"/>
            </p:cNvCxnSpPr>
            <p:nvPr/>
          </p:nvCxnSpPr>
          <p:spPr bwMode="auto">
            <a:xfrm flipV="1">
              <a:off x="8502933" y="4988168"/>
              <a:ext cx="1127390" cy="1406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20" idx="3"/>
              <a:endCxn id="21" idx="7"/>
            </p:cNvCxnSpPr>
            <p:nvPr/>
          </p:nvCxnSpPr>
          <p:spPr bwMode="auto">
            <a:xfrm flipH="1">
              <a:off x="8421213" y="4056023"/>
              <a:ext cx="377047" cy="749615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26" idx="6"/>
              <a:endCxn id="20" idx="2"/>
            </p:cNvCxnSpPr>
            <p:nvPr/>
          </p:nvCxnSpPr>
          <p:spPr bwMode="auto">
            <a:xfrm flipV="1">
              <a:off x="7405787" y="3859428"/>
              <a:ext cx="1306313" cy="177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21" idx="1"/>
              <a:endCxn id="26" idx="5"/>
            </p:cNvCxnSpPr>
            <p:nvPr/>
          </p:nvCxnSpPr>
          <p:spPr bwMode="auto">
            <a:xfrm flipH="1" flipV="1">
              <a:off x="7319627" y="4233882"/>
              <a:ext cx="707005" cy="571756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8" idx="5"/>
              <a:endCxn id="24" idx="1"/>
            </p:cNvCxnSpPr>
            <p:nvPr/>
          </p:nvCxnSpPr>
          <p:spPr bwMode="auto">
            <a:xfrm>
              <a:off x="10106625" y="5184763"/>
              <a:ext cx="701326" cy="469344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23" idx="2"/>
              <a:endCxn id="22" idx="6"/>
            </p:cNvCxnSpPr>
            <p:nvPr/>
          </p:nvCxnSpPr>
          <p:spPr bwMode="auto">
            <a:xfrm flipH="1" flipV="1">
              <a:off x="7605284" y="5891191"/>
              <a:ext cx="1272724" cy="3020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stCxn id="21" idx="3"/>
              <a:endCxn id="22" idx="7"/>
            </p:cNvCxnSpPr>
            <p:nvPr/>
          </p:nvCxnSpPr>
          <p:spPr bwMode="auto">
            <a:xfrm flipH="1">
              <a:off x="7519124" y="5198829"/>
              <a:ext cx="507508" cy="495766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  <a:stCxn id="23" idx="7"/>
              <a:endCxn id="18" idx="3"/>
            </p:cNvCxnSpPr>
            <p:nvPr/>
          </p:nvCxnSpPr>
          <p:spPr bwMode="auto">
            <a:xfrm flipV="1">
              <a:off x="9380182" y="5184763"/>
              <a:ext cx="331861" cy="540037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9630323" y="471014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10758600" y="37338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J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8712100" y="35814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F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7944912" y="4724206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7016950" y="5613163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E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8878008" y="564336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0721791" y="5572675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5" name="Straight Arrow Connector 24"/>
            <p:cNvCxnSpPr>
              <a:cxnSpLocks noChangeShapeType="1"/>
              <a:stCxn id="27" idx="7"/>
              <a:endCxn id="26" idx="3"/>
            </p:cNvCxnSpPr>
            <p:nvPr/>
          </p:nvCxnSpPr>
          <p:spPr bwMode="auto">
            <a:xfrm flipV="1">
              <a:off x="6476319" y="4233882"/>
              <a:ext cx="427294" cy="546757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6817453" y="3759259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5974145" y="4699207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K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8" name="Straight Arrow Connector 27"/>
            <p:cNvCxnSpPr>
              <a:cxnSpLocks noChangeShapeType="1"/>
              <a:stCxn id="24" idx="0"/>
              <a:endCxn id="19" idx="4"/>
            </p:cNvCxnSpPr>
            <p:nvPr/>
          </p:nvCxnSpPr>
          <p:spPr bwMode="auto">
            <a:xfrm flipV="1">
              <a:off x="11015958" y="4289854"/>
              <a:ext cx="52654" cy="128282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9" name="Straight Arrow Connector 28"/>
            <p:cNvCxnSpPr>
              <a:cxnSpLocks noChangeShapeType="1"/>
              <a:stCxn id="24" idx="2"/>
              <a:endCxn id="23" idx="6"/>
            </p:cNvCxnSpPr>
            <p:nvPr/>
          </p:nvCxnSpPr>
          <p:spPr bwMode="auto">
            <a:xfrm flipH="1">
              <a:off x="9466342" y="5850703"/>
              <a:ext cx="1255449" cy="7069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0" name="Straight Arrow Connector 29"/>
            <p:cNvCxnSpPr>
              <a:cxnSpLocks noChangeShapeType="1"/>
              <a:stCxn id="27" idx="5"/>
              <a:endCxn id="22" idx="1"/>
            </p:cNvCxnSpPr>
            <p:nvPr/>
          </p:nvCxnSpPr>
          <p:spPr bwMode="auto">
            <a:xfrm>
              <a:off x="6476319" y="5173830"/>
              <a:ext cx="626791" cy="52076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6237968" y="417500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10</a:t>
              </a:r>
              <a:endParaRPr lang="en-US" sz="2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13704" y="5050961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12</a:t>
              </a:r>
              <a:endParaRPr lang="en-US" sz="2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16560" y="35542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17</a:t>
              </a:r>
              <a:endParaRPr lang="en-US" sz="2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670370" y="418546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6</a:t>
              </a:r>
              <a:endParaRPr lang="en-US" sz="2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819246" y="460128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33</a:t>
              </a:r>
              <a:endParaRPr lang="en-US" sz="2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849412" y="3522371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14</a:t>
              </a:r>
              <a:endParaRPr lang="en-US" sz="2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075264" y="418546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16</a:t>
              </a:r>
              <a:endParaRPr lang="en-US" sz="2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068612" y="473562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26</a:t>
              </a:r>
              <a:endParaRPr lang="en-US" sz="2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375260" y="502287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20</a:t>
              </a:r>
              <a:endParaRPr lang="en-US" sz="2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109689" y="5525201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14</a:t>
              </a:r>
              <a:endParaRPr lang="en-US" sz="2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818282" y="5514473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22</a:t>
              </a:r>
              <a:endParaRPr lang="en-US" sz="2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238862" y="5140809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9</a:t>
              </a:r>
              <a:endParaRPr lang="en-US" sz="2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482714" y="5064609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4</a:t>
              </a:r>
              <a:endParaRPr lang="en-US" sz="2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87068" y="4070501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13</a:t>
              </a:r>
              <a:endParaRPr lang="en-US" sz="2000" dirty="0"/>
            </a:p>
          </p:txBody>
        </p:sp>
        <p:cxnSp>
          <p:nvCxnSpPr>
            <p:cNvPr id="48" name="Straight Arrow Connector 47"/>
            <p:cNvCxnSpPr>
              <a:cxnSpLocks noChangeShapeType="1"/>
              <a:stCxn id="50" idx="6"/>
              <a:endCxn id="49" idx="2"/>
            </p:cNvCxnSpPr>
            <p:nvPr/>
          </p:nvCxnSpPr>
          <p:spPr bwMode="auto">
            <a:xfrm>
              <a:off x="8509909" y="2683272"/>
              <a:ext cx="1457905" cy="867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9087020" y="230072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10</a:t>
              </a:r>
              <a:endParaRPr lang="en-US" sz="2000" dirty="0"/>
            </a:p>
          </p:txBody>
        </p:sp>
        <p:cxnSp>
          <p:nvCxnSpPr>
            <p:cNvPr id="53" name="Straight Arrow Connector 52"/>
            <p:cNvCxnSpPr>
              <a:cxnSpLocks noChangeShapeType="1"/>
              <a:stCxn id="50" idx="7"/>
              <a:endCxn id="52" idx="3"/>
            </p:cNvCxnSpPr>
            <p:nvPr/>
          </p:nvCxnSpPr>
          <p:spPr bwMode="auto">
            <a:xfrm flipV="1">
              <a:off x="8423749" y="1768403"/>
              <a:ext cx="701072" cy="718273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6" name="Straight Arrow Connector 55"/>
            <p:cNvCxnSpPr>
              <a:cxnSpLocks noChangeShapeType="1"/>
              <a:stCxn id="49" idx="1"/>
              <a:endCxn id="52" idx="5"/>
            </p:cNvCxnSpPr>
            <p:nvPr/>
          </p:nvCxnSpPr>
          <p:spPr bwMode="auto">
            <a:xfrm flipH="1" flipV="1">
              <a:off x="9563245" y="1768403"/>
              <a:ext cx="495369" cy="804975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8523102" y="174112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8</a:t>
              </a:r>
              <a:endParaRPr lang="en-US" sz="2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798591" y="1809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7</a:t>
              </a:r>
              <a:endParaRPr lang="en-US" sz="2000" dirty="0"/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9967814" y="249194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I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7921575" y="2405244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B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9034021" y="1293781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L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431869" y="4112521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11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914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1" name="Content Placeholder 60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 smtClean="0"/>
              <a:t>The queue is empty </a:t>
            </a:r>
            <a:r>
              <a:rPr lang="en-US" sz="3000" dirty="0" smtClean="0">
                <a:sym typeface="Wingdings" panose="05000000000000000000" pitchFamily="2" charset="2"/>
              </a:rPr>
              <a:t> Dijkstra's algorithm is completed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d[</a:t>
            </a:r>
            <a:r>
              <a:rPr lang="en-US" sz="3000" i="1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v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] </a:t>
            </a:r>
            <a:r>
              <a:rPr lang="en-US" sz="3000" dirty="0" smtClean="0">
                <a:sym typeface="Wingdings" panose="05000000000000000000" pitchFamily="2" charset="2"/>
              </a:rPr>
              <a:t>hold shortest distances; </a:t>
            </a:r>
            <a:r>
              <a:rPr lang="en-US" sz="3000" noProof="1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prev[</a:t>
            </a:r>
            <a:r>
              <a:rPr lang="en-US" sz="3000" i="1" noProof="1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v</a:t>
            </a:r>
            <a:r>
              <a:rPr lang="en-US" sz="3000" noProof="1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]</a:t>
            </a:r>
            <a:r>
              <a:rPr lang="en-US" sz="3000" dirty="0" smtClean="0">
                <a:sym typeface="Wingdings" panose="05000000000000000000" pitchFamily="2" charset="2"/>
              </a:rPr>
              <a:t> holds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shortest paths tree </a:t>
            </a:r>
            <a:r>
              <a:rPr lang="en-US" sz="3000" dirty="0" smtClean="0">
                <a:sym typeface="Wingdings" panose="05000000000000000000" pitchFamily="2" charset="2"/>
              </a:rPr>
              <a:t>edges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</a:t>
            </a:r>
            <a:r>
              <a:rPr lang="en-US" dirty="0" smtClean="0"/>
              <a:t>Algorithm: Step #12</a:t>
            </a:r>
            <a:endParaRPr lang="en-US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1522421" y="2493264"/>
          <a:ext cx="9143996" cy="1205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67596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endParaRPr lang="en-US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d[</a:t>
                      </a:r>
                      <a:r>
                        <a:rPr lang="en-US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</a:t>
                      </a:r>
                      <a:endParaRPr lang="en-US" dirty="0"/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37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26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20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41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42</a:t>
                      </a:r>
                      <a:endParaRPr lang="en-US" sz="2400" b="1" kern="1200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31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/>
                        <a:t>prev[</a:t>
                      </a:r>
                      <a:r>
                        <a:rPr lang="en-US" i="1" noProof="1" smtClean="0"/>
                        <a:t>v</a:t>
                      </a:r>
                      <a:r>
                        <a:rPr lang="en-US" noProof="1" smtClean="0"/>
                        <a:t>]</a:t>
                      </a:r>
                      <a:endParaRPr lang="en-US" noProof="1"/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11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  <a:endParaRPr lang="en-US" sz="2400" b="1" kern="1200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7322" y="4095690"/>
            <a:ext cx="7763703" cy="2355061"/>
            <a:chOff x="2197322" y="4095690"/>
            <a:chExt cx="7763703" cy="2355061"/>
          </a:xfrm>
        </p:grpSpPr>
        <p:cxnSp>
          <p:nvCxnSpPr>
            <p:cNvPr id="116" name="Straight Arrow Connector 115"/>
            <p:cNvCxnSpPr>
              <a:cxnSpLocks noChangeShapeType="1"/>
              <a:stCxn id="127" idx="7"/>
              <a:endCxn id="12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7" name="Straight Arrow Connector 116"/>
            <p:cNvCxnSpPr>
              <a:cxnSpLocks noChangeShapeType="1"/>
              <a:stCxn id="129" idx="6"/>
              <a:endCxn id="12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8" name="Straight Arrow Connector 117"/>
            <p:cNvCxnSpPr>
              <a:cxnSpLocks noChangeShapeType="1"/>
              <a:stCxn id="127" idx="1"/>
              <a:endCxn id="12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9" name="Straight Arrow Connector 118"/>
            <p:cNvCxnSpPr>
              <a:cxnSpLocks noChangeShapeType="1"/>
              <a:stCxn id="130" idx="6"/>
              <a:endCxn id="12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0" name="Straight Arrow Connector 119"/>
            <p:cNvCxnSpPr>
              <a:cxnSpLocks noChangeShapeType="1"/>
              <a:stCxn id="129" idx="3"/>
              <a:endCxn id="13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135" idx="6"/>
              <a:endCxn id="12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7" idx="5"/>
              <a:endCxn id="13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132" idx="2"/>
              <a:endCxn id="13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5" name="Straight Arrow Connector 124"/>
            <p:cNvCxnSpPr>
              <a:cxnSpLocks noChangeShapeType="1"/>
              <a:stCxn id="130" idx="3"/>
              <a:endCxn id="13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32" idx="7"/>
              <a:endCxn id="12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>
              <a:cxnSpLocks noChangeShapeType="1"/>
              <a:stCxn id="164" idx="7"/>
              <a:endCxn id="13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3" idx="0"/>
              <a:endCxn id="12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37" name="Straight Arrow Connector 136"/>
            <p:cNvCxnSpPr>
              <a:cxnSpLocks noChangeShapeType="1"/>
              <a:stCxn id="133" idx="2"/>
              <a:endCxn id="13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38" name="Straight Arrow Connector 137"/>
            <p:cNvCxnSpPr>
              <a:cxnSpLocks noChangeShapeType="1"/>
              <a:stCxn id="164" idx="5"/>
              <a:endCxn id="13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10</a:t>
              </a:r>
              <a:endParaRPr lang="en-US" sz="20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12</a:t>
              </a:r>
              <a:endParaRPr lang="en-US" sz="20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17</a:t>
              </a:r>
              <a:endParaRPr lang="en-US" sz="20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6</a:t>
              </a:r>
              <a:endParaRPr lang="en-US" sz="20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33</a:t>
              </a:r>
              <a:endParaRPr lang="en-US" sz="20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20</a:t>
              </a:r>
              <a:endParaRPr lang="en-US" sz="20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6</a:t>
              </a:r>
              <a:endParaRPr lang="en-US" sz="20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26</a:t>
              </a:r>
              <a:endParaRPr lang="en-US" sz="20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20</a:t>
              </a:r>
              <a:endParaRPr lang="en-US" sz="20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14</a:t>
              </a:r>
              <a:endParaRPr lang="en-US" sz="20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15</a:t>
              </a:r>
              <a:endParaRPr lang="en-US" sz="20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9</a:t>
              </a:r>
              <a:endParaRPr lang="en-US" sz="20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</a:t>
              </a:r>
              <a:endParaRPr lang="en-US" sz="20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5</a:t>
              </a:r>
              <a:endParaRPr lang="en-US" sz="20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11</a:t>
              </a:r>
              <a:endParaRPr lang="en-US" sz="2000" dirty="0"/>
            </a:p>
          </p:txBody>
        </p:sp>
        <p:cxnSp>
          <p:nvCxnSpPr>
            <p:cNvPr id="155" name="Straight Arrow Connector 154"/>
            <p:cNvCxnSpPr>
              <a:cxnSpLocks noChangeShapeType="1"/>
              <a:stCxn id="154" idx="1"/>
              <a:endCxn id="12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54" idx="3"/>
              <a:endCxn id="13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5</a:t>
              </a:r>
              <a:endParaRPr lang="en-US" sz="20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tx2">
                      <a:lumMod val="90000"/>
                    </a:schemeClr>
                  </a:solidFill>
                </a:rPr>
                <a:t>s</a:t>
              </a:r>
              <a:endParaRPr lang="en-US" sz="2800" dirty="0">
                <a:solidFill>
                  <a:schemeClr val="tx2">
                    <a:lumMod val="90000"/>
                  </a:schemeClr>
                </a:solidFill>
              </a:endParaRP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62" name="Straight Arrow Connector 161"/>
            <p:cNvCxnSpPr>
              <a:cxnSpLocks noChangeShapeType="1"/>
              <a:stCxn id="160" idx="4"/>
              <a:endCxn id="161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7</a:t>
              </a:r>
              <a:endParaRPr lang="en-US" sz="2000" dirty="0"/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802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1" name="Content Placeholder 60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 smtClean="0">
                <a:sym typeface="Wingdings" panose="05000000000000000000" pitchFamily="2" charset="2"/>
              </a:rPr>
              <a:t>The output is the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shortest paths tree </a:t>
            </a:r>
            <a:r>
              <a:rPr lang="en-US" sz="3000" dirty="0" smtClean="0">
                <a:sym typeface="Wingdings" panose="05000000000000000000" pitchFamily="2" charset="2"/>
              </a:rPr>
              <a:t>from the starting node to all others</a:t>
            </a:r>
            <a:endParaRPr lang="en-US" sz="3000" dirty="0" smtClean="0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 smtClean="0"/>
              <a:t>Reconstruct the path destination to source using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prev[</a:t>
            </a:r>
            <a:r>
              <a:rPr lang="en-US" sz="3000" b="1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</a:t>
            </a:r>
            <a:r>
              <a:rPr lang="en-US" dirty="0" smtClean="0"/>
              <a:t>Algorithm: Step #13</a:t>
            </a:r>
            <a:endParaRPr lang="en-US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609323"/>
              </p:ext>
            </p:extLst>
          </p:nvPr>
        </p:nvGraphicFramePr>
        <p:xfrm>
          <a:off x="1522421" y="2514600"/>
          <a:ext cx="9143996" cy="1205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67596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  <a:gridCol w="664700"/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endParaRPr lang="en-US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en-US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/>
                </a:tc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d[</a:t>
                      </a:r>
                      <a:r>
                        <a:rPr lang="en-US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</a:t>
                      </a:r>
                      <a:endParaRPr lang="en-US" dirty="0"/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37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26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20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41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42</a:t>
                      </a:r>
                      <a:endParaRPr lang="en-US" sz="2400" b="1" kern="1200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31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/>
                        <a:t>prev[</a:t>
                      </a:r>
                      <a:r>
                        <a:rPr lang="en-US" i="1" noProof="1" smtClean="0"/>
                        <a:t>v</a:t>
                      </a:r>
                      <a:r>
                        <a:rPr lang="en-US" noProof="1" smtClean="0"/>
                        <a:t>]</a:t>
                      </a:r>
                      <a:endParaRPr lang="en-US" noProof="1"/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11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  <a:endParaRPr lang="en-US" sz="2400" b="1" kern="1200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4113212" y="4101152"/>
            <a:ext cx="6487424" cy="2331310"/>
            <a:chOff x="4189412" y="4221890"/>
            <a:chExt cx="6487424" cy="2331310"/>
          </a:xfrm>
        </p:grpSpPr>
        <p:cxnSp>
          <p:nvCxnSpPr>
            <p:cNvPr id="113" name="Straight Arrow Connector 112"/>
            <p:cNvCxnSpPr>
              <a:cxnSpLocks noChangeShapeType="1"/>
              <a:stCxn id="173" idx="7"/>
              <a:endCxn id="209" idx="3"/>
            </p:cNvCxnSpPr>
            <p:nvPr/>
          </p:nvCxnSpPr>
          <p:spPr bwMode="auto">
            <a:xfrm flipV="1">
              <a:off x="8364439" y="4848913"/>
              <a:ext cx="700228" cy="3914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/>
            </a:ln>
            <a:effectLst/>
          </p:spPr>
        </p:cxnSp>
        <p:cxnSp>
          <p:nvCxnSpPr>
            <p:cNvPr id="114" name="Straight Arrow Connector 113"/>
            <p:cNvCxnSpPr>
              <a:cxnSpLocks noChangeShapeType="1"/>
              <a:stCxn id="174" idx="6"/>
              <a:endCxn id="209" idx="2"/>
            </p:cNvCxnSpPr>
            <p:nvPr/>
          </p:nvCxnSpPr>
          <p:spPr bwMode="auto">
            <a:xfrm>
              <a:off x="7515701" y="4499918"/>
              <a:ext cx="1458166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5" name="Straight Arrow Connector 114"/>
            <p:cNvCxnSpPr>
              <a:cxnSpLocks noChangeShapeType="1"/>
              <a:stCxn id="173" idx="1"/>
              <a:endCxn id="174" idx="5"/>
            </p:cNvCxnSpPr>
            <p:nvPr/>
          </p:nvCxnSpPr>
          <p:spPr bwMode="auto">
            <a:xfrm flipH="1" flipV="1">
              <a:off x="7429541" y="4696513"/>
              <a:ext cx="505070" cy="5438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/>
            </a:ln>
            <a:effectLst/>
          </p:spPr>
        </p:cxnSp>
        <p:cxnSp>
          <p:nvCxnSpPr>
            <p:cNvPr id="165" name="Straight Arrow Connector 164"/>
            <p:cNvCxnSpPr>
              <a:cxnSpLocks noChangeShapeType="1"/>
              <a:stCxn id="175" idx="6"/>
              <a:endCxn id="173" idx="2"/>
            </p:cNvCxnSpPr>
            <p:nvPr/>
          </p:nvCxnSpPr>
          <p:spPr bwMode="auto">
            <a:xfrm>
              <a:off x="6760482" y="5414318"/>
              <a:ext cx="1085108" cy="226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66" name="Straight Arrow Connector 165"/>
            <p:cNvCxnSpPr>
              <a:cxnSpLocks noChangeShapeType="1"/>
              <a:stCxn id="174" idx="3"/>
              <a:endCxn id="175" idx="7"/>
            </p:cNvCxnSpPr>
            <p:nvPr/>
          </p:nvCxnSpPr>
          <p:spPr bwMode="auto">
            <a:xfrm flipH="1">
              <a:off x="6678762" y="4696513"/>
              <a:ext cx="334765" cy="5212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/>
            </a:ln>
            <a:effectLst/>
          </p:spPr>
        </p:cxnSp>
        <p:cxnSp>
          <p:nvCxnSpPr>
            <p:cNvPr id="167" name="Straight Arrow Connector 166"/>
            <p:cNvCxnSpPr>
              <a:cxnSpLocks noChangeShapeType="1"/>
              <a:stCxn id="178" idx="6"/>
              <a:endCxn id="174" idx="2"/>
            </p:cNvCxnSpPr>
            <p:nvPr/>
          </p:nvCxnSpPr>
          <p:spPr bwMode="auto">
            <a:xfrm flipV="1">
              <a:off x="5621054" y="4499918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68" name="Straight Arrow Connector 167"/>
            <p:cNvCxnSpPr>
              <a:cxnSpLocks noChangeShapeType="1"/>
              <a:stCxn id="175" idx="1"/>
              <a:endCxn id="178" idx="5"/>
            </p:cNvCxnSpPr>
            <p:nvPr/>
          </p:nvCxnSpPr>
          <p:spPr bwMode="auto">
            <a:xfrm flipH="1" flipV="1">
              <a:off x="5534894" y="4848913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69" name="Straight Arrow Connector 168"/>
            <p:cNvCxnSpPr>
              <a:cxnSpLocks noChangeShapeType="1"/>
              <a:stCxn id="173" idx="5"/>
              <a:endCxn id="208" idx="1"/>
            </p:cNvCxnSpPr>
            <p:nvPr/>
          </p:nvCxnSpPr>
          <p:spPr bwMode="auto">
            <a:xfrm>
              <a:off x="8364439" y="5633568"/>
              <a:ext cx="658779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70" name="Straight Arrow Connector 169"/>
            <p:cNvCxnSpPr>
              <a:cxnSpLocks noChangeShapeType="1"/>
              <a:stCxn id="176" idx="2"/>
              <a:endCxn id="207" idx="6"/>
            </p:cNvCxnSpPr>
            <p:nvPr/>
          </p:nvCxnSpPr>
          <p:spPr bwMode="auto">
            <a:xfrm flipH="1" flipV="1">
              <a:off x="5846082" y="6247877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/>
            </a:ln>
            <a:effectLst/>
          </p:spPr>
        </p:cxnSp>
        <p:cxnSp>
          <p:nvCxnSpPr>
            <p:cNvPr id="171" name="Straight Arrow Connector 170"/>
            <p:cNvCxnSpPr>
              <a:cxnSpLocks noChangeShapeType="1"/>
              <a:stCxn id="175" idx="3"/>
              <a:endCxn id="207" idx="7"/>
            </p:cNvCxnSpPr>
            <p:nvPr/>
          </p:nvCxnSpPr>
          <p:spPr bwMode="auto">
            <a:xfrm flipH="1">
              <a:off x="5759922" y="5610913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/>
            </a:ln>
            <a:effectLst/>
          </p:spPr>
        </p:cxnSp>
        <p:cxnSp>
          <p:nvCxnSpPr>
            <p:cNvPr id="172" name="Straight Arrow Connector 171"/>
            <p:cNvCxnSpPr>
              <a:cxnSpLocks noChangeShapeType="1"/>
              <a:stCxn id="176" idx="7"/>
              <a:endCxn id="173" idx="3"/>
            </p:cNvCxnSpPr>
            <p:nvPr/>
          </p:nvCxnSpPr>
          <p:spPr bwMode="auto">
            <a:xfrm flipV="1">
              <a:off x="7595449" y="5633568"/>
              <a:ext cx="339162" cy="4450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73" name="Oval 172"/>
            <p:cNvSpPr>
              <a:spLocks noChangeArrowheads="1"/>
            </p:cNvSpPr>
            <p:nvPr/>
          </p:nvSpPr>
          <p:spPr bwMode="auto">
            <a:xfrm>
              <a:off x="7845590" y="5158945"/>
              <a:ext cx="607870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74" name="Oval 173"/>
            <p:cNvSpPr>
              <a:spLocks noChangeArrowheads="1"/>
            </p:cNvSpPr>
            <p:nvPr/>
          </p:nvSpPr>
          <p:spPr bwMode="auto">
            <a:xfrm>
              <a:off x="6927367" y="422189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75" name="Oval 174"/>
            <p:cNvSpPr>
              <a:spLocks noChangeArrowheads="1"/>
            </p:cNvSpPr>
            <p:nvPr/>
          </p:nvSpPr>
          <p:spPr bwMode="auto">
            <a:xfrm>
              <a:off x="6202461" y="513629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76" name="Oval 175"/>
            <p:cNvSpPr>
              <a:spLocks noChangeArrowheads="1"/>
            </p:cNvSpPr>
            <p:nvPr/>
          </p:nvSpPr>
          <p:spPr bwMode="auto">
            <a:xfrm>
              <a:off x="7093275" y="5997145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77" name="Straight Arrow Connector 176"/>
            <p:cNvCxnSpPr>
              <a:cxnSpLocks noChangeShapeType="1"/>
              <a:stCxn id="206" idx="7"/>
              <a:endCxn id="178" idx="3"/>
            </p:cNvCxnSpPr>
            <p:nvPr/>
          </p:nvCxnSpPr>
          <p:spPr bwMode="auto">
            <a:xfrm flipV="1">
              <a:off x="4691586" y="4848913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/>
            </a:ln>
            <a:effectLst/>
          </p:spPr>
        </p:cxnSp>
        <p:sp>
          <p:nvSpPr>
            <p:cNvPr id="178" name="Oval 177"/>
            <p:cNvSpPr>
              <a:spLocks noChangeArrowheads="1"/>
            </p:cNvSpPr>
            <p:nvPr/>
          </p:nvSpPr>
          <p:spPr bwMode="auto">
            <a:xfrm>
              <a:off x="5032720" y="437429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79" name="Straight Arrow Connector 178"/>
            <p:cNvCxnSpPr>
              <a:cxnSpLocks noChangeShapeType="1"/>
              <a:stCxn id="208" idx="0"/>
              <a:endCxn id="209" idx="4"/>
            </p:cNvCxnSpPr>
            <p:nvPr/>
          </p:nvCxnSpPr>
          <p:spPr bwMode="auto">
            <a:xfrm flipV="1">
              <a:off x="9231225" y="4930345"/>
              <a:ext cx="52654" cy="9906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80" name="Straight Arrow Connector 179"/>
            <p:cNvCxnSpPr>
              <a:cxnSpLocks noChangeShapeType="1"/>
              <a:stCxn id="208" idx="2"/>
              <a:endCxn id="176" idx="6"/>
            </p:cNvCxnSpPr>
            <p:nvPr/>
          </p:nvCxnSpPr>
          <p:spPr bwMode="auto">
            <a:xfrm flipH="1">
              <a:off x="7681609" y="6198973"/>
              <a:ext cx="1255449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/>
            </a:ln>
            <a:effectLst/>
          </p:spPr>
        </p:cxnSp>
        <p:cxnSp>
          <p:nvCxnSpPr>
            <p:cNvPr id="181" name="Straight Arrow Connector 180"/>
            <p:cNvCxnSpPr>
              <a:cxnSpLocks noChangeShapeType="1"/>
              <a:stCxn id="206" idx="5"/>
              <a:endCxn id="207" idx="1"/>
            </p:cNvCxnSpPr>
            <p:nvPr/>
          </p:nvCxnSpPr>
          <p:spPr bwMode="auto">
            <a:xfrm>
              <a:off x="4691586" y="5657352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/>
            </a:ln>
            <a:effectLst/>
          </p:spPr>
        </p:cxnSp>
        <p:cxnSp>
          <p:nvCxnSpPr>
            <p:cNvPr id="197" name="Straight Arrow Connector 196"/>
            <p:cNvCxnSpPr>
              <a:cxnSpLocks noChangeShapeType="1"/>
              <a:stCxn id="210" idx="1"/>
              <a:endCxn id="209" idx="5"/>
            </p:cNvCxnSpPr>
            <p:nvPr/>
          </p:nvCxnSpPr>
          <p:spPr bwMode="auto">
            <a:xfrm flipH="1" flipV="1">
              <a:off x="9503091" y="4848913"/>
              <a:ext cx="644521" cy="30985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/>
            </a:ln>
            <a:effectLst/>
          </p:spPr>
        </p:cxnSp>
        <p:cxnSp>
          <p:nvCxnSpPr>
            <p:cNvPr id="198" name="Straight Arrow Connector 197"/>
            <p:cNvCxnSpPr>
              <a:cxnSpLocks noChangeShapeType="1"/>
              <a:stCxn id="210" idx="3"/>
              <a:endCxn id="208" idx="7"/>
            </p:cNvCxnSpPr>
            <p:nvPr/>
          </p:nvCxnSpPr>
          <p:spPr bwMode="auto">
            <a:xfrm flipH="1">
              <a:off x="9439232" y="5551957"/>
              <a:ext cx="708380" cy="45042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206" name="Oval 205"/>
            <p:cNvSpPr>
              <a:spLocks noChangeArrowheads="1"/>
            </p:cNvSpPr>
            <p:nvPr/>
          </p:nvSpPr>
          <p:spPr bwMode="auto">
            <a:xfrm>
              <a:off x="4189412" y="5182729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07" name="Oval 206"/>
            <p:cNvSpPr>
              <a:spLocks noChangeArrowheads="1"/>
            </p:cNvSpPr>
            <p:nvPr/>
          </p:nvSpPr>
          <p:spPr bwMode="auto">
            <a:xfrm>
              <a:off x="5257748" y="5969849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08" name="Oval 207"/>
            <p:cNvSpPr>
              <a:spLocks noChangeArrowheads="1"/>
            </p:cNvSpPr>
            <p:nvPr/>
          </p:nvSpPr>
          <p:spPr bwMode="auto">
            <a:xfrm>
              <a:off x="8937058" y="5920945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09" name="Oval 208"/>
            <p:cNvSpPr>
              <a:spLocks noChangeArrowheads="1"/>
            </p:cNvSpPr>
            <p:nvPr/>
          </p:nvSpPr>
          <p:spPr bwMode="auto">
            <a:xfrm>
              <a:off x="8973867" y="4374291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10" name="Oval 209"/>
            <p:cNvSpPr>
              <a:spLocks noChangeArrowheads="1"/>
            </p:cNvSpPr>
            <p:nvPr/>
          </p:nvSpPr>
          <p:spPr bwMode="auto">
            <a:xfrm>
              <a:off x="10056812" y="5077335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4576491" y="468477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10</a:t>
              </a:r>
              <a:endParaRPr lang="en-US" sz="20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4996524" y="554708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12</a:t>
              </a:r>
              <a:endParaRPr lang="en-US" sz="20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8542438" y="468158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6</a:t>
              </a:r>
              <a:endParaRPr lang="en-US" sz="20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6351565" y="588464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14</a:t>
              </a:r>
              <a:endParaRPr lang="en-US" sz="2000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8128398" y="584682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15</a:t>
              </a:r>
              <a:endParaRPr lang="en-US" sz="2000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815158" y="545154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</a:t>
              </a:r>
              <a:endParaRPr lang="en-US" sz="2000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6618102" y="459929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5</a:t>
              </a:r>
              <a:endParaRPr lang="en-US" sz="2000" dirty="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7701041" y="473147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11</a:t>
              </a:r>
              <a:endParaRPr lang="en-US" sz="2000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9791206" y="466926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5</a:t>
              </a:r>
              <a:endParaRPr lang="en-US" sz="2000" dirty="0"/>
            </a:p>
          </p:txBody>
        </p:sp>
      </p:grpSp>
      <p:sp>
        <p:nvSpPr>
          <p:cNvPr id="229" name="Content Placeholder 60"/>
          <p:cNvSpPr txBox="1">
            <a:spLocks/>
          </p:cNvSpPr>
          <p:nvPr/>
        </p:nvSpPr>
        <p:spPr>
          <a:xfrm>
            <a:off x="394996" y="4128719"/>
            <a:ext cx="3451063" cy="242448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lvl="1" indent="-273050"/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prev[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600" dirty="0" smtClean="0"/>
              <a:t> holds the shortest paths tree edges</a:t>
            </a:r>
          </a:p>
          <a:p>
            <a:pPr marL="273050" lvl="1" indent="-273050">
              <a:spcBef>
                <a:spcPts val="1200"/>
              </a:spcBef>
            </a:pPr>
            <a:r>
              <a:rPr lang="en-US" sz="2600" dirty="0" smtClean="0"/>
              <a:t>Path[9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2600" dirty="0" smtClean="0">
                <a:cs typeface="Consolas" panose="020B0609020204030204" pitchFamily="49" charset="0"/>
              </a:rPr>
              <a:t> 0</a:t>
            </a:r>
            <a:r>
              <a:rPr lang="en-US" sz="2600" dirty="0" smtClean="0"/>
              <a:t>] = {9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2600" dirty="0" smtClean="0"/>
              <a:t> 1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2600" dirty="0" smtClean="0"/>
              <a:t> 11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2600" dirty="0" smtClean="0">
                <a:cs typeface="Consolas" panose="020B0609020204030204" pitchFamily="49" charset="0"/>
              </a:rPr>
              <a:t> </a:t>
            </a:r>
            <a:r>
              <a:rPr lang="en-US" sz="2600" dirty="0" smtClean="0"/>
              <a:t>4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2600" dirty="0" smtClean="0">
                <a:cs typeface="Consolas" panose="020B0609020204030204" pitchFamily="49" charset="0"/>
              </a:rPr>
              <a:t> </a:t>
            </a:r>
            <a:r>
              <a:rPr lang="en-US" sz="2600" dirty="0" smtClean="0"/>
              <a:t>5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2600" dirty="0" smtClean="0">
                <a:cs typeface="Consolas" panose="020B0609020204030204" pitchFamily="49" charset="0"/>
              </a:rPr>
              <a:t> </a:t>
            </a:r>
            <a:r>
              <a:rPr lang="en-US" sz="2600" dirty="0" smtClean="0"/>
              <a:t>6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2600" dirty="0" smtClean="0">
                <a:cs typeface="Consolas" panose="020B0609020204030204" pitchFamily="49" charset="0"/>
              </a:rPr>
              <a:t> </a:t>
            </a:r>
            <a:r>
              <a:rPr lang="en-US" sz="2600" dirty="0" smtClean="0"/>
              <a:t>0}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34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Dijkstra’s Algorithm – Pseudo Code</a:t>
            </a:r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757236" y="1155947"/>
            <a:ext cx="10671176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noProof="1" smtClean="0">
                <a:solidFill>
                  <a:srgbClr val="FBEEDC"/>
                </a:solidFill>
              </a:rPr>
              <a:t>d[0…n-1] = INFINITY; d[startNode] = 0</a:t>
            </a:r>
          </a:p>
          <a:p>
            <a:r>
              <a:rPr lang="en-US" sz="2600" noProof="1" smtClean="0">
                <a:solidFill>
                  <a:srgbClr val="FBEEDC"/>
                </a:solidFill>
              </a:rPr>
              <a:t>Q = priority queue holding nodes ordered by distance d[]</a:t>
            </a:r>
          </a:p>
          <a:p>
            <a:r>
              <a:rPr lang="en-US" sz="2600" noProof="1" smtClean="0">
                <a:solidFill>
                  <a:srgbClr val="FBEEDC"/>
                </a:solidFill>
              </a:rPr>
              <a:t>startNode </a:t>
            </a:r>
            <a:r>
              <a:rPr lang="en-US" sz="2600" noProof="1" smtClean="0">
                <a:solidFill>
                  <a:srgbClr val="FBEEDC"/>
                </a:solidFill>
                <a:sym typeface="Wingdings" panose="05000000000000000000" pitchFamily="2" charset="2"/>
              </a:rPr>
              <a:t> Q</a:t>
            </a:r>
            <a:endParaRPr lang="en-US" sz="2600" noProof="1" smtClean="0">
              <a:solidFill>
                <a:srgbClr val="FBEEDC"/>
              </a:solidFill>
            </a:endParaRPr>
          </a:p>
          <a:p>
            <a:r>
              <a:rPr lang="en-US" sz="2600" noProof="1" smtClean="0">
                <a:solidFill>
                  <a:srgbClr val="FBEEDC"/>
                </a:solidFill>
              </a:rPr>
              <a:t>while (Q is not empty)</a:t>
            </a:r>
          </a:p>
          <a:p>
            <a:r>
              <a:rPr lang="en-US" sz="2600" noProof="1" smtClean="0">
                <a:solidFill>
                  <a:srgbClr val="FBEEDC"/>
                </a:solidFill>
              </a:rPr>
              <a:t>  </a:t>
            </a:r>
            <a:r>
              <a:rPr lang="en-US" sz="2600" i="1" noProof="1" smtClean="0">
                <a:solidFill>
                  <a:srgbClr val="FBEEDC"/>
                </a:solidFill>
              </a:rPr>
              <a:t>minNode</a:t>
            </a:r>
            <a:r>
              <a:rPr lang="en-US" sz="2600" noProof="1" smtClean="0">
                <a:solidFill>
                  <a:srgbClr val="FBEEDC"/>
                </a:solidFill>
              </a:rPr>
              <a:t> = dequeue the smallest node from Q</a:t>
            </a:r>
          </a:p>
          <a:p>
            <a:r>
              <a:rPr lang="en-US" sz="2600" noProof="1" smtClean="0">
                <a:solidFill>
                  <a:srgbClr val="FBEEDC"/>
                </a:solidFill>
              </a:rPr>
              <a:t>  if (d[</a:t>
            </a:r>
            <a:r>
              <a:rPr lang="en-US" sz="2600" i="1" noProof="1">
                <a:solidFill>
                  <a:srgbClr val="FBEEDC"/>
                </a:solidFill>
              </a:rPr>
              <a:t>minNode</a:t>
            </a:r>
            <a:r>
              <a:rPr lang="en-US" sz="2600" noProof="1" smtClean="0">
                <a:solidFill>
                  <a:srgbClr val="FBEEDC"/>
                </a:solidFill>
              </a:rPr>
              <a:t>] == INFINITY) break;</a:t>
            </a:r>
          </a:p>
          <a:p>
            <a:r>
              <a:rPr lang="en-US" sz="2600" noProof="1" smtClean="0">
                <a:solidFill>
                  <a:srgbClr val="FBEEDC"/>
                </a:solidFill>
              </a:rPr>
              <a:t>  foreach (child </a:t>
            </a:r>
            <a:r>
              <a:rPr lang="en-US" sz="2600" i="1" noProof="1" smtClean="0">
                <a:solidFill>
                  <a:srgbClr val="FBEEDC"/>
                </a:solidFill>
              </a:rPr>
              <a:t>c</a:t>
            </a:r>
            <a:r>
              <a:rPr lang="en-US" sz="2600" noProof="1" smtClean="0">
                <a:solidFill>
                  <a:srgbClr val="FBEEDC"/>
                </a:solidFill>
              </a:rPr>
              <a:t> of </a:t>
            </a:r>
            <a:r>
              <a:rPr lang="en-US" sz="2600" i="1" noProof="1" smtClean="0">
                <a:solidFill>
                  <a:srgbClr val="FBEEDC"/>
                </a:solidFill>
              </a:rPr>
              <a:t>minNode</a:t>
            </a:r>
            <a:r>
              <a:rPr lang="en-US" sz="2600" noProof="1" smtClean="0">
                <a:solidFill>
                  <a:srgbClr val="FBEEDC"/>
                </a:solidFill>
              </a:rPr>
              <a:t>)</a:t>
            </a:r>
          </a:p>
          <a:p>
            <a:r>
              <a:rPr lang="en-US" sz="2600" noProof="1">
                <a:solidFill>
                  <a:srgbClr val="FBEEDC"/>
                </a:solidFill>
              </a:rPr>
              <a:t> </a:t>
            </a:r>
            <a:r>
              <a:rPr lang="en-US" sz="2600" noProof="1" smtClean="0">
                <a:solidFill>
                  <a:srgbClr val="FBEEDC"/>
                </a:solidFill>
              </a:rPr>
              <a:t>   if (</a:t>
            </a:r>
            <a:r>
              <a:rPr lang="en-US" sz="2600" i="1" noProof="1" smtClean="0">
                <a:solidFill>
                  <a:srgbClr val="FBEEDC"/>
                </a:solidFill>
              </a:rPr>
              <a:t>c</a:t>
            </a:r>
            <a:r>
              <a:rPr lang="en-US" sz="2600" noProof="1" smtClean="0">
                <a:solidFill>
                  <a:srgbClr val="FBEEDC"/>
                </a:solidFill>
              </a:rPr>
              <a:t> is unvisited) </a:t>
            </a:r>
            <a:r>
              <a:rPr lang="en-US" sz="2600" i="1" noProof="1" smtClean="0">
                <a:solidFill>
                  <a:srgbClr val="FBEEDC"/>
                </a:solidFill>
              </a:rPr>
              <a:t>c</a:t>
            </a:r>
            <a:r>
              <a:rPr lang="en-US" sz="2600" noProof="1" smtClean="0">
                <a:solidFill>
                  <a:srgbClr val="FBEEDC"/>
                </a:solidFill>
              </a:rPr>
              <a:t> </a:t>
            </a:r>
            <a:r>
              <a:rPr lang="en-US" sz="2600" noProof="1">
                <a:solidFill>
                  <a:srgbClr val="FBEEDC"/>
                </a:solidFill>
                <a:sym typeface="Wingdings" panose="05000000000000000000" pitchFamily="2" charset="2"/>
              </a:rPr>
              <a:t> </a:t>
            </a:r>
            <a:r>
              <a:rPr lang="en-US" sz="2600" noProof="1" smtClean="0">
                <a:solidFill>
                  <a:srgbClr val="FBEEDC"/>
                </a:solidFill>
                <a:sym typeface="Wingdings" panose="05000000000000000000" pitchFamily="2" charset="2"/>
              </a:rPr>
              <a:t>Q</a:t>
            </a:r>
            <a:endParaRPr lang="en-US" sz="2600" noProof="1" smtClean="0">
              <a:solidFill>
                <a:srgbClr val="FBEEDC"/>
              </a:solidFill>
            </a:endParaRPr>
          </a:p>
          <a:p>
            <a:r>
              <a:rPr lang="en-US" sz="2600" noProof="1" smtClean="0">
                <a:solidFill>
                  <a:srgbClr val="FBEEDC"/>
                </a:solidFill>
              </a:rPr>
              <a:t>    newDistance = </a:t>
            </a:r>
            <a:r>
              <a:rPr lang="en-US" sz="2600" noProof="1">
                <a:solidFill>
                  <a:srgbClr val="FBEEDC"/>
                </a:solidFill>
              </a:rPr>
              <a:t>d[</a:t>
            </a:r>
            <a:r>
              <a:rPr lang="en-US" sz="2600" i="1" noProof="1">
                <a:solidFill>
                  <a:srgbClr val="FBEEDC"/>
                </a:solidFill>
              </a:rPr>
              <a:t>minNode</a:t>
            </a:r>
            <a:r>
              <a:rPr lang="en-US" sz="2600" noProof="1" smtClean="0">
                <a:solidFill>
                  <a:srgbClr val="FBEEDC"/>
                </a:solidFill>
              </a:rPr>
              <a:t>] + distance {</a:t>
            </a:r>
            <a:r>
              <a:rPr lang="en-US" sz="2600" i="1" noProof="1" smtClean="0">
                <a:solidFill>
                  <a:srgbClr val="FBEEDC"/>
                </a:solidFill>
              </a:rPr>
              <a:t>minNode</a:t>
            </a:r>
            <a:r>
              <a:rPr lang="en-US" sz="2600" dirty="0" smtClean="0"/>
              <a:t> </a:t>
            </a:r>
            <a:r>
              <a:rPr lang="en-US" sz="2600" dirty="0"/>
              <a:t>→ </a:t>
            </a:r>
            <a:r>
              <a:rPr lang="en-US" sz="2600" i="1" noProof="1" smtClean="0">
                <a:solidFill>
                  <a:srgbClr val="FBEEDC"/>
                </a:solidFill>
              </a:rPr>
              <a:t>c</a:t>
            </a:r>
            <a:r>
              <a:rPr lang="en-US" sz="2600" noProof="1" smtClean="0">
                <a:solidFill>
                  <a:srgbClr val="FBEEDC"/>
                </a:solidFill>
              </a:rPr>
              <a:t>}</a:t>
            </a:r>
          </a:p>
          <a:p>
            <a:r>
              <a:rPr lang="en-US" sz="2600" noProof="1" smtClean="0">
                <a:solidFill>
                  <a:srgbClr val="FBEEDC"/>
                </a:solidFill>
              </a:rPr>
              <a:t>    if (newDistance &lt; d[c])</a:t>
            </a:r>
          </a:p>
          <a:p>
            <a:r>
              <a:rPr lang="en-US" sz="2600" noProof="1" smtClean="0">
                <a:solidFill>
                  <a:srgbClr val="FBEEDC"/>
                </a:solidFill>
              </a:rPr>
              <a:t>      d[c] = newDistance;</a:t>
            </a:r>
          </a:p>
          <a:p>
            <a:r>
              <a:rPr lang="en-US" sz="2600" noProof="1" smtClean="0">
                <a:solidFill>
                  <a:srgbClr val="FBEEDC"/>
                </a:solidFill>
              </a:rPr>
              <a:t>      reorder Q;</a:t>
            </a:r>
          </a:p>
          <a:p>
            <a:r>
              <a:rPr lang="en-US" sz="2600" noProof="1" smtClean="0">
                <a:solidFill>
                  <a:srgbClr val="FBEEDC"/>
                </a:solidFill>
              </a:rPr>
              <a:t>}</a:t>
            </a:r>
            <a:endParaRPr lang="en-US" sz="2600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51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Modifications</a:t>
            </a:r>
          </a:p>
          <a:p>
            <a:pPr lvl="1"/>
            <a:r>
              <a:rPr lang="en-US" dirty="0"/>
              <a:t>Implementation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queue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priority queue</a:t>
            </a:r>
          </a:p>
          <a:p>
            <a:pPr lvl="1"/>
            <a:r>
              <a:rPr lang="en-US" dirty="0" smtClean="0"/>
              <a:t>Having </a:t>
            </a:r>
            <a:r>
              <a:rPr lang="en-US" dirty="0"/>
              <a:t>a target </a:t>
            </a:r>
            <a:r>
              <a:rPr lang="en-US" dirty="0" smtClean="0"/>
              <a:t>node + stop when it is found</a:t>
            </a:r>
            <a:endParaRPr lang="en-US" dirty="0"/>
          </a:p>
          <a:p>
            <a:pPr lvl="1"/>
            <a:r>
              <a:rPr lang="en-US" dirty="0" smtClean="0"/>
              <a:t>Saving the shortest paths tree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prev[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Complexity depends on the implementation</a:t>
            </a:r>
          </a:p>
          <a:p>
            <a:pPr lvl="1"/>
            <a:r>
              <a:rPr lang="en-US" dirty="0" smtClean="0"/>
              <a:t>Typical implementation (with array):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O(n * n)</a:t>
            </a:r>
          </a:p>
          <a:p>
            <a:pPr lvl="1"/>
            <a:r>
              <a:rPr lang="en-US" dirty="0" smtClean="0"/>
              <a:t>With priority queue: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O(n + m) * log(n)</a:t>
            </a:r>
          </a:p>
          <a:p>
            <a:r>
              <a:rPr lang="en-US" dirty="0" smtClean="0"/>
              <a:t>Applications – maps, GPS, networks, air travel, etc.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Dijkstra’s Algorithm – More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98" y="706699"/>
            <a:ext cx="9757714" cy="4220588"/>
          </a:xfrm>
          <a:prstGeom prst="roundRect">
            <a:avLst>
              <a:gd name="adj" fmla="val 50000"/>
            </a:avLst>
          </a:prstGeom>
          <a:effectLst>
            <a:softEdge rad="6350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813" y="4894400"/>
            <a:ext cx="10363200" cy="820600"/>
          </a:xfrm>
        </p:spPr>
        <p:txBody>
          <a:bodyPr/>
          <a:lstStyle/>
          <a:p>
            <a:r>
              <a:rPr lang="en-US" dirty="0" smtClean="0"/>
              <a:t>Dijkstra’s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197322" y="1676400"/>
            <a:ext cx="7763703" cy="2355061"/>
            <a:chOff x="2197322" y="4095690"/>
            <a:chExt cx="7763703" cy="2355061"/>
          </a:xfrm>
        </p:grpSpPr>
        <p:cxnSp>
          <p:nvCxnSpPr>
            <p:cNvPr id="6" name="Straight Arrow Connector 5"/>
            <p:cNvCxnSpPr>
              <a:cxnSpLocks noChangeShapeType="1"/>
              <a:stCxn id="17" idx="7"/>
              <a:endCxn id="1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" name="Straight Arrow Connector 6"/>
            <p:cNvCxnSpPr>
              <a:cxnSpLocks noChangeShapeType="1"/>
              <a:stCxn id="19" idx="6"/>
              <a:endCxn id="1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8" name="Straight Arrow Connector 7"/>
            <p:cNvCxnSpPr>
              <a:cxnSpLocks noChangeShapeType="1"/>
              <a:stCxn id="17" idx="1"/>
              <a:endCxn id="1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9" name="Straight Arrow Connector 8"/>
            <p:cNvCxnSpPr>
              <a:cxnSpLocks noChangeShapeType="1"/>
              <a:stCxn id="20" idx="6"/>
              <a:endCxn id="1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" name="Straight Arrow Connector 9"/>
            <p:cNvCxnSpPr>
              <a:cxnSpLocks noChangeShapeType="1"/>
              <a:stCxn id="19" idx="3"/>
              <a:endCxn id="2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24" idx="6"/>
              <a:endCxn id="1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20" idx="1"/>
              <a:endCxn id="24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17" idx="5"/>
              <a:endCxn id="22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21" idx="2"/>
              <a:endCxn id="54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20" idx="3"/>
              <a:endCxn id="54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stCxn id="21" idx="7"/>
              <a:endCxn id="1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rgbClr val="97CEFB"/>
            </a:solidFill>
            <a:ln w="6350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5</a:t>
              </a:r>
              <a:endParaRPr lang="bg-BG" sz="2600" b="1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3" name="Straight Arrow Connector 22"/>
            <p:cNvCxnSpPr>
              <a:cxnSpLocks noChangeShapeType="1"/>
              <a:stCxn id="53" idx="7"/>
              <a:endCxn id="24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5" name="Straight Arrow Connector 24"/>
            <p:cNvCxnSpPr>
              <a:cxnSpLocks noChangeShapeType="1"/>
              <a:stCxn id="22" idx="0"/>
              <a:endCxn id="1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6" name="Straight Arrow Connector 25"/>
            <p:cNvCxnSpPr>
              <a:cxnSpLocks noChangeShapeType="1"/>
              <a:stCxn id="22" idx="2"/>
              <a:endCxn id="21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7" name="Straight Arrow Connector 26"/>
            <p:cNvCxnSpPr>
              <a:cxnSpLocks noChangeShapeType="1"/>
              <a:stCxn id="53" idx="5"/>
              <a:endCxn id="54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10</a:t>
              </a:r>
              <a:endParaRPr lang="en-US" sz="2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12</a:t>
              </a:r>
              <a:endParaRPr lang="en-US" sz="2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17</a:t>
              </a:r>
              <a:endParaRPr lang="en-US" sz="2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6</a:t>
              </a:r>
              <a:endParaRPr lang="en-US" sz="2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33</a:t>
              </a:r>
              <a:endParaRPr lang="en-US" sz="2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20</a:t>
              </a:r>
              <a:endParaRPr lang="en-US" sz="2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6</a:t>
              </a:r>
              <a:endParaRPr lang="en-US" sz="2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26</a:t>
              </a:r>
              <a:endParaRPr lang="en-US" sz="2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20</a:t>
              </a:r>
              <a:endParaRPr lang="en-US" sz="2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14</a:t>
              </a:r>
              <a:endParaRPr lang="en-US" sz="2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15</a:t>
              </a:r>
              <a:endParaRPr lang="en-US" sz="2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9</a:t>
              </a:r>
              <a:endParaRPr lang="en-US" sz="2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</a:t>
              </a:r>
              <a:endParaRPr lang="en-US" sz="2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5</a:t>
              </a:r>
              <a:endParaRPr lang="en-US" sz="2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11</a:t>
              </a:r>
              <a:endParaRPr lang="en-US" sz="2000" dirty="0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4" name="Straight Arrow Connector 43"/>
            <p:cNvCxnSpPr>
              <a:cxnSpLocks noChangeShapeType="1"/>
              <a:stCxn id="43" idx="1"/>
              <a:endCxn id="1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5" name="Straight Arrow Connector 44"/>
            <p:cNvCxnSpPr>
              <a:cxnSpLocks noChangeShapeType="1"/>
              <a:stCxn id="43" idx="3"/>
              <a:endCxn id="22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5</a:t>
              </a:r>
              <a:endParaRPr lang="en-US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tx2">
                      <a:lumMod val="90000"/>
                    </a:schemeClr>
                  </a:solidFill>
                </a:rPr>
                <a:t>s</a:t>
              </a:r>
              <a:endParaRPr lang="en-US" sz="2800" dirty="0">
                <a:solidFill>
                  <a:schemeClr val="tx2">
                    <a:lumMod val="90000"/>
                  </a:schemeClr>
                </a:solidFill>
              </a:endParaRP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1" name="Straight Arrow Connector 50"/>
            <p:cNvCxnSpPr>
              <a:cxnSpLocks noChangeShapeType="1"/>
              <a:stCxn id="49" idx="4"/>
              <a:endCxn id="50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7</a:t>
              </a:r>
              <a:endParaRPr lang="en-US" sz="2000" dirty="0"/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449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35961"/>
            <a:ext cx="10363200" cy="820600"/>
          </a:xfrm>
        </p:spPr>
        <p:txBody>
          <a:bodyPr/>
          <a:lstStyle/>
          <a:p>
            <a:r>
              <a:rPr lang="en-US" dirty="0" smtClean="0"/>
              <a:t>Strongly-Connected Components</a:t>
            </a:r>
            <a:endParaRPr lang="en-US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smtClean="0"/>
              <a:t>DFS-Based Algorithm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1370014" y="1258057"/>
            <a:ext cx="9448798" cy="3146062"/>
            <a:chOff x="2055812" y="3632833"/>
            <a:chExt cx="8015853" cy="2645137"/>
          </a:xfrm>
        </p:grpSpPr>
        <p:sp>
          <p:nvSpPr>
            <p:cNvPr id="42" name="Freeform 41"/>
            <p:cNvSpPr/>
            <p:nvPr/>
          </p:nvSpPr>
          <p:spPr>
            <a:xfrm>
              <a:off x="6878503" y="5362917"/>
              <a:ext cx="913917" cy="901928"/>
            </a:xfrm>
            <a:custGeom>
              <a:avLst/>
              <a:gdLst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764275 h 928048"/>
                <a:gd name="connsiteX12" fmla="*/ 95956 w 860230"/>
                <a:gd name="connsiteY12" fmla="*/ 846161 h 928048"/>
                <a:gd name="connsiteX13" fmla="*/ 136899 w 860230"/>
                <a:gd name="connsiteY13" fmla="*/ 859809 h 928048"/>
                <a:gd name="connsiteX14" fmla="*/ 164195 w 860230"/>
                <a:gd name="connsiteY14" fmla="*/ 900752 h 928048"/>
                <a:gd name="connsiteX15" fmla="*/ 232433 w 860230"/>
                <a:gd name="connsiteY15" fmla="*/ 914400 h 928048"/>
                <a:gd name="connsiteX16" fmla="*/ 273377 w 860230"/>
                <a:gd name="connsiteY16" fmla="*/ 928048 h 928048"/>
                <a:gd name="connsiteX17" fmla="*/ 573627 w 860230"/>
                <a:gd name="connsiteY17" fmla="*/ 914400 h 928048"/>
                <a:gd name="connsiteX18" fmla="*/ 655514 w 860230"/>
                <a:gd name="connsiteY18" fmla="*/ 887105 h 928048"/>
                <a:gd name="connsiteX19" fmla="*/ 737401 w 860230"/>
                <a:gd name="connsiteY19" fmla="*/ 818866 h 928048"/>
                <a:gd name="connsiteX20" fmla="*/ 791992 w 860230"/>
                <a:gd name="connsiteY20" fmla="*/ 736979 h 928048"/>
                <a:gd name="connsiteX21" fmla="*/ 805639 w 860230"/>
                <a:gd name="connsiteY21" fmla="*/ 696036 h 928048"/>
                <a:gd name="connsiteX22" fmla="*/ 832935 w 860230"/>
                <a:gd name="connsiteY22" fmla="*/ 655093 h 928048"/>
                <a:gd name="connsiteX23" fmla="*/ 860230 w 860230"/>
                <a:gd name="connsiteY23" fmla="*/ 518615 h 928048"/>
                <a:gd name="connsiteX24" fmla="*/ 846583 w 860230"/>
                <a:gd name="connsiteY24" fmla="*/ 259308 h 928048"/>
                <a:gd name="connsiteX25" fmla="*/ 819287 w 860230"/>
                <a:gd name="connsiteY25" fmla="*/ 177421 h 928048"/>
                <a:gd name="connsiteX26" fmla="*/ 778344 w 860230"/>
                <a:gd name="connsiteY26" fmla="*/ 136478 h 928048"/>
                <a:gd name="connsiteX27" fmla="*/ 710105 w 860230"/>
                <a:gd name="connsiteY27" fmla="*/ 54591 h 928048"/>
                <a:gd name="connsiteX28" fmla="*/ 600923 w 860230"/>
                <a:gd name="connsiteY28" fmla="*/ 0 h 928048"/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764275 h 928048"/>
                <a:gd name="connsiteX12" fmla="*/ 95956 w 860230"/>
                <a:gd name="connsiteY12" fmla="*/ 846161 h 928048"/>
                <a:gd name="connsiteX13" fmla="*/ 164195 w 860230"/>
                <a:gd name="connsiteY13" fmla="*/ 900752 h 928048"/>
                <a:gd name="connsiteX14" fmla="*/ 232433 w 860230"/>
                <a:gd name="connsiteY14" fmla="*/ 914400 h 928048"/>
                <a:gd name="connsiteX15" fmla="*/ 273377 w 860230"/>
                <a:gd name="connsiteY15" fmla="*/ 928048 h 928048"/>
                <a:gd name="connsiteX16" fmla="*/ 573627 w 860230"/>
                <a:gd name="connsiteY16" fmla="*/ 914400 h 928048"/>
                <a:gd name="connsiteX17" fmla="*/ 655514 w 860230"/>
                <a:gd name="connsiteY17" fmla="*/ 887105 h 928048"/>
                <a:gd name="connsiteX18" fmla="*/ 737401 w 860230"/>
                <a:gd name="connsiteY18" fmla="*/ 818866 h 928048"/>
                <a:gd name="connsiteX19" fmla="*/ 791992 w 860230"/>
                <a:gd name="connsiteY19" fmla="*/ 736979 h 928048"/>
                <a:gd name="connsiteX20" fmla="*/ 805639 w 860230"/>
                <a:gd name="connsiteY20" fmla="*/ 696036 h 928048"/>
                <a:gd name="connsiteX21" fmla="*/ 832935 w 860230"/>
                <a:gd name="connsiteY21" fmla="*/ 655093 h 928048"/>
                <a:gd name="connsiteX22" fmla="*/ 860230 w 860230"/>
                <a:gd name="connsiteY22" fmla="*/ 518615 h 928048"/>
                <a:gd name="connsiteX23" fmla="*/ 846583 w 860230"/>
                <a:gd name="connsiteY23" fmla="*/ 259308 h 928048"/>
                <a:gd name="connsiteX24" fmla="*/ 819287 w 860230"/>
                <a:gd name="connsiteY24" fmla="*/ 177421 h 928048"/>
                <a:gd name="connsiteX25" fmla="*/ 778344 w 860230"/>
                <a:gd name="connsiteY25" fmla="*/ 136478 h 928048"/>
                <a:gd name="connsiteX26" fmla="*/ 710105 w 860230"/>
                <a:gd name="connsiteY26" fmla="*/ 54591 h 928048"/>
                <a:gd name="connsiteX27" fmla="*/ 600923 w 860230"/>
                <a:gd name="connsiteY27" fmla="*/ 0 h 928048"/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694009 h 928048"/>
                <a:gd name="connsiteX12" fmla="*/ 95956 w 860230"/>
                <a:gd name="connsiteY12" fmla="*/ 846161 h 928048"/>
                <a:gd name="connsiteX13" fmla="*/ 164195 w 860230"/>
                <a:gd name="connsiteY13" fmla="*/ 900752 h 928048"/>
                <a:gd name="connsiteX14" fmla="*/ 232433 w 860230"/>
                <a:gd name="connsiteY14" fmla="*/ 914400 h 928048"/>
                <a:gd name="connsiteX15" fmla="*/ 273377 w 860230"/>
                <a:gd name="connsiteY15" fmla="*/ 928048 h 928048"/>
                <a:gd name="connsiteX16" fmla="*/ 573627 w 860230"/>
                <a:gd name="connsiteY16" fmla="*/ 914400 h 928048"/>
                <a:gd name="connsiteX17" fmla="*/ 655514 w 860230"/>
                <a:gd name="connsiteY17" fmla="*/ 887105 h 928048"/>
                <a:gd name="connsiteX18" fmla="*/ 737401 w 860230"/>
                <a:gd name="connsiteY18" fmla="*/ 818866 h 928048"/>
                <a:gd name="connsiteX19" fmla="*/ 791992 w 860230"/>
                <a:gd name="connsiteY19" fmla="*/ 736979 h 928048"/>
                <a:gd name="connsiteX20" fmla="*/ 805639 w 860230"/>
                <a:gd name="connsiteY20" fmla="*/ 696036 h 928048"/>
                <a:gd name="connsiteX21" fmla="*/ 832935 w 860230"/>
                <a:gd name="connsiteY21" fmla="*/ 655093 h 928048"/>
                <a:gd name="connsiteX22" fmla="*/ 860230 w 860230"/>
                <a:gd name="connsiteY22" fmla="*/ 518615 h 928048"/>
                <a:gd name="connsiteX23" fmla="*/ 846583 w 860230"/>
                <a:gd name="connsiteY23" fmla="*/ 259308 h 928048"/>
                <a:gd name="connsiteX24" fmla="*/ 819287 w 860230"/>
                <a:gd name="connsiteY24" fmla="*/ 177421 h 928048"/>
                <a:gd name="connsiteX25" fmla="*/ 778344 w 860230"/>
                <a:gd name="connsiteY25" fmla="*/ 136478 h 928048"/>
                <a:gd name="connsiteX26" fmla="*/ 710105 w 860230"/>
                <a:gd name="connsiteY26" fmla="*/ 54591 h 928048"/>
                <a:gd name="connsiteX27" fmla="*/ 600923 w 860230"/>
                <a:gd name="connsiteY27" fmla="*/ 0 h 928048"/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694009 h 928048"/>
                <a:gd name="connsiteX12" fmla="*/ 95956 w 860230"/>
                <a:gd name="connsiteY12" fmla="*/ 846161 h 928048"/>
                <a:gd name="connsiteX13" fmla="*/ 164195 w 860230"/>
                <a:gd name="connsiteY13" fmla="*/ 900752 h 928048"/>
                <a:gd name="connsiteX14" fmla="*/ 273377 w 860230"/>
                <a:gd name="connsiteY14" fmla="*/ 928048 h 928048"/>
                <a:gd name="connsiteX15" fmla="*/ 573627 w 860230"/>
                <a:gd name="connsiteY15" fmla="*/ 914400 h 928048"/>
                <a:gd name="connsiteX16" fmla="*/ 655514 w 860230"/>
                <a:gd name="connsiteY16" fmla="*/ 887105 h 928048"/>
                <a:gd name="connsiteX17" fmla="*/ 737401 w 860230"/>
                <a:gd name="connsiteY17" fmla="*/ 818866 h 928048"/>
                <a:gd name="connsiteX18" fmla="*/ 791992 w 860230"/>
                <a:gd name="connsiteY18" fmla="*/ 736979 h 928048"/>
                <a:gd name="connsiteX19" fmla="*/ 805639 w 860230"/>
                <a:gd name="connsiteY19" fmla="*/ 696036 h 928048"/>
                <a:gd name="connsiteX20" fmla="*/ 832935 w 860230"/>
                <a:gd name="connsiteY20" fmla="*/ 655093 h 928048"/>
                <a:gd name="connsiteX21" fmla="*/ 860230 w 860230"/>
                <a:gd name="connsiteY21" fmla="*/ 518615 h 928048"/>
                <a:gd name="connsiteX22" fmla="*/ 846583 w 860230"/>
                <a:gd name="connsiteY22" fmla="*/ 259308 h 928048"/>
                <a:gd name="connsiteX23" fmla="*/ 819287 w 860230"/>
                <a:gd name="connsiteY23" fmla="*/ 177421 h 928048"/>
                <a:gd name="connsiteX24" fmla="*/ 778344 w 860230"/>
                <a:gd name="connsiteY24" fmla="*/ 136478 h 928048"/>
                <a:gd name="connsiteX25" fmla="*/ 710105 w 860230"/>
                <a:gd name="connsiteY25" fmla="*/ 54591 h 928048"/>
                <a:gd name="connsiteX26" fmla="*/ 600923 w 860230"/>
                <a:gd name="connsiteY26" fmla="*/ 0 h 928048"/>
                <a:gd name="connsiteX0" fmla="*/ 600502 w 859809"/>
                <a:gd name="connsiteY0" fmla="*/ 0 h 928698"/>
                <a:gd name="connsiteX1" fmla="*/ 600502 w 859809"/>
                <a:gd name="connsiteY1" fmla="*/ 0 h 928698"/>
                <a:gd name="connsiteX2" fmla="*/ 341194 w 859809"/>
                <a:gd name="connsiteY2" fmla="*/ 13648 h 928698"/>
                <a:gd name="connsiteX3" fmla="*/ 245660 w 859809"/>
                <a:gd name="connsiteY3" fmla="*/ 54591 h 928698"/>
                <a:gd name="connsiteX4" fmla="*/ 150126 w 859809"/>
                <a:gd name="connsiteY4" fmla="*/ 109182 h 928698"/>
                <a:gd name="connsiteX5" fmla="*/ 122830 w 859809"/>
                <a:gd name="connsiteY5" fmla="*/ 150126 h 928698"/>
                <a:gd name="connsiteX6" fmla="*/ 81887 w 859809"/>
                <a:gd name="connsiteY6" fmla="*/ 191069 h 928698"/>
                <a:gd name="connsiteX7" fmla="*/ 68239 w 859809"/>
                <a:gd name="connsiteY7" fmla="*/ 232012 h 928698"/>
                <a:gd name="connsiteX8" fmla="*/ 40944 w 859809"/>
                <a:gd name="connsiteY8" fmla="*/ 272955 h 928698"/>
                <a:gd name="connsiteX9" fmla="*/ 27296 w 859809"/>
                <a:gd name="connsiteY9" fmla="*/ 313899 h 928698"/>
                <a:gd name="connsiteX10" fmla="*/ 0 w 859809"/>
                <a:gd name="connsiteY10" fmla="*/ 450376 h 928698"/>
                <a:gd name="connsiteX11" fmla="*/ 40944 w 859809"/>
                <a:gd name="connsiteY11" fmla="*/ 694009 h 928698"/>
                <a:gd name="connsiteX12" fmla="*/ 163774 w 859809"/>
                <a:gd name="connsiteY12" fmla="*/ 900752 h 928698"/>
                <a:gd name="connsiteX13" fmla="*/ 272956 w 859809"/>
                <a:gd name="connsiteY13" fmla="*/ 928048 h 928698"/>
                <a:gd name="connsiteX14" fmla="*/ 573206 w 859809"/>
                <a:gd name="connsiteY14" fmla="*/ 914400 h 928698"/>
                <a:gd name="connsiteX15" fmla="*/ 655093 w 859809"/>
                <a:gd name="connsiteY15" fmla="*/ 887105 h 928698"/>
                <a:gd name="connsiteX16" fmla="*/ 736980 w 859809"/>
                <a:gd name="connsiteY16" fmla="*/ 818866 h 928698"/>
                <a:gd name="connsiteX17" fmla="*/ 791571 w 859809"/>
                <a:gd name="connsiteY17" fmla="*/ 736979 h 928698"/>
                <a:gd name="connsiteX18" fmla="*/ 805218 w 859809"/>
                <a:gd name="connsiteY18" fmla="*/ 696036 h 928698"/>
                <a:gd name="connsiteX19" fmla="*/ 832514 w 859809"/>
                <a:gd name="connsiteY19" fmla="*/ 655093 h 928698"/>
                <a:gd name="connsiteX20" fmla="*/ 859809 w 859809"/>
                <a:gd name="connsiteY20" fmla="*/ 518615 h 928698"/>
                <a:gd name="connsiteX21" fmla="*/ 846162 w 859809"/>
                <a:gd name="connsiteY21" fmla="*/ 259308 h 928698"/>
                <a:gd name="connsiteX22" fmla="*/ 818866 w 859809"/>
                <a:gd name="connsiteY22" fmla="*/ 177421 h 928698"/>
                <a:gd name="connsiteX23" fmla="*/ 777923 w 859809"/>
                <a:gd name="connsiteY23" fmla="*/ 136478 h 928698"/>
                <a:gd name="connsiteX24" fmla="*/ 709684 w 859809"/>
                <a:gd name="connsiteY24" fmla="*/ 54591 h 928698"/>
                <a:gd name="connsiteX25" fmla="*/ 600502 w 859809"/>
                <a:gd name="connsiteY25" fmla="*/ 0 h 928698"/>
                <a:gd name="connsiteX0" fmla="*/ 600502 w 859809"/>
                <a:gd name="connsiteY0" fmla="*/ 0 h 928048"/>
                <a:gd name="connsiteX1" fmla="*/ 600502 w 859809"/>
                <a:gd name="connsiteY1" fmla="*/ 0 h 928048"/>
                <a:gd name="connsiteX2" fmla="*/ 341194 w 859809"/>
                <a:gd name="connsiteY2" fmla="*/ 13648 h 928048"/>
                <a:gd name="connsiteX3" fmla="*/ 245660 w 859809"/>
                <a:gd name="connsiteY3" fmla="*/ 54591 h 928048"/>
                <a:gd name="connsiteX4" fmla="*/ 150126 w 859809"/>
                <a:gd name="connsiteY4" fmla="*/ 109182 h 928048"/>
                <a:gd name="connsiteX5" fmla="*/ 122830 w 859809"/>
                <a:gd name="connsiteY5" fmla="*/ 150126 h 928048"/>
                <a:gd name="connsiteX6" fmla="*/ 81887 w 859809"/>
                <a:gd name="connsiteY6" fmla="*/ 191069 h 928048"/>
                <a:gd name="connsiteX7" fmla="*/ 68239 w 859809"/>
                <a:gd name="connsiteY7" fmla="*/ 232012 h 928048"/>
                <a:gd name="connsiteX8" fmla="*/ 40944 w 859809"/>
                <a:gd name="connsiteY8" fmla="*/ 272955 h 928048"/>
                <a:gd name="connsiteX9" fmla="*/ 27296 w 859809"/>
                <a:gd name="connsiteY9" fmla="*/ 313899 h 928048"/>
                <a:gd name="connsiteX10" fmla="*/ 0 w 859809"/>
                <a:gd name="connsiteY10" fmla="*/ 450376 h 928048"/>
                <a:gd name="connsiteX11" fmla="*/ 40944 w 859809"/>
                <a:gd name="connsiteY11" fmla="*/ 694009 h 928048"/>
                <a:gd name="connsiteX12" fmla="*/ 163774 w 859809"/>
                <a:gd name="connsiteY12" fmla="*/ 872645 h 928048"/>
                <a:gd name="connsiteX13" fmla="*/ 272956 w 859809"/>
                <a:gd name="connsiteY13" fmla="*/ 928048 h 928048"/>
                <a:gd name="connsiteX14" fmla="*/ 573206 w 859809"/>
                <a:gd name="connsiteY14" fmla="*/ 914400 h 928048"/>
                <a:gd name="connsiteX15" fmla="*/ 655093 w 859809"/>
                <a:gd name="connsiteY15" fmla="*/ 887105 h 928048"/>
                <a:gd name="connsiteX16" fmla="*/ 736980 w 859809"/>
                <a:gd name="connsiteY16" fmla="*/ 818866 h 928048"/>
                <a:gd name="connsiteX17" fmla="*/ 791571 w 859809"/>
                <a:gd name="connsiteY17" fmla="*/ 736979 h 928048"/>
                <a:gd name="connsiteX18" fmla="*/ 805218 w 859809"/>
                <a:gd name="connsiteY18" fmla="*/ 696036 h 928048"/>
                <a:gd name="connsiteX19" fmla="*/ 832514 w 859809"/>
                <a:gd name="connsiteY19" fmla="*/ 655093 h 928048"/>
                <a:gd name="connsiteX20" fmla="*/ 859809 w 859809"/>
                <a:gd name="connsiteY20" fmla="*/ 518615 h 928048"/>
                <a:gd name="connsiteX21" fmla="*/ 846162 w 859809"/>
                <a:gd name="connsiteY21" fmla="*/ 259308 h 928048"/>
                <a:gd name="connsiteX22" fmla="*/ 818866 w 859809"/>
                <a:gd name="connsiteY22" fmla="*/ 177421 h 928048"/>
                <a:gd name="connsiteX23" fmla="*/ 777923 w 859809"/>
                <a:gd name="connsiteY23" fmla="*/ 136478 h 928048"/>
                <a:gd name="connsiteX24" fmla="*/ 709684 w 859809"/>
                <a:gd name="connsiteY24" fmla="*/ 54591 h 928048"/>
                <a:gd name="connsiteX25" fmla="*/ 600502 w 859809"/>
                <a:gd name="connsiteY25" fmla="*/ 0 h 928048"/>
                <a:gd name="connsiteX0" fmla="*/ 600502 w 859809"/>
                <a:gd name="connsiteY0" fmla="*/ 0 h 942101"/>
                <a:gd name="connsiteX1" fmla="*/ 600502 w 859809"/>
                <a:gd name="connsiteY1" fmla="*/ 0 h 942101"/>
                <a:gd name="connsiteX2" fmla="*/ 341194 w 859809"/>
                <a:gd name="connsiteY2" fmla="*/ 13648 h 942101"/>
                <a:gd name="connsiteX3" fmla="*/ 245660 w 859809"/>
                <a:gd name="connsiteY3" fmla="*/ 54591 h 942101"/>
                <a:gd name="connsiteX4" fmla="*/ 150126 w 859809"/>
                <a:gd name="connsiteY4" fmla="*/ 109182 h 942101"/>
                <a:gd name="connsiteX5" fmla="*/ 122830 w 859809"/>
                <a:gd name="connsiteY5" fmla="*/ 150126 h 942101"/>
                <a:gd name="connsiteX6" fmla="*/ 81887 w 859809"/>
                <a:gd name="connsiteY6" fmla="*/ 191069 h 942101"/>
                <a:gd name="connsiteX7" fmla="*/ 68239 w 859809"/>
                <a:gd name="connsiteY7" fmla="*/ 232012 h 942101"/>
                <a:gd name="connsiteX8" fmla="*/ 40944 w 859809"/>
                <a:gd name="connsiteY8" fmla="*/ 272955 h 942101"/>
                <a:gd name="connsiteX9" fmla="*/ 27296 w 859809"/>
                <a:gd name="connsiteY9" fmla="*/ 313899 h 942101"/>
                <a:gd name="connsiteX10" fmla="*/ 0 w 859809"/>
                <a:gd name="connsiteY10" fmla="*/ 450376 h 942101"/>
                <a:gd name="connsiteX11" fmla="*/ 40944 w 859809"/>
                <a:gd name="connsiteY11" fmla="*/ 694009 h 942101"/>
                <a:gd name="connsiteX12" fmla="*/ 163774 w 859809"/>
                <a:gd name="connsiteY12" fmla="*/ 872645 h 942101"/>
                <a:gd name="connsiteX13" fmla="*/ 361513 w 859809"/>
                <a:gd name="connsiteY13" fmla="*/ 942101 h 942101"/>
                <a:gd name="connsiteX14" fmla="*/ 573206 w 859809"/>
                <a:gd name="connsiteY14" fmla="*/ 914400 h 942101"/>
                <a:gd name="connsiteX15" fmla="*/ 655093 w 859809"/>
                <a:gd name="connsiteY15" fmla="*/ 887105 h 942101"/>
                <a:gd name="connsiteX16" fmla="*/ 736980 w 859809"/>
                <a:gd name="connsiteY16" fmla="*/ 818866 h 942101"/>
                <a:gd name="connsiteX17" fmla="*/ 791571 w 859809"/>
                <a:gd name="connsiteY17" fmla="*/ 736979 h 942101"/>
                <a:gd name="connsiteX18" fmla="*/ 805218 w 859809"/>
                <a:gd name="connsiteY18" fmla="*/ 696036 h 942101"/>
                <a:gd name="connsiteX19" fmla="*/ 832514 w 859809"/>
                <a:gd name="connsiteY19" fmla="*/ 655093 h 942101"/>
                <a:gd name="connsiteX20" fmla="*/ 859809 w 859809"/>
                <a:gd name="connsiteY20" fmla="*/ 518615 h 942101"/>
                <a:gd name="connsiteX21" fmla="*/ 846162 w 859809"/>
                <a:gd name="connsiteY21" fmla="*/ 259308 h 942101"/>
                <a:gd name="connsiteX22" fmla="*/ 818866 w 859809"/>
                <a:gd name="connsiteY22" fmla="*/ 177421 h 942101"/>
                <a:gd name="connsiteX23" fmla="*/ 777923 w 859809"/>
                <a:gd name="connsiteY23" fmla="*/ 136478 h 942101"/>
                <a:gd name="connsiteX24" fmla="*/ 709684 w 859809"/>
                <a:gd name="connsiteY24" fmla="*/ 54591 h 942101"/>
                <a:gd name="connsiteX25" fmla="*/ 600502 w 859809"/>
                <a:gd name="connsiteY25" fmla="*/ 0 h 942101"/>
                <a:gd name="connsiteX0" fmla="*/ 600502 w 859809"/>
                <a:gd name="connsiteY0" fmla="*/ 0 h 942101"/>
                <a:gd name="connsiteX1" fmla="*/ 600502 w 859809"/>
                <a:gd name="connsiteY1" fmla="*/ 0 h 942101"/>
                <a:gd name="connsiteX2" fmla="*/ 341194 w 859809"/>
                <a:gd name="connsiteY2" fmla="*/ 13648 h 942101"/>
                <a:gd name="connsiteX3" fmla="*/ 245660 w 859809"/>
                <a:gd name="connsiteY3" fmla="*/ 54591 h 942101"/>
                <a:gd name="connsiteX4" fmla="*/ 150126 w 859809"/>
                <a:gd name="connsiteY4" fmla="*/ 109182 h 942101"/>
                <a:gd name="connsiteX5" fmla="*/ 122830 w 859809"/>
                <a:gd name="connsiteY5" fmla="*/ 150126 h 942101"/>
                <a:gd name="connsiteX6" fmla="*/ 81887 w 859809"/>
                <a:gd name="connsiteY6" fmla="*/ 191069 h 942101"/>
                <a:gd name="connsiteX7" fmla="*/ 68239 w 859809"/>
                <a:gd name="connsiteY7" fmla="*/ 232012 h 942101"/>
                <a:gd name="connsiteX8" fmla="*/ 40944 w 859809"/>
                <a:gd name="connsiteY8" fmla="*/ 272955 h 942101"/>
                <a:gd name="connsiteX9" fmla="*/ 27296 w 859809"/>
                <a:gd name="connsiteY9" fmla="*/ 313899 h 942101"/>
                <a:gd name="connsiteX10" fmla="*/ 0 w 859809"/>
                <a:gd name="connsiteY10" fmla="*/ 450376 h 942101"/>
                <a:gd name="connsiteX11" fmla="*/ 40944 w 859809"/>
                <a:gd name="connsiteY11" fmla="*/ 694009 h 942101"/>
                <a:gd name="connsiteX12" fmla="*/ 163774 w 859809"/>
                <a:gd name="connsiteY12" fmla="*/ 872645 h 942101"/>
                <a:gd name="connsiteX13" fmla="*/ 361513 w 859809"/>
                <a:gd name="connsiteY13" fmla="*/ 942101 h 942101"/>
                <a:gd name="connsiteX14" fmla="*/ 573206 w 859809"/>
                <a:gd name="connsiteY14" fmla="*/ 914400 h 942101"/>
                <a:gd name="connsiteX15" fmla="*/ 655093 w 859809"/>
                <a:gd name="connsiteY15" fmla="*/ 887105 h 942101"/>
                <a:gd name="connsiteX16" fmla="*/ 736980 w 859809"/>
                <a:gd name="connsiteY16" fmla="*/ 818866 h 942101"/>
                <a:gd name="connsiteX17" fmla="*/ 791571 w 859809"/>
                <a:gd name="connsiteY17" fmla="*/ 736979 h 942101"/>
                <a:gd name="connsiteX18" fmla="*/ 805218 w 859809"/>
                <a:gd name="connsiteY18" fmla="*/ 696036 h 942101"/>
                <a:gd name="connsiteX19" fmla="*/ 832514 w 859809"/>
                <a:gd name="connsiteY19" fmla="*/ 655093 h 942101"/>
                <a:gd name="connsiteX20" fmla="*/ 859809 w 859809"/>
                <a:gd name="connsiteY20" fmla="*/ 518615 h 942101"/>
                <a:gd name="connsiteX21" fmla="*/ 846162 w 859809"/>
                <a:gd name="connsiteY21" fmla="*/ 259308 h 942101"/>
                <a:gd name="connsiteX22" fmla="*/ 818866 w 859809"/>
                <a:gd name="connsiteY22" fmla="*/ 177421 h 942101"/>
                <a:gd name="connsiteX23" fmla="*/ 777923 w 859809"/>
                <a:gd name="connsiteY23" fmla="*/ 136478 h 942101"/>
                <a:gd name="connsiteX24" fmla="*/ 697033 w 859809"/>
                <a:gd name="connsiteY24" fmla="*/ 54591 h 942101"/>
                <a:gd name="connsiteX25" fmla="*/ 600502 w 859809"/>
                <a:gd name="connsiteY25" fmla="*/ 0 h 942101"/>
                <a:gd name="connsiteX0" fmla="*/ 600502 w 859809"/>
                <a:gd name="connsiteY0" fmla="*/ 0 h 942101"/>
                <a:gd name="connsiteX1" fmla="*/ 600502 w 859809"/>
                <a:gd name="connsiteY1" fmla="*/ 0 h 942101"/>
                <a:gd name="connsiteX2" fmla="*/ 341194 w 859809"/>
                <a:gd name="connsiteY2" fmla="*/ 13648 h 942101"/>
                <a:gd name="connsiteX3" fmla="*/ 245660 w 859809"/>
                <a:gd name="connsiteY3" fmla="*/ 54591 h 942101"/>
                <a:gd name="connsiteX4" fmla="*/ 150126 w 859809"/>
                <a:gd name="connsiteY4" fmla="*/ 109182 h 942101"/>
                <a:gd name="connsiteX5" fmla="*/ 122830 w 859809"/>
                <a:gd name="connsiteY5" fmla="*/ 150126 h 942101"/>
                <a:gd name="connsiteX6" fmla="*/ 81887 w 859809"/>
                <a:gd name="connsiteY6" fmla="*/ 191069 h 942101"/>
                <a:gd name="connsiteX7" fmla="*/ 68239 w 859809"/>
                <a:gd name="connsiteY7" fmla="*/ 232012 h 942101"/>
                <a:gd name="connsiteX8" fmla="*/ 40944 w 859809"/>
                <a:gd name="connsiteY8" fmla="*/ 272955 h 942101"/>
                <a:gd name="connsiteX9" fmla="*/ 27296 w 859809"/>
                <a:gd name="connsiteY9" fmla="*/ 313899 h 942101"/>
                <a:gd name="connsiteX10" fmla="*/ 0 w 859809"/>
                <a:gd name="connsiteY10" fmla="*/ 450376 h 942101"/>
                <a:gd name="connsiteX11" fmla="*/ 40944 w 859809"/>
                <a:gd name="connsiteY11" fmla="*/ 694009 h 942101"/>
                <a:gd name="connsiteX12" fmla="*/ 163774 w 859809"/>
                <a:gd name="connsiteY12" fmla="*/ 872645 h 942101"/>
                <a:gd name="connsiteX13" fmla="*/ 361513 w 859809"/>
                <a:gd name="connsiteY13" fmla="*/ 942101 h 942101"/>
                <a:gd name="connsiteX14" fmla="*/ 573206 w 859809"/>
                <a:gd name="connsiteY14" fmla="*/ 914400 h 942101"/>
                <a:gd name="connsiteX15" fmla="*/ 655093 w 859809"/>
                <a:gd name="connsiteY15" fmla="*/ 887105 h 942101"/>
                <a:gd name="connsiteX16" fmla="*/ 736980 w 859809"/>
                <a:gd name="connsiteY16" fmla="*/ 818866 h 942101"/>
                <a:gd name="connsiteX17" fmla="*/ 791571 w 859809"/>
                <a:gd name="connsiteY17" fmla="*/ 736979 h 942101"/>
                <a:gd name="connsiteX18" fmla="*/ 805218 w 859809"/>
                <a:gd name="connsiteY18" fmla="*/ 696036 h 942101"/>
                <a:gd name="connsiteX19" fmla="*/ 832514 w 859809"/>
                <a:gd name="connsiteY19" fmla="*/ 655093 h 942101"/>
                <a:gd name="connsiteX20" fmla="*/ 859809 w 859809"/>
                <a:gd name="connsiteY20" fmla="*/ 518615 h 942101"/>
                <a:gd name="connsiteX21" fmla="*/ 846162 w 859809"/>
                <a:gd name="connsiteY21" fmla="*/ 259308 h 942101"/>
                <a:gd name="connsiteX22" fmla="*/ 818866 w 859809"/>
                <a:gd name="connsiteY22" fmla="*/ 177421 h 942101"/>
                <a:gd name="connsiteX23" fmla="*/ 777923 w 859809"/>
                <a:gd name="connsiteY23" fmla="*/ 136478 h 942101"/>
                <a:gd name="connsiteX24" fmla="*/ 600502 w 859809"/>
                <a:gd name="connsiteY24" fmla="*/ 0 h 942101"/>
                <a:gd name="connsiteX0" fmla="*/ 575201 w 859809"/>
                <a:gd name="connsiteY0" fmla="*/ 28521 h 942515"/>
                <a:gd name="connsiteX1" fmla="*/ 600502 w 859809"/>
                <a:gd name="connsiteY1" fmla="*/ 414 h 942515"/>
                <a:gd name="connsiteX2" fmla="*/ 341194 w 859809"/>
                <a:gd name="connsiteY2" fmla="*/ 14062 h 942515"/>
                <a:gd name="connsiteX3" fmla="*/ 245660 w 859809"/>
                <a:gd name="connsiteY3" fmla="*/ 55005 h 942515"/>
                <a:gd name="connsiteX4" fmla="*/ 150126 w 859809"/>
                <a:gd name="connsiteY4" fmla="*/ 109596 h 942515"/>
                <a:gd name="connsiteX5" fmla="*/ 122830 w 859809"/>
                <a:gd name="connsiteY5" fmla="*/ 150540 h 942515"/>
                <a:gd name="connsiteX6" fmla="*/ 81887 w 859809"/>
                <a:gd name="connsiteY6" fmla="*/ 191483 h 942515"/>
                <a:gd name="connsiteX7" fmla="*/ 68239 w 859809"/>
                <a:gd name="connsiteY7" fmla="*/ 232426 h 942515"/>
                <a:gd name="connsiteX8" fmla="*/ 40944 w 859809"/>
                <a:gd name="connsiteY8" fmla="*/ 273369 h 942515"/>
                <a:gd name="connsiteX9" fmla="*/ 27296 w 859809"/>
                <a:gd name="connsiteY9" fmla="*/ 314313 h 942515"/>
                <a:gd name="connsiteX10" fmla="*/ 0 w 859809"/>
                <a:gd name="connsiteY10" fmla="*/ 450790 h 942515"/>
                <a:gd name="connsiteX11" fmla="*/ 40944 w 859809"/>
                <a:gd name="connsiteY11" fmla="*/ 694423 h 942515"/>
                <a:gd name="connsiteX12" fmla="*/ 163774 w 859809"/>
                <a:gd name="connsiteY12" fmla="*/ 873059 h 942515"/>
                <a:gd name="connsiteX13" fmla="*/ 361513 w 859809"/>
                <a:gd name="connsiteY13" fmla="*/ 942515 h 942515"/>
                <a:gd name="connsiteX14" fmla="*/ 573206 w 859809"/>
                <a:gd name="connsiteY14" fmla="*/ 914814 h 942515"/>
                <a:gd name="connsiteX15" fmla="*/ 655093 w 859809"/>
                <a:gd name="connsiteY15" fmla="*/ 887519 h 942515"/>
                <a:gd name="connsiteX16" fmla="*/ 736980 w 859809"/>
                <a:gd name="connsiteY16" fmla="*/ 819280 h 942515"/>
                <a:gd name="connsiteX17" fmla="*/ 791571 w 859809"/>
                <a:gd name="connsiteY17" fmla="*/ 737393 h 942515"/>
                <a:gd name="connsiteX18" fmla="*/ 805218 w 859809"/>
                <a:gd name="connsiteY18" fmla="*/ 696450 h 942515"/>
                <a:gd name="connsiteX19" fmla="*/ 832514 w 859809"/>
                <a:gd name="connsiteY19" fmla="*/ 655507 h 942515"/>
                <a:gd name="connsiteX20" fmla="*/ 859809 w 859809"/>
                <a:gd name="connsiteY20" fmla="*/ 519029 h 942515"/>
                <a:gd name="connsiteX21" fmla="*/ 846162 w 859809"/>
                <a:gd name="connsiteY21" fmla="*/ 259722 h 942515"/>
                <a:gd name="connsiteX22" fmla="*/ 818866 w 859809"/>
                <a:gd name="connsiteY22" fmla="*/ 177835 h 942515"/>
                <a:gd name="connsiteX23" fmla="*/ 777923 w 859809"/>
                <a:gd name="connsiteY23" fmla="*/ 136892 h 942515"/>
                <a:gd name="connsiteX24" fmla="*/ 575201 w 859809"/>
                <a:gd name="connsiteY24" fmla="*/ 28521 h 942515"/>
                <a:gd name="connsiteX0" fmla="*/ 575201 w 859809"/>
                <a:gd name="connsiteY0" fmla="*/ 28521 h 942515"/>
                <a:gd name="connsiteX1" fmla="*/ 600502 w 859809"/>
                <a:gd name="connsiteY1" fmla="*/ 414 h 942515"/>
                <a:gd name="connsiteX2" fmla="*/ 341194 w 859809"/>
                <a:gd name="connsiteY2" fmla="*/ 14062 h 942515"/>
                <a:gd name="connsiteX3" fmla="*/ 245660 w 859809"/>
                <a:gd name="connsiteY3" fmla="*/ 55005 h 942515"/>
                <a:gd name="connsiteX4" fmla="*/ 150126 w 859809"/>
                <a:gd name="connsiteY4" fmla="*/ 109596 h 942515"/>
                <a:gd name="connsiteX5" fmla="*/ 122830 w 859809"/>
                <a:gd name="connsiteY5" fmla="*/ 150540 h 942515"/>
                <a:gd name="connsiteX6" fmla="*/ 81887 w 859809"/>
                <a:gd name="connsiteY6" fmla="*/ 191483 h 942515"/>
                <a:gd name="connsiteX7" fmla="*/ 68239 w 859809"/>
                <a:gd name="connsiteY7" fmla="*/ 232426 h 942515"/>
                <a:gd name="connsiteX8" fmla="*/ 40944 w 859809"/>
                <a:gd name="connsiteY8" fmla="*/ 273369 h 942515"/>
                <a:gd name="connsiteX9" fmla="*/ 27296 w 859809"/>
                <a:gd name="connsiteY9" fmla="*/ 314313 h 942515"/>
                <a:gd name="connsiteX10" fmla="*/ 0 w 859809"/>
                <a:gd name="connsiteY10" fmla="*/ 450790 h 942515"/>
                <a:gd name="connsiteX11" fmla="*/ 40944 w 859809"/>
                <a:gd name="connsiteY11" fmla="*/ 694423 h 942515"/>
                <a:gd name="connsiteX12" fmla="*/ 163774 w 859809"/>
                <a:gd name="connsiteY12" fmla="*/ 873059 h 942515"/>
                <a:gd name="connsiteX13" fmla="*/ 361513 w 859809"/>
                <a:gd name="connsiteY13" fmla="*/ 942515 h 942515"/>
                <a:gd name="connsiteX14" fmla="*/ 573206 w 859809"/>
                <a:gd name="connsiteY14" fmla="*/ 914814 h 942515"/>
                <a:gd name="connsiteX15" fmla="*/ 655093 w 859809"/>
                <a:gd name="connsiteY15" fmla="*/ 887519 h 942515"/>
                <a:gd name="connsiteX16" fmla="*/ 736980 w 859809"/>
                <a:gd name="connsiteY16" fmla="*/ 819280 h 942515"/>
                <a:gd name="connsiteX17" fmla="*/ 791571 w 859809"/>
                <a:gd name="connsiteY17" fmla="*/ 737393 h 942515"/>
                <a:gd name="connsiteX18" fmla="*/ 805218 w 859809"/>
                <a:gd name="connsiteY18" fmla="*/ 696450 h 942515"/>
                <a:gd name="connsiteX19" fmla="*/ 832514 w 859809"/>
                <a:gd name="connsiteY19" fmla="*/ 655507 h 942515"/>
                <a:gd name="connsiteX20" fmla="*/ 859809 w 859809"/>
                <a:gd name="connsiteY20" fmla="*/ 519029 h 942515"/>
                <a:gd name="connsiteX21" fmla="*/ 846162 w 859809"/>
                <a:gd name="connsiteY21" fmla="*/ 259722 h 942515"/>
                <a:gd name="connsiteX22" fmla="*/ 818866 w 859809"/>
                <a:gd name="connsiteY22" fmla="*/ 177835 h 942515"/>
                <a:gd name="connsiteX23" fmla="*/ 575201 w 859809"/>
                <a:gd name="connsiteY23" fmla="*/ 28521 h 942515"/>
                <a:gd name="connsiteX0" fmla="*/ 575201 w 870155"/>
                <a:gd name="connsiteY0" fmla="*/ 29641 h 943635"/>
                <a:gd name="connsiteX1" fmla="*/ 600502 w 870155"/>
                <a:gd name="connsiteY1" fmla="*/ 1534 h 943635"/>
                <a:gd name="connsiteX2" fmla="*/ 341194 w 870155"/>
                <a:gd name="connsiteY2" fmla="*/ 15182 h 943635"/>
                <a:gd name="connsiteX3" fmla="*/ 245660 w 870155"/>
                <a:gd name="connsiteY3" fmla="*/ 56125 h 943635"/>
                <a:gd name="connsiteX4" fmla="*/ 150126 w 870155"/>
                <a:gd name="connsiteY4" fmla="*/ 110716 h 943635"/>
                <a:gd name="connsiteX5" fmla="*/ 122830 w 870155"/>
                <a:gd name="connsiteY5" fmla="*/ 151660 h 943635"/>
                <a:gd name="connsiteX6" fmla="*/ 81887 w 870155"/>
                <a:gd name="connsiteY6" fmla="*/ 192603 h 943635"/>
                <a:gd name="connsiteX7" fmla="*/ 68239 w 870155"/>
                <a:gd name="connsiteY7" fmla="*/ 233546 h 943635"/>
                <a:gd name="connsiteX8" fmla="*/ 40944 w 870155"/>
                <a:gd name="connsiteY8" fmla="*/ 274489 h 943635"/>
                <a:gd name="connsiteX9" fmla="*/ 27296 w 870155"/>
                <a:gd name="connsiteY9" fmla="*/ 315433 h 943635"/>
                <a:gd name="connsiteX10" fmla="*/ 0 w 870155"/>
                <a:gd name="connsiteY10" fmla="*/ 451910 h 943635"/>
                <a:gd name="connsiteX11" fmla="*/ 40944 w 870155"/>
                <a:gd name="connsiteY11" fmla="*/ 695543 h 943635"/>
                <a:gd name="connsiteX12" fmla="*/ 163774 w 870155"/>
                <a:gd name="connsiteY12" fmla="*/ 874179 h 943635"/>
                <a:gd name="connsiteX13" fmla="*/ 361513 w 870155"/>
                <a:gd name="connsiteY13" fmla="*/ 943635 h 943635"/>
                <a:gd name="connsiteX14" fmla="*/ 573206 w 870155"/>
                <a:gd name="connsiteY14" fmla="*/ 915934 h 943635"/>
                <a:gd name="connsiteX15" fmla="*/ 655093 w 870155"/>
                <a:gd name="connsiteY15" fmla="*/ 888639 h 943635"/>
                <a:gd name="connsiteX16" fmla="*/ 736980 w 870155"/>
                <a:gd name="connsiteY16" fmla="*/ 820400 h 943635"/>
                <a:gd name="connsiteX17" fmla="*/ 791571 w 870155"/>
                <a:gd name="connsiteY17" fmla="*/ 738513 h 943635"/>
                <a:gd name="connsiteX18" fmla="*/ 805218 w 870155"/>
                <a:gd name="connsiteY18" fmla="*/ 697570 h 943635"/>
                <a:gd name="connsiteX19" fmla="*/ 832514 w 870155"/>
                <a:gd name="connsiteY19" fmla="*/ 656627 h 943635"/>
                <a:gd name="connsiteX20" fmla="*/ 859809 w 870155"/>
                <a:gd name="connsiteY20" fmla="*/ 520149 h 943635"/>
                <a:gd name="connsiteX21" fmla="*/ 846162 w 870155"/>
                <a:gd name="connsiteY21" fmla="*/ 260842 h 943635"/>
                <a:gd name="connsiteX22" fmla="*/ 575201 w 870155"/>
                <a:gd name="connsiteY22" fmla="*/ 29641 h 943635"/>
                <a:gd name="connsiteX0" fmla="*/ 575201 w 859809"/>
                <a:gd name="connsiteY0" fmla="*/ 28522 h 942516"/>
                <a:gd name="connsiteX1" fmla="*/ 600502 w 859809"/>
                <a:gd name="connsiteY1" fmla="*/ 415 h 942516"/>
                <a:gd name="connsiteX2" fmla="*/ 341194 w 859809"/>
                <a:gd name="connsiteY2" fmla="*/ 14063 h 942516"/>
                <a:gd name="connsiteX3" fmla="*/ 245660 w 859809"/>
                <a:gd name="connsiteY3" fmla="*/ 55006 h 942516"/>
                <a:gd name="connsiteX4" fmla="*/ 150126 w 859809"/>
                <a:gd name="connsiteY4" fmla="*/ 109597 h 942516"/>
                <a:gd name="connsiteX5" fmla="*/ 122830 w 859809"/>
                <a:gd name="connsiteY5" fmla="*/ 150541 h 942516"/>
                <a:gd name="connsiteX6" fmla="*/ 81887 w 859809"/>
                <a:gd name="connsiteY6" fmla="*/ 191484 h 942516"/>
                <a:gd name="connsiteX7" fmla="*/ 68239 w 859809"/>
                <a:gd name="connsiteY7" fmla="*/ 232427 h 942516"/>
                <a:gd name="connsiteX8" fmla="*/ 40944 w 859809"/>
                <a:gd name="connsiteY8" fmla="*/ 273370 h 942516"/>
                <a:gd name="connsiteX9" fmla="*/ 27296 w 859809"/>
                <a:gd name="connsiteY9" fmla="*/ 314314 h 942516"/>
                <a:gd name="connsiteX10" fmla="*/ 0 w 859809"/>
                <a:gd name="connsiteY10" fmla="*/ 450791 h 942516"/>
                <a:gd name="connsiteX11" fmla="*/ 40944 w 859809"/>
                <a:gd name="connsiteY11" fmla="*/ 694424 h 942516"/>
                <a:gd name="connsiteX12" fmla="*/ 163774 w 859809"/>
                <a:gd name="connsiteY12" fmla="*/ 873060 h 942516"/>
                <a:gd name="connsiteX13" fmla="*/ 361513 w 859809"/>
                <a:gd name="connsiteY13" fmla="*/ 942516 h 942516"/>
                <a:gd name="connsiteX14" fmla="*/ 573206 w 859809"/>
                <a:gd name="connsiteY14" fmla="*/ 914815 h 942516"/>
                <a:gd name="connsiteX15" fmla="*/ 655093 w 859809"/>
                <a:gd name="connsiteY15" fmla="*/ 887520 h 942516"/>
                <a:gd name="connsiteX16" fmla="*/ 736980 w 859809"/>
                <a:gd name="connsiteY16" fmla="*/ 819281 h 942516"/>
                <a:gd name="connsiteX17" fmla="*/ 791571 w 859809"/>
                <a:gd name="connsiteY17" fmla="*/ 737394 h 942516"/>
                <a:gd name="connsiteX18" fmla="*/ 805218 w 859809"/>
                <a:gd name="connsiteY18" fmla="*/ 696451 h 942516"/>
                <a:gd name="connsiteX19" fmla="*/ 832514 w 859809"/>
                <a:gd name="connsiteY19" fmla="*/ 655508 h 942516"/>
                <a:gd name="connsiteX20" fmla="*/ 859809 w 859809"/>
                <a:gd name="connsiteY20" fmla="*/ 519030 h 942516"/>
                <a:gd name="connsiteX21" fmla="*/ 757606 w 859809"/>
                <a:gd name="connsiteY21" fmla="*/ 231616 h 942516"/>
                <a:gd name="connsiteX22" fmla="*/ 575201 w 859809"/>
                <a:gd name="connsiteY22" fmla="*/ 28522 h 942516"/>
                <a:gd name="connsiteX0" fmla="*/ 757606 w 859809"/>
                <a:gd name="connsiteY0" fmla="*/ 245669 h 956569"/>
                <a:gd name="connsiteX1" fmla="*/ 600502 w 859809"/>
                <a:gd name="connsiteY1" fmla="*/ 14468 h 956569"/>
                <a:gd name="connsiteX2" fmla="*/ 341194 w 859809"/>
                <a:gd name="connsiteY2" fmla="*/ 28116 h 956569"/>
                <a:gd name="connsiteX3" fmla="*/ 245660 w 859809"/>
                <a:gd name="connsiteY3" fmla="*/ 69059 h 956569"/>
                <a:gd name="connsiteX4" fmla="*/ 150126 w 859809"/>
                <a:gd name="connsiteY4" fmla="*/ 123650 h 956569"/>
                <a:gd name="connsiteX5" fmla="*/ 122830 w 859809"/>
                <a:gd name="connsiteY5" fmla="*/ 164594 h 956569"/>
                <a:gd name="connsiteX6" fmla="*/ 81887 w 859809"/>
                <a:gd name="connsiteY6" fmla="*/ 205537 h 956569"/>
                <a:gd name="connsiteX7" fmla="*/ 68239 w 859809"/>
                <a:gd name="connsiteY7" fmla="*/ 246480 h 956569"/>
                <a:gd name="connsiteX8" fmla="*/ 40944 w 859809"/>
                <a:gd name="connsiteY8" fmla="*/ 287423 h 956569"/>
                <a:gd name="connsiteX9" fmla="*/ 27296 w 859809"/>
                <a:gd name="connsiteY9" fmla="*/ 328367 h 956569"/>
                <a:gd name="connsiteX10" fmla="*/ 0 w 859809"/>
                <a:gd name="connsiteY10" fmla="*/ 464844 h 956569"/>
                <a:gd name="connsiteX11" fmla="*/ 40944 w 859809"/>
                <a:gd name="connsiteY11" fmla="*/ 708477 h 956569"/>
                <a:gd name="connsiteX12" fmla="*/ 163774 w 859809"/>
                <a:gd name="connsiteY12" fmla="*/ 887113 h 956569"/>
                <a:gd name="connsiteX13" fmla="*/ 361513 w 859809"/>
                <a:gd name="connsiteY13" fmla="*/ 956569 h 956569"/>
                <a:gd name="connsiteX14" fmla="*/ 573206 w 859809"/>
                <a:gd name="connsiteY14" fmla="*/ 928868 h 956569"/>
                <a:gd name="connsiteX15" fmla="*/ 655093 w 859809"/>
                <a:gd name="connsiteY15" fmla="*/ 901573 h 956569"/>
                <a:gd name="connsiteX16" fmla="*/ 736980 w 859809"/>
                <a:gd name="connsiteY16" fmla="*/ 833334 h 956569"/>
                <a:gd name="connsiteX17" fmla="*/ 791571 w 859809"/>
                <a:gd name="connsiteY17" fmla="*/ 751447 h 956569"/>
                <a:gd name="connsiteX18" fmla="*/ 805218 w 859809"/>
                <a:gd name="connsiteY18" fmla="*/ 710504 h 956569"/>
                <a:gd name="connsiteX19" fmla="*/ 832514 w 859809"/>
                <a:gd name="connsiteY19" fmla="*/ 669561 h 956569"/>
                <a:gd name="connsiteX20" fmla="*/ 859809 w 859809"/>
                <a:gd name="connsiteY20" fmla="*/ 533083 h 956569"/>
                <a:gd name="connsiteX21" fmla="*/ 757606 w 859809"/>
                <a:gd name="connsiteY21" fmla="*/ 245669 h 956569"/>
                <a:gd name="connsiteX0" fmla="*/ 757606 w 859809"/>
                <a:gd name="connsiteY0" fmla="*/ 217821 h 928721"/>
                <a:gd name="connsiteX1" fmla="*/ 600502 w 859809"/>
                <a:gd name="connsiteY1" fmla="*/ 56887 h 928721"/>
                <a:gd name="connsiteX2" fmla="*/ 341194 w 859809"/>
                <a:gd name="connsiteY2" fmla="*/ 268 h 928721"/>
                <a:gd name="connsiteX3" fmla="*/ 245660 w 859809"/>
                <a:gd name="connsiteY3" fmla="*/ 41211 h 928721"/>
                <a:gd name="connsiteX4" fmla="*/ 150126 w 859809"/>
                <a:gd name="connsiteY4" fmla="*/ 95802 h 928721"/>
                <a:gd name="connsiteX5" fmla="*/ 122830 w 859809"/>
                <a:gd name="connsiteY5" fmla="*/ 136746 h 928721"/>
                <a:gd name="connsiteX6" fmla="*/ 81887 w 859809"/>
                <a:gd name="connsiteY6" fmla="*/ 177689 h 928721"/>
                <a:gd name="connsiteX7" fmla="*/ 68239 w 859809"/>
                <a:gd name="connsiteY7" fmla="*/ 218632 h 928721"/>
                <a:gd name="connsiteX8" fmla="*/ 40944 w 859809"/>
                <a:gd name="connsiteY8" fmla="*/ 259575 h 928721"/>
                <a:gd name="connsiteX9" fmla="*/ 27296 w 859809"/>
                <a:gd name="connsiteY9" fmla="*/ 300519 h 928721"/>
                <a:gd name="connsiteX10" fmla="*/ 0 w 859809"/>
                <a:gd name="connsiteY10" fmla="*/ 436996 h 928721"/>
                <a:gd name="connsiteX11" fmla="*/ 40944 w 859809"/>
                <a:gd name="connsiteY11" fmla="*/ 680629 h 928721"/>
                <a:gd name="connsiteX12" fmla="*/ 163774 w 859809"/>
                <a:gd name="connsiteY12" fmla="*/ 859265 h 928721"/>
                <a:gd name="connsiteX13" fmla="*/ 361513 w 859809"/>
                <a:gd name="connsiteY13" fmla="*/ 928721 h 928721"/>
                <a:gd name="connsiteX14" fmla="*/ 573206 w 859809"/>
                <a:gd name="connsiteY14" fmla="*/ 901020 h 928721"/>
                <a:gd name="connsiteX15" fmla="*/ 655093 w 859809"/>
                <a:gd name="connsiteY15" fmla="*/ 873725 h 928721"/>
                <a:gd name="connsiteX16" fmla="*/ 736980 w 859809"/>
                <a:gd name="connsiteY16" fmla="*/ 805486 h 928721"/>
                <a:gd name="connsiteX17" fmla="*/ 791571 w 859809"/>
                <a:gd name="connsiteY17" fmla="*/ 723599 h 928721"/>
                <a:gd name="connsiteX18" fmla="*/ 805218 w 859809"/>
                <a:gd name="connsiteY18" fmla="*/ 682656 h 928721"/>
                <a:gd name="connsiteX19" fmla="*/ 832514 w 859809"/>
                <a:gd name="connsiteY19" fmla="*/ 641713 h 928721"/>
                <a:gd name="connsiteX20" fmla="*/ 859809 w 859809"/>
                <a:gd name="connsiteY20" fmla="*/ 505235 h 928721"/>
                <a:gd name="connsiteX21" fmla="*/ 757606 w 859809"/>
                <a:gd name="connsiteY21" fmla="*/ 217821 h 928721"/>
                <a:gd name="connsiteX0" fmla="*/ 782907 w 859809"/>
                <a:gd name="connsiteY0" fmla="*/ 217821 h 928721"/>
                <a:gd name="connsiteX1" fmla="*/ 600502 w 859809"/>
                <a:gd name="connsiteY1" fmla="*/ 56887 h 928721"/>
                <a:gd name="connsiteX2" fmla="*/ 341194 w 859809"/>
                <a:gd name="connsiteY2" fmla="*/ 268 h 928721"/>
                <a:gd name="connsiteX3" fmla="*/ 245660 w 859809"/>
                <a:gd name="connsiteY3" fmla="*/ 41211 h 928721"/>
                <a:gd name="connsiteX4" fmla="*/ 150126 w 859809"/>
                <a:gd name="connsiteY4" fmla="*/ 95802 h 928721"/>
                <a:gd name="connsiteX5" fmla="*/ 122830 w 859809"/>
                <a:gd name="connsiteY5" fmla="*/ 136746 h 928721"/>
                <a:gd name="connsiteX6" fmla="*/ 81887 w 859809"/>
                <a:gd name="connsiteY6" fmla="*/ 177689 h 928721"/>
                <a:gd name="connsiteX7" fmla="*/ 68239 w 859809"/>
                <a:gd name="connsiteY7" fmla="*/ 218632 h 928721"/>
                <a:gd name="connsiteX8" fmla="*/ 40944 w 859809"/>
                <a:gd name="connsiteY8" fmla="*/ 259575 h 928721"/>
                <a:gd name="connsiteX9" fmla="*/ 27296 w 859809"/>
                <a:gd name="connsiteY9" fmla="*/ 300519 h 928721"/>
                <a:gd name="connsiteX10" fmla="*/ 0 w 859809"/>
                <a:gd name="connsiteY10" fmla="*/ 436996 h 928721"/>
                <a:gd name="connsiteX11" fmla="*/ 40944 w 859809"/>
                <a:gd name="connsiteY11" fmla="*/ 680629 h 928721"/>
                <a:gd name="connsiteX12" fmla="*/ 163774 w 859809"/>
                <a:gd name="connsiteY12" fmla="*/ 859265 h 928721"/>
                <a:gd name="connsiteX13" fmla="*/ 361513 w 859809"/>
                <a:gd name="connsiteY13" fmla="*/ 928721 h 928721"/>
                <a:gd name="connsiteX14" fmla="*/ 573206 w 859809"/>
                <a:gd name="connsiteY14" fmla="*/ 901020 h 928721"/>
                <a:gd name="connsiteX15" fmla="*/ 655093 w 859809"/>
                <a:gd name="connsiteY15" fmla="*/ 873725 h 928721"/>
                <a:gd name="connsiteX16" fmla="*/ 736980 w 859809"/>
                <a:gd name="connsiteY16" fmla="*/ 805486 h 928721"/>
                <a:gd name="connsiteX17" fmla="*/ 791571 w 859809"/>
                <a:gd name="connsiteY17" fmla="*/ 723599 h 928721"/>
                <a:gd name="connsiteX18" fmla="*/ 805218 w 859809"/>
                <a:gd name="connsiteY18" fmla="*/ 682656 h 928721"/>
                <a:gd name="connsiteX19" fmla="*/ 832514 w 859809"/>
                <a:gd name="connsiteY19" fmla="*/ 641713 h 928721"/>
                <a:gd name="connsiteX20" fmla="*/ 859809 w 859809"/>
                <a:gd name="connsiteY20" fmla="*/ 505235 h 928721"/>
                <a:gd name="connsiteX21" fmla="*/ 782907 w 859809"/>
                <a:gd name="connsiteY21" fmla="*/ 217821 h 928721"/>
                <a:gd name="connsiteX0" fmla="*/ 782907 w 847159"/>
                <a:gd name="connsiteY0" fmla="*/ 217821 h 928721"/>
                <a:gd name="connsiteX1" fmla="*/ 600502 w 847159"/>
                <a:gd name="connsiteY1" fmla="*/ 56887 h 928721"/>
                <a:gd name="connsiteX2" fmla="*/ 341194 w 847159"/>
                <a:gd name="connsiteY2" fmla="*/ 268 h 928721"/>
                <a:gd name="connsiteX3" fmla="*/ 245660 w 847159"/>
                <a:gd name="connsiteY3" fmla="*/ 41211 h 928721"/>
                <a:gd name="connsiteX4" fmla="*/ 150126 w 847159"/>
                <a:gd name="connsiteY4" fmla="*/ 95802 h 928721"/>
                <a:gd name="connsiteX5" fmla="*/ 122830 w 847159"/>
                <a:gd name="connsiteY5" fmla="*/ 136746 h 928721"/>
                <a:gd name="connsiteX6" fmla="*/ 81887 w 847159"/>
                <a:gd name="connsiteY6" fmla="*/ 177689 h 928721"/>
                <a:gd name="connsiteX7" fmla="*/ 68239 w 847159"/>
                <a:gd name="connsiteY7" fmla="*/ 218632 h 928721"/>
                <a:gd name="connsiteX8" fmla="*/ 40944 w 847159"/>
                <a:gd name="connsiteY8" fmla="*/ 259575 h 928721"/>
                <a:gd name="connsiteX9" fmla="*/ 27296 w 847159"/>
                <a:gd name="connsiteY9" fmla="*/ 300519 h 928721"/>
                <a:gd name="connsiteX10" fmla="*/ 0 w 847159"/>
                <a:gd name="connsiteY10" fmla="*/ 436996 h 928721"/>
                <a:gd name="connsiteX11" fmla="*/ 40944 w 847159"/>
                <a:gd name="connsiteY11" fmla="*/ 680629 h 928721"/>
                <a:gd name="connsiteX12" fmla="*/ 163774 w 847159"/>
                <a:gd name="connsiteY12" fmla="*/ 859265 h 928721"/>
                <a:gd name="connsiteX13" fmla="*/ 361513 w 847159"/>
                <a:gd name="connsiteY13" fmla="*/ 928721 h 928721"/>
                <a:gd name="connsiteX14" fmla="*/ 573206 w 847159"/>
                <a:gd name="connsiteY14" fmla="*/ 901020 h 928721"/>
                <a:gd name="connsiteX15" fmla="*/ 655093 w 847159"/>
                <a:gd name="connsiteY15" fmla="*/ 873725 h 928721"/>
                <a:gd name="connsiteX16" fmla="*/ 736980 w 847159"/>
                <a:gd name="connsiteY16" fmla="*/ 805486 h 928721"/>
                <a:gd name="connsiteX17" fmla="*/ 791571 w 847159"/>
                <a:gd name="connsiteY17" fmla="*/ 723599 h 928721"/>
                <a:gd name="connsiteX18" fmla="*/ 805218 w 847159"/>
                <a:gd name="connsiteY18" fmla="*/ 682656 h 928721"/>
                <a:gd name="connsiteX19" fmla="*/ 832514 w 847159"/>
                <a:gd name="connsiteY19" fmla="*/ 641713 h 928721"/>
                <a:gd name="connsiteX20" fmla="*/ 847159 w 847159"/>
                <a:gd name="connsiteY20" fmla="*/ 434969 h 928721"/>
                <a:gd name="connsiteX21" fmla="*/ 782907 w 847159"/>
                <a:gd name="connsiteY21" fmla="*/ 217821 h 92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47159" h="928721">
                  <a:moveTo>
                    <a:pt x="782907" y="217821"/>
                  </a:moveTo>
                  <a:cubicBezTo>
                    <a:pt x="741798" y="154807"/>
                    <a:pt x="674121" y="93146"/>
                    <a:pt x="600502" y="56887"/>
                  </a:cubicBezTo>
                  <a:cubicBezTo>
                    <a:pt x="526883" y="20628"/>
                    <a:pt x="400334" y="2881"/>
                    <a:pt x="341194" y="268"/>
                  </a:cubicBezTo>
                  <a:cubicBezTo>
                    <a:pt x="282054" y="-2345"/>
                    <a:pt x="292576" y="14402"/>
                    <a:pt x="245660" y="41211"/>
                  </a:cubicBezTo>
                  <a:cubicBezTo>
                    <a:pt x="124452" y="110473"/>
                    <a:pt x="249877" y="29302"/>
                    <a:pt x="150126" y="95802"/>
                  </a:cubicBezTo>
                  <a:cubicBezTo>
                    <a:pt x="141027" y="109450"/>
                    <a:pt x="133331" y="124145"/>
                    <a:pt x="122830" y="136746"/>
                  </a:cubicBezTo>
                  <a:cubicBezTo>
                    <a:pt x="110474" y="151573"/>
                    <a:pt x="92593" y="161630"/>
                    <a:pt x="81887" y="177689"/>
                  </a:cubicBezTo>
                  <a:cubicBezTo>
                    <a:pt x="73907" y="189659"/>
                    <a:pt x="74673" y="205765"/>
                    <a:pt x="68239" y="218632"/>
                  </a:cubicBezTo>
                  <a:cubicBezTo>
                    <a:pt x="60904" y="233303"/>
                    <a:pt x="48279" y="244904"/>
                    <a:pt x="40944" y="259575"/>
                  </a:cubicBezTo>
                  <a:cubicBezTo>
                    <a:pt x="34510" y="272442"/>
                    <a:pt x="31248" y="286686"/>
                    <a:pt x="27296" y="300519"/>
                  </a:cubicBezTo>
                  <a:cubicBezTo>
                    <a:pt x="11008" y="357525"/>
                    <a:pt x="10725" y="372649"/>
                    <a:pt x="0" y="436996"/>
                  </a:cubicBezTo>
                  <a:cubicBezTo>
                    <a:pt x="9317" y="614022"/>
                    <a:pt x="13648" y="610251"/>
                    <a:pt x="40944" y="680629"/>
                  </a:cubicBezTo>
                  <a:cubicBezTo>
                    <a:pt x="68240" y="751007"/>
                    <a:pt x="110346" y="817916"/>
                    <a:pt x="163774" y="859265"/>
                  </a:cubicBezTo>
                  <a:cubicBezTo>
                    <a:pt x="217202" y="900614"/>
                    <a:pt x="293274" y="926446"/>
                    <a:pt x="361513" y="928721"/>
                  </a:cubicBezTo>
                  <a:cubicBezTo>
                    <a:pt x="461596" y="924172"/>
                    <a:pt x="524276" y="910186"/>
                    <a:pt x="573206" y="901020"/>
                  </a:cubicBezTo>
                  <a:cubicBezTo>
                    <a:pt x="622136" y="891854"/>
                    <a:pt x="655093" y="873725"/>
                    <a:pt x="655093" y="873725"/>
                  </a:cubicBezTo>
                  <a:cubicBezTo>
                    <a:pt x="691484" y="849463"/>
                    <a:pt x="708690" y="841858"/>
                    <a:pt x="736980" y="805486"/>
                  </a:cubicBezTo>
                  <a:cubicBezTo>
                    <a:pt x="757121" y="779591"/>
                    <a:pt x="791571" y="723599"/>
                    <a:pt x="791571" y="723599"/>
                  </a:cubicBezTo>
                  <a:cubicBezTo>
                    <a:pt x="796120" y="709951"/>
                    <a:pt x="798784" y="695523"/>
                    <a:pt x="805218" y="682656"/>
                  </a:cubicBezTo>
                  <a:cubicBezTo>
                    <a:pt x="812553" y="667985"/>
                    <a:pt x="825524" y="682994"/>
                    <a:pt x="832514" y="641713"/>
                  </a:cubicBezTo>
                  <a:cubicBezTo>
                    <a:pt x="839504" y="600432"/>
                    <a:pt x="844080" y="453446"/>
                    <a:pt x="847159" y="434969"/>
                  </a:cubicBezTo>
                  <a:cubicBezTo>
                    <a:pt x="842610" y="348533"/>
                    <a:pt x="824017" y="280835"/>
                    <a:pt x="782907" y="217821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5699902" y="5336274"/>
              <a:ext cx="1014972" cy="928570"/>
            </a:xfrm>
            <a:custGeom>
              <a:avLst/>
              <a:gdLst>
                <a:gd name="connsiteX0" fmla="*/ 491319 w 982639"/>
                <a:gd name="connsiteY0" fmla="*/ 0 h 873457"/>
                <a:gd name="connsiteX1" fmla="*/ 491319 w 982639"/>
                <a:gd name="connsiteY1" fmla="*/ 0 h 873457"/>
                <a:gd name="connsiteX2" fmla="*/ 327546 w 982639"/>
                <a:gd name="connsiteY2" fmla="*/ 27295 h 873457"/>
                <a:gd name="connsiteX3" fmla="*/ 245659 w 982639"/>
                <a:gd name="connsiteY3" fmla="*/ 81886 h 873457"/>
                <a:gd name="connsiteX4" fmla="*/ 204716 w 982639"/>
                <a:gd name="connsiteY4" fmla="*/ 109182 h 873457"/>
                <a:gd name="connsiteX5" fmla="*/ 163773 w 982639"/>
                <a:gd name="connsiteY5" fmla="*/ 136478 h 873457"/>
                <a:gd name="connsiteX6" fmla="*/ 136477 w 982639"/>
                <a:gd name="connsiteY6" fmla="*/ 177421 h 873457"/>
                <a:gd name="connsiteX7" fmla="*/ 95534 w 982639"/>
                <a:gd name="connsiteY7" fmla="*/ 204716 h 873457"/>
                <a:gd name="connsiteX8" fmla="*/ 68239 w 982639"/>
                <a:gd name="connsiteY8" fmla="*/ 259307 h 873457"/>
                <a:gd name="connsiteX9" fmla="*/ 40943 w 982639"/>
                <a:gd name="connsiteY9" fmla="*/ 300251 h 873457"/>
                <a:gd name="connsiteX10" fmla="*/ 0 w 982639"/>
                <a:gd name="connsiteY10" fmla="*/ 382137 h 873457"/>
                <a:gd name="connsiteX11" fmla="*/ 13647 w 982639"/>
                <a:gd name="connsiteY11" fmla="*/ 600501 h 873457"/>
                <a:gd name="connsiteX12" fmla="*/ 27295 w 982639"/>
                <a:gd name="connsiteY12" fmla="*/ 641445 h 873457"/>
                <a:gd name="connsiteX13" fmla="*/ 68239 w 982639"/>
                <a:gd name="connsiteY13" fmla="*/ 668740 h 873457"/>
                <a:gd name="connsiteX14" fmla="*/ 122830 w 982639"/>
                <a:gd name="connsiteY14" fmla="*/ 736979 h 873457"/>
                <a:gd name="connsiteX15" fmla="*/ 136477 w 982639"/>
                <a:gd name="connsiteY15" fmla="*/ 777922 h 873457"/>
                <a:gd name="connsiteX16" fmla="*/ 272955 w 982639"/>
                <a:gd name="connsiteY16" fmla="*/ 846161 h 873457"/>
                <a:gd name="connsiteX17" fmla="*/ 313898 w 982639"/>
                <a:gd name="connsiteY17" fmla="*/ 859809 h 873457"/>
                <a:gd name="connsiteX18" fmla="*/ 600501 w 982639"/>
                <a:gd name="connsiteY18" fmla="*/ 873457 h 873457"/>
                <a:gd name="connsiteX19" fmla="*/ 818865 w 982639"/>
                <a:gd name="connsiteY19" fmla="*/ 859809 h 873457"/>
                <a:gd name="connsiteX20" fmla="*/ 873456 w 982639"/>
                <a:gd name="connsiteY20" fmla="*/ 777922 h 873457"/>
                <a:gd name="connsiteX21" fmla="*/ 928047 w 982639"/>
                <a:gd name="connsiteY21" fmla="*/ 696036 h 873457"/>
                <a:gd name="connsiteX22" fmla="*/ 955343 w 982639"/>
                <a:gd name="connsiteY22" fmla="*/ 655092 h 873457"/>
                <a:gd name="connsiteX23" fmla="*/ 982639 w 982639"/>
                <a:gd name="connsiteY23" fmla="*/ 573206 h 873457"/>
                <a:gd name="connsiteX24" fmla="*/ 968991 w 982639"/>
                <a:gd name="connsiteY24" fmla="*/ 191069 h 873457"/>
                <a:gd name="connsiteX25" fmla="*/ 955343 w 982639"/>
                <a:gd name="connsiteY25" fmla="*/ 150125 h 873457"/>
                <a:gd name="connsiteX26" fmla="*/ 791570 w 982639"/>
                <a:gd name="connsiteY26" fmla="*/ 68239 h 873457"/>
                <a:gd name="connsiteX27" fmla="*/ 709683 w 982639"/>
                <a:gd name="connsiteY27" fmla="*/ 40943 h 873457"/>
                <a:gd name="connsiteX28" fmla="*/ 655092 w 982639"/>
                <a:gd name="connsiteY28" fmla="*/ 27295 h 873457"/>
                <a:gd name="connsiteX29" fmla="*/ 491319 w 982639"/>
                <a:gd name="connsiteY29" fmla="*/ 0 h 873457"/>
                <a:gd name="connsiteX0" fmla="*/ 491319 w 982639"/>
                <a:gd name="connsiteY0" fmla="*/ 0 h 873457"/>
                <a:gd name="connsiteX1" fmla="*/ 491319 w 982639"/>
                <a:gd name="connsiteY1" fmla="*/ 0 h 873457"/>
                <a:gd name="connsiteX2" fmla="*/ 327546 w 982639"/>
                <a:gd name="connsiteY2" fmla="*/ 27295 h 873457"/>
                <a:gd name="connsiteX3" fmla="*/ 245659 w 982639"/>
                <a:gd name="connsiteY3" fmla="*/ 81886 h 873457"/>
                <a:gd name="connsiteX4" fmla="*/ 204716 w 982639"/>
                <a:gd name="connsiteY4" fmla="*/ 109182 h 873457"/>
                <a:gd name="connsiteX5" fmla="*/ 163773 w 982639"/>
                <a:gd name="connsiteY5" fmla="*/ 136478 h 873457"/>
                <a:gd name="connsiteX6" fmla="*/ 136477 w 982639"/>
                <a:gd name="connsiteY6" fmla="*/ 177421 h 873457"/>
                <a:gd name="connsiteX7" fmla="*/ 95534 w 982639"/>
                <a:gd name="connsiteY7" fmla="*/ 204716 h 873457"/>
                <a:gd name="connsiteX8" fmla="*/ 68239 w 982639"/>
                <a:gd name="connsiteY8" fmla="*/ 259307 h 873457"/>
                <a:gd name="connsiteX9" fmla="*/ 40943 w 982639"/>
                <a:gd name="connsiteY9" fmla="*/ 300251 h 873457"/>
                <a:gd name="connsiteX10" fmla="*/ 0 w 982639"/>
                <a:gd name="connsiteY10" fmla="*/ 382137 h 873457"/>
                <a:gd name="connsiteX11" fmla="*/ 13647 w 982639"/>
                <a:gd name="connsiteY11" fmla="*/ 600501 h 873457"/>
                <a:gd name="connsiteX12" fmla="*/ 27295 w 982639"/>
                <a:gd name="connsiteY12" fmla="*/ 641445 h 873457"/>
                <a:gd name="connsiteX13" fmla="*/ 68239 w 982639"/>
                <a:gd name="connsiteY13" fmla="*/ 668740 h 873457"/>
                <a:gd name="connsiteX14" fmla="*/ 122830 w 982639"/>
                <a:gd name="connsiteY14" fmla="*/ 736979 h 873457"/>
                <a:gd name="connsiteX15" fmla="*/ 136477 w 982639"/>
                <a:gd name="connsiteY15" fmla="*/ 777922 h 873457"/>
                <a:gd name="connsiteX16" fmla="*/ 272955 w 982639"/>
                <a:gd name="connsiteY16" fmla="*/ 846161 h 873457"/>
                <a:gd name="connsiteX17" fmla="*/ 313898 w 982639"/>
                <a:gd name="connsiteY17" fmla="*/ 859809 h 873457"/>
                <a:gd name="connsiteX18" fmla="*/ 600501 w 982639"/>
                <a:gd name="connsiteY18" fmla="*/ 873457 h 873457"/>
                <a:gd name="connsiteX19" fmla="*/ 873456 w 982639"/>
                <a:gd name="connsiteY19" fmla="*/ 777922 h 873457"/>
                <a:gd name="connsiteX20" fmla="*/ 928047 w 982639"/>
                <a:gd name="connsiteY20" fmla="*/ 696036 h 873457"/>
                <a:gd name="connsiteX21" fmla="*/ 955343 w 982639"/>
                <a:gd name="connsiteY21" fmla="*/ 655092 h 873457"/>
                <a:gd name="connsiteX22" fmla="*/ 982639 w 982639"/>
                <a:gd name="connsiteY22" fmla="*/ 573206 h 873457"/>
                <a:gd name="connsiteX23" fmla="*/ 968991 w 982639"/>
                <a:gd name="connsiteY23" fmla="*/ 191069 h 873457"/>
                <a:gd name="connsiteX24" fmla="*/ 955343 w 982639"/>
                <a:gd name="connsiteY24" fmla="*/ 150125 h 873457"/>
                <a:gd name="connsiteX25" fmla="*/ 791570 w 982639"/>
                <a:gd name="connsiteY25" fmla="*/ 68239 h 873457"/>
                <a:gd name="connsiteX26" fmla="*/ 709683 w 982639"/>
                <a:gd name="connsiteY26" fmla="*/ 40943 h 873457"/>
                <a:gd name="connsiteX27" fmla="*/ 655092 w 982639"/>
                <a:gd name="connsiteY27" fmla="*/ 27295 h 873457"/>
                <a:gd name="connsiteX28" fmla="*/ 491319 w 982639"/>
                <a:gd name="connsiteY28" fmla="*/ 0 h 873457"/>
                <a:gd name="connsiteX0" fmla="*/ 491319 w 982639"/>
                <a:gd name="connsiteY0" fmla="*/ 0 h 873457"/>
                <a:gd name="connsiteX1" fmla="*/ 491319 w 982639"/>
                <a:gd name="connsiteY1" fmla="*/ 0 h 873457"/>
                <a:gd name="connsiteX2" fmla="*/ 327546 w 982639"/>
                <a:gd name="connsiteY2" fmla="*/ 27295 h 873457"/>
                <a:gd name="connsiteX3" fmla="*/ 245659 w 982639"/>
                <a:gd name="connsiteY3" fmla="*/ 81886 h 873457"/>
                <a:gd name="connsiteX4" fmla="*/ 204716 w 982639"/>
                <a:gd name="connsiteY4" fmla="*/ 109182 h 873457"/>
                <a:gd name="connsiteX5" fmla="*/ 163773 w 982639"/>
                <a:gd name="connsiteY5" fmla="*/ 136478 h 873457"/>
                <a:gd name="connsiteX6" fmla="*/ 136477 w 982639"/>
                <a:gd name="connsiteY6" fmla="*/ 177421 h 873457"/>
                <a:gd name="connsiteX7" fmla="*/ 95534 w 982639"/>
                <a:gd name="connsiteY7" fmla="*/ 204716 h 873457"/>
                <a:gd name="connsiteX8" fmla="*/ 68239 w 982639"/>
                <a:gd name="connsiteY8" fmla="*/ 259307 h 873457"/>
                <a:gd name="connsiteX9" fmla="*/ 40943 w 982639"/>
                <a:gd name="connsiteY9" fmla="*/ 300251 h 873457"/>
                <a:gd name="connsiteX10" fmla="*/ 0 w 982639"/>
                <a:gd name="connsiteY10" fmla="*/ 382137 h 873457"/>
                <a:gd name="connsiteX11" fmla="*/ 13647 w 982639"/>
                <a:gd name="connsiteY11" fmla="*/ 600501 h 873457"/>
                <a:gd name="connsiteX12" fmla="*/ 27295 w 982639"/>
                <a:gd name="connsiteY12" fmla="*/ 641445 h 873457"/>
                <a:gd name="connsiteX13" fmla="*/ 68239 w 982639"/>
                <a:gd name="connsiteY13" fmla="*/ 668740 h 873457"/>
                <a:gd name="connsiteX14" fmla="*/ 122830 w 982639"/>
                <a:gd name="connsiteY14" fmla="*/ 736979 h 873457"/>
                <a:gd name="connsiteX15" fmla="*/ 136477 w 982639"/>
                <a:gd name="connsiteY15" fmla="*/ 777922 h 873457"/>
                <a:gd name="connsiteX16" fmla="*/ 272955 w 982639"/>
                <a:gd name="connsiteY16" fmla="*/ 846161 h 873457"/>
                <a:gd name="connsiteX17" fmla="*/ 313898 w 982639"/>
                <a:gd name="connsiteY17" fmla="*/ 859809 h 873457"/>
                <a:gd name="connsiteX18" fmla="*/ 600501 w 982639"/>
                <a:gd name="connsiteY18" fmla="*/ 873457 h 873457"/>
                <a:gd name="connsiteX19" fmla="*/ 873456 w 982639"/>
                <a:gd name="connsiteY19" fmla="*/ 777922 h 873457"/>
                <a:gd name="connsiteX20" fmla="*/ 928047 w 982639"/>
                <a:gd name="connsiteY20" fmla="*/ 696036 h 873457"/>
                <a:gd name="connsiteX21" fmla="*/ 955343 w 982639"/>
                <a:gd name="connsiteY21" fmla="*/ 655092 h 873457"/>
                <a:gd name="connsiteX22" fmla="*/ 982639 w 982639"/>
                <a:gd name="connsiteY22" fmla="*/ 573206 h 873457"/>
                <a:gd name="connsiteX23" fmla="*/ 968991 w 982639"/>
                <a:gd name="connsiteY23" fmla="*/ 191069 h 873457"/>
                <a:gd name="connsiteX24" fmla="*/ 955343 w 982639"/>
                <a:gd name="connsiteY24" fmla="*/ 232012 h 873457"/>
                <a:gd name="connsiteX25" fmla="*/ 791570 w 982639"/>
                <a:gd name="connsiteY25" fmla="*/ 68239 h 873457"/>
                <a:gd name="connsiteX26" fmla="*/ 709683 w 982639"/>
                <a:gd name="connsiteY26" fmla="*/ 40943 h 873457"/>
                <a:gd name="connsiteX27" fmla="*/ 655092 w 982639"/>
                <a:gd name="connsiteY27" fmla="*/ 27295 h 873457"/>
                <a:gd name="connsiteX28" fmla="*/ 491319 w 982639"/>
                <a:gd name="connsiteY28" fmla="*/ 0 h 873457"/>
                <a:gd name="connsiteX0" fmla="*/ 491319 w 986299"/>
                <a:gd name="connsiteY0" fmla="*/ 0 h 873457"/>
                <a:gd name="connsiteX1" fmla="*/ 491319 w 986299"/>
                <a:gd name="connsiteY1" fmla="*/ 0 h 873457"/>
                <a:gd name="connsiteX2" fmla="*/ 327546 w 986299"/>
                <a:gd name="connsiteY2" fmla="*/ 27295 h 873457"/>
                <a:gd name="connsiteX3" fmla="*/ 245659 w 986299"/>
                <a:gd name="connsiteY3" fmla="*/ 81886 h 873457"/>
                <a:gd name="connsiteX4" fmla="*/ 204716 w 986299"/>
                <a:gd name="connsiteY4" fmla="*/ 109182 h 873457"/>
                <a:gd name="connsiteX5" fmla="*/ 163773 w 986299"/>
                <a:gd name="connsiteY5" fmla="*/ 136478 h 873457"/>
                <a:gd name="connsiteX6" fmla="*/ 136477 w 986299"/>
                <a:gd name="connsiteY6" fmla="*/ 177421 h 873457"/>
                <a:gd name="connsiteX7" fmla="*/ 95534 w 986299"/>
                <a:gd name="connsiteY7" fmla="*/ 204716 h 873457"/>
                <a:gd name="connsiteX8" fmla="*/ 68239 w 986299"/>
                <a:gd name="connsiteY8" fmla="*/ 259307 h 873457"/>
                <a:gd name="connsiteX9" fmla="*/ 40943 w 986299"/>
                <a:gd name="connsiteY9" fmla="*/ 300251 h 873457"/>
                <a:gd name="connsiteX10" fmla="*/ 0 w 986299"/>
                <a:gd name="connsiteY10" fmla="*/ 382137 h 873457"/>
                <a:gd name="connsiteX11" fmla="*/ 13647 w 986299"/>
                <a:gd name="connsiteY11" fmla="*/ 600501 h 873457"/>
                <a:gd name="connsiteX12" fmla="*/ 27295 w 986299"/>
                <a:gd name="connsiteY12" fmla="*/ 641445 h 873457"/>
                <a:gd name="connsiteX13" fmla="*/ 68239 w 986299"/>
                <a:gd name="connsiteY13" fmla="*/ 668740 h 873457"/>
                <a:gd name="connsiteX14" fmla="*/ 122830 w 986299"/>
                <a:gd name="connsiteY14" fmla="*/ 736979 h 873457"/>
                <a:gd name="connsiteX15" fmla="*/ 136477 w 986299"/>
                <a:gd name="connsiteY15" fmla="*/ 777922 h 873457"/>
                <a:gd name="connsiteX16" fmla="*/ 272955 w 986299"/>
                <a:gd name="connsiteY16" fmla="*/ 846161 h 873457"/>
                <a:gd name="connsiteX17" fmla="*/ 313898 w 986299"/>
                <a:gd name="connsiteY17" fmla="*/ 859809 h 873457"/>
                <a:gd name="connsiteX18" fmla="*/ 600501 w 986299"/>
                <a:gd name="connsiteY18" fmla="*/ 873457 h 873457"/>
                <a:gd name="connsiteX19" fmla="*/ 873456 w 986299"/>
                <a:gd name="connsiteY19" fmla="*/ 777922 h 873457"/>
                <a:gd name="connsiteX20" fmla="*/ 928047 w 986299"/>
                <a:gd name="connsiteY20" fmla="*/ 696036 h 873457"/>
                <a:gd name="connsiteX21" fmla="*/ 955343 w 986299"/>
                <a:gd name="connsiteY21" fmla="*/ 655092 h 873457"/>
                <a:gd name="connsiteX22" fmla="*/ 982639 w 986299"/>
                <a:gd name="connsiteY22" fmla="*/ 573206 h 873457"/>
                <a:gd name="connsiteX23" fmla="*/ 968991 w 986299"/>
                <a:gd name="connsiteY23" fmla="*/ 191069 h 873457"/>
                <a:gd name="connsiteX24" fmla="*/ 791570 w 986299"/>
                <a:gd name="connsiteY24" fmla="*/ 68239 h 873457"/>
                <a:gd name="connsiteX25" fmla="*/ 709683 w 986299"/>
                <a:gd name="connsiteY25" fmla="*/ 40943 h 873457"/>
                <a:gd name="connsiteX26" fmla="*/ 655092 w 986299"/>
                <a:gd name="connsiteY26" fmla="*/ 27295 h 873457"/>
                <a:gd name="connsiteX27" fmla="*/ 491319 w 986299"/>
                <a:gd name="connsiteY27" fmla="*/ 0 h 873457"/>
                <a:gd name="connsiteX0" fmla="*/ 491319 w 982814"/>
                <a:gd name="connsiteY0" fmla="*/ 0 h 873457"/>
                <a:gd name="connsiteX1" fmla="*/ 491319 w 982814"/>
                <a:gd name="connsiteY1" fmla="*/ 0 h 873457"/>
                <a:gd name="connsiteX2" fmla="*/ 327546 w 982814"/>
                <a:gd name="connsiteY2" fmla="*/ 27295 h 873457"/>
                <a:gd name="connsiteX3" fmla="*/ 245659 w 982814"/>
                <a:gd name="connsiteY3" fmla="*/ 81886 h 873457"/>
                <a:gd name="connsiteX4" fmla="*/ 204716 w 982814"/>
                <a:gd name="connsiteY4" fmla="*/ 109182 h 873457"/>
                <a:gd name="connsiteX5" fmla="*/ 163773 w 982814"/>
                <a:gd name="connsiteY5" fmla="*/ 136478 h 873457"/>
                <a:gd name="connsiteX6" fmla="*/ 136477 w 982814"/>
                <a:gd name="connsiteY6" fmla="*/ 177421 h 873457"/>
                <a:gd name="connsiteX7" fmla="*/ 95534 w 982814"/>
                <a:gd name="connsiteY7" fmla="*/ 204716 h 873457"/>
                <a:gd name="connsiteX8" fmla="*/ 68239 w 982814"/>
                <a:gd name="connsiteY8" fmla="*/ 259307 h 873457"/>
                <a:gd name="connsiteX9" fmla="*/ 40943 w 982814"/>
                <a:gd name="connsiteY9" fmla="*/ 300251 h 873457"/>
                <a:gd name="connsiteX10" fmla="*/ 0 w 982814"/>
                <a:gd name="connsiteY10" fmla="*/ 382137 h 873457"/>
                <a:gd name="connsiteX11" fmla="*/ 13647 w 982814"/>
                <a:gd name="connsiteY11" fmla="*/ 600501 h 873457"/>
                <a:gd name="connsiteX12" fmla="*/ 27295 w 982814"/>
                <a:gd name="connsiteY12" fmla="*/ 641445 h 873457"/>
                <a:gd name="connsiteX13" fmla="*/ 68239 w 982814"/>
                <a:gd name="connsiteY13" fmla="*/ 668740 h 873457"/>
                <a:gd name="connsiteX14" fmla="*/ 122830 w 982814"/>
                <a:gd name="connsiteY14" fmla="*/ 736979 h 873457"/>
                <a:gd name="connsiteX15" fmla="*/ 136477 w 982814"/>
                <a:gd name="connsiteY15" fmla="*/ 777922 h 873457"/>
                <a:gd name="connsiteX16" fmla="*/ 272955 w 982814"/>
                <a:gd name="connsiteY16" fmla="*/ 846161 h 873457"/>
                <a:gd name="connsiteX17" fmla="*/ 313898 w 982814"/>
                <a:gd name="connsiteY17" fmla="*/ 859809 h 873457"/>
                <a:gd name="connsiteX18" fmla="*/ 600501 w 982814"/>
                <a:gd name="connsiteY18" fmla="*/ 873457 h 873457"/>
                <a:gd name="connsiteX19" fmla="*/ 873456 w 982814"/>
                <a:gd name="connsiteY19" fmla="*/ 777922 h 873457"/>
                <a:gd name="connsiteX20" fmla="*/ 928047 w 982814"/>
                <a:gd name="connsiteY20" fmla="*/ 696036 h 873457"/>
                <a:gd name="connsiteX21" fmla="*/ 955343 w 982814"/>
                <a:gd name="connsiteY21" fmla="*/ 655092 h 873457"/>
                <a:gd name="connsiteX22" fmla="*/ 982639 w 982814"/>
                <a:gd name="connsiteY22" fmla="*/ 573206 h 873457"/>
                <a:gd name="connsiteX23" fmla="*/ 941695 w 982814"/>
                <a:gd name="connsiteY23" fmla="*/ 245660 h 873457"/>
                <a:gd name="connsiteX24" fmla="*/ 791570 w 982814"/>
                <a:gd name="connsiteY24" fmla="*/ 68239 h 873457"/>
                <a:gd name="connsiteX25" fmla="*/ 709683 w 982814"/>
                <a:gd name="connsiteY25" fmla="*/ 40943 h 873457"/>
                <a:gd name="connsiteX26" fmla="*/ 655092 w 982814"/>
                <a:gd name="connsiteY26" fmla="*/ 27295 h 873457"/>
                <a:gd name="connsiteX27" fmla="*/ 491319 w 982814"/>
                <a:gd name="connsiteY27" fmla="*/ 0 h 87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82814" h="873457">
                  <a:moveTo>
                    <a:pt x="491319" y="0"/>
                  </a:moveTo>
                  <a:lnTo>
                    <a:pt x="491319" y="0"/>
                  </a:lnTo>
                  <a:cubicBezTo>
                    <a:pt x="468777" y="2505"/>
                    <a:pt x="367556" y="5068"/>
                    <a:pt x="327546" y="27295"/>
                  </a:cubicBezTo>
                  <a:cubicBezTo>
                    <a:pt x="298869" y="43226"/>
                    <a:pt x="272955" y="63689"/>
                    <a:pt x="245659" y="81886"/>
                  </a:cubicBezTo>
                  <a:lnTo>
                    <a:pt x="204716" y="109182"/>
                  </a:lnTo>
                  <a:lnTo>
                    <a:pt x="163773" y="136478"/>
                  </a:lnTo>
                  <a:cubicBezTo>
                    <a:pt x="154674" y="150126"/>
                    <a:pt x="148075" y="165823"/>
                    <a:pt x="136477" y="177421"/>
                  </a:cubicBezTo>
                  <a:cubicBezTo>
                    <a:pt x="124879" y="189019"/>
                    <a:pt x="106035" y="192115"/>
                    <a:pt x="95534" y="204716"/>
                  </a:cubicBezTo>
                  <a:cubicBezTo>
                    <a:pt x="82510" y="220345"/>
                    <a:pt x="78333" y="241643"/>
                    <a:pt x="68239" y="259307"/>
                  </a:cubicBezTo>
                  <a:cubicBezTo>
                    <a:pt x="60101" y="273549"/>
                    <a:pt x="48279" y="285580"/>
                    <a:pt x="40943" y="300251"/>
                  </a:cubicBezTo>
                  <a:cubicBezTo>
                    <a:pt x="-15563" y="413262"/>
                    <a:pt x="78227" y="264796"/>
                    <a:pt x="0" y="382137"/>
                  </a:cubicBezTo>
                  <a:cubicBezTo>
                    <a:pt x="4549" y="454925"/>
                    <a:pt x="6012" y="527972"/>
                    <a:pt x="13647" y="600501"/>
                  </a:cubicBezTo>
                  <a:cubicBezTo>
                    <a:pt x="15153" y="614808"/>
                    <a:pt x="18308" y="630211"/>
                    <a:pt x="27295" y="641445"/>
                  </a:cubicBezTo>
                  <a:cubicBezTo>
                    <a:pt x="37542" y="654253"/>
                    <a:pt x="54591" y="659642"/>
                    <a:pt x="68239" y="668740"/>
                  </a:cubicBezTo>
                  <a:cubicBezTo>
                    <a:pt x="102541" y="771650"/>
                    <a:pt x="52280" y="648791"/>
                    <a:pt x="122830" y="736979"/>
                  </a:cubicBezTo>
                  <a:cubicBezTo>
                    <a:pt x="131817" y="748212"/>
                    <a:pt x="126305" y="767750"/>
                    <a:pt x="136477" y="777922"/>
                  </a:cubicBezTo>
                  <a:cubicBezTo>
                    <a:pt x="196030" y="837475"/>
                    <a:pt x="208232" y="827668"/>
                    <a:pt x="272955" y="846161"/>
                  </a:cubicBezTo>
                  <a:cubicBezTo>
                    <a:pt x="286787" y="850113"/>
                    <a:pt x="299562" y="858614"/>
                    <a:pt x="313898" y="859809"/>
                  </a:cubicBezTo>
                  <a:cubicBezTo>
                    <a:pt x="409210" y="867752"/>
                    <a:pt x="504967" y="868908"/>
                    <a:pt x="600501" y="873457"/>
                  </a:cubicBezTo>
                  <a:lnTo>
                    <a:pt x="873456" y="777922"/>
                  </a:lnTo>
                  <a:lnTo>
                    <a:pt x="928047" y="696036"/>
                  </a:lnTo>
                  <a:cubicBezTo>
                    <a:pt x="937146" y="682388"/>
                    <a:pt x="950156" y="670653"/>
                    <a:pt x="955343" y="655092"/>
                  </a:cubicBezTo>
                  <a:cubicBezTo>
                    <a:pt x="964442" y="627797"/>
                    <a:pt x="984914" y="641445"/>
                    <a:pt x="982639" y="573206"/>
                  </a:cubicBezTo>
                  <a:cubicBezTo>
                    <a:pt x="980364" y="504967"/>
                    <a:pt x="973540" y="329821"/>
                    <a:pt x="941695" y="245660"/>
                  </a:cubicBezTo>
                  <a:cubicBezTo>
                    <a:pt x="909850" y="161499"/>
                    <a:pt x="830239" y="102359"/>
                    <a:pt x="791570" y="68239"/>
                  </a:cubicBezTo>
                  <a:cubicBezTo>
                    <a:pt x="752901" y="34119"/>
                    <a:pt x="736979" y="50042"/>
                    <a:pt x="709683" y="40943"/>
                  </a:cubicBezTo>
                  <a:cubicBezTo>
                    <a:pt x="691486" y="36394"/>
                    <a:pt x="673631" y="30147"/>
                    <a:pt x="655092" y="27295"/>
                  </a:cubicBezTo>
                  <a:cubicBezTo>
                    <a:pt x="559854" y="12643"/>
                    <a:pt x="518614" y="4549"/>
                    <a:pt x="491319" y="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7756481" y="3641439"/>
              <a:ext cx="1356201" cy="1149108"/>
            </a:xfrm>
            <a:custGeom>
              <a:avLst/>
              <a:gdLst>
                <a:gd name="connsiteX0" fmla="*/ 0 w 1348579"/>
                <a:gd name="connsiteY0" fmla="*/ 477672 h 1037230"/>
                <a:gd name="connsiteX1" fmla="*/ 0 w 1348579"/>
                <a:gd name="connsiteY1" fmla="*/ 477672 h 1037230"/>
                <a:gd name="connsiteX2" fmla="*/ 40943 w 1348579"/>
                <a:gd name="connsiteY2" fmla="*/ 368490 h 1037230"/>
                <a:gd name="connsiteX3" fmla="*/ 54591 w 1348579"/>
                <a:gd name="connsiteY3" fmla="*/ 327547 h 1037230"/>
                <a:gd name="connsiteX4" fmla="*/ 95534 w 1348579"/>
                <a:gd name="connsiteY4" fmla="*/ 300251 h 1037230"/>
                <a:gd name="connsiteX5" fmla="*/ 218364 w 1348579"/>
                <a:gd name="connsiteY5" fmla="*/ 163773 h 1037230"/>
                <a:gd name="connsiteX6" fmla="*/ 259307 w 1348579"/>
                <a:gd name="connsiteY6" fmla="*/ 150126 h 1037230"/>
                <a:gd name="connsiteX7" fmla="*/ 327546 w 1348579"/>
                <a:gd name="connsiteY7" fmla="*/ 95535 h 1037230"/>
                <a:gd name="connsiteX8" fmla="*/ 409433 w 1348579"/>
                <a:gd name="connsiteY8" fmla="*/ 40944 h 1037230"/>
                <a:gd name="connsiteX9" fmla="*/ 450376 w 1348579"/>
                <a:gd name="connsiteY9" fmla="*/ 13648 h 1037230"/>
                <a:gd name="connsiteX10" fmla="*/ 491319 w 1348579"/>
                <a:gd name="connsiteY10" fmla="*/ 0 h 1037230"/>
                <a:gd name="connsiteX11" fmla="*/ 982639 w 1348579"/>
                <a:gd name="connsiteY11" fmla="*/ 13648 h 1037230"/>
                <a:gd name="connsiteX12" fmla="*/ 1050877 w 1348579"/>
                <a:gd name="connsiteY12" fmla="*/ 27296 h 1037230"/>
                <a:gd name="connsiteX13" fmla="*/ 1201003 w 1348579"/>
                <a:gd name="connsiteY13" fmla="*/ 40944 h 1037230"/>
                <a:gd name="connsiteX14" fmla="*/ 1241946 w 1348579"/>
                <a:gd name="connsiteY14" fmla="*/ 54591 h 1037230"/>
                <a:gd name="connsiteX15" fmla="*/ 1323833 w 1348579"/>
                <a:gd name="connsiteY15" fmla="*/ 136478 h 1037230"/>
                <a:gd name="connsiteX16" fmla="*/ 1323833 w 1348579"/>
                <a:gd name="connsiteY16" fmla="*/ 464024 h 1037230"/>
                <a:gd name="connsiteX17" fmla="*/ 1310185 w 1348579"/>
                <a:gd name="connsiteY17" fmla="*/ 532263 h 1037230"/>
                <a:gd name="connsiteX18" fmla="*/ 1282889 w 1348579"/>
                <a:gd name="connsiteY18" fmla="*/ 627797 h 1037230"/>
                <a:gd name="connsiteX19" fmla="*/ 1228298 w 1348579"/>
                <a:gd name="connsiteY19" fmla="*/ 709684 h 1037230"/>
                <a:gd name="connsiteX20" fmla="*/ 1187355 w 1348579"/>
                <a:gd name="connsiteY20" fmla="*/ 736979 h 1037230"/>
                <a:gd name="connsiteX21" fmla="*/ 1160060 w 1348579"/>
                <a:gd name="connsiteY21" fmla="*/ 777923 h 1037230"/>
                <a:gd name="connsiteX22" fmla="*/ 1078173 w 1348579"/>
                <a:gd name="connsiteY22" fmla="*/ 805218 h 1037230"/>
                <a:gd name="connsiteX23" fmla="*/ 982639 w 1348579"/>
                <a:gd name="connsiteY23" fmla="*/ 859809 h 1037230"/>
                <a:gd name="connsiteX24" fmla="*/ 900752 w 1348579"/>
                <a:gd name="connsiteY24" fmla="*/ 887105 h 1037230"/>
                <a:gd name="connsiteX25" fmla="*/ 818866 w 1348579"/>
                <a:gd name="connsiteY25" fmla="*/ 928048 h 1037230"/>
                <a:gd name="connsiteX26" fmla="*/ 682388 w 1348579"/>
                <a:gd name="connsiteY26" fmla="*/ 982639 h 1037230"/>
                <a:gd name="connsiteX27" fmla="*/ 600501 w 1348579"/>
                <a:gd name="connsiteY27" fmla="*/ 1009935 h 1037230"/>
                <a:gd name="connsiteX28" fmla="*/ 559558 w 1348579"/>
                <a:gd name="connsiteY28" fmla="*/ 1023582 h 1037230"/>
                <a:gd name="connsiteX29" fmla="*/ 300251 w 1348579"/>
                <a:gd name="connsiteY29" fmla="*/ 1037230 h 1037230"/>
                <a:gd name="connsiteX30" fmla="*/ 177421 w 1348579"/>
                <a:gd name="connsiteY30" fmla="*/ 1009935 h 1037230"/>
                <a:gd name="connsiteX31" fmla="*/ 54591 w 1348579"/>
                <a:gd name="connsiteY31" fmla="*/ 914400 h 1037230"/>
                <a:gd name="connsiteX32" fmla="*/ 40943 w 1348579"/>
                <a:gd name="connsiteY32" fmla="*/ 736979 h 1037230"/>
                <a:gd name="connsiteX33" fmla="*/ 13648 w 1348579"/>
                <a:gd name="connsiteY33" fmla="*/ 559559 h 1037230"/>
                <a:gd name="connsiteX34" fmla="*/ 0 w 1348579"/>
                <a:gd name="connsiteY34" fmla="*/ 477672 h 1037230"/>
                <a:gd name="connsiteX0" fmla="*/ 0 w 1348579"/>
                <a:gd name="connsiteY0" fmla="*/ 518615 h 1078173"/>
                <a:gd name="connsiteX1" fmla="*/ 0 w 1348579"/>
                <a:gd name="connsiteY1" fmla="*/ 518615 h 1078173"/>
                <a:gd name="connsiteX2" fmla="*/ 40943 w 1348579"/>
                <a:gd name="connsiteY2" fmla="*/ 409433 h 1078173"/>
                <a:gd name="connsiteX3" fmla="*/ 54591 w 1348579"/>
                <a:gd name="connsiteY3" fmla="*/ 368490 h 1078173"/>
                <a:gd name="connsiteX4" fmla="*/ 95534 w 1348579"/>
                <a:gd name="connsiteY4" fmla="*/ 341194 h 1078173"/>
                <a:gd name="connsiteX5" fmla="*/ 218364 w 1348579"/>
                <a:gd name="connsiteY5" fmla="*/ 204716 h 1078173"/>
                <a:gd name="connsiteX6" fmla="*/ 259307 w 1348579"/>
                <a:gd name="connsiteY6" fmla="*/ 191069 h 1078173"/>
                <a:gd name="connsiteX7" fmla="*/ 327546 w 1348579"/>
                <a:gd name="connsiteY7" fmla="*/ 136478 h 1078173"/>
                <a:gd name="connsiteX8" fmla="*/ 409433 w 1348579"/>
                <a:gd name="connsiteY8" fmla="*/ 81887 h 1078173"/>
                <a:gd name="connsiteX9" fmla="*/ 450376 w 1348579"/>
                <a:gd name="connsiteY9" fmla="*/ 54591 h 1078173"/>
                <a:gd name="connsiteX10" fmla="*/ 723331 w 1348579"/>
                <a:gd name="connsiteY10" fmla="*/ 0 h 1078173"/>
                <a:gd name="connsiteX11" fmla="*/ 982639 w 1348579"/>
                <a:gd name="connsiteY11" fmla="*/ 54591 h 1078173"/>
                <a:gd name="connsiteX12" fmla="*/ 1050877 w 1348579"/>
                <a:gd name="connsiteY12" fmla="*/ 68239 h 1078173"/>
                <a:gd name="connsiteX13" fmla="*/ 1201003 w 1348579"/>
                <a:gd name="connsiteY13" fmla="*/ 81887 h 1078173"/>
                <a:gd name="connsiteX14" fmla="*/ 1241946 w 1348579"/>
                <a:gd name="connsiteY14" fmla="*/ 95534 h 1078173"/>
                <a:gd name="connsiteX15" fmla="*/ 1323833 w 1348579"/>
                <a:gd name="connsiteY15" fmla="*/ 177421 h 1078173"/>
                <a:gd name="connsiteX16" fmla="*/ 1323833 w 1348579"/>
                <a:gd name="connsiteY16" fmla="*/ 504967 h 1078173"/>
                <a:gd name="connsiteX17" fmla="*/ 1310185 w 1348579"/>
                <a:gd name="connsiteY17" fmla="*/ 573206 h 1078173"/>
                <a:gd name="connsiteX18" fmla="*/ 1282889 w 1348579"/>
                <a:gd name="connsiteY18" fmla="*/ 668740 h 1078173"/>
                <a:gd name="connsiteX19" fmla="*/ 1228298 w 1348579"/>
                <a:gd name="connsiteY19" fmla="*/ 750627 h 1078173"/>
                <a:gd name="connsiteX20" fmla="*/ 1187355 w 1348579"/>
                <a:gd name="connsiteY20" fmla="*/ 777922 h 1078173"/>
                <a:gd name="connsiteX21" fmla="*/ 1160060 w 1348579"/>
                <a:gd name="connsiteY21" fmla="*/ 818866 h 1078173"/>
                <a:gd name="connsiteX22" fmla="*/ 1078173 w 1348579"/>
                <a:gd name="connsiteY22" fmla="*/ 846161 h 1078173"/>
                <a:gd name="connsiteX23" fmla="*/ 982639 w 1348579"/>
                <a:gd name="connsiteY23" fmla="*/ 900752 h 1078173"/>
                <a:gd name="connsiteX24" fmla="*/ 900752 w 1348579"/>
                <a:gd name="connsiteY24" fmla="*/ 928048 h 1078173"/>
                <a:gd name="connsiteX25" fmla="*/ 818866 w 1348579"/>
                <a:gd name="connsiteY25" fmla="*/ 968991 h 1078173"/>
                <a:gd name="connsiteX26" fmla="*/ 682388 w 1348579"/>
                <a:gd name="connsiteY26" fmla="*/ 1023582 h 1078173"/>
                <a:gd name="connsiteX27" fmla="*/ 600501 w 1348579"/>
                <a:gd name="connsiteY27" fmla="*/ 1050878 h 1078173"/>
                <a:gd name="connsiteX28" fmla="*/ 559558 w 1348579"/>
                <a:gd name="connsiteY28" fmla="*/ 1064525 h 1078173"/>
                <a:gd name="connsiteX29" fmla="*/ 300251 w 1348579"/>
                <a:gd name="connsiteY29" fmla="*/ 1078173 h 1078173"/>
                <a:gd name="connsiteX30" fmla="*/ 177421 w 1348579"/>
                <a:gd name="connsiteY30" fmla="*/ 1050878 h 1078173"/>
                <a:gd name="connsiteX31" fmla="*/ 54591 w 1348579"/>
                <a:gd name="connsiteY31" fmla="*/ 955343 h 1078173"/>
                <a:gd name="connsiteX32" fmla="*/ 40943 w 1348579"/>
                <a:gd name="connsiteY32" fmla="*/ 777922 h 1078173"/>
                <a:gd name="connsiteX33" fmla="*/ 13648 w 1348579"/>
                <a:gd name="connsiteY33" fmla="*/ 600502 h 1078173"/>
                <a:gd name="connsiteX34" fmla="*/ 0 w 1348579"/>
                <a:gd name="connsiteY34" fmla="*/ 518615 h 1078173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00251 w 1348579"/>
                <a:gd name="connsiteY28" fmla="*/ 1078477 h 1078477"/>
                <a:gd name="connsiteX29" fmla="*/ 177421 w 1348579"/>
                <a:gd name="connsiteY29" fmla="*/ 1051182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00251 w 1348579"/>
                <a:gd name="connsiteY28" fmla="*/ 1078477 h 1078477"/>
                <a:gd name="connsiteX29" fmla="*/ 204716 w 1348579"/>
                <a:gd name="connsiteY29" fmla="*/ 1023886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00251 w 1348579"/>
                <a:gd name="connsiteY28" fmla="*/ 1078477 h 1078477"/>
                <a:gd name="connsiteX29" fmla="*/ 204716 w 1348579"/>
                <a:gd name="connsiteY29" fmla="*/ 1023886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27546 w 1348579"/>
                <a:gd name="connsiteY28" fmla="*/ 1078477 h 1078477"/>
                <a:gd name="connsiteX29" fmla="*/ 204716 w 1348579"/>
                <a:gd name="connsiteY29" fmla="*/ 1023886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3376"/>
                <a:gd name="connsiteY0" fmla="*/ 518919 h 1078477"/>
                <a:gd name="connsiteX1" fmla="*/ 0 w 1343376"/>
                <a:gd name="connsiteY1" fmla="*/ 518919 h 1078477"/>
                <a:gd name="connsiteX2" fmla="*/ 40943 w 1343376"/>
                <a:gd name="connsiteY2" fmla="*/ 409737 h 1078477"/>
                <a:gd name="connsiteX3" fmla="*/ 54591 w 1343376"/>
                <a:gd name="connsiteY3" fmla="*/ 368794 h 1078477"/>
                <a:gd name="connsiteX4" fmla="*/ 95534 w 1343376"/>
                <a:gd name="connsiteY4" fmla="*/ 341498 h 1078477"/>
                <a:gd name="connsiteX5" fmla="*/ 218364 w 1343376"/>
                <a:gd name="connsiteY5" fmla="*/ 205020 h 1078477"/>
                <a:gd name="connsiteX6" fmla="*/ 259307 w 1343376"/>
                <a:gd name="connsiteY6" fmla="*/ 191373 h 1078477"/>
                <a:gd name="connsiteX7" fmla="*/ 327546 w 1343376"/>
                <a:gd name="connsiteY7" fmla="*/ 136782 h 1078477"/>
                <a:gd name="connsiteX8" fmla="*/ 409433 w 1343376"/>
                <a:gd name="connsiteY8" fmla="*/ 82191 h 1078477"/>
                <a:gd name="connsiteX9" fmla="*/ 723331 w 1343376"/>
                <a:gd name="connsiteY9" fmla="*/ 304 h 1078477"/>
                <a:gd name="connsiteX10" fmla="*/ 982639 w 1343376"/>
                <a:gd name="connsiteY10" fmla="*/ 54895 h 1078477"/>
                <a:gd name="connsiteX11" fmla="*/ 1050877 w 1343376"/>
                <a:gd name="connsiteY11" fmla="*/ 68543 h 1078477"/>
                <a:gd name="connsiteX12" fmla="*/ 1201003 w 1343376"/>
                <a:gd name="connsiteY12" fmla="*/ 82191 h 1078477"/>
                <a:gd name="connsiteX13" fmla="*/ 1241946 w 1343376"/>
                <a:gd name="connsiteY13" fmla="*/ 95838 h 1078477"/>
                <a:gd name="connsiteX14" fmla="*/ 1323833 w 1343376"/>
                <a:gd name="connsiteY14" fmla="*/ 273259 h 1078477"/>
                <a:gd name="connsiteX15" fmla="*/ 1323833 w 1343376"/>
                <a:gd name="connsiteY15" fmla="*/ 505271 h 1078477"/>
                <a:gd name="connsiteX16" fmla="*/ 1310185 w 1343376"/>
                <a:gd name="connsiteY16" fmla="*/ 573510 h 1078477"/>
                <a:gd name="connsiteX17" fmla="*/ 1282889 w 1343376"/>
                <a:gd name="connsiteY17" fmla="*/ 669044 h 1078477"/>
                <a:gd name="connsiteX18" fmla="*/ 1228298 w 1343376"/>
                <a:gd name="connsiteY18" fmla="*/ 750931 h 1078477"/>
                <a:gd name="connsiteX19" fmla="*/ 1187355 w 1343376"/>
                <a:gd name="connsiteY19" fmla="*/ 778226 h 1078477"/>
                <a:gd name="connsiteX20" fmla="*/ 1160060 w 1343376"/>
                <a:gd name="connsiteY20" fmla="*/ 819170 h 1078477"/>
                <a:gd name="connsiteX21" fmla="*/ 1078173 w 1343376"/>
                <a:gd name="connsiteY21" fmla="*/ 846465 h 1078477"/>
                <a:gd name="connsiteX22" fmla="*/ 982639 w 1343376"/>
                <a:gd name="connsiteY22" fmla="*/ 901056 h 1078477"/>
                <a:gd name="connsiteX23" fmla="*/ 900752 w 1343376"/>
                <a:gd name="connsiteY23" fmla="*/ 928352 h 1078477"/>
                <a:gd name="connsiteX24" fmla="*/ 818866 w 1343376"/>
                <a:gd name="connsiteY24" fmla="*/ 969295 h 1078477"/>
                <a:gd name="connsiteX25" fmla="*/ 682388 w 1343376"/>
                <a:gd name="connsiteY25" fmla="*/ 1023886 h 1078477"/>
                <a:gd name="connsiteX26" fmla="*/ 600501 w 1343376"/>
                <a:gd name="connsiteY26" fmla="*/ 1051182 h 1078477"/>
                <a:gd name="connsiteX27" fmla="*/ 559558 w 1343376"/>
                <a:gd name="connsiteY27" fmla="*/ 1064829 h 1078477"/>
                <a:gd name="connsiteX28" fmla="*/ 327546 w 1343376"/>
                <a:gd name="connsiteY28" fmla="*/ 1078477 h 1078477"/>
                <a:gd name="connsiteX29" fmla="*/ 204716 w 1343376"/>
                <a:gd name="connsiteY29" fmla="*/ 1023886 h 1078477"/>
                <a:gd name="connsiteX30" fmla="*/ 54591 w 1343376"/>
                <a:gd name="connsiteY30" fmla="*/ 955647 h 1078477"/>
                <a:gd name="connsiteX31" fmla="*/ 40943 w 1343376"/>
                <a:gd name="connsiteY31" fmla="*/ 778226 h 1078477"/>
                <a:gd name="connsiteX32" fmla="*/ 13648 w 1343376"/>
                <a:gd name="connsiteY32" fmla="*/ 600806 h 1078477"/>
                <a:gd name="connsiteX33" fmla="*/ 0 w 1343376"/>
                <a:gd name="connsiteY33" fmla="*/ 518919 h 1078477"/>
                <a:gd name="connsiteX0" fmla="*/ 0 w 1330436"/>
                <a:gd name="connsiteY0" fmla="*/ 518919 h 1078477"/>
                <a:gd name="connsiteX1" fmla="*/ 0 w 1330436"/>
                <a:gd name="connsiteY1" fmla="*/ 518919 h 1078477"/>
                <a:gd name="connsiteX2" fmla="*/ 40943 w 1330436"/>
                <a:gd name="connsiteY2" fmla="*/ 409737 h 1078477"/>
                <a:gd name="connsiteX3" fmla="*/ 54591 w 1330436"/>
                <a:gd name="connsiteY3" fmla="*/ 368794 h 1078477"/>
                <a:gd name="connsiteX4" fmla="*/ 95534 w 1330436"/>
                <a:gd name="connsiteY4" fmla="*/ 341498 h 1078477"/>
                <a:gd name="connsiteX5" fmla="*/ 218364 w 1330436"/>
                <a:gd name="connsiteY5" fmla="*/ 205020 h 1078477"/>
                <a:gd name="connsiteX6" fmla="*/ 259307 w 1330436"/>
                <a:gd name="connsiteY6" fmla="*/ 191373 h 1078477"/>
                <a:gd name="connsiteX7" fmla="*/ 327546 w 1330436"/>
                <a:gd name="connsiteY7" fmla="*/ 136782 h 1078477"/>
                <a:gd name="connsiteX8" fmla="*/ 409433 w 1330436"/>
                <a:gd name="connsiteY8" fmla="*/ 82191 h 1078477"/>
                <a:gd name="connsiteX9" fmla="*/ 723331 w 1330436"/>
                <a:gd name="connsiteY9" fmla="*/ 304 h 1078477"/>
                <a:gd name="connsiteX10" fmla="*/ 982639 w 1330436"/>
                <a:gd name="connsiteY10" fmla="*/ 54895 h 1078477"/>
                <a:gd name="connsiteX11" fmla="*/ 1050877 w 1330436"/>
                <a:gd name="connsiteY11" fmla="*/ 68543 h 1078477"/>
                <a:gd name="connsiteX12" fmla="*/ 1201003 w 1330436"/>
                <a:gd name="connsiteY12" fmla="*/ 82191 h 1078477"/>
                <a:gd name="connsiteX13" fmla="*/ 1241946 w 1330436"/>
                <a:gd name="connsiteY13" fmla="*/ 150429 h 1078477"/>
                <a:gd name="connsiteX14" fmla="*/ 1323833 w 1330436"/>
                <a:gd name="connsiteY14" fmla="*/ 273259 h 1078477"/>
                <a:gd name="connsiteX15" fmla="*/ 1323833 w 1330436"/>
                <a:gd name="connsiteY15" fmla="*/ 505271 h 1078477"/>
                <a:gd name="connsiteX16" fmla="*/ 1310185 w 1330436"/>
                <a:gd name="connsiteY16" fmla="*/ 573510 h 1078477"/>
                <a:gd name="connsiteX17" fmla="*/ 1282889 w 1330436"/>
                <a:gd name="connsiteY17" fmla="*/ 669044 h 1078477"/>
                <a:gd name="connsiteX18" fmla="*/ 1228298 w 1330436"/>
                <a:gd name="connsiteY18" fmla="*/ 750931 h 1078477"/>
                <a:gd name="connsiteX19" fmla="*/ 1187355 w 1330436"/>
                <a:gd name="connsiteY19" fmla="*/ 778226 h 1078477"/>
                <a:gd name="connsiteX20" fmla="*/ 1160060 w 1330436"/>
                <a:gd name="connsiteY20" fmla="*/ 819170 h 1078477"/>
                <a:gd name="connsiteX21" fmla="*/ 1078173 w 1330436"/>
                <a:gd name="connsiteY21" fmla="*/ 846465 h 1078477"/>
                <a:gd name="connsiteX22" fmla="*/ 982639 w 1330436"/>
                <a:gd name="connsiteY22" fmla="*/ 901056 h 1078477"/>
                <a:gd name="connsiteX23" fmla="*/ 900752 w 1330436"/>
                <a:gd name="connsiteY23" fmla="*/ 928352 h 1078477"/>
                <a:gd name="connsiteX24" fmla="*/ 818866 w 1330436"/>
                <a:gd name="connsiteY24" fmla="*/ 969295 h 1078477"/>
                <a:gd name="connsiteX25" fmla="*/ 682388 w 1330436"/>
                <a:gd name="connsiteY25" fmla="*/ 1023886 h 1078477"/>
                <a:gd name="connsiteX26" fmla="*/ 600501 w 1330436"/>
                <a:gd name="connsiteY26" fmla="*/ 1051182 h 1078477"/>
                <a:gd name="connsiteX27" fmla="*/ 559558 w 1330436"/>
                <a:gd name="connsiteY27" fmla="*/ 1064829 h 1078477"/>
                <a:gd name="connsiteX28" fmla="*/ 327546 w 1330436"/>
                <a:gd name="connsiteY28" fmla="*/ 1078477 h 1078477"/>
                <a:gd name="connsiteX29" fmla="*/ 204716 w 1330436"/>
                <a:gd name="connsiteY29" fmla="*/ 1023886 h 1078477"/>
                <a:gd name="connsiteX30" fmla="*/ 54591 w 1330436"/>
                <a:gd name="connsiteY30" fmla="*/ 955647 h 1078477"/>
                <a:gd name="connsiteX31" fmla="*/ 40943 w 1330436"/>
                <a:gd name="connsiteY31" fmla="*/ 778226 h 1078477"/>
                <a:gd name="connsiteX32" fmla="*/ 13648 w 1330436"/>
                <a:gd name="connsiteY32" fmla="*/ 600806 h 1078477"/>
                <a:gd name="connsiteX33" fmla="*/ 0 w 1330436"/>
                <a:gd name="connsiteY33" fmla="*/ 518919 h 1078477"/>
                <a:gd name="connsiteX0" fmla="*/ 0 w 1333458"/>
                <a:gd name="connsiteY0" fmla="*/ 518919 h 1078477"/>
                <a:gd name="connsiteX1" fmla="*/ 0 w 1333458"/>
                <a:gd name="connsiteY1" fmla="*/ 518919 h 1078477"/>
                <a:gd name="connsiteX2" fmla="*/ 40943 w 1333458"/>
                <a:gd name="connsiteY2" fmla="*/ 409737 h 1078477"/>
                <a:gd name="connsiteX3" fmla="*/ 54591 w 1333458"/>
                <a:gd name="connsiteY3" fmla="*/ 368794 h 1078477"/>
                <a:gd name="connsiteX4" fmla="*/ 95534 w 1333458"/>
                <a:gd name="connsiteY4" fmla="*/ 341498 h 1078477"/>
                <a:gd name="connsiteX5" fmla="*/ 218364 w 1333458"/>
                <a:gd name="connsiteY5" fmla="*/ 205020 h 1078477"/>
                <a:gd name="connsiteX6" fmla="*/ 259307 w 1333458"/>
                <a:gd name="connsiteY6" fmla="*/ 191373 h 1078477"/>
                <a:gd name="connsiteX7" fmla="*/ 327546 w 1333458"/>
                <a:gd name="connsiteY7" fmla="*/ 136782 h 1078477"/>
                <a:gd name="connsiteX8" fmla="*/ 409433 w 1333458"/>
                <a:gd name="connsiteY8" fmla="*/ 82191 h 1078477"/>
                <a:gd name="connsiteX9" fmla="*/ 723331 w 1333458"/>
                <a:gd name="connsiteY9" fmla="*/ 304 h 1078477"/>
                <a:gd name="connsiteX10" fmla="*/ 982639 w 1333458"/>
                <a:gd name="connsiteY10" fmla="*/ 54895 h 1078477"/>
                <a:gd name="connsiteX11" fmla="*/ 1050877 w 1333458"/>
                <a:gd name="connsiteY11" fmla="*/ 68543 h 1078477"/>
                <a:gd name="connsiteX12" fmla="*/ 1201003 w 1333458"/>
                <a:gd name="connsiteY12" fmla="*/ 82191 h 1078477"/>
                <a:gd name="connsiteX13" fmla="*/ 1323833 w 1333458"/>
                <a:gd name="connsiteY13" fmla="*/ 273259 h 1078477"/>
                <a:gd name="connsiteX14" fmla="*/ 1323833 w 1333458"/>
                <a:gd name="connsiteY14" fmla="*/ 505271 h 1078477"/>
                <a:gd name="connsiteX15" fmla="*/ 1310185 w 1333458"/>
                <a:gd name="connsiteY15" fmla="*/ 573510 h 1078477"/>
                <a:gd name="connsiteX16" fmla="*/ 1282889 w 1333458"/>
                <a:gd name="connsiteY16" fmla="*/ 669044 h 1078477"/>
                <a:gd name="connsiteX17" fmla="*/ 1228298 w 1333458"/>
                <a:gd name="connsiteY17" fmla="*/ 750931 h 1078477"/>
                <a:gd name="connsiteX18" fmla="*/ 1187355 w 1333458"/>
                <a:gd name="connsiteY18" fmla="*/ 778226 h 1078477"/>
                <a:gd name="connsiteX19" fmla="*/ 1160060 w 1333458"/>
                <a:gd name="connsiteY19" fmla="*/ 819170 h 1078477"/>
                <a:gd name="connsiteX20" fmla="*/ 1078173 w 1333458"/>
                <a:gd name="connsiteY20" fmla="*/ 846465 h 1078477"/>
                <a:gd name="connsiteX21" fmla="*/ 982639 w 1333458"/>
                <a:gd name="connsiteY21" fmla="*/ 901056 h 1078477"/>
                <a:gd name="connsiteX22" fmla="*/ 900752 w 1333458"/>
                <a:gd name="connsiteY22" fmla="*/ 928352 h 1078477"/>
                <a:gd name="connsiteX23" fmla="*/ 818866 w 1333458"/>
                <a:gd name="connsiteY23" fmla="*/ 969295 h 1078477"/>
                <a:gd name="connsiteX24" fmla="*/ 682388 w 1333458"/>
                <a:gd name="connsiteY24" fmla="*/ 1023886 h 1078477"/>
                <a:gd name="connsiteX25" fmla="*/ 600501 w 1333458"/>
                <a:gd name="connsiteY25" fmla="*/ 1051182 h 1078477"/>
                <a:gd name="connsiteX26" fmla="*/ 559558 w 1333458"/>
                <a:gd name="connsiteY26" fmla="*/ 1064829 h 1078477"/>
                <a:gd name="connsiteX27" fmla="*/ 327546 w 1333458"/>
                <a:gd name="connsiteY27" fmla="*/ 1078477 h 1078477"/>
                <a:gd name="connsiteX28" fmla="*/ 204716 w 1333458"/>
                <a:gd name="connsiteY28" fmla="*/ 1023886 h 1078477"/>
                <a:gd name="connsiteX29" fmla="*/ 54591 w 1333458"/>
                <a:gd name="connsiteY29" fmla="*/ 955647 h 1078477"/>
                <a:gd name="connsiteX30" fmla="*/ 40943 w 1333458"/>
                <a:gd name="connsiteY30" fmla="*/ 778226 h 1078477"/>
                <a:gd name="connsiteX31" fmla="*/ 13648 w 1333458"/>
                <a:gd name="connsiteY31" fmla="*/ 600806 h 1078477"/>
                <a:gd name="connsiteX32" fmla="*/ 0 w 1333458"/>
                <a:gd name="connsiteY32" fmla="*/ 518919 h 1078477"/>
                <a:gd name="connsiteX0" fmla="*/ 0 w 1344567"/>
                <a:gd name="connsiteY0" fmla="*/ 518919 h 1078477"/>
                <a:gd name="connsiteX1" fmla="*/ 0 w 1344567"/>
                <a:gd name="connsiteY1" fmla="*/ 518919 h 1078477"/>
                <a:gd name="connsiteX2" fmla="*/ 40943 w 1344567"/>
                <a:gd name="connsiteY2" fmla="*/ 409737 h 1078477"/>
                <a:gd name="connsiteX3" fmla="*/ 54591 w 1344567"/>
                <a:gd name="connsiteY3" fmla="*/ 368794 h 1078477"/>
                <a:gd name="connsiteX4" fmla="*/ 95534 w 1344567"/>
                <a:gd name="connsiteY4" fmla="*/ 341498 h 1078477"/>
                <a:gd name="connsiteX5" fmla="*/ 218364 w 1344567"/>
                <a:gd name="connsiteY5" fmla="*/ 205020 h 1078477"/>
                <a:gd name="connsiteX6" fmla="*/ 259307 w 1344567"/>
                <a:gd name="connsiteY6" fmla="*/ 191373 h 1078477"/>
                <a:gd name="connsiteX7" fmla="*/ 327546 w 1344567"/>
                <a:gd name="connsiteY7" fmla="*/ 136782 h 1078477"/>
                <a:gd name="connsiteX8" fmla="*/ 409433 w 1344567"/>
                <a:gd name="connsiteY8" fmla="*/ 82191 h 1078477"/>
                <a:gd name="connsiteX9" fmla="*/ 723331 w 1344567"/>
                <a:gd name="connsiteY9" fmla="*/ 304 h 1078477"/>
                <a:gd name="connsiteX10" fmla="*/ 982639 w 1344567"/>
                <a:gd name="connsiteY10" fmla="*/ 54895 h 1078477"/>
                <a:gd name="connsiteX11" fmla="*/ 1050877 w 1344567"/>
                <a:gd name="connsiteY11" fmla="*/ 68543 h 1078477"/>
                <a:gd name="connsiteX12" fmla="*/ 1323833 w 1344567"/>
                <a:gd name="connsiteY12" fmla="*/ 273259 h 1078477"/>
                <a:gd name="connsiteX13" fmla="*/ 1323833 w 1344567"/>
                <a:gd name="connsiteY13" fmla="*/ 505271 h 1078477"/>
                <a:gd name="connsiteX14" fmla="*/ 1310185 w 1344567"/>
                <a:gd name="connsiteY14" fmla="*/ 573510 h 1078477"/>
                <a:gd name="connsiteX15" fmla="*/ 1282889 w 1344567"/>
                <a:gd name="connsiteY15" fmla="*/ 669044 h 1078477"/>
                <a:gd name="connsiteX16" fmla="*/ 1228298 w 1344567"/>
                <a:gd name="connsiteY16" fmla="*/ 750931 h 1078477"/>
                <a:gd name="connsiteX17" fmla="*/ 1187355 w 1344567"/>
                <a:gd name="connsiteY17" fmla="*/ 778226 h 1078477"/>
                <a:gd name="connsiteX18" fmla="*/ 1160060 w 1344567"/>
                <a:gd name="connsiteY18" fmla="*/ 819170 h 1078477"/>
                <a:gd name="connsiteX19" fmla="*/ 1078173 w 1344567"/>
                <a:gd name="connsiteY19" fmla="*/ 846465 h 1078477"/>
                <a:gd name="connsiteX20" fmla="*/ 982639 w 1344567"/>
                <a:gd name="connsiteY20" fmla="*/ 901056 h 1078477"/>
                <a:gd name="connsiteX21" fmla="*/ 900752 w 1344567"/>
                <a:gd name="connsiteY21" fmla="*/ 928352 h 1078477"/>
                <a:gd name="connsiteX22" fmla="*/ 818866 w 1344567"/>
                <a:gd name="connsiteY22" fmla="*/ 969295 h 1078477"/>
                <a:gd name="connsiteX23" fmla="*/ 682388 w 1344567"/>
                <a:gd name="connsiteY23" fmla="*/ 1023886 h 1078477"/>
                <a:gd name="connsiteX24" fmla="*/ 600501 w 1344567"/>
                <a:gd name="connsiteY24" fmla="*/ 1051182 h 1078477"/>
                <a:gd name="connsiteX25" fmla="*/ 559558 w 1344567"/>
                <a:gd name="connsiteY25" fmla="*/ 1064829 h 1078477"/>
                <a:gd name="connsiteX26" fmla="*/ 327546 w 1344567"/>
                <a:gd name="connsiteY26" fmla="*/ 1078477 h 1078477"/>
                <a:gd name="connsiteX27" fmla="*/ 204716 w 1344567"/>
                <a:gd name="connsiteY27" fmla="*/ 1023886 h 1078477"/>
                <a:gd name="connsiteX28" fmla="*/ 54591 w 1344567"/>
                <a:gd name="connsiteY28" fmla="*/ 955647 h 1078477"/>
                <a:gd name="connsiteX29" fmla="*/ 40943 w 1344567"/>
                <a:gd name="connsiteY29" fmla="*/ 778226 h 1078477"/>
                <a:gd name="connsiteX30" fmla="*/ 13648 w 1344567"/>
                <a:gd name="connsiteY30" fmla="*/ 600806 h 1078477"/>
                <a:gd name="connsiteX31" fmla="*/ 0 w 1344567"/>
                <a:gd name="connsiteY31" fmla="*/ 518919 h 1078477"/>
                <a:gd name="connsiteX0" fmla="*/ 0 w 1337495"/>
                <a:gd name="connsiteY0" fmla="*/ 518919 h 1078477"/>
                <a:gd name="connsiteX1" fmla="*/ 0 w 1337495"/>
                <a:gd name="connsiteY1" fmla="*/ 518919 h 1078477"/>
                <a:gd name="connsiteX2" fmla="*/ 40943 w 1337495"/>
                <a:gd name="connsiteY2" fmla="*/ 409737 h 1078477"/>
                <a:gd name="connsiteX3" fmla="*/ 54591 w 1337495"/>
                <a:gd name="connsiteY3" fmla="*/ 368794 h 1078477"/>
                <a:gd name="connsiteX4" fmla="*/ 95534 w 1337495"/>
                <a:gd name="connsiteY4" fmla="*/ 341498 h 1078477"/>
                <a:gd name="connsiteX5" fmla="*/ 218364 w 1337495"/>
                <a:gd name="connsiteY5" fmla="*/ 205020 h 1078477"/>
                <a:gd name="connsiteX6" fmla="*/ 259307 w 1337495"/>
                <a:gd name="connsiteY6" fmla="*/ 191373 h 1078477"/>
                <a:gd name="connsiteX7" fmla="*/ 327546 w 1337495"/>
                <a:gd name="connsiteY7" fmla="*/ 136782 h 1078477"/>
                <a:gd name="connsiteX8" fmla="*/ 409433 w 1337495"/>
                <a:gd name="connsiteY8" fmla="*/ 82191 h 1078477"/>
                <a:gd name="connsiteX9" fmla="*/ 723331 w 1337495"/>
                <a:gd name="connsiteY9" fmla="*/ 304 h 1078477"/>
                <a:gd name="connsiteX10" fmla="*/ 982639 w 1337495"/>
                <a:gd name="connsiteY10" fmla="*/ 54895 h 1078477"/>
                <a:gd name="connsiteX11" fmla="*/ 1146411 w 1337495"/>
                <a:gd name="connsiteY11" fmla="*/ 68543 h 1078477"/>
                <a:gd name="connsiteX12" fmla="*/ 1323833 w 1337495"/>
                <a:gd name="connsiteY12" fmla="*/ 273259 h 1078477"/>
                <a:gd name="connsiteX13" fmla="*/ 1323833 w 1337495"/>
                <a:gd name="connsiteY13" fmla="*/ 505271 h 1078477"/>
                <a:gd name="connsiteX14" fmla="*/ 1310185 w 1337495"/>
                <a:gd name="connsiteY14" fmla="*/ 573510 h 1078477"/>
                <a:gd name="connsiteX15" fmla="*/ 1282889 w 1337495"/>
                <a:gd name="connsiteY15" fmla="*/ 669044 h 1078477"/>
                <a:gd name="connsiteX16" fmla="*/ 1228298 w 1337495"/>
                <a:gd name="connsiteY16" fmla="*/ 750931 h 1078477"/>
                <a:gd name="connsiteX17" fmla="*/ 1187355 w 1337495"/>
                <a:gd name="connsiteY17" fmla="*/ 778226 h 1078477"/>
                <a:gd name="connsiteX18" fmla="*/ 1160060 w 1337495"/>
                <a:gd name="connsiteY18" fmla="*/ 819170 h 1078477"/>
                <a:gd name="connsiteX19" fmla="*/ 1078173 w 1337495"/>
                <a:gd name="connsiteY19" fmla="*/ 846465 h 1078477"/>
                <a:gd name="connsiteX20" fmla="*/ 982639 w 1337495"/>
                <a:gd name="connsiteY20" fmla="*/ 901056 h 1078477"/>
                <a:gd name="connsiteX21" fmla="*/ 900752 w 1337495"/>
                <a:gd name="connsiteY21" fmla="*/ 928352 h 1078477"/>
                <a:gd name="connsiteX22" fmla="*/ 818866 w 1337495"/>
                <a:gd name="connsiteY22" fmla="*/ 969295 h 1078477"/>
                <a:gd name="connsiteX23" fmla="*/ 682388 w 1337495"/>
                <a:gd name="connsiteY23" fmla="*/ 1023886 h 1078477"/>
                <a:gd name="connsiteX24" fmla="*/ 600501 w 1337495"/>
                <a:gd name="connsiteY24" fmla="*/ 1051182 h 1078477"/>
                <a:gd name="connsiteX25" fmla="*/ 559558 w 1337495"/>
                <a:gd name="connsiteY25" fmla="*/ 1064829 h 1078477"/>
                <a:gd name="connsiteX26" fmla="*/ 327546 w 1337495"/>
                <a:gd name="connsiteY26" fmla="*/ 1078477 h 1078477"/>
                <a:gd name="connsiteX27" fmla="*/ 204716 w 1337495"/>
                <a:gd name="connsiteY27" fmla="*/ 1023886 h 1078477"/>
                <a:gd name="connsiteX28" fmla="*/ 54591 w 1337495"/>
                <a:gd name="connsiteY28" fmla="*/ 955647 h 1078477"/>
                <a:gd name="connsiteX29" fmla="*/ 40943 w 1337495"/>
                <a:gd name="connsiteY29" fmla="*/ 778226 h 1078477"/>
                <a:gd name="connsiteX30" fmla="*/ 13648 w 1337495"/>
                <a:gd name="connsiteY30" fmla="*/ 600806 h 1078477"/>
                <a:gd name="connsiteX31" fmla="*/ 0 w 1337495"/>
                <a:gd name="connsiteY31" fmla="*/ 518919 h 1078477"/>
                <a:gd name="connsiteX0" fmla="*/ 0 w 1337495"/>
                <a:gd name="connsiteY0" fmla="*/ 524838 h 1084396"/>
                <a:gd name="connsiteX1" fmla="*/ 0 w 1337495"/>
                <a:gd name="connsiteY1" fmla="*/ 524838 h 1084396"/>
                <a:gd name="connsiteX2" fmla="*/ 40943 w 1337495"/>
                <a:gd name="connsiteY2" fmla="*/ 415656 h 1084396"/>
                <a:gd name="connsiteX3" fmla="*/ 54591 w 1337495"/>
                <a:gd name="connsiteY3" fmla="*/ 374713 h 1084396"/>
                <a:gd name="connsiteX4" fmla="*/ 95534 w 1337495"/>
                <a:gd name="connsiteY4" fmla="*/ 347417 h 1084396"/>
                <a:gd name="connsiteX5" fmla="*/ 218364 w 1337495"/>
                <a:gd name="connsiteY5" fmla="*/ 210939 h 1084396"/>
                <a:gd name="connsiteX6" fmla="*/ 259307 w 1337495"/>
                <a:gd name="connsiteY6" fmla="*/ 197292 h 1084396"/>
                <a:gd name="connsiteX7" fmla="*/ 327546 w 1337495"/>
                <a:gd name="connsiteY7" fmla="*/ 142701 h 1084396"/>
                <a:gd name="connsiteX8" fmla="*/ 409433 w 1337495"/>
                <a:gd name="connsiteY8" fmla="*/ 88110 h 1084396"/>
                <a:gd name="connsiteX9" fmla="*/ 723331 w 1337495"/>
                <a:gd name="connsiteY9" fmla="*/ 6223 h 1084396"/>
                <a:gd name="connsiteX10" fmla="*/ 968991 w 1337495"/>
                <a:gd name="connsiteY10" fmla="*/ 6223 h 1084396"/>
                <a:gd name="connsiteX11" fmla="*/ 1146411 w 1337495"/>
                <a:gd name="connsiteY11" fmla="*/ 74462 h 1084396"/>
                <a:gd name="connsiteX12" fmla="*/ 1323833 w 1337495"/>
                <a:gd name="connsiteY12" fmla="*/ 279178 h 1084396"/>
                <a:gd name="connsiteX13" fmla="*/ 1323833 w 1337495"/>
                <a:gd name="connsiteY13" fmla="*/ 511190 h 1084396"/>
                <a:gd name="connsiteX14" fmla="*/ 1310185 w 1337495"/>
                <a:gd name="connsiteY14" fmla="*/ 579429 h 1084396"/>
                <a:gd name="connsiteX15" fmla="*/ 1282889 w 1337495"/>
                <a:gd name="connsiteY15" fmla="*/ 674963 h 1084396"/>
                <a:gd name="connsiteX16" fmla="*/ 1228298 w 1337495"/>
                <a:gd name="connsiteY16" fmla="*/ 756850 h 1084396"/>
                <a:gd name="connsiteX17" fmla="*/ 1187355 w 1337495"/>
                <a:gd name="connsiteY17" fmla="*/ 784145 h 1084396"/>
                <a:gd name="connsiteX18" fmla="*/ 1160060 w 1337495"/>
                <a:gd name="connsiteY18" fmla="*/ 825089 h 1084396"/>
                <a:gd name="connsiteX19" fmla="*/ 1078173 w 1337495"/>
                <a:gd name="connsiteY19" fmla="*/ 852384 h 1084396"/>
                <a:gd name="connsiteX20" fmla="*/ 982639 w 1337495"/>
                <a:gd name="connsiteY20" fmla="*/ 906975 h 1084396"/>
                <a:gd name="connsiteX21" fmla="*/ 900752 w 1337495"/>
                <a:gd name="connsiteY21" fmla="*/ 934271 h 1084396"/>
                <a:gd name="connsiteX22" fmla="*/ 818866 w 1337495"/>
                <a:gd name="connsiteY22" fmla="*/ 975214 h 1084396"/>
                <a:gd name="connsiteX23" fmla="*/ 682388 w 1337495"/>
                <a:gd name="connsiteY23" fmla="*/ 1029805 h 1084396"/>
                <a:gd name="connsiteX24" fmla="*/ 600501 w 1337495"/>
                <a:gd name="connsiteY24" fmla="*/ 1057101 h 1084396"/>
                <a:gd name="connsiteX25" fmla="*/ 559558 w 1337495"/>
                <a:gd name="connsiteY25" fmla="*/ 1070748 h 1084396"/>
                <a:gd name="connsiteX26" fmla="*/ 327546 w 1337495"/>
                <a:gd name="connsiteY26" fmla="*/ 1084396 h 1084396"/>
                <a:gd name="connsiteX27" fmla="*/ 204716 w 1337495"/>
                <a:gd name="connsiteY27" fmla="*/ 1029805 h 1084396"/>
                <a:gd name="connsiteX28" fmla="*/ 54591 w 1337495"/>
                <a:gd name="connsiteY28" fmla="*/ 961566 h 1084396"/>
                <a:gd name="connsiteX29" fmla="*/ 40943 w 1337495"/>
                <a:gd name="connsiteY29" fmla="*/ 784145 h 1084396"/>
                <a:gd name="connsiteX30" fmla="*/ 13648 w 1337495"/>
                <a:gd name="connsiteY30" fmla="*/ 606725 h 1084396"/>
                <a:gd name="connsiteX31" fmla="*/ 0 w 1337495"/>
                <a:gd name="connsiteY31" fmla="*/ 524838 h 1084396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204716 w 1333458"/>
                <a:gd name="connsiteY27" fmla="*/ 1031781 h 1086372"/>
                <a:gd name="connsiteX28" fmla="*/ 54591 w 1333458"/>
                <a:gd name="connsiteY28" fmla="*/ 963542 h 1086372"/>
                <a:gd name="connsiteX29" fmla="*/ 40943 w 1333458"/>
                <a:gd name="connsiteY29" fmla="*/ 786121 h 1086372"/>
                <a:gd name="connsiteX30" fmla="*/ 13648 w 1333458"/>
                <a:gd name="connsiteY30" fmla="*/ 608701 h 1086372"/>
                <a:gd name="connsiteX31" fmla="*/ 0 w 1333458"/>
                <a:gd name="connsiteY31" fmla="*/ 526814 h 1086372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204716 w 1333458"/>
                <a:gd name="connsiteY27" fmla="*/ 1031781 h 1086372"/>
                <a:gd name="connsiteX28" fmla="*/ 81887 w 1333458"/>
                <a:gd name="connsiteY28" fmla="*/ 949895 h 1086372"/>
                <a:gd name="connsiteX29" fmla="*/ 40943 w 1333458"/>
                <a:gd name="connsiteY29" fmla="*/ 786121 h 1086372"/>
                <a:gd name="connsiteX30" fmla="*/ 13648 w 1333458"/>
                <a:gd name="connsiteY30" fmla="*/ 608701 h 1086372"/>
                <a:gd name="connsiteX31" fmla="*/ 0 w 1333458"/>
                <a:gd name="connsiteY31" fmla="*/ 526814 h 1086372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204716 w 1333458"/>
                <a:gd name="connsiteY27" fmla="*/ 1031781 h 1086372"/>
                <a:gd name="connsiteX28" fmla="*/ 40943 w 1333458"/>
                <a:gd name="connsiteY28" fmla="*/ 786121 h 1086372"/>
                <a:gd name="connsiteX29" fmla="*/ 13648 w 1333458"/>
                <a:gd name="connsiteY29" fmla="*/ 608701 h 1086372"/>
                <a:gd name="connsiteX30" fmla="*/ 0 w 1333458"/>
                <a:gd name="connsiteY30" fmla="*/ 526814 h 1086372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136477 w 1333458"/>
                <a:gd name="connsiteY27" fmla="*/ 949894 h 1086372"/>
                <a:gd name="connsiteX28" fmla="*/ 40943 w 1333458"/>
                <a:gd name="connsiteY28" fmla="*/ 786121 h 1086372"/>
                <a:gd name="connsiteX29" fmla="*/ 13648 w 1333458"/>
                <a:gd name="connsiteY29" fmla="*/ 608701 h 1086372"/>
                <a:gd name="connsiteX30" fmla="*/ 0 w 1333458"/>
                <a:gd name="connsiteY30" fmla="*/ 526814 h 108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33458" h="1086372">
                  <a:moveTo>
                    <a:pt x="0" y="526814"/>
                  </a:moveTo>
                  <a:lnTo>
                    <a:pt x="0" y="526814"/>
                  </a:lnTo>
                  <a:cubicBezTo>
                    <a:pt x="13648" y="490420"/>
                    <a:pt x="27660" y="454161"/>
                    <a:pt x="40943" y="417632"/>
                  </a:cubicBezTo>
                  <a:cubicBezTo>
                    <a:pt x="45859" y="404112"/>
                    <a:pt x="45604" y="387923"/>
                    <a:pt x="54591" y="376689"/>
                  </a:cubicBezTo>
                  <a:cubicBezTo>
                    <a:pt x="64838" y="363881"/>
                    <a:pt x="83936" y="360991"/>
                    <a:pt x="95534" y="349393"/>
                  </a:cubicBezTo>
                  <a:cubicBezTo>
                    <a:pt x="133960" y="310967"/>
                    <a:pt x="163971" y="231045"/>
                    <a:pt x="218364" y="212915"/>
                  </a:cubicBezTo>
                  <a:lnTo>
                    <a:pt x="259307" y="199268"/>
                  </a:lnTo>
                  <a:cubicBezTo>
                    <a:pt x="309743" y="123615"/>
                    <a:pt x="257746" y="183454"/>
                    <a:pt x="327546" y="144677"/>
                  </a:cubicBezTo>
                  <a:cubicBezTo>
                    <a:pt x="356223" y="128746"/>
                    <a:pt x="343469" y="112832"/>
                    <a:pt x="409433" y="90086"/>
                  </a:cubicBezTo>
                  <a:cubicBezTo>
                    <a:pt x="475397" y="67340"/>
                    <a:pt x="627797" y="12748"/>
                    <a:pt x="723331" y="8199"/>
                  </a:cubicBezTo>
                  <a:cubicBezTo>
                    <a:pt x="818865" y="3650"/>
                    <a:pt x="889379" y="-7723"/>
                    <a:pt x="968991" y="8199"/>
                  </a:cubicBezTo>
                  <a:cubicBezTo>
                    <a:pt x="1048603" y="24121"/>
                    <a:pt x="1141862" y="58241"/>
                    <a:pt x="1201002" y="103733"/>
                  </a:cubicBezTo>
                  <a:cubicBezTo>
                    <a:pt x="1260142" y="149226"/>
                    <a:pt x="1303361" y="212915"/>
                    <a:pt x="1323833" y="281154"/>
                  </a:cubicBezTo>
                  <a:cubicBezTo>
                    <a:pt x="1344305" y="349393"/>
                    <a:pt x="1326108" y="463124"/>
                    <a:pt x="1323833" y="513166"/>
                  </a:cubicBezTo>
                  <a:cubicBezTo>
                    <a:pt x="1321558" y="563208"/>
                    <a:pt x="1315217" y="558761"/>
                    <a:pt x="1310185" y="581405"/>
                  </a:cubicBezTo>
                  <a:cubicBezTo>
                    <a:pt x="1307567" y="593185"/>
                    <a:pt x="1291333" y="661740"/>
                    <a:pt x="1282889" y="676939"/>
                  </a:cubicBezTo>
                  <a:cubicBezTo>
                    <a:pt x="1266957" y="705616"/>
                    <a:pt x="1255594" y="740629"/>
                    <a:pt x="1228298" y="758826"/>
                  </a:cubicBezTo>
                  <a:lnTo>
                    <a:pt x="1187355" y="786121"/>
                  </a:lnTo>
                  <a:cubicBezTo>
                    <a:pt x="1178257" y="799769"/>
                    <a:pt x="1173969" y="818372"/>
                    <a:pt x="1160060" y="827065"/>
                  </a:cubicBezTo>
                  <a:cubicBezTo>
                    <a:pt x="1135661" y="842314"/>
                    <a:pt x="1102113" y="838400"/>
                    <a:pt x="1078173" y="854360"/>
                  </a:cubicBezTo>
                  <a:cubicBezTo>
                    <a:pt x="1041240" y="878983"/>
                    <a:pt x="1025931" y="891634"/>
                    <a:pt x="982639" y="908951"/>
                  </a:cubicBezTo>
                  <a:cubicBezTo>
                    <a:pt x="955925" y="919637"/>
                    <a:pt x="924692" y="920287"/>
                    <a:pt x="900752" y="936247"/>
                  </a:cubicBezTo>
                  <a:cubicBezTo>
                    <a:pt x="822068" y="988703"/>
                    <a:pt x="897973" y="943286"/>
                    <a:pt x="818866" y="977190"/>
                  </a:cubicBezTo>
                  <a:cubicBezTo>
                    <a:pt x="678300" y="1037434"/>
                    <a:pt x="868769" y="969654"/>
                    <a:pt x="682388" y="1031781"/>
                  </a:cubicBezTo>
                  <a:lnTo>
                    <a:pt x="600501" y="1059077"/>
                  </a:lnTo>
                  <a:cubicBezTo>
                    <a:pt x="586853" y="1063626"/>
                    <a:pt x="605051" y="1068175"/>
                    <a:pt x="559558" y="1072724"/>
                  </a:cubicBezTo>
                  <a:cubicBezTo>
                    <a:pt x="514066" y="1077273"/>
                    <a:pt x="404883" y="1081823"/>
                    <a:pt x="327546" y="1086372"/>
                  </a:cubicBezTo>
                  <a:cubicBezTo>
                    <a:pt x="286603" y="1077274"/>
                    <a:pt x="184244" y="999936"/>
                    <a:pt x="136477" y="949894"/>
                  </a:cubicBezTo>
                  <a:cubicBezTo>
                    <a:pt x="88710" y="899852"/>
                    <a:pt x="72788" y="856634"/>
                    <a:pt x="40943" y="786121"/>
                  </a:cubicBezTo>
                  <a:cubicBezTo>
                    <a:pt x="21439" y="610586"/>
                    <a:pt x="28058" y="853687"/>
                    <a:pt x="13648" y="608701"/>
                  </a:cubicBezTo>
                  <a:cubicBezTo>
                    <a:pt x="11244" y="567828"/>
                    <a:pt x="2275" y="540462"/>
                    <a:pt x="0" y="526814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3580241" y="3632833"/>
              <a:ext cx="4021562" cy="2645137"/>
            </a:xfrm>
            <a:custGeom>
              <a:avLst/>
              <a:gdLst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464024 w 3985147"/>
                <a:gd name="connsiteY6" fmla="*/ 109182 h 2511188"/>
                <a:gd name="connsiteX7" fmla="*/ 532263 w 3985147"/>
                <a:gd name="connsiteY7" fmla="*/ 40943 h 2511188"/>
                <a:gd name="connsiteX8" fmla="*/ 627797 w 3985147"/>
                <a:gd name="connsiteY8" fmla="*/ 13648 h 2511188"/>
                <a:gd name="connsiteX9" fmla="*/ 1255595 w 3985147"/>
                <a:gd name="connsiteY9" fmla="*/ 27295 h 2511188"/>
                <a:gd name="connsiteX10" fmla="*/ 1337481 w 3985147"/>
                <a:gd name="connsiteY10" fmla="*/ 54591 h 2511188"/>
                <a:gd name="connsiteX11" fmla="*/ 1378424 w 3985147"/>
                <a:gd name="connsiteY11" fmla="*/ 68239 h 2511188"/>
                <a:gd name="connsiteX12" fmla="*/ 1419368 w 3985147"/>
                <a:gd name="connsiteY12" fmla="*/ 95534 h 2511188"/>
                <a:gd name="connsiteX13" fmla="*/ 1501254 w 3985147"/>
                <a:gd name="connsiteY13" fmla="*/ 122830 h 2511188"/>
                <a:gd name="connsiteX14" fmla="*/ 1583141 w 3985147"/>
                <a:gd name="connsiteY14" fmla="*/ 177421 h 2511188"/>
                <a:gd name="connsiteX15" fmla="*/ 1665027 w 3985147"/>
                <a:gd name="connsiteY15" fmla="*/ 218364 h 2511188"/>
                <a:gd name="connsiteX16" fmla="*/ 1746914 w 3985147"/>
                <a:gd name="connsiteY16" fmla="*/ 232012 h 2511188"/>
                <a:gd name="connsiteX17" fmla="*/ 1924335 w 3985147"/>
                <a:gd name="connsiteY17" fmla="*/ 218364 h 2511188"/>
                <a:gd name="connsiteX18" fmla="*/ 2006221 w 3985147"/>
                <a:gd name="connsiteY18" fmla="*/ 191068 h 2511188"/>
                <a:gd name="connsiteX19" fmla="*/ 2088108 w 3985147"/>
                <a:gd name="connsiteY19" fmla="*/ 136477 h 2511188"/>
                <a:gd name="connsiteX20" fmla="*/ 2210938 w 3985147"/>
                <a:gd name="connsiteY20" fmla="*/ 68239 h 2511188"/>
                <a:gd name="connsiteX21" fmla="*/ 2251881 w 3985147"/>
                <a:gd name="connsiteY21" fmla="*/ 40943 h 2511188"/>
                <a:gd name="connsiteX22" fmla="*/ 2429302 w 3985147"/>
                <a:gd name="connsiteY22" fmla="*/ 0 h 2511188"/>
                <a:gd name="connsiteX23" fmla="*/ 2852383 w 3985147"/>
                <a:gd name="connsiteY23" fmla="*/ 27295 h 2511188"/>
                <a:gd name="connsiteX24" fmla="*/ 2975212 w 3985147"/>
                <a:gd name="connsiteY24" fmla="*/ 81886 h 2511188"/>
                <a:gd name="connsiteX25" fmla="*/ 3016156 w 3985147"/>
                <a:gd name="connsiteY25" fmla="*/ 95534 h 2511188"/>
                <a:gd name="connsiteX26" fmla="*/ 3098042 w 3985147"/>
                <a:gd name="connsiteY26" fmla="*/ 136477 h 2511188"/>
                <a:gd name="connsiteX27" fmla="*/ 3138986 w 3985147"/>
                <a:gd name="connsiteY27" fmla="*/ 163773 h 2511188"/>
                <a:gd name="connsiteX28" fmla="*/ 3220872 w 3985147"/>
                <a:gd name="connsiteY28" fmla="*/ 191068 h 2511188"/>
                <a:gd name="connsiteX29" fmla="*/ 3302759 w 3985147"/>
                <a:gd name="connsiteY29" fmla="*/ 245659 h 2511188"/>
                <a:gd name="connsiteX30" fmla="*/ 3343702 w 3985147"/>
                <a:gd name="connsiteY30" fmla="*/ 259307 h 2511188"/>
                <a:gd name="connsiteX31" fmla="*/ 3384645 w 3985147"/>
                <a:gd name="connsiteY31" fmla="*/ 286603 h 2511188"/>
                <a:gd name="connsiteX32" fmla="*/ 3425589 w 3985147"/>
                <a:gd name="connsiteY32" fmla="*/ 300251 h 2511188"/>
                <a:gd name="connsiteX33" fmla="*/ 3466532 w 3985147"/>
                <a:gd name="connsiteY33" fmla="*/ 327546 h 2511188"/>
                <a:gd name="connsiteX34" fmla="*/ 3507475 w 3985147"/>
                <a:gd name="connsiteY34" fmla="*/ 341194 h 2511188"/>
                <a:gd name="connsiteX35" fmla="*/ 3589362 w 3985147"/>
                <a:gd name="connsiteY35" fmla="*/ 382137 h 2511188"/>
                <a:gd name="connsiteX36" fmla="*/ 3630305 w 3985147"/>
                <a:gd name="connsiteY36" fmla="*/ 423080 h 2511188"/>
                <a:gd name="connsiteX37" fmla="*/ 3712192 w 3985147"/>
                <a:gd name="connsiteY37" fmla="*/ 477671 h 2511188"/>
                <a:gd name="connsiteX38" fmla="*/ 3753135 w 3985147"/>
                <a:gd name="connsiteY38" fmla="*/ 518615 h 2511188"/>
                <a:gd name="connsiteX39" fmla="*/ 3794078 w 3985147"/>
                <a:gd name="connsiteY39" fmla="*/ 545910 h 2511188"/>
                <a:gd name="connsiteX40" fmla="*/ 3862317 w 3985147"/>
                <a:gd name="connsiteY40" fmla="*/ 627797 h 2511188"/>
                <a:gd name="connsiteX41" fmla="*/ 3889612 w 3985147"/>
                <a:gd name="connsiteY41" fmla="*/ 682388 h 2511188"/>
                <a:gd name="connsiteX42" fmla="*/ 3944203 w 3985147"/>
                <a:gd name="connsiteY42" fmla="*/ 764274 h 2511188"/>
                <a:gd name="connsiteX43" fmla="*/ 3971499 w 3985147"/>
                <a:gd name="connsiteY43" fmla="*/ 846161 h 2511188"/>
                <a:gd name="connsiteX44" fmla="*/ 3985147 w 3985147"/>
                <a:gd name="connsiteY44" fmla="*/ 968991 h 2511188"/>
                <a:gd name="connsiteX45" fmla="*/ 3971499 w 3985147"/>
                <a:gd name="connsiteY45" fmla="*/ 1228298 h 2511188"/>
                <a:gd name="connsiteX46" fmla="*/ 3916908 w 3985147"/>
                <a:gd name="connsiteY46" fmla="*/ 1351128 h 2511188"/>
                <a:gd name="connsiteX47" fmla="*/ 3875965 w 3985147"/>
                <a:gd name="connsiteY47" fmla="*/ 1364776 h 2511188"/>
                <a:gd name="connsiteX48" fmla="*/ 3835021 w 3985147"/>
                <a:gd name="connsiteY48" fmla="*/ 1392071 h 2511188"/>
                <a:gd name="connsiteX49" fmla="*/ 3794078 w 3985147"/>
                <a:gd name="connsiteY49" fmla="*/ 1405719 h 2511188"/>
                <a:gd name="connsiteX50" fmla="*/ 3753135 w 3985147"/>
                <a:gd name="connsiteY50" fmla="*/ 1433015 h 2511188"/>
                <a:gd name="connsiteX51" fmla="*/ 3575714 w 3985147"/>
                <a:gd name="connsiteY51" fmla="*/ 1446662 h 2511188"/>
                <a:gd name="connsiteX52" fmla="*/ 2784144 w 3985147"/>
                <a:gd name="connsiteY52" fmla="*/ 1460310 h 2511188"/>
                <a:gd name="connsiteX53" fmla="*/ 2511189 w 3985147"/>
                <a:gd name="connsiteY53" fmla="*/ 1487606 h 2511188"/>
                <a:gd name="connsiteX54" fmla="*/ 2456597 w 3985147"/>
                <a:gd name="connsiteY54" fmla="*/ 1501253 h 2511188"/>
                <a:gd name="connsiteX55" fmla="*/ 2415654 w 3985147"/>
                <a:gd name="connsiteY55" fmla="*/ 1528549 h 2511188"/>
                <a:gd name="connsiteX56" fmla="*/ 2320120 w 3985147"/>
                <a:gd name="connsiteY56" fmla="*/ 1569492 h 2511188"/>
                <a:gd name="connsiteX57" fmla="*/ 2224586 w 3985147"/>
                <a:gd name="connsiteY57" fmla="*/ 1624083 h 2511188"/>
                <a:gd name="connsiteX58" fmla="*/ 2169995 w 3985147"/>
                <a:gd name="connsiteY58" fmla="*/ 1665027 h 2511188"/>
                <a:gd name="connsiteX59" fmla="*/ 2088108 w 3985147"/>
                <a:gd name="connsiteY59" fmla="*/ 1692322 h 2511188"/>
                <a:gd name="connsiteX60" fmla="*/ 2006221 w 3985147"/>
                <a:gd name="connsiteY60" fmla="*/ 1760561 h 2511188"/>
                <a:gd name="connsiteX61" fmla="*/ 1965278 w 3985147"/>
                <a:gd name="connsiteY61" fmla="*/ 1787856 h 2511188"/>
                <a:gd name="connsiteX62" fmla="*/ 1897039 w 3985147"/>
                <a:gd name="connsiteY62" fmla="*/ 1842448 h 2511188"/>
                <a:gd name="connsiteX63" fmla="*/ 1869744 w 3985147"/>
                <a:gd name="connsiteY63" fmla="*/ 1883391 h 2511188"/>
                <a:gd name="connsiteX64" fmla="*/ 1828800 w 3985147"/>
                <a:gd name="connsiteY64" fmla="*/ 1910686 h 2511188"/>
                <a:gd name="connsiteX65" fmla="*/ 1733266 w 3985147"/>
                <a:gd name="connsiteY65" fmla="*/ 2033516 h 2511188"/>
                <a:gd name="connsiteX66" fmla="*/ 1678675 w 3985147"/>
                <a:gd name="connsiteY66" fmla="*/ 2115403 h 2511188"/>
                <a:gd name="connsiteX67" fmla="*/ 1624084 w 3985147"/>
                <a:gd name="connsiteY67" fmla="*/ 2197289 h 2511188"/>
                <a:gd name="connsiteX68" fmla="*/ 1596789 w 3985147"/>
                <a:gd name="connsiteY68" fmla="*/ 2238233 h 2511188"/>
                <a:gd name="connsiteX69" fmla="*/ 1555845 w 3985147"/>
                <a:gd name="connsiteY69" fmla="*/ 2279176 h 2511188"/>
                <a:gd name="connsiteX70" fmla="*/ 1528550 w 3985147"/>
                <a:gd name="connsiteY70" fmla="*/ 2320119 h 2511188"/>
                <a:gd name="connsiteX71" fmla="*/ 1446663 w 3985147"/>
                <a:gd name="connsiteY71" fmla="*/ 2374710 h 2511188"/>
                <a:gd name="connsiteX72" fmla="*/ 1364777 w 3985147"/>
                <a:gd name="connsiteY72" fmla="*/ 2415653 h 2511188"/>
                <a:gd name="connsiteX73" fmla="*/ 1323833 w 3985147"/>
                <a:gd name="connsiteY73" fmla="*/ 2442949 h 2511188"/>
                <a:gd name="connsiteX74" fmla="*/ 1282890 w 3985147"/>
                <a:gd name="connsiteY74" fmla="*/ 2456597 h 2511188"/>
                <a:gd name="connsiteX75" fmla="*/ 1119117 w 3985147"/>
                <a:gd name="connsiteY75" fmla="*/ 2483892 h 2511188"/>
                <a:gd name="connsiteX76" fmla="*/ 982639 w 3985147"/>
                <a:gd name="connsiteY76" fmla="*/ 2511188 h 2511188"/>
                <a:gd name="connsiteX77" fmla="*/ 736980 w 3985147"/>
                <a:gd name="connsiteY77" fmla="*/ 2483892 h 2511188"/>
                <a:gd name="connsiteX78" fmla="*/ 614150 w 3985147"/>
                <a:gd name="connsiteY78" fmla="*/ 2374710 h 2511188"/>
                <a:gd name="connsiteX79" fmla="*/ 586854 w 3985147"/>
                <a:gd name="connsiteY79" fmla="*/ 2333767 h 2511188"/>
                <a:gd name="connsiteX80" fmla="*/ 545911 w 3985147"/>
                <a:gd name="connsiteY80" fmla="*/ 2306471 h 2511188"/>
                <a:gd name="connsiteX81" fmla="*/ 518615 w 3985147"/>
                <a:gd name="connsiteY81" fmla="*/ 2265528 h 2511188"/>
                <a:gd name="connsiteX82" fmla="*/ 464024 w 3985147"/>
                <a:gd name="connsiteY82" fmla="*/ 2142698 h 2511188"/>
                <a:gd name="connsiteX83" fmla="*/ 423081 w 3985147"/>
                <a:gd name="connsiteY83" fmla="*/ 2047164 h 2511188"/>
                <a:gd name="connsiteX84" fmla="*/ 395786 w 3985147"/>
                <a:gd name="connsiteY84" fmla="*/ 2006221 h 2511188"/>
                <a:gd name="connsiteX85" fmla="*/ 368490 w 3985147"/>
                <a:gd name="connsiteY85" fmla="*/ 1924334 h 2511188"/>
                <a:gd name="connsiteX86" fmla="*/ 286603 w 3985147"/>
                <a:gd name="connsiteY86" fmla="*/ 1801504 h 2511188"/>
                <a:gd name="connsiteX87" fmla="*/ 232012 w 3985147"/>
                <a:gd name="connsiteY87" fmla="*/ 1719618 h 2511188"/>
                <a:gd name="connsiteX88" fmla="*/ 191069 w 3985147"/>
                <a:gd name="connsiteY88" fmla="*/ 1678674 h 2511188"/>
                <a:gd name="connsiteX89" fmla="*/ 136478 w 3985147"/>
                <a:gd name="connsiteY89" fmla="*/ 1596788 h 2511188"/>
                <a:gd name="connsiteX90" fmla="*/ 122830 w 3985147"/>
                <a:gd name="connsiteY90" fmla="*/ 1555845 h 2511188"/>
                <a:gd name="connsiteX91" fmla="*/ 68239 w 3985147"/>
                <a:gd name="connsiteY91" fmla="*/ 1473958 h 2511188"/>
                <a:gd name="connsiteX92" fmla="*/ 40944 w 3985147"/>
                <a:gd name="connsiteY92" fmla="*/ 1433015 h 2511188"/>
                <a:gd name="connsiteX93" fmla="*/ 13648 w 3985147"/>
                <a:gd name="connsiteY93" fmla="*/ 1351128 h 2511188"/>
                <a:gd name="connsiteX94" fmla="*/ 0 w 3985147"/>
                <a:gd name="connsiteY94" fmla="*/ 1310185 h 2511188"/>
                <a:gd name="connsiteX95" fmla="*/ 13648 w 3985147"/>
                <a:gd name="connsiteY95" fmla="*/ 1037230 h 2511188"/>
                <a:gd name="connsiteX96" fmla="*/ 27296 w 3985147"/>
                <a:gd name="connsiteY96" fmla="*/ 996286 h 2511188"/>
                <a:gd name="connsiteX97" fmla="*/ 68239 w 3985147"/>
                <a:gd name="connsiteY97" fmla="*/ 968991 h 2511188"/>
                <a:gd name="connsiteX98" fmla="*/ 95535 w 3985147"/>
                <a:gd name="connsiteY98" fmla="*/ 928048 h 2511188"/>
                <a:gd name="connsiteX99" fmla="*/ 109183 w 3985147"/>
                <a:gd name="connsiteY99" fmla="*/ 887104 h 2511188"/>
                <a:gd name="connsiteX100" fmla="*/ 150126 w 3985147"/>
                <a:gd name="connsiteY100" fmla="*/ 859809 h 2511188"/>
                <a:gd name="connsiteX101" fmla="*/ 177421 w 3985147"/>
                <a:gd name="connsiteY101" fmla="*/ 777922 h 2511188"/>
                <a:gd name="connsiteX102" fmla="*/ 259308 w 3985147"/>
                <a:gd name="connsiteY102" fmla="*/ 723331 h 2511188"/>
                <a:gd name="connsiteX103" fmla="*/ 286603 w 3985147"/>
                <a:gd name="connsiteY103" fmla="*/ 682388 h 2511188"/>
                <a:gd name="connsiteX104" fmla="*/ 327547 w 3985147"/>
                <a:gd name="connsiteY104" fmla="*/ 655092 h 2511188"/>
                <a:gd name="connsiteX105" fmla="*/ 313899 w 3985147"/>
                <a:gd name="connsiteY105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532263 w 3985147"/>
                <a:gd name="connsiteY6" fmla="*/ 40943 h 2511188"/>
                <a:gd name="connsiteX7" fmla="*/ 627797 w 3985147"/>
                <a:gd name="connsiteY7" fmla="*/ 13648 h 2511188"/>
                <a:gd name="connsiteX8" fmla="*/ 1255595 w 3985147"/>
                <a:gd name="connsiteY8" fmla="*/ 27295 h 2511188"/>
                <a:gd name="connsiteX9" fmla="*/ 1337481 w 3985147"/>
                <a:gd name="connsiteY9" fmla="*/ 54591 h 2511188"/>
                <a:gd name="connsiteX10" fmla="*/ 1378424 w 3985147"/>
                <a:gd name="connsiteY10" fmla="*/ 68239 h 2511188"/>
                <a:gd name="connsiteX11" fmla="*/ 1419368 w 3985147"/>
                <a:gd name="connsiteY11" fmla="*/ 95534 h 2511188"/>
                <a:gd name="connsiteX12" fmla="*/ 1501254 w 3985147"/>
                <a:gd name="connsiteY12" fmla="*/ 122830 h 2511188"/>
                <a:gd name="connsiteX13" fmla="*/ 1583141 w 3985147"/>
                <a:gd name="connsiteY13" fmla="*/ 177421 h 2511188"/>
                <a:gd name="connsiteX14" fmla="*/ 1665027 w 3985147"/>
                <a:gd name="connsiteY14" fmla="*/ 218364 h 2511188"/>
                <a:gd name="connsiteX15" fmla="*/ 1746914 w 3985147"/>
                <a:gd name="connsiteY15" fmla="*/ 232012 h 2511188"/>
                <a:gd name="connsiteX16" fmla="*/ 1924335 w 3985147"/>
                <a:gd name="connsiteY16" fmla="*/ 218364 h 2511188"/>
                <a:gd name="connsiteX17" fmla="*/ 2006221 w 3985147"/>
                <a:gd name="connsiteY17" fmla="*/ 191068 h 2511188"/>
                <a:gd name="connsiteX18" fmla="*/ 2088108 w 3985147"/>
                <a:gd name="connsiteY18" fmla="*/ 136477 h 2511188"/>
                <a:gd name="connsiteX19" fmla="*/ 2210938 w 3985147"/>
                <a:gd name="connsiteY19" fmla="*/ 68239 h 2511188"/>
                <a:gd name="connsiteX20" fmla="*/ 2251881 w 3985147"/>
                <a:gd name="connsiteY20" fmla="*/ 40943 h 2511188"/>
                <a:gd name="connsiteX21" fmla="*/ 2429302 w 3985147"/>
                <a:gd name="connsiteY21" fmla="*/ 0 h 2511188"/>
                <a:gd name="connsiteX22" fmla="*/ 2852383 w 3985147"/>
                <a:gd name="connsiteY22" fmla="*/ 27295 h 2511188"/>
                <a:gd name="connsiteX23" fmla="*/ 2975212 w 3985147"/>
                <a:gd name="connsiteY23" fmla="*/ 81886 h 2511188"/>
                <a:gd name="connsiteX24" fmla="*/ 3016156 w 3985147"/>
                <a:gd name="connsiteY24" fmla="*/ 95534 h 2511188"/>
                <a:gd name="connsiteX25" fmla="*/ 3098042 w 3985147"/>
                <a:gd name="connsiteY25" fmla="*/ 136477 h 2511188"/>
                <a:gd name="connsiteX26" fmla="*/ 3138986 w 3985147"/>
                <a:gd name="connsiteY26" fmla="*/ 163773 h 2511188"/>
                <a:gd name="connsiteX27" fmla="*/ 3220872 w 3985147"/>
                <a:gd name="connsiteY27" fmla="*/ 191068 h 2511188"/>
                <a:gd name="connsiteX28" fmla="*/ 3302759 w 3985147"/>
                <a:gd name="connsiteY28" fmla="*/ 245659 h 2511188"/>
                <a:gd name="connsiteX29" fmla="*/ 3343702 w 3985147"/>
                <a:gd name="connsiteY29" fmla="*/ 259307 h 2511188"/>
                <a:gd name="connsiteX30" fmla="*/ 3384645 w 3985147"/>
                <a:gd name="connsiteY30" fmla="*/ 286603 h 2511188"/>
                <a:gd name="connsiteX31" fmla="*/ 3425589 w 3985147"/>
                <a:gd name="connsiteY31" fmla="*/ 300251 h 2511188"/>
                <a:gd name="connsiteX32" fmla="*/ 3466532 w 3985147"/>
                <a:gd name="connsiteY32" fmla="*/ 327546 h 2511188"/>
                <a:gd name="connsiteX33" fmla="*/ 3507475 w 3985147"/>
                <a:gd name="connsiteY33" fmla="*/ 341194 h 2511188"/>
                <a:gd name="connsiteX34" fmla="*/ 3589362 w 3985147"/>
                <a:gd name="connsiteY34" fmla="*/ 382137 h 2511188"/>
                <a:gd name="connsiteX35" fmla="*/ 3630305 w 3985147"/>
                <a:gd name="connsiteY35" fmla="*/ 423080 h 2511188"/>
                <a:gd name="connsiteX36" fmla="*/ 3712192 w 3985147"/>
                <a:gd name="connsiteY36" fmla="*/ 477671 h 2511188"/>
                <a:gd name="connsiteX37" fmla="*/ 3753135 w 3985147"/>
                <a:gd name="connsiteY37" fmla="*/ 518615 h 2511188"/>
                <a:gd name="connsiteX38" fmla="*/ 3794078 w 3985147"/>
                <a:gd name="connsiteY38" fmla="*/ 545910 h 2511188"/>
                <a:gd name="connsiteX39" fmla="*/ 3862317 w 3985147"/>
                <a:gd name="connsiteY39" fmla="*/ 627797 h 2511188"/>
                <a:gd name="connsiteX40" fmla="*/ 3889612 w 3985147"/>
                <a:gd name="connsiteY40" fmla="*/ 682388 h 2511188"/>
                <a:gd name="connsiteX41" fmla="*/ 3944203 w 3985147"/>
                <a:gd name="connsiteY41" fmla="*/ 764274 h 2511188"/>
                <a:gd name="connsiteX42" fmla="*/ 3971499 w 3985147"/>
                <a:gd name="connsiteY42" fmla="*/ 846161 h 2511188"/>
                <a:gd name="connsiteX43" fmla="*/ 3985147 w 3985147"/>
                <a:gd name="connsiteY43" fmla="*/ 968991 h 2511188"/>
                <a:gd name="connsiteX44" fmla="*/ 3971499 w 3985147"/>
                <a:gd name="connsiteY44" fmla="*/ 1228298 h 2511188"/>
                <a:gd name="connsiteX45" fmla="*/ 3916908 w 3985147"/>
                <a:gd name="connsiteY45" fmla="*/ 1351128 h 2511188"/>
                <a:gd name="connsiteX46" fmla="*/ 3875965 w 3985147"/>
                <a:gd name="connsiteY46" fmla="*/ 1364776 h 2511188"/>
                <a:gd name="connsiteX47" fmla="*/ 3835021 w 3985147"/>
                <a:gd name="connsiteY47" fmla="*/ 1392071 h 2511188"/>
                <a:gd name="connsiteX48" fmla="*/ 3794078 w 3985147"/>
                <a:gd name="connsiteY48" fmla="*/ 1405719 h 2511188"/>
                <a:gd name="connsiteX49" fmla="*/ 3753135 w 3985147"/>
                <a:gd name="connsiteY49" fmla="*/ 1433015 h 2511188"/>
                <a:gd name="connsiteX50" fmla="*/ 3575714 w 3985147"/>
                <a:gd name="connsiteY50" fmla="*/ 1446662 h 2511188"/>
                <a:gd name="connsiteX51" fmla="*/ 2784144 w 3985147"/>
                <a:gd name="connsiteY51" fmla="*/ 1460310 h 2511188"/>
                <a:gd name="connsiteX52" fmla="*/ 2511189 w 3985147"/>
                <a:gd name="connsiteY52" fmla="*/ 1487606 h 2511188"/>
                <a:gd name="connsiteX53" fmla="*/ 2456597 w 3985147"/>
                <a:gd name="connsiteY53" fmla="*/ 1501253 h 2511188"/>
                <a:gd name="connsiteX54" fmla="*/ 2415654 w 3985147"/>
                <a:gd name="connsiteY54" fmla="*/ 1528549 h 2511188"/>
                <a:gd name="connsiteX55" fmla="*/ 2320120 w 3985147"/>
                <a:gd name="connsiteY55" fmla="*/ 1569492 h 2511188"/>
                <a:gd name="connsiteX56" fmla="*/ 2224586 w 3985147"/>
                <a:gd name="connsiteY56" fmla="*/ 1624083 h 2511188"/>
                <a:gd name="connsiteX57" fmla="*/ 2169995 w 3985147"/>
                <a:gd name="connsiteY57" fmla="*/ 1665027 h 2511188"/>
                <a:gd name="connsiteX58" fmla="*/ 2088108 w 3985147"/>
                <a:gd name="connsiteY58" fmla="*/ 1692322 h 2511188"/>
                <a:gd name="connsiteX59" fmla="*/ 2006221 w 3985147"/>
                <a:gd name="connsiteY59" fmla="*/ 1760561 h 2511188"/>
                <a:gd name="connsiteX60" fmla="*/ 1965278 w 3985147"/>
                <a:gd name="connsiteY60" fmla="*/ 1787856 h 2511188"/>
                <a:gd name="connsiteX61" fmla="*/ 1897039 w 3985147"/>
                <a:gd name="connsiteY61" fmla="*/ 1842448 h 2511188"/>
                <a:gd name="connsiteX62" fmla="*/ 1869744 w 3985147"/>
                <a:gd name="connsiteY62" fmla="*/ 1883391 h 2511188"/>
                <a:gd name="connsiteX63" fmla="*/ 1828800 w 3985147"/>
                <a:gd name="connsiteY63" fmla="*/ 1910686 h 2511188"/>
                <a:gd name="connsiteX64" fmla="*/ 1733266 w 3985147"/>
                <a:gd name="connsiteY64" fmla="*/ 2033516 h 2511188"/>
                <a:gd name="connsiteX65" fmla="*/ 1678675 w 3985147"/>
                <a:gd name="connsiteY65" fmla="*/ 2115403 h 2511188"/>
                <a:gd name="connsiteX66" fmla="*/ 1624084 w 3985147"/>
                <a:gd name="connsiteY66" fmla="*/ 2197289 h 2511188"/>
                <a:gd name="connsiteX67" fmla="*/ 1596789 w 3985147"/>
                <a:gd name="connsiteY67" fmla="*/ 2238233 h 2511188"/>
                <a:gd name="connsiteX68" fmla="*/ 1555845 w 3985147"/>
                <a:gd name="connsiteY68" fmla="*/ 2279176 h 2511188"/>
                <a:gd name="connsiteX69" fmla="*/ 1528550 w 3985147"/>
                <a:gd name="connsiteY69" fmla="*/ 2320119 h 2511188"/>
                <a:gd name="connsiteX70" fmla="*/ 1446663 w 3985147"/>
                <a:gd name="connsiteY70" fmla="*/ 2374710 h 2511188"/>
                <a:gd name="connsiteX71" fmla="*/ 1364777 w 3985147"/>
                <a:gd name="connsiteY71" fmla="*/ 2415653 h 2511188"/>
                <a:gd name="connsiteX72" fmla="*/ 1323833 w 3985147"/>
                <a:gd name="connsiteY72" fmla="*/ 2442949 h 2511188"/>
                <a:gd name="connsiteX73" fmla="*/ 1282890 w 3985147"/>
                <a:gd name="connsiteY73" fmla="*/ 2456597 h 2511188"/>
                <a:gd name="connsiteX74" fmla="*/ 1119117 w 3985147"/>
                <a:gd name="connsiteY74" fmla="*/ 2483892 h 2511188"/>
                <a:gd name="connsiteX75" fmla="*/ 982639 w 3985147"/>
                <a:gd name="connsiteY75" fmla="*/ 2511188 h 2511188"/>
                <a:gd name="connsiteX76" fmla="*/ 736980 w 3985147"/>
                <a:gd name="connsiteY76" fmla="*/ 2483892 h 2511188"/>
                <a:gd name="connsiteX77" fmla="*/ 614150 w 3985147"/>
                <a:gd name="connsiteY77" fmla="*/ 2374710 h 2511188"/>
                <a:gd name="connsiteX78" fmla="*/ 586854 w 3985147"/>
                <a:gd name="connsiteY78" fmla="*/ 2333767 h 2511188"/>
                <a:gd name="connsiteX79" fmla="*/ 545911 w 3985147"/>
                <a:gd name="connsiteY79" fmla="*/ 2306471 h 2511188"/>
                <a:gd name="connsiteX80" fmla="*/ 518615 w 3985147"/>
                <a:gd name="connsiteY80" fmla="*/ 2265528 h 2511188"/>
                <a:gd name="connsiteX81" fmla="*/ 464024 w 3985147"/>
                <a:gd name="connsiteY81" fmla="*/ 2142698 h 2511188"/>
                <a:gd name="connsiteX82" fmla="*/ 423081 w 3985147"/>
                <a:gd name="connsiteY82" fmla="*/ 2047164 h 2511188"/>
                <a:gd name="connsiteX83" fmla="*/ 395786 w 3985147"/>
                <a:gd name="connsiteY83" fmla="*/ 2006221 h 2511188"/>
                <a:gd name="connsiteX84" fmla="*/ 368490 w 3985147"/>
                <a:gd name="connsiteY84" fmla="*/ 1924334 h 2511188"/>
                <a:gd name="connsiteX85" fmla="*/ 286603 w 3985147"/>
                <a:gd name="connsiteY85" fmla="*/ 1801504 h 2511188"/>
                <a:gd name="connsiteX86" fmla="*/ 232012 w 3985147"/>
                <a:gd name="connsiteY86" fmla="*/ 1719618 h 2511188"/>
                <a:gd name="connsiteX87" fmla="*/ 191069 w 3985147"/>
                <a:gd name="connsiteY87" fmla="*/ 1678674 h 2511188"/>
                <a:gd name="connsiteX88" fmla="*/ 136478 w 3985147"/>
                <a:gd name="connsiteY88" fmla="*/ 1596788 h 2511188"/>
                <a:gd name="connsiteX89" fmla="*/ 122830 w 3985147"/>
                <a:gd name="connsiteY89" fmla="*/ 1555845 h 2511188"/>
                <a:gd name="connsiteX90" fmla="*/ 68239 w 3985147"/>
                <a:gd name="connsiteY90" fmla="*/ 1473958 h 2511188"/>
                <a:gd name="connsiteX91" fmla="*/ 40944 w 3985147"/>
                <a:gd name="connsiteY91" fmla="*/ 1433015 h 2511188"/>
                <a:gd name="connsiteX92" fmla="*/ 13648 w 3985147"/>
                <a:gd name="connsiteY92" fmla="*/ 1351128 h 2511188"/>
                <a:gd name="connsiteX93" fmla="*/ 0 w 3985147"/>
                <a:gd name="connsiteY93" fmla="*/ 1310185 h 2511188"/>
                <a:gd name="connsiteX94" fmla="*/ 13648 w 3985147"/>
                <a:gd name="connsiteY94" fmla="*/ 1037230 h 2511188"/>
                <a:gd name="connsiteX95" fmla="*/ 27296 w 3985147"/>
                <a:gd name="connsiteY95" fmla="*/ 996286 h 2511188"/>
                <a:gd name="connsiteX96" fmla="*/ 68239 w 3985147"/>
                <a:gd name="connsiteY96" fmla="*/ 968991 h 2511188"/>
                <a:gd name="connsiteX97" fmla="*/ 95535 w 3985147"/>
                <a:gd name="connsiteY97" fmla="*/ 928048 h 2511188"/>
                <a:gd name="connsiteX98" fmla="*/ 109183 w 3985147"/>
                <a:gd name="connsiteY98" fmla="*/ 887104 h 2511188"/>
                <a:gd name="connsiteX99" fmla="*/ 150126 w 3985147"/>
                <a:gd name="connsiteY99" fmla="*/ 859809 h 2511188"/>
                <a:gd name="connsiteX100" fmla="*/ 177421 w 3985147"/>
                <a:gd name="connsiteY100" fmla="*/ 777922 h 2511188"/>
                <a:gd name="connsiteX101" fmla="*/ 259308 w 3985147"/>
                <a:gd name="connsiteY101" fmla="*/ 723331 h 2511188"/>
                <a:gd name="connsiteX102" fmla="*/ 286603 w 3985147"/>
                <a:gd name="connsiteY102" fmla="*/ 682388 h 2511188"/>
                <a:gd name="connsiteX103" fmla="*/ 327547 w 3985147"/>
                <a:gd name="connsiteY103" fmla="*/ 655092 h 2511188"/>
                <a:gd name="connsiteX104" fmla="*/ 313899 w 3985147"/>
                <a:gd name="connsiteY104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627797 w 3985147"/>
                <a:gd name="connsiteY6" fmla="*/ 13648 h 2511188"/>
                <a:gd name="connsiteX7" fmla="*/ 1255595 w 3985147"/>
                <a:gd name="connsiteY7" fmla="*/ 27295 h 2511188"/>
                <a:gd name="connsiteX8" fmla="*/ 1337481 w 3985147"/>
                <a:gd name="connsiteY8" fmla="*/ 54591 h 2511188"/>
                <a:gd name="connsiteX9" fmla="*/ 1378424 w 3985147"/>
                <a:gd name="connsiteY9" fmla="*/ 68239 h 2511188"/>
                <a:gd name="connsiteX10" fmla="*/ 1419368 w 3985147"/>
                <a:gd name="connsiteY10" fmla="*/ 95534 h 2511188"/>
                <a:gd name="connsiteX11" fmla="*/ 1501254 w 3985147"/>
                <a:gd name="connsiteY11" fmla="*/ 122830 h 2511188"/>
                <a:gd name="connsiteX12" fmla="*/ 1583141 w 3985147"/>
                <a:gd name="connsiteY12" fmla="*/ 177421 h 2511188"/>
                <a:gd name="connsiteX13" fmla="*/ 1665027 w 3985147"/>
                <a:gd name="connsiteY13" fmla="*/ 218364 h 2511188"/>
                <a:gd name="connsiteX14" fmla="*/ 1746914 w 3985147"/>
                <a:gd name="connsiteY14" fmla="*/ 232012 h 2511188"/>
                <a:gd name="connsiteX15" fmla="*/ 1924335 w 3985147"/>
                <a:gd name="connsiteY15" fmla="*/ 218364 h 2511188"/>
                <a:gd name="connsiteX16" fmla="*/ 2006221 w 3985147"/>
                <a:gd name="connsiteY16" fmla="*/ 191068 h 2511188"/>
                <a:gd name="connsiteX17" fmla="*/ 2088108 w 3985147"/>
                <a:gd name="connsiteY17" fmla="*/ 136477 h 2511188"/>
                <a:gd name="connsiteX18" fmla="*/ 2210938 w 3985147"/>
                <a:gd name="connsiteY18" fmla="*/ 68239 h 2511188"/>
                <a:gd name="connsiteX19" fmla="*/ 2251881 w 3985147"/>
                <a:gd name="connsiteY19" fmla="*/ 40943 h 2511188"/>
                <a:gd name="connsiteX20" fmla="*/ 2429302 w 3985147"/>
                <a:gd name="connsiteY20" fmla="*/ 0 h 2511188"/>
                <a:gd name="connsiteX21" fmla="*/ 2852383 w 3985147"/>
                <a:gd name="connsiteY21" fmla="*/ 27295 h 2511188"/>
                <a:gd name="connsiteX22" fmla="*/ 2975212 w 3985147"/>
                <a:gd name="connsiteY22" fmla="*/ 81886 h 2511188"/>
                <a:gd name="connsiteX23" fmla="*/ 3016156 w 3985147"/>
                <a:gd name="connsiteY23" fmla="*/ 95534 h 2511188"/>
                <a:gd name="connsiteX24" fmla="*/ 3098042 w 3985147"/>
                <a:gd name="connsiteY24" fmla="*/ 136477 h 2511188"/>
                <a:gd name="connsiteX25" fmla="*/ 3138986 w 3985147"/>
                <a:gd name="connsiteY25" fmla="*/ 163773 h 2511188"/>
                <a:gd name="connsiteX26" fmla="*/ 3220872 w 3985147"/>
                <a:gd name="connsiteY26" fmla="*/ 191068 h 2511188"/>
                <a:gd name="connsiteX27" fmla="*/ 3302759 w 3985147"/>
                <a:gd name="connsiteY27" fmla="*/ 245659 h 2511188"/>
                <a:gd name="connsiteX28" fmla="*/ 3343702 w 3985147"/>
                <a:gd name="connsiteY28" fmla="*/ 259307 h 2511188"/>
                <a:gd name="connsiteX29" fmla="*/ 3384645 w 3985147"/>
                <a:gd name="connsiteY29" fmla="*/ 286603 h 2511188"/>
                <a:gd name="connsiteX30" fmla="*/ 3425589 w 3985147"/>
                <a:gd name="connsiteY30" fmla="*/ 300251 h 2511188"/>
                <a:gd name="connsiteX31" fmla="*/ 3466532 w 3985147"/>
                <a:gd name="connsiteY31" fmla="*/ 327546 h 2511188"/>
                <a:gd name="connsiteX32" fmla="*/ 3507475 w 3985147"/>
                <a:gd name="connsiteY32" fmla="*/ 341194 h 2511188"/>
                <a:gd name="connsiteX33" fmla="*/ 3589362 w 3985147"/>
                <a:gd name="connsiteY33" fmla="*/ 382137 h 2511188"/>
                <a:gd name="connsiteX34" fmla="*/ 3630305 w 3985147"/>
                <a:gd name="connsiteY34" fmla="*/ 423080 h 2511188"/>
                <a:gd name="connsiteX35" fmla="*/ 3712192 w 3985147"/>
                <a:gd name="connsiteY35" fmla="*/ 477671 h 2511188"/>
                <a:gd name="connsiteX36" fmla="*/ 3753135 w 3985147"/>
                <a:gd name="connsiteY36" fmla="*/ 518615 h 2511188"/>
                <a:gd name="connsiteX37" fmla="*/ 3794078 w 3985147"/>
                <a:gd name="connsiteY37" fmla="*/ 545910 h 2511188"/>
                <a:gd name="connsiteX38" fmla="*/ 3862317 w 3985147"/>
                <a:gd name="connsiteY38" fmla="*/ 627797 h 2511188"/>
                <a:gd name="connsiteX39" fmla="*/ 3889612 w 3985147"/>
                <a:gd name="connsiteY39" fmla="*/ 682388 h 2511188"/>
                <a:gd name="connsiteX40" fmla="*/ 3944203 w 3985147"/>
                <a:gd name="connsiteY40" fmla="*/ 764274 h 2511188"/>
                <a:gd name="connsiteX41" fmla="*/ 3971499 w 3985147"/>
                <a:gd name="connsiteY41" fmla="*/ 846161 h 2511188"/>
                <a:gd name="connsiteX42" fmla="*/ 3985147 w 3985147"/>
                <a:gd name="connsiteY42" fmla="*/ 968991 h 2511188"/>
                <a:gd name="connsiteX43" fmla="*/ 3971499 w 3985147"/>
                <a:gd name="connsiteY43" fmla="*/ 1228298 h 2511188"/>
                <a:gd name="connsiteX44" fmla="*/ 3916908 w 3985147"/>
                <a:gd name="connsiteY44" fmla="*/ 1351128 h 2511188"/>
                <a:gd name="connsiteX45" fmla="*/ 3875965 w 3985147"/>
                <a:gd name="connsiteY45" fmla="*/ 1364776 h 2511188"/>
                <a:gd name="connsiteX46" fmla="*/ 3835021 w 3985147"/>
                <a:gd name="connsiteY46" fmla="*/ 1392071 h 2511188"/>
                <a:gd name="connsiteX47" fmla="*/ 3794078 w 3985147"/>
                <a:gd name="connsiteY47" fmla="*/ 1405719 h 2511188"/>
                <a:gd name="connsiteX48" fmla="*/ 3753135 w 3985147"/>
                <a:gd name="connsiteY48" fmla="*/ 1433015 h 2511188"/>
                <a:gd name="connsiteX49" fmla="*/ 3575714 w 3985147"/>
                <a:gd name="connsiteY49" fmla="*/ 1446662 h 2511188"/>
                <a:gd name="connsiteX50" fmla="*/ 2784144 w 3985147"/>
                <a:gd name="connsiteY50" fmla="*/ 1460310 h 2511188"/>
                <a:gd name="connsiteX51" fmla="*/ 2511189 w 3985147"/>
                <a:gd name="connsiteY51" fmla="*/ 1487606 h 2511188"/>
                <a:gd name="connsiteX52" fmla="*/ 2456597 w 3985147"/>
                <a:gd name="connsiteY52" fmla="*/ 1501253 h 2511188"/>
                <a:gd name="connsiteX53" fmla="*/ 2415654 w 3985147"/>
                <a:gd name="connsiteY53" fmla="*/ 1528549 h 2511188"/>
                <a:gd name="connsiteX54" fmla="*/ 2320120 w 3985147"/>
                <a:gd name="connsiteY54" fmla="*/ 1569492 h 2511188"/>
                <a:gd name="connsiteX55" fmla="*/ 2224586 w 3985147"/>
                <a:gd name="connsiteY55" fmla="*/ 1624083 h 2511188"/>
                <a:gd name="connsiteX56" fmla="*/ 2169995 w 3985147"/>
                <a:gd name="connsiteY56" fmla="*/ 1665027 h 2511188"/>
                <a:gd name="connsiteX57" fmla="*/ 2088108 w 3985147"/>
                <a:gd name="connsiteY57" fmla="*/ 1692322 h 2511188"/>
                <a:gd name="connsiteX58" fmla="*/ 2006221 w 3985147"/>
                <a:gd name="connsiteY58" fmla="*/ 1760561 h 2511188"/>
                <a:gd name="connsiteX59" fmla="*/ 1965278 w 3985147"/>
                <a:gd name="connsiteY59" fmla="*/ 1787856 h 2511188"/>
                <a:gd name="connsiteX60" fmla="*/ 1897039 w 3985147"/>
                <a:gd name="connsiteY60" fmla="*/ 1842448 h 2511188"/>
                <a:gd name="connsiteX61" fmla="*/ 1869744 w 3985147"/>
                <a:gd name="connsiteY61" fmla="*/ 1883391 h 2511188"/>
                <a:gd name="connsiteX62" fmla="*/ 1828800 w 3985147"/>
                <a:gd name="connsiteY62" fmla="*/ 1910686 h 2511188"/>
                <a:gd name="connsiteX63" fmla="*/ 1733266 w 3985147"/>
                <a:gd name="connsiteY63" fmla="*/ 2033516 h 2511188"/>
                <a:gd name="connsiteX64" fmla="*/ 1678675 w 3985147"/>
                <a:gd name="connsiteY64" fmla="*/ 2115403 h 2511188"/>
                <a:gd name="connsiteX65" fmla="*/ 1624084 w 3985147"/>
                <a:gd name="connsiteY65" fmla="*/ 2197289 h 2511188"/>
                <a:gd name="connsiteX66" fmla="*/ 1596789 w 3985147"/>
                <a:gd name="connsiteY66" fmla="*/ 2238233 h 2511188"/>
                <a:gd name="connsiteX67" fmla="*/ 1555845 w 3985147"/>
                <a:gd name="connsiteY67" fmla="*/ 2279176 h 2511188"/>
                <a:gd name="connsiteX68" fmla="*/ 1528550 w 3985147"/>
                <a:gd name="connsiteY68" fmla="*/ 2320119 h 2511188"/>
                <a:gd name="connsiteX69" fmla="*/ 1446663 w 3985147"/>
                <a:gd name="connsiteY69" fmla="*/ 2374710 h 2511188"/>
                <a:gd name="connsiteX70" fmla="*/ 1364777 w 3985147"/>
                <a:gd name="connsiteY70" fmla="*/ 2415653 h 2511188"/>
                <a:gd name="connsiteX71" fmla="*/ 1323833 w 3985147"/>
                <a:gd name="connsiteY71" fmla="*/ 2442949 h 2511188"/>
                <a:gd name="connsiteX72" fmla="*/ 1282890 w 3985147"/>
                <a:gd name="connsiteY72" fmla="*/ 2456597 h 2511188"/>
                <a:gd name="connsiteX73" fmla="*/ 1119117 w 3985147"/>
                <a:gd name="connsiteY73" fmla="*/ 2483892 h 2511188"/>
                <a:gd name="connsiteX74" fmla="*/ 982639 w 3985147"/>
                <a:gd name="connsiteY74" fmla="*/ 2511188 h 2511188"/>
                <a:gd name="connsiteX75" fmla="*/ 736980 w 3985147"/>
                <a:gd name="connsiteY75" fmla="*/ 2483892 h 2511188"/>
                <a:gd name="connsiteX76" fmla="*/ 614150 w 3985147"/>
                <a:gd name="connsiteY76" fmla="*/ 2374710 h 2511188"/>
                <a:gd name="connsiteX77" fmla="*/ 586854 w 3985147"/>
                <a:gd name="connsiteY77" fmla="*/ 2333767 h 2511188"/>
                <a:gd name="connsiteX78" fmla="*/ 545911 w 3985147"/>
                <a:gd name="connsiteY78" fmla="*/ 2306471 h 2511188"/>
                <a:gd name="connsiteX79" fmla="*/ 518615 w 3985147"/>
                <a:gd name="connsiteY79" fmla="*/ 2265528 h 2511188"/>
                <a:gd name="connsiteX80" fmla="*/ 464024 w 3985147"/>
                <a:gd name="connsiteY80" fmla="*/ 2142698 h 2511188"/>
                <a:gd name="connsiteX81" fmla="*/ 423081 w 3985147"/>
                <a:gd name="connsiteY81" fmla="*/ 2047164 h 2511188"/>
                <a:gd name="connsiteX82" fmla="*/ 395786 w 3985147"/>
                <a:gd name="connsiteY82" fmla="*/ 2006221 h 2511188"/>
                <a:gd name="connsiteX83" fmla="*/ 368490 w 3985147"/>
                <a:gd name="connsiteY83" fmla="*/ 1924334 h 2511188"/>
                <a:gd name="connsiteX84" fmla="*/ 286603 w 3985147"/>
                <a:gd name="connsiteY84" fmla="*/ 1801504 h 2511188"/>
                <a:gd name="connsiteX85" fmla="*/ 232012 w 3985147"/>
                <a:gd name="connsiteY85" fmla="*/ 1719618 h 2511188"/>
                <a:gd name="connsiteX86" fmla="*/ 191069 w 3985147"/>
                <a:gd name="connsiteY86" fmla="*/ 1678674 h 2511188"/>
                <a:gd name="connsiteX87" fmla="*/ 136478 w 3985147"/>
                <a:gd name="connsiteY87" fmla="*/ 1596788 h 2511188"/>
                <a:gd name="connsiteX88" fmla="*/ 122830 w 3985147"/>
                <a:gd name="connsiteY88" fmla="*/ 1555845 h 2511188"/>
                <a:gd name="connsiteX89" fmla="*/ 68239 w 3985147"/>
                <a:gd name="connsiteY89" fmla="*/ 1473958 h 2511188"/>
                <a:gd name="connsiteX90" fmla="*/ 40944 w 3985147"/>
                <a:gd name="connsiteY90" fmla="*/ 1433015 h 2511188"/>
                <a:gd name="connsiteX91" fmla="*/ 13648 w 3985147"/>
                <a:gd name="connsiteY91" fmla="*/ 1351128 h 2511188"/>
                <a:gd name="connsiteX92" fmla="*/ 0 w 3985147"/>
                <a:gd name="connsiteY92" fmla="*/ 1310185 h 2511188"/>
                <a:gd name="connsiteX93" fmla="*/ 13648 w 3985147"/>
                <a:gd name="connsiteY93" fmla="*/ 1037230 h 2511188"/>
                <a:gd name="connsiteX94" fmla="*/ 27296 w 3985147"/>
                <a:gd name="connsiteY94" fmla="*/ 996286 h 2511188"/>
                <a:gd name="connsiteX95" fmla="*/ 68239 w 3985147"/>
                <a:gd name="connsiteY95" fmla="*/ 968991 h 2511188"/>
                <a:gd name="connsiteX96" fmla="*/ 95535 w 3985147"/>
                <a:gd name="connsiteY96" fmla="*/ 928048 h 2511188"/>
                <a:gd name="connsiteX97" fmla="*/ 109183 w 3985147"/>
                <a:gd name="connsiteY97" fmla="*/ 887104 h 2511188"/>
                <a:gd name="connsiteX98" fmla="*/ 150126 w 3985147"/>
                <a:gd name="connsiteY98" fmla="*/ 859809 h 2511188"/>
                <a:gd name="connsiteX99" fmla="*/ 177421 w 3985147"/>
                <a:gd name="connsiteY99" fmla="*/ 777922 h 2511188"/>
                <a:gd name="connsiteX100" fmla="*/ 259308 w 3985147"/>
                <a:gd name="connsiteY100" fmla="*/ 723331 h 2511188"/>
                <a:gd name="connsiteX101" fmla="*/ 286603 w 3985147"/>
                <a:gd name="connsiteY101" fmla="*/ 682388 h 2511188"/>
                <a:gd name="connsiteX102" fmla="*/ 327547 w 3985147"/>
                <a:gd name="connsiteY102" fmla="*/ 655092 h 2511188"/>
                <a:gd name="connsiteX103" fmla="*/ 313899 w 3985147"/>
                <a:gd name="connsiteY103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627797 w 3985147"/>
                <a:gd name="connsiteY5" fmla="*/ 13648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517764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436351 w 3985147"/>
                <a:gd name="connsiteY3" fmla="*/ 382137 h 2511188"/>
                <a:gd name="connsiteX4" fmla="*/ 517764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436351 w 3985147"/>
                <a:gd name="connsiteY3" fmla="*/ 382137 h 2511188"/>
                <a:gd name="connsiteX4" fmla="*/ 517764 w 3985147"/>
                <a:gd name="connsiteY4" fmla="*/ 232012 h 2511188"/>
                <a:gd name="connsiteX5" fmla="*/ 858200 w 3985147"/>
                <a:gd name="connsiteY5" fmla="*/ 1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575714 w 3985147"/>
                <a:gd name="connsiteY48" fmla="*/ 1448122 h 2512648"/>
                <a:gd name="connsiteX49" fmla="*/ 2784144 w 3985147"/>
                <a:gd name="connsiteY49" fmla="*/ 1461770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575714 w 3985147"/>
                <a:gd name="connsiteY48" fmla="*/ 1448122 h 2512648"/>
                <a:gd name="connsiteX49" fmla="*/ 2960336 w 3985147"/>
                <a:gd name="connsiteY49" fmla="*/ 1352588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385969 w 3985147"/>
                <a:gd name="connsiteY48" fmla="*/ 1461770 h 2512648"/>
                <a:gd name="connsiteX49" fmla="*/ 2960336 w 3985147"/>
                <a:gd name="connsiteY49" fmla="*/ 1352588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55961"/>
                <a:gd name="connsiteX1" fmla="*/ 313899 w 3985147"/>
                <a:gd name="connsiteY1" fmla="*/ 683848 h 2555961"/>
                <a:gd name="connsiteX2" fmla="*/ 368490 w 3985147"/>
                <a:gd name="connsiteY2" fmla="*/ 574666 h 2555961"/>
                <a:gd name="connsiteX3" fmla="*/ 436351 w 3985147"/>
                <a:gd name="connsiteY3" fmla="*/ 383597 h 2555961"/>
                <a:gd name="connsiteX4" fmla="*/ 517764 w 3985147"/>
                <a:gd name="connsiteY4" fmla="*/ 233472 h 2555961"/>
                <a:gd name="connsiteX5" fmla="*/ 858200 w 3985147"/>
                <a:gd name="connsiteY5" fmla="*/ 1461 h 2555961"/>
                <a:gd name="connsiteX6" fmla="*/ 1255595 w 3985147"/>
                <a:gd name="connsiteY6" fmla="*/ 28755 h 2555961"/>
                <a:gd name="connsiteX7" fmla="*/ 1107077 w 3985147"/>
                <a:gd name="connsiteY7" fmla="*/ 1460 h 2555961"/>
                <a:gd name="connsiteX8" fmla="*/ 1378424 w 3985147"/>
                <a:gd name="connsiteY8" fmla="*/ 69699 h 2555961"/>
                <a:gd name="connsiteX9" fmla="*/ 1419368 w 3985147"/>
                <a:gd name="connsiteY9" fmla="*/ 96994 h 2555961"/>
                <a:gd name="connsiteX10" fmla="*/ 1501254 w 3985147"/>
                <a:gd name="connsiteY10" fmla="*/ 124290 h 2555961"/>
                <a:gd name="connsiteX11" fmla="*/ 1583141 w 3985147"/>
                <a:gd name="connsiteY11" fmla="*/ 178881 h 2555961"/>
                <a:gd name="connsiteX12" fmla="*/ 1665027 w 3985147"/>
                <a:gd name="connsiteY12" fmla="*/ 219824 h 2555961"/>
                <a:gd name="connsiteX13" fmla="*/ 1746914 w 3985147"/>
                <a:gd name="connsiteY13" fmla="*/ 233472 h 2555961"/>
                <a:gd name="connsiteX14" fmla="*/ 1924335 w 3985147"/>
                <a:gd name="connsiteY14" fmla="*/ 219824 h 2555961"/>
                <a:gd name="connsiteX15" fmla="*/ 2006221 w 3985147"/>
                <a:gd name="connsiteY15" fmla="*/ 192528 h 2555961"/>
                <a:gd name="connsiteX16" fmla="*/ 2088108 w 3985147"/>
                <a:gd name="connsiteY16" fmla="*/ 137937 h 2555961"/>
                <a:gd name="connsiteX17" fmla="*/ 2210938 w 3985147"/>
                <a:gd name="connsiteY17" fmla="*/ 69699 h 2555961"/>
                <a:gd name="connsiteX18" fmla="*/ 2251881 w 3985147"/>
                <a:gd name="connsiteY18" fmla="*/ 42403 h 2555961"/>
                <a:gd name="connsiteX19" fmla="*/ 2429302 w 3985147"/>
                <a:gd name="connsiteY19" fmla="*/ 1460 h 2555961"/>
                <a:gd name="connsiteX20" fmla="*/ 2852383 w 3985147"/>
                <a:gd name="connsiteY20" fmla="*/ 28755 h 2555961"/>
                <a:gd name="connsiteX21" fmla="*/ 2975212 w 3985147"/>
                <a:gd name="connsiteY21" fmla="*/ 83346 h 2555961"/>
                <a:gd name="connsiteX22" fmla="*/ 3016156 w 3985147"/>
                <a:gd name="connsiteY22" fmla="*/ 96994 h 2555961"/>
                <a:gd name="connsiteX23" fmla="*/ 3098042 w 3985147"/>
                <a:gd name="connsiteY23" fmla="*/ 137937 h 2555961"/>
                <a:gd name="connsiteX24" fmla="*/ 3138986 w 3985147"/>
                <a:gd name="connsiteY24" fmla="*/ 165233 h 2555961"/>
                <a:gd name="connsiteX25" fmla="*/ 3220872 w 3985147"/>
                <a:gd name="connsiteY25" fmla="*/ 192528 h 2555961"/>
                <a:gd name="connsiteX26" fmla="*/ 3302759 w 3985147"/>
                <a:gd name="connsiteY26" fmla="*/ 247119 h 2555961"/>
                <a:gd name="connsiteX27" fmla="*/ 3343702 w 3985147"/>
                <a:gd name="connsiteY27" fmla="*/ 260767 h 2555961"/>
                <a:gd name="connsiteX28" fmla="*/ 3384645 w 3985147"/>
                <a:gd name="connsiteY28" fmla="*/ 288063 h 2555961"/>
                <a:gd name="connsiteX29" fmla="*/ 3425589 w 3985147"/>
                <a:gd name="connsiteY29" fmla="*/ 301711 h 2555961"/>
                <a:gd name="connsiteX30" fmla="*/ 3466532 w 3985147"/>
                <a:gd name="connsiteY30" fmla="*/ 329006 h 2555961"/>
                <a:gd name="connsiteX31" fmla="*/ 3507475 w 3985147"/>
                <a:gd name="connsiteY31" fmla="*/ 342654 h 2555961"/>
                <a:gd name="connsiteX32" fmla="*/ 3589362 w 3985147"/>
                <a:gd name="connsiteY32" fmla="*/ 383597 h 2555961"/>
                <a:gd name="connsiteX33" fmla="*/ 3630305 w 3985147"/>
                <a:gd name="connsiteY33" fmla="*/ 424540 h 2555961"/>
                <a:gd name="connsiteX34" fmla="*/ 3712192 w 3985147"/>
                <a:gd name="connsiteY34" fmla="*/ 479131 h 2555961"/>
                <a:gd name="connsiteX35" fmla="*/ 3753135 w 3985147"/>
                <a:gd name="connsiteY35" fmla="*/ 520075 h 2555961"/>
                <a:gd name="connsiteX36" fmla="*/ 3794078 w 3985147"/>
                <a:gd name="connsiteY36" fmla="*/ 547370 h 2555961"/>
                <a:gd name="connsiteX37" fmla="*/ 3862317 w 3985147"/>
                <a:gd name="connsiteY37" fmla="*/ 629257 h 2555961"/>
                <a:gd name="connsiteX38" fmla="*/ 3889612 w 3985147"/>
                <a:gd name="connsiteY38" fmla="*/ 683848 h 2555961"/>
                <a:gd name="connsiteX39" fmla="*/ 3944203 w 3985147"/>
                <a:gd name="connsiteY39" fmla="*/ 765734 h 2555961"/>
                <a:gd name="connsiteX40" fmla="*/ 3971499 w 3985147"/>
                <a:gd name="connsiteY40" fmla="*/ 847621 h 2555961"/>
                <a:gd name="connsiteX41" fmla="*/ 3985147 w 3985147"/>
                <a:gd name="connsiteY41" fmla="*/ 970451 h 2555961"/>
                <a:gd name="connsiteX42" fmla="*/ 3971499 w 3985147"/>
                <a:gd name="connsiteY42" fmla="*/ 1229758 h 2555961"/>
                <a:gd name="connsiteX43" fmla="*/ 3916908 w 3985147"/>
                <a:gd name="connsiteY43" fmla="*/ 1352588 h 2555961"/>
                <a:gd name="connsiteX44" fmla="*/ 3875965 w 3985147"/>
                <a:gd name="connsiteY44" fmla="*/ 1366236 h 2555961"/>
                <a:gd name="connsiteX45" fmla="*/ 3835021 w 3985147"/>
                <a:gd name="connsiteY45" fmla="*/ 1393531 h 2555961"/>
                <a:gd name="connsiteX46" fmla="*/ 3794078 w 3985147"/>
                <a:gd name="connsiteY46" fmla="*/ 1407179 h 2555961"/>
                <a:gd name="connsiteX47" fmla="*/ 3753135 w 3985147"/>
                <a:gd name="connsiteY47" fmla="*/ 1434475 h 2555961"/>
                <a:gd name="connsiteX48" fmla="*/ 3385969 w 3985147"/>
                <a:gd name="connsiteY48" fmla="*/ 1461770 h 2555961"/>
                <a:gd name="connsiteX49" fmla="*/ 2960336 w 3985147"/>
                <a:gd name="connsiteY49" fmla="*/ 1352588 h 2555961"/>
                <a:gd name="connsiteX50" fmla="*/ 2511189 w 3985147"/>
                <a:gd name="connsiteY50" fmla="*/ 1489066 h 2555961"/>
                <a:gd name="connsiteX51" fmla="*/ 2456597 w 3985147"/>
                <a:gd name="connsiteY51" fmla="*/ 1502713 h 2555961"/>
                <a:gd name="connsiteX52" fmla="*/ 2415654 w 3985147"/>
                <a:gd name="connsiteY52" fmla="*/ 1530009 h 2555961"/>
                <a:gd name="connsiteX53" fmla="*/ 2320120 w 3985147"/>
                <a:gd name="connsiteY53" fmla="*/ 1570952 h 2555961"/>
                <a:gd name="connsiteX54" fmla="*/ 2224586 w 3985147"/>
                <a:gd name="connsiteY54" fmla="*/ 1625543 h 2555961"/>
                <a:gd name="connsiteX55" fmla="*/ 2169995 w 3985147"/>
                <a:gd name="connsiteY55" fmla="*/ 1666487 h 2555961"/>
                <a:gd name="connsiteX56" fmla="*/ 2088108 w 3985147"/>
                <a:gd name="connsiteY56" fmla="*/ 1693782 h 2555961"/>
                <a:gd name="connsiteX57" fmla="*/ 2006221 w 3985147"/>
                <a:gd name="connsiteY57" fmla="*/ 1762021 h 2555961"/>
                <a:gd name="connsiteX58" fmla="*/ 1965278 w 3985147"/>
                <a:gd name="connsiteY58" fmla="*/ 1789316 h 2555961"/>
                <a:gd name="connsiteX59" fmla="*/ 1897039 w 3985147"/>
                <a:gd name="connsiteY59" fmla="*/ 1843908 h 2555961"/>
                <a:gd name="connsiteX60" fmla="*/ 1869744 w 3985147"/>
                <a:gd name="connsiteY60" fmla="*/ 1884851 h 2555961"/>
                <a:gd name="connsiteX61" fmla="*/ 1828800 w 3985147"/>
                <a:gd name="connsiteY61" fmla="*/ 1912146 h 2555961"/>
                <a:gd name="connsiteX62" fmla="*/ 1733266 w 3985147"/>
                <a:gd name="connsiteY62" fmla="*/ 2034976 h 2555961"/>
                <a:gd name="connsiteX63" fmla="*/ 1678675 w 3985147"/>
                <a:gd name="connsiteY63" fmla="*/ 2116863 h 2555961"/>
                <a:gd name="connsiteX64" fmla="*/ 1624084 w 3985147"/>
                <a:gd name="connsiteY64" fmla="*/ 2198749 h 2555961"/>
                <a:gd name="connsiteX65" fmla="*/ 1596789 w 3985147"/>
                <a:gd name="connsiteY65" fmla="*/ 2239693 h 2555961"/>
                <a:gd name="connsiteX66" fmla="*/ 1555845 w 3985147"/>
                <a:gd name="connsiteY66" fmla="*/ 2280636 h 2555961"/>
                <a:gd name="connsiteX67" fmla="*/ 1528550 w 3985147"/>
                <a:gd name="connsiteY67" fmla="*/ 2321579 h 2555961"/>
                <a:gd name="connsiteX68" fmla="*/ 1446663 w 3985147"/>
                <a:gd name="connsiteY68" fmla="*/ 2376170 h 2555961"/>
                <a:gd name="connsiteX69" fmla="*/ 1364777 w 3985147"/>
                <a:gd name="connsiteY69" fmla="*/ 2417113 h 2555961"/>
                <a:gd name="connsiteX70" fmla="*/ 1323833 w 3985147"/>
                <a:gd name="connsiteY70" fmla="*/ 2444409 h 2555961"/>
                <a:gd name="connsiteX71" fmla="*/ 1282890 w 3985147"/>
                <a:gd name="connsiteY71" fmla="*/ 2458057 h 2555961"/>
                <a:gd name="connsiteX72" fmla="*/ 1159777 w 3985147"/>
                <a:gd name="connsiteY72" fmla="*/ 2553591 h 2555961"/>
                <a:gd name="connsiteX73" fmla="*/ 982639 w 3985147"/>
                <a:gd name="connsiteY73" fmla="*/ 2512648 h 2555961"/>
                <a:gd name="connsiteX74" fmla="*/ 736980 w 3985147"/>
                <a:gd name="connsiteY74" fmla="*/ 2485352 h 2555961"/>
                <a:gd name="connsiteX75" fmla="*/ 614150 w 3985147"/>
                <a:gd name="connsiteY75" fmla="*/ 2376170 h 2555961"/>
                <a:gd name="connsiteX76" fmla="*/ 586854 w 3985147"/>
                <a:gd name="connsiteY76" fmla="*/ 2335227 h 2555961"/>
                <a:gd name="connsiteX77" fmla="*/ 545911 w 3985147"/>
                <a:gd name="connsiteY77" fmla="*/ 2307931 h 2555961"/>
                <a:gd name="connsiteX78" fmla="*/ 518615 w 3985147"/>
                <a:gd name="connsiteY78" fmla="*/ 2266988 h 2555961"/>
                <a:gd name="connsiteX79" fmla="*/ 464024 w 3985147"/>
                <a:gd name="connsiteY79" fmla="*/ 2144158 h 2555961"/>
                <a:gd name="connsiteX80" fmla="*/ 423081 w 3985147"/>
                <a:gd name="connsiteY80" fmla="*/ 2048624 h 2555961"/>
                <a:gd name="connsiteX81" fmla="*/ 395786 w 3985147"/>
                <a:gd name="connsiteY81" fmla="*/ 2007681 h 2555961"/>
                <a:gd name="connsiteX82" fmla="*/ 368490 w 3985147"/>
                <a:gd name="connsiteY82" fmla="*/ 1925794 h 2555961"/>
                <a:gd name="connsiteX83" fmla="*/ 286603 w 3985147"/>
                <a:gd name="connsiteY83" fmla="*/ 1802964 h 2555961"/>
                <a:gd name="connsiteX84" fmla="*/ 232012 w 3985147"/>
                <a:gd name="connsiteY84" fmla="*/ 1721078 h 2555961"/>
                <a:gd name="connsiteX85" fmla="*/ 191069 w 3985147"/>
                <a:gd name="connsiteY85" fmla="*/ 1680134 h 2555961"/>
                <a:gd name="connsiteX86" fmla="*/ 136478 w 3985147"/>
                <a:gd name="connsiteY86" fmla="*/ 1598248 h 2555961"/>
                <a:gd name="connsiteX87" fmla="*/ 122830 w 3985147"/>
                <a:gd name="connsiteY87" fmla="*/ 1557305 h 2555961"/>
                <a:gd name="connsiteX88" fmla="*/ 68239 w 3985147"/>
                <a:gd name="connsiteY88" fmla="*/ 1475418 h 2555961"/>
                <a:gd name="connsiteX89" fmla="*/ 40944 w 3985147"/>
                <a:gd name="connsiteY89" fmla="*/ 1434475 h 2555961"/>
                <a:gd name="connsiteX90" fmla="*/ 13648 w 3985147"/>
                <a:gd name="connsiteY90" fmla="*/ 1352588 h 2555961"/>
                <a:gd name="connsiteX91" fmla="*/ 0 w 3985147"/>
                <a:gd name="connsiteY91" fmla="*/ 1311645 h 2555961"/>
                <a:gd name="connsiteX92" fmla="*/ 13648 w 3985147"/>
                <a:gd name="connsiteY92" fmla="*/ 1038690 h 2555961"/>
                <a:gd name="connsiteX93" fmla="*/ 27296 w 3985147"/>
                <a:gd name="connsiteY93" fmla="*/ 997746 h 2555961"/>
                <a:gd name="connsiteX94" fmla="*/ 68239 w 3985147"/>
                <a:gd name="connsiteY94" fmla="*/ 970451 h 2555961"/>
                <a:gd name="connsiteX95" fmla="*/ 95535 w 3985147"/>
                <a:gd name="connsiteY95" fmla="*/ 929508 h 2555961"/>
                <a:gd name="connsiteX96" fmla="*/ 109183 w 3985147"/>
                <a:gd name="connsiteY96" fmla="*/ 888564 h 2555961"/>
                <a:gd name="connsiteX97" fmla="*/ 150126 w 3985147"/>
                <a:gd name="connsiteY97" fmla="*/ 861269 h 2555961"/>
                <a:gd name="connsiteX98" fmla="*/ 177421 w 3985147"/>
                <a:gd name="connsiteY98" fmla="*/ 779382 h 2555961"/>
                <a:gd name="connsiteX99" fmla="*/ 259308 w 3985147"/>
                <a:gd name="connsiteY99" fmla="*/ 724791 h 2555961"/>
                <a:gd name="connsiteX100" fmla="*/ 286603 w 3985147"/>
                <a:gd name="connsiteY100" fmla="*/ 683848 h 2555961"/>
                <a:gd name="connsiteX101" fmla="*/ 327547 w 3985147"/>
                <a:gd name="connsiteY101" fmla="*/ 656552 h 2555961"/>
                <a:gd name="connsiteX102" fmla="*/ 313899 w 3985147"/>
                <a:gd name="connsiteY102" fmla="*/ 683848 h 2555961"/>
                <a:gd name="connsiteX0" fmla="*/ 313899 w 3985147"/>
                <a:gd name="connsiteY0" fmla="*/ 683848 h 2557759"/>
                <a:gd name="connsiteX1" fmla="*/ 313899 w 3985147"/>
                <a:gd name="connsiteY1" fmla="*/ 683848 h 2557759"/>
                <a:gd name="connsiteX2" fmla="*/ 368490 w 3985147"/>
                <a:gd name="connsiteY2" fmla="*/ 574666 h 2557759"/>
                <a:gd name="connsiteX3" fmla="*/ 436351 w 3985147"/>
                <a:gd name="connsiteY3" fmla="*/ 383597 h 2557759"/>
                <a:gd name="connsiteX4" fmla="*/ 517764 w 3985147"/>
                <a:gd name="connsiteY4" fmla="*/ 233472 h 2557759"/>
                <a:gd name="connsiteX5" fmla="*/ 858200 w 3985147"/>
                <a:gd name="connsiteY5" fmla="*/ 1461 h 2557759"/>
                <a:gd name="connsiteX6" fmla="*/ 1255595 w 3985147"/>
                <a:gd name="connsiteY6" fmla="*/ 28755 h 2557759"/>
                <a:gd name="connsiteX7" fmla="*/ 1107077 w 3985147"/>
                <a:gd name="connsiteY7" fmla="*/ 1460 h 2557759"/>
                <a:gd name="connsiteX8" fmla="*/ 1378424 w 3985147"/>
                <a:gd name="connsiteY8" fmla="*/ 69699 h 2557759"/>
                <a:gd name="connsiteX9" fmla="*/ 1419368 w 3985147"/>
                <a:gd name="connsiteY9" fmla="*/ 96994 h 2557759"/>
                <a:gd name="connsiteX10" fmla="*/ 1501254 w 3985147"/>
                <a:gd name="connsiteY10" fmla="*/ 124290 h 2557759"/>
                <a:gd name="connsiteX11" fmla="*/ 1583141 w 3985147"/>
                <a:gd name="connsiteY11" fmla="*/ 178881 h 2557759"/>
                <a:gd name="connsiteX12" fmla="*/ 1665027 w 3985147"/>
                <a:gd name="connsiteY12" fmla="*/ 219824 h 2557759"/>
                <a:gd name="connsiteX13" fmla="*/ 1746914 w 3985147"/>
                <a:gd name="connsiteY13" fmla="*/ 233472 h 2557759"/>
                <a:gd name="connsiteX14" fmla="*/ 1924335 w 3985147"/>
                <a:gd name="connsiteY14" fmla="*/ 219824 h 2557759"/>
                <a:gd name="connsiteX15" fmla="*/ 2006221 w 3985147"/>
                <a:gd name="connsiteY15" fmla="*/ 192528 h 2557759"/>
                <a:gd name="connsiteX16" fmla="*/ 2088108 w 3985147"/>
                <a:gd name="connsiteY16" fmla="*/ 137937 h 2557759"/>
                <a:gd name="connsiteX17" fmla="*/ 2210938 w 3985147"/>
                <a:gd name="connsiteY17" fmla="*/ 69699 h 2557759"/>
                <a:gd name="connsiteX18" fmla="*/ 2251881 w 3985147"/>
                <a:gd name="connsiteY18" fmla="*/ 42403 h 2557759"/>
                <a:gd name="connsiteX19" fmla="*/ 2429302 w 3985147"/>
                <a:gd name="connsiteY19" fmla="*/ 1460 h 2557759"/>
                <a:gd name="connsiteX20" fmla="*/ 2852383 w 3985147"/>
                <a:gd name="connsiteY20" fmla="*/ 28755 h 2557759"/>
                <a:gd name="connsiteX21" fmla="*/ 2975212 w 3985147"/>
                <a:gd name="connsiteY21" fmla="*/ 83346 h 2557759"/>
                <a:gd name="connsiteX22" fmla="*/ 3016156 w 3985147"/>
                <a:gd name="connsiteY22" fmla="*/ 96994 h 2557759"/>
                <a:gd name="connsiteX23" fmla="*/ 3098042 w 3985147"/>
                <a:gd name="connsiteY23" fmla="*/ 137937 h 2557759"/>
                <a:gd name="connsiteX24" fmla="*/ 3138986 w 3985147"/>
                <a:gd name="connsiteY24" fmla="*/ 165233 h 2557759"/>
                <a:gd name="connsiteX25" fmla="*/ 3220872 w 3985147"/>
                <a:gd name="connsiteY25" fmla="*/ 192528 h 2557759"/>
                <a:gd name="connsiteX26" fmla="*/ 3302759 w 3985147"/>
                <a:gd name="connsiteY26" fmla="*/ 247119 h 2557759"/>
                <a:gd name="connsiteX27" fmla="*/ 3343702 w 3985147"/>
                <a:gd name="connsiteY27" fmla="*/ 260767 h 2557759"/>
                <a:gd name="connsiteX28" fmla="*/ 3384645 w 3985147"/>
                <a:gd name="connsiteY28" fmla="*/ 288063 h 2557759"/>
                <a:gd name="connsiteX29" fmla="*/ 3425589 w 3985147"/>
                <a:gd name="connsiteY29" fmla="*/ 301711 h 2557759"/>
                <a:gd name="connsiteX30" fmla="*/ 3466532 w 3985147"/>
                <a:gd name="connsiteY30" fmla="*/ 329006 h 2557759"/>
                <a:gd name="connsiteX31" fmla="*/ 3507475 w 3985147"/>
                <a:gd name="connsiteY31" fmla="*/ 342654 h 2557759"/>
                <a:gd name="connsiteX32" fmla="*/ 3589362 w 3985147"/>
                <a:gd name="connsiteY32" fmla="*/ 383597 h 2557759"/>
                <a:gd name="connsiteX33" fmla="*/ 3630305 w 3985147"/>
                <a:gd name="connsiteY33" fmla="*/ 424540 h 2557759"/>
                <a:gd name="connsiteX34" fmla="*/ 3712192 w 3985147"/>
                <a:gd name="connsiteY34" fmla="*/ 479131 h 2557759"/>
                <a:gd name="connsiteX35" fmla="*/ 3753135 w 3985147"/>
                <a:gd name="connsiteY35" fmla="*/ 520075 h 2557759"/>
                <a:gd name="connsiteX36" fmla="*/ 3794078 w 3985147"/>
                <a:gd name="connsiteY36" fmla="*/ 547370 h 2557759"/>
                <a:gd name="connsiteX37" fmla="*/ 3862317 w 3985147"/>
                <a:gd name="connsiteY37" fmla="*/ 629257 h 2557759"/>
                <a:gd name="connsiteX38" fmla="*/ 3889612 w 3985147"/>
                <a:gd name="connsiteY38" fmla="*/ 683848 h 2557759"/>
                <a:gd name="connsiteX39" fmla="*/ 3944203 w 3985147"/>
                <a:gd name="connsiteY39" fmla="*/ 765734 h 2557759"/>
                <a:gd name="connsiteX40" fmla="*/ 3971499 w 3985147"/>
                <a:gd name="connsiteY40" fmla="*/ 847621 h 2557759"/>
                <a:gd name="connsiteX41" fmla="*/ 3985147 w 3985147"/>
                <a:gd name="connsiteY41" fmla="*/ 970451 h 2557759"/>
                <a:gd name="connsiteX42" fmla="*/ 3971499 w 3985147"/>
                <a:gd name="connsiteY42" fmla="*/ 1229758 h 2557759"/>
                <a:gd name="connsiteX43" fmla="*/ 3916908 w 3985147"/>
                <a:gd name="connsiteY43" fmla="*/ 1352588 h 2557759"/>
                <a:gd name="connsiteX44" fmla="*/ 3875965 w 3985147"/>
                <a:gd name="connsiteY44" fmla="*/ 1366236 h 2557759"/>
                <a:gd name="connsiteX45" fmla="*/ 3835021 w 3985147"/>
                <a:gd name="connsiteY45" fmla="*/ 1393531 h 2557759"/>
                <a:gd name="connsiteX46" fmla="*/ 3794078 w 3985147"/>
                <a:gd name="connsiteY46" fmla="*/ 1407179 h 2557759"/>
                <a:gd name="connsiteX47" fmla="*/ 3753135 w 3985147"/>
                <a:gd name="connsiteY47" fmla="*/ 1434475 h 2557759"/>
                <a:gd name="connsiteX48" fmla="*/ 3385969 w 3985147"/>
                <a:gd name="connsiteY48" fmla="*/ 1461770 h 2557759"/>
                <a:gd name="connsiteX49" fmla="*/ 2960336 w 3985147"/>
                <a:gd name="connsiteY49" fmla="*/ 1352588 h 2557759"/>
                <a:gd name="connsiteX50" fmla="*/ 2511189 w 3985147"/>
                <a:gd name="connsiteY50" fmla="*/ 1489066 h 2557759"/>
                <a:gd name="connsiteX51" fmla="*/ 2456597 w 3985147"/>
                <a:gd name="connsiteY51" fmla="*/ 1502713 h 2557759"/>
                <a:gd name="connsiteX52" fmla="*/ 2415654 w 3985147"/>
                <a:gd name="connsiteY52" fmla="*/ 1530009 h 2557759"/>
                <a:gd name="connsiteX53" fmla="*/ 2320120 w 3985147"/>
                <a:gd name="connsiteY53" fmla="*/ 1570952 h 2557759"/>
                <a:gd name="connsiteX54" fmla="*/ 2224586 w 3985147"/>
                <a:gd name="connsiteY54" fmla="*/ 1625543 h 2557759"/>
                <a:gd name="connsiteX55" fmla="*/ 2169995 w 3985147"/>
                <a:gd name="connsiteY55" fmla="*/ 1666487 h 2557759"/>
                <a:gd name="connsiteX56" fmla="*/ 2088108 w 3985147"/>
                <a:gd name="connsiteY56" fmla="*/ 1693782 h 2557759"/>
                <a:gd name="connsiteX57" fmla="*/ 2006221 w 3985147"/>
                <a:gd name="connsiteY57" fmla="*/ 1762021 h 2557759"/>
                <a:gd name="connsiteX58" fmla="*/ 1965278 w 3985147"/>
                <a:gd name="connsiteY58" fmla="*/ 1789316 h 2557759"/>
                <a:gd name="connsiteX59" fmla="*/ 1897039 w 3985147"/>
                <a:gd name="connsiteY59" fmla="*/ 1843908 h 2557759"/>
                <a:gd name="connsiteX60" fmla="*/ 1869744 w 3985147"/>
                <a:gd name="connsiteY60" fmla="*/ 1884851 h 2557759"/>
                <a:gd name="connsiteX61" fmla="*/ 1828800 w 3985147"/>
                <a:gd name="connsiteY61" fmla="*/ 1912146 h 2557759"/>
                <a:gd name="connsiteX62" fmla="*/ 1733266 w 3985147"/>
                <a:gd name="connsiteY62" fmla="*/ 2034976 h 2557759"/>
                <a:gd name="connsiteX63" fmla="*/ 1678675 w 3985147"/>
                <a:gd name="connsiteY63" fmla="*/ 2116863 h 2557759"/>
                <a:gd name="connsiteX64" fmla="*/ 1624084 w 3985147"/>
                <a:gd name="connsiteY64" fmla="*/ 2198749 h 2557759"/>
                <a:gd name="connsiteX65" fmla="*/ 1596789 w 3985147"/>
                <a:gd name="connsiteY65" fmla="*/ 2239693 h 2557759"/>
                <a:gd name="connsiteX66" fmla="*/ 1555845 w 3985147"/>
                <a:gd name="connsiteY66" fmla="*/ 2280636 h 2557759"/>
                <a:gd name="connsiteX67" fmla="*/ 1528550 w 3985147"/>
                <a:gd name="connsiteY67" fmla="*/ 2321579 h 2557759"/>
                <a:gd name="connsiteX68" fmla="*/ 1446663 w 3985147"/>
                <a:gd name="connsiteY68" fmla="*/ 2376170 h 2557759"/>
                <a:gd name="connsiteX69" fmla="*/ 1364777 w 3985147"/>
                <a:gd name="connsiteY69" fmla="*/ 2417113 h 2557759"/>
                <a:gd name="connsiteX70" fmla="*/ 1323833 w 3985147"/>
                <a:gd name="connsiteY70" fmla="*/ 2444409 h 2557759"/>
                <a:gd name="connsiteX71" fmla="*/ 1282890 w 3985147"/>
                <a:gd name="connsiteY71" fmla="*/ 2458057 h 2557759"/>
                <a:gd name="connsiteX72" fmla="*/ 1159777 w 3985147"/>
                <a:gd name="connsiteY72" fmla="*/ 2553591 h 2557759"/>
                <a:gd name="connsiteX73" fmla="*/ 969085 w 3985147"/>
                <a:gd name="connsiteY73" fmla="*/ 2553591 h 2557759"/>
                <a:gd name="connsiteX74" fmla="*/ 736980 w 3985147"/>
                <a:gd name="connsiteY74" fmla="*/ 2485352 h 2557759"/>
                <a:gd name="connsiteX75" fmla="*/ 614150 w 3985147"/>
                <a:gd name="connsiteY75" fmla="*/ 2376170 h 2557759"/>
                <a:gd name="connsiteX76" fmla="*/ 586854 w 3985147"/>
                <a:gd name="connsiteY76" fmla="*/ 2335227 h 2557759"/>
                <a:gd name="connsiteX77" fmla="*/ 545911 w 3985147"/>
                <a:gd name="connsiteY77" fmla="*/ 2307931 h 2557759"/>
                <a:gd name="connsiteX78" fmla="*/ 518615 w 3985147"/>
                <a:gd name="connsiteY78" fmla="*/ 2266988 h 2557759"/>
                <a:gd name="connsiteX79" fmla="*/ 464024 w 3985147"/>
                <a:gd name="connsiteY79" fmla="*/ 2144158 h 2557759"/>
                <a:gd name="connsiteX80" fmla="*/ 423081 w 3985147"/>
                <a:gd name="connsiteY80" fmla="*/ 2048624 h 2557759"/>
                <a:gd name="connsiteX81" fmla="*/ 395786 w 3985147"/>
                <a:gd name="connsiteY81" fmla="*/ 2007681 h 2557759"/>
                <a:gd name="connsiteX82" fmla="*/ 368490 w 3985147"/>
                <a:gd name="connsiteY82" fmla="*/ 1925794 h 2557759"/>
                <a:gd name="connsiteX83" fmla="*/ 286603 w 3985147"/>
                <a:gd name="connsiteY83" fmla="*/ 1802964 h 2557759"/>
                <a:gd name="connsiteX84" fmla="*/ 232012 w 3985147"/>
                <a:gd name="connsiteY84" fmla="*/ 1721078 h 2557759"/>
                <a:gd name="connsiteX85" fmla="*/ 191069 w 3985147"/>
                <a:gd name="connsiteY85" fmla="*/ 1680134 h 2557759"/>
                <a:gd name="connsiteX86" fmla="*/ 136478 w 3985147"/>
                <a:gd name="connsiteY86" fmla="*/ 1598248 h 2557759"/>
                <a:gd name="connsiteX87" fmla="*/ 122830 w 3985147"/>
                <a:gd name="connsiteY87" fmla="*/ 1557305 h 2557759"/>
                <a:gd name="connsiteX88" fmla="*/ 68239 w 3985147"/>
                <a:gd name="connsiteY88" fmla="*/ 1475418 h 2557759"/>
                <a:gd name="connsiteX89" fmla="*/ 40944 w 3985147"/>
                <a:gd name="connsiteY89" fmla="*/ 1434475 h 2557759"/>
                <a:gd name="connsiteX90" fmla="*/ 13648 w 3985147"/>
                <a:gd name="connsiteY90" fmla="*/ 1352588 h 2557759"/>
                <a:gd name="connsiteX91" fmla="*/ 0 w 3985147"/>
                <a:gd name="connsiteY91" fmla="*/ 1311645 h 2557759"/>
                <a:gd name="connsiteX92" fmla="*/ 13648 w 3985147"/>
                <a:gd name="connsiteY92" fmla="*/ 1038690 h 2557759"/>
                <a:gd name="connsiteX93" fmla="*/ 27296 w 3985147"/>
                <a:gd name="connsiteY93" fmla="*/ 997746 h 2557759"/>
                <a:gd name="connsiteX94" fmla="*/ 68239 w 3985147"/>
                <a:gd name="connsiteY94" fmla="*/ 970451 h 2557759"/>
                <a:gd name="connsiteX95" fmla="*/ 95535 w 3985147"/>
                <a:gd name="connsiteY95" fmla="*/ 929508 h 2557759"/>
                <a:gd name="connsiteX96" fmla="*/ 109183 w 3985147"/>
                <a:gd name="connsiteY96" fmla="*/ 888564 h 2557759"/>
                <a:gd name="connsiteX97" fmla="*/ 150126 w 3985147"/>
                <a:gd name="connsiteY97" fmla="*/ 861269 h 2557759"/>
                <a:gd name="connsiteX98" fmla="*/ 177421 w 3985147"/>
                <a:gd name="connsiteY98" fmla="*/ 779382 h 2557759"/>
                <a:gd name="connsiteX99" fmla="*/ 259308 w 3985147"/>
                <a:gd name="connsiteY99" fmla="*/ 724791 h 2557759"/>
                <a:gd name="connsiteX100" fmla="*/ 286603 w 3985147"/>
                <a:gd name="connsiteY100" fmla="*/ 683848 h 2557759"/>
                <a:gd name="connsiteX101" fmla="*/ 327547 w 3985147"/>
                <a:gd name="connsiteY101" fmla="*/ 656552 h 2557759"/>
                <a:gd name="connsiteX102" fmla="*/ 313899 w 3985147"/>
                <a:gd name="connsiteY102" fmla="*/ 683848 h 2557759"/>
                <a:gd name="connsiteX0" fmla="*/ 313899 w 3985147"/>
                <a:gd name="connsiteY0" fmla="*/ 683848 h 2558624"/>
                <a:gd name="connsiteX1" fmla="*/ 313899 w 3985147"/>
                <a:gd name="connsiteY1" fmla="*/ 683848 h 2558624"/>
                <a:gd name="connsiteX2" fmla="*/ 368490 w 3985147"/>
                <a:gd name="connsiteY2" fmla="*/ 574666 h 2558624"/>
                <a:gd name="connsiteX3" fmla="*/ 436351 w 3985147"/>
                <a:gd name="connsiteY3" fmla="*/ 383597 h 2558624"/>
                <a:gd name="connsiteX4" fmla="*/ 517764 w 3985147"/>
                <a:gd name="connsiteY4" fmla="*/ 233472 h 2558624"/>
                <a:gd name="connsiteX5" fmla="*/ 858200 w 3985147"/>
                <a:gd name="connsiteY5" fmla="*/ 1461 h 2558624"/>
                <a:gd name="connsiteX6" fmla="*/ 1255595 w 3985147"/>
                <a:gd name="connsiteY6" fmla="*/ 28755 h 2558624"/>
                <a:gd name="connsiteX7" fmla="*/ 1107077 w 3985147"/>
                <a:gd name="connsiteY7" fmla="*/ 1460 h 2558624"/>
                <a:gd name="connsiteX8" fmla="*/ 1378424 w 3985147"/>
                <a:gd name="connsiteY8" fmla="*/ 69699 h 2558624"/>
                <a:gd name="connsiteX9" fmla="*/ 1419368 w 3985147"/>
                <a:gd name="connsiteY9" fmla="*/ 96994 h 2558624"/>
                <a:gd name="connsiteX10" fmla="*/ 1501254 w 3985147"/>
                <a:gd name="connsiteY10" fmla="*/ 124290 h 2558624"/>
                <a:gd name="connsiteX11" fmla="*/ 1583141 w 3985147"/>
                <a:gd name="connsiteY11" fmla="*/ 178881 h 2558624"/>
                <a:gd name="connsiteX12" fmla="*/ 1665027 w 3985147"/>
                <a:gd name="connsiteY12" fmla="*/ 219824 h 2558624"/>
                <a:gd name="connsiteX13" fmla="*/ 1746914 w 3985147"/>
                <a:gd name="connsiteY13" fmla="*/ 233472 h 2558624"/>
                <a:gd name="connsiteX14" fmla="*/ 1924335 w 3985147"/>
                <a:gd name="connsiteY14" fmla="*/ 219824 h 2558624"/>
                <a:gd name="connsiteX15" fmla="*/ 2006221 w 3985147"/>
                <a:gd name="connsiteY15" fmla="*/ 192528 h 2558624"/>
                <a:gd name="connsiteX16" fmla="*/ 2088108 w 3985147"/>
                <a:gd name="connsiteY16" fmla="*/ 137937 h 2558624"/>
                <a:gd name="connsiteX17" fmla="*/ 2210938 w 3985147"/>
                <a:gd name="connsiteY17" fmla="*/ 69699 h 2558624"/>
                <a:gd name="connsiteX18" fmla="*/ 2251881 w 3985147"/>
                <a:gd name="connsiteY18" fmla="*/ 42403 h 2558624"/>
                <a:gd name="connsiteX19" fmla="*/ 2429302 w 3985147"/>
                <a:gd name="connsiteY19" fmla="*/ 1460 h 2558624"/>
                <a:gd name="connsiteX20" fmla="*/ 2852383 w 3985147"/>
                <a:gd name="connsiteY20" fmla="*/ 28755 h 2558624"/>
                <a:gd name="connsiteX21" fmla="*/ 2975212 w 3985147"/>
                <a:gd name="connsiteY21" fmla="*/ 83346 h 2558624"/>
                <a:gd name="connsiteX22" fmla="*/ 3016156 w 3985147"/>
                <a:gd name="connsiteY22" fmla="*/ 96994 h 2558624"/>
                <a:gd name="connsiteX23" fmla="*/ 3098042 w 3985147"/>
                <a:gd name="connsiteY23" fmla="*/ 137937 h 2558624"/>
                <a:gd name="connsiteX24" fmla="*/ 3138986 w 3985147"/>
                <a:gd name="connsiteY24" fmla="*/ 165233 h 2558624"/>
                <a:gd name="connsiteX25" fmla="*/ 3220872 w 3985147"/>
                <a:gd name="connsiteY25" fmla="*/ 192528 h 2558624"/>
                <a:gd name="connsiteX26" fmla="*/ 3302759 w 3985147"/>
                <a:gd name="connsiteY26" fmla="*/ 247119 h 2558624"/>
                <a:gd name="connsiteX27" fmla="*/ 3343702 w 3985147"/>
                <a:gd name="connsiteY27" fmla="*/ 260767 h 2558624"/>
                <a:gd name="connsiteX28" fmla="*/ 3384645 w 3985147"/>
                <a:gd name="connsiteY28" fmla="*/ 288063 h 2558624"/>
                <a:gd name="connsiteX29" fmla="*/ 3425589 w 3985147"/>
                <a:gd name="connsiteY29" fmla="*/ 301711 h 2558624"/>
                <a:gd name="connsiteX30" fmla="*/ 3466532 w 3985147"/>
                <a:gd name="connsiteY30" fmla="*/ 329006 h 2558624"/>
                <a:gd name="connsiteX31" fmla="*/ 3507475 w 3985147"/>
                <a:gd name="connsiteY31" fmla="*/ 342654 h 2558624"/>
                <a:gd name="connsiteX32" fmla="*/ 3589362 w 3985147"/>
                <a:gd name="connsiteY32" fmla="*/ 383597 h 2558624"/>
                <a:gd name="connsiteX33" fmla="*/ 3630305 w 3985147"/>
                <a:gd name="connsiteY33" fmla="*/ 424540 h 2558624"/>
                <a:gd name="connsiteX34" fmla="*/ 3712192 w 3985147"/>
                <a:gd name="connsiteY34" fmla="*/ 479131 h 2558624"/>
                <a:gd name="connsiteX35" fmla="*/ 3753135 w 3985147"/>
                <a:gd name="connsiteY35" fmla="*/ 520075 h 2558624"/>
                <a:gd name="connsiteX36" fmla="*/ 3794078 w 3985147"/>
                <a:gd name="connsiteY36" fmla="*/ 547370 h 2558624"/>
                <a:gd name="connsiteX37" fmla="*/ 3862317 w 3985147"/>
                <a:gd name="connsiteY37" fmla="*/ 629257 h 2558624"/>
                <a:gd name="connsiteX38" fmla="*/ 3889612 w 3985147"/>
                <a:gd name="connsiteY38" fmla="*/ 683848 h 2558624"/>
                <a:gd name="connsiteX39" fmla="*/ 3944203 w 3985147"/>
                <a:gd name="connsiteY39" fmla="*/ 765734 h 2558624"/>
                <a:gd name="connsiteX40" fmla="*/ 3971499 w 3985147"/>
                <a:gd name="connsiteY40" fmla="*/ 847621 h 2558624"/>
                <a:gd name="connsiteX41" fmla="*/ 3985147 w 3985147"/>
                <a:gd name="connsiteY41" fmla="*/ 970451 h 2558624"/>
                <a:gd name="connsiteX42" fmla="*/ 3971499 w 3985147"/>
                <a:gd name="connsiteY42" fmla="*/ 1229758 h 2558624"/>
                <a:gd name="connsiteX43" fmla="*/ 3916908 w 3985147"/>
                <a:gd name="connsiteY43" fmla="*/ 1352588 h 2558624"/>
                <a:gd name="connsiteX44" fmla="*/ 3875965 w 3985147"/>
                <a:gd name="connsiteY44" fmla="*/ 1366236 h 2558624"/>
                <a:gd name="connsiteX45" fmla="*/ 3835021 w 3985147"/>
                <a:gd name="connsiteY45" fmla="*/ 1393531 h 2558624"/>
                <a:gd name="connsiteX46" fmla="*/ 3794078 w 3985147"/>
                <a:gd name="connsiteY46" fmla="*/ 1407179 h 2558624"/>
                <a:gd name="connsiteX47" fmla="*/ 3753135 w 3985147"/>
                <a:gd name="connsiteY47" fmla="*/ 1434475 h 2558624"/>
                <a:gd name="connsiteX48" fmla="*/ 3385969 w 3985147"/>
                <a:gd name="connsiteY48" fmla="*/ 1461770 h 2558624"/>
                <a:gd name="connsiteX49" fmla="*/ 2960336 w 3985147"/>
                <a:gd name="connsiteY49" fmla="*/ 1352588 h 2558624"/>
                <a:gd name="connsiteX50" fmla="*/ 2511189 w 3985147"/>
                <a:gd name="connsiteY50" fmla="*/ 1489066 h 2558624"/>
                <a:gd name="connsiteX51" fmla="*/ 2456597 w 3985147"/>
                <a:gd name="connsiteY51" fmla="*/ 1502713 h 2558624"/>
                <a:gd name="connsiteX52" fmla="*/ 2415654 w 3985147"/>
                <a:gd name="connsiteY52" fmla="*/ 1530009 h 2558624"/>
                <a:gd name="connsiteX53" fmla="*/ 2320120 w 3985147"/>
                <a:gd name="connsiteY53" fmla="*/ 1570952 h 2558624"/>
                <a:gd name="connsiteX54" fmla="*/ 2224586 w 3985147"/>
                <a:gd name="connsiteY54" fmla="*/ 1625543 h 2558624"/>
                <a:gd name="connsiteX55" fmla="*/ 2169995 w 3985147"/>
                <a:gd name="connsiteY55" fmla="*/ 1666487 h 2558624"/>
                <a:gd name="connsiteX56" fmla="*/ 2088108 w 3985147"/>
                <a:gd name="connsiteY56" fmla="*/ 1693782 h 2558624"/>
                <a:gd name="connsiteX57" fmla="*/ 2006221 w 3985147"/>
                <a:gd name="connsiteY57" fmla="*/ 1762021 h 2558624"/>
                <a:gd name="connsiteX58" fmla="*/ 1965278 w 3985147"/>
                <a:gd name="connsiteY58" fmla="*/ 1789316 h 2558624"/>
                <a:gd name="connsiteX59" fmla="*/ 1897039 w 3985147"/>
                <a:gd name="connsiteY59" fmla="*/ 1843908 h 2558624"/>
                <a:gd name="connsiteX60" fmla="*/ 1869744 w 3985147"/>
                <a:gd name="connsiteY60" fmla="*/ 1884851 h 2558624"/>
                <a:gd name="connsiteX61" fmla="*/ 1828800 w 3985147"/>
                <a:gd name="connsiteY61" fmla="*/ 1912146 h 2558624"/>
                <a:gd name="connsiteX62" fmla="*/ 1733266 w 3985147"/>
                <a:gd name="connsiteY62" fmla="*/ 2034976 h 2558624"/>
                <a:gd name="connsiteX63" fmla="*/ 1678675 w 3985147"/>
                <a:gd name="connsiteY63" fmla="*/ 2116863 h 2558624"/>
                <a:gd name="connsiteX64" fmla="*/ 1624084 w 3985147"/>
                <a:gd name="connsiteY64" fmla="*/ 2198749 h 2558624"/>
                <a:gd name="connsiteX65" fmla="*/ 1596789 w 3985147"/>
                <a:gd name="connsiteY65" fmla="*/ 2239693 h 2558624"/>
                <a:gd name="connsiteX66" fmla="*/ 1555845 w 3985147"/>
                <a:gd name="connsiteY66" fmla="*/ 2280636 h 2558624"/>
                <a:gd name="connsiteX67" fmla="*/ 1528550 w 3985147"/>
                <a:gd name="connsiteY67" fmla="*/ 2321579 h 2558624"/>
                <a:gd name="connsiteX68" fmla="*/ 1446663 w 3985147"/>
                <a:gd name="connsiteY68" fmla="*/ 2376170 h 2558624"/>
                <a:gd name="connsiteX69" fmla="*/ 1364777 w 3985147"/>
                <a:gd name="connsiteY69" fmla="*/ 2417113 h 2558624"/>
                <a:gd name="connsiteX70" fmla="*/ 1323833 w 3985147"/>
                <a:gd name="connsiteY70" fmla="*/ 2444409 h 2558624"/>
                <a:gd name="connsiteX71" fmla="*/ 1159777 w 3985147"/>
                <a:gd name="connsiteY71" fmla="*/ 2553591 h 2558624"/>
                <a:gd name="connsiteX72" fmla="*/ 969085 w 3985147"/>
                <a:gd name="connsiteY72" fmla="*/ 2553591 h 2558624"/>
                <a:gd name="connsiteX73" fmla="*/ 736980 w 3985147"/>
                <a:gd name="connsiteY73" fmla="*/ 2485352 h 2558624"/>
                <a:gd name="connsiteX74" fmla="*/ 614150 w 3985147"/>
                <a:gd name="connsiteY74" fmla="*/ 2376170 h 2558624"/>
                <a:gd name="connsiteX75" fmla="*/ 586854 w 3985147"/>
                <a:gd name="connsiteY75" fmla="*/ 2335227 h 2558624"/>
                <a:gd name="connsiteX76" fmla="*/ 545911 w 3985147"/>
                <a:gd name="connsiteY76" fmla="*/ 2307931 h 2558624"/>
                <a:gd name="connsiteX77" fmla="*/ 518615 w 3985147"/>
                <a:gd name="connsiteY77" fmla="*/ 2266988 h 2558624"/>
                <a:gd name="connsiteX78" fmla="*/ 464024 w 3985147"/>
                <a:gd name="connsiteY78" fmla="*/ 2144158 h 2558624"/>
                <a:gd name="connsiteX79" fmla="*/ 423081 w 3985147"/>
                <a:gd name="connsiteY79" fmla="*/ 2048624 h 2558624"/>
                <a:gd name="connsiteX80" fmla="*/ 395786 w 3985147"/>
                <a:gd name="connsiteY80" fmla="*/ 2007681 h 2558624"/>
                <a:gd name="connsiteX81" fmla="*/ 368490 w 3985147"/>
                <a:gd name="connsiteY81" fmla="*/ 1925794 h 2558624"/>
                <a:gd name="connsiteX82" fmla="*/ 286603 w 3985147"/>
                <a:gd name="connsiteY82" fmla="*/ 1802964 h 2558624"/>
                <a:gd name="connsiteX83" fmla="*/ 232012 w 3985147"/>
                <a:gd name="connsiteY83" fmla="*/ 1721078 h 2558624"/>
                <a:gd name="connsiteX84" fmla="*/ 191069 w 3985147"/>
                <a:gd name="connsiteY84" fmla="*/ 1680134 h 2558624"/>
                <a:gd name="connsiteX85" fmla="*/ 136478 w 3985147"/>
                <a:gd name="connsiteY85" fmla="*/ 1598248 h 2558624"/>
                <a:gd name="connsiteX86" fmla="*/ 122830 w 3985147"/>
                <a:gd name="connsiteY86" fmla="*/ 1557305 h 2558624"/>
                <a:gd name="connsiteX87" fmla="*/ 68239 w 3985147"/>
                <a:gd name="connsiteY87" fmla="*/ 1475418 h 2558624"/>
                <a:gd name="connsiteX88" fmla="*/ 40944 w 3985147"/>
                <a:gd name="connsiteY88" fmla="*/ 1434475 h 2558624"/>
                <a:gd name="connsiteX89" fmla="*/ 13648 w 3985147"/>
                <a:gd name="connsiteY89" fmla="*/ 1352588 h 2558624"/>
                <a:gd name="connsiteX90" fmla="*/ 0 w 3985147"/>
                <a:gd name="connsiteY90" fmla="*/ 1311645 h 2558624"/>
                <a:gd name="connsiteX91" fmla="*/ 13648 w 3985147"/>
                <a:gd name="connsiteY91" fmla="*/ 1038690 h 2558624"/>
                <a:gd name="connsiteX92" fmla="*/ 27296 w 3985147"/>
                <a:gd name="connsiteY92" fmla="*/ 997746 h 2558624"/>
                <a:gd name="connsiteX93" fmla="*/ 68239 w 3985147"/>
                <a:gd name="connsiteY93" fmla="*/ 970451 h 2558624"/>
                <a:gd name="connsiteX94" fmla="*/ 95535 w 3985147"/>
                <a:gd name="connsiteY94" fmla="*/ 929508 h 2558624"/>
                <a:gd name="connsiteX95" fmla="*/ 109183 w 3985147"/>
                <a:gd name="connsiteY95" fmla="*/ 888564 h 2558624"/>
                <a:gd name="connsiteX96" fmla="*/ 150126 w 3985147"/>
                <a:gd name="connsiteY96" fmla="*/ 861269 h 2558624"/>
                <a:gd name="connsiteX97" fmla="*/ 177421 w 3985147"/>
                <a:gd name="connsiteY97" fmla="*/ 779382 h 2558624"/>
                <a:gd name="connsiteX98" fmla="*/ 259308 w 3985147"/>
                <a:gd name="connsiteY98" fmla="*/ 724791 h 2558624"/>
                <a:gd name="connsiteX99" fmla="*/ 286603 w 3985147"/>
                <a:gd name="connsiteY99" fmla="*/ 683848 h 2558624"/>
                <a:gd name="connsiteX100" fmla="*/ 327547 w 3985147"/>
                <a:gd name="connsiteY100" fmla="*/ 656552 h 2558624"/>
                <a:gd name="connsiteX101" fmla="*/ 313899 w 3985147"/>
                <a:gd name="connsiteY101" fmla="*/ 683848 h 2558624"/>
                <a:gd name="connsiteX0" fmla="*/ 313899 w 3985147"/>
                <a:gd name="connsiteY0" fmla="*/ 683848 h 2558624"/>
                <a:gd name="connsiteX1" fmla="*/ 313899 w 3985147"/>
                <a:gd name="connsiteY1" fmla="*/ 683848 h 2558624"/>
                <a:gd name="connsiteX2" fmla="*/ 368490 w 3985147"/>
                <a:gd name="connsiteY2" fmla="*/ 574666 h 2558624"/>
                <a:gd name="connsiteX3" fmla="*/ 436351 w 3985147"/>
                <a:gd name="connsiteY3" fmla="*/ 383597 h 2558624"/>
                <a:gd name="connsiteX4" fmla="*/ 517764 w 3985147"/>
                <a:gd name="connsiteY4" fmla="*/ 233472 h 2558624"/>
                <a:gd name="connsiteX5" fmla="*/ 858200 w 3985147"/>
                <a:gd name="connsiteY5" fmla="*/ 1461 h 2558624"/>
                <a:gd name="connsiteX6" fmla="*/ 1255595 w 3985147"/>
                <a:gd name="connsiteY6" fmla="*/ 28755 h 2558624"/>
                <a:gd name="connsiteX7" fmla="*/ 1107077 w 3985147"/>
                <a:gd name="connsiteY7" fmla="*/ 1460 h 2558624"/>
                <a:gd name="connsiteX8" fmla="*/ 1378424 w 3985147"/>
                <a:gd name="connsiteY8" fmla="*/ 69699 h 2558624"/>
                <a:gd name="connsiteX9" fmla="*/ 1419368 w 3985147"/>
                <a:gd name="connsiteY9" fmla="*/ 96994 h 2558624"/>
                <a:gd name="connsiteX10" fmla="*/ 1501254 w 3985147"/>
                <a:gd name="connsiteY10" fmla="*/ 124290 h 2558624"/>
                <a:gd name="connsiteX11" fmla="*/ 1583141 w 3985147"/>
                <a:gd name="connsiteY11" fmla="*/ 178881 h 2558624"/>
                <a:gd name="connsiteX12" fmla="*/ 1665027 w 3985147"/>
                <a:gd name="connsiteY12" fmla="*/ 219824 h 2558624"/>
                <a:gd name="connsiteX13" fmla="*/ 1746914 w 3985147"/>
                <a:gd name="connsiteY13" fmla="*/ 233472 h 2558624"/>
                <a:gd name="connsiteX14" fmla="*/ 1924335 w 3985147"/>
                <a:gd name="connsiteY14" fmla="*/ 219824 h 2558624"/>
                <a:gd name="connsiteX15" fmla="*/ 2006221 w 3985147"/>
                <a:gd name="connsiteY15" fmla="*/ 192528 h 2558624"/>
                <a:gd name="connsiteX16" fmla="*/ 2088108 w 3985147"/>
                <a:gd name="connsiteY16" fmla="*/ 137937 h 2558624"/>
                <a:gd name="connsiteX17" fmla="*/ 2210938 w 3985147"/>
                <a:gd name="connsiteY17" fmla="*/ 69699 h 2558624"/>
                <a:gd name="connsiteX18" fmla="*/ 2251881 w 3985147"/>
                <a:gd name="connsiteY18" fmla="*/ 42403 h 2558624"/>
                <a:gd name="connsiteX19" fmla="*/ 2429302 w 3985147"/>
                <a:gd name="connsiteY19" fmla="*/ 1460 h 2558624"/>
                <a:gd name="connsiteX20" fmla="*/ 2852383 w 3985147"/>
                <a:gd name="connsiteY20" fmla="*/ 28755 h 2558624"/>
                <a:gd name="connsiteX21" fmla="*/ 2975212 w 3985147"/>
                <a:gd name="connsiteY21" fmla="*/ 83346 h 2558624"/>
                <a:gd name="connsiteX22" fmla="*/ 3016156 w 3985147"/>
                <a:gd name="connsiteY22" fmla="*/ 96994 h 2558624"/>
                <a:gd name="connsiteX23" fmla="*/ 3098042 w 3985147"/>
                <a:gd name="connsiteY23" fmla="*/ 137937 h 2558624"/>
                <a:gd name="connsiteX24" fmla="*/ 3138986 w 3985147"/>
                <a:gd name="connsiteY24" fmla="*/ 165233 h 2558624"/>
                <a:gd name="connsiteX25" fmla="*/ 3220872 w 3985147"/>
                <a:gd name="connsiteY25" fmla="*/ 192528 h 2558624"/>
                <a:gd name="connsiteX26" fmla="*/ 3302759 w 3985147"/>
                <a:gd name="connsiteY26" fmla="*/ 247119 h 2558624"/>
                <a:gd name="connsiteX27" fmla="*/ 3343702 w 3985147"/>
                <a:gd name="connsiteY27" fmla="*/ 260767 h 2558624"/>
                <a:gd name="connsiteX28" fmla="*/ 3384645 w 3985147"/>
                <a:gd name="connsiteY28" fmla="*/ 288063 h 2558624"/>
                <a:gd name="connsiteX29" fmla="*/ 3425589 w 3985147"/>
                <a:gd name="connsiteY29" fmla="*/ 301711 h 2558624"/>
                <a:gd name="connsiteX30" fmla="*/ 3466532 w 3985147"/>
                <a:gd name="connsiteY30" fmla="*/ 329006 h 2558624"/>
                <a:gd name="connsiteX31" fmla="*/ 3507475 w 3985147"/>
                <a:gd name="connsiteY31" fmla="*/ 342654 h 2558624"/>
                <a:gd name="connsiteX32" fmla="*/ 3589362 w 3985147"/>
                <a:gd name="connsiteY32" fmla="*/ 383597 h 2558624"/>
                <a:gd name="connsiteX33" fmla="*/ 3630305 w 3985147"/>
                <a:gd name="connsiteY33" fmla="*/ 424540 h 2558624"/>
                <a:gd name="connsiteX34" fmla="*/ 3712192 w 3985147"/>
                <a:gd name="connsiteY34" fmla="*/ 479131 h 2558624"/>
                <a:gd name="connsiteX35" fmla="*/ 3753135 w 3985147"/>
                <a:gd name="connsiteY35" fmla="*/ 520075 h 2558624"/>
                <a:gd name="connsiteX36" fmla="*/ 3794078 w 3985147"/>
                <a:gd name="connsiteY36" fmla="*/ 547370 h 2558624"/>
                <a:gd name="connsiteX37" fmla="*/ 3862317 w 3985147"/>
                <a:gd name="connsiteY37" fmla="*/ 629257 h 2558624"/>
                <a:gd name="connsiteX38" fmla="*/ 3889612 w 3985147"/>
                <a:gd name="connsiteY38" fmla="*/ 683848 h 2558624"/>
                <a:gd name="connsiteX39" fmla="*/ 3944203 w 3985147"/>
                <a:gd name="connsiteY39" fmla="*/ 765734 h 2558624"/>
                <a:gd name="connsiteX40" fmla="*/ 3971499 w 3985147"/>
                <a:gd name="connsiteY40" fmla="*/ 847621 h 2558624"/>
                <a:gd name="connsiteX41" fmla="*/ 3985147 w 3985147"/>
                <a:gd name="connsiteY41" fmla="*/ 970451 h 2558624"/>
                <a:gd name="connsiteX42" fmla="*/ 3971499 w 3985147"/>
                <a:gd name="connsiteY42" fmla="*/ 1229758 h 2558624"/>
                <a:gd name="connsiteX43" fmla="*/ 3916908 w 3985147"/>
                <a:gd name="connsiteY43" fmla="*/ 1352588 h 2558624"/>
                <a:gd name="connsiteX44" fmla="*/ 3875965 w 3985147"/>
                <a:gd name="connsiteY44" fmla="*/ 1366236 h 2558624"/>
                <a:gd name="connsiteX45" fmla="*/ 3835021 w 3985147"/>
                <a:gd name="connsiteY45" fmla="*/ 1393531 h 2558624"/>
                <a:gd name="connsiteX46" fmla="*/ 3794078 w 3985147"/>
                <a:gd name="connsiteY46" fmla="*/ 1407179 h 2558624"/>
                <a:gd name="connsiteX47" fmla="*/ 3753135 w 3985147"/>
                <a:gd name="connsiteY47" fmla="*/ 1434475 h 2558624"/>
                <a:gd name="connsiteX48" fmla="*/ 3385969 w 3985147"/>
                <a:gd name="connsiteY48" fmla="*/ 1461770 h 2558624"/>
                <a:gd name="connsiteX49" fmla="*/ 2960336 w 3985147"/>
                <a:gd name="connsiteY49" fmla="*/ 1352588 h 2558624"/>
                <a:gd name="connsiteX50" fmla="*/ 2511189 w 3985147"/>
                <a:gd name="connsiteY50" fmla="*/ 1489066 h 2558624"/>
                <a:gd name="connsiteX51" fmla="*/ 2456597 w 3985147"/>
                <a:gd name="connsiteY51" fmla="*/ 1502713 h 2558624"/>
                <a:gd name="connsiteX52" fmla="*/ 2415654 w 3985147"/>
                <a:gd name="connsiteY52" fmla="*/ 1530009 h 2558624"/>
                <a:gd name="connsiteX53" fmla="*/ 2320120 w 3985147"/>
                <a:gd name="connsiteY53" fmla="*/ 1570952 h 2558624"/>
                <a:gd name="connsiteX54" fmla="*/ 2224586 w 3985147"/>
                <a:gd name="connsiteY54" fmla="*/ 1625543 h 2558624"/>
                <a:gd name="connsiteX55" fmla="*/ 2169995 w 3985147"/>
                <a:gd name="connsiteY55" fmla="*/ 1666487 h 2558624"/>
                <a:gd name="connsiteX56" fmla="*/ 2088108 w 3985147"/>
                <a:gd name="connsiteY56" fmla="*/ 1693782 h 2558624"/>
                <a:gd name="connsiteX57" fmla="*/ 2006221 w 3985147"/>
                <a:gd name="connsiteY57" fmla="*/ 1762021 h 2558624"/>
                <a:gd name="connsiteX58" fmla="*/ 1965278 w 3985147"/>
                <a:gd name="connsiteY58" fmla="*/ 1789316 h 2558624"/>
                <a:gd name="connsiteX59" fmla="*/ 1897039 w 3985147"/>
                <a:gd name="connsiteY59" fmla="*/ 1843908 h 2558624"/>
                <a:gd name="connsiteX60" fmla="*/ 1869744 w 3985147"/>
                <a:gd name="connsiteY60" fmla="*/ 1884851 h 2558624"/>
                <a:gd name="connsiteX61" fmla="*/ 1828800 w 3985147"/>
                <a:gd name="connsiteY61" fmla="*/ 1912146 h 2558624"/>
                <a:gd name="connsiteX62" fmla="*/ 1733266 w 3985147"/>
                <a:gd name="connsiteY62" fmla="*/ 2034976 h 2558624"/>
                <a:gd name="connsiteX63" fmla="*/ 1678675 w 3985147"/>
                <a:gd name="connsiteY63" fmla="*/ 2116863 h 2558624"/>
                <a:gd name="connsiteX64" fmla="*/ 1624084 w 3985147"/>
                <a:gd name="connsiteY64" fmla="*/ 2198749 h 2558624"/>
                <a:gd name="connsiteX65" fmla="*/ 1596789 w 3985147"/>
                <a:gd name="connsiteY65" fmla="*/ 2239693 h 2558624"/>
                <a:gd name="connsiteX66" fmla="*/ 1555845 w 3985147"/>
                <a:gd name="connsiteY66" fmla="*/ 2280636 h 2558624"/>
                <a:gd name="connsiteX67" fmla="*/ 1528550 w 3985147"/>
                <a:gd name="connsiteY67" fmla="*/ 2321579 h 2558624"/>
                <a:gd name="connsiteX68" fmla="*/ 1446663 w 3985147"/>
                <a:gd name="connsiteY68" fmla="*/ 2376170 h 2558624"/>
                <a:gd name="connsiteX69" fmla="*/ 1364777 w 3985147"/>
                <a:gd name="connsiteY69" fmla="*/ 2417113 h 2558624"/>
                <a:gd name="connsiteX70" fmla="*/ 1159777 w 3985147"/>
                <a:gd name="connsiteY70" fmla="*/ 2553591 h 2558624"/>
                <a:gd name="connsiteX71" fmla="*/ 969085 w 3985147"/>
                <a:gd name="connsiteY71" fmla="*/ 2553591 h 2558624"/>
                <a:gd name="connsiteX72" fmla="*/ 736980 w 3985147"/>
                <a:gd name="connsiteY72" fmla="*/ 2485352 h 2558624"/>
                <a:gd name="connsiteX73" fmla="*/ 614150 w 3985147"/>
                <a:gd name="connsiteY73" fmla="*/ 2376170 h 2558624"/>
                <a:gd name="connsiteX74" fmla="*/ 586854 w 3985147"/>
                <a:gd name="connsiteY74" fmla="*/ 2335227 h 2558624"/>
                <a:gd name="connsiteX75" fmla="*/ 545911 w 3985147"/>
                <a:gd name="connsiteY75" fmla="*/ 2307931 h 2558624"/>
                <a:gd name="connsiteX76" fmla="*/ 518615 w 3985147"/>
                <a:gd name="connsiteY76" fmla="*/ 2266988 h 2558624"/>
                <a:gd name="connsiteX77" fmla="*/ 464024 w 3985147"/>
                <a:gd name="connsiteY77" fmla="*/ 2144158 h 2558624"/>
                <a:gd name="connsiteX78" fmla="*/ 423081 w 3985147"/>
                <a:gd name="connsiteY78" fmla="*/ 2048624 h 2558624"/>
                <a:gd name="connsiteX79" fmla="*/ 395786 w 3985147"/>
                <a:gd name="connsiteY79" fmla="*/ 2007681 h 2558624"/>
                <a:gd name="connsiteX80" fmla="*/ 368490 w 3985147"/>
                <a:gd name="connsiteY80" fmla="*/ 1925794 h 2558624"/>
                <a:gd name="connsiteX81" fmla="*/ 286603 w 3985147"/>
                <a:gd name="connsiteY81" fmla="*/ 1802964 h 2558624"/>
                <a:gd name="connsiteX82" fmla="*/ 232012 w 3985147"/>
                <a:gd name="connsiteY82" fmla="*/ 1721078 h 2558624"/>
                <a:gd name="connsiteX83" fmla="*/ 191069 w 3985147"/>
                <a:gd name="connsiteY83" fmla="*/ 1680134 h 2558624"/>
                <a:gd name="connsiteX84" fmla="*/ 136478 w 3985147"/>
                <a:gd name="connsiteY84" fmla="*/ 1598248 h 2558624"/>
                <a:gd name="connsiteX85" fmla="*/ 122830 w 3985147"/>
                <a:gd name="connsiteY85" fmla="*/ 1557305 h 2558624"/>
                <a:gd name="connsiteX86" fmla="*/ 68239 w 3985147"/>
                <a:gd name="connsiteY86" fmla="*/ 1475418 h 2558624"/>
                <a:gd name="connsiteX87" fmla="*/ 40944 w 3985147"/>
                <a:gd name="connsiteY87" fmla="*/ 1434475 h 2558624"/>
                <a:gd name="connsiteX88" fmla="*/ 13648 w 3985147"/>
                <a:gd name="connsiteY88" fmla="*/ 1352588 h 2558624"/>
                <a:gd name="connsiteX89" fmla="*/ 0 w 3985147"/>
                <a:gd name="connsiteY89" fmla="*/ 1311645 h 2558624"/>
                <a:gd name="connsiteX90" fmla="*/ 13648 w 3985147"/>
                <a:gd name="connsiteY90" fmla="*/ 1038690 h 2558624"/>
                <a:gd name="connsiteX91" fmla="*/ 27296 w 3985147"/>
                <a:gd name="connsiteY91" fmla="*/ 997746 h 2558624"/>
                <a:gd name="connsiteX92" fmla="*/ 68239 w 3985147"/>
                <a:gd name="connsiteY92" fmla="*/ 970451 h 2558624"/>
                <a:gd name="connsiteX93" fmla="*/ 95535 w 3985147"/>
                <a:gd name="connsiteY93" fmla="*/ 929508 h 2558624"/>
                <a:gd name="connsiteX94" fmla="*/ 109183 w 3985147"/>
                <a:gd name="connsiteY94" fmla="*/ 888564 h 2558624"/>
                <a:gd name="connsiteX95" fmla="*/ 150126 w 3985147"/>
                <a:gd name="connsiteY95" fmla="*/ 861269 h 2558624"/>
                <a:gd name="connsiteX96" fmla="*/ 177421 w 3985147"/>
                <a:gd name="connsiteY96" fmla="*/ 779382 h 2558624"/>
                <a:gd name="connsiteX97" fmla="*/ 259308 w 3985147"/>
                <a:gd name="connsiteY97" fmla="*/ 724791 h 2558624"/>
                <a:gd name="connsiteX98" fmla="*/ 286603 w 3985147"/>
                <a:gd name="connsiteY98" fmla="*/ 683848 h 2558624"/>
                <a:gd name="connsiteX99" fmla="*/ 327547 w 3985147"/>
                <a:gd name="connsiteY99" fmla="*/ 656552 h 2558624"/>
                <a:gd name="connsiteX100" fmla="*/ 313899 w 3985147"/>
                <a:gd name="connsiteY100" fmla="*/ 683848 h 2558624"/>
                <a:gd name="connsiteX0" fmla="*/ 313899 w 3985147"/>
                <a:gd name="connsiteY0" fmla="*/ 683848 h 2563214"/>
                <a:gd name="connsiteX1" fmla="*/ 313899 w 3985147"/>
                <a:gd name="connsiteY1" fmla="*/ 683848 h 2563214"/>
                <a:gd name="connsiteX2" fmla="*/ 368490 w 3985147"/>
                <a:gd name="connsiteY2" fmla="*/ 574666 h 2563214"/>
                <a:gd name="connsiteX3" fmla="*/ 436351 w 3985147"/>
                <a:gd name="connsiteY3" fmla="*/ 383597 h 2563214"/>
                <a:gd name="connsiteX4" fmla="*/ 517764 w 3985147"/>
                <a:gd name="connsiteY4" fmla="*/ 233472 h 2563214"/>
                <a:gd name="connsiteX5" fmla="*/ 858200 w 3985147"/>
                <a:gd name="connsiteY5" fmla="*/ 1461 h 2563214"/>
                <a:gd name="connsiteX6" fmla="*/ 1255595 w 3985147"/>
                <a:gd name="connsiteY6" fmla="*/ 28755 h 2563214"/>
                <a:gd name="connsiteX7" fmla="*/ 1107077 w 3985147"/>
                <a:gd name="connsiteY7" fmla="*/ 1460 h 2563214"/>
                <a:gd name="connsiteX8" fmla="*/ 1378424 w 3985147"/>
                <a:gd name="connsiteY8" fmla="*/ 69699 h 2563214"/>
                <a:gd name="connsiteX9" fmla="*/ 1419368 w 3985147"/>
                <a:gd name="connsiteY9" fmla="*/ 96994 h 2563214"/>
                <a:gd name="connsiteX10" fmla="*/ 1501254 w 3985147"/>
                <a:gd name="connsiteY10" fmla="*/ 124290 h 2563214"/>
                <a:gd name="connsiteX11" fmla="*/ 1583141 w 3985147"/>
                <a:gd name="connsiteY11" fmla="*/ 178881 h 2563214"/>
                <a:gd name="connsiteX12" fmla="*/ 1665027 w 3985147"/>
                <a:gd name="connsiteY12" fmla="*/ 219824 h 2563214"/>
                <a:gd name="connsiteX13" fmla="*/ 1746914 w 3985147"/>
                <a:gd name="connsiteY13" fmla="*/ 233472 h 2563214"/>
                <a:gd name="connsiteX14" fmla="*/ 1924335 w 3985147"/>
                <a:gd name="connsiteY14" fmla="*/ 219824 h 2563214"/>
                <a:gd name="connsiteX15" fmla="*/ 2006221 w 3985147"/>
                <a:gd name="connsiteY15" fmla="*/ 192528 h 2563214"/>
                <a:gd name="connsiteX16" fmla="*/ 2088108 w 3985147"/>
                <a:gd name="connsiteY16" fmla="*/ 137937 h 2563214"/>
                <a:gd name="connsiteX17" fmla="*/ 2210938 w 3985147"/>
                <a:gd name="connsiteY17" fmla="*/ 69699 h 2563214"/>
                <a:gd name="connsiteX18" fmla="*/ 2251881 w 3985147"/>
                <a:gd name="connsiteY18" fmla="*/ 42403 h 2563214"/>
                <a:gd name="connsiteX19" fmla="*/ 2429302 w 3985147"/>
                <a:gd name="connsiteY19" fmla="*/ 1460 h 2563214"/>
                <a:gd name="connsiteX20" fmla="*/ 2852383 w 3985147"/>
                <a:gd name="connsiteY20" fmla="*/ 28755 h 2563214"/>
                <a:gd name="connsiteX21" fmla="*/ 2975212 w 3985147"/>
                <a:gd name="connsiteY21" fmla="*/ 83346 h 2563214"/>
                <a:gd name="connsiteX22" fmla="*/ 3016156 w 3985147"/>
                <a:gd name="connsiteY22" fmla="*/ 96994 h 2563214"/>
                <a:gd name="connsiteX23" fmla="*/ 3098042 w 3985147"/>
                <a:gd name="connsiteY23" fmla="*/ 137937 h 2563214"/>
                <a:gd name="connsiteX24" fmla="*/ 3138986 w 3985147"/>
                <a:gd name="connsiteY24" fmla="*/ 165233 h 2563214"/>
                <a:gd name="connsiteX25" fmla="*/ 3220872 w 3985147"/>
                <a:gd name="connsiteY25" fmla="*/ 192528 h 2563214"/>
                <a:gd name="connsiteX26" fmla="*/ 3302759 w 3985147"/>
                <a:gd name="connsiteY26" fmla="*/ 247119 h 2563214"/>
                <a:gd name="connsiteX27" fmla="*/ 3343702 w 3985147"/>
                <a:gd name="connsiteY27" fmla="*/ 260767 h 2563214"/>
                <a:gd name="connsiteX28" fmla="*/ 3384645 w 3985147"/>
                <a:gd name="connsiteY28" fmla="*/ 288063 h 2563214"/>
                <a:gd name="connsiteX29" fmla="*/ 3425589 w 3985147"/>
                <a:gd name="connsiteY29" fmla="*/ 301711 h 2563214"/>
                <a:gd name="connsiteX30" fmla="*/ 3466532 w 3985147"/>
                <a:gd name="connsiteY30" fmla="*/ 329006 h 2563214"/>
                <a:gd name="connsiteX31" fmla="*/ 3507475 w 3985147"/>
                <a:gd name="connsiteY31" fmla="*/ 342654 h 2563214"/>
                <a:gd name="connsiteX32" fmla="*/ 3589362 w 3985147"/>
                <a:gd name="connsiteY32" fmla="*/ 383597 h 2563214"/>
                <a:gd name="connsiteX33" fmla="*/ 3630305 w 3985147"/>
                <a:gd name="connsiteY33" fmla="*/ 424540 h 2563214"/>
                <a:gd name="connsiteX34" fmla="*/ 3712192 w 3985147"/>
                <a:gd name="connsiteY34" fmla="*/ 479131 h 2563214"/>
                <a:gd name="connsiteX35" fmla="*/ 3753135 w 3985147"/>
                <a:gd name="connsiteY35" fmla="*/ 520075 h 2563214"/>
                <a:gd name="connsiteX36" fmla="*/ 3794078 w 3985147"/>
                <a:gd name="connsiteY36" fmla="*/ 547370 h 2563214"/>
                <a:gd name="connsiteX37" fmla="*/ 3862317 w 3985147"/>
                <a:gd name="connsiteY37" fmla="*/ 629257 h 2563214"/>
                <a:gd name="connsiteX38" fmla="*/ 3889612 w 3985147"/>
                <a:gd name="connsiteY38" fmla="*/ 683848 h 2563214"/>
                <a:gd name="connsiteX39" fmla="*/ 3944203 w 3985147"/>
                <a:gd name="connsiteY39" fmla="*/ 765734 h 2563214"/>
                <a:gd name="connsiteX40" fmla="*/ 3971499 w 3985147"/>
                <a:gd name="connsiteY40" fmla="*/ 847621 h 2563214"/>
                <a:gd name="connsiteX41" fmla="*/ 3985147 w 3985147"/>
                <a:gd name="connsiteY41" fmla="*/ 970451 h 2563214"/>
                <a:gd name="connsiteX42" fmla="*/ 3971499 w 3985147"/>
                <a:gd name="connsiteY42" fmla="*/ 1229758 h 2563214"/>
                <a:gd name="connsiteX43" fmla="*/ 3916908 w 3985147"/>
                <a:gd name="connsiteY43" fmla="*/ 1352588 h 2563214"/>
                <a:gd name="connsiteX44" fmla="*/ 3875965 w 3985147"/>
                <a:gd name="connsiteY44" fmla="*/ 1366236 h 2563214"/>
                <a:gd name="connsiteX45" fmla="*/ 3835021 w 3985147"/>
                <a:gd name="connsiteY45" fmla="*/ 1393531 h 2563214"/>
                <a:gd name="connsiteX46" fmla="*/ 3794078 w 3985147"/>
                <a:gd name="connsiteY46" fmla="*/ 1407179 h 2563214"/>
                <a:gd name="connsiteX47" fmla="*/ 3753135 w 3985147"/>
                <a:gd name="connsiteY47" fmla="*/ 1434475 h 2563214"/>
                <a:gd name="connsiteX48" fmla="*/ 3385969 w 3985147"/>
                <a:gd name="connsiteY48" fmla="*/ 1461770 h 2563214"/>
                <a:gd name="connsiteX49" fmla="*/ 2960336 w 3985147"/>
                <a:gd name="connsiteY49" fmla="*/ 1352588 h 2563214"/>
                <a:gd name="connsiteX50" fmla="*/ 2511189 w 3985147"/>
                <a:gd name="connsiteY50" fmla="*/ 1489066 h 2563214"/>
                <a:gd name="connsiteX51" fmla="*/ 2456597 w 3985147"/>
                <a:gd name="connsiteY51" fmla="*/ 1502713 h 2563214"/>
                <a:gd name="connsiteX52" fmla="*/ 2415654 w 3985147"/>
                <a:gd name="connsiteY52" fmla="*/ 1530009 h 2563214"/>
                <a:gd name="connsiteX53" fmla="*/ 2320120 w 3985147"/>
                <a:gd name="connsiteY53" fmla="*/ 1570952 h 2563214"/>
                <a:gd name="connsiteX54" fmla="*/ 2224586 w 3985147"/>
                <a:gd name="connsiteY54" fmla="*/ 1625543 h 2563214"/>
                <a:gd name="connsiteX55" fmla="*/ 2169995 w 3985147"/>
                <a:gd name="connsiteY55" fmla="*/ 1666487 h 2563214"/>
                <a:gd name="connsiteX56" fmla="*/ 2088108 w 3985147"/>
                <a:gd name="connsiteY56" fmla="*/ 1693782 h 2563214"/>
                <a:gd name="connsiteX57" fmla="*/ 2006221 w 3985147"/>
                <a:gd name="connsiteY57" fmla="*/ 1762021 h 2563214"/>
                <a:gd name="connsiteX58" fmla="*/ 1965278 w 3985147"/>
                <a:gd name="connsiteY58" fmla="*/ 1789316 h 2563214"/>
                <a:gd name="connsiteX59" fmla="*/ 1897039 w 3985147"/>
                <a:gd name="connsiteY59" fmla="*/ 1843908 h 2563214"/>
                <a:gd name="connsiteX60" fmla="*/ 1869744 w 3985147"/>
                <a:gd name="connsiteY60" fmla="*/ 1884851 h 2563214"/>
                <a:gd name="connsiteX61" fmla="*/ 1828800 w 3985147"/>
                <a:gd name="connsiteY61" fmla="*/ 1912146 h 2563214"/>
                <a:gd name="connsiteX62" fmla="*/ 1733266 w 3985147"/>
                <a:gd name="connsiteY62" fmla="*/ 2034976 h 2563214"/>
                <a:gd name="connsiteX63" fmla="*/ 1678675 w 3985147"/>
                <a:gd name="connsiteY63" fmla="*/ 2116863 h 2563214"/>
                <a:gd name="connsiteX64" fmla="*/ 1624084 w 3985147"/>
                <a:gd name="connsiteY64" fmla="*/ 2198749 h 2563214"/>
                <a:gd name="connsiteX65" fmla="*/ 1596789 w 3985147"/>
                <a:gd name="connsiteY65" fmla="*/ 2239693 h 2563214"/>
                <a:gd name="connsiteX66" fmla="*/ 1555845 w 3985147"/>
                <a:gd name="connsiteY66" fmla="*/ 2280636 h 2563214"/>
                <a:gd name="connsiteX67" fmla="*/ 1528550 w 3985147"/>
                <a:gd name="connsiteY67" fmla="*/ 2321579 h 2563214"/>
                <a:gd name="connsiteX68" fmla="*/ 1446663 w 3985147"/>
                <a:gd name="connsiteY68" fmla="*/ 2376170 h 2563214"/>
                <a:gd name="connsiteX69" fmla="*/ 1159777 w 3985147"/>
                <a:gd name="connsiteY69" fmla="*/ 2553591 h 2563214"/>
                <a:gd name="connsiteX70" fmla="*/ 969085 w 3985147"/>
                <a:gd name="connsiteY70" fmla="*/ 2553591 h 2563214"/>
                <a:gd name="connsiteX71" fmla="*/ 736980 w 3985147"/>
                <a:gd name="connsiteY71" fmla="*/ 2485352 h 2563214"/>
                <a:gd name="connsiteX72" fmla="*/ 614150 w 3985147"/>
                <a:gd name="connsiteY72" fmla="*/ 2376170 h 2563214"/>
                <a:gd name="connsiteX73" fmla="*/ 586854 w 3985147"/>
                <a:gd name="connsiteY73" fmla="*/ 2335227 h 2563214"/>
                <a:gd name="connsiteX74" fmla="*/ 545911 w 3985147"/>
                <a:gd name="connsiteY74" fmla="*/ 2307931 h 2563214"/>
                <a:gd name="connsiteX75" fmla="*/ 518615 w 3985147"/>
                <a:gd name="connsiteY75" fmla="*/ 2266988 h 2563214"/>
                <a:gd name="connsiteX76" fmla="*/ 464024 w 3985147"/>
                <a:gd name="connsiteY76" fmla="*/ 2144158 h 2563214"/>
                <a:gd name="connsiteX77" fmla="*/ 423081 w 3985147"/>
                <a:gd name="connsiteY77" fmla="*/ 2048624 h 2563214"/>
                <a:gd name="connsiteX78" fmla="*/ 395786 w 3985147"/>
                <a:gd name="connsiteY78" fmla="*/ 2007681 h 2563214"/>
                <a:gd name="connsiteX79" fmla="*/ 368490 w 3985147"/>
                <a:gd name="connsiteY79" fmla="*/ 1925794 h 2563214"/>
                <a:gd name="connsiteX80" fmla="*/ 286603 w 3985147"/>
                <a:gd name="connsiteY80" fmla="*/ 1802964 h 2563214"/>
                <a:gd name="connsiteX81" fmla="*/ 232012 w 3985147"/>
                <a:gd name="connsiteY81" fmla="*/ 1721078 h 2563214"/>
                <a:gd name="connsiteX82" fmla="*/ 191069 w 3985147"/>
                <a:gd name="connsiteY82" fmla="*/ 1680134 h 2563214"/>
                <a:gd name="connsiteX83" fmla="*/ 136478 w 3985147"/>
                <a:gd name="connsiteY83" fmla="*/ 1598248 h 2563214"/>
                <a:gd name="connsiteX84" fmla="*/ 122830 w 3985147"/>
                <a:gd name="connsiteY84" fmla="*/ 1557305 h 2563214"/>
                <a:gd name="connsiteX85" fmla="*/ 68239 w 3985147"/>
                <a:gd name="connsiteY85" fmla="*/ 1475418 h 2563214"/>
                <a:gd name="connsiteX86" fmla="*/ 40944 w 3985147"/>
                <a:gd name="connsiteY86" fmla="*/ 1434475 h 2563214"/>
                <a:gd name="connsiteX87" fmla="*/ 13648 w 3985147"/>
                <a:gd name="connsiteY87" fmla="*/ 1352588 h 2563214"/>
                <a:gd name="connsiteX88" fmla="*/ 0 w 3985147"/>
                <a:gd name="connsiteY88" fmla="*/ 1311645 h 2563214"/>
                <a:gd name="connsiteX89" fmla="*/ 13648 w 3985147"/>
                <a:gd name="connsiteY89" fmla="*/ 1038690 h 2563214"/>
                <a:gd name="connsiteX90" fmla="*/ 27296 w 3985147"/>
                <a:gd name="connsiteY90" fmla="*/ 997746 h 2563214"/>
                <a:gd name="connsiteX91" fmla="*/ 68239 w 3985147"/>
                <a:gd name="connsiteY91" fmla="*/ 970451 h 2563214"/>
                <a:gd name="connsiteX92" fmla="*/ 95535 w 3985147"/>
                <a:gd name="connsiteY92" fmla="*/ 929508 h 2563214"/>
                <a:gd name="connsiteX93" fmla="*/ 109183 w 3985147"/>
                <a:gd name="connsiteY93" fmla="*/ 888564 h 2563214"/>
                <a:gd name="connsiteX94" fmla="*/ 150126 w 3985147"/>
                <a:gd name="connsiteY94" fmla="*/ 861269 h 2563214"/>
                <a:gd name="connsiteX95" fmla="*/ 177421 w 3985147"/>
                <a:gd name="connsiteY95" fmla="*/ 779382 h 2563214"/>
                <a:gd name="connsiteX96" fmla="*/ 259308 w 3985147"/>
                <a:gd name="connsiteY96" fmla="*/ 724791 h 2563214"/>
                <a:gd name="connsiteX97" fmla="*/ 286603 w 3985147"/>
                <a:gd name="connsiteY97" fmla="*/ 683848 h 2563214"/>
                <a:gd name="connsiteX98" fmla="*/ 327547 w 3985147"/>
                <a:gd name="connsiteY98" fmla="*/ 656552 h 2563214"/>
                <a:gd name="connsiteX99" fmla="*/ 313899 w 3985147"/>
                <a:gd name="connsiteY99" fmla="*/ 683848 h 2563214"/>
                <a:gd name="connsiteX0" fmla="*/ 313899 w 3985147"/>
                <a:gd name="connsiteY0" fmla="*/ 683848 h 2557759"/>
                <a:gd name="connsiteX1" fmla="*/ 313899 w 3985147"/>
                <a:gd name="connsiteY1" fmla="*/ 683848 h 2557759"/>
                <a:gd name="connsiteX2" fmla="*/ 368490 w 3985147"/>
                <a:gd name="connsiteY2" fmla="*/ 574666 h 2557759"/>
                <a:gd name="connsiteX3" fmla="*/ 436351 w 3985147"/>
                <a:gd name="connsiteY3" fmla="*/ 383597 h 2557759"/>
                <a:gd name="connsiteX4" fmla="*/ 517764 w 3985147"/>
                <a:gd name="connsiteY4" fmla="*/ 233472 h 2557759"/>
                <a:gd name="connsiteX5" fmla="*/ 858200 w 3985147"/>
                <a:gd name="connsiteY5" fmla="*/ 1461 h 2557759"/>
                <a:gd name="connsiteX6" fmla="*/ 1255595 w 3985147"/>
                <a:gd name="connsiteY6" fmla="*/ 28755 h 2557759"/>
                <a:gd name="connsiteX7" fmla="*/ 1107077 w 3985147"/>
                <a:gd name="connsiteY7" fmla="*/ 1460 h 2557759"/>
                <a:gd name="connsiteX8" fmla="*/ 1378424 w 3985147"/>
                <a:gd name="connsiteY8" fmla="*/ 69699 h 2557759"/>
                <a:gd name="connsiteX9" fmla="*/ 1419368 w 3985147"/>
                <a:gd name="connsiteY9" fmla="*/ 96994 h 2557759"/>
                <a:gd name="connsiteX10" fmla="*/ 1501254 w 3985147"/>
                <a:gd name="connsiteY10" fmla="*/ 124290 h 2557759"/>
                <a:gd name="connsiteX11" fmla="*/ 1583141 w 3985147"/>
                <a:gd name="connsiteY11" fmla="*/ 178881 h 2557759"/>
                <a:gd name="connsiteX12" fmla="*/ 1665027 w 3985147"/>
                <a:gd name="connsiteY12" fmla="*/ 219824 h 2557759"/>
                <a:gd name="connsiteX13" fmla="*/ 1746914 w 3985147"/>
                <a:gd name="connsiteY13" fmla="*/ 233472 h 2557759"/>
                <a:gd name="connsiteX14" fmla="*/ 1924335 w 3985147"/>
                <a:gd name="connsiteY14" fmla="*/ 219824 h 2557759"/>
                <a:gd name="connsiteX15" fmla="*/ 2006221 w 3985147"/>
                <a:gd name="connsiteY15" fmla="*/ 192528 h 2557759"/>
                <a:gd name="connsiteX16" fmla="*/ 2088108 w 3985147"/>
                <a:gd name="connsiteY16" fmla="*/ 137937 h 2557759"/>
                <a:gd name="connsiteX17" fmla="*/ 2210938 w 3985147"/>
                <a:gd name="connsiteY17" fmla="*/ 69699 h 2557759"/>
                <a:gd name="connsiteX18" fmla="*/ 2251881 w 3985147"/>
                <a:gd name="connsiteY18" fmla="*/ 42403 h 2557759"/>
                <a:gd name="connsiteX19" fmla="*/ 2429302 w 3985147"/>
                <a:gd name="connsiteY19" fmla="*/ 1460 h 2557759"/>
                <a:gd name="connsiteX20" fmla="*/ 2852383 w 3985147"/>
                <a:gd name="connsiteY20" fmla="*/ 28755 h 2557759"/>
                <a:gd name="connsiteX21" fmla="*/ 2975212 w 3985147"/>
                <a:gd name="connsiteY21" fmla="*/ 83346 h 2557759"/>
                <a:gd name="connsiteX22" fmla="*/ 3016156 w 3985147"/>
                <a:gd name="connsiteY22" fmla="*/ 96994 h 2557759"/>
                <a:gd name="connsiteX23" fmla="*/ 3098042 w 3985147"/>
                <a:gd name="connsiteY23" fmla="*/ 137937 h 2557759"/>
                <a:gd name="connsiteX24" fmla="*/ 3138986 w 3985147"/>
                <a:gd name="connsiteY24" fmla="*/ 165233 h 2557759"/>
                <a:gd name="connsiteX25" fmla="*/ 3220872 w 3985147"/>
                <a:gd name="connsiteY25" fmla="*/ 192528 h 2557759"/>
                <a:gd name="connsiteX26" fmla="*/ 3302759 w 3985147"/>
                <a:gd name="connsiteY26" fmla="*/ 247119 h 2557759"/>
                <a:gd name="connsiteX27" fmla="*/ 3343702 w 3985147"/>
                <a:gd name="connsiteY27" fmla="*/ 260767 h 2557759"/>
                <a:gd name="connsiteX28" fmla="*/ 3384645 w 3985147"/>
                <a:gd name="connsiteY28" fmla="*/ 288063 h 2557759"/>
                <a:gd name="connsiteX29" fmla="*/ 3425589 w 3985147"/>
                <a:gd name="connsiteY29" fmla="*/ 301711 h 2557759"/>
                <a:gd name="connsiteX30" fmla="*/ 3466532 w 3985147"/>
                <a:gd name="connsiteY30" fmla="*/ 329006 h 2557759"/>
                <a:gd name="connsiteX31" fmla="*/ 3507475 w 3985147"/>
                <a:gd name="connsiteY31" fmla="*/ 342654 h 2557759"/>
                <a:gd name="connsiteX32" fmla="*/ 3589362 w 3985147"/>
                <a:gd name="connsiteY32" fmla="*/ 383597 h 2557759"/>
                <a:gd name="connsiteX33" fmla="*/ 3630305 w 3985147"/>
                <a:gd name="connsiteY33" fmla="*/ 424540 h 2557759"/>
                <a:gd name="connsiteX34" fmla="*/ 3712192 w 3985147"/>
                <a:gd name="connsiteY34" fmla="*/ 479131 h 2557759"/>
                <a:gd name="connsiteX35" fmla="*/ 3753135 w 3985147"/>
                <a:gd name="connsiteY35" fmla="*/ 520075 h 2557759"/>
                <a:gd name="connsiteX36" fmla="*/ 3794078 w 3985147"/>
                <a:gd name="connsiteY36" fmla="*/ 547370 h 2557759"/>
                <a:gd name="connsiteX37" fmla="*/ 3862317 w 3985147"/>
                <a:gd name="connsiteY37" fmla="*/ 629257 h 2557759"/>
                <a:gd name="connsiteX38" fmla="*/ 3889612 w 3985147"/>
                <a:gd name="connsiteY38" fmla="*/ 683848 h 2557759"/>
                <a:gd name="connsiteX39" fmla="*/ 3944203 w 3985147"/>
                <a:gd name="connsiteY39" fmla="*/ 765734 h 2557759"/>
                <a:gd name="connsiteX40" fmla="*/ 3971499 w 3985147"/>
                <a:gd name="connsiteY40" fmla="*/ 847621 h 2557759"/>
                <a:gd name="connsiteX41" fmla="*/ 3985147 w 3985147"/>
                <a:gd name="connsiteY41" fmla="*/ 970451 h 2557759"/>
                <a:gd name="connsiteX42" fmla="*/ 3971499 w 3985147"/>
                <a:gd name="connsiteY42" fmla="*/ 1229758 h 2557759"/>
                <a:gd name="connsiteX43" fmla="*/ 3916908 w 3985147"/>
                <a:gd name="connsiteY43" fmla="*/ 1352588 h 2557759"/>
                <a:gd name="connsiteX44" fmla="*/ 3875965 w 3985147"/>
                <a:gd name="connsiteY44" fmla="*/ 1366236 h 2557759"/>
                <a:gd name="connsiteX45" fmla="*/ 3835021 w 3985147"/>
                <a:gd name="connsiteY45" fmla="*/ 1393531 h 2557759"/>
                <a:gd name="connsiteX46" fmla="*/ 3794078 w 3985147"/>
                <a:gd name="connsiteY46" fmla="*/ 1407179 h 2557759"/>
                <a:gd name="connsiteX47" fmla="*/ 3753135 w 3985147"/>
                <a:gd name="connsiteY47" fmla="*/ 1434475 h 2557759"/>
                <a:gd name="connsiteX48" fmla="*/ 3385969 w 3985147"/>
                <a:gd name="connsiteY48" fmla="*/ 1461770 h 2557759"/>
                <a:gd name="connsiteX49" fmla="*/ 2960336 w 3985147"/>
                <a:gd name="connsiteY49" fmla="*/ 1352588 h 2557759"/>
                <a:gd name="connsiteX50" fmla="*/ 2511189 w 3985147"/>
                <a:gd name="connsiteY50" fmla="*/ 1489066 h 2557759"/>
                <a:gd name="connsiteX51" fmla="*/ 2456597 w 3985147"/>
                <a:gd name="connsiteY51" fmla="*/ 1502713 h 2557759"/>
                <a:gd name="connsiteX52" fmla="*/ 2415654 w 3985147"/>
                <a:gd name="connsiteY52" fmla="*/ 1530009 h 2557759"/>
                <a:gd name="connsiteX53" fmla="*/ 2320120 w 3985147"/>
                <a:gd name="connsiteY53" fmla="*/ 1570952 h 2557759"/>
                <a:gd name="connsiteX54" fmla="*/ 2224586 w 3985147"/>
                <a:gd name="connsiteY54" fmla="*/ 1625543 h 2557759"/>
                <a:gd name="connsiteX55" fmla="*/ 2169995 w 3985147"/>
                <a:gd name="connsiteY55" fmla="*/ 1666487 h 2557759"/>
                <a:gd name="connsiteX56" fmla="*/ 2088108 w 3985147"/>
                <a:gd name="connsiteY56" fmla="*/ 1693782 h 2557759"/>
                <a:gd name="connsiteX57" fmla="*/ 2006221 w 3985147"/>
                <a:gd name="connsiteY57" fmla="*/ 1762021 h 2557759"/>
                <a:gd name="connsiteX58" fmla="*/ 1965278 w 3985147"/>
                <a:gd name="connsiteY58" fmla="*/ 1789316 h 2557759"/>
                <a:gd name="connsiteX59" fmla="*/ 1897039 w 3985147"/>
                <a:gd name="connsiteY59" fmla="*/ 1843908 h 2557759"/>
                <a:gd name="connsiteX60" fmla="*/ 1869744 w 3985147"/>
                <a:gd name="connsiteY60" fmla="*/ 1884851 h 2557759"/>
                <a:gd name="connsiteX61" fmla="*/ 1828800 w 3985147"/>
                <a:gd name="connsiteY61" fmla="*/ 1912146 h 2557759"/>
                <a:gd name="connsiteX62" fmla="*/ 1733266 w 3985147"/>
                <a:gd name="connsiteY62" fmla="*/ 2034976 h 2557759"/>
                <a:gd name="connsiteX63" fmla="*/ 1678675 w 3985147"/>
                <a:gd name="connsiteY63" fmla="*/ 2116863 h 2557759"/>
                <a:gd name="connsiteX64" fmla="*/ 1624084 w 3985147"/>
                <a:gd name="connsiteY64" fmla="*/ 2198749 h 2557759"/>
                <a:gd name="connsiteX65" fmla="*/ 1596789 w 3985147"/>
                <a:gd name="connsiteY65" fmla="*/ 2239693 h 2557759"/>
                <a:gd name="connsiteX66" fmla="*/ 1555845 w 3985147"/>
                <a:gd name="connsiteY66" fmla="*/ 2280636 h 2557759"/>
                <a:gd name="connsiteX67" fmla="*/ 1528550 w 3985147"/>
                <a:gd name="connsiteY67" fmla="*/ 2321579 h 2557759"/>
                <a:gd name="connsiteX68" fmla="*/ 1392450 w 3985147"/>
                <a:gd name="connsiteY68" fmla="*/ 2458057 h 2557759"/>
                <a:gd name="connsiteX69" fmla="*/ 1159777 w 3985147"/>
                <a:gd name="connsiteY69" fmla="*/ 2553591 h 2557759"/>
                <a:gd name="connsiteX70" fmla="*/ 969085 w 3985147"/>
                <a:gd name="connsiteY70" fmla="*/ 2553591 h 2557759"/>
                <a:gd name="connsiteX71" fmla="*/ 736980 w 3985147"/>
                <a:gd name="connsiteY71" fmla="*/ 2485352 h 2557759"/>
                <a:gd name="connsiteX72" fmla="*/ 614150 w 3985147"/>
                <a:gd name="connsiteY72" fmla="*/ 2376170 h 2557759"/>
                <a:gd name="connsiteX73" fmla="*/ 586854 w 3985147"/>
                <a:gd name="connsiteY73" fmla="*/ 2335227 h 2557759"/>
                <a:gd name="connsiteX74" fmla="*/ 545911 w 3985147"/>
                <a:gd name="connsiteY74" fmla="*/ 2307931 h 2557759"/>
                <a:gd name="connsiteX75" fmla="*/ 518615 w 3985147"/>
                <a:gd name="connsiteY75" fmla="*/ 2266988 h 2557759"/>
                <a:gd name="connsiteX76" fmla="*/ 464024 w 3985147"/>
                <a:gd name="connsiteY76" fmla="*/ 2144158 h 2557759"/>
                <a:gd name="connsiteX77" fmla="*/ 423081 w 3985147"/>
                <a:gd name="connsiteY77" fmla="*/ 2048624 h 2557759"/>
                <a:gd name="connsiteX78" fmla="*/ 395786 w 3985147"/>
                <a:gd name="connsiteY78" fmla="*/ 2007681 h 2557759"/>
                <a:gd name="connsiteX79" fmla="*/ 368490 w 3985147"/>
                <a:gd name="connsiteY79" fmla="*/ 1925794 h 2557759"/>
                <a:gd name="connsiteX80" fmla="*/ 286603 w 3985147"/>
                <a:gd name="connsiteY80" fmla="*/ 1802964 h 2557759"/>
                <a:gd name="connsiteX81" fmla="*/ 232012 w 3985147"/>
                <a:gd name="connsiteY81" fmla="*/ 1721078 h 2557759"/>
                <a:gd name="connsiteX82" fmla="*/ 191069 w 3985147"/>
                <a:gd name="connsiteY82" fmla="*/ 1680134 h 2557759"/>
                <a:gd name="connsiteX83" fmla="*/ 136478 w 3985147"/>
                <a:gd name="connsiteY83" fmla="*/ 1598248 h 2557759"/>
                <a:gd name="connsiteX84" fmla="*/ 122830 w 3985147"/>
                <a:gd name="connsiteY84" fmla="*/ 1557305 h 2557759"/>
                <a:gd name="connsiteX85" fmla="*/ 68239 w 3985147"/>
                <a:gd name="connsiteY85" fmla="*/ 1475418 h 2557759"/>
                <a:gd name="connsiteX86" fmla="*/ 40944 w 3985147"/>
                <a:gd name="connsiteY86" fmla="*/ 1434475 h 2557759"/>
                <a:gd name="connsiteX87" fmla="*/ 13648 w 3985147"/>
                <a:gd name="connsiteY87" fmla="*/ 1352588 h 2557759"/>
                <a:gd name="connsiteX88" fmla="*/ 0 w 3985147"/>
                <a:gd name="connsiteY88" fmla="*/ 1311645 h 2557759"/>
                <a:gd name="connsiteX89" fmla="*/ 13648 w 3985147"/>
                <a:gd name="connsiteY89" fmla="*/ 1038690 h 2557759"/>
                <a:gd name="connsiteX90" fmla="*/ 27296 w 3985147"/>
                <a:gd name="connsiteY90" fmla="*/ 997746 h 2557759"/>
                <a:gd name="connsiteX91" fmla="*/ 68239 w 3985147"/>
                <a:gd name="connsiteY91" fmla="*/ 970451 h 2557759"/>
                <a:gd name="connsiteX92" fmla="*/ 95535 w 3985147"/>
                <a:gd name="connsiteY92" fmla="*/ 929508 h 2557759"/>
                <a:gd name="connsiteX93" fmla="*/ 109183 w 3985147"/>
                <a:gd name="connsiteY93" fmla="*/ 888564 h 2557759"/>
                <a:gd name="connsiteX94" fmla="*/ 150126 w 3985147"/>
                <a:gd name="connsiteY94" fmla="*/ 861269 h 2557759"/>
                <a:gd name="connsiteX95" fmla="*/ 177421 w 3985147"/>
                <a:gd name="connsiteY95" fmla="*/ 779382 h 2557759"/>
                <a:gd name="connsiteX96" fmla="*/ 259308 w 3985147"/>
                <a:gd name="connsiteY96" fmla="*/ 724791 h 2557759"/>
                <a:gd name="connsiteX97" fmla="*/ 286603 w 3985147"/>
                <a:gd name="connsiteY97" fmla="*/ 683848 h 2557759"/>
                <a:gd name="connsiteX98" fmla="*/ 327547 w 3985147"/>
                <a:gd name="connsiteY98" fmla="*/ 656552 h 2557759"/>
                <a:gd name="connsiteX99" fmla="*/ 313899 w 3985147"/>
                <a:gd name="connsiteY99" fmla="*/ 683848 h 2557759"/>
                <a:gd name="connsiteX0" fmla="*/ 313899 w 3985147"/>
                <a:gd name="connsiteY0" fmla="*/ 683848 h 2608182"/>
                <a:gd name="connsiteX1" fmla="*/ 313899 w 3985147"/>
                <a:gd name="connsiteY1" fmla="*/ 683848 h 2608182"/>
                <a:gd name="connsiteX2" fmla="*/ 368490 w 3985147"/>
                <a:gd name="connsiteY2" fmla="*/ 574666 h 2608182"/>
                <a:gd name="connsiteX3" fmla="*/ 436351 w 3985147"/>
                <a:gd name="connsiteY3" fmla="*/ 383597 h 2608182"/>
                <a:gd name="connsiteX4" fmla="*/ 517764 w 3985147"/>
                <a:gd name="connsiteY4" fmla="*/ 233472 h 2608182"/>
                <a:gd name="connsiteX5" fmla="*/ 858200 w 3985147"/>
                <a:gd name="connsiteY5" fmla="*/ 1461 h 2608182"/>
                <a:gd name="connsiteX6" fmla="*/ 1255595 w 3985147"/>
                <a:gd name="connsiteY6" fmla="*/ 28755 h 2608182"/>
                <a:gd name="connsiteX7" fmla="*/ 1107077 w 3985147"/>
                <a:gd name="connsiteY7" fmla="*/ 1460 h 2608182"/>
                <a:gd name="connsiteX8" fmla="*/ 1378424 w 3985147"/>
                <a:gd name="connsiteY8" fmla="*/ 69699 h 2608182"/>
                <a:gd name="connsiteX9" fmla="*/ 1419368 w 3985147"/>
                <a:gd name="connsiteY9" fmla="*/ 96994 h 2608182"/>
                <a:gd name="connsiteX10" fmla="*/ 1501254 w 3985147"/>
                <a:gd name="connsiteY10" fmla="*/ 124290 h 2608182"/>
                <a:gd name="connsiteX11" fmla="*/ 1583141 w 3985147"/>
                <a:gd name="connsiteY11" fmla="*/ 178881 h 2608182"/>
                <a:gd name="connsiteX12" fmla="*/ 1665027 w 3985147"/>
                <a:gd name="connsiteY12" fmla="*/ 219824 h 2608182"/>
                <a:gd name="connsiteX13" fmla="*/ 1746914 w 3985147"/>
                <a:gd name="connsiteY13" fmla="*/ 233472 h 2608182"/>
                <a:gd name="connsiteX14" fmla="*/ 1924335 w 3985147"/>
                <a:gd name="connsiteY14" fmla="*/ 219824 h 2608182"/>
                <a:gd name="connsiteX15" fmla="*/ 2006221 w 3985147"/>
                <a:gd name="connsiteY15" fmla="*/ 192528 h 2608182"/>
                <a:gd name="connsiteX16" fmla="*/ 2088108 w 3985147"/>
                <a:gd name="connsiteY16" fmla="*/ 137937 h 2608182"/>
                <a:gd name="connsiteX17" fmla="*/ 2210938 w 3985147"/>
                <a:gd name="connsiteY17" fmla="*/ 69699 h 2608182"/>
                <a:gd name="connsiteX18" fmla="*/ 2251881 w 3985147"/>
                <a:gd name="connsiteY18" fmla="*/ 42403 h 2608182"/>
                <a:gd name="connsiteX19" fmla="*/ 2429302 w 3985147"/>
                <a:gd name="connsiteY19" fmla="*/ 1460 h 2608182"/>
                <a:gd name="connsiteX20" fmla="*/ 2852383 w 3985147"/>
                <a:gd name="connsiteY20" fmla="*/ 28755 h 2608182"/>
                <a:gd name="connsiteX21" fmla="*/ 2975212 w 3985147"/>
                <a:gd name="connsiteY21" fmla="*/ 83346 h 2608182"/>
                <a:gd name="connsiteX22" fmla="*/ 3016156 w 3985147"/>
                <a:gd name="connsiteY22" fmla="*/ 96994 h 2608182"/>
                <a:gd name="connsiteX23" fmla="*/ 3098042 w 3985147"/>
                <a:gd name="connsiteY23" fmla="*/ 137937 h 2608182"/>
                <a:gd name="connsiteX24" fmla="*/ 3138986 w 3985147"/>
                <a:gd name="connsiteY24" fmla="*/ 165233 h 2608182"/>
                <a:gd name="connsiteX25" fmla="*/ 3220872 w 3985147"/>
                <a:gd name="connsiteY25" fmla="*/ 192528 h 2608182"/>
                <a:gd name="connsiteX26" fmla="*/ 3302759 w 3985147"/>
                <a:gd name="connsiteY26" fmla="*/ 247119 h 2608182"/>
                <a:gd name="connsiteX27" fmla="*/ 3343702 w 3985147"/>
                <a:gd name="connsiteY27" fmla="*/ 260767 h 2608182"/>
                <a:gd name="connsiteX28" fmla="*/ 3384645 w 3985147"/>
                <a:gd name="connsiteY28" fmla="*/ 288063 h 2608182"/>
                <a:gd name="connsiteX29" fmla="*/ 3425589 w 3985147"/>
                <a:gd name="connsiteY29" fmla="*/ 301711 h 2608182"/>
                <a:gd name="connsiteX30" fmla="*/ 3466532 w 3985147"/>
                <a:gd name="connsiteY30" fmla="*/ 329006 h 2608182"/>
                <a:gd name="connsiteX31" fmla="*/ 3507475 w 3985147"/>
                <a:gd name="connsiteY31" fmla="*/ 342654 h 2608182"/>
                <a:gd name="connsiteX32" fmla="*/ 3589362 w 3985147"/>
                <a:gd name="connsiteY32" fmla="*/ 383597 h 2608182"/>
                <a:gd name="connsiteX33" fmla="*/ 3630305 w 3985147"/>
                <a:gd name="connsiteY33" fmla="*/ 424540 h 2608182"/>
                <a:gd name="connsiteX34" fmla="*/ 3712192 w 3985147"/>
                <a:gd name="connsiteY34" fmla="*/ 479131 h 2608182"/>
                <a:gd name="connsiteX35" fmla="*/ 3753135 w 3985147"/>
                <a:gd name="connsiteY35" fmla="*/ 520075 h 2608182"/>
                <a:gd name="connsiteX36" fmla="*/ 3794078 w 3985147"/>
                <a:gd name="connsiteY36" fmla="*/ 547370 h 2608182"/>
                <a:gd name="connsiteX37" fmla="*/ 3862317 w 3985147"/>
                <a:gd name="connsiteY37" fmla="*/ 629257 h 2608182"/>
                <a:gd name="connsiteX38" fmla="*/ 3889612 w 3985147"/>
                <a:gd name="connsiteY38" fmla="*/ 683848 h 2608182"/>
                <a:gd name="connsiteX39" fmla="*/ 3944203 w 3985147"/>
                <a:gd name="connsiteY39" fmla="*/ 765734 h 2608182"/>
                <a:gd name="connsiteX40" fmla="*/ 3971499 w 3985147"/>
                <a:gd name="connsiteY40" fmla="*/ 847621 h 2608182"/>
                <a:gd name="connsiteX41" fmla="*/ 3985147 w 3985147"/>
                <a:gd name="connsiteY41" fmla="*/ 970451 h 2608182"/>
                <a:gd name="connsiteX42" fmla="*/ 3971499 w 3985147"/>
                <a:gd name="connsiteY42" fmla="*/ 1229758 h 2608182"/>
                <a:gd name="connsiteX43" fmla="*/ 3916908 w 3985147"/>
                <a:gd name="connsiteY43" fmla="*/ 1352588 h 2608182"/>
                <a:gd name="connsiteX44" fmla="*/ 3875965 w 3985147"/>
                <a:gd name="connsiteY44" fmla="*/ 1366236 h 2608182"/>
                <a:gd name="connsiteX45" fmla="*/ 3835021 w 3985147"/>
                <a:gd name="connsiteY45" fmla="*/ 1393531 h 2608182"/>
                <a:gd name="connsiteX46" fmla="*/ 3794078 w 3985147"/>
                <a:gd name="connsiteY46" fmla="*/ 1407179 h 2608182"/>
                <a:gd name="connsiteX47" fmla="*/ 3753135 w 3985147"/>
                <a:gd name="connsiteY47" fmla="*/ 1434475 h 2608182"/>
                <a:gd name="connsiteX48" fmla="*/ 3385969 w 3985147"/>
                <a:gd name="connsiteY48" fmla="*/ 1461770 h 2608182"/>
                <a:gd name="connsiteX49" fmla="*/ 2960336 w 3985147"/>
                <a:gd name="connsiteY49" fmla="*/ 1352588 h 2608182"/>
                <a:gd name="connsiteX50" fmla="*/ 2511189 w 3985147"/>
                <a:gd name="connsiteY50" fmla="*/ 1489066 h 2608182"/>
                <a:gd name="connsiteX51" fmla="*/ 2456597 w 3985147"/>
                <a:gd name="connsiteY51" fmla="*/ 1502713 h 2608182"/>
                <a:gd name="connsiteX52" fmla="*/ 2415654 w 3985147"/>
                <a:gd name="connsiteY52" fmla="*/ 1530009 h 2608182"/>
                <a:gd name="connsiteX53" fmla="*/ 2320120 w 3985147"/>
                <a:gd name="connsiteY53" fmla="*/ 1570952 h 2608182"/>
                <a:gd name="connsiteX54" fmla="*/ 2224586 w 3985147"/>
                <a:gd name="connsiteY54" fmla="*/ 1625543 h 2608182"/>
                <a:gd name="connsiteX55" fmla="*/ 2169995 w 3985147"/>
                <a:gd name="connsiteY55" fmla="*/ 1666487 h 2608182"/>
                <a:gd name="connsiteX56" fmla="*/ 2088108 w 3985147"/>
                <a:gd name="connsiteY56" fmla="*/ 1693782 h 2608182"/>
                <a:gd name="connsiteX57" fmla="*/ 2006221 w 3985147"/>
                <a:gd name="connsiteY57" fmla="*/ 1762021 h 2608182"/>
                <a:gd name="connsiteX58" fmla="*/ 1965278 w 3985147"/>
                <a:gd name="connsiteY58" fmla="*/ 1789316 h 2608182"/>
                <a:gd name="connsiteX59" fmla="*/ 1897039 w 3985147"/>
                <a:gd name="connsiteY59" fmla="*/ 1843908 h 2608182"/>
                <a:gd name="connsiteX60" fmla="*/ 1869744 w 3985147"/>
                <a:gd name="connsiteY60" fmla="*/ 1884851 h 2608182"/>
                <a:gd name="connsiteX61" fmla="*/ 1828800 w 3985147"/>
                <a:gd name="connsiteY61" fmla="*/ 1912146 h 2608182"/>
                <a:gd name="connsiteX62" fmla="*/ 1733266 w 3985147"/>
                <a:gd name="connsiteY62" fmla="*/ 2034976 h 2608182"/>
                <a:gd name="connsiteX63" fmla="*/ 1678675 w 3985147"/>
                <a:gd name="connsiteY63" fmla="*/ 2116863 h 2608182"/>
                <a:gd name="connsiteX64" fmla="*/ 1624084 w 3985147"/>
                <a:gd name="connsiteY64" fmla="*/ 2198749 h 2608182"/>
                <a:gd name="connsiteX65" fmla="*/ 1596789 w 3985147"/>
                <a:gd name="connsiteY65" fmla="*/ 2239693 h 2608182"/>
                <a:gd name="connsiteX66" fmla="*/ 1555845 w 3985147"/>
                <a:gd name="connsiteY66" fmla="*/ 2280636 h 2608182"/>
                <a:gd name="connsiteX67" fmla="*/ 1528550 w 3985147"/>
                <a:gd name="connsiteY67" fmla="*/ 2321579 h 2608182"/>
                <a:gd name="connsiteX68" fmla="*/ 1392450 w 3985147"/>
                <a:gd name="connsiteY68" fmla="*/ 2458057 h 2608182"/>
                <a:gd name="connsiteX69" fmla="*/ 1159777 w 3985147"/>
                <a:gd name="connsiteY69" fmla="*/ 2553591 h 2608182"/>
                <a:gd name="connsiteX70" fmla="*/ 941978 w 3985147"/>
                <a:gd name="connsiteY70" fmla="*/ 2608182 h 2608182"/>
                <a:gd name="connsiteX71" fmla="*/ 736980 w 3985147"/>
                <a:gd name="connsiteY71" fmla="*/ 2485352 h 2608182"/>
                <a:gd name="connsiteX72" fmla="*/ 614150 w 3985147"/>
                <a:gd name="connsiteY72" fmla="*/ 2376170 h 2608182"/>
                <a:gd name="connsiteX73" fmla="*/ 586854 w 3985147"/>
                <a:gd name="connsiteY73" fmla="*/ 2335227 h 2608182"/>
                <a:gd name="connsiteX74" fmla="*/ 545911 w 3985147"/>
                <a:gd name="connsiteY74" fmla="*/ 2307931 h 2608182"/>
                <a:gd name="connsiteX75" fmla="*/ 518615 w 3985147"/>
                <a:gd name="connsiteY75" fmla="*/ 2266988 h 2608182"/>
                <a:gd name="connsiteX76" fmla="*/ 464024 w 3985147"/>
                <a:gd name="connsiteY76" fmla="*/ 2144158 h 2608182"/>
                <a:gd name="connsiteX77" fmla="*/ 423081 w 3985147"/>
                <a:gd name="connsiteY77" fmla="*/ 2048624 h 2608182"/>
                <a:gd name="connsiteX78" fmla="*/ 395786 w 3985147"/>
                <a:gd name="connsiteY78" fmla="*/ 2007681 h 2608182"/>
                <a:gd name="connsiteX79" fmla="*/ 368490 w 3985147"/>
                <a:gd name="connsiteY79" fmla="*/ 1925794 h 2608182"/>
                <a:gd name="connsiteX80" fmla="*/ 286603 w 3985147"/>
                <a:gd name="connsiteY80" fmla="*/ 1802964 h 2608182"/>
                <a:gd name="connsiteX81" fmla="*/ 232012 w 3985147"/>
                <a:gd name="connsiteY81" fmla="*/ 1721078 h 2608182"/>
                <a:gd name="connsiteX82" fmla="*/ 191069 w 3985147"/>
                <a:gd name="connsiteY82" fmla="*/ 1680134 h 2608182"/>
                <a:gd name="connsiteX83" fmla="*/ 136478 w 3985147"/>
                <a:gd name="connsiteY83" fmla="*/ 1598248 h 2608182"/>
                <a:gd name="connsiteX84" fmla="*/ 122830 w 3985147"/>
                <a:gd name="connsiteY84" fmla="*/ 1557305 h 2608182"/>
                <a:gd name="connsiteX85" fmla="*/ 68239 w 3985147"/>
                <a:gd name="connsiteY85" fmla="*/ 1475418 h 2608182"/>
                <a:gd name="connsiteX86" fmla="*/ 40944 w 3985147"/>
                <a:gd name="connsiteY86" fmla="*/ 1434475 h 2608182"/>
                <a:gd name="connsiteX87" fmla="*/ 13648 w 3985147"/>
                <a:gd name="connsiteY87" fmla="*/ 1352588 h 2608182"/>
                <a:gd name="connsiteX88" fmla="*/ 0 w 3985147"/>
                <a:gd name="connsiteY88" fmla="*/ 1311645 h 2608182"/>
                <a:gd name="connsiteX89" fmla="*/ 13648 w 3985147"/>
                <a:gd name="connsiteY89" fmla="*/ 1038690 h 2608182"/>
                <a:gd name="connsiteX90" fmla="*/ 27296 w 3985147"/>
                <a:gd name="connsiteY90" fmla="*/ 997746 h 2608182"/>
                <a:gd name="connsiteX91" fmla="*/ 68239 w 3985147"/>
                <a:gd name="connsiteY91" fmla="*/ 970451 h 2608182"/>
                <a:gd name="connsiteX92" fmla="*/ 95535 w 3985147"/>
                <a:gd name="connsiteY92" fmla="*/ 929508 h 2608182"/>
                <a:gd name="connsiteX93" fmla="*/ 109183 w 3985147"/>
                <a:gd name="connsiteY93" fmla="*/ 888564 h 2608182"/>
                <a:gd name="connsiteX94" fmla="*/ 150126 w 3985147"/>
                <a:gd name="connsiteY94" fmla="*/ 861269 h 2608182"/>
                <a:gd name="connsiteX95" fmla="*/ 177421 w 3985147"/>
                <a:gd name="connsiteY95" fmla="*/ 779382 h 2608182"/>
                <a:gd name="connsiteX96" fmla="*/ 259308 w 3985147"/>
                <a:gd name="connsiteY96" fmla="*/ 724791 h 2608182"/>
                <a:gd name="connsiteX97" fmla="*/ 286603 w 3985147"/>
                <a:gd name="connsiteY97" fmla="*/ 683848 h 2608182"/>
                <a:gd name="connsiteX98" fmla="*/ 327547 w 3985147"/>
                <a:gd name="connsiteY98" fmla="*/ 656552 h 2608182"/>
                <a:gd name="connsiteX99" fmla="*/ 313899 w 3985147"/>
                <a:gd name="connsiteY99" fmla="*/ 683848 h 2608182"/>
                <a:gd name="connsiteX0" fmla="*/ 313899 w 3985147"/>
                <a:gd name="connsiteY0" fmla="*/ 683848 h 2608182"/>
                <a:gd name="connsiteX1" fmla="*/ 313899 w 3985147"/>
                <a:gd name="connsiteY1" fmla="*/ 683848 h 2608182"/>
                <a:gd name="connsiteX2" fmla="*/ 368490 w 3985147"/>
                <a:gd name="connsiteY2" fmla="*/ 574666 h 2608182"/>
                <a:gd name="connsiteX3" fmla="*/ 436351 w 3985147"/>
                <a:gd name="connsiteY3" fmla="*/ 383597 h 2608182"/>
                <a:gd name="connsiteX4" fmla="*/ 517764 w 3985147"/>
                <a:gd name="connsiteY4" fmla="*/ 233472 h 2608182"/>
                <a:gd name="connsiteX5" fmla="*/ 858200 w 3985147"/>
                <a:gd name="connsiteY5" fmla="*/ 1461 h 2608182"/>
                <a:gd name="connsiteX6" fmla="*/ 1255595 w 3985147"/>
                <a:gd name="connsiteY6" fmla="*/ 28755 h 2608182"/>
                <a:gd name="connsiteX7" fmla="*/ 1107077 w 3985147"/>
                <a:gd name="connsiteY7" fmla="*/ 1460 h 2608182"/>
                <a:gd name="connsiteX8" fmla="*/ 1378424 w 3985147"/>
                <a:gd name="connsiteY8" fmla="*/ 69699 h 2608182"/>
                <a:gd name="connsiteX9" fmla="*/ 1419368 w 3985147"/>
                <a:gd name="connsiteY9" fmla="*/ 96994 h 2608182"/>
                <a:gd name="connsiteX10" fmla="*/ 1501254 w 3985147"/>
                <a:gd name="connsiteY10" fmla="*/ 124290 h 2608182"/>
                <a:gd name="connsiteX11" fmla="*/ 1583141 w 3985147"/>
                <a:gd name="connsiteY11" fmla="*/ 178881 h 2608182"/>
                <a:gd name="connsiteX12" fmla="*/ 1665027 w 3985147"/>
                <a:gd name="connsiteY12" fmla="*/ 219824 h 2608182"/>
                <a:gd name="connsiteX13" fmla="*/ 1746914 w 3985147"/>
                <a:gd name="connsiteY13" fmla="*/ 233472 h 2608182"/>
                <a:gd name="connsiteX14" fmla="*/ 1924335 w 3985147"/>
                <a:gd name="connsiteY14" fmla="*/ 219824 h 2608182"/>
                <a:gd name="connsiteX15" fmla="*/ 2006221 w 3985147"/>
                <a:gd name="connsiteY15" fmla="*/ 192528 h 2608182"/>
                <a:gd name="connsiteX16" fmla="*/ 2088108 w 3985147"/>
                <a:gd name="connsiteY16" fmla="*/ 137937 h 2608182"/>
                <a:gd name="connsiteX17" fmla="*/ 2210938 w 3985147"/>
                <a:gd name="connsiteY17" fmla="*/ 69699 h 2608182"/>
                <a:gd name="connsiteX18" fmla="*/ 2251881 w 3985147"/>
                <a:gd name="connsiteY18" fmla="*/ 42403 h 2608182"/>
                <a:gd name="connsiteX19" fmla="*/ 2429302 w 3985147"/>
                <a:gd name="connsiteY19" fmla="*/ 1460 h 2608182"/>
                <a:gd name="connsiteX20" fmla="*/ 2852383 w 3985147"/>
                <a:gd name="connsiteY20" fmla="*/ 28755 h 2608182"/>
                <a:gd name="connsiteX21" fmla="*/ 2975212 w 3985147"/>
                <a:gd name="connsiteY21" fmla="*/ 83346 h 2608182"/>
                <a:gd name="connsiteX22" fmla="*/ 3016156 w 3985147"/>
                <a:gd name="connsiteY22" fmla="*/ 96994 h 2608182"/>
                <a:gd name="connsiteX23" fmla="*/ 3098042 w 3985147"/>
                <a:gd name="connsiteY23" fmla="*/ 137937 h 2608182"/>
                <a:gd name="connsiteX24" fmla="*/ 3138986 w 3985147"/>
                <a:gd name="connsiteY24" fmla="*/ 165233 h 2608182"/>
                <a:gd name="connsiteX25" fmla="*/ 3220872 w 3985147"/>
                <a:gd name="connsiteY25" fmla="*/ 192528 h 2608182"/>
                <a:gd name="connsiteX26" fmla="*/ 3302759 w 3985147"/>
                <a:gd name="connsiteY26" fmla="*/ 247119 h 2608182"/>
                <a:gd name="connsiteX27" fmla="*/ 3343702 w 3985147"/>
                <a:gd name="connsiteY27" fmla="*/ 260767 h 2608182"/>
                <a:gd name="connsiteX28" fmla="*/ 3384645 w 3985147"/>
                <a:gd name="connsiteY28" fmla="*/ 288063 h 2608182"/>
                <a:gd name="connsiteX29" fmla="*/ 3425589 w 3985147"/>
                <a:gd name="connsiteY29" fmla="*/ 301711 h 2608182"/>
                <a:gd name="connsiteX30" fmla="*/ 3466532 w 3985147"/>
                <a:gd name="connsiteY30" fmla="*/ 329006 h 2608182"/>
                <a:gd name="connsiteX31" fmla="*/ 3507475 w 3985147"/>
                <a:gd name="connsiteY31" fmla="*/ 342654 h 2608182"/>
                <a:gd name="connsiteX32" fmla="*/ 3589362 w 3985147"/>
                <a:gd name="connsiteY32" fmla="*/ 383597 h 2608182"/>
                <a:gd name="connsiteX33" fmla="*/ 3630305 w 3985147"/>
                <a:gd name="connsiteY33" fmla="*/ 424540 h 2608182"/>
                <a:gd name="connsiteX34" fmla="*/ 3712192 w 3985147"/>
                <a:gd name="connsiteY34" fmla="*/ 479131 h 2608182"/>
                <a:gd name="connsiteX35" fmla="*/ 3753135 w 3985147"/>
                <a:gd name="connsiteY35" fmla="*/ 520075 h 2608182"/>
                <a:gd name="connsiteX36" fmla="*/ 3794078 w 3985147"/>
                <a:gd name="connsiteY36" fmla="*/ 547370 h 2608182"/>
                <a:gd name="connsiteX37" fmla="*/ 3862317 w 3985147"/>
                <a:gd name="connsiteY37" fmla="*/ 629257 h 2608182"/>
                <a:gd name="connsiteX38" fmla="*/ 3889612 w 3985147"/>
                <a:gd name="connsiteY38" fmla="*/ 683848 h 2608182"/>
                <a:gd name="connsiteX39" fmla="*/ 3944203 w 3985147"/>
                <a:gd name="connsiteY39" fmla="*/ 765734 h 2608182"/>
                <a:gd name="connsiteX40" fmla="*/ 3971499 w 3985147"/>
                <a:gd name="connsiteY40" fmla="*/ 847621 h 2608182"/>
                <a:gd name="connsiteX41" fmla="*/ 3985147 w 3985147"/>
                <a:gd name="connsiteY41" fmla="*/ 970451 h 2608182"/>
                <a:gd name="connsiteX42" fmla="*/ 3971499 w 3985147"/>
                <a:gd name="connsiteY42" fmla="*/ 1229758 h 2608182"/>
                <a:gd name="connsiteX43" fmla="*/ 3916908 w 3985147"/>
                <a:gd name="connsiteY43" fmla="*/ 1352588 h 2608182"/>
                <a:gd name="connsiteX44" fmla="*/ 3875965 w 3985147"/>
                <a:gd name="connsiteY44" fmla="*/ 1366236 h 2608182"/>
                <a:gd name="connsiteX45" fmla="*/ 3835021 w 3985147"/>
                <a:gd name="connsiteY45" fmla="*/ 1393531 h 2608182"/>
                <a:gd name="connsiteX46" fmla="*/ 3794078 w 3985147"/>
                <a:gd name="connsiteY46" fmla="*/ 1407179 h 2608182"/>
                <a:gd name="connsiteX47" fmla="*/ 3753135 w 3985147"/>
                <a:gd name="connsiteY47" fmla="*/ 1434475 h 2608182"/>
                <a:gd name="connsiteX48" fmla="*/ 3385969 w 3985147"/>
                <a:gd name="connsiteY48" fmla="*/ 1461770 h 2608182"/>
                <a:gd name="connsiteX49" fmla="*/ 2960336 w 3985147"/>
                <a:gd name="connsiteY49" fmla="*/ 1352588 h 2608182"/>
                <a:gd name="connsiteX50" fmla="*/ 2511189 w 3985147"/>
                <a:gd name="connsiteY50" fmla="*/ 1489066 h 2608182"/>
                <a:gd name="connsiteX51" fmla="*/ 2456597 w 3985147"/>
                <a:gd name="connsiteY51" fmla="*/ 1502713 h 2608182"/>
                <a:gd name="connsiteX52" fmla="*/ 2415654 w 3985147"/>
                <a:gd name="connsiteY52" fmla="*/ 1530009 h 2608182"/>
                <a:gd name="connsiteX53" fmla="*/ 2320120 w 3985147"/>
                <a:gd name="connsiteY53" fmla="*/ 1570952 h 2608182"/>
                <a:gd name="connsiteX54" fmla="*/ 2224586 w 3985147"/>
                <a:gd name="connsiteY54" fmla="*/ 1625543 h 2608182"/>
                <a:gd name="connsiteX55" fmla="*/ 2169995 w 3985147"/>
                <a:gd name="connsiteY55" fmla="*/ 1666487 h 2608182"/>
                <a:gd name="connsiteX56" fmla="*/ 2088108 w 3985147"/>
                <a:gd name="connsiteY56" fmla="*/ 1693782 h 2608182"/>
                <a:gd name="connsiteX57" fmla="*/ 2006221 w 3985147"/>
                <a:gd name="connsiteY57" fmla="*/ 1762021 h 2608182"/>
                <a:gd name="connsiteX58" fmla="*/ 1965278 w 3985147"/>
                <a:gd name="connsiteY58" fmla="*/ 1789316 h 2608182"/>
                <a:gd name="connsiteX59" fmla="*/ 1897039 w 3985147"/>
                <a:gd name="connsiteY59" fmla="*/ 1843908 h 2608182"/>
                <a:gd name="connsiteX60" fmla="*/ 1869744 w 3985147"/>
                <a:gd name="connsiteY60" fmla="*/ 1884851 h 2608182"/>
                <a:gd name="connsiteX61" fmla="*/ 1828800 w 3985147"/>
                <a:gd name="connsiteY61" fmla="*/ 1912146 h 2608182"/>
                <a:gd name="connsiteX62" fmla="*/ 1733266 w 3985147"/>
                <a:gd name="connsiteY62" fmla="*/ 2034976 h 2608182"/>
                <a:gd name="connsiteX63" fmla="*/ 1678675 w 3985147"/>
                <a:gd name="connsiteY63" fmla="*/ 2116863 h 2608182"/>
                <a:gd name="connsiteX64" fmla="*/ 1624084 w 3985147"/>
                <a:gd name="connsiteY64" fmla="*/ 2198749 h 2608182"/>
                <a:gd name="connsiteX65" fmla="*/ 1596789 w 3985147"/>
                <a:gd name="connsiteY65" fmla="*/ 2239693 h 2608182"/>
                <a:gd name="connsiteX66" fmla="*/ 1555845 w 3985147"/>
                <a:gd name="connsiteY66" fmla="*/ 2280636 h 2608182"/>
                <a:gd name="connsiteX67" fmla="*/ 1528550 w 3985147"/>
                <a:gd name="connsiteY67" fmla="*/ 2321579 h 2608182"/>
                <a:gd name="connsiteX68" fmla="*/ 1392450 w 3985147"/>
                <a:gd name="connsiteY68" fmla="*/ 2458057 h 2608182"/>
                <a:gd name="connsiteX69" fmla="*/ 1159777 w 3985147"/>
                <a:gd name="connsiteY69" fmla="*/ 2553591 h 2608182"/>
                <a:gd name="connsiteX70" fmla="*/ 941978 w 3985147"/>
                <a:gd name="connsiteY70" fmla="*/ 2608182 h 2608182"/>
                <a:gd name="connsiteX71" fmla="*/ 736980 w 3985147"/>
                <a:gd name="connsiteY71" fmla="*/ 2512648 h 2608182"/>
                <a:gd name="connsiteX72" fmla="*/ 614150 w 3985147"/>
                <a:gd name="connsiteY72" fmla="*/ 2376170 h 2608182"/>
                <a:gd name="connsiteX73" fmla="*/ 586854 w 3985147"/>
                <a:gd name="connsiteY73" fmla="*/ 2335227 h 2608182"/>
                <a:gd name="connsiteX74" fmla="*/ 545911 w 3985147"/>
                <a:gd name="connsiteY74" fmla="*/ 2307931 h 2608182"/>
                <a:gd name="connsiteX75" fmla="*/ 518615 w 3985147"/>
                <a:gd name="connsiteY75" fmla="*/ 2266988 h 2608182"/>
                <a:gd name="connsiteX76" fmla="*/ 464024 w 3985147"/>
                <a:gd name="connsiteY76" fmla="*/ 2144158 h 2608182"/>
                <a:gd name="connsiteX77" fmla="*/ 423081 w 3985147"/>
                <a:gd name="connsiteY77" fmla="*/ 2048624 h 2608182"/>
                <a:gd name="connsiteX78" fmla="*/ 395786 w 3985147"/>
                <a:gd name="connsiteY78" fmla="*/ 2007681 h 2608182"/>
                <a:gd name="connsiteX79" fmla="*/ 368490 w 3985147"/>
                <a:gd name="connsiteY79" fmla="*/ 1925794 h 2608182"/>
                <a:gd name="connsiteX80" fmla="*/ 286603 w 3985147"/>
                <a:gd name="connsiteY80" fmla="*/ 1802964 h 2608182"/>
                <a:gd name="connsiteX81" fmla="*/ 232012 w 3985147"/>
                <a:gd name="connsiteY81" fmla="*/ 1721078 h 2608182"/>
                <a:gd name="connsiteX82" fmla="*/ 191069 w 3985147"/>
                <a:gd name="connsiteY82" fmla="*/ 1680134 h 2608182"/>
                <a:gd name="connsiteX83" fmla="*/ 136478 w 3985147"/>
                <a:gd name="connsiteY83" fmla="*/ 1598248 h 2608182"/>
                <a:gd name="connsiteX84" fmla="*/ 122830 w 3985147"/>
                <a:gd name="connsiteY84" fmla="*/ 1557305 h 2608182"/>
                <a:gd name="connsiteX85" fmla="*/ 68239 w 3985147"/>
                <a:gd name="connsiteY85" fmla="*/ 1475418 h 2608182"/>
                <a:gd name="connsiteX86" fmla="*/ 40944 w 3985147"/>
                <a:gd name="connsiteY86" fmla="*/ 1434475 h 2608182"/>
                <a:gd name="connsiteX87" fmla="*/ 13648 w 3985147"/>
                <a:gd name="connsiteY87" fmla="*/ 1352588 h 2608182"/>
                <a:gd name="connsiteX88" fmla="*/ 0 w 3985147"/>
                <a:gd name="connsiteY88" fmla="*/ 1311645 h 2608182"/>
                <a:gd name="connsiteX89" fmla="*/ 13648 w 3985147"/>
                <a:gd name="connsiteY89" fmla="*/ 1038690 h 2608182"/>
                <a:gd name="connsiteX90" fmla="*/ 27296 w 3985147"/>
                <a:gd name="connsiteY90" fmla="*/ 997746 h 2608182"/>
                <a:gd name="connsiteX91" fmla="*/ 68239 w 3985147"/>
                <a:gd name="connsiteY91" fmla="*/ 970451 h 2608182"/>
                <a:gd name="connsiteX92" fmla="*/ 95535 w 3985147"/>
                <a:gd name="connsiteY92" fmla="*/ 929508 h 2608182"/>
                <a:gd name="connsiteX93" fmla="*/ 109183 w 3985147"/>
                <a:gd name="connsiteY93" fmla="*/ 888564 h 2608182"/>
                <a:gd name="connsiteX94" fmla="*/ 150126 w 3985147"/>
                <a:gd name="connsiteY94" fmla="*/ 861269 h 2608182"/>
                <a:gd name="connsiteX95" fmla="*/ 177421 w 3985147"/>
                <a:gd name="connsiteY95" fmla="*/ 779382 h 2608182"/>
                <a:gd name="connsiteX96" fmla="*/ 259308 w 3985147"/>
                <a:gd name="connsiteY96" fmla="*/ 724791 h 2608182"/>
                <a:gd name="connsiteX97" fmla="*/ 286603 w 3985147"/>
                <a:gd name="connsiteY97" fmla="*/ 683848 h 2608182"/>
                <a:gd name="connsiteX98" fmla="*/ 327547 w 3985147"/>
                <a:gd name="connsiteY98" fmla="*/ 656552 h 2608182"/>
                <a:gd name="connsiteX99" fmla="*/ 313899 w 3985147"/>
                <a:gd name="connsiteY99" fmla="*/ 683848 h 2608182"/>
                <a:gd name="connsiteX0" fmla="*/ 313899 w 3985147"/>
                <a:gd name="connsiteY0" fmla="*/ 683848 h 2594534"/>
                <a:gd name="connsiteX1" fmla="*/ 313899 w 3985147"/>
                <a:gd name="connsiteY1" fmla="*/ 683848 h 2594534"/>
                <a:gd name="connsiteX2" fmla="*/ 368490 w 3985147"/>
                <a:gd name="connsiteY2" fmla="*/ 574666 h 2594534"/>
                <a:gd name="connsiteX3" fmla="*/ 436351 w 3985147"/>
                <a:gd name="connsiteY3" fmla="*/ 383597 h 2594534"/>
                <a:gd name="connsiteX4" fmla="*/ 517764 w 3985147"/>
                <a:gd name="connsiteY4" fmla="*/ 233472 h 2594534"/>
                <a:gd name="connsiteX5" fmla="*/ 858200 w 3985147"/>
                <a:gd name="connsiteY5" fmla="*/ 1461 h 2594534"/>
                <a:gd name="connsiteX6" fmla="*/ 1255595 w 3985147"/>
                <a:gd name="connsiteY6" fmla="*/ 28755 h 2594534"/>
                <a:gd name="connsiteX7" fmla="*/ 1107077 w 3985147"/>
                <a:gd name="connsiteY7" fmla="*/ 1460 h 2594534"/>
                <a:gd name="connsiteX8" fmla="*/ 1378424 w 3985147"/>
                <a:gd name="connsiteY8" fmla="*/ 69699 h 2594534"/>
                <a:gd name="connsiteX9" fmla="*/ 1419368 w 3985147"/>
                <a:gd name="connsiteY9" fmla="*/ 96994 h 2594534"/>
                <a:gd name="connsiteX10" fmla="*/ 1501254 w 3985147"/>
                <a:gd name="connsiteY10" fmla="*/ 124290 h 2594534"/>
                <a:gd name="connsiteX11" fmla="*/ 1583141 w 3985147"/>
                <a:gd name="connsiteY11" fmla="*/ 178881 h 2594534"/>
                <a:gd name="connsiteX12" fmla="*/ 1665027 w 3985147"/>
                <a:gd name="connsiteY12" fmla="*/ 219824 h 2594534"/>
                <a:gd name="connsiteX13" fmla="*/ 1746914 w 3985147"/>
                <a:gd name="connsiteY13" fmla="*/ 233472 h 2594534"/>
                <a:gd name="connsiteX14" fmla="*/ 1924335 w 3985147"/>
                <a:gd name="connsiteY14" fmla="*/ 219824 h 2594534"/>
                <a:gd name="connsiteX15" fmla="*/ 2006221 w 3985147"/>
                <a:gd name="connsiteY15" fmla="*/ 192528 h 2594534"/>
                <a:gd name="connsiteX16" fmla="*/ 2088108 w 3985147"/>
                <a:gd name="connsiteY16" fmla="*/ 137937 h 2594534"/>
                <a:gd name="connsiteX17" fmla="*/ 2210938 w 3985147"/>
                <a:gd name="connsiteY17" fmla="*/ 69699 h 2594534"/>
                <a:gd name="connsiteX18" fmla="*/ 2251881 w 3985147"/>
                <a:gd name="connsiteY18" fmla="*/ 42403 h 2594534"/>
                <a:gd name="connsiteX19" fmla="*/ 2429302 w 3985147"/>
                <a:gd name="connsiteY19" fmla="*/ 1460 h 2594534"/>
                <a:gd name="connsiteX20" fmla="*/ 2852383 w 3985147"/>
                <a:gd name="connsiteY20" fmla="*/ 28755 h 2594534"/>
                <a:gd name="connsiteX21" fmla="*/ 2975212 w 3985147"/>
                <a:gd name="connsiteY21" fmla="*/ 83346 h 2594534"/>
                <a:gd name="connsiteX22" fmla="*/ 3016156 w 3985147"/>
                <a:gd name="connsiteY22" fmla="*/ 96994 h 2594534"/>
                <a:gd name="connsiteX23" fmla="*/ 3098042 w 3985147"/>
                <a:gd name="connsiteY23" fmla="*/ 137937 h 2594534"/>
                <a:gd name="connsiteX24" fmla="*/ 3138986 w 3985147"/>
                <a:gd name="connsiteY24" fmla="*/ 165233 h 2594534"/>
                <a:gd name="connsiteX25" fmla="*/ 3220872 w 3985147"/>
                <a:gd name="connsiteY25" fmla="*/ 192528 h 2594534"/>
                <a:gd name="connsiteX26" fmla="*/ 3302759 w 3985147"/>
                <a:gd name="connsiteY26" fmla="*/ 247119 h 2594534"/>
                <a:gd name="connsiteX27" fmla="*/ 3343702 w 3985147"/>
                <a:gd name="connsiteY27" fmla="*/ 260767 h 2594534"/>
                <a:gd name="connsiteX28" fmla="*/ 3384645 w 3985147"/>
                <a:gd name="connsiteY28" fmla="*/ 288063 h 2594534"/>
                <a:gd name="connsiteX29" fmla="*/ 3425589 w 3985147"/>
                <a:gd name="connsiteY29" fmla="*/ 301711 h 2594534"/>
                <a:gd name="connsiteX30" fmla="*/ 3466532 w 3985147"/>
                <a:gd name="connsiteY30" fmla="*/ 329006 h 2594534"/>
                <a:gd name="connsiteX31" fmla="*/ 3507475 w 3985147"/>
                <a:gd name="connsiteY31" fmla="*/ 342654 h 2594534"/>
                <a:gd name="connsiteX32" fmla="*/ 3589362 w 3985147"/>
                <a:gd name="connsiteY32" fmla="*/ 383597 h 2594534"/>
                <a:gd name="connsiteX33" fmla="*/ 3630305 w 3985147"/>
                <a:gd name="connsiteY33" fmla="*/ 424540 h 2594534"/>
                <a:gd name="connsiteX34" fmla="*/ 3712192 w 3985147"/>
                <a:gd name="connsiteY34" fmla="*/ 479131 h 2594534"/>
                <a:gd name="connsiteX35" fmla="*/ 3753135 w 3985147"/>
                <a:gd name="connsiteY35" fmla="*/ 520075 h 2594534"/>
                <a:gd name="connsiteX36" fmla="*/ 3794078 w 3985147"/>
                <a:gd name="connsiteY36" fmla="*/ 547370 h 2594534"/>
                <a:gd name="connsiteX37" fmla="*/ 3862317 w 3985147"/>
                <a:gd name="connsiteY37" fmla="*/ 629257 h 2594534"/>
                <a:gd name="connsiteX38" fmla="*/ 3889612 w 3985147"/>
                <a:gd name="connsiteY38" fmla="*/ 683848 h 2594534"/>
                <a:gd name="connsiteX39" fmla="*/ 3944203 w 3985147"/>
                <a:gd name="connsiteY39" fmla="*/ 765734 h 2594534"/>
                <a:gd name="connsiteX40" fmla="*/ 3971499 w 3985147"/>
                <a:gd name="connsiteY40" fmla="*/ 847621 h 2594534"/>
                <a:gd name="connsiteX41" fmla="*/ 3985147 w 3985147"/>
                <a:gd name="connsiteY41" fmla="*/ 970451 h 2594534"/>
                <a:gd name="connsiteX42" fmla="*/ 3971499 w 3985147"/>
                <a:gd name="connsiteY42" fmla="*/ 1229758 h 2594534"/>
                <a:gd name="connsiteX43" fmla="*/ 3916908 w 3985147"/>
                <a:gd name="connsiteY43" fmla="*/ 1352588 h 2594534"/>
                <a:gd name="connsiteX44" fmla="*/ 3875965 w 3985147"/>
                <a:gd name="connsiteY44" fmla="*/ 1366236 h 2594534"/>
                <a:gd name="connsiteX45" fmla="*/ 3835021 w 3985147"/>
                <a:gd name="connsiteY45" fmla="*/ 1393531 h 2594534"/>
                <a:gd name="connsiteX46" fmla="*/ 3794078 w 3985147"/>
                <a:gd name="connsiteY46" fmla="*/ 1407179 h 2594534"/>
                <a:gd name="connsiteX47" fmla="*/ 3753135 w 3985147"/>
                <a:gd name="connsiteY47" fmla="*/ 1434475 h 2594534"/>
                <a:gd name="connsiteX48" fmla="*/ 3385969 w 3985147"/>
                <a:gd name="connsiteY48" fmla="*/ 1461770 h 2594534"/>
                <a:gd name="connsiteX49" fmla="*/ 2960336 w 3985147"/>
                <a:gd name="connsiteY49" fmla="*/ 1352588 h 2594534"/>
                <a:gd name="connsiteX50" fmla="*/ 2511189 w 3985147"/>
                <a:gd name="connsiteY50" fmla="*/ 1489066 h 2594534"/>
                <a:gd name="connsiteX51" fmla="*/ 2456597 w 3985147"/>
                <a:gd name="connsiteY51" fmla="*/ 1502713 h 2594534"/>
                <a:gd name="connsiteX52" fmla="*/ 2415654 w 3985147"/>
                <a:gd name="connsiteY52" fmla="*/ 1530009 h 2594534"/>
                <a:gd name="connsiteX53" fmla="*/ 2320120 w 3985147"/>
                <a:gd name="connsiteY53" fmla="*/ 1570952 h 2594534"/>
                <a:gd name="connsiteX54" fmla="*/ 2224586 w 3985147"/>
                <a:gd name="connsiteY54" fmla="*/ 1625543 h 2594534"/>
                <a:gd name="connsiteX55" fmla="*/ 2169995 w 3985147"/>
                <a:gd name="connsiteY55" fmla="*/ 1666487 h 2594534"/>
                <a:gd name="connsiteX56" fmla="*/ 2088108 w 3985147"/>
                <a:gd name="connsiteY56" fmla="*/ 1693782 h 2594534"/>
                <a:gd name="connsiteX57" fmla="*/ 2006221 w 3985147"/>
                <a:gd name="connsiteY57" fmla="*/ 1762021 h 2594534"/>
                <a:gd name="connsiteX58" fmla="*/ 1965278 w 3985147"/>
                <a:gd name="connsiteY58" fmla="*/ 1789316 h 2594534"/>
                <a:gd name="connsiteX59" fmla="*/ 1897039 w 3985147"/>
                <a:gd name="connsiteY59" fmla="*/ 1843908 h 2594534"/>
                <a:gd name="connsiteX60" fmla="*/ 1869744 w 3985147"/>
                <a:gd name="connsiteY60" fmla="*/ 1884851 h 2594534"/>
                <a:gd name="connsiteX61" fmla="*/ 1828800 w 3985147"/>
                <a:gd name="connsiteY61" fmla="*/ 1912146 h 2594534"/>
                <a:gd name="connsiteX62" fmla="*/ 1733266 w 3985147"/>
                <a:gd name="connsiteY62" fmla="*/ 2034976 h 2594534"/>
                <a:gd name="connsiteX63" fmla="*/ 1678675 w 3985147"/>
                <a:gd name="connsiteY63" fmla="*/ 2116863 h 2594534"/>
                <a:gd name="connsiteX64" fmla="*/ 1624084 w 3985147"/>
                <a:gd name="connsiteY64" fmla="*/ 2198749 h 2594534"/>
                <a:gd name="connsiteX65" fmla="*/ 1596789 w 3985147"/>
                <a:gd name="connsiteY65" fmla="*/ 2239693 h 2594534"/>
                <a:gd name="connsiteX66" fmla="*/ 1555845 w 3985147"/>
                <a:gd name="connsiteY66" fmla="*/ 2280636 h 2594534"/>
                <a:gd name="connsiteX67" fmla="*/ 1528550 w 3985147"/>
                <a:gd name="connsiteY67" fmla="*/ 2321579 h 2594534"/>
                <a:gd name="connsiteX68" fmla="*/ 1392450 w 3985147"/>
                <a:gd name="connsiteY68" fmla="*/ 2458057 h 2594534"/>
                <a:gd name="connsiteX69" fmla="*/ 1159777 w 3985147"/>
                <a:gd name="connsiteY69" fmla="*/ 2553591 h 2594534"/>
                <a:gd name="connsiteX70" fmla="*/ 982638 w 3985147"/>
                <a:gd name="connsiteY70" fmla="*/ 2594534 h 2594534"/>
                <a:gd name="connsiteX71" fmla="*/ 736980 w 3985147"/>
                <a:gd name="connsiteY71" fmla="*/ 2512648 h 2594534"/>
                <a:gd name="connsiteX72" fmla="*/ 614150 w 3985147"/>
                <a:gd name="connsiteY72" fmla="*/ 2376170 h 2594534"/>
                <a:gd name="connsiteX73" fmla="*/ 586854 w 3985147"/>
                <a:gd name="connsiteY73" fmla="*/ 2335227 h 2594534"/>
                <a:gd name="connsiteX74" fmla="*/ 545911 w 3985147"/>
                <a:gd name="connsiteY74" fmla="*/ 2307931 h 2594534"/>
                <a:gd name="connsiteX75" fmla="*/ 518615 w 3985147"/>
                <a:gd name="connsiteY75" fmla="*/ 2266988 h 2594534"/>
                <a:gd name="connsiteX76" fmla="*/ 464024 w 3985147"/>
                <a:gd name="connsiteY76" fmla="*/ 2144158 h 2594534"/>
                <a:gd name="connsiteX77" fmla="*/ 423081 w 3985147"/>
                <a:gd name="connsiteY77" fmla="*/ 2048624 h 2594534"/>
                <a:gd name="connsiteX78" fmla="*/ 395786 w 3985147"/>
                <a:gd name="connsiteY78" fmla="*/ 2007681 h 2594534"/>
                <a:gd name="connsiteX79" fmla="*/ 368490 w 3985147"/>
                <a:gd name="connsiteY79" fmla="*/ 1925794 h 2594534"/>
                <a:gd name="connsiteX80" fmla="*/ 286603 w 3985147"/>
                <a:gd name="connsiteY80" fmla="*/ 1802964 h 2594534"/>
                <a:gd name="connsiteX81" fmla="*/ 232012 w 3985147"/>
                <a:gd name="connsiteY81" fmla="*/ 1721078 h 2594534"/>
                <a:gd name="connsiteX82" fmla="*/ 191069 w 3985147"/>
                <a:gd name="connsiteY82" fmla="*/ 1680134 h 2594534"/>
                <a:gd name="connsiteX83" fmla="*/ 136478 w 3985147"/>
                <a:gd name="connsiteY83" fmla="*/ 1598248 h 2594534"/>
                <a:gd name="connsiteX84" fmla="*/ 122830 w 3985147"/>
                <a:gd name="connsiteY84" fmla="*/ 1557305 h 2594534"/>
                <a:gd name="connsiteX85" fmla="*/ 68239 w 3985147"/>
                <a:gd name="connsiteY85" fmla="*/ 1475418 h 2594534"/>
                <a:gd name="connsiteX86" fmla="*/ 40944 w 3985147"/>
                <a:gd name="connsiteY86" fmla="*/ 1434475 h 2594534"/>
                <a:gd name="connsiteX87" fmla="*/ 13648 w 3985147"/>
                <a:gd name="connsiteY87" fmla="*/ 1352588 h 2594534"/>
                <a:gd name="connsiteX88" fmla="*/ 0 w 3985147"/>
                <a:gd name="connsiteY88" fmla="*/ 1311645 h 2594534"/>
                <a:gd name="connsiteX89" fmla="*/ 13648 w 3985147"/>
                <a:gd name="connsiteY89" fmla="*/ 1038690 h 2594534"/>
                <a:gd name="connsiteX90" fmla="*/ 27296 w 3985147"/>
                <a:gd name="connsiteY90" fmla="*/ 997746 h 2594534"/>
                <a:gd name="connsiteX91" fmla="*/ 68239 w 3985147"/>
                <a:gd name="connsiteY91" fmla="*/ 970451 h 2594534"/>
                <a:gd name="connsiteX92" fmla="*/ 95535 w 3985147"/>
                <a:gd name="connsiteY92" fmla="*/ 929508 h 2594534"/>
                <a:gd name="connsiteX93" fmla="*/ 109183 w 3985147"/>
                <a:gd name="connsiteY93" fmla="*/ 888564 h 2594534"/>
                <a:gd name="connsiteX94" fmla="*/ 150126 w 3985147"/>
                <a:gd name="connsiteY94" fmla="*/ 861269 h 2594534"/>
                <a:gd name="connsiteX95" fmla="*/ 177421 w 3985147"/>
                <a:gd name="connsiteY95" fmla="*/ 779382 h 2594534"/>
                <a:gd name="connsiteX96" fmla="*/ 259308 w 3985147"/>
                <a:gd name="connsiteY96" fmla="*/ 724791 h 2594534"/>
                <a:gd name="connsiteX97" fmla="*/ 286603 w 3985147"/>
                <a:gd name="connsiteY97" fmla="*/ 683848 h 2594534"/>
                <a:gd name="connsiteX98" fmla="*/ 327547 w 3985147"/>
                <a:gd name="connsiteY98" fmla="*/ 656552 h 2594534"/>
                <a:gd name="connsiteX99" fmla="*/ 313899 w 3985147"/>
                <a:gd name="connsiteY99" fmla="*/ 683848 h 2594534"/>
                <a:gd name="connsiteX0" fmla="*/ 313899 w 3985147"/>
                <a:gd name="connsiteY0" fmla="*/ 683848 h 2594534"/>
                <a:gd name="connsiteX1" fmla="*/ 313899 w 3985147"/>
                <a:gd name="connsiteY1" fmla="*/ 683848 h 2594534"/>
                <a:gd name="connsiteX2" fmla="*/ 368490 w 3985147"/>
                <a:gd name="connsiteY2" fmla="*/ 574666 h 2594534"/>
                <a:gd name="connsiteX3" fmla="*/ 436351 w 3985147"/>
                <a:gd name="connsiteY3" fmla="*/ 383597 h 2594534"/>
                <a:gd name="connsiteX4" fmla="*/ 517764 w 3985147"/>
                <a:gd name="connsiteY4" fmla="*/ 233472 h 2594534"/>
                <a:gd name="connsiteX5" fmla="*/ 858200 w 3985147"/>
                <a:gd name="connsiteY5" fmla="*/ 1461 h 2594534"/>
                <a:gd name="connsiteX6" fmla="*/ 1255595 w 3985147"/>
                <a:gd name="connsiteY6" fmla="*/ 28755 h 2594534"/>
                <a:gd name="connsiteX7" fmla="*/ 1107077 w 3985147"/>
                <a:gd name="connsiteY7" fmla="*/ 1460 h 2594534"/>
                <a:gd name="connsiteX8" fmla="*/ 1378424 w 3985147"/>
                <a:gd name="connsiteY8" fmla="*/ 69699 h 2594534"/>
                <a:gd name="connsiteX9" fmla="*/ 1419368 w 3985147"/>
                <a:gd name="connsiteY9" fmla="*/ 96994 h 2594534"/>
                <a:gd name="connsiteX10" fmla="*/ 1501254 w 3985147"/>
                <a:gd name="connsiteY10" fmla="*/ 124290 h 2594534"/>
                <a:gd name="connsiteX11" fmla="*/ 1583141 w 3985147"/>
                <a:gd name="connsiteY11" fmla="*/ 178881 h 2594534"/>
                <a:gd name="connsiteX12" fmla="*/ 1665027 w 3985147"/>
                <a:gd name="connsiteY12" fmla="*/ 219824 h 2594534"/>
                <a:gd name="connsiteX13" fmla="*/ 1746914 w 3985147"/>
                <a:gd name="connsiteY13" fmla="*/ 233472 h 2594534"/>
                <a:gd name="connsiteX14" fmla="*/ 1924335 w 3985147"/>
                <a:gd name="connsiteY14" fmla="*/ 219824 h 2594534"/>
                <a:gd name="connsiteX15" fmla="*/ 2006221 w 3985147"/>
                <a:gd name="connsiteY15" fmla="*/ 192528 h 2594534"/>
                <a:gd name="connsiteX16" fmla="*/ 2088108 w 3985147"/>
                <a:gd name="connsiteY16" fmla="*/ 137937 h 2594534"/>
                <a:gd name="connsiteX17" fmla="*/ 2210938 w 3985147"/>
                <a:gd name="connsiteY17" fmla="*/ 69699 h 2594534"/>
                <a:gd name="connsiteX18" fmla="*/ 2251881 w 3985147"/>
                <a:gd name="connsiteY18" fmla="*/ 42403 h 2594534"/>
                <a:gd name="connsiteX19" fmla="*/ 2429302 w 3985147"/>
                <a:gd name="connsiteY19" fmla="*/ 1460 h 2594534"/>
                <a:gd name="connsiteX20" fmla="*/ 2852383 w 3985147"/>
                <a:gd name="connsiteY20" fmla="*/ 28755 h 2594534"/>
                <a:gd name="connsiteX21" fmla="*/ 2975212 w 3985147"/>
                <a:gd name="connsiteY21" fmla="*/ 83346 h 2594534"/>
                <a:gd name="connsiteX22" fmla="*/ 3016156 w 3985147"/>
                <a:gd name="connsiteY22" fmla="*/ 96994 h 2594534"/>
                <a:gd name="connsiteX23" fmla="*/ 3098042 w 3985147"/>
                <a:gd name="connsiteY23" fmla="*/ 137937 h 2594534"/>
                <a:gd name="connsiteX24" fmla="*/ 3138986 w 3985147"/>
                <a:gd name="connsiteY24" fmla="*/ 165233 h 2594534"/>
                <a:gd name="connsiteX25" fmla="*/ 3220872 w 3985147"/>
                <a:gd name="connsiteY25" fmla="*/ 192528 h 2594534"/>
                <a:gd name="connsiteX26" fmla="*/ 3302759 w 3985147"/>
                <a:gd name="connsiteY26" fmla="*/ 247119 h 2594534"/>
                <a:gd name="connsiteX27" fmla="*/ 3343702 w 3985147"/>
                <a:gd name="connsiteY27" fmla="*/ 260767 h 2594534"/>
                <a:gd name="connsiteX28" fmla="*/ 3384645 w 3985147"/>
                <a:gd name="connsiteY28" fmla="*/ 288063 h 2594534"/>
                <a:gd name="connsiteX29" fmla="*/ 3425589 w 3985147"/>
                <a:gd name="connsiteY29" fmla="*/ 301711 h 2594534"/>
                <a:gd name="connsiteX30" fmla="*/ 3466532 w 3985147"/>
                <a:gd name="connsiteY30" fmla="*/ 329006 h 2594534"/>
                <a:gd name="connsiteX31" fmla="*/ 3507475 w 3985147"/>
                <a:gd name="connsiteY31" fmla="*/ 342654 h 2594534"/>
                <a:gd name="connsiteX32" fmla="*/ 3589362 w 3985147"/>
                <a:gd name="connsiteY32" fmla="*/ 383597 h 2594534"/>
                <a:gd name="connsiteX33" fmla="*/ 3630305 w 3985147"/>
                <a:gd name="connsiteY33" fmla="*/ 424540 h 2594534"/>
                <a:gd name="connsiteX34" fmla="*/ 3712192 w 3985147"/>
                <a:gd name="connsiteY34" fmla="*/ 479131 h 2594534"/>
                <a:gd name="connsiteX35" fmla="*/ 3753135 w 3985147"/>
                <a:gd name="connsiteY35" fmla="*/ 520075 h 2594534"/>
                <a:gd name="connsiteX36" fmla="*/ 3794078 w 3985147"/>
                <a:gd name="connsiteY36" fmla="*/ 547370 h 2594534"/>
                <a:gd name="connsiteX37" fmla="*/ 3862317 w 3985147"/>
                <a:gd name="connsiteY37" fmla="*/ 629257 h 2594534"/>
                <a:gd name="connsiteX38" fmla="*/ 3889612 w 3985147"/>
                <a:gd name="connsiteY38" fmla="*/ 683848 h 2594534"/>
                <a:gd name="connsiteX39" fmla="*/ 3944203 w 3985147"/>
                <a:gd name="connsiteY39" fmla="*/ 765734 h 2594534"/>
                <a:gd name="connsiteX40" fmla="*/ 3971499 w 3985147"/>
                <a:gd name="connsiteY40" fmla="*/ 847621 h 2594534"/>
                <a:gd name="connsiteX41" fmla="*/ 3985147 w 3985147"/>
                <a:gd name="connsiteY41" fmla="*/ 970451 h 2594534"/>
                <a:gd name="connsiteX42" fmla="*/ 3971499 w 3985147"/>
                <a:gd name="connsiteY42" fmla="*/ 1229758 h 2594534"/>
                <a:gd name="connsiteX43" fmla="*/ 3916908 w 3985147"/>
                <a:gd name="connsiteY43" fmla="*/ 1352588 h 2594534"/>
                <a:gd name="connsiteX44" fmla="*/ 3875965 w 3985147"/>
                <a:gd name="connsiteY44" fmla="*/ 1366236 h 2594534"/>
                <a:gd name="connsiteX45" fmla="*/ 3835021 w 3985147"/>
                <a:gd name="connsiteY45" fmla="*/ 1393531 h 2594534"/>
                <a:gd name="connsiteX46" fmla="*/ 3794078 w 3985147"/>
                <a:gd name="connsiteY46" fmla="*/ 1407179 h 2594534"/>
                <a:gd name="connsiteX47" fmla="*/ 3753135 w 3985147"/>
                <a:gd name="connsiteY47" fmla="*/ 1434475 h 2594534"/>
                <a:gd name="connsiteX48" fmla="*/ 3385969 w 3985147"/>
                <a:gd name="connsiteY48" fmla="*/ 1461770 h 2594534"/>
                <a:gd name="connsiteX49" fmla="*/ 2960336 w 3985147"/>
                <a:gd name="connsiteY49" fmla="*/ 1352588 h 2594534"/>
                <a:gd name="connsiteX50" fmla="*/ 2511189 w 3985147"/>
                <a:gd name="connsiteY50" fmla="*/ 1489066 h 2594534"/>
                <a:gd name="connsiteX51" fmla="*/ 2456597 w 3985147"/>
                <a:gd name="connsiteY51" fmla="*/ 1502713 h 2594534"/>
                <a:gd name="connsiteX52" fmla="*/ 2415654 w 3985147"/>
                <a:gd name="connsiteY52" fmla="*/ 1530009 h 2594534"/>
                <a:gd name="connsiteX53" fmla="*/ 2320120 w 3985147"/>
                <a:gd name="connsiteY53" fmla="*/ 1570952 h 2594534"/>
                <a:gd name="connsiteX54" fmla="*/ 2224586 w 3985147"/>
                <a:gd name="connsiteY54" fmla="*/ 1625543 h 2594534"/>
                <a:gd name="connsiteX55" fmla="*/ 2169995 w 3985147"/>
                <a:gd name="connsiteY55" fmla="*/ 1666487 h 2594534"/>
                <a:gd name="connsiteX56" fmla="*/ 2088108 w 3985147"/>
                <a:gd name="connsiteY56" fmla="*/ 1693782 h 2594534"/>
                <a:gd name="connsiteX57" fmla="*/ 2006221 w 3985147"/>
                <a:gd name="connsiteY57" fmla="*/ 1762021 h 2594534"/>
                <a:gd name="connsiteX58" fmla="*/ 1965278 w 3985147"/>
                <a:gd name="connsiteY58" fmla="*/ 1789316 h 2594534"/>
                <a:gd name="connsiteX59" fmla="*/ 1897039 w 3985147"/>
                <a:gd name="connsiteY59" fmla="*/ 1843908 h 2594534"/>
                <a:gd name="connsiteX60" fmla="*/ 1869744 w 3985147"/>
                <a:gd name="connsiteY60" fmla="*/ 1884851 h 2594534"/>
                <a:gd name="connsiteX61" fmla="*/ 1828800 w 3985147"/>
                <a:gd name="connsiteY61" fmla="*/ 1912146 h 2594534"/>
                <a:gd name="connsiteX62" fmla="*/ 1733266 w 3985147"/>
                <a:gd name="connsiteY62" fmla="*/ 2034976 h 2594534"/>
                <a:gd name="connsiteX63" fmla="*/ 1678675 w 3985147"/>
                <a:gd name="connsiteY63" fmla="*/ 2116863 h 2594534"/>
                <a:gd name="connsiteX64" fmla="*/ 1624084 w 3985147"/>
                <a:gd name="connsiteY64" fmla="*/ 2198749 h 2594534"/>
                <a:gd name="connsiteX65" fmla="*/ 1596789 w 3985147"/>
                <a:gd name="connsiteY65" fmla="*/ 2239693 h 2594534"/>
                <a:gd name="connsiteX66" fmla="*/ 1555845 w 3985147"/>
                <a:gd name="connsiteY66" fmla="*/ 2280636 h 2594534"/>
                <a:gd name="connsiteX67" fmla="*/ 1528550 w 3985147"/>
                <a:gd name="connsiteY67" fmla="*/ 2321579 h 2594534"/>
                <a:gd name="connsiteX68" fmla="*/ 1392450 w 3985147"/>
                <a:gd name="connsiteY68" fmla="*/ 2458057 h 2594534"/>
                <a:gd name="connsiteX69" fmla="*/ 1200436 w 3985147"/>
                <a:gd name="connsiteY69" fmla="*/ 2567239 h 2594534"/>
                <a:gd name="connsiteX70" fmla="*/ 982638 w 3985147"/>
                <a:gd name="connsiteY70" fmla="*/ 2594534 h 2594534"/>
                <a:gd name="connsiteX71" fmla="*/ 736980 w 3985147"/>
                <a:gd name="connsiteY71" fmla="*/ 2512648 h 2594534"/>
                <a:gd name="connsiteX72" fmla="*/ 614150 w 3985147"/>
                <a:gd name="connsiteY72" fmla="*/ 2376170 h 2594534"/>
                <a:gd name="connsiteX73" fmla="*/ 586854 w 3985147"/>
                <a:gd name="connsiteY73" fmla="*/ 2335227 h 2594534"/>
                <a:gd name="connsiteX74" fmla="*/ 545911 w 3985147"/>
                <a:gd name="connsiteY74" fmla="*/ 2307931 h 2594534"/>
                <a:gd name="connsiteX75" fmla="*/ 518615 w 3985147"/>
                <a:gd name="connsiteY75" fmla="*/ 2266988 h 2594534"/>
                <a:gd name="connsiteX76" fmla="*/ 464024 w 3985147"/>
                <a:gd name="connsiteY76" fmla="*/ 2144158 h 2594534"/>
                <a:gd name="connsiteX77" fmla="*/ 423081 w 3985147"/>
                <a:gd name="connsiteY77" fmla="*/ 2048624 h 2594534"/>
                <a:gd name="connsiteX78" fmla="*/ 395786 w 3985147"/>
                <a:gd name="connsiteY78" fmla="*/ 2007681 h 2594534"/>
                <a:gd name="connsiteX79" fmla="*/ 368490 w 3985147"/>
                <a:gd name="connsiteY79" fmla="*/ 1925794 h 2594534"/>
                <a:gd name="connsiteX80" fmla="*/ 286603 w 3985147"/>
                <a:gd name="connsiteY80" fmla="*/ 1802964 h 2594534"/>
                <a:gd name="connsiteX81" fmla="*/ 232012 w 3985147"/>
                <a:gd name="connsiteY81" fmla="*/ 1721078 h 2594534"/>
                <a:gd name="connsiteX82" fmla="*/ 191069 w 3985147"/>
                <a:gd name="connsiteY82" fmla="*/ 1680134 h 2594534"/>
                <a:gd name="connsiteX83" fmla="*/ 136478 w 3985147"/>
                <a:gd name="connsiteY83" fmla="*/ 1598248 h 2594534"/>
                <a:gd name="connsiteX84" fmla="*/ 122830 w 3985147"/>
                <a:gd name="connsiteY84" fmla="*/ 1557305 h 2594534"/>
                <a:gd name="connsiteX85" fmla="*/ 68239 w 3985147"/>
                <a:gd name="connsiteY85" fmla="*/ 1475418 h 2594534"/>
                <a:gd name="connsiteX86" fmla="*/ 40944 w 3985147"/>
                <a:gd name="connsiteY86" fmla="*/ 1434475 h 2594534"/>
                <a:gd name="connsiteX87" fmla="*/ 13648 w 3985147"/>
                <a:gd name="connsiteY87" fmla="*/ 1352588 h 2594534"/>
                <a:gd name="connsiteX88" fmla="*/ 0 w 3985147"/>
                <a:gd name="connsiteY88" fmla="*/ 1311645 h 2594534"/>
                <a:gd name="connsiteX89" fmla="*/ 13648 w 3985147"/>
                <a:gd name="connsiteY89" fmla="*/ 1038690 h 2594534"/>
                <a:gd name="connsiteX90" fmla="*/ 27296 w 3985147"/>
                <a:gd name="connsiteY90" fmla="*/ 997746 h 2594534"/>
                <a:gd name="connsiteX91" fmla="*/ 68239 w 3985147"/>
                <a:gd name="connsiteY91" fmla="*/ 970451 h 2594534"/>
                <a:gd name="connsiteX92" fmla="*/ 95535 w 3985147"/>
                <a:gd name="connsiteY92" fmla="*/ 929508 h 2594534"/>
                <a:gd name="connsiteX93" fmla="*/ 109183 w 3985147"/>
                <a:gd name="connsiteY93" fmla="*/ 888564 h 2594534"/>
                <a:gd name="connsiteX94" fmla="*/ 150126 w 3985147"/>
                <a:gd name="connsiteY94" fmla="*/ 861269 h 2594534"/>
                <a:gd name="connsiteX95" fmla="*/ 177421 w 3985147"/>
                <a:gd name="connsiteY95" fmla="*/ 779382 h 2594534"/>
                <a:gd name="connsiteX96" fmla="*/ 259308 w 3985147"/>
                <a:gd name="connsiteY96" fmla="*/ 724791 h 2594534"/>
                <a:gd name="connsiteX97" fmla="*/ 286603 w 3985147"/>
                <a:gd name="connsiteY97" fmla="*/ 683848 h 2594534"/>
                <a:gd name="connsiteX98" fmla="*/ 327547 w 3985147"/>
                <a:gd name="connsiteY98" fmla="*/ 656552 h 2594534"/>
                <a:gd name="connsiteX99" fmla="*/ 313899 w 3985147"/>
                <a:gd name="connsiteY99" fmla="*/ 683848 h 2594534"/>
                <a:gd name="connsiteX0" fmla="*/ 313899 w 3985147"/>
                <a:gd name="connsiteY0" fmla="*/ 697186 h 2607872"/>
                <a:gd name="connsiteX1" fmla="*/ 313899 w 3985147"/>
                <a:gd name="connsiteY1" fmla="*/ 697186 h 2607872"/>
                <a:gd name="connsiteX2" fmla="*/ 368490 w 3985147"/>
                <a:gd name="connsiteY2" fmla="*/ 588004 h 2607872"/>
                <a:gd name="connsiteX3" fmla="*/ 436351 w 3985147"/>
                <a:gd name="connsiteY3" fmla="*/ 396935 h 2607872"/>
                <a:gd name="connsiteX4" fmla="*/ 517764 w 3985147"/>
                <a:gd name="connsiteY4" fmla="*/ 246810 h 2607872"/>
                <a:gd name="connsiteX5" fmla="*/ 858200 w 3985147"/>
                <a:gd name="connsiteY5" fmla="*/ 14799 h 2607872"/>
                <a:gd name="connsiteX6" fmla="*/ 1255595 w 3985147"/>
                <a:gd name="connsiteY6" fmla="*/ 42093 h 2607872"/>
                <a:gd name="connsiteX7" fmla="*/ 1093525 w 3985147"/>
                <a:gd name="connsiteY7" fmla="*/ 1150 h 2607872"/>
                <a:gd name="connsiteX8" fmla="*/ 1378424 w 3985147"/>
                <a:gd name="connsiteY8" fmla="*/ 83037 h 2607872"/>
                <a:gd name="connsiteX9" fmla="*/ 1419368 w 3985147"/>
                <a:gd name="connsiteY9" fmla="*/ 110332 h 2607872"/>
                <a:gd name="connsiteX10" fmla="*/ 1501254 w 3985147"/>
                <a:gd name="connsiteY10" fmla="*/ 137628 h 2607872"/>
                <a:gd name="connsiteX11" fmla="*/ 1583141 w 3985147"/>
                <a:gd name="connsiteY11" fmla="*/ 192219 h 2607872"/>
                <a:gd name="connsiteX12" fmla="*/ 1665027 w 3985147"/>
                <a:gd name="connsiteY12" fmla="*/ 233162 h 2607872"/>
                <a:gd name="connsiteX13" fmla="*/ 1746914 w 3985147"/>
                <a:gd name="connsiteY13" fmla="*/ 246810 h 2607872"/>
                <a:gd name="connsiteX14" fmla="*/ 1924335 w 3985147"/>
                <a:gd name="connsiteY14" fmla="*/ 233162 h 2607872"/>
                <a:gd name="connsiteX15" fmla="*/ 2006221 w 3985147"/>
                <a:gd name="connsiteY15" fmla="*/ 205866 h 2607872"/>
                <a:gd name="connsiteX16" fmla="*/ 2088108 w 3985147"/>
                <a:gd name="connsiteY16" fmla="*/ 151275 h 2607872"/>
                <a:gd name="connsiteX17" fmla="*/ 2210938 w 3985147"/>
                <a:gd name="connsiteY17" fmla="*/ 83037 h 2607872"/>
                <a:gd name="connsiteX18" fmla="*/ 2251881 w 3985147"/>
                <a:gd name="connsiteY18" fmla="*/ 55741 h 2607872"/>
                <a:gd name="connsiteX19" fmla="*/ 2429302 w 3985147"/>
                <a:gd name="connsiteY19" fmla="*/ 14798 h 2607872"/>
                <a:gd name="connsiteX20" fmla="*/ 2852383 w 3985147"/>
                <a:gd name="connsiteY20" fmla="*/ 42093 h 2607872"/>
                <a:gd name="connsiteX21" fmla="*/ 2975212 w 3985147"/>
                <a:gd name="connsiteY21" fmla="*/ 96684 h 2607872"/>
                <a:gd name="connsiteX22" fmla="*/ 3016156 w 3985147"/>
                <a:gd name="connsiteY22" fmla="*/ 110332 h 2607872"/>
                <a:gd name="connsiteX23" fmla="*/ 3098042 w 3985147"/>
                <a:gd name="connsiteY23" fmla="*/ 151275 h 2607872"/>
                <a:gd name="connsiteX24" fmla="*/ 3138986 w 3985147"/>
                <a:gd name="connsiteY24" fmla="*/ 178571 h 2607872"/>
                <a:gd name="connsiteX25" fmla="*/ 3220872 w 3985147"/>
                <a:gd name="connsiteY25" fmla="*/ 205866 h 2607872"/>
                <a:gd name="connsiteX26" fmla="*/ 3302759 w 3985147"/>
                <a:gd name="connsiteY26" fmla="*/ 260457 h 2607872"/>
                <a:gd name="connsiteX27" fmla="*/ 3343702 w 3985147"/>
                <a:gd name="connsiteY27" fmla="*/ 274105 h 2607872"/>
                <a:gd name="connsiteX28" fmla="*/ 3384645 w 3985147"/>
                <a:gd name="connsiteY28" fmla="*/ 301401 h 2607872"/>
                <a:gd name="connsiteX29" fmla="*/ 3425589 w 3985147"/>
                <a:gd name="connsiteY29" fmla="*/ 315049 h 2607872"/>
                <a:gd name="connsiteX30" fmla="*/ 3466532 w 3985147"/>
                <a:gd name="connsiteY30" fmla="*/ 342344 h 2607872"/>
                <a:gd name="connsiteX31" fmla="*/ 3507475 w 3985147"/>
                <a:gd name="connsiteY31" fmla="*/ 355992 h 2607872"/>
                <a:gd name="connsiteX32" fmla="*/ 3589362 w 3985147"/>
                <a:gd name="connsiteY32" fmla="*/ 396935 h 2607872"/>
                <a:gd name="connsiteX33" fmla="*/ 3630305 w 3985147"/>
                <a:gd name="connsiteY33" fmla="*/ 437878 h 2607872"/>
                <a:gd name="connsiteX34" fmla="*/ 3712192 w 3985147"/>
                <a:gd name="connsiteY34" fmla="*/ 492469 h 2607872"/>
                <a:gd name="connsiteX35" fmla="*/ 3753135 w 3985147"/>
                <a:gd name="connsiteY35" fmla="*/ 533413 h 2607872"/>
                <a:gd name="connsiteX36" fmla="*/ 3794078 w 3985147"/>
                <a:gd name="connsiteY36" fmla="*/ 560708 h 2607872"/>
                <a:gd name="connsiteX37" fmla="*/ 3862317 w 3985147"/>
                <a:gd name="connsiteY37" fmla="*/ 642595 h 2607872"/>
                <a:gd name="connsiteX38" fmla="*/ 3889612 w 3985147"/>
                <a:gd name="connsiteY38" fmla="*/ 697186 h 2607872"/>
                <a:gd name="connsiteX39" fmla="*/ 3944203 w 3985147"/>
                <a:gd name="connsiteY39" fmla="*/ 779072 h 2607872"/>
                <a:gd name="connsiteX40" fmla="*/ 3971499 w 3985147"/>
                <a:gd name="connsiteY40" fmla="*/ 860959 h 2607872"/>
                <a:gd name="connsiteX41" fmla="*/ 3985147 w 3985147"/>
                <a:gd name="connsiteY41" fmla="*/ 983789 h 2607872"/>
                <a:gd name="connsiteX42" fmla="*/ 3971499 w 3985147"/>
                <a:gd name="connsiteY42" fmla="*/ 1243096 h 2607872"/>
                <a:gd name="connsiteX43" fmla="*/ 3916908 w 3985147"/>
                <a:gd name="connsiteY43" fmla="*/ 1365926 h 2607872"/>
                <a:gd name="connsiteX44" fmla="*/ 3875965 w 3985147"/>
                <a:gd name="connsiteY44" fmla="*/ 1379574 h 2607872"/>
                <a:gd name="connsiteX45" fmla="*/ 3835021 w 3985147"/>
                <a:gd name="connsiteY45" fmla="*/ 1406869 h 2607872"/>
                <a:gd name="connsiteX46" fmla="*/ 3794078 w 3985147"/>
                <a:gd name="connsiteY46" fmla="*/ 1420517 h 2607872"/>
                <a:gd name="connsiteX47" fmla="*/ 3753135 w 3985147"/>
                <a:gd name="connsiteY47" fmla="*/ 1447813 h 2607872"/>
                <a:gd name="connsiteX48" fmla="*/ 3385969 w 3985147"/>
                <a:gd name="connsiteY48" fmla="*/ 1475108 h 2607872"/>
                <a:gd name="connsiteX49" fmla="*/ 2960336 w 3985147"/>
                <a:gd name="connsiteY49" fmla="*/ 1365926 h 2607872"/>
                <a:gd name="connsiteX50" fmla="*/ 2511189 w 3985147"/>
                <a:gd name="connsiteY50" fmla="*/ 1502404 h 2607872"/>
                <a:gd name="connsiteX51" fmla="*/ 2456597 w 3985147"/>
                <a:gd name="connsiteY51" fmla="*/ 1516051 h 2607872"/>
                <a:gd name="connsiteX52" fmla="*/ 2415654 w 3985147"/>
                <a:gd name="connsiteY52" fmla="*/ 1543347 h 2607872"/>
                <a:gd name="connsiteX53" fmla="*/ 2320120 w 3985147"/>
                <a:gd name="connsiteY53" fmla="*/ 1584290 h 2607872"/>
                <a:gd name="connsiteX54" fmla="*/ 2224586 w 3985147"/>
                <a:gd name="connsiteY54" fmla="*/ 1638881 h 2607872"/>
                <a:gd name="connsiteX55" fmla="*/ 2169995 w 3985147"/>
                <a:gd name="connsiteY55" fmla="*/ 1679825 h 2607872"/>
                <a:gd name="connsiteX56" fmla="*/ 2088108 w 3985147"/>
                <a:gd name="connsiteY56" fmla="*/ 1707120 h 2607872"/>
                <a:gd name="connsiteX57" fmla="*/ 2006221 w 3985147"/>
                <a:gd name="connsiteY57" fmla="*/ 1775359 h 2607872"/>
                <a:gd name="connsiteX58" fmla="*/ 1965278 w 3985147"/>
                <a:gd name="connsiteY58" fmla="*/ 1802654 h 2607872"/>
                <a:gd name="connsiteX59" fmla="*/ 1897039 w 3985147"/>
                <a:gd name="connsiteY59" fmla="*/ 1857246 h 2607872"/>
                <a:gd name="connsiteX60" fmla="*/ 1869744 w 3985147"/>
                <a:gd name="connsiteY60" fmla="*/ 1898189 h 2607872"/>
                <a:gd name="connsiteX61" fmla="*/ 1828800 w 3985147"/>
                <a:gd name="connsiteY61" fmla="*/ 1925484 h 2607872"/>
                <a:gd name="connsiteX62" fmla="*/ 1733266 w 3985147"/>
                <a:gd name="connsiteY62" fmla="*/ 2048314 h 2607872"/>
                <a:gd name="connsiteX63" fmla="*/ 1678675 w 3985147"/>
                <a:gd name="connsiteY63" fmla="*/ 2130201 h 2607872"/>
                <a:gd name="connsiteX64" fmla="*/ 1624084 w 3985147"/>
                <a:gd name="connsiteY64" fmla="*/ 2212087 h 2607872"/>
                <a:gd name="connsiteX65" fmla="*/ 1596789 w 3985147"/>
                <a:gd name="connsiteY65" fmla="*/ 2253031 h 2607872"/>
                <a:gd name="connsiteX66" fmla="*/ 1555845 w 3985147"/>
                <a:gd name="connsiteY66" fmla="*/ 2293974 h 2607872"/>
                <a:gd name="connsiteX67" fmla="*/ 1528550 w 3985147"/>
                <a:gd name="connsiteY67" fmla="*/ 2334917 h 2607872"/>
                <a:gd name="connsiteX68" fmla="*/ 1392450 w 3985147"/>
                <a:gd name="connsiteY68" fmla="*/ 2471395 h 2607872"/>
                <a:gd name="connsiteX69" fmla="*/ 1200436 w 3985147"/>
                <a:gd name="connsiteY69" fmla="*/ 2580577 h 2607872"/>
                <a:gd name="connsiteX70" fmla="*/ 982638 w 3985147"/>
                <a:gd name="connsiteY70" fmla="*/ 2607872 h 2607872"/>
                <a:gd name="connsiteX71" fmla="*/ 736980 w 3985147"/>
                <a:gd name="connsiteY71" fmla="*/ 2525986 h 2607872"/>
                <a:gd name="connsiteX72" fmla="*/ 614150 w 3985147"/>
                <a:gd name="connsiteY72" fmla="*/ 2389508 h 2607872"/>
                <a:gd name="connsiteX73" fmla="*/ 586854 w 3985147"/>
                <a:gd name="connsiteY73" fmla="*/ 2348565 h 2607872"/>
                <a:gd name="connsiteX74" fmla="*/ 545911 w 3985147"/>
                <a:gd name="connsiteY74" fmla="*/ 2321269 h 2607872"/>
                <a:gd name="connsiteX75" fmla="*/ 518615 w 3985147"/>
                <a:gd name="connsiteY75" fmla="*/ 2280326 h 2607872"/>
                <a:gd name="connsiteX76" fmla="*/ 464024 w 3985147"/>
                <a:gd name="connsiteY76" fmla="*/ 2157496 h 2607872"/>
                <a:gd name="connsiteX77" fmla="*/ 423081 w 3985147"/>
                <a:gd name="connsiteY77" fmla="*/ 2061962 h 2607872"/>
                <a:gd name="connsiteX78" fmla="*/ 395786 w 3985147"/>
                <a:gd name="connsiteY78" fmla="*/ 2021019 h 2607872"/>
                <a:gd name="connsiteX79" fmla="*/ 368490 w 3985147"/>
                <a:gd name="connsiteY79" fmla="*/ 1939132 h 2607872"/>
                <a:gd name="connsiteX80" fmla="*/ 286603 w 3985147"/>
                <a:gd name="connsiteY80" fmla="*/ 1816302 h 2607872"/>
                <a:gd name="connsiteX81" fmla="*/ 232012 w 3985147"/>
                <a:gd name="connsiteY81" fmla="*/ 1734416 h 2607872"/>
                <a:gd name="connsiteX82" fmla="*/ 191069 w 3985147"/>
                <a:gd name="connsiteY82" fmla="*/ 1693472 h 2607872"/>
                <a:gd name="connsiteX83" fmla="*/ 136478 w 3985147"/>
                <a:gd name="connsiteY83" fmla="*/ 1611586 h 2607872"/>
                <a:gd name="connsiteX84" fmla="*/ 122830 w 3985147"/>
                <a:gd name="connsiteY84" fmla="*/ 1570643 h 2607872"/>
                <a:gd name="connsiteX85" fmla="*/ 68239 w 3985147"/>
                <a:gd name="connsiteY85" fmla="*/ 1488756 h 2607872"/>
                <a:gd name="connsiteX86" fmla="*/ 40944 w 3985147"/>
                <a:gd name="connsiteY86" fmla="*/ 1447813 h 2607872"/>
                <a:gd name="connsiteX87" fmla="*/ 13648 w 3985147"/>
                <a:gd name="connsiteY87" fmla="*/ 1365926 h 2607872"/>
                <a:gd name="connsiteX88" fmla="*/ 0 w 3985147"/>
                <a:gd name="connsiteY88" fmla="*/ 1324983 h 2607872"/>
                <a:gd name="connsiteX89" fmla="*/ 13648 w 3985147"/>
                <a:gd name="connsiteY89" fmla="*/ 1052028 h 2607872"/>
                <a:gd name="connsiteX90" fmla="*/ 27296 w 3985147"/>
                <a:gd name="connsiteY90" fmla="*/ 1011084 h 2607872"/>
                <a:gd name="connsiteX91" fmla="*/ 68239 w 3985147"/>
                <a:gd name="connsiteY91" fmla="*/ 983789 h 2607872"/>
                <a:gd name="connsiteX92" fmla="*/ 95535 w 3985147"/>
                <a:gd name="connsiteY92" fmla="*/ 942846 h 2607872"/>
                <a:gd name="connsiteX93" fmla="*/ 109183 w 3985147"/>
                <a:gd name="connsiteY93" fmla="*/ 901902 h 2607872"/>
                <a:gd name="connsiteX94" fmla="*/ 150126 w 3985147"/>
                <a:gd name="connsiteY94" fmla="*/ 874607 h 2607872"/>
                <a:gd name="connsiteX95" fmla="*/ 177421 w 3985147"/>
                <a:gd name="connsiteY95" fmla="*/ 792720 h 2607872"/>
                <a:gd name="connsiteX96" fmla="*/ 259308 w 3985147"/>
                <a:gd name="connsiteY96" fmla="*/ 738129 h 2607872"/>
                <a:gd name="connsiteX97" fmla="*/ 286603 w 3985147"/>
                <a:gd name="connsiteY97" fmla="*/ 697186 h 2607872"/>
                <a:gd name="connsiteX98" fmla="*/ 327547 w 3985147"/>
                <a:gd name="connsiteY98" fmla="*/ 669890 h 2607872"/>
                <a:gd name="connsiteX99" fmla="*/ 313899 w 3985147"/>
                <a:gd name="connsiteY99" fmla="*/ 697186 h 2607872"/>
                <a:gd name="connsiteX0" fmla="*/ 313899 w 3985147"/>
                <a:gd name="connsiteY0" fmla="*/ 697186 h 2607872"/>
                <a:gd name="connsiteX1" fmla="*/ 313899 w 3985147"/>
                <a:gd name="connsiteY1" fmla="*/ 697186 h 2607872"/>
                <a:gd name="connsiteX2" fmla="*/ 368490 w 3985147"/>
                <a:gd name="connsiteY2" fmla="*/ 588004 h 2607872"/>
                <a:gd name="connsiteX3" fmla="*/ 436351 w 3985147"/>
                <a:gd name="connsiteY3" fmla="*/ 396935 h 2607872"/>
                <a:gd name="connsiteX4" fmla="*/ 517764 w 3985147"/>
                <a:gd name="connsiteY4" fmla="*/ 246810 h 2607872"/>
                <a:gd name="connsiteX5" fmla="*/ 858200 w 3985147"/>
                <a:gd name="connsiteY5" fmla="*/ 14799 h 2607872"/>
                <a:gd name="connsiteX6" fmla="*/ 1255595 w 3985147"/>
                <a:gd name="connsiteY6" fmla="*/ 42093 h 2607872"/>
                <a:gd name="connsiteX7" fmla="*/ 1093525 w 3985147"/>
                <a:gd name="connsiteY7" fmla="*/ 1150 h 2607872"/>
                <a:gd name="connsiteX8" fmla="*/ 1378424 w 3985147"/>
                <a:gd name="connsiteY8" fmla="*/ 83037 h 2607872"/>
                <a:gd name="connsiteX9" fmla="*/ 1501254 w 3985147"/>
                <a:gd name="connsiteY9" fmla="*/ 137628 h 2607872"/>
                <a:gd name="connsiteX10" fmla="*/ 1583141 w 3985147"/>
                <a:gd name="connsiteY10" fmla="*/ 192219 h 2607872"/>
                <a:gd name="connsiteX11" fmla="*/ 1665027 w 3985147"/>
                <a:gd name="connsiteY11" fmla="*/ 233162 h 2607872"/>
                <a:gd name="connsiteX12" fmla="*/ 1746914 w 3985147"/>
                <a:gd name="connsiteY12" fmla="*/ 246810 h 2607872"/>
                <a:gd name="connsiteX13" fmla="*/ 1924335 w 3985147"/>
                <a:gd name="connsiteY13" fmla="*/ 233162 h 2607872"/>
                <a:gd name="connsiteX14" fmla="*/ 2006221 w 3985147"/>
                <a:gd name="connsiteY14" fmla="*/ 205866 h 2607872"/>
                <a:gd name="connsiteX15" fmla="*/ 2088108 w 3985147"/>
                <a:gd name="connsiteY15" fmla="*/ 151275 h 2607872"/>
                <a:gd name="connsiteX16" fmla="*/ 2210938 w 3985147"/>
                <a:gd name="connsiteY16" fmla="*/ 83037 h 2607872"/>
                <a:gd name="connsiteX17" fmla="*/ 2251881 w 3985147"/>
                <a:gd name="connsiteY17" fmla="*/ 55741 h 2607872"/>
                <a:gd name="connsiteX18" fmla="*/ 2429302 w 3985147"/>
                <a:gd name="connsiteY18" fmla="*/ 14798 h 2607872"/>
                <a:gd name="connsiteX19" fmla="*/ 2852383 w 3985147"/>
                <a:gd name="connsiteY19" fmla="*/ 42093 h 2607872"/>
                <a:gd name="connsiteX20" fmla="*/ 2975212 w 3985147"/>
                <a:gd name="connsiteY20" fmla="*/ 96684 h 2607872"/>
                <a:gd name="connsiteX21" fmla="*/ 3016156 w 3985147"/>
                <a:gd name="connsiteY21" fmla="*/ 110332 h 2607872"/>
                <a:gd name="connsiteX22" fmla="*/ 3098042 w 3985147"/>
                <a:gd name="connsiteY22" fmla="*/ 151275 h 2607872"/>
                <a:gd name="connsiteX23" fmla="*/ 3138986 w 3985147"/>
                <a:gd name="connsiteY23" fmla="*/ 178571 h 2607872"/>
                <a:gd name="connsiteX24" fmla="*/ 3220872 w 3985147"/>
                <a:gd name="connsiteY24" fmla="*/ 205866 h 2607872"/>
                <a:gd name="connsiteX25" fmla="*/ 3302759 w 3985147"/>
                <a:gd name="connsiteY25" fmla="*/ 260457 h 2607872"/>
                <a:gd name="connsiteX26" fmla="*/ 3343702 w 3985147"/>
                <a:gd name="connsiteY26" fmla="*/ 274105 h 2607872"/>
                <a:gd name="connsiteX27" fmla="*/ 3384645 w 3985147"/>
                <a:gd name="connsiteY27" fmla="*/ 301401 h 2607872"/>
                <a:gd name="connsiteX28" fmla="*/ 3425589 w 3985147"/>
                <a:gd name="connsiteY28" fmla="*/ 315049 h 2607872"/>
                <a:gd name="connsiteX29" fmla="*/ 3466532 w 3985147"/>
                <a:gd name="connsiteY29" fmla="*/ 342344 h 2607872"/>
                <a:gd name="connsiteX30" fmla="*/ 3507475 w 3985147"/>
                <a:gd name="connsiteY30" fmla="*/ 355992 h 2607872"/>
                <a:gd name="connsiteX31" fmla="*/ 3589362 w 3985147"/>
                <a:gd name="connsiteY31" fmla="*/ 396935 h 2607872"/>
                <a:gd name="connsiteX32" fmla="*/ 3630305 w 3985147"/>
                <a:gd name="connsiteY32" fmla="*/ 437878 h 2607872"/>
                <a:gd name="connsiteX33" fmla="*/ 3712192 w 3985147"/>
                <a:gd name="connsiteY33" fmla="*/ 492469 h 2607872"/>
                <a:gd name="connsiteX34" fmla="*/ 3753135 w 3985147"/>
                <a:gd name="connsiteY34" fmla="*/ 533413 h 2607872"/>
                <a:gd name="connsiteX35" fmla="*/ 3794078 w 3985147"/>
                <a:gd name="connsiteY35" fmla="*/ 560708 h 2607872"/>
                <a:gd name="connsiteX36" fmla="*/ 3862317 w 3985147"/>
                <a:gd name="connsiteY36" fmla="*/ 642595 h 2607872"/>
                <a:gd name="connsiteX37" fmla="*/ 3889612 w 3985147"/>
                <a:gd name="connsiteY37" fmla="*/ 697186 h 2607872"/>
                <a:gd name="connsiteX38" fmla="*/ 3944203 w 3985147"/>
                <a:gd name="connsiteY38" fmla="*/ 779072 h 2607872"/>
                <a:gd name="connsiteX39" fmla="*/ 3971499 w 3985147"/>
                <a:gd name="connsiteY39" fmla="*/ 860959 h 2607872"/>
                <a:gd name="connsiteX40" fmla="*/ 3985147 w 3985147"/>
                <a:gd name="connsiteY40" fmla="*/ 983789 h 2607872"/>
                <a:gd name="connsiteX41" fmla="*/ 3971499 w 3985147"/>
                <a:gd name="connsiteY41" fmla="*/ 1243096 h 2607872"/>
                <a:gd name="connsiteX42" fmla="*/ 3916908 w 3985147"/>
                <a:gd name="connsiteY42" fmla="*/ 1365926 h 2607872"/>
                <a:gd name="connsiteX43" fmla="*/ 3875965 w 3985147"/>
                <a:gd name="connsiteY43" fmla="*/ 1379574 h 2607872"/>
                <a:gd name="connsiteX44" fmla="*/ 3835021 w 3985147"/>
                <a:gd name="connsiteY44" fmla="*/ 1406869 h 2607872"/>
                <a:gd name="connsiteX45" fmla="*/ 3794078 w 3985147"/>
                <a:gd name="connsiteY45" fmla="*/ 1420517 h 2607872"/>
                <a:gd name="connsiteX46" fmla="*/ 3753135 w 3985147"/>
                <a:gd name="connsiteY46" fmla="*/ 1447813 h 2607872"/>
                <a:gd name="connsiteX47" fmla="*/ 3385969 w 3985147"/>
                <a:gd name="connsiteY47" fmla="*/ 1475108 h 2607872"/>
                <a:gd name="connsiteX48" fmla="*/ 2960336 w 3985147"/>
                <a:gd name="connsiteY48" fmla="*/ 1365926 h 2607872"/>
                <a:gd name="connsiteX49" fmla="*/ 2511189 w 3985147"/>
                <a:gd name="connsiteY49" fmla="*/ 1502404 h 2607872"/>
                <a:gd name="connsiteX50" fmla="*/ 2456597 w 3985147"/>
                <a:gd name="connsiteY50" fmla="*/ 1516051 h 2607872"/>
                <a:gd name="connsiteX51" fmla="*/ 2415654 w 3985147"/>
                <a:gd name="connsiteY51" fmla="*/ 1543347 h 2607872"/>
                <a:gd name="connsiteX52" fmla="*/ 2320120 w 3985147"/>
                <a:gd name="connsiteY52" fmla="*/ 1584290 h 2607872"/>
                <a:gd name="connsiteX53" fmla="*/ 2224586 w 3985147"/>
                <a:gd name="connsiteY53" fmla="*/ 1638881 h 2607872"/>
                <a:gd name="connsiteX54" fmla="*/ 2169995 w 3985147"/>
                <a:gd name="connsiteY54" fmla="*/ 1679825 h 2607872"/>
                <a:gd name="connsiteX55" fmla="*/ 2088108 w 3985147"/>
                <a:gd name="connsiteY55" fmla="*/ 1707120 h 2607872"/>
                <a:gd name="connsiteX56" fmla="*/ 2006221 w 3985147"/>
                <a:gd name="connsiteY56" fmla="*/ 1775359 h 2607872"/>
                <a:gd name="connsiteX57" fmla="*/ 1965278 w 3985147"/>
                <a:gd name="connsiteY57" fmla="*/ 1802654 h 2607872"/>
                <a:gd name="connsiteX58" fmla="*/ 1897039 w 3985147"/>
                <a:gd name="connsiteY58" fmla="*/ 1857246 h 2607872"/>
                <a:gd name="connsiteX59" fmla="*/ 1869744 w 3985147"/>
                <a:gd name="connsiteY59" fmla="*/ 1898189 h 2607872"/>
                <a:gd name="connsiteX60" fmla="*/ 1828800 w 3985147"/>
                <a:gd name="connsiteY60" fmla="*/ 1925484 h 2607872"/>
                <a:gd name="connsiteX61" fmla="*/ 1733266 w 3985147"/>
                <a:gd name="connsiteY61" fmla="*/ 2048314 h 2607872"/>
                <a:gd name="connsiteX62" fmla="*/ 1678675 w 3985147"/>
                <a:gd name="connsiteY62" fmla="*/ 2130201 h 2607872"/>
                <a:gd name="connsiteX63" fmla="*/ 1624084 w 3985147"/>
                <a:gd name="connsiteY63" fmla="*/ 2212087 h 2607872"/>
                <a:gd name="connsiteX64" fmla="*/ 1596789 w 3985147"/>
                <a:gd name="connsiteY64" fmla="*/ 2253031 h 2607872"/>
                <a:gd name="connsiteX65" fmla="*/ 1555845 w 3985147"/>
                <a:gd name="connsiteY65" fmla="*/ 2293974 h 2607872"/>
                <a:gd name="connsiteX66" fmla="*/ 1528550 w 3985147"/>
                <a:gd name="connsiteY66" fmla="*/ 2334917 h 2607872"/>
                <a:gd name="connsiteX67" fmla="*/ 1392450 w 3985147"/>
                <a:gd name="connsiteY67" fmla="*/ 2471395 h 2607872"/>
                <a:gd name="connsiteX68" fmla="*/ 1200436 w 3985147"/>
                <a:gd name="connsiteY68" fmla="*/ 2580577 h 2607872"/>
                <a:gd name="connsiteX69" fmla="*/ 982638 w 3985147"/>
                <a:gd name="connsiteY69" fmla="*/ 2607872 h 2607872"/>
                <a:gd name="connsiteX70" fmla="*/ 736980 w 3985147"/>
                <a:gd name="connsiteY70" fmla="*/ 2525986 h 2607872"/>
                <a:gd name="connsiteX71" fmla="*/ 614150 w 3985147"/>
                <a:gd name="connsiteY71" fmla="*/ 2389508 h 2607872"/>
                <a:gd name="connsiteX72" fmla="*/ 586854 w 3985147"/>
                <a:gd name="connsiteY72" fmla="*/ 2348565 h 2607872"/>
                <a:gd name="connsiteX73" fmla="*/ 545911 w 3985147"/>
                <a:gd name="connsiteY73" fmla="*/ 2321269 h 2607872"/>
                <a:gd name="connsiteX74" fmla="*/ 518615 w 3985147"/>
                <a:gd name="connsiteY74" fmla="*/ 2280326 h 2607872"/>
                <a:gd name="connsiteX75" fmla="*/ 464024 w 3985147"/>
                <a:gd name="connsiteY75" fmla="*/ 2157496 h 2607872"/>
                <a:gd name="connsiteX76" fmla="*/ 423081 w 3985147"/>
                <a:gd name="connsiteY76" fmla="*/ 2061962 h 2607872"/>
                <a:gd name="connsiteX77" fmla="*/ 395786 w 3985147"/>
                <a:gd name="connsiteY77" fmla="*/ 2021019 h 2607872"/>
                <a:gd name="connsiteX78" fmla="*/ 368490 w 3985147"/>
                <a:gd name="connsiteY78" fmla="*/ 1939132 h 2607872"/>
                <a:gd name="connsiteX79" fmla="*/ 286603 w 3985147"/>
                <a:gd name="connsiteY79" fmla="*/ 1816302 h 2607872"/>
                <a:gd name="connsiteX80" fmla="*/ 232012 w 3985147"/>
                <a:gd name="connsiteY80" fmla="*/ 1734416 h 2607872"/>
                <a:gd name="connsiteX81" fmla="*/ 191069 w 3985147"/>
                <a:gd name="connsiteY81" fmla="*/ 1693472 h 2607872"/>
                <a:gd name="connsiteX82" fmla="*/ 136478 w 3985147"/>
                <a:gd name="connsiteY82" fmla="*/ 1611586 h 2607872"/>
                <a:gd name="connsiteX83" fmla="*/ 122830 w 3985147"/>
                <a:gd name="connsiteY83" fmla="*/ 1570643 h 2607872"/>
                <a:gd name="connsiteX84" fmla="*/ 68239 w 3985147"/>
                <a:gd name="connsiteY84" fmla="*/ 1488756 h 2607872"/>
                <a:gd name="connsiteX85" fmla="*/ 40944 w 3985147"/>
                <a:gd name="connsiteY85" fmla="*/ 1447813 h 2607872"/>
                <a:gd name="connsiteX86" fmla="*/ 13648 w 3985147"/>
                <a:gd name="connsiteY86" fmla="*/ 1365926 h 2607872"/>
                <a:gd name="connsiteX87" fmla="*/ 0 w 3985147"/>
                <a:gd name="connsiteY87" fmla="*/ 1324983 h 2607872"/>
                <a:gd name="connsiteX88" fmla="*/ 13648 w 3985147"/>
                <a:gd name="connsiteY88" fmla="*/ 1052028 h 2607872"/>
                <a:gd name="connsiteX89" fmla="*/ 27296 w 3985147"/>
                <a:gd name="connsiteY89" fmla="*/ 1011084 h 2607872"/>
                <a:gd name="connsiteX90" fmla="*/ 68239 w 3985147"/>
                <a:gd name="connsiteY90" fmla="*/ 983789 h 2607872"/>
                <a:gd name="connsiteX91" fmla="*/ 95535 w 3985147"/>
                <a:gd name="connsiteY91" fmla="*/ 942846 h 2607872"/>
                <a:gd name="connsiteX92" fmla="*/ 109183 w 3985147"/>
                <a:gd name="connsiteY92" fmla="*/ 901902 h 2607872"/>
                <a:gd name="connsiteX93" fmla="*/ 150126 w 3985147"/>
                <a:gd name="connsiteY93" fmla="*/ 874607 h 2607872"/>
                <a:gd name="connsiteX94" fmla="*/ 177421 w 3985147"/>
                <a:gd name="connsiteY94" fmla="*/ 792720 h 2607872"/>
                <a:gd name="connsiteX95" fmla="*/ 259308 w 3985147"/>
                <a:gd name="connsiteY95" fmla="*/ 738129 h 2607872"/>
                <a:gd name="connsiteX96" fmla="*/ 286603 w 3985147"/>
                <a:gd name="connsiteY96" fmla="*/ 697186 h 2607872"/>
                <a:gd name="connsiteX97" fmla="*/ 327547 w 3985147"/>
                <a:gd name="connsiteY97" fmla="*/ 669890 h 2607872"/>
                <a:gd name="connsiteX98" fmla="*/ 313899 w 3985147"/>
                <a:gd name="connsiteY98" fmla="*/ 697186 h 2607872"/>
                <a:gd name="connsiteX0" fmla="*/ 313899 w 3985147"/>
                <a:gd name="connsiteY0" fmla="*/ 698942 h 2609628"/>
                <a:gd name="connsiteX1" fmla="*/ 313899 w 3985147"/>
                <a:gd name="connsiteY1" fmla="*/ 698942 h 2609628"/>
                <a:gd name="connsiteX2" fmla="*/ 368490 w 3985147"/>
                <a:gd name="connsiteY2" fmla="*/ 589760 h 2609628"/>
                <a:gd name="connsiteX3" fmla="*/ 436351 w 3985147"/>
                <a:gd name="connsiteY3" fmla="*/ 398691 h 2609628"/>
                <a:gd name="connsiteX4" fmla="*/ 517764 w 3985147"/>
                <a:gd name="connsiteY4" fmla="*/ 248566 h 2609628"/>
                <a:gd name="connsiteX5" fmla="*/ 858200 w 3985147"/>
                <a:gd name="connsiteY5" fmla="*/ 16555 h 2609628"/>
                <a:gd name="connsiteX6" fmla="*/ 1255595 w 3985147"/>
                <a:gd name="connsiteY6" fmla="*/ 43849 h 2609628"/>
                <a:gd name="connsiteX7" fmla="*/ 1093525 w 3985147"/>
                <a:gd name="connsiteY7" fmla="*/ 2906 h 2609628"/>
                <a:gd name="connsiteX8" fmla="*/ 1501254 w 3985147"/>
                <a:gd name="connsiteY8" fmla="*/ 139384 h 2609628"/>
                <a:gd name="connsiteX9" fmla="*/ 1583141 w 3985147"/>
                <a:gd name="connsiteY9" fmla="*/ 193975 h 2609628"/>
                <a:gd name="connsiteX10" fmla="*/ 1665027 w 3985147"/>
                <a:gd name="connsiteY10" fmla="*/ 234918 h 2609628"/>
                <a:gd name="connsiteX11" fmla="*/ 1746914 w 3985147"/>
                <a:gd name="connsiteY11" fmla="*/ 248566 h 2609628"/>
                <a:gd name="connsiteX12" fmla="*/ 1924335 w 3985147"/>
                <a:gd name="connsiteY12" fmla="*/ 234918 h 2609628"/>
                <a:gd name="connsiteX13" fmla="*/ 2006221 w 3985147"/>
                <a:gd name="connsiteY13" fmla="*/ 207622 h 2609628"/>
                <a:gd name="connsiteX14" fmla="*/ 2088108 w 3985147"/>
                <a:gd name="connsiteY14" fmla="*/ 153031 h 2609628"/>
                <a:gd name="connsiteX15" fmla="*/ 2210938 w 3985147"/>
                <a:gd name="connsiteY15" fmla="*/ 84793 h 2609628"/>
                <a:gd name="connsiteX16" fmla="*/ 2251881 w 3985147"/>
                <a:gd name="connsiteY16" fmla="*/ 57497 h 2609628"/>
                <a:gd name="connsiteX17" fmla="*/ 2429302 w 3985147"/>
                <a:gd name="connsiteY17" fmla="*/ 16554 h 2609628"/>
                <a:gd name="connsiteX18" fmla="*/ 2852383 w 3985147"/>
                <a:gd name="connsiteY18" fmla="*/ 43849 h 2609628"/>
                <a:gd name="connsiteX19" fmla="*/ 2975212 w 3985147"/>
                <a:gd name="connsiteY19" fmla="*/ 98440 h 2609628"/>
                <a:gd name="connsiteX20" fmla="*/ 3016156 w 3985147"/>
                <a:gd name="connsiteY20" fmla="*/ 112088 h 2609628"/>
                <a:gd name="connsiteX21" fmla="*/ 3098042 w 3985147"/>
                <a:gd name="connsiteY21" fmla="*/ 153031 h 2609628"/>
                <a:gd name="connsiteX22" fmla="*/ 3138986 w 3985147"/>
                <a:gd name="connsiteY22" fmla="*/ 180327 h 2609628"/>
                <a:gd name="connsiteX23" fmla="*/ 3220872 w 3985147"/>
                <a:gd name="connsiteY23" fmla="*/ 207622 h 2609628"/>
                <a:gd name="connsiteX24" fmla="*/ 3302759 w 3985147"/>
                <a:gd name="connsiteY24" fmla="*/ 262213 h 2609628"/>
                <a:gd name="connsiteX25" fmla="*/ 3343702 w 3985147"/>
                <a:gd name="connsiteY25" fmla="*/ 275861 h 2609628"/>
                <a:gd name="connsiteX26" fmla="*/ 3384645 w 3985147"/>
                <a:gd name="connsiteY26" fmla="*/ 303157 h 2609628"/>
                <a:gd name="connsiteX27" fmla="*/ 3425589 w 3985147"/>
                <a:gd name="connsiteY27" fmla="*/ 316805 h 2609628"/>
                <a:gd name="connsiteX28" fmla="*/ 3466532 w 3985147"/>
                <a:gd name="connsiteY28" fmla="*/ 344100 h 2609628"/>
                <a:gd name="connsiteX29" fmla="*/ 3507475 w 3985147"/>
                <a:gd name="connsiteY29" fmla="*/ 357748 h 2609628"/>
                <a:gd name="connsiteX30" fmla="*/ 3589362 w 3985147"/>
                <a:gd name="connsiteY30" fmla="*/ 398691 h 2609628"/>
                <a:gd name="connsiteX31" fmla="*/ 3630305 w 3985147"/>
                <a:gd name="connsiteY31" fmla="*/ 439634 h 2609628"/>
                <a:gd name="connsiteX32" fmla="*/ 3712192 w 3985147"/>
                <a:gd name="connsiteY32" fmla="*/ 494225 h 2609628"/>
                <a:gd name="connsiteX33" fmla="*/ 3753135 w 3985147"/>
                <a:gd name="connsiteY33" fmla="*/ 535169 h 2609628"/>
                <a:gd name="connsiteX34" fmla="*/ 3794078 w 3985147"/>
                <a:gd name="connsiteY34" fmla="*/ 562464 h 2609628"/>
                <a:gd name="connsiteX35" fmla="*/ 3862317 w 3985147"/>
                <a:gd name="connsiteY35" fmla="*/ 644351 h 2609628"/>
                <a:gd name="connsiteX36" fmla="*/ 3889612 w 3985147"/>
                <a:gd name="connsiteY36" fmla="*/ 698942 h 2609628"/>
                <a:gd name="connsiteX37" fmla="*/ 3944203 w 3985147"/>
                <a:gd name="connsiteY37" fmla="*/ 780828 h 2609628"/>
                <a:gd name="connsiteX38" fmla="*/ 3971499 w 3985147"/>
                <a:gd name="connsiteY38" fmla="*/ 862715 h 2609628"/>
                <a:gd name="connsiteX39" fmla="*/ 3985147 w 3985147"/>
                <a:gd name="connsiteY39" fmla="*/ 985545 h 2609628"/>
                <a:gd name="connsiteX40" fmla="*/ 3971499 w 3985147"/>
                <a:gd name="connsiteY40" fmla="*/ 1244852 h 2609628"/>
                <a:gd name="connsiteX41" fmla="*/ 3916908 w 3985147"/>
                <a:gd name="connsiteY41" fmla="*/ 1367682 h 2609628"/>
                <a:gd name="connsiteX42" fmla="*/ 3875965 w 3985147"/>
                <a:gd name="connsiteY42" fmla="*/ 1381330 h 2609628"/>
                <a:gd name="connsiteX43" fmla="*/ 3835021 w 3985147"/>
                <a:gd name="connsiteY43" fmla="*/ 1408625 h 2609628"/>
                <a:gd name="connsiteX44" fmla="*/ 3794078 w 3985147"/>
                <a:gd name="connsiteY44" fmla="*/ 1422273 h 2609628"/>
                <a:gd name="connsiteX45" fmla="*/ 3753135 w 3985147"/>
                <a:gd name="connsiteY45" fmla="*/ 1449569 h 2609628"/>
                <a:gd name="connsiteX46" fmla="*/ 3385969 w 3985147"/>
                <a:gd name="connsiteY46" fmla="*/ 1476864 h 2609628"/>
                <a:gd name="connsiteX47" fmla="*/ 2960336 w 3985147"/>
                <a:gd name="connsiteY47" fmla="*/ 1367682 h 2609628"/>
                <a:gd name="connsiteX48" fmla="*/ 2511189 w 3985147"/>
                <a:gd name="connsiteY48" fmla="*/ 1504160 h 2609628"/>
                <a:gd name="connsiteX49" fmla="*/ 2456597 w 3985147"/>
                <a:gd name="connsiteY49" fmla="*/ 1517807 h 2609628"/>
                <a:gd name="connsiteX50" fmla="*/ 2415654 w 3985147"/>
                <a:gd name="connsiteY50" fmla="*/ 1545103 h 2609628"/>
                <a:gd name="connsiteX51" fmla="*/ 2320120 w 3985147"/>
                <a:gd name="connsiteY51" fmla="*/ 1586046 h 2609628"/>
                <a:gd name="connsiteX52" fmla="*/ 2224586 w 3985147"/>
                <a:gd name="connsiteY52" fmla="*/ 1640637 h 2609628"/>
                <a:gd name="connsiteX53" fmla="*/ 2169995 w 3985147"/>
                <a:gd name="connsiteY53" fmla="*/ 1681581 h 2609628"/>
                <a:gd name="connsiteX54" fmla="*/ 2088108 w 3985147"/>
                <a:gd name="connsiteY54" fmla="*/ 1708876 h 2609628"/>
                <a:gd name="connsiteX55" fmla="*/ 2006221 w 3985147"/>
                <a:gd name="connsiteY55" fmla="*/ 1777115 h 2609628"/>
                <a:gd name="connsiteX56" fmla="*/ 1965278 w 3985147"/>
                <a:gd name="connsiteY56" fmla="*/ 1804410 h 2609628"/>
                <a:gd name="connsiteX57" fmla="*/ 1897039 w 3985147"/>
                <a:gd name="connsiteY57" fmla="*/ 1859002 h 2609628"/>
                <a:gd name="connsiteX58" fmla="*/ 1869744 w 3985147"/>
                <a:gd name="connsiteY58" fmla="*/ 1899945 h 2609628"/>
                <a:gd name="connsiteX59" fmla="*/ 1828800 w 3985147"/>
                <a:gd name="connsiteY59" fmla="*/ 1927240 h 2609628"/>
                <a:gd name="connsiteX60" fmla="*/ 1733266 w 3985147"/>
                <a:gd name="connsiteY60" fmla="*/ 2050070 h 2609628"/>
                <a:gd name="connsiteX61" fmla="*/ 1678675 w 3985147"/>
                <a:gd name="connsiteY61" fmla="*/ 2131957 h 2609628"/>
                <a:gd name="connsiteX62" fmla="*/ 1624084 w 3985147"/>
                <a:gd name="connsiteY62" fmla="*/ 2213843 h 2609628"/>
                <a:gd name="connsiteX63" fmla="*/ 1596789 w 3985147"/>
                <a:gd name="connsiteY63" fmla="*/ 2254787 h 2609628"/>
                <a:gd name="connsiteX64" fmla="*/ 1555845 w 3985147"/>
                <a:gd name="connsiteY64" fmla="*/ 2295730 h 2609628"/>
                <a:gd name="connsiteX65" fmla="*/ 1528550 w 3985147"/>
                <a:gd name="connsiteY65" fmla="*/ 2336673 h 2609628"/>
                <a:gd name="connsiteX66" fmla="*/ 1392450 w 3985147"/>
                <a:gd name="connsiteY66" fmla="*/ 2473151 h 2609628"/>
                <a:gd name="connsiteX67" fmla="*/ 1200436 w 3985147"/>
                <a:gd name="connsiteY67" fmla="*/ 2582333 h 2609628"/>
                <a:gd name="connsiteX68" fmla="*/ 982638 w 3985147"/>
                <a:gd name="connsiteY68" fmla="*/ 2609628 h 2609628"/>
                <a:gd name="connsiteX69" fmla="*/ 736980 w 3985147"/>
                <a:gd name="connsiteY69" fmla="*/ 2527742 h 2609628"/>
                <a:gd name="connsiteX70" fmla="*/ 614150 w 3985147"/>
                <a:gd name="connsiteY70" fmla="*/ 2391264 h 2609628"/>
                <a:gd name="connsiteX71" fmla="*/ 586854 w 3985147"/>
                <a:gd name="connsiteY71" fmla="*/ 2350321 h 2609628"/>
                <a:gd name="connsiteX72" fmla="*/ 545911 w 3985147"/>
                <a:gd name="connsiteY72" fmla="*/ 2323025 h 2609628"/>
                <a:gd name="connsiteX73" fmla="*/ 518615 w 3985147"/>
                <a:gd name="connsiteY73" fmla="*/ 2282082 h 2609628"/>
                <a:gd name="connsiteX74" fmla="*/ 464024 w 3985147"/>
                <a:gd name="connsiteY74" fmla="*/ 2159252 h 2609628"/>
                <a:gd name="connsiteX75" fmla="*/ 423081 w 3985147"/>
                <a:gd name="connsiteY75" fmla="*/ 2063718 h 2609628"/>
                <a:gd name="connsiteX76" fmla="*/ 395786 w 3985147"/>
                <a:gd name="connsiteY76" fmla="*/ 2022775 h 2609628"/>
                <a:gd name="connsiteX77" fmla="*/ 368490 w 3985147"/>
                <a:gd name="connsiteY77" fmla="*/ 1940888 h 2609628"/>
                <a:gd name="connsiteX78" fmla="*/ 286603 w 3985147"/>
                <a:gd name="connsiteY78" fmla="*/ 1818058 h 2609628"/>
                <a:gd name="connsiteX79" fmla="*/ 232012 w 3985147"/>
                <a:gd name="connsiteY79" fmla="*/ 1736172 h 2609628"/>
                <a:gd name="connsiteX80" fmla="*/ 191069 w 3985147"/>
                <a:gd name="connsiteY80" fmla="*/ 1695228 h 2609628"/>
                <a:gd name="connsiteX81" fmla="*/ 136478 w 3985147"/>
                <a:gd name="connsiteY81" fmla="*/ 1613342 h 2609628"/>
                <a:gd name="connsiteX82" fmla="*/ 122830 w 3985147"/>
                <a:gd name="connsiteY82" fmla="*/ 1572399 h 2609628"/>
                <a:gd name="connsiteX83" fmla="*/ 68239 w 3985147"/>
                <a:gd name="connsiteY83" fmla="*/ 1490512 h 2609628"/>
                <a:gd name="connsiteX84" fmla="*/ 40944 w 3985147"/>
                <a:gd name="connsiteY84" fmla="*/ 1449569 h 2609628"/>
                <a:gd name="connsiteX85" fmla="*/ 13648 w 3985147"/>
                <a:gd name="connsiteY85" fmla="*/ 1367682 h 2609628"/>
                <a:gd name="connsiteX86" fmla="*/ 0 w 3985147"/>
                <a:gd name="connsiteY86" fmla="*/ 1326739 h 2609628"/>
                <a:gd name="connsiteX87" fmla="*/ 13648 w 3985147"/>
                <a:gd name="connsiteY87" fmla="*/ 1053784 h 2609628"/>
                <a:gd name="connsiteX88" fmla="*/ 27296 w 3985147"/>
                <a:gd name="connsiteY88" fmla="*/ 1012840 h 2609628"/>
                <a:gd name="connsiteX89" fmla="*/ 68239 w 3985147"/>
                <a:gd name="connsiteY89" fmla="*/ 985545 h 2609628"/>
                <a:gd name="connsiteX90" fmla="*/ 95535 w 3985147"/>
                <a:gd name="connsiteY90" fmla="*/ 944602 h 2609628"/>
                <a:gd name="connsiteX91" fmla="*/ 109183 w 3985147"/>
                <a:gd name="connsiteY91" fmla="*/ 903658 h 2609628"/>
                <a:gd name="connsiteX92" fmla="*/ 150126 w 3985147"/>
                <a:gd name="connsiteY92" fmla="*/ 876363 h 2609628"/>
                <a:gd name="connsiteX93" fmla="*/ 177421 w 3985147"/>
                <a:gd name="connsiteY93" fmla="*/ 794476 h 2609628"/>
                <a:gd name="connsiteX94" fmla="*/ 259308 w 3985147"/>
                <a:gd name="connsiteY94" fmla="*/ 739885 h 2609628"/>
                <a:gd name="connsiteX95" fmla="*/ 286603 w 3985147"/>
                <a:gd name="connsiteY95" fmla="*/ 698942 h 2609628"/>
                <a:gd name="connsiteX96" fmla="*/ 327547 w 3985147"/>
                <a:gd name="connsiteY96" fmla="*/ 671646 h 2609628"/>
                <a:gd name="connsiteX97" fmla="*/ 313899 w 3985147"/>
                <a:gd name="connsiteY97" fmla="*/ 698942 h 2609628"/>
                <a:gd name="connsiteX0" fmla="*/ 313899 w 3985147"/>
                <a:gd name="connsiteY0" fmla="*/ 698942 h 2609628"/>
                <a:gd name="connsiteX1" fmla="*/ 313899 w 3985147"/>
                <a:gd name="connsiteY1" fmla="*/ 698942 h 2609628"/>
                <a:gd name="connsiteX2" fmla="*/ 368490 w 3985147"/>
                <a:gd name="connsiteY2" fmla="*/ 589760 h 2609628"/>
                <a:gd name="connsiteX3" fmla="*/ 436351 w 3985147"/>
                <a:gd name="connsiteY3" fmla="*/ 398691 h 2609628"/>
                <a:gd name="connsiteX4" fmla="*/ 517764 w 3985147"/>
                <a:gd name="connsiteY4" fmla="*/ 248566 h 2609628"/>
                <a:gd name="connsiteX5" fmla="*/ 858200 w 3985147"/>
                <a:gd name="connsiteY5" fmla="*/ 16555 h 2609628"/>
                <a:gd name="connsiteX6" fmla="*/ 1255595 w 3985147"/>
                <a:gd name="connsiteY6" fmla="*/ 43849 h 2609628"/>
                <a:gd name="connsiteX7" fmla="*/ 1093525 w 3985147"/>
                <a:gd name="connsiteY7" fmla="*/ 2906 h 2609628"/>
                <a:gd name="connsiteX8" fmla="*/ 1501254 w 3985147"/>
                <a:gd name="connsiteY8" fmla="*/ 139384 h 2609628"/>
                <a:gd name="connsiteX9" fmla="*/ 1665027 w 3985147"/>
                <a:gd name="connsiteY9" fmla="*/ 234918 h 2609628"/>
                <a:gd name="connsiteX10" fmla="*/ 1746914 w 3985147"/>
                <a:gd name="connsiteY10" fmla="*/ 248566 h 2609628"/>
                <a:gd name="connsiteX11" fmla="*/ 1924335 w 3985147"/>
                <a:gd name="connsiteY11" fmla="*/ 234918 h 2609628"/>
                <a:gd name="connsiteX12" fmla="*/ 2006221 w 3985147"/>
                <a:gd name="connsiteY12" fmla="*/ 207622 h 2609628"/>
                <a:gd name="connsiteX13" fmla="*/ 2088108 w 3985147"/>
                <a:gd name="connsiteY13" fmla="*/ 153031 h 2609628"/>
                <a:gd name="connsiteX14" fmla="*/ 2210938 w 3985147"/>
                <a:gd name="connsiteY14" fmla="*/ 84793 h 2609628"/>
                <a:gd name="connsiteX15" fmla="*/ 2251881 w 3985147"/>
                <a:gd name="connsiteY15" fmla="*/ 57497 h 2609628"/>
                <a:gd name="connsiteX16" fmla="*/ 2429302 w 3985147"/>
                <a:gd name="connsiteY16" fmla="*/ 16554 h 2609628"/>
                <a:gd name="connsiteX17" fmla="*/ 2852383 w 3985147"/>
                <a:gd name="connsiteY17" fmla="*/ 43849 h 2609628"/>
                <a:gd name="connsiteX18" fmla="*/ 2975212 w 3985147"/>
                <a:gd name="connsiteY18" fmla="*/ 98440 h 2609628"/>
                <a:gd name="connsiteX19" fmla="*/ 3016156 w 3985147"/>
                <a:gd name="connsiteY19" fmla="*/ 112088 h 2609628"/>
                <a:gd name="connsiteX20" fmla="*/ 3098042 w 3985147"/>
                <a:gd name="connsiteY20" fmla="*/ 153031 h 2609628"/>
                <a:gd name="connsiteX21" fmla="*/ 3138986 w 3985147"/>
                <a:gd name="connsiteY21" fmla="*/ 180327 h 2609628"/>
                <a:gd name="connsiteX22" fmla="*/ 3220872 w 3985147"/>
                <a:gd name="connsiteY22" fmla="*/ 207622 h 2609628"/>
                <a:gd name="connsiteX23" fmla="*/ 3302759 w 3985147"/>
                <a:gd name="connsiteY23" fmla="*/ 262213 h 2609628"/>
                <a:gd name="connsiteX24" fmla="*/ 3343702 w 3985147"/>
                <a:gd name="connsiteY24" fmla="*/ 275861 h 2609628"/>
                <a:gd name="connsiteX25" fmla="*/ 3384645 w 3985147"/>
                <a:gd name="connsiteY25" fmla="*/ 303157 h 2609628"/>
                <a:gd name="connsiteX26" fmla="*/ 3425589 w 3985147"/>
                <a:gd name="connsiteY26" fmla="*/ 316805 h 2609628"/>
                <a:gd name="connsiteX27" fmla="*/ 3466532 w 3985147"/>
                <a:gd name="connsiteY27" fmla="*/ 344100 h 2609628"/>
                <a:gd name="connsiteX28" fmla="*/ 3507475 w 3985147"/>
                <a:gd name="connsiteY28" fmla="*/ 357748 h 2609628"/>
                <a:gd name="connsiteX29" fmla="*/ 3589362 w 3985147"/>
                <a:gd name="connsiteY29" fmla="*/ 398691 h 2609628"/>
                <a:gd name="connsiteX30" fmla="*/ 3630305 w 3985147"/>
                <a:gd name="connsiteY30" fmla="*/ 439634 h 2609628"/>
                <a:gd name="connsiteX31" fmla="*/ 3712192 w 3985147"/>
                <a:gd name="connsiteY31" fmla="*/ 494225 h 2609628"/>
                <a:gd name="connsiteX32" fmla="*/ 3753135 w 3985147"/>
                <a:gd name="connsiteY32" fmla="*/ 535169 h 2609628"/>
                <a:gd name="connsiteX33" fmla="*/ 3794078 w 3985147"/>
                <a:gd name="connsiteY33" fmla="*/ 562464 h 2609628"/>
                <a:gd name="connsiteX34" fmla="*/ 3862317 w 3985147"/>
                <a:gd name="connsiteY34" fmla="*/ 644351 h 2609628"/>
                <a:gd name="connsiteX35" fmla="*/ 3889612 w 3985147"/>
                <a:gd name="connsiteY35" fmla="*/ 698942 h 2609628"/>
                <a:gd name="connsiteX36" fmla="*/ 3944203 w 3985147"/>
                <a:gd name="connsiteY36" fmla="*/ 780828 h 2609628"/>
                <a:gd name="connsiteX37" fmla="*/ 3971499 w 3985147"/>
                <a:gd name="connsiteY37" fmla="*/ 862715 h 2609628"/>
                <a:gd name="connsiteX38" fmla="*/ 3985147 w 3985147"/>
                <a:gd name="connsiteY38" fmla="*/ 985545 h 2609628"/>
                <a:gd name="connsiteX39" fmla="*/ 3971499 w 3985147"/>
                <a:gd name="connsiteY39" fmla="*/ 1244852 h 2609628"/>
                <a:gd name="connsiteX40" fmla="*/ 3916908 w 3985147"/>
                <a:gd name="connsiteY40" fmla="*/ 1367682 h 2609628"/>
                <a:gd name="connsiteX41" fmla="*/ 3875965 w 3985147"/>
                <a:gd name="connsiteY41" fmla="*/ 1381330 h 2609628"/>
                <a:gd name="connsiteX42" fmla="*/ 3835021 w 3985147"/>
                <a:gd name="connsiteY42" fmla="*/ 1408625 h 2609628"/>
                <a:gd name="connsiteX43" fmla="*/ 3794078 w 3985147"/>
                <a:gd name="connsiteY43" fmla="*/ 1422273 h 2609628"/>
                <a:gd name="connsiteX44" fmla="*/ 3753135 w 3985147"/>
                <a:gd name="connsiteY44" fmla="*/ 1449569 h 2609628"/>
                <a:gd name="connsiteX45" fmla="*/ 3385969 w 3985147"/>
                <a:gd name="connsiteY45" fmla="*/ 1476864 h 2609628"/>
                <a:gd name="connsiteX46" fmla="*/ 2960336 w 3985147"/>
                <a:gd name="connsiteY46" fmla="*/ 1367682 h 2609628"/>
                <a:gd name="connsiteX47" fmla="*/ 2511189 w 3985147"/>
                <a:gd name="connsiteY47" fmla="*/ 1504160 h 2609628"/>
                <a:gd name="connsiteX48" fmla="*/ 2456597 w 3985147"/>
                <a:gd name="connsiteY48" fmla="*/ 1517807 h 2609628"/>
                <a:gd name="connsiteX49" fmla="*/ 2415654 w 3985147"/>
                <a:gd name="connsiteY49" fmla="*/ 1545103 h 2609628"/>
                <a:gd name="connsiteX50" fmla="*/ 2320120 w 3985147"/>
                <a:gd name="connsiteY50" fmla="*/ 1586046 h 2609628"/>
                <a:gd name="connsiteX51" fmla="*/ 2224586 w 3985147"/>
                <a:gd name="connsiteY51" fmla="*/ 1640637 h 2609628"/>
                <a:gd name="connsiteX52" fmla="*/ 2169995 w 3985147"/>
                <a:gd name="connsiteY52" fmla="*/ 1681581 h 2609628"/>
                <a:gd name="connsiteX53" fmla="*/ 2088108 w 3985147"/>
                <a:gd name="connsiteY53" fmla="*/ 1708876 h 2609628"/>
                <a:gd name="connsiteX54" fmla="*/ 2006221 w 3985147"/>
                <a:gd name="connsiteY54" fmla="*/ 1777115 h 2609628"/>
                <a:gd name="connsiteX55" fmla="*/ 1965278 w 3985147"/>
                <a:gd name="connsiteY55" fmla="*/ 1804410 h 2609628"/>
                <a:gd name="connsiteX56" fmla="*/ 1897039 w 3985147"/>
                <a:gd name="connsiteY56" fmla="*/ 1859002 h 2609628"/>
                <a:gd name="connsiteX57" fmla="*/ 1869744 w 3985147"/>
                <a:gd name="connsiteY57" fmla="*/ 1899945 h 2609628"/>
                <a:gd name="connsiteX58" fmla="*/ 1828800 w 3985147"/>
                <a:gd name="connsiteY58" fmla="*/ 1927240 h 2609628"/>
                <a:gd name="connsiteX59" fmla="*/ 1733266 w 3985147"/>
                <a:gd name="connsiteY59" fmla="*/ 2050070 h 2609628"/>
                <a:gd name="connsiteX60" fmla="*/ 1678675 w 3985147"/>
                <a:gd name="connsiteY60" fmla="*/ 2131957 h 2609628"/>
                <a:gd name="connsiteX61" fmla="*/ 1624084 w 3985147"/>
                <a:gd name="connsiteY61" fmla="*/ 2213843 h 2609628"/>
                <a:gd name="connsiteX62" fmla="*/ 1596789 w 3985147"/>
                <a:gd name="connsiteY62" fmla="*/ 2254787 h 2609628"/>
                <a:gd name="connsiteX63" fmla="*/ 1555845 w 3985147"/>
                <a:gd name="connsiteY63" fmla="*/ 2295730 h 2609628"/>
                <a:gd name="connsiteX64" fmla="*/ 1528550 w 3985147"/>
                <a:gd name="connsiteY64" fmla="*/ 2336673 h 2609628"/>
                <a:gd name="connsiteX65" fmla="*/ 1392450 w 3985147"/>
                <a:gd name="connsiteY65" fmla="*/ 2473151 h 2609628"/>
                <a:gd name="connsiteX66" fmla="*/ 1200436 w 3985147"/>
                <a:gd name="connsiteY66" fmla="*/ 2582333 h 2609628"/>
                <a:gd name="connsiteX67" fmla="*/ 982638 w 3985147"/>
                <a:gd name="connsiteY67" fmla="*/ 2609628 h 2609628"/>
                <a:gd name="connsiteX68" fmla="*/ 736980 w 3985147"/>
                <a:gd name="connsiteY68" fmla="*/ 2527742 h 2609628"/>
                <a:gd name="connsiteX69" fmla="*/ 614150 w 3985147"/>
                <a:gd name="connsiteY69" fmla="*/ 2391264 h 2609628"/>
                <a:gd name="connsiteX70" fmla="*/ 586854 w 3985147"/>
                <a:gd name="connsiteY70" fmla="*/ 2350321 h 2609628"/>
                <a:gd name="connsiteX71" fmla="*/ 545911 w 3985147"/>
                <a:gd name="connsiteY71" fmla="*/ 2323025 h 2609628"/>
                <a:gd name="connsiteX72" fmla="*/ 518615 w 3985147"/>
                <a:gd name="connsiteY72" fmla="*/ 2282082 h 2609628"/>
                <a:gd name="connsiteX73" fmla="*/ 464024 w 3985147"/>
                <a:gd name="connsiteY73" fmla="*/ 2159252 h 2609628"/>
                <a:gd name="connsiteX74" fmla="*/ 423081 w 3985147"/>
                <a:gd name="connsiteY74" fmla="*/ 2063718 h 2609628"/>
                <a:gd name="connsiteX75" fmla="*/ 395786 w 3985147"/>
                <a:gd name="connsiteY75" fmla="*/ 2022775 h 2609628"/>
                <a:gd name="connsiteX76" fmla="*/ 368490 w 3985147"/>
                <a:gd name="connsiteY76" fmla="*/ 1940888 h 2609628"/>
                <a:gd name="connsiteX77" fmla="*/ 286603 w 3985147"/>
                <a:gd name="connsiteY77" fmla="*/ 1818058 h 2609628"/>
                <a:gd name="connsiteX78" fmla="*/ 232012 w 3985147"/>
                <a:gd name="connsiteY78" fmla="*/ 1736172 h 2609628"/>
                <a:gd name="connsiteX79" fmla="*/ 191069 w 3985147"/>
                <a:gd name="connsiteY79" fmla="*/ 1695228 h 2609628"/>
                <a:gd name="connsiteX80" fmla="*/ 136478 w 3985147"/>
                <a:gd name="connsiteY80" fmla="*/ 1613342 h 2609628"/>
                <a:gd name="connsiteX81" fmla="*/ 122830 w 3985147"/>
                <a:gd name="connsiteY81" fmla="*/ 1572399 h 2609628"/>
                <a:gd name="connsiteX82" fmla="*/ 68239 w 3985147"/>
                <a:gd name="connsiteY82" fmla="*/ 1490512 h 2609628"/>
                <a:gd name="connsiteX83" fmla="*/ 40944 w 3985147"/>
                <a:gd name="connsiteY83" fmla="*/ 1449569 h 2609628"/>
                <a:gd name="connsiteX84" fmla="*/ 13648 w 3985147"/>
                <a:gd name="connsiteY84" fmla="*/ 1367682 h 2609628"/>
                <a:gd name="connsiteX85" fmla="*/ 0 w 3985147"/>
                <a:gd name="connsiteY85" fmla="*/ 1326739 h 2609628"/>
                <a:gd name="connsiteX86" fmla="*/ 13648 w 3985147"/>
                <a:gd name="connsiteY86" fmla="*/ 1053784 h 2609628"/>
                <a:gd name="connsiteX87" fmla="*/ 27296 w 3985147"/>
                <a:gd name="connsiteY87" fmla="*/ 1012840 h 2609628"/>
                <a:gd name="connsiteX88" fmla="*/ 68239 w 3985147"/>
                <a:gd name="connsiteY88" fmla="*/ 985545 h 2609628"/>
                <a:gd name="connsiteX89" fmla="*/ 95535 w 3985147"/>
                <a:gd name="connsiteY89" fmla="*/ 944602 h 2609628"/>
                <a:gd name="connsiteX90" fmla="*/ 109183 w 3985147"/>
                <a:gd name="connsiteY90" fmla="*/ 903658 h 2609628"/>
                <a:gd name="connsiteX91" fmla="*/ 150126 w 3985147"/>
                <a:gd name="connsiteY91" fmla="*/ 876363 h 2609628"/>
                <a:gd name="connsiteX92" fmla="*/ 177421 w 3985147"/>
                <a:gd name="connsiteY92" fmla="*/ 794476 h 2609628"/>
                <a:gd name="connsiteX93" fmla="*/ 259308 w 3985147"/>
                <a:gd name="connsiteY93" fmla="*/ 739885 h 2609628"/>
                <a:gd name="connsiteX94" fmla="*/ 286603 w 3985147"/>
                <a:gd name="connsiteY94" fmla="*/ 698942 h 2609628"/>
                <a:gd name="connsiteX95" fmla="*/ 327547 w 3985147"/>
                <a:gd name="connsiteY95" fmla="*/ 671646 h 2609628"/>
                <a:gd name="connsiteX96" fmla="*/ 313899 w 3985147"/>
                <a:gd name="connsiteY96" fmla="*/ 698942 h 2609628"/>
                <a:gd name="connsiteX0" fmla="*/ 313899 w 3985147"/>
                <a:gd name="connsiteY0" fmla="*/ 682388 h 2593074"/>
                <a:gd name="connsiteX1" fmla="*/ 313899 w 3985147"/>
                <a:gd name="connsiteY1" fmla="*/ 682388 h 2593074"/>
                <a:gd name="connsiteX2" fmla="*/ 368490 w 3985147"/>
                <a:gd name="connsiteY2" fmla="*/ 573206 h 2593074"/>
                <a:gd name="connsiteX3" fmla="*/ 436351 w 3985147"/>
                <a:gd name="connsiteY3" fmla="*/ 382137 h 2593074"/>
                <a:gd name="connsiteX4" fmla="*/ 517764 w 3985147"/>
                <a:gd name="connsiteY4" fmla="*/ 232012 h 2593074"/>
                <a:gd name="connsiteX5" fmla="*/ 858200 w 3985147"/>
                <a:gd name="connsiteY5" fmla="*/ 1 h 2593074"/>
                <a:gd name="connsiteX6" fmla="*/ 1255595 w 3985147"/>
                <a:gd name="connsiteY6" fmla="*/ 27295 h 2593074"/>
                <a:gd name="connsiteX7" fmla="*/ 1501254 w 3985147"/>
                <a:gd name="connsiteY7" fmla="*/ 122830 h 2593074"/>
                <a:gd name="connsiteX8" fmla="*/ 1665027 w 3985147"/>
                <a:gd name="connsiteY8" fmla="*/ 218364 h 2593074"/>
                <a:gd name="connsiteX9" fmla="*/ 1746914 w 3985147"/>
                <a:gd name="connsiteY9" fmla="*/ 232012 h 2593074"/>
                <a:gd name="connsiteX10" fmla="*/ 1924335 w 3985147"/>
                <a:gd name="connsiteY10" fmla="*/ 218364 h 2593074"/>
                <a:gd name="connsiteX11" fmla="*/ 2006221 w 3985147"/>
                <a:gd name="connsiteY11" fmla="*/ 191068 h 2593074"/>
                <a:gd name="connsiteX12" fmla="*/ 2088108 w 3985147"/>
                <a:gd name="connsiteY12" fmla="*/ 136477 h 2593074"/>
                <a:gd name="connsiteX13" fmla="*/ 2210938 w 3985147"/>
                <a:gd name="connsiteY13" fmla="*/ 68239 h 2593074"/>
                <a:gd name="connsiteX14" fmla="*/ 2251881 w 3985147"/>
                <a:gd name="connsiteY14" fmla="*/ 40943 h 2593074"/>
                <a:gd name="connsiteX15" fmla="*/ 2429302 w 3985147"/>
                <a:gd name="connsiteY15" fmla="*/ 0 h 2593074"/>
                <a:gd name="connsiteX16" fmla="*/ 2852383 w 3985147"/>
                <a:gd name="connsiteY16" fmla="*/ 27295 h 2593074"/>
                <a:gd name="connsiteX17" fmla="*/ 2975212 w 3985147"/>
                <a:gd name="connsiteY17" fmla="*/ 81886 h 2593074"/>
                <a:gd name="connsiteX18" fmla="*/ 3016156 w 3985147"/>
                <a:gd name="connsiteY18" fmla="*/ 95534 h 2593074"/>
                <a:gd name="connsiteX19" fmla="*/ 3098042 w 3985147"/>
                <a:gd name="connsiteY19" fmla="*/ 136477 h 2593074"/>
                <a:gd name="connsiteX20" fmla="*/ 3138986 w 3985147"/>
                <a:gd name="connsiteY20" fmla="*/ 163773 h 2593074"/>
                <a:gd name="connsiteX21" fmla="*/ 3220872 w 3985147"/>
                <a:gd name="connsiteY21" fmla="*/ 191068 h 2593074"/>
                <a:gd name="connsiteX22" fmla="*/ 3302759 w 3985147"/>
                <a:gd name="connsiteY22" fmla="*/ 245659 h 2593074"/>
                <a:gd name="connsiteX23" fmla="*/ 3343702 w 3985147"/>
                <a:gd name="connsiteY23" fmla="*/ 259307 h 2593074"/>
                <a:gd name="connsiteX24" fmla="*/ 3384645 w 3985147"/>
                <a:gd name="connsiteY24" fmla="*/ 286603 h 2593074"/>
                <a:gd name="connsiteX25" fmla="*/ 3425589 w 3985147"/>
                <a:gd name="connsiteY25" fmla="*/ 300251 h 2593074"/>
                <a:gd name="connsiteX26" fmla="*/ 3466532 w 3985147"/>
                <a:gd name="connsiteY26" fmla="*/ 327546 h 2593074"/>
                <a:gd name="connsiteX27" fmla="*/ 3507475 w 3985147"/>
                <a:gd name="connsiteY27" fmla="*/ 341194 h 2593074"/>
                <a:gd name="connsiteX28" fmla="*/ 3589362 w 3985147"/>
                <a:gd name="connsiteY28" fmla="*/ 382137 h 2593074"/>
                <a:gd name="connsiteX29" fmla="*/ 3630305 w 3985147"/>
                <a:gd name="connsiteY29" fmla="*/ 423080 h 2593074"/>
                <a:gd name="connsiteX30" fmla="*/ 3712192 w 3985147"/>
                <a:gd name="connsiteY30" fmla="*/ 477671 h 2593074"/>
                <a:gd name="connsiteX31" fmla="*/ 3753135 w 3985147"/>
                <a:gd name="connsiteY31" fmla="*/ 518615 h 2593074"/>
                <a:gd name="connsiteX32" fmla="*/ 3794078 w 3985147"/>
                <a:gd name="connsiteY32" fmla="*/ 545910 h 2593074"/>
                <a:gd name="connsiteX33" fmla="*/ 3862317 w 3985147"/>
                <a:gd name="connsiteY33" fmla="*/ 627797 h 2593074"/>
                <a:gd name="connsiteX34" fmla="*/ 3889612 w 3985147"/>
                <a:gd name="connsiteY34" fmla="*/ 682388 h 2593074"/>
                <a:gd name="connsiteX35" fmla="*/ 3944203 w 3985147"/>
                <a:gd name="connsiteY35" fmla="*/ 764274 h 2593074"/>
                <a:gd name="connsiteX36" fmla="*/ 3971499 w 3985147"/>
                <a:gd name="connsiteY36" fmla="*/ 846161 h 2593074"/>
                <a:gd name="connsiteX37" fmla="*/ 3985147 w 3985147"/>
                <a:gd name="connsiteY37" fmla="*/ 968991 h 2593074"/>
                <a:gd name="connsiteX38" fmla="*/ 3971499 w 3985147"/>
                <a:gd name="connsiteY38" fmla="*/ 1228298 h 2593074"/>
                <a:gd name="connsiteX39" fmla="*/ 3916908 w 3985147"/>
                <a:gd name="connsiteY39" fmla="*/ 1351128 h 2593074"/>
                <a:gd name="connsiteX40" fmla="*/ 3875965 w 3985147"/>
                <a:gd name="connsiteY40" fmla="*/ 1364776 h 2593074"/>
                <a:gd name="connsiteX41" fmla="*/ 3835021 w 3985147"/>
                <a:gd name="connsiteY41" fmla="*/ 1392071 h 2593074"/>
                <a:gd name="connsiteX42" fmla="*/ 3794078 w 3985147"/>
                <a:gd name="connsiteY42" fmla="*/ 1405719 h 2593074"/>
                <a:gd name="connsiteX43" fmla="*/ 3753135 w 3985147"/>
                <a:gd name="connsiteY43" fmla="*/ 1433015 h 2593074"/>
                <a:gd name="connsiteX44" fmla="*/ 3385969 w 3985147"/>
                <a:gd name="connsiteY44" fmla="*/ 1460310 h 2593074"/>
                <a:gd name="connsiteX45" fmla="*/ 2960336 w 3985147"/>
                <a:gd name="connsiteY45" fmla="*/ 1351128 h 2593074"/>
                <a:gd name="connsiteX46" fmla="*/ 2511189 w 3985147"/>
                <a:gd name="connsiteY46" fmla="*/ 1487606 h 2593074"/>
                <a:gd name="connsiteX47" fmla="*/ 2456597 w 3985147"/>
                <a:gd name="connsiteY47" fmla="*/ 1501253 h 2593074"/>
                <a:gd name="connsiteX48" fmla="*/ 2415654 w 3985147"/>
                <a:gd name="connsiteY48" fmla="*/ 1528549 h 2593074"/>
                <a:gd name="connsiteX49" fmla="*/ 2320120 w 3985147"/>
                <a:gd name="connsiteY49" fmla="*/ 1569492 h 2593074"/>
                <a:gd name="connsiteX50" fmla="*/ 2224586 w 3985147"/>
                <a:gd name="connsiteY50" fmla="*/ 1624083 h 2593074"/>
                <a:gd name="connsiteX51" fmla="*/ 2169995 w 3985147"/>
                <a:gd name="connsiteY51" fmla="*/ 1665027 h 2593074"/>
                <a:gd name="connsiteX52" fmla="*/ 2088108 w 3985147"/>
                <a:gd name="connsiteY52" fmla="*/ 1692322 h 2593074"/>
                <a:gd name="connsiteX53" fmla="*/ 2006221 w 3985147"/>
                <a:gd name="connsiteY53" fmla="*/ 1760561 h 2593074"/>
                <a:gd name="connsiteX54" fmla="*/ 1965278 w 3985147"/>
                <a:gd name="connsiteY54" fmla="*/ 1787856 h 2593074"/>
                <a:gd name="connsiteX55" fmla="*/ 1897039 w 3985147"/>
                <a:gd name="connsiteY55" fmla="*/ 1842448 h 2593074"/>
                <a:gd name="connsiteX56" fmla="*/ 1869744 w 3985147"/>
                <a:gd name="connsiteY56" fmla="*/ 1883391 h 2593074"/>
                <a:gd name="connsiteX57" fmla="*/ 1828800 w 3985147"/>
                <a:gd name="connsiteY57" fmla="*/ 1910686 h 2593074"/>
                <a:gd name="connsiteX58" fmla="*/ 1733266 w 3985147"/>
                <a:gd name="connsiteY58" fmla="*/ 2033516 h 2593074"/>
                <a:gd name="connsiteX59" fmla="*/ 1678675 w 3985147"/>
                <a:gd name="connsiteY59" fmla="*/ 2115403 h 2593074"/>
                <a:gd name="connsiteX60" fmla="*/ 1624084 w 3985147"/>
                <a:gd name="connsiteY60" fmla="*/ 2197289 h 2593074"/>
                <a:gd name="connsiteX61" fmla="*/ 1596789 w 3985147"/>
                <a:gd name="connsiteY61" fmla="*/ 2238233 h 2593074"/>
                <a:gd name="connsiteX62" fmla="*/ 1555845 w 3985147"/>
                <a:gd name="connsiteY62" fmla="*/ 2279176 h 2593074"/>
                <a:gd name="connsiteX63" fmla="*/ 1528550 w 3985147"/>
                <a:gd name="connsiteY63" fmla="*/ 2320119 h 2593074"/>
                <a:gd name="connsiteX64" fmla="*/ 1392450 w 3985147"/>
                <a:gd name="connsiteY64" fmla="*/ 2456597 h 2593074"/>
                <a:gd name="connsiteX65" fmla="*/ 1200436 w 3985147"/>
                <a:gd name="connsiteY65" fmla="*/ 2565779 h 2593074"/>
                <a:gd name="connsiteX66" fmla="*/ 982638 w 3985147"/>
                <a:gd name="connsiteY66" fmla="*/ 2593074 h 2593074"/>
                <a:gd name="connsiteX67" fmla="*/ 736980 w 3985147"/>
                <a:gd name="connsiteY67" fmla="*/ 2511188 h 2593074"/>
                <a:gd name="connsiteX68" fmla="*/ 614150 w 3985147"/>
                <a:gd name="connsiteY68" fmla="*/ 2374710 h 2593074"/>
                <a:gd name="connsiteX69" fmla="*/ 586854 w 3985147"/>
                <a:gd name="connsiteY69" fmla="*/ 2333767 h 2593074"/>
                <a:gd name="connsiteX70" fmla="*/ 545911 w 3985147"/>
                <a:gd name="connsiteY70" fmla="*/ 2306471 h 2593074"/>
                <a:gd name="connsiteX71" fmla="*/ 518615 w 3985147"/>
                <a:gd name="connsiteY71" fmla="*/ 2265528 h 2593074"/>
                <a:gd name="connsiteX72" fmla="*/ 464024 w 3985147"/>
                <a:gd name="connsiteY72" fmla="*/ 2142698 h 2593074"/>
                <a:gd name="connsiteX73" fmla="*/ 423081 w 3985147"/>
                <a:gd name="connsiteY73" fmla="*/ 2047164 h 2593074"/>
                <a:gd name="connsiteX74" fmla="*/ 395786 w 3985147"/>
                <a:gd name="connsiteY74" fmla="*/ 2006221 h 2593074"/>
                <a:gd name="connsiteX75" fmla="*/ 368490 w 3985147"/>
                <a:gd name="connsiteY75" fmla="*/ 1924334 h 2593074"/>
                <a:gd name="connsiteX76" fmla="*/ 286603 w 3985147"/>
                <a:gd name="connsiteY76" fmla="*/ 1801504 h 2593074"/>
                <a:gd name="connsiteX77" fmla="*/ 232012 w 3985147"/>
                <a:gd name="connsiteY77" fmla="*/ 1719618 h 2593074"/>
                <a:gd name="connsiteX78" fmla="*/ 191069 w 3985147"/>
                <a:gd name="connsiteY78" fmla="*/ 1678674 h 2593074"/>
                <a:gd name="connsiteX79" fmla="*/ 136478 w 3985147"/>
                <a:gd name="connsiteY79" fmla="*/ 1596788 h 2593074"/>
                <a:gd name="connsiteX80" fmla="*/ 122830 w 3985147"/>
                <a:gd name="connsiteY80" fmla="*/ 1555845 h 2593074"/>
                <a:gd name="connsiteX81" fmla="*/ 68239 w 3985147"/>
                <a:gd name="connsiteY81" fmla="*/ 1473958 h 2593074"/>
                <a:gd name="connsiteX82" fmla="*/ 40944 w 3985147"/>
                <a:gd name="connsiteY82" fmla="*/ 1433015 h 2593074"/>
                <a:gd name="connsiteX83" fmla="*/ 13648 w 3985147"/>
                <a:gd name="connsiteY83" fmla="*/ 1351128 h 2593074"/>
                <a:gd name="connsiteX84" fmla="*/ 0 w 3985147"/>
                <a:gd name="connsiteY84" fmla="*/ 1310185 h 2593074"/>
                <a:gd name="connsiteX85" fmla="*/ 13648 w 3985147"/>
                <a:gd name="connsiteY85" fmla="*/ 1037230 h 2593074"/>
                <a:gd name="connsiteX86" fmla="*/ 27296 w 3985147"/>
                <a:gd name="connsiteY86" fmla="*/ 996286 h 2593074"/>
                <a:gd name="connsiteX87" fmla="*/ 68239 w 3985147"/>
                <a:gd name="connsiteY87" fmla="*/ 968991 h 2593074"/>
                <a:gd name="connsiteX88" fmla="*/ 95535 w 3985147"/>
                <a:gd name="connsiteY88" fmla="*/ 928048 h 2593074"/>
                <a:gd name="connsiteX89" fmla="*/ 109183 w 3985147"/>
                <a:gd name="connsiteY89" fmla="*/ 887104 h 2593074"/>
                <a:gd name="connsiteX90" fmla="*/ 150126 w 3985147"/>
                <a:gd name="connsiteY90" fmla="*/ 859809 h 2593074"/>
                <a:gd name="connsiteX91" fmla="*/ 177421 w 3985147"/>
                <a:gd name="connsiteY91" fmla="*/ 777922 h 2593074"/>
                <a:gd name="connsiteX92" fmla="*/ 259308 w 3985147"/>
                <a:gd name="connsiteY92" fmla="*/ 723331 h 2593074"/>
                <a:gd name="connsiteX93" fmla="*/ 286603 w 3985147"/>
                <a:gd name="connsiteY93" fmla="*/ 682388 h 2593074"/>
                <a:gd name="connsiteX94" fmla="*/ 327547 w 3985147"/>
                <a:gd name="connsiteY94" fmla="*/ 655092 h 2593074"/>
                <a:gd name="connsiteX95" fmla="*/ 313899 w 3985147"/>
                <a:gd name="connsiteY95" fmla="*/ 682388 h 2593074"/>
                <a:gd name="connsiteX0" fmla="*/ 313899 w 3985147"/>
                <a:gd name="connsiteY0" fmla="*/ 714454 h 2625140"/>
                <a:gd name="connsiteX1" fmla="*/ 313899 w 3985147"/>
                <a:gd name="connsiteY1" fmla="*/ 714454 h 2625140"/>
                <a:gd name="connsiteX2" fmla="*/ 368490 w 3985147"/>
                <a:gd name="connsiteY2" fmla="*/ 605272 h 2625140"/>
                <a:gd name="connsiteX3" fmla="*/ 436351 w 3985147"/>
                <a:gd name="connsiteY3" fmla="*/ 414203 h 2625140"/>
                <a:gd name="connsiteX4" fmla="*/ 517764 w 3985147"/>
                <a:gd name="connsiteY4" fmla="*/ 264078 h 2625140"/>
                <a:gd name="connsiteX5" fmla="*/ 858200 w 3985147"/>
                <a:gd name="connsiteY5" fmla="*/ 32067 h 2625140"/>
                <a:gd name="connsiteX6" fmla="*/ 1201382 w 3985147"/>
                <a:gd name="connsiteY6" fmla="*/ 4770 h 2625140"/>
                <a:gd name="connsiteX7" fmla="*/ 1501254 w 3985147"/>
                <a:gd name="connsiteY7" fmla="*/ 154896 h 2625140"/>
                <a:gd name="connsiteX8" fmla="*/ 1665027 w 3985147"/>
                <a:gd name="connsiteY8" fmla="*/ 250430 h 2625140"/>
                <a:gd name="connsiteX9" fmla="*/ 1746914 w 3985147"/>
                <a:gd name="connsiteY9" fmla="*/ 264078 h 2625140"/>
                <a:gd name="connsiteX10" fmla="*/ 1924335 w 3985147"/>
                <a:gd name="connsiteY10" fmla="*/ 250430 h 2625140"/>
                <a:gd name="connsiteX11" fmla="*/ 2006221 w 3985147"/>
                <a:gd name="connsiteY11" fmla="*/ 223134 h 2625140"/>
                <a:gd name="connsiteX12" fmla="*/ 2088108 w 3985147"/>
                <a:gd name="connsiteY12" fmla="*/ 168543 h 2625140"/>
                <a:gd name="connsiteX13" fmla="*/ 2210938 w 3985147"/>
                <a:gd name="connsiteY13" fmla="*/ 100305 h 2625140"/>
                <a:gd name="connsiteX14" fmla="*/ 2251881 w 3985147"/>
                <a:gd name="connsiteY14" fmla="*/ 73009 h 2625140"/>
                <a:gd name="connsiteX15" fmla="*/ 2429302 w 3985147"/>
                <a:gd name="connsiteY15" fmla="*/ 32066 h 2625140"/>
                <a:gd name="connsiteX16" fmla="*/ 2852383 w 3985147"/>
                <a:gd name="connsiteY16" fmla="*/ 59361 h 2625140"/>
                <a:gd name="connsiteX17" fmla="*/ 2975212 w 3985147"/>
                <a:gd name="connsiteY17" fmla="*/ 113952 h 2625140"/>
                <a:gd name="connsiteX18" fmla="*/ 3016156 w 3985147"/>
                <a:gd name="connsiteY18" fmla="*/ 127600 h 2625140"/>
                <a:gd name="connsiteX19" fmla="*/ 3098042 w 3985147"/>
                <a:gd name="connsiteY19" fmla="*/ 168543 h 2625140"/>
                <a:gd name="connsiteX20" fmla="*/ 3138986 w 3985147"/>
                <a:gd name="connsiteY20" fmla="*/ 195839 h 2625140"/>
                <a:gd name="connsiteX21" fmla="*/ 3220872 w 3985147"/>
                <a:gd name="connsiteY21" fmla="*/ 223134 h 2625140"/>
                <a:gd name="connsiteX22" fmla="*/ 3302759 w 3985147"/>
                <a:gd name="connsiteY22" fmla="*/ 277725 h 2625140"/>
                <a:gd name="connsiteX23" fmla="*/ 3343702 w 3985147"/>
                <a:gd name="connsiteY23" fmla="*/ 291373 h 2625140"/>
                <a:gd name="connsiteX24" fmla="*/ 3384645 w 3985147"/>
                <a:gd name="connsiteY24" fmla="*/ 318669 h 2625140"/>
                <a:gd name="connsiteX25" fmla="*/ 3425589 w 3985147"/>
                <a:gd name="connsiteY25" fmla="*/ 332317 h 2625140"/>
                <a:gd name="connsiteX26" fmla="*/ 3466532 w 3985147"/>
                <a:gd name="connsiteY26" fmla="*/ 359612 h 2625140"/>
                <a:gd name="connsiteX27" fmla="*/ 3507475 w 3985147"/>
                <a:gd name="connsiteY27" fmla="*/ 373260 h 2625140"/>
                <a:gd name="connsiteX28" fmla="*/ 3589362 w 3985147"/>
                <a:gd name="connsiteY28" fmla="*/ 414203 h 2625140"/>
                <a:gd name="connsiteX29" fmla="*/ 3630305 w 3985147"/>
                <a:gd name="connsiteY29" fmla="*/ 455146 h 2625140"/>
                <a:gd name="connsiteX30" fmla="*/ 3712192 w 3985147"/>
                <a:gd name="connsiteY30" fmla="*/ 509737 h 2625140"/>
                <a:gd name="connsiteX31" fmla="*/ 3753135 w 3985147"/>
                <a:gd name="connsiteY31" fmla="*/ 550681 h 2625140"/>
                <a:gd name="connsiteX32" fmla="*/ 3794078 w 3985147"/>
                <a:gd name="connsiteY32" fmla="*/ 577976 h 2625140"/>
                <a:gd name="connsiteX33" fmla="*/ 3862317 w 3985147"/>
                <a:gd name="connsiteY33" fmla="*/ 659863 h 2625140"/>
                <a:gd name="connsiteX34" fmla="*/ 3889612 w 3985147"/>
                <a:gd name="connsiteY34" fmla="*/ 714454 h 2625140"/>
                <a:gd name="connsiteX35" fmla="*/ 3944203 w 3985147"/>
                <a:gd name="connsiteY35" fmla="*/ 796340 h 2625140"/>
                <a:gd name="connsiteX36" fmla="*/ 3971499 w 3985147"/>
                <a:gd name="connsiteY36" fmla="*/ 878227 h 2625140"/>
                <a:gd name="connsiteX37" fmla="*/ 3985147 w 3985147"/>
                <a:gd name="connsiteY37" fmla="*/ 1001057 h 2625140"/>
                <a:gd name="connsiteX38" fmla="*/ 3971499 w 3985147"/>
                <a:gd name="connsiteY38" fmla="*/ 1260364 h 2625140"/>
                <a:gd name="connsiteX39" fmla="*/ 3916908 w 3985147"/>
                <a:gd name="connsiteY39" fmla="*/ 1383194 h 2625140"/>
                <a:gd name="connsiteX40" fmla="*/ 3875965 w 3985147"/>
                <a:gd name="connsiteY40" fmla="*/ 1396842 h 2625140"/>
                <a:gd name="connsiteX41" fmla="*/ 3835021 w 3985147"/>
                <a:gd name="connsiteY41" fmla="*/ 1424137 h 2625140"/>
                <a:gd name="connsiteX42" fmla="*/ 3794078 w 3985147"/>
                <a:gd name="connsiteY42" fmla="*/ 1437785 h 2625140"/>
                <a:gd name="connsiteX43" fmla="*/ 3753135 w 3985147"/>
                <a:gd name="connsiteY43" fmla="*/ 1465081 h 2625140"/>
                <a:gd name="connsiteX44" fmla="*/ 3385969 w 3985147"/>
                <a:gd name="connsiteY44" fmla="*/ 1492376 h 2625140"/>
                <a:gd name="connsiteX45" fmla="*/ 2960336 w 3985147"/>
                <a:gd name="connsiteY45" fmla="*/ 1383194 h 2625140"/>
                <a:gd name="connsiteX46" fmla="*/ 2511189 w 3985147"/>
                <a:gd name="connsiteY46" fmla="*/ 1519672 h 2625140"/>
                <a:gd name="connsiteX47" fmla="*/ 2456597 w 3985147"/>
                <a:gd name="connsiteY47" fmla="*/ 1533319 h 2625140"/>
                <a:gd name="connsiteX48" fmla="*/ 2415654 w 3985147"/>
                <a:gd name="connsiteY48" fmla="*/ 1560615 h 2625140"/>
                <a:gd name="connsiteX49" fmla="*/ 2320120 w 3985147"/>
                <a:gd name="connsiteY49" fmla="*/ 1601558 h 2625140"/>
                <a:gd name="connsiteX50" fmla="*/ 2224586 w 3985147"/>
                <a:gd name="connsiteY50" fmla="*/ 1656149 h 2625140"/>
                <a:gd name="connsiteX51" fmla="*/ 2169995 w 3985147"/>
                <a:gd name="connsiteY51" fmla="*/ 1697093 h 2625140"/>
                <a:gd name="connsiteX52" fmla="*/ 2088108 w 3985147"/>
                <a:gd name="connsiteY52" fmla="*/ 1724388 h 2625140"/>
                <a:gd name="connsiteX53" fmla="*/ 2006221 w 3985147"/>
                <a:gd name="connsiteY53" fmla="*/ 1792627 h 2625140"/>
                <a:gd name="connsiteX54" fmla="*/ 1965278 w 3985147"/>
                <a:gd name="connsiteY54" fmla="*/ 1819922 h 2625140"/>
                <a:gd name="connsiteX55" fmla="*/ 1897039 w 3985147"/>
                <a:gd name="connsiteY55" fmla="*/ 1874514 h 2625140"/>
                <a:gd name="connsiteX56" fmla="*/ 1869744 w 3985147"/>
                <a:gd name="connsiteY56" fmla="*/ 1915457 h 2625140"/>
                <a:gd name="connsiteX57" fmla="*/ 1828800 w 3985147"/>
                <a:gd name="connsiteY57" fmla="*/ 1942752 h 2625140"/>
                <a:gd name="connsiteX58" fmla="*/ 1733266 w 3985147"/>
                <a:gd name="connsiteY58" fmla="*/ 2065582 h 2625140"/>
                <a:gd name="connsiteX59" fmla="*/ 1678675 w 3985147"/>
                <a:gd name="connsiteY59" fmla="*/ 2147469 h 2625140"/>
                <a:gd name="connsiteX60" fmla="*/ 1624084 w 3985147"/>
                <a:gd name="connsiteY60" fmla="*/ 2229355 h 2625140"/>
                <a:gd name="connsiteX61" fmla="*/ 1596789 w 3985147"/>
                <a:gd name="connsiteY61" fmla="*/ 2270299 h 2625140"/>
                <a:gd name="connsiteX62" fmla="*/ 1555845 w 3985147"/>
                <a:gd name="connsiteY62" fmla="*/ 2311242 h 2625140"/>
                <a:gd name="connsiteX63" fmla="*/ 1528550 w 3985147"/>
                <a:gd name="connsiteY63" fmla="*/ 2352185 h 2625140"/>
                <a:gd name="connsiteX64" fmla="*/ 1392450 w 3985147"/>
                <a:gd name="connsiteY64" fmla="*/ 2488663 h 2625140"/>
                <a:gd name="connsiteX65" fmla="*/ 1200436 w 3985147"/>
                <a:gd name="connsiteY65" fmla="*/ 2597845 h 2625140"/>
                <a:gd name="connsiteX66" fmla="*/ 982638 w 3985147"/>
                <a:gd name="connsiteY66" fmla="*/ 2625140 h 2625140"/>
                <a:gd name="connsiteX67" fmla="*/ 736980 w 3985147"/>
                <a:gd name="connsiteY67" fmla="*/ 2543254 h 2625140"/>
                <a:gd name="connsiteX68" fmla="*/ 614150 w 3985147"/>
                <a:gd name="connsiteY68" fmla="*/ 2406776 h 2625140"/>
                <a:gd name="connsiteX69" fmla="*/ 586854 w 3985147"/>
                <a:gd name="connsiteY69" fmla="*/ 2365833 h 2625140"/>
                <a:gd name="connsiteX70" fmla="*/ 545911 w 3985147"/>
                <a:gd name="connsiteY70" fmla="*/ 2338537 h 2625140"/>
                <a:gd name="connsiteX71" fmla="*/ 518615 w 3985147"/>
                <a:gd name="connsiteY71" fmla="*/ 2297594 h 2625140"/>
                <a:gd name="connsiteX72" fmla="*/ 464024 w 3985147"/>
                <a:gd name="connsiteY72" fmla="*/ 2174764 h 2625140"/>
                <a:gd name="connsiteX73" fmla="*/ 423081 w 3985147"/>
                <a:gd name="connsiteY73" fmla="*/ 2079230 h 2625140"/>
                <a:gd name="connsiteX74" fmla="*/ 395786 w 3985147"/>
                <a:gd name="connsiteY74" fmla="*/ 2038287 h 2625140"/>
                <a:gd name="connsiteX75" fmla="*/ 368490 w 3985147"/>
                <a:gd name="connsiteY75" fmla="*/ 1956400 h 2625140"/>
                <a:gd name="connsiteX76" fmla="*/ 286603 w 3985147"/>
                <a:gd name="connsiteY76" fmla="*/ 1833570 h 2625140"/>
                <a:gd name="connsiteX77" fmla="*/ 232012 w 3985147"/>
                <a:gd name="connsiteY77" fmla="*/ 1751684 h 2625140"/>
                <a:gd name="connsiteX78" fmla="*/ 191069 w 3985147"/>
                <a:gd name="connsiteY78" fmla="*/ 1710740 h 2625140"/>
                <a:gd name="connsiteX79" fmla="*/ 136478 w 3985147"/>
                <a:gd name="connsiteY79" fmla="*/ 1628854 h 2625140"/>
                <a:gd name="connsiteX80" fmla="*/ 122830 w 3985147"/>
                <a:gd name="connsiteY80" fmla="*/ 1587911 h 2625140"/>
                <a:gd name="connsiteX81" fmla="*/ 68239 w 3985147"/>
                <a:gd name="connsiteY81" fmla="*/ 1506024 h 2625140"/>
                <a:gd name="connsiteX82" fmla="*/ 40944 w 3985147"/>
                <a:gd name="connsiteY82" fmla="*/ 1465081 h 2625140"/>
                <a:gd name="connsiteX83" fmla="*/ 13648 w 3985147"/>
                <a:gd name="connsiteY83" fmla="*/ 1383194 h 2625140"/>
                <a:gd name="connsiteX84" fmla="*/ 0 w 3985147"/>
                <a:gd name="connsiteY84" fmla="*/ 1342251 h 2625140"/>
                <a:gd name="connsiteX85" fmla="*/ 13648 w 3985147"/>
                <a:gd name="connsiteY85" fmla="*/ 1069296 h 2625140"/>
                <a:gd name="connsiteX86" fmla="*/ 27296 w 3985147"/>
                <a:gd name="connsiteY86" fmla="*/ 1028352 h 2625140"/>
                <a:gd name="connsiteX87" fmla="*/ 68239 w 3985147"/>
                <a:gd name="connsiteY87" fmla="*/ 1001057 h 2625140"/>
                <a:gd name="connsiteX88" fmla="*/ 95535 w 3985147"/>
                <a:gd name="connsiteY88" fmla="*/ 960114 h 2625140"/>
                <a:gd name="connsiteX89" fmla="*/ 109183 w 3985147"/>
                <a:gd name="connsiteY89" fmla="*/ 919170 h 2625140"/>
                <a:gd name="connsiteX90" fmla="*/ 150126 w 3985147"/>
                <a:gd name="connsiteY90" fmla="*/ 891875 h 2625140"/>
                <a:gd name="connsiteX91" fmla="*/ 177421 w 3985147"/>
                <a:gd name="connsiteY91" fmla="*/ 809988 h 2625140"/>
                <a:gd name="connsiteX92" fmla="*/ 259308 w 3985147"/>
                <a:gd name="connsiteY92" fmla="*/ 755397 h 2625140"/>
                <a:gd name="connsiteX93" fmla="*/ 286603 w 3985147"/>
                <a:gd name="connsiteY93" fmla="*/ 714454 h 2625140"/>
                <a:gd name="connsiteX94" fmla="*/ 327547 w 3985147"/>
                <a:gd name="connsiteY94" fmla="*/ 687158 h 2625140"/>
                <a:gd name="connsiteX95" fmla="*/ 313899 w 3985147"/>
                <a:gd name="connsiteY95" fmla="*/ 714454 h 2625140"/>
                <a:gd name="connsiteX0" fmla="*/ 313899 w 3985147"/>
                <a:gd name="connsiteY0" fmla="*/ 736978 h 2647664"/>
                <a:gd name="connsiteX1" fmla="*/ 313899 w 3985147"/>
                <a:gd name="connsiteY1" fmla="*/ 736978 h 2647664"/>
                <a:gd name="connsiteX2" fmla="*/ 368490 w 3985147"/>
                <a:gd name="connsiteY2" fmla="*/ 627796 h 2647664"/>
                <a:gd name="connsiteX3" fmla="*/ 436351 w 3985147"/>
                <a:gd name="connsiteY3" fmla="*/ 436727 h 2647664"/>
                <a:gd name="connsiteX4" fmla="*/ 517764 w 3985147"/>
                <a:gd name="connsiteY4" fmla="*/ 286602 h 2647664"/>
                <a:gd name="connsiteX5" fmla="*/ 858200 w 3985147"/>
                <a:gd name="connsiteY5" fmla="*/ 0 h 2647664"/>
                <a:gd name="connsiteX6" fmla="*/ 1201382 w 3985147"/>
                <a:gd name="connsiteY6" fmla="*/ 27294 h 2647664"/>
                <a:gd name="connsiteX7" fmla="*/ 1501254 w 3985147"/>
                <a:gd name="connsiteY7" fmla="*/ 177420 h 2647664"/>
                <a:gd name="connsiteX8" fmla="*/ 1665027 w 3985147"/>
                <a:gd name="connsiteY8" fmla="*/ 272954 h 2647664"/>
                <a:gd name="connsiteX9" fmla="*/ 1746914 w 3985147"/>
                <a:gd name="connsiteY9" fmla="*/ 286602 h 2647664"/>
                <a:gd name="connsiteX10" fmla="*/ 1924335 w 3985147"/>
                <a:gd name="connsiteY10" fmla="*/ 272954 h 2647664"/>
                <a:gd name="connsiteX11" fmla="*/ 2006221 w 3985147"/>
                <a:gd name="connsiteY11" fmla="*/ 245658 h 2647664"/>
                <a:gd name="connsiteX12" fmla="*/ 2088108 w 3985147"/>
                <a:gd name="connsiteY12" fmla="*/ 191067 h 2647664"/>
                <a:gd name="connsiteX13" fmla="*/ 2210938 w 3985147"/>
                <a:gd name="connsiteY13" fmla="*/ 122829 h 2647664"/>
                <a:gd name="connsiteX14" fmla="*/ 2251881 w 3985147"/>
                <a:gd name="connsiteY14" fmla="*/ 95533 h 2647664"/>
                <a:gd name="connsiteX15" fmla="*/ 2429302 w 3985147"/>
                <a:gd name="connsiteY15" fmla="*/ 54590 h 2647664"/>
                <a:gd name="connsiteX16" fmla="*/ 2852383 w 3985147"/>
                <a:gd name="connsiteY16" fmla="*/ 81885 h 2647664"/>
                <a:gd name="connsiteX17" fmla="*/ 2975212 w 3985147"/>
                <a:gd name="connsiteY17" fmla="*/ 136476 h 2647664"/>
                <a:gd name="connsiteX18" fmla="*/ 3016156 w 3985147"/>
                <a:gd name="connsiteY18" fmla="*/ 150124 h 2647664"/>
                <a:gd name="connsiteX19" fmla="*/ 3098042 w 3985147"/>
                <a:gd name="connsiteY19" fmla="*/ 191067 h 2647664"/>
                <a:gd name="connsiteX20" fmla="*/ 3138986 w 3985147"/>
                <a:gd name="connsiteY20" fmla="*/ 218363 h 2647664"/>
                <a:gd name="connsiteX21" fmla="*/ 3220872 w 3985147"/>
                <a:gd name="connsiteY21" fmla="*/ 245658 h 2647664"/>
                <a:gd name="connsiteX22" fmla="*/ 3302759 w 3985147"/>
                <a:gd name="connsiteY22" fmla="*/ 300249 h 2647664"/>
                <a:gd name="connsiteX23" fmla="*/ 3343702 w 3985147"/>
                <a:gd name="connsiteY23" fmla="*/ 313897 h 2647664"/>
                <a:gd name="connsiteX24" fmla="*/ 3384645 w 3985147"/>
                <a:gd name="connsiteY24" fmla="*/ 341193 h 2647664"/>
                <a:gd name="connsiteX25" fmla="*/ 3425589 w 3985147"/>
                <a:gd name="connsiteY25" fmla="*/ 354841 h 2647664"/>
                <a:gd name="connsiteX26" fmla="*/ 3466532 w 3985147"/>
                <a:gd name="connsiteY26" fmla="*/ 382136 h 2647664"/>
                <a:gd name="connsiteX27" fmla="*/ 3507475 w 3985147"/>
                <a:gd name="connsiteY27" fmla="*/ 395784 h 2647664"/>
                <a:gd name="connsiteX28" fmla="*/ 3589362 w 3985147"/>
                <a:gd name="connsiteY28" fmla="*/ 436727 h 2647664"/>
                <a:gd name="connsiteX29" fmla="*/ 3630305 w 3985147"/>
                <a:gd name="connsiteY29" fmla="*/ 477670 h 2647664"/>
                <a:gd name="connsiteX30" fmla="*/ 3712192 w 3985147"/>
                <a:gd name="connsiteY30" fmla="*/ 532261 h 2647664"/>
                <a:gd name="connsiteX31" fmla="*/ 3753135 w 3985147"/>
                <a:gd name="connsiteY31" fmla="*/ 573205 h 2647664"/>
                <a:gd name="connsiteX32" fmla="*/ 3794078 w 3985147"/>
                <a:gd name="connsiteY32" fmla="*/ 600500 h 2647664"/>
                <a:gd name="connsiteX33" fmla="*/ 3862317 w 3985147"/>
                <a:gd name="connsiteY33" fmla="*/ 682387 h 2647664"/>
                <a:gd name="connsiteX34" fmla="*/ 3889612 w 3985147"/>
                <a:gd name="connsiteY34" fmla="*/ 736978 h 2647664"/>
                <a:gd name="connsiteX35" fmla="*/ 3944203 w 3985147"/>
                <a:gd name="connsiteY35" fmla="*/ 818864 h 2647664"/>
                <a:gd name="connsiteX36" fmla="*/ 3971499 w 3985147"/>
                <a:gd name="connsiteY36" fmla="*/ 900751 h 2647664"/>
                <a:gd name="connsiteX37" fmla="*/ 3985147 w 3985147"/>
                <a:gd name="connsiteY37" fmla="*/ 1023581 h 2647664"/>
                <a:gd name="connsiteX38" fmla="*/ 3971499 w 3985147"/>
                <a:gd name="connsiteY38" fmla="*/ 1282888 h 2647664"/>
                <a:gd name="connsiteX39" fmla="*/ 3916908 w 3985147"/>
                <a:gd name="connsiteY39" fmla="*/ 1405718 h 2647664"/>
                <a:gd name="connsiteX40" fmla="*/ 3875965 w 3985147"/>
                <a:gd name="connsiteY40" fmla="*/ 1419366 h 2647664"/>
                <a:gd name="connsiteX41" fmla="*/ 3835021 w 3985147"/>
                <a:gd name="connsiteY41" fmla="*/ 1446661 h 2647664"/>
                <a:gd name="connsiteX42" fmla="*/ 3794078 w 3985147"/>
                <a:gd name="connsiteY42" fmla="*/ 1460309 h 2647664"/>
                <a:gd name="connsiteX43" fmla="*/ 3753135 w 3985147"/>
                <a:gd name="connsiteY43" fmla="*/ 1487605 h 2647664"/>
                <a:gd name="connsiteX44" fmla="*/ 3385969 w 3985147"/>
                <a:gd name="connsiteY44" fmla="*/ 1514900 h 2647664"/>
                <a:gd name="connsiteX45" fmla="*/ 2960336 w 3985147"/>
                <a:gd name="connsiteY45" fmla="*/ 1405718 h 2647664"/>
                <a:gd name="connsiteX46" fmla="*/ 2511189 w 3985147"/>
                <a:gd name="connsiteY46" fmla="*/ 1542196 h 2647664"/>
                <a:gd name="connsiteX47" fmla="*/ 2456597 w 3985147"/>
                <a:gd name="connsiteY47" fmla="*/ 1555843 h 2647664"/>
                <a:gd name="connsiteX48" fmla="*/ 2415654 w 3985147"/>
                <a:gd name="connsiteY48" fmla="*/ 1583139 h 2647664"/>
                <a:gd name="connsiteX49" fmla="*/ 2320120 w 3985147"/>
                <a:gd name="connsiteY49" fmla="*/ 1624082 h 2647664"/>
                <a:gd name="connsiteX50" fmla="*/ 2224586 w 3985147"/>
                <a:gd name="connsiteY50" fmla="*/ 1678673 h 2647664"/>
                <a:gd name="connsiteX51" fmla="*/ 2169995 w 3985147"/>
                <a:gd name="connsiteY51" fmla="*/ 1719617 h 2647664"/>
                <a:gd name="connsiteX52" fmla="*/ 2088108 w 3985147"/>
                <a:gd name="connsiteY52" fmla="*/ 1746912 h 2647664"/>
                <a:gd name="connsiteX53" fmla="*/ 2006221 w 3985147"/>
                <a:gd name="connsiteY53" fmla="*/ 1815151 h 2647664"/>
                <a:gd name="connsiteX54" fmla="*/ 1965278 w 3985147"/>
                <a:gd name="connsiteY54" fmla="*/ 1842446 h 2647664"/>
                <a:gd name="connsiteX55" fmla="*/ 1897039 w 3985147"/>
                <a:gd name="connsiteY55" fmla="*/ 1897038 h 2647664"/>
                <a:gd name="connsiteX56" fmla="*/ 1869744 w 3985147"/>
                <a:gd name="connsiteY56" fmla="*/ 1937981 h 2647664"/>
                <a:gd name="connsiteX57" fmla="*/ 1828800 w 3985147"/>
                <a:gd name="connsiteY57" fmla="*/ 1965276 h 2647664"/>
                <a:gd name="connsiteX58" fmla="*/ 1733266 w 3985147"/>
                <a:gd name="connsiteY58" fmla="*/ 2088106 h 2647664"/>
                <a:gd name="connsiteX59" fmla="*/ 1678675 w 3985147"/>
                <a:gd name="connsiteY59" fmla="*/ 2169993 h 2647664"/>
                <a:gd name="connsiteX60" fmla="*/ 1624084 w 3985147"/>
                <a:gd name="connsiteY60" fmla="*/ 2251879 h 2647664"/>
                <a:gd name="connsiteX61" fmla="*/ 1596789 w 3985147"/>
                <a:gd name="connsiteY61" fmla="*/ 2292823 h 2647664"/>
                <a:gd name="connsiteX62" fmla="*/ 1555845 w 3985147"/>
                <a:gd name="connsiteY62" fmla="*/ 2333766 h 2647664"/>
                <a:gd name="connsiteX63" fmla="*/ 1528550 w 3985147"/>
                <a:gd name="connsiteY63" fmla="*/ 2374709 h 2647664"/>
                <a:gd name="connsiteX64" fmla="*/ 1392450 w 3985147"/>
                <a:gd name="connsiteY64" fmla="*/ 2511187 h 2647664"/>
                <a:gd name="connsiteX65" fmla="*/ 1200436 w 3985147"/>
                <a:gd name="connsiteY65" fmla="*/ 2620369 h 2647664"/>
                <a:gd name="connsiteX66" fmla="*/ 982638 w 3985147"/>
                <a:gd name="connsiteY66" fmla="*/ 2647664 h 2647664"/>
                <a:gd name="connsiteX67" fmla="*/ 736980 w 3985147"/>
                <a:gd name="connsiteY67" fmla="*/ 2565778 h 2647664"/>
                <a:gd name="connsiteX68" fmla="*/ 614150 w 3985147"/>
                <a:gd name="connsiteY68" fmla="*/ 2429300 h 2647664"/>
                <a:gd name="connsiteX69" fmla="*/ 586854 w 3985147"/>
                <a:gd name="connsiteY69" fmla="*/ 2388357 h 2647664"/>
                <a:gd name="connsiteX70" fmla="*/ 545911 w 3985147"/>
                <a:gd name="connsiteY70" fmla="*/ 2361061 h 2647664"/>
                <a:gd name="connsiteX71" fmla="*/ 518615 w 3985147"/>
                <a:gd name="connsiteY71" fmla="*/ 2320118 h 2647664"/>
                <a:gd name="connsiteX72" fmla="*/ 464024 w 3985147"/>
                <a:gd name="connsiteY72" fmla="*/ 2197288 h 2647664"/>
                <a:gd name="connsiteX73" fmla="*/ 423081 w 3985147"/>
                <a:gd name="connsiteY73" fmla="*/ 2101754 h 2647664"/>
                <a:gd name="connsiteX74" fmla="*/ 395786 w 3985147"/>
                <a:gd name="connsiteY74" fmla="*/ 2060811 h 2647664"/>
                <a:gd name="connsiteX75" fmla="*/ 368490 w 3985147"/>
                <a:gd name="connsiteY75" fmla="*/ 1978924 h 2647664"/>
                <a:gd name="connsiteX76" fmla="*/ 286603 w 3985147"/>
                <a:gd name="connsiteY76" fmla="*/ 1856094 h 2647664"/>
                <a:gd name="connsiteX77" fmla="*/ 232012 w 3985147"/>
                <a:gd name="connsiteY77" fmla="*/ 1774208 h 2647664"/>
                <a:gd name="connsiteX78" fmla="*/ 191069 w 3985147"/>
                <a:gd name="connsiteY78" fmla="*/ 1733264 h 2647664"/>
                <a:gd name="connsiteX79" fmla="*/ 136478 w 3985147"/>
                <a:gd name="connsiteY79" fmla="*/ 1651378 h 2647664"/>
                <a:gd name="connsiteX80" fmla="*/ 122830 w 3985147"/>
                <a:gd name="connsiteY80" fmla="*/ 1610435 h 2647664"/>
                <a:gd name="connsiteX81" fmla="*/ 68239 w 3985147"/>
                <a:gd name="connsiteY81" fmla="*/ 1528548 h 2647664"/>
                <a:gd name="connsiteX82" fmla="*/ 40944 w 3985147"/>
                <a:gd name="connsiteY82" fmla="*/ 1487605 h 2647664"/>
                <a:gd name="connsiteX83" fmla="*/ 13648 w 3985147"/>
                <a:gd name="connsiteY83" fmla="*/ 1405718 h 2647664"/>
                <a:gd name="connsiteX84" fmla="*/ 0 w 3985147"/>
                <a:gd name="connsiteY84" fmla="*/ 1364775 h 2647664"/>
                <a:gd name="connsiteX85" fmla="*/ 13648 w 3985147"/>
                <a:gd name="connsiteY85" fmla="*/ 1091820 h 2647664"/>
                <a:gd name="connsiteX86" fmla="*/ 27296 w 3985147"/>
                <a:gd name="connsiteY86" fmla="*/ 1050876 h 2647664"/>
                <a:gd name="connsiteX87" fmla="*/ 68239 w 3985147"/>
                <a:gd name="connsiteY87" fmla="*/ 1023581 h 2647664"/>
                <a:gd name="connsiteX88" fmla="*/ 95535 w 3985147"/>
                <a:gd name="connsiteY88" fmla="*/ 982638 h 2647664"/>
                <a:gd name="connsiteX89" fmla="*/ 109183 w 3985147"/>
                <a:gd name="connsiteY89" fmla="*/ 941694 h 2647664"/>
                <a:gd name="connsiteX90" fmla="*/ 150126 w 3985147"/>
                <a:gd name="connsiteY90" fmla="*/ 914399 h 2647664"/>
                <a:gd name="connsiteX91" fmla="*/ 177421 w 3985147"/>
                <a:gd name="connsiteY91" fmla="*/ 832512 h 2647664"/>
                <a:gd name="connsiteX92" fmla="*/ 259308 w 3985147"/>
                <a:gd name="connsiteY92" fmla="*/ 777921 h 2647664"/>
                <a:gd name="connsiteX93" fmla="*/ 286603 w 3985147"/>
                <a:gd name="connsiteY93" fmla="*/ 736978 h 2647664"/>
                <a:gd name="connsiteX94" fmla="*/ 327547 w 3985147"/>
                <a:gd name="connsiteY94" fmla="*/ 709682 h 2647664"/>
                <a:gd name="connsiteX95" fmla="*/ 313899 w 3985147"/>
                <a:gd name="connsiteY95" fmla="*/ 736978 h 2647664"/>
                <a:gd name="connsiteX0" fmla="*/ 313899 w 3985147"/>
                <a:gd name="connsiteY0" fmla="*/ 716612 h 2627298"/>
                <a:gd name="connsiteX1" fmla="*/ 313899 w 3985147"/>
                <a:gd name="connsiteY1" fmla="*/ 716612 h 2627298"/>
                <a:gd name="connsiteX2" fmla="*/ 368490 w 3985147"/>
                <a:gd name="connsiteY2" fmla="*/ 607430 h 2627298"/>
                <a:gd name="connsiteX3" fmla="*/ 436351 w 3985147"/>
                <a:gd name="connsiteY3" fmla="*/ 416361 h 2627298"/>
                <a:gd name="connsiteX4" fmla="*/ 517764 w 3985147"/>
                <a:gd name="connsiteY4" fmla="*/ 266236 h 2627298"/>
                <a:gd name="connsiteX5" fmla="*/ 858200 w 3985147"/>
                <a:gd name="connsiteY5" fmla="*/ 20577 h 2627298"/>
                <a:gd name="connsiteX6" fmla="*/ 1201382 w 3985147"/>
                <a:gd name="connsiteY6" fmla="*/ 6928 h 2627298"/>
                <a:gd name="connsiteX7" fmla="*/ 1501254 w 3985147"/>
                <a:gd name="connsiteY7" fmla="*/ 157054 h 2627298"/>
                <a:gd name="connsiteX8" fmla="*/ 1665027 w 3985147"/>
                <a:gd name="connsiteY8" fmla="*/ 252588 h 2627298"/>
                <a:gd name="connsiteX9" fmla="*/ 1746914 w 3985147"/>
                <a:gd name="connsiteY9" fmla="*/ 266236 h 2627298"/>
                <a:gd name="connsiteX10" fmla="*/ 1924335 w 3985147"/>
                <a:gd name="connsiteY10" fmla="*/ 252588 h 2627298"/>
                <a:gd name="connsiteX11" fmla="*/ 2006221 w 3985147"/>
                <a:gd name="connsiteY11" fmla="*/ 225292 h 2627298"/>
                <a:gd name="connsiteX12" fmla="*/ 2088108 w 3985147"/>
                <a:gd name="connsiteY12" fmla="*/ 170701 h 2627298"/>
                <a:gd name="connsiteX13" fmla="*/ 2210938 w 3985147"/>
                <a:gd name="connsiteY13" fmla="*/ 102463 h 2627298"/>
                <a:gd name="connsiteX14" fmla="*/ 2251881 w 3985147"/>
                <a:gd name="connsiteY14" fmla="*/ 75167 h 2627298"/>
                <a:gd name="connsiteX15" fmla="*/ 2429302 w 3985147"/>
                <a:gd name="connsiteY15" fmla="*/ 34224 h 2627298"/>
                <a:gd name="connsiteX16" fmla="*/ 2852383 w 3985147"/>
                <a:gd name="connsiteY16" fmla="*/ 61519 h 2627298"/>
                <a:gd name="connsiteX17" fmla="*/ 2975212 w 3985147"/>
                <a:gd name="connsiteY17" fmla="*/ 116110 h 2627298"/>
                <a:gd name="connsiteX18" fmla="*/ 3016156 w 3985147"/>
                <a:gd name="connsiteY18" fmla="*/ 129758 h 2627298"/>
                <a:gd name="connsiteX19" fmla="*/ 3098042 w 3985147"/>
                <a:gd name="connsiteY19" fmla="*/ 170701 h 2627298"/>
                <a:gd name="connsiteX20" fmla="*/ 3138986 w 3985147"/>
                <a:gd name="connsiteY20" fmla="*/ 197997 h 2627298"/>
                <a:gd name="connsiteX21" fmla="*/ 3220872 w 3985147"/>
                <a:gd name="connsiteY21" fmla="*/ 225292 h 2627298"/>
                <a:gd name="connsiteX22" fmla="*/ 3302759 w 3985147"/>
                <a:gd name="connsiteY22" fmla="*/ 279883 h 2627298"/>
                <a:gd name="connsiteX23" fmla="*/ 3343702 w 3985147"/>
                <a:gd name="connsiteY23" fmla="*/ 293531 h 2627298"/>
                <a:gd name="connsiteX24" fmla="*/ 3384645 w 3985147"/>
                <a:gd name="connsiteY24" fmla="*/ 320827 h 2627298"/>
                <a:gd name="connsiteX25" fmla="*/ 3425589 w 3985147"/>
                <a:gd name="connsiteY25" fmla="*/ 334475 h 2627298"/>
                <a:gd name="connsiteX26" fmla="*/ 3466532 w 3985147"/>
                <a:gd name="connsiteY26" fmla="*/ 361770 h 2627298"/>
                <a:gd name="connsiteX27" fmla="*/ 3507475 w 3985147"/>
                <a:gd name="connsiteY27" fmla="*/ 375418 h 2627298"/>
                <a:gd name="connsiteX28" fmla="*/ 3589362 w 3985147"/>
                <a:gd name="connsiteY28" fmla="*/ 416361 h 2627298"/>
                <a:gd name="connsiteX29" fmla="*/ 3630305 w 3985147"/>
                <a:gd name="connsiteY29" fmla="*/ 457304 h 2627298"/>
                <a:gd name="connsiteX30" fmla="*/ 3712192 w 3985147"/>
                <a:gd name="connsiteY30" fmla="*/ 511895 h 2627298"/>
                <a:gd name="connsiteX31" fmla="*/ 3753135 w 3985147"/>
                <a:gd name="connsiteY31" fmla="*/ 552839 h 2627298"/>
                <a:gd name="connsiteX32" fmla="*/ 3794078 w 3985147"/>
                <a:gd name="connsiteY32" fmla="*/ 580134 h 2627298"/>
                <a:gd name="connsiteX33" fmla="*/ 3862317 w 3985147"/>
                <a:gd name="connsiteY33" fmla="*/ 662021 h 2627298"/>
                <a:gd name="connsiteX34" fmla="*/ 3889612 w 3985147"/>
                <a:gd name="connsiteY34" fmla="*/ 716612 h 2627298"/>
                <a:gd name="connsiteX35" fmla="*/ 3944203 w 3985147"/>
                <a:gd name="connsiteY35" fmla="*/ 798498 h 2627298"/>
                <a:gd name="connsiteX36" fmla="*/ 3971499 w 3985147"/>
                <a:gd name="connsiteY36" fmla="*/ 880385 h 2627298"/>
                <a:gd name="connsiteX37" fmla="*/ 3985147 w 3985147"/>
                <a:gd name="connsiteY37" fmla="*/ 1003215 h 2627298"/>
                <a:gd name="connsiteX38" fmla="*/ 3971499 w 3985147"/>
                <a:gd name="connsiteY38" fmla="*/ 1262522 h 2627298"/>
                <a:gd name="connsiteX39" fmla="*/ 3916908 w 3985147"/>
                <a:gd name="connsiteY39" fmla="*/ 1385352 h 2627298"/>
                <a:gd name="connsiteX40" fmla="*/ 3875965 w 3985147"/>
                <a:gd name="connsiteY40" fmla="*/ 1399000 h 2627298"/>
                <a:gd name="connsiteX41" fmla="*/ 3835021 w 3985147"/>
                <a:gd name="connsiteY41" fmla="*/ 1426295 h 2627298"/>
                <a:gd name="connsiteX42" fmla="*/ 3794078 w 3985147"/>
                <a:gd name="connsiteY42" fmla="*/ 1439943 h 2627298"/>
                <a:gd name="connsiteX43" fmla="*/ 3753135 w 3985147"/>
                <a:gd name="connsiteY43" fmla="*/ 1467239 h 2627298"/>
                <a:gd name="connsiteX44" fmla="*/ 3385969 w 3985147"/>
                <a:gd name="connsiteY44" fmla="*/ 1494534 h 2627298"/>
                <a:gd name="connsiteX45" fmla="*/ 2960336 w 3985147"/>
                <a:gd name="connsiteY45" fmla="*/ 1385352 h 2627298"/>
                <a:gd name="connsiteX46" fmla="*/ 2511189 w 3985147"/>
                <a:gd name="connsiteY46" fmla="*/ 1521830 h 2627298"/>
                <a:gd name="connsiteX47" fmla="*/ 2456597 w 3985147"/>
                <a:gd name="connsiteY47" fmla="*/ 1535477 h 2627298"/>
                <a:gd name="connsiteX48" fmla="*/ 2415654 w 3985147"/>
                <a:gd name="connsiteY48" fmla="*/ 1562773 h 2627298"/>
                <a:gd name="connsiteX49" fmla="*/ 2320120 w 3985147"/>
                <a:gd name="connsiteY49" fmla="*/ 1603716 h 2627298"/>
                <a:gd name="connsiteX50" fmla="*/ 2224586 w 3985147"/>
                <a:gd name="connsiteY50" fmla="*/ 1658307 h 2627298"/>
                <a:gd name="connsiteX51" fmla="*/ 2169995 w 3985147"/>
                <a:gd name="connsiteY51" fmla="*/ 1699251 h 2627298"/>
                <a:gd name="connsiteX52" fmla="*/ 2088108 w 3985147"/>
                <a:gd name="connsiteY52" fmla="*/ 1726546 h 2627298"/>
                <a:gd name="connsiteX53" fmla="*/ 2006221 w 3985147"/>
                <a:gd name="connsiteY53" fmla="*/ 1794785 h 2627298"/>
                <a:gd name="connsiteX54" fmla="*/ 1965278 w 3985147"/>
                <a:gd name="connsiteY54" fmla="*/ 1822080 h 2627298"/>
                <a:gd name="connsiteX55" fmla="*/ 1897039 w 3985147"/>
                <a:gd name="connsiteY55" fmla="*/ 1876672 h 2627298"/>
                <a:gd name="connsiteX56" fmla="*/ 1869744 w 3985147"/>
                <a:gd name="connsiteY56" fmla="*/ 1917615 h 2627298"/>
                <a:gd name="connsiteX57" fmla="*/ 1828800 w 3985147"/>
                <a:gd name="connsiteY57" fmla="*/ 1944910 h 2627298"/>
                <a:gd name="connsiteX58" fmla="*/ 1733266 w 3985147"/>
                <a:gd name="connsiteY58" fmla="*/ 2067740 h 2627298"/>
                <a:gd name="connsiteX59" fmla="*/ 1678675 w 3985147"/>
                <a:gd name="connsiteY59" fmla="*/ 2149627 h 2627298"/>
                <a:gd name="connsiteX60" fmla="*/ 1624084 w 3985147"/>
                <a:gd name="connsiteY60" fmla="*/ 2231513 h 2627298"/>
                <a:gd name="connsiteX61" fmla="*/ 1596789 w 3985147"/>
                <a:gd name="connsiteY61" fmla="*/ 2272457 h 2627298"/>
                <a:gd name="connsiteX62" fmla="*/ 1555845 w 3985147"/>
                <a:gd name="connsiteY62" fmla="*/ 2313400 h 2627298"/>
                <a:gd name="connsiteX63" fmla="*/ 1528550 w 3985147"/>
                <a:gd name="connsiteY63" fmla="*/ 2354343 h 2627298"/>
                <a:gd name="connsiteX64" fmla="*/ 1392450 w 3985147"/>
                <a:gd name="connsiteY64" fmla="*/ 2490821 h 2627298"/>
                <a:gd name="connsiteX65" fmla="*/ 1200436 w 3985147"/>
                <a:gd name="connsiteY65" fmla="*/ 2600003 h 2627298"/>
                <a:gd name="connsiteX66" fmla="*/ 982638 w 3985147"/>
                <a:gd name="connsiteY66" fmla="*/ 2627298 h 2627298"/>
                <a:gd name="connsiteX67" fmla="*/ 736980 w 3985147"/>
                <a:gd name="connsiteY67" fmla="*/ 2545412 h 2627298"/>
                <a:gd name="connsiteX68" fmla="*/ 614150 w 3985147"/>
                <a:gd name="connsiteY68" fmla="*/ 2408934 h 2627298"/>
                <a:gd name="connsiteX69" fmla="*/ 586854 w 3985147"/>
                <a:gd name="connsiteY69" fmla="*/ 2367991 h 2627298"/>
                <a:gd name="connsiteX70" fmla="*/ 545911 w 3985147"/>
                <a:gd name="connsiteY70" fmla="*/ 2340695 h 2627298"/>
                <a:gd name="connsiteX71" fmla="*/ 518615 w 3985147"/>
                <a:gd name="connsiteY71" fmla="*/ 2299752 h 2627298"/>
                <a:gd name="connsiteX72" fmla="*/ 464024 w 3985147"/>
                <a:gd name="connsiteY72" fmla="*/ 2176922 h 2627298"/>
                <a:gd name="connsiteX73" fmla="*/ 423081 w 3985147"/>
                <a:gd name="connsiteY73" fmla="*/ 2081388 h 2627298"/>
                <a:gd name="connsiteX74" fmla="*/ 395786 w 3985147"/>
                <a:gd name="connsiteY74" fmla="*/ 2040445 h 2627298"/>
                <a:gd name="connsiteX75" fmla="*/ 368490 w 3985147"/>
                <a:gd name="connsiteY75" fmla="*/ 1958558 h 2627298"/>
                <a:gd name="connsiteX76" fmla="*/ 286603 w 3985147"/>
                <a:gd name="connsiteY76" fmla="*/ 1835728 h 2627298"/>
                <a:gd name="connsiteX77" fmla="*/ 232012 w 3985147"/>
                <a:gd name="connsiteY77" fmla="*/ 1753842 h 2627298"/>
                <a:gd name="connsiteX78" fmla="*/ 191069 w 3985147"/>
                <a:gd name="connsiteY78" fmla="*/ 1712898 h 2627298"/>
                <a:gd name="connsiteX79" fmla="*/ 136478 w 3985147"/>
                <a:gd name="connsiteY79" fmla="*/ 1631012 h 2627298"/>
                <a:gd name="connsiteX80" fmla="*/ 122830 w 3985147"/>
                <a:gd name="connsiteY80" fmla="*/ 1590069 h 2627298"/>
                <a:gd name="connsiteX81" fmla="*/ 68239 w 3985147"/>
                <a:gd name="connsiteY81" fmla="*/ 1508182 h 2627298"/>
                <a:gd name="connsiteX82" fmla="*/ 40944 w 3985147"/>
                <a:gd name="connsiteY82" fmla="*/ 1467239 h 2627298"/>
                <a:gd name="connsiteX83" fmla="*/ 13648 w 3985147"/>
                <a:gd name="connsiteY83" fmla="*/ 1385352 h 2627298"/>
                <a:gd name="connsiteX84" fmla="*/ 0 w 3985147"/>
                <a:gd name="connsiteY84" fmla="*/ 1344409 h 2627298"/>
                <a:gd name="connsiteX85" fmla="*/ 13648 w 3985147"/>
                <a:gd name="connsiteY85" fmla="*/ 1071454 h 2627298"/>
                <a:gd name="connsiteX86" fmla="*/ 27296 w 3985147"/>
                <a:gd name="connsiteY86" fmla="*/ 1030510 h 2627298"/>
                <a:gd name="connsiteX87" fmla="*/ 68239 w 3985147"/>
                <a:gd name="connsiteY87" fmla="*/ 1003215 h 2627298"/>
                <a:gd name="connsiteX88" fmla="*/ 95535 w 3985147"/>
                <a:gd name="connsiteY88" fmla="*/ 962272 h 2627298"/>
                <a:gd name="connsiteX89" fmla="*/ 109183 w 3985147"/>
                <a:gd name="connsiteY89" fmla="*/ 921328 h 2627298"/>
                <a:gd name="connsiteX90" fmla="*/ 150126 w 3985147"/>
                <a:gd name="connsiteY90" fmla="*/ 894033 h 2627298"/>
                <a:gd name="connsiteX91" fmla="*/ 177421 w 3985147"/>
                <a:gd name="connsiteY91" fmla="*/ 812146 h 2627298"/>
                <a:gd name="connsiteX92" fmla="*/ 259308 w 3985147"/>
                <a:gd name="connsiteY92" fmla="*/ 757555 h 2627298"/>
                <a:gd name="connsiteX93" fmla="*/ 286603 w 3985147"/>
                <a:gd name="connsiteY93" fmla="*/ 716612 h 2627298"/>
                <a:gd name="connsiteX94" fmla="*/ 327547 w 3985147"/>
                <a:gd name="connsiteY94" fmla="*/ 689316 h 2627298"/>
                <a:gd name="connsiteX95" fmla="*/ 313899 w 3985147"/>
                <a:gd name="connsiteY95" fmla="*/ 716612 h 2627298"/>
                <a:gd name="connsiteX0" fmla="*/ 313899 w 3985147"/>
                <a:gd name="connsiteY0" fmla="*/ 735469 h 2646155"/>
                <a:gd name="connsiteX1" fmla="*/ 313899 w 3985147"/>
                <a:gd name="connsiteY1" fmla="*/ 735469 h 2646155"/>
                <a:gd name="connsiteX2" fmla="*/ 368490 w 3985147"/>
                <a:gd name="connsiteY2" fmla="*/ 626287 h 2646155"/>
                <a:gd name="connsiteX3" fmla="*/ 436351 w 3985147"/>
                <a:gd name="connsiteY3" fmla="*/ 435218 h 2646155"/>
                <a:gd name="connsiteX4" fmla="*/ 517764 w 3985147"/>
                <a:gd name="connsiteY4" fmla="*/ 285093 h 2646155"/>
                <a:gd name="connsiteX5" fmla="*/ 858200 w 3985147"/>
                <a:gd name="connsiteY5" fmla="*/ 39434 h 2646155"/>
                <a:gd name="connsiteX6" fmla="*/ 1201382 w 3985147"/>
                <a:gd name="connsiteY6" fmla="*/ 25785 h 2646155"/>
                <a:gd name="connsiteX7" fmla="*/ 1501254 w 3985147"/>
                <a:gd name="connsiteY7" fmla="*/ 175911 h 2646155"/>
                <a:gd name="connsiteX8" fmla="*/ 1665027 w 3985147"/>
                <a:gd name="connsiteY8" fmla="*/ 271445 h 2646155"/>
                <a:gd name="connsiteX9" fmla="*/ 1746914 w 3985147"/>
                <a:gd name="connsiteY9" fmla="*/ 285093 h 2646155"/>
                <a:gd name="connsiteX10" fmla="*/ 1924335 w 3985147"/>
                <a:gd name="connsiteY10" fmla="*/ 271445 h 2646155"/>
                <a:gd name="connsiteX11" fmla="*/ 2006221 w 3985147"/>
                <a:gd name="connsiteY11" fmla="*/ 244149 h 2646155"/>
                <a:gd name="connsiteX12" fmla="*/ 2088108 w 3985147"/>
                <a:gd name="connsiteY12" fmla="*/ 189558 h 2646155"/>
                <a:gd name="connsiteX13" fmla="*/ 2210938 w 3985147"/>
                <a:gd name="connsiteY13" fmla="*/ 121320 h 2646155"/>
                <a:gd name="connsiteX14" fmla="*/ 2251881 w 3985147"/>
                <a:gd name="connsiteY14" fmla="*/ 94024 h 2646155"/>
                <a:gd name="connsiteX15" fmla="*/ 2429302 w 3985147"/>
                <a:gd name="connsiteY15" fmla="*/ 53081 h 2646155"/>
                <a:gd name="connsiteX16" fmla="*/ 2852383 w 3985147"/>
                <a:gd name="connsiteY16" fmla="*/ 80376 h 2646155"/>
                <a:gd name="connsiteX17" fmla="*/ 2975212 w 3985147"/>
                <a:gd name="connsiteY17" fmla="*/ 134967 h 2646155"/>
                <a:gd name="connsiteX18" fmla="*/ 3016156 w 3985147"/>
                <a:gd name="connsiteY18" fmla="*/ 148615 h 2646155"/>
                <a:gd name="connsiteX19" fmla="*/ 3098042 w 3985147"/>
                <a:gd name="connsiteY19" fmla="*/ 189558 h 2646155"/>
                <a:gd name="connsiteX20" fmla="*/ 3138986 w 3985147"/>
                <a:gd name="connsiteY20" fmla="*/ 216854 h 2646155"/>
                <a:gd name="connsiteX21" fmla="*/ 3220872 w 3985147"/>
                <a:gd name="connsiteY21" fmla="*/ 244149 h 2646155"/>
                <a:gd name="connsiteX22" fmla="*/ 3302759 w 3985147"/>
                <a:gd name="connsiteY22" fmla="*/ 298740 h 2646155"/>
                <a:gd name="connsiteX23" fmla="*/ 3343702 w 3985147"/>
                <a:gd name="connsiteY23" fmla="*/ 312388 h 2646155"/>
                <a:gd name="connsiteX24" fmla="*/ 3384645 w 3985147"/>
                <a:gd name="connsiteY24" fmla="*/ 339684 h 2646155"/>
                <a:gd name="connsiteX25" fmla="*/ 3425589 w 3985147"/>
                <a:gd name="connsiteY25" fmla="*/ 353332 h 2646155"/>
                <a:gd name="connsiteX26" fmla="*/ 3466532 w 3985147"/>
                <a:gd name="connsiteY26" fmla="*/ 380627 h 2646155"/>
                <a:gd name="connsiteX27" fmla="*/ 3507475 w 3985147"/>
                <a:gd name="connsiteY27" fmla="*/ 394275 h 2646155"/>
                <a:gd name="connsiteX28" fmla="*/ 3589362 w 3985147"/>
                <a:gd name="connsiteY28" fmla="*/ 435218 h 2646155"/>
                <a:gd name="connsiteX29" fmla="*/ 3630305 w 3985147"/>
                <a:gd name="connsiteY29" fmla="*/ 476161 h 2646155"/>
                <a:gd name="connsiteX30" fmla="*/ 3712192 w 3985147"/>
                <a:gd name="connsiteY30" fmla="*/ 530752 h 2646155"/>
                <a:gd name="connsiteX31" fmla="*/ 3753135 w 3985147"/>
                <a:gd name="connsiteY31" fmla="*/ 571696 h 2646155"/>
                <a:gd name="connsiteX32" fmla="*/ 3794078 w 3985147"/>
                <a:gd name="connsiteY32" fmla="*/ 598991 h 2646155"/>
                <a:gd name="connsiteX33" fmla="*/ 3862317 w 3985147"/>
                <a:gd name="connsiteY33" fmla="*/ 680878 h 2646155"/>
                <a:gd name="connsiteX34" fmla="*/ 3889612 w 3985147"/>
                <a:gd name="connsiteY34" fmla="*/ 735469 h 2646155"/>
                <a:gd name="connsiteX35" fmla="*/ 3944203 w 3985147"/>
                <a:gd name="connsiteY35" fmla="*/ 817355 h 2646155"/>
                <a:gd name="connsiteX36" fmla="*/ 3971499 w 3985147"/>
                <a:gd name="connsiteY36" fmla="*/ 899242 h 2646155"/>
                <a:gd name="connsiteX37" fmla="*/ 3985147 w 3985147"/>
                <a:gd name="connsiteY37" fmla="*/ 1022072 h 2646155"/>
                <a:gd name="connsiteX38" fmla="*/ 3971499 w 3985147"/>
                <a:gd name="connsiteY38" fmla="*/ 1281379 h 2646155"/>
                <a:gd name="connsiteX39" fmla="*/ 3916908 w 3985147"/>
                <a:gd name="connsiteY39" fmla="*/ 1404209 h 2646155"/>
                <a:gd name="connsiteX40" fmla="*/ 3875965 w 3985147"/>
                <a:gd name="connsiteY40" fmla="*/ 1417857 h 2646155"/>
                <a:gd name="connsiteX41" fmla="*/ 3835021 w 3985147"/>
                <a:gd name="connsiteY41" fmla="*/ 1445152 h 2646155"/>
                <a:gd name="connsiteX42" fmla="*/ 3794078 w 3985147"/>
                <a:gd name="connsiteY42" fmla="*/ 1458800 h 2646155"/>
                <a:gd name="connsiteX43" fmla="*/ 3753135 w 3985147"/>
                <a:gd name="connsiteY43" fmla="*/ 1486096 h 2646155"/>
                <a:gd name="connsiteX44" fmla="*/ 3385969 w 3985147"/>
                <a:gd name="connsiteY44" fmla="*/ 1513391 h 2646155"/>
                <a:gd name="connsiteX45" fmla="*/ 2960336 w 3985147"/>
                <a:gd name="connsiteY45" fmla="*/ 1404209 h 2646155"/>
                <a:gd name="connsiteX46" fmla="*/ 2511189 w 3985147"/>
                <a:gd name="connsiteY46" fmla="*/ 1540687 h 2646155"/>
                <a:gd name="connsiteX47" fmla="*/ 2456597 w 3985147"/>
                <a:gd name="connsiteY47" fmla="*/ 1554334 h 2646155"/>
                <a:gd name="connsiteX48" fmla="*/ 2415654 w 3985147"/>
                <a:gd name="connsiteY48" fmla="*/ 1581630 h 2646155"/>
                <a:gd name="connsiteX49" fmla="*/ 2320120 w 3985147"/>
                <a:gd name="connsiteY49" fmla="*/ 1622573 h 2646155"/>
                <a:gd name="connsiteX50" fmla="*/ 2224586 w 3985147"/>
                <a:gd name="connsiteY50" fmla="*/ 1677164 h 2646155"/>
                <a:gd name="connsiteX51" fmla="*/ 2169995 w 3985147"/>
                <a:gd name="connsiteY51" fmla="*/ 1718108 h 2646155"/>
                <a:gd name="connsiteX52" fmla="*/ 2088108 w 3985147"/>
                <a:gd name="connsiteY52" fmla="*/ 1745403 h 2646155"/>
                <a:gd name="connsiteX53" fmla="*/ 2006221 w 3985147"/>
                <a:gd name="connsiteY53" fmla="*/ 1813642 h 2646155"/>
                <a:gd name="connsiteX54" fmla="*/ 1965278 w 3985147"/>
                <a:gd name="connsiteY54" fmla="*/ 1840937 h 2646155"/>
                <a:gd name="connsiteX55" fmla="*/ 1897039 w 3985147"/>
                <a:gd name="connsiteY55" fmla="*/ 1895529 h 2646155"/>
                <a:gd name="connsiteX56" fmla="*/ 1869744 w 3985147"/>
                <a:gd name="connsiteY56" fmla="*/ 1936472 h 2646155"/>
                <a:gd name="connsiteX57" fmla="*/ 1828800 w 3985147"/>
                <a:gd name="connsiteY57" fmla="*/ 1963767 h 2646155"/>
                <a:gd name="connsiteX58" fmla="*/ 1733266 w 3985147"/>
                <a:gd name="connsiteY58" fmla="*/ 2086597 h 2646155"/>
                <a:gd name="connsiteX59" fmla="*/ 1678675 w 3985147"/>
                <a:gd name="connsiteY59" fmla="*/ 2168484 h 2646155"/>
                <a:gd name="connsiteX60" fmla="*/ 1624084 w 3985147"/>
                <a:gd name="connsiteY60" fmla="*/ 2250370 h 2646155"/>
                <a:gd name="connsiteX61" fmla="*/ 1596789 w 3985147"/>
                <a:gd name="connsiteY61" fmla="*/ 2291314 h 2646155"/>
                <a:gd name="connsiteX62" fmla="*/ 1555845 w 3985147"/>
                <a:gd name="connsiteY62" fmla="*/ 2332257 h 2646155"/>
                <a:gd name="connsiteX63" fmla="*/ 1528550 w 3985147"/>
                <a:gd name="connsiteY63" fmla="*/ 2373200 h 2646155"/>
                <a:gd name="connsiteX64" fmla="*/ 1392450 w 3985147"/>
                <a:gd name="connsiteY64" fmla="*/ 2509678 h 2646155"/>
                <a:gd name="connsiteX65" fmla="*/ 1200436 w 3985147"/>
                <a:gd name="connsiteY65" fmla="*/ 2618860 h 2646155"/>
                <a:gd name="connsiteX66" fmla="*/ 982638 w 3985147"/>
                <a:gd name="connsiteY66" fmla="*/ 2646155 h 2646155"/>
                <a:gd name="connsiteX67" fmla="*/ 736980 w 3985147"/>
                <a:gd name="connsiteY67" fmla="*/ 2564269 h 2646155"/>
                <a:gd name="connsiteX68" fmla="*/ 614150 w 3985147"/>
                <a:gd name="connsiteY68" fmla="*/ 2427791 h 2646155"/>
                <a:gd name="connsiteX69" fmla="*/ 586854 w 3985147"/>
                <a:gd name="connsiteY69" fmla="*/ 2386848 h 2646155"/>
                <a:gd name="connsiteX70" fmla="*/ 545911 w 3985147"/>
                <a:gd name="connsiteY70" fmla="*/ 2359552 h 2646155"/>
                <a:gd name="connsiteX71" fmla="*/ 518615 w 3985147"/>
                <a:gd name="connsiteY71" fmla="*/ 2318609 h 2646155"/>
                <a:gd name="connsiteX72" fmla="*/ 464024 w 3985147"/>
                <a:gd name="connsiteY72" fmla="*/ 2195779 h 2646155"/>
                <a:gd name="connsiteX73" fmla="*/ 423081 w 3985147"/>
                <a:gd name="connsiteY73" fmla="*/ 2100245 h 2646155"/>
                <a:gd name="connsiteX74" fmla="*/ 395786 w 3985147"/>
                <a:gd name="connsiteY74" fmla="*/ 2059302 h 2646155"/>
                <a:gd name="connsiteX75" fmla="*/ 368490 w 3985147"/>
                <a:gd name="connsiteY75" fmla="*/ 1977415 h 2646155"/>
                <a:gd name="connsiteX76" fmla="*/ 286603 w 3985147"/>
                <a:gd name="connsiteY76" fmla="*/ 1854585 h 2646155"/>
                <a:gd name="connsiteX77" fmla="*/ 232012 w 3985147"/>
                <a:gd name="connsiteY77" fmla="*/ 1772699 h 2646155"/>
                <a:gd name="connsiteX78" fmla="*/ 191069 w 3985147"/>
                <a:gd name="connsiteY78" fmla="*/ 1731755 h 2646155"/>
                <a:gd name="connsiteX79" fmla="*/ 136478 w 3985147"/>
                <a:gd name="connsiteY79" fmla="*/ 1649869 h 2646155"/>
                <a:gd name="connsiteX80" fmla="*/ 122830 w 3985147"/>
                <a:gd name="connsiteY80" fmla="*/ 1608926 h 2646155"/>
                <a:gd name="connsiteX81" fmla="*/ 68239 w 3985147"/>
                <a:gd name="connsiteY81" fmla="*/ 1527039 h 2646155"/>
                <a:gd name="connsiteX82" fmla="*/ 40944 w 3985147"/>
                <a:gd name="connsiteY82" fmla="*/ 1486096 h 2646155"/>
                <a:gd name="connsiteX83" fmla="*/ 13648 w 3985147"/>
                <a:gd name="connsiteY83" fmla="*/ 1404209 h 2646155"/>
                <a:gd name="connsiteX84" fmla="*/ 0 w 3985147"/>
                <a:gd name="connsiteY84" fmla="*/ 1363266 h 2646155"/>
                <a:gd name="connsiteX85" fmla="*/ 13648 w 3985147"/>
                <a:gd name="connsiteY85" fmla="*/ 1090311 h 2646155"/>
                <a:gd name="connsiteX86" fmla="*/ 27296 w 3985147"/>
                <a:gd name="connsiteY86" fmla="*/ 1049367 h 2646155"/>
                <a:gd name="connsiteX87" fmla="*/ 68239 w 3985147"/>
                <a:gd name="connsiteY87" fmla="*/ 1022072 h 2646155"/>
                <a:gd name="connsiteX88" fmla="*/ 95535 w 3985147"/>
                <a:gd name="connsiteY88" fmla="*/ 981129 h 2646155"/>
                <a:gd name="connsiteX89" fmla="*/ 109183 w 3985147"/>
                <a:gd name="connsiteY89" fmla="*/ 940185 h 2646155"/>
                <a:gd name="connsiteX90" fmla="*/ 150126 w 3985147"/>
                <a:gd name="connsiteY90" fmla="*/ 912890 h 2646155"/>
                <a:gd name="connsiteX91" fmla="*/ 177421 w 3985147"/>
                <a:gd name="connsiteY91" fmla="*/ 831003 h 2646155"/>
                <a:gd name="connsiteX92" fmla="*/ 259308 w 3985147"/>
                <a:gd name="connsiteY92" fmla="*/ 776412 h 2646155"/>
                <a:gd name="connsiteX93" fmla="*/ 286603 w 3985147"/>
                <a:gd name="connsiteY93" fmla="*/ 735469 h 2646155"/>
                <a:gd name="connsiteX94" fmla="*/ 327547 w 3985147"/>
                <a:gd name="connsiteY94" fmla="*/ 708173 h 2646155"/>
                <a:gd name="connsiteX95" fmla="*/ 313899 w 3985147"/>
                <a:gd name="connsiteY95" fmla="*/ 735469 h 2646155"/>
                <a:gd name="connsiteX0" fmla="*/ 313899 w 3985147"/>
                <a:gd name="connsiteY0" fmla="*/ 725336 h 2636022"/>
                <a:gd name="connsiteX1" fmla="*/ 313899 w 3985147"/>
                <a:gd name="connsiteY1" fmla="*/ 725336 h 2636022"/>
                <a:gd name="connsiteX2" fmla="*/ 368490 w 3985147"/>
                <a:gd name="connsiteY2" fmla="*/ 616154 h 2636022"/>
                <a:gd name="connsiteX3" fmla="*/ 436351 w 3985147"/>
                <a:gd name="connsiteY3" fmla="*/ 425085 h 2636022"/>
                <a:gd name="connsiteX4" fmla="*/ 517764 w 3985147"/>
                <a:gd name="connsiteY4" fmla="*/ 274960 h 2636022"/>
                <a:gd name="connsiteX5" fmla="*/ 858200 w 3985147"/>
                <a:gd name="connsiteY5" fmla="*/ 29301 h 2636022"/>
                <a:gd name="connsiteX6" fmla="*/ 1201382 w 3985147"/>
                <a:gd name="connsiteY6" fmla="*/ 15652 h 2636022"/>
                <a:gd name="connsiteX7" fmla="*/ 1501254 w 3985147"/>
                <a:gd name="connsiteY7" fmla="*/ 165778 h 2636022"/>
                <a:gd name="connsiteX8" fmla="*/ 1665027 w 3985147"/>
                <a:gd name="connsiteY8" fmla="*/ 261312 h 2636022"/>
                <a:gd name="connsiteX9" fmla="*/ 1746914 w 3985147"/>
                <a:gd name="connsiteY9" fmla="*/ 274960 h 2636022"/>
                <a:gd name="connsiteX10" fmla="*/ 1924335 w 3985147"/>
                <a:gd name="connsiteY10" fmla="*/ 261312 h 2636022"/>
                <a:gd name="connsiteX11" fmla="*/ 2006221 w 3985147"/>
                <a:gd name="connsiteY11" fmla="*/ 234016 h 2636022"/>
                <a:gd name="connsiteX12" fmla="*/ 2088108 w 3985147"/>
                <a:gd name="connsiteY12" fmla="*/ 179425 h 2636022"/>
                <a:gd name="connsiteX13" fmla="*/ 2210938 w 3985147"/>
                <a:gd name="connsiteY13" fmla="*/ 111187 h 2636022"/>
                <a:gd name="connsiteX14" fmla="*/ 2251881 w 3985147"/>
                <a:gd name="connsiteY14" fmla="*/ 83891 h 2636022"/>
                <a:gd name="connsiteX15" fmla="*/ 2429302 w 3985147"/>
                <a:gd name="connsiteY15" fmla="*/ 42948 h 2636022"/>
                <a:gd name="connsiteX16" fmla="*/ 2852383 w 3985147"/>
                <a:gd name="connsiteY16" fmla="*/ 70243 h 2636022"/>
                <a:gd name="connsiteX17" fmla="*/ 2975212 w 3985147"/>
                <a:gd name="connsiteY17" fmla="*/ 124834 h 2636022"/>
                <a:gd name="connsiteX18" fmla="*/ 3016156 w 3985147"/>
                <a:gd name="connsiteY18" fmla="*/ 138482 h 2636022"/>
                <a:gd name="connsiteX19" fmla="*/ 3098042 w 3985147"/>
                <a:gd name="connsiteY19" fmla="*/ 179425 h 2636022"/>
                <a:gd name="connsiteX20" fmla="*/ 3138986 w 3985147"/>
                <a:gd name="connsiteY20" fmla="*/ 206721 h 2636022"/>
                <a:gd name="connsiteX21" fmla="*/ 3220872 w 3985147"/>
                <a:gd name="connsiteY21" fmla="*/ 234016 h 2636022"/>
                <a:gd name="connsiteX22" fmla="*/ 3302759 w 3985147"/>
                <a:gd name="connsiteY22" fmla="*/ 288607 h 2636022"/>
                <a:gd name="connsiteX23" fmla="*/ 3343702 w 3985147"/>
                <a:gd name="connsiteY23" fmla="*/ 302255 h 2636022"/>
                <a:gd name="connsiteX24" fmla="*/ 3384645 w 3985147"/>
                <a:gd name="connsiteY24" fmla="*/ 329551 h 2636022"/>
                <a:gd name="connsiteX25" fmla="*/ 3425589 w 3985147"/>
                <a:gd name="connsiteY25" fmla="*/ 343199 h 2636022"/>
                <a:gd name="connsiteX26" fmla="*/ 3466532 w 3985147"/>
                <a:gd name="connsiteY26" fmla="*/ 370494 h 2636022"/>
                <a:gd name="connsiteX27" fmla="*/ 3507475 w 3985147"/>
                <a:gd name="connsiteY27" fmla="*/ 384142 h 2636022"/>
                <a:gd name="connsiteX28" fmla="*/ 3589362 w 3985147"/>
                <a:gd name="connsiteY28" fmla="*/ 425085 h 2636022"/>
                <a:gd name="connsiteX29" fmla="*/ 3630305 w 3985147"/>
                <a:gd name="connsiteY29" fmla="*/ 466028 h 2636022"/>
                <a:gd name="connsiteX30" fmla="*/ 3712192 w 3985147"/>
                <a:gd name="connsiteY30" fmla="*/ 520619 h 2636022"/>
                <a:gd name="connsiteX31" fmla="*/ 3753135 w 3985147"/>
                <a:gd name="connsiteY31" fmla="*/ 561563 h 2636022"/>
                <a:gd name="connsiteX32" fmla="*/ 3794078 w 3985147"/>
                <a:gd name="connsiteY32" fmla="*/ 588858 h 2636022"/>
                <a:gd name="connsiteX33" fmla="*/ 3862317 w 3985147"/>
                <a:gd name="connsiteY33" fmla="*/ 670745 h 2636022"/>
                <a:gd name="connsiteX34" fmla="*/ 3889612 w 3985147"/>
                <a:gd name="connsiteY34" fmla="*/ 725336 h 2636022"/>
                <a:gd name="connsiteX35" fmla="*/ 3944203 w 3985147"/>
                <a:gd name="connsiteY35" fmla="*/ 807222 h 2636022"/>
                <a:gd name="connsiteX36" fmla="*/ 3971499 w 3985147"/>
                <a:gd name="connsiteY36" fmla="*/ 889109 h 2636022"/>
                <a:gd name="connsiteX37" fmla="*/ 3985147 w 3985147"/>
                <a:gd name="connsiteY37" fmla="*/ 1011939 h 2636022"/>
                <a:gd name="connsiteX38" fmla="*/ 3971499 w 3985147"/>
                <a:gd name="connsiteY38" fmla="*/ 1271246 h 2636022"/>
                <a:gd name="connsiteX39" fmla="*/ 3916908 w 3985147"/>
                <a:gd name="connsiteY39" fmla="*/ 1394076 h 2636022"/>
                <a:gd name="connsiteX40" fmla="*/ 3875965 w 3985147"/>
                <a:gd name="connsiteY40" fmla="*/ 1407724 h 2636022"/>
                <a:gd name="connsiteX41" fmla="*/ 3835021 w 3985147"/>
                <a:gd name="connsiteY41" fmla="*/ 1435019 h 2636022"/>
                <a:gd name="connsiteX42" fmla="*/ 3794078 w 3985147"/>
                <a:gd name="connsiteY42" fmla="*/ 1448667 h 2636022"/>
                <a:gd name="connsiteX43" fmla="*/ 3753135 w 3985147"/>
                <a:gd name="connsiteY43" fmla="*/ 1475963 h 2636022"/>
                <a:gd name="connsiteX44" fmla="*/ 3385969 w 3985147"/>
                <a:gd name="connsiteY44" fmla="*/ 1503258 h 2636022"/>
                <a:gd name="connsiteX45" fmla="*/ 2960336 w 3985147"/>
                <a:gd name="connsiteY45" fmla="*/ 1394076 h 2636022"/>
                <a:gd name="connsiteX46" fmla="*/ 2511189 w 3985147"/>
                <a:gd name="connsiteY46" fmla="*/ 1530554 h 2636022"/>
                <a:gd name="connsiteX47" fmla="*/ 2456597 w 3985147"/>
                <a:gd name="connsiteY47" fmla="*/ 1544201 h 2636022"/>
                <a:gd name="connsiteX48" fmla="*/ 2415654 w 3985147"/>
                <a:gd name="connsiteY48" fmla="*/ 1571497 h 2636022"/>
                <a:gd name="connsiteX49" fmla="*/ 2320120 w 3985147"/>
                <a:gd name="connsiteY49" fmla="*/ 1612440 h 2636022"/>
                <a:gd name="connsiteX50" fmla="*/ 2224586 w 3985147"/>
                <a:gd name="connsiteY50" fmla="*/ 1667031 h 2636022"/>
                <a:gd name="connsiteX51" fmla="*/ 2169995 w 3985147"/>
                <a:gd name="connsiteY51" fmla="*/ 1707975 h 2636022"/>
                <a:gd name="connsiteX52" fmla="*/ 2088108 w 3985147"/>
                <a:gd name="connsiteY52" fmla="*/ 1735270 h 2636022"/>
                <a:gd name="connsiteX53" fmla="*/ 2006221 w 3985147"/>
                <a:gd name="connsiteY53" fmla="*/ 1803509 h 2636022"/>
                <a:gd name="connsiteX54" fmla="*/ 1965278 w 3985147"/>
                <a:gd name="connsiteY54" fmla="*/ 1830804 h 2636022"/>
                <a:gd name="connsiteX55" fmla="*/ 1897039 w 3985147"/>
                <a:gd name="connsiteY55" fmla="*/ 1885396 h 2636022"/>
                <a:gd name="connsiteX56" fmla="*/ 1869744 w 3985147"/>
                <a:gd name="connsiteY56" fmla="*/ 1926339 h 2636022"/>
                <a:gd name="connsiteX57" fmla="*/ 1828800 w 3985147"/>
                <a:gd name="connsiteY57" fmla="*/ 1953634 h 2636022"/>
                <a:gd name="connsiteX58" fmla="*/ 1733266 w 3985147"/>
                <a:gd name="connsiteY58" fmla="*/ 2076464 h 2636022"/>
                <a:gd name="connsiteX59" fmla="*/ 1678675 w 3985147"/>
                <a:gd name="connsiteY59" fmla="*/ 2158351 h 2636022"/>
                <a:gd name="connsiteX60" fmla="*/ 1624084 w 3985147"/>
                <a:gd name="connsiteY60" fmla="*/ 2240237 h 2636022"/>
                <a:gd name="connsiteX61" fmla="*/ 1596789 w 3985147"/>
                <a:gd name="connsiteY61" fmla="*/ 2281181 h 2636022"/>
                <a:gd name="connsiteX62" fmla="*/ 1555845 w 3985147"/>
                <a:gd name="connsiteY62" fmla="*/ 2322124 h 2636022"/>
                <a:gd name="connsiteX63" fmla="*/ 1528550 w 3985147"/>
                <a:gd name="connsiteY63" fmla="*/ 2363067 h 2636022"/>
                <a:gd name="connsiteX64" fmla="*/ 1392450 w 3985147"/>
                <a:gd name="connsiteY64" fmla="*/ 2499545 h 2636022"/>
                <a:gd name="connsiteX65" fmla="*/ 1200436 w 3985147"/>
                <a:gd name="connsiteY65" fmla="*/ 2608727 h 2636022"/>
                <a:gd name="connsiteX66" fmla="*/ 982638 w 3985147"/>
                <a:gd name="connsiteY66" fmla="*/ 2636022 h 2636022"/>
                <a:gd name="connsiteX67" fmla="*/ 736980 w 3985147"/>
                <a:gd name="connsiteY67" fmla="*/ 2554136 h 2636022"/>
                <a:gd name="connsiteX68" fmla="*/ 614150 w 3985147"/>
                <a:gd name="connsiteY68" fmla="*/ 2417658 h 2636022"/>
                <a:gd name="connsiteX69" fmla="*/ 586854 w 3985147"/>
                <a:gd name="connsiteY69" fmla="*/ 2376715 h 2636022"/>
                <a:gd name="connsiteX70" fmla="*/ 545911 w 3985147"/>
                <a:gd name="connsiteY70" fmla="*/ 2349419 h 2636022"/>
                <a:gd name="connsiteX71" fmla="*/ 518615 w 3985147"/>
                <a:gd name="connsiteY71" fmla="*/ 2308476 h 2636022"/>
                <a:gd name="connsiteX72" fmla="*/ 464024 w 3985147"/>
                <a:gd name="connsiteY72" fmla="*/ 2185646 h 2636022"/>
                <a:gd name="connsiteX73" fmla="*/ 423081 w 3985147"/>
                <a:gd name="connsiteY73" fmla="*/ 2090112 h 2636022"/>
                <a:gd name="connsiteX74" fmla="*/ 395786 w 3985147"/>
                <a:gd name="connsiteY74" fmla="*/ 2049169 h 2636022"/>
                <a:gd name="connsiteX75" fmla="*/ 368490 w 3985147"/>
                <a:gd name="connsiteY75" fmla="*/ 1967282 h 2636022"/>
                <a:gd name="connsiteX76" fmla="*/ 286603 w 3985147"/>
                <a:gd name="connsiteY76" fmla="*/ 1844452 h 2636022"/>
                <a:gd name="connsiteX77" fmla="*/ 232012 w 3985147"/>
                <a:gd name="connsiteY77" fmla="*/ 1762566 h 2636022"/>
                <a:gd name="connsiteX78" fmla="*/ 191069 w 3985147"/>
                <a:gd name="connsiteY78" fmla="*/ 1721622 h 2636022"/>
                <a:gd name="connsiteX79" fmla="*/ 136478 w 3985147"/>
                <a:gd name="connsiteY79" fmla="*/ 1639736 h 2636022"/>
                <a:gd name="connsiteX80" fmla="*/ 122830 w 3985147"/>
                <a:gd name="connsiteY80" fmla="*/ 1598793 h 2636022"/>
                <a:gd name="connsiteX81" fmla="*/ 68239 w 3985147"/>
                <a:gd name="connsiteY81" fmla="*/ 1516906 h 2636022"/>
                <a:gd name="connsiteX82" fmla="*/ 40944 w 3985147"/>
                <a:gd name="connsiteY82" fmla="*/ 1475963 h 2636022"/>
                <a:gd name="connsiteX83" fmla="*/ 13648 w 3985147"/>
                <a:gd name="connsiteY83" fmla="*/ 1394076 h 2636022"/>
                <a:gd name="connsiteX84" fmla="*/ 0 w 3985147"/>
                <a:gd name="connsiteY84" fmla="*/ 1353133 h 2636022"/>
                <a:gd name="connsiteX85" fmla="*/ 13648 w 3985147"/>
                <a:gd name="connsiteY85" fmla="*/ 1080178 h 2636022"/>
                <a:gd name="connsiteX86" fmla="*/ 27296 w 3985147"/>
                <a:gd name="connsiteY86" fmla="*/ 1039234 h 2636022"/>
                <a:gd name="connsiteX87" fmla="*/ 68239 w 3985147"/>
                <a:gd name="connsiteY87" fmla="*/ 1011939 h 2636022"/>
                <a:gd name="connsiteX88" fmla="*/ 95535 w 3985147"/>
                <a:gd name="connsiteY88" fmla="*/ 970996 h 2636022"/>
                <a:gd name="connsiteX89" fmla="*/ 109183 w 3985147"/>
                <a:gd name="connsiteY89" fmla="*/ 930052 h 2636022"/>
                <a:gd name="connsiteX90" fmla="*/ 150126 w 3985147"/>
                <a:gd name="connsiteY90" fmla="*/ 902757 h 2636022"/>
                <a:gd name="connsiteX91" fmla="*/ 177421 w 3985147"/>
                <a:gd name="connsiteY91" fmla="*/ 820870 h 2636022"/>
                <a:gd name="connsiteX92" fmla="*/ 259308 w 3985147"/>
                <a:gd name="connsiteY92" fmla="*/ 766279 h 2636022"/>
                <a:gd name="connsiteX93" fmla="*/ 286603 w 3985147"/>
                <a:gd name="connsiteY93" fmla="*/ 725336 h 2636022"/>
                <a:gd name="connsiteX94" fmla="*/ 327547 w 3985147"/>
                <a:gd name="connsiteY94" fmla="*/ 698040 h 2636022"/>
                <a:gd name="connsiteX95" fmla="*/ 313899 w 3985147"/>
                <a:gd name="connsiteY95" fmla="*/ 725336 h 2636022"/>
                <a:gd name="connsiteX0" fmla="*/ 313899 w 3985147"/>
                <a:gd name="connsiteY0" fmla="*/ 734451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94" fmla="*/ 327547 w 3985147"/>
                <a:gd name="connsiteY94" fmla="*/ 707155 h 2645137"/>
                <a:gd name="connsiteX95" fmla="*/ 313899 w 3985147"/>
                <a:gd name="connsiteY95" fmla="*/ 734451 h 2645137"/>
                <a:gd name="connsiteX0" fmla="*/ 327547 w 3985147"/>
                <a:gd name="connsiteY0" fmla="*/ 707155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94" fmla="*/ 327547 w 3985147"/>
                <a:gd name="connsiteY94" fmla="*/ 707155 h 2645137"/>
                <a:gd name="connsiteX0" fmla="*/ 286603 w 3985147"/>
                <a:gd name="connsiteY0" fmla="*/ 734451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0" fmla="*/ 259308 w 3985147"/>
                <a:gd name="connsiteY0" fmla="*/ 775394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0" fmla="*/ 177421 w 3985147"/>
                <a:gd name="connsiteY0" fmla="*/ 829985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95535 w 3985147"/>
                <a:gd name="connsiteY87" fmla="*/ 980111 h 2645137"/>
                <a:gd name="connsiteX88" fmla="*/ 109183 w 3985147"/>
                <a:gd name="connsiteY88" fmla="*/ 939167 h 2645137"/>
                <a:gd name="connsiteX89" fmla="*/ 150126 w 3985147"/>
                <a:gd name="connsiteY89" fmla="*/ 911872 h 2645137"/>
                <a:gd name="connsiteX90" fmla="*/ 177421 w 3985147"/>
                <a:gd name="connsiteY90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95535 w 3985147"/>
                <a:gd name="connsiteY87" fmla="*/ 980111 h 2645137"/>
                <a:gd name="connsiteX88" fmla="*/ 109183 w 3985147"/>
                <a:gd name="connsiteY88" fmla="*/ 939167 h 2645137"/>
                <a:gd name="connsiteX89" fmla="*/ 177421 w 3985147"/>
                <a:gd name="connsiteY89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109183 w 3985147"/>
                <a:gd name="connsiteY87" fmla="*/ 939167 h 2645137"/>
                <a:gd name="connsiteX88" fmla="*/ 177421 w 3985147"/>
                <a:gd name="connsiteY88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109183 w 3985147"/>
                <a:gd name="connsiteY86" fmla="*/ 939167 h 2645137"/>
                <a:gd name="connsiteX87" fmla="*/ 177421 w 3985147"/>
                <a:gd name="connsiteY87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109183 w 3985147"/>
                <a:gd name="connsiteY85" fmla="*/ 939167 h 2645137"/>
                <a:gd name="connsiteX86" fmla="*/ 177421 w 3985147"/>
                <a:gd name="connsiteY86" fmla="*/ 829985 h 2645137"/>
                <a:gd name="connsiteX0" fmla="*/ 185966 w 3993692"/>
                <a:gd name="connsiteY0" fmla="*/ 829985 h 2645137"/>
                <a:gd name="connsiteX1" fmla="*/ 377035 w 3993692"/>
                <a:gd name="connsiteY1" fmla="*/ 625269 h 2645137"/>
                <a:gd name="connsiteX2" fmla="*/ 444896 w 3993692"/>
                <a:gd name="connsiteY2" fmla="*/ 434200 h 2645137"/>
                <a:gd name="connsiteX3" fmla="*/ 526309 w 3993692"/>
                <a:gd name="connsiteY3" fmla="*/ 284075 h 2645137"/>
                <a:gd name="connsiteX4" fmla="*/ 866745 w 3993692"/>
                <a:gd name="connsiteY4" fmla="*/ 38416 h 2645137"/>
                <a:gd name="connsiteX5" fmla="*/ 1237034 w 3993692"/>
                <a:gd name="connsiteY5" fmla="*/ 11120 h 2645137"/>
                <a:gd name="connsiteX6" fmla="*/ 1509799 w 3993692"/>
                <a:gd name="connsiteY6" fmla="*/ 174893 h 2645137"/>
                <a:gd name="connsiteX7" fmla="*/ 1673572 w 3993692"/>
                <a:gd name="connsiteY7" fmla="*/ 270427 h 2645137"/>
                <a:gd name="connsiteX8" fmla="*/ 1755459 w 3993692"/>
                <a:gd name="connsiteY8" fmla="*/ 284075 h 2645137"/>
                <a:gd name="connsiteX9" fmla="*/ 1932880 w 3993692"/>
                <a:gd name="connsiteY9" fmla="*/ 270427 h 2645137"/>
                <a:gd name="connsiteX10" fmla="*/ 2014766 w 3993692"/>
                <a:gd name="connsiteY10" fmla="*/ 243131 h 2645137"/>
                <a:gd name="connsiteX11" fmla="*/ 2096653 w 3993692"/>
                <a:gd name="connsiteY11" fmla="*/ 188540 h 2645137"/>
                <a:gd name="connsiteX12" fmla="*/ 2219483 w 3993692"/>
                <a:gd name="connsiteY12" fmla="*/ 120302 h 2645137"/>
                <a:gd name="connsiteX13" fmla="*/ 2260426 w 3993692"/>
                <a:gd name="connsiteY13" fmla="*/ 93006 h 2645137"/>
                <a:gd name="connsiteX14" fmla="*/ 2437847 w 3993692"/>
                <a:gd name="connsiteY14" fmla="*/ 52063 h 2645137"/>
                <a:gd name="connsiteX15" fmla="*/ 2860928 w 3993692"/>
                <a:gd name="connsiteY15" fmla="*/ 79358 h 2645137"/>
                <a:gd name="connsiteX16" fmla="*/ 2983757 w 3993692"/>
                <a:gd name="connsiteY16" fmla="*/ 133949 h 2645137"/>
                <a:gd name="connsiteX17" fmla="*/ 3024701 w 3993692"/>
                <a:gd name="connsiteY17" fmla="*/ 147597 h 2645137"/>
                <a:gd name="connsiteX18" fmla="*/ 3106587 w 3993692"/>
                <a:gd name="connsiteY18" fmla="*/ 188540 h 2645137"/>
                <a:gd name="connsiteX19" fmla="*/ 3147531 w 3993692"/>
                <a:gd name="connsiteY19" fmla="*/ 215836 h 2645137"/>
                <a:gd name="connsiteX20" fmla="*/ 3229417 w 3993692"/>
                <a:gd name="connsiteY20" fmla="*/ 243131 h 2645137"/>
                <a:gd name="connsiteX21" fmla="*/ 3311304 w 3993692"/>
                <a:gd name="connsiteY21" fmla="*/ 297722 h 2645137"/>
                <a:gd name="connsiteX22" fmla="*/ 3352247 w 3993692"/>
                <a:gd name="connsiteY22" fmla="*/ 311370 h 2645137"/>
                <a:gd name="connsiteX23" fmla="*/ 3393190 w 3993692"/>
                <a:gd name="connsiteY23" fmla="*/ 338666 h 2645137"/>
                <a:gd name="connsiteX24" fmla="*/ 3434134 w 3993692"/>
                <a:gd name="connsiteY24" fmla="*/ 352314 h 2645137"/>
                <a:gd name="connsiteX25" fmla="*/ 3475077 w 3993692"/>
                <a:gd name="connsiteY25" fmla="*/ 379609 h 2645137"/>
                <a:gd name="connsiteX26" fmla="*/ 3516020 w 3993692"/>
                <a:gd name="connsiteY26" fmla="*/ 393257 h 2645137"/>
                <a:gd name="connsiteX27" fmla="*/ 3597907 w 3993692"/>
                <a:gd name="connsiteY27" fmla="*/ 434200 h 2645137"/>
                <a:gd name="connsiteX28" fmla="*/ 3638850 w 3993692"/>
                <a:gd name="connsiteY28" fmla="*/ 475143 h 2645137"/>
                <a:gd name="connsiteX29" fmla="*/ 3720737 w 3993692"/>
                <a:gd name="connsiteY29" fmla="*/ 529734 h 2645137"/>
                <a:gd name="connsiteX30" fmla="*/ 3761680 w 3993692"/>
                <a:gd name="connsiteY30" fmla="*/ 570678 h 2645137"/>
                <a:gd name="connsiteX31" fmla="*/ 3802623 w 3993692"/>
                <a:gd name="connsiteY31" fmla="*/ 597973 h 2645137"/>
                <a:gd name="connsiteX32" fmla="*/ 3870862 w 3993692"/>
                <a:gd name="connsiteY32" fmla="*/ 679860 h 2645137"/>
                <a:gd name="connsiteX33" fmla="*/ 3898157 w 3993692"/>
                <a:gd name="connsiteY33" fmla="*/ 734451 h 2645137"/>
                <a:gd name="connsiteX34" fmla="*/ 3952748 w 3993692"/>
                <a:gd name="connsiteY34" fmla="*/ 816337 h 2645137"/>
                <a:gd name="connsiteX35" fmla="*/ 3980044 w 3993692"/>
                <a:gd name="connsiteY35" fmla="*/ 898224 h 2645137"/>
                <a:gd name="connsiteX36" fmla="*/ 3993692 w 3993692"/>
                <a:gd name="connsiteY36" fmla="*/ 1021054 h 2645137"/>
                <a:gd name="connsiteX37" fmla="*/ 3980044 w 3993692"/>
                <a:gd name="connsiteY37" fmla="*/ 1280361 h 2645137"/>
                <a:gd name="connsiteX38" fmla="*/ 3925453 w 3993692"/>
                <a:gd name="connsiteY38" fmla="*/ 1403191 h 2645137"/>
                <a:gd name="connsiteX39" fmla="*/ 3884510 w 3993692"/>
                <a:gd name="connsiteY39" fmla="*/ 1416839 h 2645137"/>
                <a:gd name="connsiteX40" fmla="*/ 3843566 w 3993692"/>
                <a:gd name="connsiteY40" fmla="*/ 1444134 h 2645137"/>
                <a:gd name="connsiteX41" fmla="*/ 3802623 w 3993692"/>
                <a:gd name="connsiteY41" fmla="*/ 1457782 h 2645137"/>
                <a:gd name="connsiteX42" fmla="*/ 3761680 w 3993692"/>
                <a:gd name="connsiteY42" fmla="*/ 1485078 h 2645137"/>
                <a:gd name="connsiteX43" fmla="*/ 3394514 w 3993692"/>
                <a:gd name="connsiteY43" fmla="*/ 1512373 h 2645137"/>
                <a:gd name="connsiteX44" fmla="*/ 2968881 w 3993692"/>
                <a:gd name="connsiteY44" fmla="*/ 1403191 h 2645137"/>
                <a:gd name="connsiteX45" fmla="*/ 2519734 w 3993692"/>
                <a:gd name="connsiteY45" fmla="*/ 1539669 h 2645137"/>
                <a:gd name="connsiteX46" fmla="*/ 2465142 w 3993692"/>
                <a:gd name="connsiteY46" fmla="*/ 1553316 h 2645137"/>
                <a:gd name="connsiteX47" fmla="*/ 2424199 w 3993692"/>
                <a:gd name="connsiteY47" fmla="*/ 1580612 h 2645137"/>
                <a:gd name="connsiteX48" fmla="*/ 2328665 w 3993692"/>
                <a:gd name="connsiteY48" fmla="*/ 1621555 h 2645137"/>
                <a:gd name="connsiteX49" fmla="*/ 2233131 w 3993692"/>
                <a:gd name="connsiteY49" fmla="*/ 1676146 h 2645137"/>
                <a:gd name="connsiteX50" fmla="*/ 2178540 w 3993692"/>
                <a:gd name="connsiteY50" fmla="*/ 1717090 h 2645137"/>
                <a:gd name="connsiteX51" fmla="*/ 2096653 w 3993692"/>
                <a:gd name="connsiteY51" fmla="*/ 1744385 h 2645137"/>
                <a:gd name="connsiteX52" fmla="*/ 2014766 w 3993692"/>
                <a:gd name="connsiteY52" fmla="*/ 1812624 h 2645137"/>
                <a:gd name="connsiteX53" fmla="*/ 1973823 w 3993692"/>
                <a:gd name="connsiteY53" fmla="*/ 1839919 h 2645137"/>
                <a:gd name="connsiteX54" fmla="*/ 1905584 w 3993692"/>
                <a:gd name="connsiteY54" fmla="*/ 1894511 h 2645137"/>
                <a:gd name="connsiteX55" fmla="*/ 1878289 w 3993692"/>
                <a:gd name="connsiteY55" fmla="*/ 1935454 h 2645137"/>
                <a:gd name="connsiteX56" fmla="*/ 1837345 w 3993692"/>
                <a:gd name="connsiteY56" fmla="*/ 1962749 h 2645137"/>
                <a:gd name="connsiteX57" fmla="*/ 1741811 w 3993692"/>
                <a:gd name="connsiteY57" fmla="*/ 2085579 h 2645137"/>
                <a:gd name="connsiteX58" fmla="*/ 1687220 w 3993692"/>
                <a:gd name="connsiteY58" fmla="*/ 2167466 h 2645137"/>
                <a:gd name="connsiteX59" fmla="*/ 1632629 w 3993692"/>
                <a:gd name="connsiteY59" fmla="*/ 2249352 h 2645137"/>
                <a:gd name="connsiteX60" fmla="*/ 1605334 w 3993692"/>
                <a:gd name="connsiteY60" fmla="*/ 2290296 h 2645137"/>
                <a:gd name="connsiteX61" fmla="*/ 1564390 w 3993692"/>
                <a:gd name="connsiteY61" fmla="*/ 2331239 h 2645137"/>
                <a:gd name="connsiteX62" fmla="*/ 1537095 w 3993692"/>
                <a:gd name="connsiteY62" fmla="*/ 2372182 h 2645137"/>
                <a:gd name="connsiteX63" fmla="*/ 1400995 w 3993692"/>
                <a:gd name="connsiteY63" fmla="*/ 2508660 h 2645137"/>
                <a:gd name="connsiteX64" fmla="*/ 1208981 w 3993692"/>
                <a:gd name="connsiteY64" fmla="*/ 2617842 h 2645137"/>
                <a:gd name="connsiteX65" fmla="*/ 991183 w 3993692"/>
                <a:gd name="connsiteY65" fmla="*/ 2645137 h 2645137"/>
                <a:gd name="connsiteX66" fmla="*/ 745525 w 3993692"/>
                <a:gd name="connsiteY66" fmla="*/ 2563251 h 2645137"/>
                <a:gd name="connsiteX67" fmla="*/ 622695 w 3993692"/>
                <a:gd name="connsiteY67" fmla="*/ 2426773 h 2645137"/>
                <a:gd name="connsiteX68" fmla="*/ 595399 w 3993692"/>
                <a:gd name="connsiteY68" fmla="*/ 2385830 h 2645137"/>
                <a:gd name="connsiteX69" fmla="*/ 554456 w 3993692"/>
                <a:gd name="connsiteY69" fmla="*/ 2358534 h 2645137"/>
                <a:gd name="connsiteX70" fmla="*/ 527160 w 3993692"/>
                <a:gd name="connsiteY70" fmla="*/ 2317591 h 2645137"/>
                <a:gd name="connsiteX71" fmla="*/ 472569 w 3993692"/>
                <a:gd name="connsiteY71" fmla="*/ 2194761 h 2645137"/>
                <a:gd name="connsiteX72" fmla="*/ 431626 w 3993692"/>
                <a:gd name="connsiteY72" fmla="*/ 2099227 h 2645137"/>
                <a:gd name="connsiteX73" fmla="*/ 404331 w 3993692"/>
                <a:gd name="connsiteY73" fmla="*/ 2058284 h 2645137"/>
                <a:gd name="connsiteX74" fmla="*/ 377035 w 3993692"/>
                <a:gd name="connsiteY74" fmla="*/ 1976397 h 2645137"/>
                <a:gd name="connsiteX75" fmla="*/ 295148 w 3993692"/>
                <a:gd name="connsiteY75" fmla="*/ 1853567 h 2645137"/>
                <a:gd name="connsiteX76" fmla="*/ 240557 w 3993692"/>
                <a:gd name="connsiteY76" fmla="*/ 1771681 h 2645137"/>
                <a:gd name="connsiteX77" fmla="*/ 199614 w 3993692"/>
                <a:gd name="connsiteY77" fmla="*/ 1730737 h 2645137"/>
                <a:gd name="connsiteX78" fmla="*/ 145023 w 3993692"/>
                <a:gd name="connsiteY78" fmla="*/ 1648851 h 2645137"/>
                <a:gd name="connsiteX79" fmla="*/ 131375 w 3993692"/>
                <a:gd name="connsiteY79" fmla="*/ 1607908 h 2645137"/>
                <a:gd name="connsiteX80" fmla="*/ 76784 w 3993692"/>
                <a:gd name="connsiteY80" fmla="*/ 1526021 h 2645137"/>
                <a:gd name="connsiteX81" fmla="*/ 49489 w 3993692"/>
                <a:gd name="connsiteY81" fmla="*/ 1485078 h 2645137"/>
                <a:gd name="connsiteX82" fmla="*/ 22193 w 3993692"/>
                <a:gd name="connsiteY82" fmla="*/ 1403191 h 2645137"/>
                <a:gd name="connsiteX83" fmla="*/ 8545 w 3993692"/>
                <a:gd name="connsiteY83" fmla="*/ 1362248 h 2645137"/>
                <a:gd name="connsiteX84" fmla="*/ 8640 w 3993692"/>
                <a:gd name="connsiteY84" fmla="*/ 1130236 h 2645137"/>
                <a:gd name="connsiteX85" fmla="*/ 117728 w 3993692"/>
                <a:gd name="connsiteY85" fmla="*/ 939167 h 2645137"/>
                <a:gd name="connsiteX86" fmla="*/ 185966 w 3993692"/>
                <a:gd name="connsiteY86" fmla="*/ 829985 h 264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993692" h="2645137">
                  <a:moveTo>
                    <a:pt x="185966" y="829985"/>
                  </a:moveTo>
                  <a:cubicBezTo>
                    <a:pt x="229184" y="777669"/>
                    <a:pt x="333880" y="691233"/>
                    <a:pt x="377035" y="625269"/>
                  </a:cubicBezTo>
                  <a:cubicBezTo>
                    <a:pt x="420190" y="559305"/>
                    <a:pt x="420017" y="491066"/>
                    <a:pt x="444896" y="434200"/>
                  </a:cubicBezTo>
                  <a:cubicBezTo>
                    <a:pt x="469775" y="377334"/>
                    <a:pt x="456001" y="350039"/>
                    <a:pt x="526309" y="284075"/>
                  </a:cubicBezTo>
                  <a:cubicBezTo>
                    <a:pt x="596617" y="218111"/>
                    <a:pt x="723444" y="72535"/>
                    <a:pt x="866745" y="38416"/>
                  </a:cubicBezTo>
                  <a:cubicBezTo>
                    <a:pt x="1143777" y="2021"/>
                    <a:pt x="1129858" y="-11626"/>
                    <a:pt x="1237034" y="11120"/>
                  </a:cubicBezTo>
                  <a:cubicBezTo>
                    <a:pt x="1344210" y="33866"/>
                    <a:pt x="1437043" y="131675"/>
                    <a:pt x="1509799" y="174893"/>
                  </a:cubicBezTo>
                  <a:cubicBezTo>
                    <a:pt x="1582555" y="218111"/>
                    <a:pt x="1632629" y="252230"/>
                    <a:pt x="1673572" y="270427"/>
                  </a:cubicBezTo>
                  <a:cubicBezTo>
                    <a:pt x="1714515" y="288624"/>
                    <a:pt x="1728163" y="279526"/>
                    <a:pt x="1755459" y="284075"/>
                  </a:cubicBezTo>
                  <a:cubicBezTo>
                    <a:pt x="1814599" y="279526"/>
                    <a:pt x="1874291" y="279678"/>
                    <a:pt x="1932880" y="270427"/>
                  </a:cubicBezTo>
                  <a:cubicBezTo>
                    <a:pt x="1961300" y="265940"/>
                    <a:pt x="2014766" y="243131"/>
                    <a:pt x="2014766" y="243131"/>
                  </a:cubicBezTo>
                  <a:cubicBezTo>
                    <a:pt x="2105632" y="152267"/>
                    <a:pt x="2007772" y="237918"/>
                    <a:pt x="2096653" y="188540"/>
                  </a:cubicBezTo>
                  <a:cubicBezTo>
                    <a:pt x="2237432" y="110329"/>
                    <a:pt x="2126841" y="151181"/>
                    <a:pt x="2219483" y="120302"/>
                  </a:cubicBezTo>
                  <a:cubicBezTo>
                    <a:pt x="2233131" y="111203"/>
                    <a:pt x="2245437" y="99668"/>
                    <a:pt x="2260426" y="93006"/>
                  </a:cubicBezTo>
                  <a:cubicBezTo>
                    <a:pt x="2331415" y="61455"/>
                    <a:pt x="2360134" y="63165"/>
                    <a:pt x="2437847" y="52063"/>
                  </a:cubicBezTo>
                  <a:cubicBezTo>
                    <a:pt x="2468130" y="53440"/>
                    <a:pt x="2766452" y="60463"/>
                    <a:pt x="2860928" y="79358"/>
                  </a:cubicBezTo>
                  <a:cubicBezTo>
                    <a:pt x="2978291" y="102830"/>
                    <a:pt x="2907520" y="95831"/>
                    <a:pt x="2983757" y="133949"/>
                  </a:cubicBezTo>
                  <a:cubicBezTo>
                    <a:pt x="2996624" y="140383"/>
                    <a:pt x="3011053" y="143048"/>
                    <a:pt x="3024701" y="147597"/>
                  </a:cubicBezTo>
                  <a:cubicBezTo>
                    <a:pt x="3142034" y="225821"/>
                    <a:pt x="2993583" y="132039"/>
                    <a:pt x="3106587" y="188540"/>
                  </a:cubicBezTo>
                  <a:cubicBezTo>
                    <a:pt x="3121258" y="195876"/>
                    <a:pt x="3132542" y="209174"/>
                    <a:pt x="3147531" y="215836"/>
                  </a:cubicBezTo>
                  <a:cubicBezTo>
                    <a:pt x="3173823" y="227521"/>
                    <a:pt x="3229417" y="243131"/>
                    <a:pt x="3229417" y="243131"/>
                  </a:cubicBezTo>
                  <a:cubicBezTo>
                    <a:pt x="3256713" y="261328"/>
                    <a:pt x="3280182" y="287348"/>
                    <a:pt x="3311304" y="297722"/>
                  </a:cubicBezTo>
                  <a:cubicBezTo>
                    <a:pt x="3324952" y="302271"/>
                    <a:pt x="3339380" y="304936"/>
                    <a:pt x="3352247" y="311370"/>
                  </a:cubicBezTo>
                  <a:cubicBezTo>
                    <a:pt x="3366918" y="318706"/>
                    <a:pt x="3378519" y="331330"/>
                    <a:pt x="3393190" y="338666"/>
                  </a:cubicBezTo>
                  <a:cubicBezTo>
                    <a:pt x="3406057" y="345100"/>
                    <a:pt x="3421267" y="345880"/>
                    <a:pt x="3434134" y="352314"/>
                  </a:cubicBezTo>
                  <a:cubicBezTo>
                    <a:pt x="3448805" y="359649"/>
                    <a:pt x="3460406" y="372274"/>
                    <a:pt x="3475077" y="379609"/>
                  </a:cubicBezTo>
                  <a:cubicBezTo>
                    <a:pt x="3487944" y="386043"/>
                    <a:pt x="3503153" y="386823"/>
                    <a:pt x="3516020" y="393257"/>
                  </a:cubicBezTo>
                  <a:cubicBezTo>
                    <a:pt x="3621844" y="446169"/>
                    <a:pt x="3494995" y="399896"/>
                    <a:pt x="3597907" y="434200"/>
                  </a:cubicBezTo>
                  <a:cubicBezTo>
                    <a:pt x="3611555" y="447848"/>
                    <a:pt x="3623615" y="463294"/>
                    <a:pt x="3638850" y="475143"/>
                  </a:cubicBezTo>
                  <a:cubicBezTo>
                    <a:pt x="3664745" y="495283"/>
                    <a:pt x="3697540" y="506537"/>
                    <a:pt x="3720737" y="529734"/>
                  </a:cubicBezTo>
                  <a:cubicBezTo>
                    <a:pt x="3734385" y="543382"/>
                    <a:pt x="3746853" y="558322"/>
                    <a:pt x="3761680" y="570678"/>
                  </a:cubicBezTo>
                  <a:cubicBezTo>
                    <a:pt x="3774281" y="581179"/>
                    <a:pt x="3790022" y="587472"/>
                    <a:pt x="3802623" y="597973"/>
                  </a:cubicBezTo>
                  <a:cubicBezTo>
                    <a:pt x="3833416" y="623634"/>
                    <a:pt x="3851343" y="645702"/>
                    <a:pt x="3870862" y="679860"/>
                  </a:cubicBezTo>
                  <a:cubicBezTo>
                    <a:pt x="3880956" y="697524"/>
                    <a:pt x="3887690" y="717005"/>
                    <a:pt x="3898157" y="734451"/>
                  </a:cubicBezTo>
                  <a:cubicBezTo>
                    <a:pt x="3915035" y="762581"/>
                    <a:pt x="3942374" y="785216"/>
                    <a:pt x="3952748" y="816337"/>
                  </a:cubicBezTo>
                  <a:lnTo>
                    <a:pt x="3980044" y="898224"/>
                  </a:lnTo>
                  <a:cubicBezTo>
                    <a:pt x="3984593" y="939167"/>
                    <a:pt x="3993692" y="979859"/>
                    <a:pt x="3993692" y="1021054"/>
                  </a:cubicBezTo>
                  <a:cubicBezTo>
                    <a:pt x="3993692" y="1107609"/>
                    <a:pt x="3990357" y="1194422"/>
                    <a:pt x="3980044" y="1280361"/>
                  </a:cubicBezTo>
                  <a:cubicBezTo>
                    <a:pt x="3977608" y="1300657"/>
                    <a:pt x="3951578" y="1382290"/>
                    <a:pt x="3925453" y="1403191"/>
                  </a:cubicBezTo>
                  <a:cubicBezTo>
                    <a:pt x="3914220" y="1412178"/>
                    <a:pt x="3897377" y="1410405"/>
                    <a:pt x="3884510" y="1416839"/>
                  </a:cubicBezTo>
                  <a:cubicBezTo>
                    <a:pt x="3869839" y="1424174"/>
                    <a:pt x="3858237" y="1436799"/>
                    <a:pt x="3843566" y="1444134"/>
                  </a:cubicBezTo>
                  <a:cubicBezTo>
                    <a:pt x="3830699" y="1450568"/>
                    <a:pt x="3815490" y="1451348"/>
                    <a:pt x="3802623" y="1457782"/>
                  </a:cubicBezTo>
                  <a:cubicBezTo>
                    <a:pt x="3787952" y="1465118"/>
                    <a:pt x="3829698" y="1475980"/>
                    <a:pt x="3761680" y="1485078"/>
                  </a:cubicBezTo>
                  <a:cubicBezTo>
                    <a:pt x="3693662" y="1494176"/>
                    <a:pt x="3526647" y="1526021"/>
                    <a:pt x="3394514" y="1512373"/>
                  </a:cubicBezTo>
                  <a:cubicBezTo>
                    <a:pt x="3262381" y="1498725"/>
                    <a:pt x="3232738" y="1398642"/>
                    <a:pt x="2968881" y="1403191"/>
                  </a:cubicBezTo>
                  <a:cubicBezTo>
                    <a:pt x="2890676" y="1409708"/>
                    <a:pt x="2603690" y="1514648"/>
                    <a:pt x="2519734" y="1539669"/>
                  </a:cubicBezTo>
                  <a:cubicBezTo>
                    <a:pt x="2435778" y="1564690"/>
                    <a:pt x="2483339" y="1548767"/>
                    <a:pt x="2465142" y="1553316"/>
                  </a:cubicBezTo>
                  <a:cubicBezTo>
                    <a:pt x="2451494" y="1562415"/>
                    <a:pt x="2438870" y="1573276"/>
                    <a:pt x="2424199" y="1580612"/>
                  </a:cubicBezTo>
                  <a:cubicBezTo>
                    <a:pt x="2331330" y="1627047"/>
                    <a:pt x="2442262" y="1550557"/>
                    <a:pt x="2328665" y="1621555"/>
                  </a:cubicBezTo>
                  <a:cubicBezTo>
                    <a:pt x="2234236" y="1680573"/>
                    <a:pt x="2313570" y="1649334"/>
                    <a:pt x="2233131" y="1676146"/>
                  </a:cubicBezTo>
                  <a:cubicBezTo>
                    <a:pt x="2214934" y="1689794"/>
                    <a:pt x="2198885" y="1706918"/>
                    <a:pt x="2178540" y="1717090"/>
                  </a:cubicBezTo>
                  <a:cubicBezTo>
                    <a:pt x="2152805" y="1729957"/>
                    <a:pt x="2120593" y="1728425"/>
                    <a:pt x="2096653" y="1744385"/>
                  </a:cubicBezTo>
                  <a:cubicBezTo>
                    <a:pt x="1994993" y="1812160"/>
                    <a:pt x="2119857" y="1725049"/>
                    <a:pt x="2014766" y="1812624"/>
                  </a:cubicBezTo>
                  <a:cubicBezTo>
                    <a:pt x="2002165" y="1823124"/>
                    <a:pt x="1987471" y="1830821"/>
                    <a:pt x="1973823" y="1839919"/>
                  </a:cubicBezTo>
                  <a:cubicBezTo>
                    <a:pt x="1895602" y="1957255"/>
                    <a:pt x="1999756" y="1819174"/>
                    <a:pt x="1905584" y="1894511"/>
                  </a:cubicBezTo>
                  <a:cubicBezTo>
                    <a:pt x="1892776" y="1904757"/>
                    <a:pt x="1889887" y="1923856"/>
                    <a:pt x="1878289" y="1935454"/>
                  </a:cubicBezTo>
                  <a:cubicBezTo>
                    <a:pt x="1866690" y="1947052"/>
                    <a:pt x="1850993" y="1953651"/>
                    <a:pt x="1837345" y="1962749"/>
                  </a:cubicBezTo>
                  <a:cubicBezTo>
                    <a:pt x="1772048" y="2060695"/>
                    <a:pt x="1805951" y="2021439"/>
                    <a:pt x="1741811" y="2085579"/>
                  </a:cubicBezTo>
                  <a:cubicBezTo>
                    <a:pt x="1715710" y="2163881"/>
                    <a:pt x="1746854" y="2090793"/>
                    <a:pt x="1687220" y="2167466"/>
                  </a:cubicBezTo>
                  <a:cubicBezTo>
                    <a:pt x="1667080" y="2193361"/>
                    <a:pt x="1650826" y="2222057"/>
                    <a:pt x="1632629" y="2249352"/>
                  </a:cubicBezTo>
                  <a:cubicBezTo>
                    <a:pt x="1623530" y="2263000"/>
                    <a:pt x="1616933" y="2278698"/>
                    <a:pt x="1605334" y="2290296"/>
                  </a:cubicBezTo>
                  <a:cubicBezTo>
                    <a:pt x="1591686" y="2303944"/>
                    <a:pt x="1576746" y="2316412"/>
                    <a:pt x="1564390" y="2331239"/>
                  </a:cubicBezTo>
                  <a:cubicBezTo>
                    <a:pt x="1553889" y="2343840"/>
                    <a:pt x="1564328" y="2342612"/>
                    <a:pt x="1537095" y="2372182"/>
                  </a:cubicBezTo>
                  <a:cubicBezTo>
                    <a:pt x="1509863" y="2401752"/>
                    <a:pt x="1455680" y="2467717"/>
                    <a:pt x="1400995" y="2508660"/>
                  </a:cubicBezTo>
                  <a:cubicBezTo>
                    <a:pt x="1346310" y="2549603"/>
                    <a:pt x="1277283" y="2595096"/>
                    <a:pt x="1208981" y="2617842"/>
                  </a:cubicBezTo>
                  <a:cubicBezTo>
                    <a:pt x="1140679" y="2640588"/>
                    <a:pt x="1072617" y="2624778"/>
                    <a:pt x="991183" y="2645137"/>
                  </a:cubicBezTo>
                  <a:cubicBezTo>
                    <a:pt x="979750" y="2644320"/>
                    <a:pt x="806940" y="2599645"/>
                    <a:pt x="745525" y="2563251"/>
                  </a:cubicBezTo>
                  <a:cubicBezTo>
                    <a:pt x="684110" y="2526857"/>
                    <a:pt x="647716" y="2456343"/>
                    <a:pt x="622695" y="2426773"/>
                  </a:cubicBezTo>
                  <a:cubicBezTo>
                    <a:pt x="597674" y="2397203"/>
                    <a:pt x="606997" y="2397428"/>
                    <a:pt x="595399" y="2385830"/>
                  </a:cubicBezTo>
                  <a:cubicBezTo>
                    <a:pt x="583801" y="2374232"/>
                    <a:pt x="568104" y="2367633"/>
                    <a:pt x="554456" y="2358534"/>
                  </a:cubicBezTo>
                  <a:cubicBezTo>
                    <a:pt x="545357" y="2344886"/>
                    <a:pt x="533822" y="2332580"/>
                    <a:pt x="527160" y="2317591"/>
                  </a:cubicBezTo>
                  <a:cubicBezTo>
                    <a:pt x="462193" y="2171417"/>
                    <a:pt x="534344" y="2287424"/>
                    <a:pt x="472569" y="2194761"/>
                  </a:cubicBezTo>
                  <a:cubicBezTo>
                    <a:pt x="457257" y="2148824"/>
                    <a:pt x="458611" y="2146451"/>
                    <a:pt x="431626" y="2099227"/>
                  </a:cubicBezTo>
                  <a:cubicBezTo>
                    <a:pt x="423488" y="2084986"/>
                    <a:pt x="410993" y="2073273"/>
                    <a:pt x="404331" y="2058284"/>
                  </a:cubicBezTo>
                  <a:cubicBezTo>
                    <a:pt x="392646" y="2031992"/>
                    <a:pt x="392995" y="2000337"/>
                    <a:pt x="377035" y="1976397"/>
                  </a:cubicBezTo>
                  <a:lnTo>
                    <a:pt x="295148" y="1853567"/>
                  </a:lnTo>
                  <a:cubicBezTo>
                    <a:pt x="295145" y="1853562"/>
                    <a:pt x="240561" y="1771685"/>
                    <a:pt x="240557" y="1771681"/>
                  </a:cubicBezTo>
                  <a:lnTo>
                    <a:pt x="199614" y="1730737"/>
                  </a:lnTo>
                  <a:cubicBezTo>
                    <a:pt x="167162" y="1633385"/>
                    <a:pt x="213177" y="1751082"/>
                    <a:pt x="145023" y="1648851"/>
                  </a:cubicBezTo>
                  <a:cubicBezTo>
                    <a:pt x="137043" y="1636881"/>
                    <a:pt x="138361" y="1620484"/>
                    <a:pt x="131375" y="1607908"/>
                  </a:cubicBezTo>
                  <a:cubicBezTo>
                    <a:pt x="115443" y="1579231"/>
                    <a:pt x="94981" y="1553317"/>
                    <a:pt x="76784" y="1526021"/>
                  </a:cubicBezTo>
                  <a:cubicBezTo>
                    <a:pt x="67686" y="1512373"/>
                    <a:pt x="54676" y="1500639"/>
                    <a:pt x="49489" y="1485078"/>
                  </a:cubicBezTo>
                  <a:lnTo>
                    <a:pt x="22193" y="1403191"/>
                  </a:lnTo>
                  <a:cubicBezTo>
                    <a:pt x="17644" y="1389543"/>
                    <a:pt x="10804" y="1407740"/>
                    <a:pt x="8545" y="1362248"/>
                  </a:cubicBezTo>
                  <a:cubicBezTo>
                    <a:pt x="6286" y="1316756"/>
                    <a:pt x="-9557" y="1200750"/>
                    <a:pt x="8640" y="1130236"/>
                  </a:cubicBezTo>
                  <a:cubicBezTo>
                    <a:pt x="26837" y="1059723"/>
                    <a:pt x="88174" y="989209"/>
                    <a:pt x="117728" y="939167"/>
                  </a:cubicBezTo>
                  <a:cubicBezTo>
                    <a:pt x="147282" y="889125"/>
                    <a:pt x="142748" y="882301"/>
                    <a:pt x="185966" y="829985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7874308" y="4584511"/>
              <a:ext cx="2197357" cy="1282889"/>
            </a:xfrm>
            <a:custGeom>
              <a:avLst/>
              <a:gdLst>
                <a:gd name="connsiteX0" fmla="*/ 1010002 w 2197357"/>
                <a:gd name="connsiteY0" fmla="*/ 259307 h 1254701"/>
                <a:gd name="connsiteX1" fmla="*/ 1010002 w 2197357"/>
                <a:gd name="connsiteY1" fmla="*/ 259307 h 1254701"/>
                <a:gd name="connsiteX2" fmla="*/ 1119184 w 2197357"/>
                <a:gd name="connsiteY2" fmla="*/ 163773 h 1254701"/>
                <a:gd name="connsiteX3" fmla="*/ 1160127 w 2197357"/>
                <a:gd name="connsiteY3" fmla="*/ 150125 h 1254701"/>
                <a:gd name="connsiteX4" fmla="*/ 1255661 w 2197357"/>
                <a:gd name="connsiteY4" fmla="*/ 81886 h 1254701"/>
                <a:gd name="connsiteX5" fmla="*/ 1337548 w 2197357"/>
                <a:gd name="connsiteY5" fmla="*/ 54591 h 1254701"/>
                <a:gd name="connsiteX6" fmla="*/ 1487673 w 2197357"/>
                <a:gd name="connsiteY6" fmla="*/ 13648 h 1254701"/>
                <a:gd name="connsiteX7" fmla="*/ 1596855 w 2197357"/>
                <a:gd name="connsiteY7" fmla="*/ 0 h 1254701"/>
                <a:gd name="connsiteX8" fmla="*/ 1842515 w 2197357"/>
                <a:gd name="connsiteY8" fmla="*/ 13648 h 1254701"/>
                <a:gd name="connsiteX9" fmla="*/ 1883458 w 2197357"/>
                <a:gd name="connsiteY9" fmla="*/ 27295 h 1254701"/>
                <a:gd name="connsiteX10" fmla="*/ 1992641 w 2197357"/>
                <a:gd name="connsiteY10" fmla="*/ 54591 h 1254701"/>
                <a:gd name="connsiteX11" fmla="*/ 2033584 w 2197357"/>
                <a:gd name="connsiteY11" fmla="*/ 81886 h 1254701"/>
                <a:gd name="connsiteX12" fmla="*/ 2074527 w 2197357"/>
                <a:gd name="connsiteY12" fmla="*/ 95534 h 1254701"/>
                <a:gd name="connsiteX13" fmla="*/ 2115470 w 2197357"/>
                <a:gd name="connsiteY13" fmla="*/ 136477 h 1254701"/>
                <a:gd name="connsiteX14" fmla="*/ 2129118 w 2197357"/>
                <a:gd name="connsiteY14" fmla="*/ 177421 h 1254701"/>
                <a:gd name="connsiteX15" fmla="*/ 2170061 w 2197357"/>
                <a:gd name="connsiteY15" fmla="*/ 204716 h 1254701"/>
                <a:gd name="connsiteX16" fmla="*/ 2197357 w 2197357"/>
                <a:gd name="connsiteY16" fmla="*/ 286603 h 1254701"/>
                <a:gd name="connsiteX17" fmla="*/ 2183709 w 2197357"/>
                <a:gd name="connsiteY17" fmla="*/ 477671 h 1254701"/>
                <a:gd name="connsiteX18" fmla="*/ 2156414 w 2197357"/>
                <a:gd name="connsiteY18" fmla="*/ 586854 h 1254701"/>
                <a:gd name="connsiteX19" fmla="*/ 2142766 w 2197357"/>
                <a:gd name="connsiteY19" fmla="*/ 641445 h 1254701"/>
                <a:gd name="connsiteX20" fmla="*/ 2074527 w 2197357"/>
                <a:gd name="connsiteY20" fmla="*/ 723331 h 1254701"/>
                <a:gd name="connsiteX21" fmla="*/ 2019936 w 2197357"/>
                <a:gd name="connsiteY21" fmla="*/ 791570 h 1254701"/>
                <a:gd name="connsiteX22" fmla="*/ 1842515 w 2197357"/>
                <a:gd name="connsiteY22" fmla="*/ 914400 h 1254701"/>
                <a:gd name="connsiteX23" fmla="*/ 1801572 w 2197357"/>
                <a:gd name="connsiteY23" fmla="*/ 928048 h 1254701"/>
                <a:gd name="connsiteX24" fmla="*/ 1746981 w 2197357"/>
                <a:gd name="connsiteY24" fmla="*/ 955343 h 1254701"/>
                <a:gd name="connsiteX25" fmla="*/ 1719685 w 2197357"/>
                <a:gd name="connsiteY25" fmla="*/ 996286 h 1254701"/>
                <a:gd name="connsiteX26" fmla="*/ 1624151 w 2197357"/>
                <a:gd name="connsiteY26" fmla="*/ 1023582 h 1254701"/>
                <a:gd name="connsiteX27" fmla="*/ 1569560 w 2197357"/>
                <a:gd name="connsiteY27" fmla="*/ 1050877 h 1254701"/>
                <a:gd name="connsiteX28" fmla="*/ 1528617 w 2197357"/>
                <a:gd name="connsiteY28" fmla="*/ 1078173 h 1254701"/>
                <a:gd name="connsiteX29" fmla="*/ 1460378 w 2197357"/>
                <a:gd name="connsiteY29" fmla="*/ 1091821 h 1254701"/>
                <a:gd name="connsiteX30" fmla="*/ 1405787 w 2197357"/>
                <a:gd name="connsiteY30" fmla="*/ 1105469 h 1254701"/>
                <a:gd name="connsiteX31" fmla="*/ 1323900 w 2197357"/>
                <a:gd name="connsiteY31" fmla="*/ 1132764 h 1254701"/>
                <a:gd name="connsiteX32" fmla="*/ 1269309 w 2197357"/>
                <a:gd name="connsiteY32" fmla="*/ 1146412 h 1254701"/>
                <a:gd name="connsiteX33" fmla="*/ 1228366 w 2197357"/>
                <a:gd name="connsiteY33" fmla="*/ 1160060 h 1254701"/>
                <a:gd name="connsiteX34" fmla="*/ 982706 w 2197357"/>
                <a:gd name="connsiteY34" fmla="*/ 1187355 h 1254701"/>
                <a:gd name="connsiteX35" fmla="*/ 764342 w 2197357"/>
                <a:gd name="connsiteY35" fmla="*/ 1228298 h 1254701"/>
                <a:gd name="connsiteX36" fmla="*/ 300318 w 2197357"/>
                <a:gd name="connsiteY36" fmla="*/ 1228298 h 1254701"/>
                <a:gd name="connsiteX37" fmla="*/ 204784 w 2197357"/>
                <a:gd name="connsiteY37" fmla="*/ 1201003 h 1254701"/>
                <a:gd name="connsiteX38" fmla="*/ 122897 w 2197357"/>
                <a:gd name="connsiteY38" fmla="*/ 1132764 h 1254701"/>
                <a:gd name="connsiteX39" fmla="*/ 68306 w 2197357"/>
                <a:gd name="connsiteY39" fmla="*/ 1050877 h 1254701"/>
                <a:gd name="connsiteX40" fmla="*/ 41011 w 2197357"/>
                <a:gd name="connsiteY40" fmla="*/ 1009934 h 1254701"/>
                <a:gd name="connsiteX41" fmla="*/ 13715 w 2197357"/>
                <a:gd name="connsiteY41" fmla="*/ 928048 h 1254701"/>
                <a:gd name="connsiteX42" fmla="*/ 13715 w 2197357"/>
                <a:gd name="connsiteY42" fmla="*/ 641445 h 1254701"/>
                <a:gd name="connsiteX43" fmla="*/ 27363 w 2197357"/>
                <a:gd name="connsiteY43" fmla="*/ 600501 h 1254701"/>
                <a:gd name="connsiteX44" fmla="*/ 136545 w 2197357"/>
                <a:gd name="connsiteY44" fmla="*/ 504967 h 1254701"/>
                <a:gd name="connsiteX45" fmla="*/ 177488 w 2197357"/>
                <a:gd name="connsiteY45" fmla="*/ 491319 h 1254701"/>
                <a:gd name="connsiteX46" fmla="*/ 218432 w 2197357"/>
                <a:gd name="connsiteY46" fmla="*/ 464024 h 1254701"/>
                <a:gd name="connsiteX47" fmla="*/ 286670 w 2197357"/>
                <a:gd name="connsiteY47" fmla="*/ 450376 h 1254701"/>
                <a:gd name="connsiteX48" fmla="*/ 368557 w 2197357"/>
                <a:gd name="connsiteY48" fmla="*/ 423080 h 1254701"/>
                <a:gd name="connsiteX49" fmla="*/ 409500 w 2197357"/>
                <a:gd name="connsiteY49" fmla="*/ 395785 h 1254701"/>
                <a:gd name="connsiteX50" fmla="*/ 477739 w 2197357"/>
                <a:gd name="connsiteY50" fmla="*/ 382137 h 1254701"/>
                <a:gd name="connsiteX51" fmla="*/ 518682 w 2197357"/>
                <a:gd name="connsiteY51" fmla="*/ 368489 h 1254701"/>
                <a:gd name="connsiteX52" fmla="*/ 627864 w 2197357"/>
                <a:gd name="connsiteY52" fmla="*/ 341194 h 1254701"/>
                <a:gd name="connsiteX53" fmla="*/ 668808 w 2197357"/>
                <a:gd name="connsiteY53" fmla="*/ 327546 h 1254701"/>
                <a:gd name="connsiteX54" fmla="*/ 764342 w 2197357"/>
                <a:gd name="connsiteY54" fmla="*/ 313898 h 1254701"/>
                <a:gd name="connsiteX55" fmla="*/ 805285 w 2197357"/>
                <a:gd name="connsiteY55" fmla="*/ 300251 h 1254701"/>
                <a:gd name="connsiteX56" fmla="*/ 941763 w 2197357"/>
                <a:gd name="connsiteY56" fmla="*/ 272955 h 1254701"/>
                <a:gd name="connsiteX57" fmla="*/ 1010002 w 2197357"/>
                <a:gd name="connsiteY57" fmla="*/ 259307 h 125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197357" h="1254701">
                  <a:moveTo>
                    <a:pt x="1010002" y="259307"/>
                  </a:moveTo>
                  <a:lnTo>
                    <a:pt x="1010002" y="259307"/>
                  </a:lnTo>
                  <a:cubicBezTo>
                    <a:pt x="1046396" y="227462"/>
                    <a:pt x="1080074" y="192217"/>
                    <a:pt x="1119184" y="163773"/>
                  </a:cubicBezTo>
                  <a:cubicBezTo>
                    <a:pt x="1130818" y="155312"/>
                    <a:pt x="1147637" y="157262"/>
                    <a:pt x="1160127" y="150125"/>
                  </a:cubicBezTo>
                  <a:cubicBezTo>
                    <a:pt x="1177758" y="140050"/>
                    <a:pt x="1231907" y="92443"/>
                    <a:pt x="1255661" y="81886"/>
                  </a:cubicBezTo>
                  <a:cubicBezTo>
                    <a:pt x="1281953" y="70201"/>
                    <a:pt x="1310252" y="63689"/>
                    <a:pt x="1337548" y="54591"/>
                  </a:cubicBezTo>
                  <a:cubicBezTo>
                    <a:pt x="1385752" y="38523"/>
                    <a:pt x="1438405" y="19807"/>
                    <a:pt x="1487673" y="13648"/>
                  </a:cubicBezTo>
                  <a:lnTo>
                    <a:pt x="1596855" y="0"/>
                  </a:lnTo>
                  <a:cubicBezTo>
                    <a:pt x="1678742" y="4549"/>
                    <a:pt x="1760871" y="5873"/>
                    <a:pt x="1842515" y="13648"/>
                  </a:cubicBezTo>
                  <a:cubicBezTo>
                    <a:pt x="1856836" y="15012"/>
                    <a:pt x="1869579" y="23510"/>
                    <a:pt x="1883458" y="27295"/>
                  </a:cubicBezTo>
                  <a:cubicBezTo>
                    <a:pt x="1919651" y="37166"/>
                    <a:pt x="1992641" y="54591"/>
                    <a:pt x="1992641" y="54591"/>
                  </a:cubicBezTo>
                  <a:cubicBezTo>
                    <a:pt x="2006289" y="63689"/>
                    <a:pt x="2018913" y="74551"/>
                    <a:pt x="2033584" y="81886"/>
                  </a:cubicBezTo>
                  <a:cubicBezTo>
                    <a:pt x="2046451" y="88320"/>
                    <a:pt x="2062557" y="87554"/>
                    <a:pt x="2074527" y="95534"/>
                  </a:cubicBezTo>
                  <a:cubicBezTo>
                    <a:pt x="2090586" y="106240"/>
                    <a:pt x="2101822" y="122829"/>
                    <a:pt x="2115470" y="136477"/>
                  </a:cubicBezTo>
                  <a:cubicBezTo>
                    <a:pt x="2120019" y="150125"/>
                    <a:pt x="2120131" y="166187"/>
                    <a:pt x="2129118" y="177421"/>
                  </a:cubicBezTo>
                  <a:cubicBezTo>
                    <a:pt x="2139364" y="190229"/>
                    <a:pt x="2161368" y="190807"/>
                    <a:pt x="2170061" y="204716"/>
                  </a:cubicBezTo>
                  <a:cubicBezTo>
                    <a:pt x="2185310" y="229115"/>
                    <a:pt x="2197357" y="286603"/>
                    <a:pt x="2197357" y="286603"/>
                  </a:cubicBezTo>
                  <a:cubicBezTo>
                    <a:pt x="2192808" y="350292"/>
                    <a:pt x="2190393" y="414170"/>
                    <a:pt x="2183709" y="477671"/>
                  </a:cubicBezTo>
                  <a:cubicBezTo>
                    <a:pt x="2176773" y="543560"/>
                    <a:pt x="2171483" y="534109"/>
                    <a:pt x="2156414" y="586854"/>
                  </a:cubicBezTo>
                  <a:cubicBezTo>
                    <a:pt x="2151261" y="604889"/>
                    <a:pt x="2150155" y="624205"/>
                    <a:pt x="2142766" y="641445"/>
                  </a:cubicBezTo>
                  <a:cubicBezTo>
                    <a:pt x="2128516" y="674695"/>
                    <a:pt x="2099120" y="698738"/>
                    <a:pt x="2074527" y="723331"/>
                  </a:cubicBezTo>
                  <a:cubicBezTo>
                    <a:pt x="2054455" y="783547"/>
                    <a:pt x="2074260" y="752062"/>
                    <a:pt x="2019936" y="791570"/>
                  </a:cubicBezTo>
                  <a:cubicBezTo>
                    <a:pt x="1957417" y="837039"/>
                    <a:pt x="1910181" y="880567"/>
                    <a:pt x="1842515" y="914400"/>
                  </a:cubicBezTo>
                  <a:cubicBezTo>
                    <a:pt x="1829648" y="920834"/>
                    <a:pt x="1814795" y="922381"/>
                    <a:pt x="1801572" y="928048"/>
                  </a:cubicBezTo>
                  <a:cubicBezTo>
                    <a:pt x="1782872" y="936062"/>
                    <a:pt x="1765178" y="946245"/>
                    <a:pt x="1746981" y="955343"/>
                  </a:cubicBezTo>
                  <a:cubicBezTo>
                    <a:pt x="1737882" y="968991"/>
                    <a:pt x="1732493" y="986039"/>
                    <a:pt x="1719685" y="996286"/>
                  </a:cubicBezTo>
                  <a:cubicBezTo>
                    <a:pt x="1709980" y="1004050"/>
                    <a:pt x="1628767" y="1021851"/>
                    <a:pt x="1624151" y="1023582"/>
                  </a:cubicBezTo>
                  <a:cubicBezTo>
                    <a:pt x="1605102" y="1030725"/>
                    <a:pt x="1587224" y="1040783"/>
                    <a:pt x="1569560" y="1050877"/>
                  </a:cubicBezTo>
                  <a:cubicBezTo>
                    <a:pt x="1555319" y="1059015"/>
                    <a:pt x="1543975" y="1072414"/>
                    <a:pt x="1528617" y="1078173"/>
                  </a:cubicBezTo>
                  <a:cubicBezTo>
                    <a:pt x="1506897" y="1086318"/>
                    <a:pt x="1483022" y="1086789"/>
                    <a:pt x="1460378" y="1091821"/>
                  </a:cubicBezTo>
                  <a:cubicBezTo>
                    <a:pt x="1442068" y="1095890"/>
                    <a:pt x="1423753" y="1100079"/>
                    <a:pt x="1405787" y="1105469"/>
                  </a:cubicBezTo>
                  <a:cubicBezTo>
                    <a:pt x="1378228" y="1113737"/>
                    <a:pt x="1351813" y="1125786"/>
                    <a:pt x="1323900" y="1132764"/>
                  </a:cubicBezTo>
                  <a:cubicBezTo>
                    <a:pt x="1305703" y="1137313"/>
                    <a:pt x="1287344" y="1141259"/>
                    <a:pt x="1269309" y="1146412"/>
                  </a:cubicBezTo>
                  <a:cubicBezTo>
                    <a:pt x="1255477" y="1150364"/>
                    <a:pt x="1242409" y="1156939"/>
                    <a:pt x="1228366" y="1160060"/>
                  </a:cubicBezTo>
                  <a:cubicBezTo>
                    <a:pt x="1146821" y="1178181"/>
                    <a:pt x="1066410" y="1180379"/>
                    <a:pt x="982706" y="1187355"/>
                  </a:cubicBezTo>
                  <a:cubicBezTo>
                    <a:pt x="837942" y="1223547"/>
                    <a:pt x="910748" y="1209998"/>
                    <a:pt x="764342" y="1228298"/>
                  </a:cubicBezTo>
                  <a:cubicBezTo>
                    <a:pt x="582129" y="1273852"/>
                    <a:pt x="693159" y="1251406"/>
                    <a:pt x="300318" y="1228298"/>
                  </a:cubicBezTo>
                  <a:cubicBezTo>
                    <a:pt x="290403" y="1227715"/>
                    <a:pt x="218552" y="1207887"/>
                    <a:pt x="204784" y="1201003"/>
                  </a:cubicBezTo>
                  <a:cubicBezTo>
                    <a:pt x="176112" y="1186667"/>
                    <a:pt x="142103" y="1157457"/>
                    <a:pt x="122897" y="1132764"/>
                  </a:cubicBezTo>
                  <a:cubicBezTo>
                    <a:pt x="102756" y="1106869"/>
                    <a:pt x="86503" y="1078173"/>
                    <a:pt x="68306" y="1050877"/>
                  </a:cubicBezTo>
                  <a:cubicBezTo>
                    <a:pt x="59208" y="1037229"/>
                    <a:pt x="46198" y="1025495"/>
                    <a:pt x="41011" y="1009934"/>
                  </a:cubicBezTo>
                  <a:lnTo>
                    <a:pt x="13715" y="928048"/>
                  </a:lnTo>
                  <a:cubicBezTo>
                    <a:pt x="27" y="777479"/>
                    <a:pt x="-8663" y="786897"/>
                    <a:pt x="13715" y="641445"/>
                  </a:cubicBezTo>
                  <a:cubicBezTo>
                    <a:pt x="15903" y="627226"/>
                    <a:pt x="20929" y="613368"/>
                    <a:pt x="27363" y="600501"/>
                  </a:cubicBezTo>
                  <a:cubicBezTo>
                    <a:pt x="49654" y="555918"/>
                    <a:pt x="87412" y="521345"/>
                    <a:pt x="136545" y="504967"/>
                  </a:cubicBezTo>
                  <a:cubicBezTo>
                    <a:pt x="150193" y="500418"/>
                    <a:pt x="164621" y="497753"/>
                    <a:pt x="177488" y="491319"/>
                  </a:cubicBezTo>
                  <a:cubicBezTo>
                    <a:pt x="192159" y="483984"/>
                    <a:pt x="203074" y="469783"/>
                    <a:pt x="218432" y="464024"/>
                  </a:cubicBezTo>
                  <a:cubicBezTo>
                    <a:pt x="240152" y="455879"/>
                    <a:pt x="264291" y="456480"/>
                    <a:pt x="286670" y="450376"/>
                  </a:cubicBezTo>
                  <a:cubicBezTo>
                    <a:pt x="314428" y="442805"/>
                    <a:pt x="344617" y="439040"/>
                    <a:pt x="368557" y="423080"/>
                  </a:cubicBezTo>
                  <a:cubicBezTo>
                    <a:pt x="382205" y="413982"/>
                    <a:pt x="394142" y="401544"/>
                    <a:pt x="409500" y="395785"/>
                  </a:cubicBezTo>
                  <a:cubicBezTo>
                    <a:pt x="431220" y="387640"/>
                    <a:pt x="455235" y="387763"/>
                    <a:pt x="477739" y="382137"/>
                  </a:cubicBezTo>
                  <a:cubicBezTo>
                    <a:pt x="491695" y="378648"/>
                    <a:pt x="504803" y="372274"/>
                    <a:pt x="518682" y="368489"/>
                  </a:cubicBezTo>
                  <a:cubicBezTo>
                    <a:pt x="554874" y="358618"/>
                    <a:pt x="592275" y="353057"/>
                    <a:pt x="627864" y="341194"/>
                  </a:cubicBezTo>
                  <a:cubicBezTo>
                    <a:pt x="641512" y="336645"/>
                    <a:pt x="654701" y="330367"/>
                    <a:pt x="668808" y="327546"/>
                  </a:cubicBezTo>
                  <a:cubicBezTo>
                    <a:pt x="700351" y="321237"/>
                    <a:pt x="732497" y="318447"/>
                    <a:pt x="764342" y="313898"/>
                  </a:cubicBezTo>
                  <a:cubicBezTo>
                    <a:pt x="777990" y="309349"/>
                    <a:pt x="791268" y="303486"/>
                    <a:pt x="805285" y="300251"/>
                  </a:cubicBezTo>
                  <a:cubicBezTo>
                    <a:pt x="850491" y="289819"/>
                    <a:pt x="897750" y="287626"/>
                    <a:pt x="941763" y="272955"/>
                  </a:cubicBezTo>
                  <a:cubicBezTo>
                    <a:pt x="995653" y="254991"/>
                    <a:pt x="998629" y="261582"/>
                    <a:pt x="1010002" y="259307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2727963" y="3660129"/>
              <a:ext cx="981525" cy="884577"/>
            </a:xfrm>
            <a:custGeom>
              <a:avLst/>
              <a:gdLst>
                <a:gd name="connsiteX0" fmla="*/ 177421 w 947320"/>
                <a:gd name="connsiteY0" fmla="*/ 0 h 846161"/>
                <a:gd name="connsiteX1" fmla="*/ 177421 w 947320"/>
                <a:gd name="connsiteY1" fmla="*/ 0 h 846161"/>
                <a:gd name="connsiteX2" fmla="*/ 81886 w 947320"/>
                <a:gd name="connsiteY2" fmla="*/ 68239 h 846161"/>
                <a:gd name="connsiteX3" fmla="*/ 27295 w 947320"/>
                <a:gd name="connsiteY3" fmla="*/ 191068 h 846161"/>
                <a:gd name="connsiteX4" fmla="*/ 0 w 947320"/>
                <a:gd name="connsiteY4" fmla="*/ 300251 h 846161"/>
                <a:gd name="connsiteX5" fmla="*/ 13648 w 947320"/>
                <a:gd name="connsiteY5" fmla="*/ 614149 h 846161"/>
                <a:gd name="connsiteX6" fmla="*/ 40943 w 947320"/>
                <a:gd name="connsiteY6" fmla="*/ 655092 h 846161"/>
                <a:gd name="connsiteX7" fmla="*/ 81886 w 947320"/>
                <a:gd name="connsiteY7" fmla="*/ 668740 h 846161"/>
                <a:gd name="connsiteX8" fmla="*/ 109182 w 947320"/>
                <a:gd name="connsiteY8" fmla="*/ 709683 h 846161"/>
                <a:gd name="connsiteX9" fmla="*/ 191068 w 947320"/>
                <a:gd name="connsiteY9" fmla="*/ 736979 h 846161"/>
                <a:gd name="connsiteX10" fmla="*/ 232012 w 947320"/>
                <a:gd name="connsiteY10" fmla="*/ 764274 h 846161"/>
                <a:gd name="connsiteX11" fmla="*/ 354842 w 947320"/>
                <a:gd name="connsiteY11" fmla="*/ 805218 h 846161"/>
                <a:gd name="connsiteX12" fmla="*/ 436728 w 947320"/>
                <a:gd name="connsiteY12" fmla="*/ 832513 h 846161"/>
                <a:gd name="connsiteX13" fmla="*/ 477671 w 947320"/>
                <a:gd name="connsiteY13" fmla="*/ 846161 h 846161"/>
                <a:gd name="connsiteX14" fmla="*/ 696036 w 947320"/>
                <a:gd name="connsiteY14" fmla="*/ 832513 h 846161"/>
                <a:gd name="connsiteX15" fmla="*/ 736979 w 947320"/>
                <a:gd name="connsiteY15" fmla="*/ 818865 h 846161"/>
                <a:gd name="connsiteX16" fmla="*/ 818865 w 947320"/>
                <a:gd name="connsiteY16" fmla="*/ 764274 h 846161"/>
                <a:gd name="connsiteX17" fmla="*/ 859809 w 947320"/>
                <a:gd name="connsiteY17" fmla="*/ 736979 h 846161"/>
                <a:gd name="connsiteX18" fmla="*/ 900752 w 947320"/>
                <a:gd name="connsiteY18" fmla="*/ 709683 h 846161"/>
                <a:gd name="connsiteX19" fmla="*/ 928048 w 947320"/>
                <a:gd name="connsiteY19" fmla="*/ 668740 h 846161"/>
                <a:gd name="connsiteX20" fmla="*/ 928048 w 947320"/>
                <a:gd name="connsiteY20" fmla="*/ 395785 h 846161"/>
                <a:gd name="connsiteX21" fmla="*/ 900752 w 947320"/>
                <a:gd name="connsiteY21" fmla="*/ 313898 h 846161"/>
                <a:gd name="connsiteX22" fmla="*/ 859809 w 947320"/>
                <a:gd name="connsiteY22" fmla="*/ 272955 h 846161"/>
                <a:gd name="connsiteX23" fmla="*/ 791570 w 947320"/>
                <a:gd name="connsiteY23" fmla="*/ 163773 h 846161"/>
                <a:gd name="connsiteX24" fmla="*/ 723331 w 947320"/>
                <a:gd name="connsiteY24" fmla="*/ 109182 h 846161"/>
                <a:gd name="connsiteX25" fmla="*/ 600501 w 947320"/>
                <a:gd name="connsiteY25" fmla="*/ 40943 h 846161"/>
                <a:gd name="connsiteX26" fmla="*/ 395785 w 947320"/>
                <a:gd name="connsiteY26" fmla="*/ 27295 h 846161"/>
                <a:gd name="connsiteX27" fmla="*/ 177421 w 947320"/>
                <a:gd name="connsiteY27" fmla="*/ 0 h 846161"/>
                <a:gd name="connsiteX0" fmla="*/ 395785 w 947320"/>
                <a:gd name="connsiteY0" fmla="*/ 28381 h 847247"/>
                <a:gd name="connsiteX1" fmla="*/ 177421 w 947320"/>
                <a:gd name="connsiteY1" fmla="*/ 1086 h 847247"/>
                <a:gd name="connsiteX2" fmla="*/ 81886 w 947320"/>
                <a:gd name="connsiteY2" fmla="*/ 69325 h 847247"/>
                <a:gd name="connsiteX3" fmla="*/ 27295 w 947320"/>
                <a:gd name="connsiteY3" fmla="*/ 192154 h 847247"/>
                <a:gd name="connsiteX4" fmla="*/ 0 w 947320"/>
                <a:gd name="connsiteY4" fmla="*/ 301337 h 847247"/>
                <a:gd name="connsiteX5" fmla="*/ 13648 w 947320"/>
                <a:gd name="connsiteY5" fmla="*/ 615235 h 847247"/>
                <a:gd name="connsiteX6" fmla="*/ 40943 w 947320"/>
                <a:gd name="connsiteY6" fmla="*/ 656178 h 847247"/>
                <a:gd name="connsiteX7" fmla="*/ 81886 w 947320"/>
                <a:gd name="connsiteY7" fmla="*/ 669826 h 847247"/>
                <a:gd name="connsiteX8" fmla="*/ 109182 w 947320"/>
                <a:gd name="connsiteY8" fmla="*/ 710769 h 847247"/>
                <a:gd name="connsiteX9" fmla="*/ 191068 w 947320"/>
                <a:gd name="connsiteY9" fmla="*/ 738065 h 847247"/>
                <a:gd name="connsiteX10" fmla="*/ 232012 w 947320"/>
                <a:gd name="connsiteY10" fmla="*/ 765360 h 847247"/>
                <a:gd name="connsiteX11" fmla="*/ 354842 w 947320"/>
                <a:gd name="connsiteY11" fmla="*/ 806304 h 847247"/>
                <a:gd name="connsiteX12" fmla="*/ 436728 w 947320"/>
                <a:gd name="connsiteY12" fmla="*/ 833599 h 847247"/>
                <a:gd name="connsiteX13" fmla="*/ 477671 w 947320"/>
                <a:gd name="connsiteY13" fmla="*/ 847247 h 847247"/>
                <a:gd name="connsiteX14" fmla="*/ 696036 w 947320"/>
                <a:gd name="connsiteY14" fmla="*/ 833599 h 847247"/>
                <a:gd name="connsiteX15" fmla="*/ 736979 w 947320"/>
                <a:gd name="connsiteY15" fmla="*/ 819951 h 847247"/>
                <a:gd name="connsiteX16" fmla="*/ 818865 w 947320"/>
                <a:gd name="connsiteY16" fmla="*/ 765360 h 847247"/>
                <a:gd name="connsiteX17" fmla="*/ 859809 w 947320"/>
                <a:gd name="connsiteY17" fmla="*/ 738065 h 847247"/>
                <a:gd name="connsiteX18" fmla="*/ 900752 w 947320"/>
                <a:gd name="connsiteY18" fmla="*/ 710769 h 847247"/>
                <a:gd name="connsiteX19" fmla="*/ 928048 w 947320"/>
                <a:gd name="connsiteY19" fmla="*/ 669826 h 847247"/>
                <a:gd name="connsiteX20" fmla="*/ 928048 w 947320"/>
                <a:gd name="connsiteY20" fmla="*/ 396871 h 847247"/>
                <a:gd name="connsiteX21" fmla="*/ 900752 w 947320"/>
                <a:gd name="connsiteY21" fmla="*/ 314984 h 847247"/>
                <a:gd name="connsiteX22" fmla="*/ 859809 w 947320"/>
                <a:gd name="connsiteY22" fmla="*/ 274041 h 847247"/>
                <a:gd name="connsiteX23" fmla="*/ 791570 w 947320"/>
                <a:gd name="connsiteY23" fmla="*/ 164859 h 847247"/>
                <a:gd name="connsiteX24" fmla="*/ 723331 w 947320"/>
                <a:gd name="connsiteY24" fmla="*/ 110268 h 847247"/>
                <a:gd name="connsiteX25" fmla="*/ 600501 w 947320"/>
                <a:gd name="connsiteY25" fmla="*/ 42029 h 847247"/>
                <a:gd name="connsiteX26" fmla="*/ 395785 w 947320"/>
                <a:gd name="connsiteY26" fmla="*/ 28381 h 847247"/>
                <a:gd name="connsiteX0" fmla="*/ 395785 w 947320"/>
                <a:gd name="connsiteY0" fmla="*/ 0 h 818866"/>
                <a:gd name="connsiteX1" fmla="*/ 81886 w 947320"/>
                <a:gd name="connsiteY1" fmla="*/ 40944 h 818866"/>
                <a:gd name="connsiteX2" fmla="*/ 27295 w 947320"/>
                <a:gd name="connsiteY2" fmla="*/ 163773 h 818866"/>
                <a:gd name="connsiteX3" fmla="*/ 0 w 947320"/>
                <a:gd name="connsiteY3" fmla="*/ 272956 h 818866"/>
                <a:gd name="connsiteX4" fmla="*/ 13648 w 947320"/>
                <a:gd name="connsiteY4" fmla="*/ 586854 h 818866"/>
                <a:gd name="connsiteX5" fmla="*/ 40943 w 947320"/>
                <a:gd name="connsiteY5" fmla="*/ 627797 h 818866"/>
                <a:gd name="connsiteX6" fmla="*/ 81886 w 947320"/>
                <a:gd name="connsiteY6" fmla="*/ 641445 h 818866"/>
                <a:gd name="connsiteX7" fmla="*/ 109182 w 947320"/>
                <a:gd name="connsiteY7" fmla="*/ 682388 h 818866"/>
                <a:gd name="connsiteX8" fmla="*/ 191068 w 947320"/>
                <a:gd name="connsiteY8" fmla="*/ 709684 h 818866"/>
                <a:gd name="connsiteX9" fmla="*/ 232012 w 947320"/>
                <a:gd name="connsiteY9" fmla="*/ 736979 h 818866"/>
                <a:gd name="connsiteX10" fmla="*/ 354842 w 947320"/>
                <a:gd name="connsiteY10" fmla="*/ 777923 h 818866"/>
                <a:gd name="connsiteX11" fmla="*/ 436728 w 947320"/>
                <a:gd name="connsiteY11" fmla="*/ 805218 h 818866"/>
                <a:gd name="connsiteX12" fmla="*/ 477671 w 947320"/>
                <a:gd name="connsiteY12" fmla="*/ 818866 h 818866"/>
                <a:gd name="connsiteX13" fmla="*/ 696036 w 947320"/>
                <a:gd name="connsiteY13" fmla="*/ 805218 h 818866"/>
                <a:gd name="connsiteX14" fmla="*/ 736979 w 947320"/>
                <a:gd name="connsiteY14" fmla="*/ 791570 h 818866"/>
                <a:gd name="connsiteX15" fmla="*/ 818865 w 947320"/>
                <a:gd name="connsiteY15" fmla="*/ 736979 h 818866"/>
                <a:gd name="connsiteX16" fmla="*/ 859809 w 947320"/>
                <a:gd name="connsiteY16" fmla="*/ 709684 h 818866"/>
                <a:gd name="connsiteX17" fmla="*/ 900752 w 947320"/>
                <a:gd name="connsiteY17" fmla="*/ 682388 h 818866"/>
                <a:gd name="connsiteX18" fmla="*/ 928048 w 947320"/>
                <a:gd name="connsiteY18" fmla="*/ 641445 h 818866"/>
                <a:gd name="connsiteX19" fmla="*/ 928048 w 947320"/>
                <a:gd name="connsiteY19" fmla="*/ 368490 h 818866"/>
                <a:gd name="connsiteX20" fmla="*/ 900752 w 947320"/>
                <a:gd name="connsiteY20" fmla="*/ 286603 h 818866"/>
                <a:gd name="connsiteX21" fmla="*/ 859809 w 947320"/>
                <a:gd name="connsiteY21" fmla="*/ 245660 h 818866"/>
                <a:gd name="connsiteX22" fmla="*/ 791570 w 947320"/>
                <a:gd name="connsiteY22" fmla="*/ 136478 h 818866"/>
                <a:gd name="connsiteX23" fmla="*/ 723331 w 947320"/>
                <a:gd name="connsiteY23" fmla="*/ 81887 h 818866"/>
                <a:gd name="connsiteX24" fmla="*/ 600501 w 947320"/>
                <a:gd name="connsiteY24" fmla="*/ 13648 h 818866"/>
                <a:gd name="connsiteX25" fmla="*/ 395785 w 947320"/>
                <a:gd name="connsiteY25" fmla="*/ 0 h 818866"/>
                <a:gd name="connsiteX0" fmla="*/ 395785 w 947320"/>
                <a:gd name="connsiteY0" fmla="*/ 0 h 818866"/>
                <a:gd name="connsiteX1" fmla="*/ 150125 w 947320"/>
                <a:gd name="connsiteY1" fmla="*/ 27297 h 818866"/>
                <a:gd name="connsiteX2" fmla="*/ 27295 w 947320"/>
                <a:gd name="connsiteY2" fmla="*/ 163773 h 818866"/>
                <a:gd name="connsiteX3" fmla="*/ 0 w 947320"/>
                <a:gd name="connsiteY3" fmla="*/ 272956 h 818866"/>
                <a:gd name="connsiteX4" fmla="*/ 13648 w 947320"/>
                <a:gd name="connsiteY4" fmla="*/ 586854 h 818866"/>
                <a:gd name="connsiteX5" fmla="*/ 40943 w 947320"/>
                <a:gd name="connsiteY5" fmla="*/ 627797 h 818866"/>
                <a:gd name="connsiteX6" fmla="*/ 81886 w 947320"/>
                <a:gd name="connsiteY6" fmla="*/ 641445 h 818866"/>
                <a:gd name="connsiteX7" fmla="*/ 109182 w 947320"/>
                <a:gd name="connsiteY7" fmla="*/ 682388 h 818866"/>
                <a:gd name="connsiteX8" fmla="*/ 191068 w 947320"/>
                <a:gd name="connsiteY8" fmla="*/ 709684 h 818866"/>
                <a:gd name="connsiteX9" fmla="*/ 232012 w 947320"/>
                <a:gd name="connsiteY9" fmla="*/ 736979 h 818866"/>
                <a:gd name="connsiteX10" fmla="*/ 354842 w 947320"/>
                <a:gd name="connsiteY10" fmla="*/ 777923 h 818866"/>
                <a:gd name="connsiteX11" fmla="*/ 436728 w 947320"/>
                <a:gd name="connsiteY11" fmla="*/ 805218 h 818866"/>
                <a:gd name="connsiteX12" fmla="*/ 477671 w 947320"/>
                <a:gd name="connsiteY12" fmla="*/ 818866 h 818866"/>
                <a:gd name="connsiteX13" fmla="*/ 696036 w 947320"/>
                <a:gd name="connsiteY13" fmla="*/ 805218 h 818866"/>
                <a:gd name="connsiteX14" fmla="*/ 736979 w 947320"/>
                <a:gd name="connsiteY14" fmla="*/ 791570 h 818866"/>
                <a:gd name="connsiteX15" fmla="*/ 818865 w 947320"/>
                <a:gd name="connsiteY15" fmla="*/ 736979 h 818866"/>
                <a:gd name="connsiteX16" fmla="*/ 859809 w 947320"/>
                <a:gd name="connsiteY16" fmla="*/ 709684 h 818866"/>
                <a:gd name="connsiteX17" fmla="*/ 900752 w 947320"/>
                <a:gd name="connsiteY17" fmla="*/ 682388 h 818866"/>
                <a:gd name="connsiteX18" fmla="*/ 928048 w 947320"/>
                <a:gd name="connsiteY18" fmla="*/ 641445 h 818866"/>
                <a:gd name="connsiteX19" fmla="*/ 928048 w 947320"/>
                <a:gd name="connsiteY19" fmla="*/ 368490 h 818866"/>
                <a:gd name="connsiteX20" fmla="*/ 900752 w 947320"/>
                <a:gd name="connsiteY20" fmla="*/ 286603 h 818866"/>
                <a:gd name="connsiteX21" fmla="*/ 859809 w 947320"/>
                <a:gd name="connsiteY21" fmla="*/ 245660 h 818866"/>
                <a:gd name="connsiteX22" fmla="*/ 791570 w 947320"/>
                <a:gd name="connsiteY22" fmla="*/ 136478 h 818866"/>
                <a:gd name="connsiteX23" fmla="*/ 723331 w 947320"/>
                <a:gd name="connsiteY23" fmla="*/ 81887 h 818866"/>
                <a:gd name="connsiteX24" fmla="*/ 600501 w 947320"/>
                <a:gd name="connsiteY24" fmla="*/ 13648 h 818866"/>
                <a:gd name="connsiteX25" fmla="*/ 395785 w 947320"/>
                <a:gd name="connsiteY25" fmla="*/ 0 h 81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47320" h="818866">
                  <a:moveTo>
                    <a:pt x="395785" y="0"/>
                  </a:moveTo>
                  <a:cubicBezTo>
                    <a:pt x="309349" y="4549"/>
                    <a:pt x="211540" y="2"/>
                    <a:pt x="150125" y="27297"/>
                  </a:cubicBezTo>
                  <a:cubicBezTo>
                    <a:pt x="88710" y="54592"/>
                    <a:pt x="52316" y="122830"/>
                    <a:pt x="27295" y="163773"/>
                  </a:cubicBezTo>
                  <a:cubicBezTo>
                    <a:pt x="2274" y="204716"/>
                    <a:pt x="16466" y="190627"/>
                    <a:pt x="0" y="272956"/>
                  </a:cubicBezTo>
                  <a:cubicBezTo>
                    <a:pt x="4549" y="377589"/>
                    <a:pt x="1643" y="482813"/>
                    <a:pt x="13648" y="586854"/>
                  </a:cubicBezTo>
                  <a:cubicBezTo>
                    <a:pt x="15528" y="603148"/>
                    <a:pt x="28135" y="617550"/>
                    <a:pt x="40943" y="627797"/>
                  </a:cubicBezTo>
                  <a:cubicBezTo>
                    <a:pt x="52176" y="636784"/>
                    <a:pt x="68238" y="636896"/>
                    <a:pt x="81886" y="641445"/>
                  </a:cubicBezTo>
                  <a:cubicBezTo>
                    <a:pt x="90985" y="655093"/>
                    <a:pt x="95273" y="673695"/>
                    <a:pt x="109182" y="682388"/>
                  </a:cubicBezTo>
                  <a:cubicBezTo>
                    <a:pt x="133580" y="697637"/>
                    <a:pt x="167128" y="693725"/>
                    <a:pt x="191068" y="709684"/>
                  </a:cubicBezTo>
                  <a:cubicBezTo>
                    <a:pt x="204716" y="718782"/>
                    <a:pt x="217023" y="730317"/>
                    <a:pt x="232012" y="736979"/>
                  </a:cubicBezTo>
                  <a:cubicBezTo>
                    <a:pt x="232016" y="736981"/>
                    <a:pt x="334369" y="771099"/>
                    <a:pt x="354842" y="777923"/>
                  </a:cubicBezTo>
                  <a:lnTo>
                    <a:pt x="436728" y="805218"/>
                  </a:lnTo>
                  <a:lnTo>
                    <a:pt x="477671" y="818866"/>
                  </a:lnTo>
                  <a:cubicBezTo>
                    <a:pt x="550459" y="814317"/>
                    <a:pt x="623506" y="812853"/>
                    <a:pt x="696036" y="805218"/>
                  </a:cubicBezTo>
                  <a:cubicBezTo>
                    <a:pt x="710343" y="803712"/>
                    <a:pt x="724403" y="798556"/>
                    <a:pt x="736979" y="791570"/>
                  </a:cubicBezTo>
                  <a:cubicBezTo>
                    <a:pt x="765656" y="775638"/>
                    <a:pt x="791570" y="755176"/>
                    <a:pt x="818865" y="736979"/>
                  </a:cubicBezTo>
                  <a:lnTo>
                    <a:pt x="859809" y="709684"/>
                  </a:lnTo>
                  <a:lnTo>
                    <a:pt x="900752" y="682388"/>
                  </a:lnTo>
                  <a:cubicBezTo>
                    <a:pt x="909851" y="668740"/>
                    <a:pt x="920713" y="656116"/>
                    <a:pt x="928048" y="641445"/>
                  </a:cubicBezTo>
                  <a:cubicBezTo>
                    <a:pt x="967540" y="562460"/>
                    <a:pt x="935280" y="423936"/>
                    <a:pt x="928048" y="368490"/>
                  </a:cubicBezTo>
                  <a:cubicBezTo>
                    <a:pt x="924327" y="339959"/>
                    <a:pt x="921097" y="306948"/>
                    <a:pt x="900752" y="286603"/>
                  </a:cubicBezTo>
                  <a:lnTo>
                    <a:pt x="859809" y="245660"/>
                  </a:lnTo>
                  <a:cubicBezTo>
                    <a:pt x="827326" y="148212"/>
                    <a:pt x="856453" y="179733"/>
                    <a:pt x="791570" y="136478"/>
                  </a:cubicBezTo>
                  <a:cubicBezTo>
                    <a:pt x="741135" y="60827"/>
                    <a:pt x="793130" y="120665"/>
                    <a:pt x="723331" y="81887"/>
                  </a:cubicBezTo>
                  <a:cubicBezTo>
                    <a:pt x="688176" y="62356"/>
                    <a:pt x="646824" y="18795"/>
                    <a:pt x="600501" y="13648"/>
                  </a:cubicBezTo>
                  <a:cubicBezTo>
                    <a:pt x="532529" y="6095"/>
                    <a:pt x="463974" y="5245"/>
                    <a:pt x="395785" y="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055812" y="4472691"/>
              <a:ext cx="1651379" cy="1791632"/>
            </a:xfrm>
            <a:custGeom>
              <a:avLst/>
              <a:gdLst>
                <a:gd name="connsiteX0" fmla="*/ 696036 w 1651379"/>
                <a:gd name="connsiteY0" fmla="*/ 18952 h 1752218"/>
                <a:gd name="connsiteX1" fmla="*/ 696036 w 1651379"/>
                <a:gd name="connsiteY1" fmla="*/ 18952 h 1752218"/>
                <a:gd name="connsiteX2" fmla="*/ 95534 w 1651379"/>
                <a:gd name="connsiteY2" fmla="*/ 18952 h 1752218"/>
                <a:gd name="connsiteX3" fmla="*/ 13648 w 1651379"/>
                <a:gd name="connsiteY3" fmla="*/ 182725 h 1752218"/>
                <a:gd name="connsiteX4" fmla="*/ 0 w 1651379"/>
                <a:gd name="connsiteY4" fmla="*/ 223669 h 1752218"/>
                <a:gd name="connsiteX5" fmla="*/ 13648 w 1651379"/>
                <a:gd name="connsiteY5" fmla="*/ 646749 h 1752218"/>
                <a:gd name="connsiteX6" fmla="*/ 40943 w 1651379"/>
                <a:gd name="connsiteY6" fmla="*/ 755931 h 1752218"/>
                <a:gd name="connsiteX7" fmla="*/ 54591 w 1651379"/>
                <a:gd name="connsiteY7" fmla="*/ 796875 h 1752218"/>
                <a:gd name="connsiteX8" fmla="*/ 81886 w 1651379"/>
                <a:gd name="connsiteY8" fmla="*/ 837818 h 1752218"/>
                <a:gd name="connsiteX9" fmla="*/ 109182 w 1651379"/>
                <a:gd name="connsiteY9" fmla="*/ 919704 h 1752218"/>
                <a:gd name="connsiteX10" fmla="*/ 272955 w 1651379"/>
                <a:gd name="connsiteY10" fmla="*/ 1165364 h 1752218"/>
                <a:gd name="connsiteX11" fmla="*/ 354842 w 1651379"/>
                <a:gd name="connsiteY11" fmla="*/ 1288194 h 1752218"/>
                <a:gd name="connsiteX12" fmla="*/ 382137 w 1651379"/>
                <a:gd name="connsiteY12" fmla="*/ 1329137 h 1752218"/>
                <a:gd name="connsiteX13" fmla="*/ 423080 w 1651379"/>
                <a:gd name="connsiteY13" fmla="*/ 1370081 h 1752218"/>
                <a:gd name="connsiteX14" fmla="*/ 450376 w 1651379"/>
                <a:gd name="connsiteY14" fmla="*/ 1411024 h 1752218"/>
                <a:gd name="connsiteX15" fmla="*/ 532263 w 1651379"/>
                <a:gd name="connsiteY15" fmla="*/ 1465615 h 1752218"/>
                <a:gd name="connsiteX16" fmla="*/ 573206 w 1651379"/>
                <a:gd name="connsiteY16" fmla="*/ 1506558 h 1752218"/>
                <a:gd name="connsiteX17" fmla="*/ 655092 w 1651379"/>
                <a:gd name="connsiteY17" fmla="*/ 1561149 h 1752218"/>
                <a:gd name="connsiteX18" fmla="*/ 709683 w 1651379"/>
                <a:gd name="connsiteY18" fmla="*/ 1615740 h 1752218"/>
                <a:gd name="connsiteX19" fmla="*/ 736979 w 1651379"/>
                <a:gd name="connsiteY19" fmla="*/ 1656684 h 1752218"/>
                <a:gd name="connsiteX20" fmla="*/ 818866 w 1651379"/>
                <a:gd name="connsiteY20" fmla="*/ 1683979 h 1752218"/>
                <a:gd name="connsiteX21" fmla="*/ 859809 w 1651379"/>
                <a:gd name="connsiteY21" fmla="*/ 1711275 h 1752218"/>
                <a:gd name="connsiteX22" fmla="*/ 900752 w 1651379"/>
                <a:gd name="connsiteY22" fmla="*/ 1724922 h 1752218"/>
                <a:gd name="connsiteX23" fmla="*/ 1078173 w 1651379"/>
                <a:gd name="connsiteY23" fmla="*/ 1752218 h 1752218"/>
                <a:gd name="connsiteX24" fmla="*/ 1446663 w 1651379"/>
                <a:gd name="connsiteY24" fmla="*/ 1738570 h 1752218"/>
                <a:gd name="connsiteX25" fmla="*/ 1528549 w 1651379"/>
                <a:gd name="connsiteY25" fmla="*/ 1724922 h 1752218"/>
                <a:gd name="connsiteX26" fmla="*/ 1610436 w 1651379"/>
                <a:gd name="connsiteY26" fmla="*/ 1670331 h 1752218"/>
                <a:gd name="connsiteX27" fmla="*/ 1624083 w 1651379"/>
                <a:gd name="connsiteY27" fmla="*/ 1629388 h 1752218"/>
                <a:gd name="connsiteX28" fmla="*/ 1651379 w 1651379"/>
                <a:gd name="connsiteY28" fmla="*/ 1397376 h 1752218"/>
                <a:gd name="connsiteX29" fmla="*/ 1637731 w 1651379"/>
                <a:gd name="connsiteY29" fmla="*/ 1138069 h 1752218"/>
                <a:gd name="connsiteX30" fmla="*/ 1624083 w 1651379"/>
                <a:gd name="connsiteY30" fmla="*/ 1083478 h 1752218"/>
                <a:gd name="connsiteX31" fmla="*/ 1583140 w 1651379"/>
                <a:gd name="connsiteY31" fmla="*/ 987943 h 1752218"/>
                <a:gd name="connsiteX32" fmla="*/ 1528549 w 1651379"/>
                <a:gd name="connsiteY32" fmla="*/ 906057 h 1752218"/>
                <a:gd name="connsiteX33" fmla="*/ 1501254 w 1651379"/>
                <a:gd name="connsiteY33" fmla="*/ 865113 h 1752218"/>
                <a:gd name="connsiteX34" fmla="*/ 1460310 w 1651379"/>
                <a:gd name="connsiteY34" fmla="*/ 810522 h 1752218"/>
                <a:gd name="connsiteX35" fmla="*/ 1433015 w 1651379"/>
                <a:gd name="connsiteY35" fmla="*/ 755931 h 1752218"/>
                <a:gd name="connsiteX36" fmla="*/ 1364776 w 1651379"/>
                <a:gd name="connsiteY36" fmla="*/ 674045 h 1752218"/>
                <a:gd name="connsiteX37" fmla="*/ 1296537 w 1651379"/>
                <a:gd name="connsiteY37" fmla="*/ 605806 h 1752218"/>
                <a:gd name="connsiteX38" fmla="*/ 1282889 w 1651379"/>
                <a:gd name="connsiteY38" fmla="*/ 564863 h 1752218"/>
                <a:gd name="connsiteX39" fmla="*/ 1160060 w 1651379"/>
                <a:gd name="connsiteY39" fmla="*/ 455681 h 1752218"/>
                <a:gd name="connsiteX40" fmla="*/ 1078173 w 1651379"/>
                <a:gd name="connsiteY40" fmla="*/ 373794 h 1752218"/>
                <a:gd name="connsiteX41" fmla="*/ 955343 w 1651379"/>
                <a:gd name="connsiteY41" fmla="*/ 264612 h 1752218"/>
                <a:gd name="connsiteX42" fmla="*/ 914400 w 1651379"/>
                <a:gd name="connsiteY42" fmla="*/ 223669 h 1752218"/>
                <a:gd name="connsiteX43" fmla="*/ 887104 w 1651379"/>
                <a:gd name="connsiteY43" fmla="*/ 182725 h 1752218"/>
                <a:gd name="connsiteX44" fmla="*/ 846161 w 1651379"/>
                <a:gd name="connsiteY44" fmla="*/ 169078 h 1752218"/>
                <a:gd name="connsiteX45" fmla="*/ 805218 w 1651379"/>
                <a:gd name="connsiteY45" fmla="*/ 141782 h 1752218"/>
                <a:gd name="connsiteX46" fmla="*/ 777922 w 1651379"/>
                <a:gd name="connsiteY46" fmla="*/ 100839 h 1752218"/>
                <a:gd name="connsiteX47" fmla="*/ 696036 w 1651379"/>
                <a:gd name="connsiteY47" fmla="*/ 46248 h 1752218"/>
                <a:gd name="connsiteX48" fmla="*/ 696036 w 1651379"/>
                <a:gd name="connsiteY48" fmla="*/ 18952 h 1752218"/>
                <a:gd name="connsiteX0" fmla="*/ 409433 w 1651379"/>
                <a:gd name="connsiteY0" fmla="*/ 1735 h 1748649"/>
                <a:gd name="connsiteX1" fmla="*/ 696036 w 1651379"/>
                <a:gd name="connsiteY1" fmla="*/ 15383 h 1748649"/>
                <a:gd name="connsiteX2" fmla="*/ 95534 w 1651379"/>
                <a:gd name="connsiteY2" fmla="*/ 15383 h 1748649"/>
                <a:gd name="connsiteX3" fmla="*/ 13648 w 1651379"/>
                <a:gd name="connsiteY3" fmla="*/ 179156 h 1748649"/>
                <a:gd name="connsiteX4" fmla="*/ 0 w 1651379"/>
                <a:gd name="connsiteY4" fmla="*/ 220100 h 1748649"/>
                <a:gd name="connsiteX5" fmla="*/ 13648 w 1651379"/>
                <a:gd name="connsiteY5" fmla="*/ 643180 h 1748649"/>
                <a:gd name="connsiteX6" fmla="*/ 40943 w 1651379"/>
                <a:gd name="connsiteY6" fmla="*/ 752362 h 1748649"/>
                <a:gd name="connsiteX7" fmla="*/ 54591 w 1651379"/>
                <a:gd name="connsiteY7" fmla="*/ 793306 h 1748649"/>
                <a:gd name="connsiteX8" fmla="*/ 81886 w 1651379"/>
                <a:gd name="connsiteY8" fmla="*/ 834249 h 1748649"/>
                <a:gd name="connsiteX9" fmla="*/ 109182 w 1651379"/>
                <a:gd name="connsiteY9" fmla="*/ 916135 h 1748649"/>
                <a:gd name="connsiteX10" fmla="*/ 272955 w 1651379"/>
                <a:gd name="connsiteY10" fmla="*/ 1161795 h 1748649"/>
                <a:gd name="connsiteX11" fmla="*/ 354842 w 1651379"/>
                <a:gd name="connsiteY11" fmla="*/ 1284625 h 1748649"/>
                <a:gd name="connsiteX12" fmla="*/ 382137 w 1651379"/>
                <a:gd name="connsiteY12" fmla="*/ 1325568 h 1748649"/>
                <a:gd name="connsiteX13" fmla="*/ 423080 w 1651379"/>
                <a:gd name="connsiteY13" fmla="*/ 1366512 h 1748649"/>
                <a:gd name="connsiteX14" fmla="*/ 450376 w 1651379"/>
                <a:gd name="connsiteY14" fmla="*/ 1407455 h 1748649"/>
                <a:gd name="connsiteX15" fmla="*/ 532263 w 1651379"/>
                <a:gd name="connsiteY15" fmla="*/ 1462046 h 1748649"/>
                <a:gd name="connsiteX16" fmla="*/ 573206 w 1651379"/>
                <a:gd name="connsiteY16" fmla="*/ 1502989 h 1748649"/>
                <a:gd name="connsiteX17" fmla="*/ 655092 w 1651379"/>
                <a:gd name="connsiteY17" fmla="*/ 1557580 h 1748649"/>
                <a:gd name="connsiteX18" fmla="*/ 709683 w 1651379"/>
                <a:gd name="connsiteY18" fmla="*/ 1612171 h 1748649"/>
                <a:gd name="connsiteX19" fmla="*/ 736979 w 1651379"/>
                <a:gd name="connsiteY19" fmla="*/ 1653115 h 1748649"/>
                <a:gd name="connsiteX20" fmla="*/ 818866 w 1651379"/>
                <a:gd name="connsiteY20" fmla="*/ 1680410 h 1748649"/>
                <a:gd name="connsiteX21" fmla="*/ 859809 w 1651379"/>
                <a:gd name="connsiteY21" fmla="*/ 1707706 h 1748649"/>
                <a:gd name="connsiteX22" fmla="*/ 900752 w 1651379"/>
                <a:gd name="connsiteY22" fmla="*/ 1721353 h 1748649"/>
                <a:gd name="connsiteX23" fmla="*/ 1078173 w 1651379"/>
                <a:gd name="connsiteY23" fmla="*/ 1748649 h 1748649"/>
                <a:gd name="connsiteX24" fmla="*/ 1446663 w 1651379"/>
                <a:gd name="connsiteY24" fmla="*/ 1735001 h 1748649"/>
                <a:gd name="connsiteX25" fmla="*/ 1528549 w 1651379"/>
                <a:gd name="connsiteY25" fmla="*/ 1721353 h 1748649"/>
                <a:gd name="connsiteX26" fmla="*/ 1610436 w 1651379"/>
                <a:gd name="connsiteY26" fmla="*/ 1666762 h 1748649"/>
                <a:gd name="connsiteX27" fmla="*/ 1624083 w 1651379"/>
                <a:gd name="connsiteY27" fmla="*/ 1625819 h 1748649"/>
                <a:gd name="connsiteX28" fmla="*/ 1651379 w 1651379"/>
                <a:gd name="connsiteY28" fmla="*/ 1393807 h 1748649"/>
                <a:gd name="connsiteX29" fmla="*/ 1637731 w 1651379"/>
                <a:gd name="connsiteY29" fmla="*/ 1134500 h 1748649"/>
                <a:gd name="connsiteX30" fmla="*/ 1624083 w 1651379"/>
                <a:gd name="connsiteY30" fmla="*/ 1079909 h 1748649"/>
                <a:gd name="connsiteX31" fmla="*/ 1583140 w 1651379"/>
                <a:gd name="connsiteY31" fmla="*/ 984374 h 1748649"/>
                <a:gd name="connsiteX32" fmla="*/ 1528549 w 1651379"/>
                <a:gd name="connsiteY32" fmla="*/ 902488 h 1748649"/>
                <a:gd name="connsiteX33" fmla="*/ 1501254 w 1651379"/>
                <a:gd name="connsiteY33" fmla="*/ 861544 h 1748649"/>
                <a:gd name="connsiteX34" fmla="*/ 1460310 w 1651379"/>
                <a:gd name="connsiteY34" fmla="*/ 806953 h 1748649"/>
                <a:gd name="connsiteX35" fmla="*/ 1433015 w 1651379"/>
                <a:gd name="connsiteY35" fmla="*/ 752362 h 1748649"/>
                <a:gd name="connsiteX36" fmla="*/ 1364776 w 1651379"/>
                <a:gd name="connsiteY36" fmla="*/ 670476 h 1748649"/>
                <a:gd name="connsiteX37" fmla="*/ 1296537 w 1651379"/>
                <a:gd name="connsiteY37" fmla="*/ 602237 h 1748649"/>
                <a:gd name="connsiteX38" fmla="*/ 1282889 w 1651379"/>
                <a:gd name="connsiteY38" fmla="*/ 561294 h 1748649"/>
                <a:gd name="connsiteX39" fmla="*/ 1160060 w 1651379"/>
                <a:gd name="connsiteY39" fmla="*/ 452112 h 1748649"/>
                <a:gd name="connsiteX40" fmla="*/ 1078173 w 1651379"/>
                <a:gd name="connsiteY40" fmla="*/ 370225 h 1748649"/>
                <a:gd name="connsiteX41" fmla="*/ 955343 w 1651379"/>
                <a:gd name="connsiteY41" fmla="*/ 261043 h 1748649"/>
                <a:gd name="connsiteX42" fmla="*/ 914400 w 1651379"/>
                <a:gd name="connsiteY42" fmla="*/ 220100 h 1748649"/>
                <a:gd name="connsiteX43" fmla="*/ 887104 w 1651379"/>
                <a:gd name="connsiteY43" fmla="*/ 179156 h 1748649"/>
                <a:gd name="connsiteX44" fmla="*/ 846161 w 1651379"/>
                <a:gd name="connsiteY44" fmla="*/ 165509 h 1748649"/>
                <a:gd name="connsiteX45" fmla="*/ 805218 w 1651379"/>
                <a:gd name="connsiteY45" fmla="*/ 138213 h 1748649"/>
                <a:gd name="connsiteX46" fmla="*/ 777922 w 1651379"/>
                <a:gd name="connsiteY46" fmla="*/ 97270 h 1748649"/>
                <a:gd name="connsiteX47" fmla="*/ 696036 w 1651379"/>
                <a:gd name="connsiteY47" fmla="*/ 42679 h 1748649"/>
                <a:gd name="connsiteX48" fmla="*/ 409433 w 1651379"/>
                <a:gd name="connsiteY48" fmla="*/ 1735 h 1748649"/>
                <a:gd name="connsiteX0" fmla="*/ 409433 w 1651379"/>
                <a:gd name="connsiteY0" fmla="*/ 4051 h 1750965"/>
                <a:gd name="connsiteX1" fmla="*/ 696036 w 1651379"/>
                <a:gd name="connsiteY1" fmla="*/ 17699 h 1750965"/>
                <a:gd name="connsiteX2" fmla="*/ 95534 w 1651379"/>
                <a:gd name="connsiteY2" fmla="*/ 17699 h 1750965"/>
                <a:gd name="connsiteX3" fmla="*/ 13648 w 1651379"/>
                <a:gd name="connsiteY3" fmla="*/ 181472 h 1750965"/>
                <a:gd name="connsiteX4" fmla="*/ 0 w 1651379"/>
                <a:gd name="connsiteY4" fmla="*/ 222416 h 1750965"/>
                <a:gd name="connsiteX5" fmla="*/ 13648 w 1651379"/>
                <a:gd name="connsiteY5" fmla="*/ 645496 h 1750965"/>
                <a:gd name="connsiteX6" fmla="*/ 40943 w 1651379"/>
                <a:gd name="connsiteY6" fmla="*/ 754678 h 1750965"/>
                <a:gd name="connsiteX7" fmla="*/ 54591 w 1651379"/>
                <a:gd name="connsiteY7" fmla="*/ 795622 h 1750965"/>
                <a:gd name="connsiteX8" fmla="*/ 81886 w 1651379"/>
                <a:gd name="connsiteY8" fmla="*/ 836565 h 1750965"/>
                <a:gd name="connsiteX9" fmla="*/ 109182 w 1651379"/>
                <a:gd name="connsiteY9" fmla="*/ 918451 h 1750965"/>
                <a:gd name="connsiteX10" fmla="*/ 272955 w 1651379"/>
                <a:gd name="connsiteY10" fmla="*/ 1164111 h 1750965"/>
                <a:gd name="connsiteX11" fmla="*/ 354842 w 1651379"/>
                <a:gd name="connsiteY11" fmla="*/ 1286941 h 1750965"/>
                <a:gd name="connsiteX12" fmla="*/ 382137 w 1651379"/>
                <a:gd name="connsiteY12" fmla="*/ 1327884 h 1750965"/>
                <a:gd name="connsiteX13" fmla="*/ 423080 w 1651379"/>
                <a:gd name="connsiteY13" fmla="*/ 1368828 h 1750965"/>
                <a:gd name="connsiteX14" fmla="*/ 450376 w 1651379"/>
                <a:gd name="connsiteY14" fmla="*/ 1409771 h 1750965"/>
                <a:gd name="connsiteX15" fmla="*/ 532263 w 1651379"/>
                <a:gd name="connsiteY15" fmla="*/ 1464362 h 1750965"/>
                <a:gd name="connsiteX16" fmla="*/ 573206 w 1651379"/>
                <a:gd name="connsiteY16" fmla="*/ 1505305 h 1750965"/>
                <a:gd name="connsiteX17" fmla="*/ 655092 w 1651379"/>
                <a:gd name="connsiteY17" fmla="*/ 1559896 h 1750965"/>
                <a:gd name="connsiteX18" fmla="*/ 709683 w 1651379"/>
                <a:gd name="connsiteY18" fmla="*/ 1614487 h 1750965"/>
                <a:gd name="connsiteX19" fmla="*/ 736979 w 1651379"/>
                <a:gd name="connsiteY19" fmla="*/ 1655431 h 1750965"/>
                <a:gd name="connsiteX20" fmla="*/ 818866 w 1651379"/>
                <a:gd name="connsiteY20" fmla="*/ 1682726 h 1750965"/>
                <a:gd name="connsiteX21" fmla="*/ 859809 w 1651379"/>
                <a:gd name="connsiteY21" fmla="*/ 1710022 h 1750965"/>
                <a:gd name="connsiteX22" fmla="*/ 900752 w 1651379"/>
                <a:gd name="connsiteY22" fmla="*/ 1723669 h 1750965"/>
                <a:gd name="connsiteX23" fmla="*/ 1078173 w 1651379"/>
                <a:gd name="connsiteY23" fmla="*/ 1750965 h 1750965"/>
                <a:gd name="connsiteX24" fmla="*/ 1446663 w 1651379"/>
                <a:gd name="connsiteY24" fmla="*/ 1737317 h 1750965"/>
                <a:gd name="connsiteX25" fmla="*/ 1528549 w 1651379"/>
                <a:gd name="connsiteY25" fmla="*/ 1723669 h 1750965"/>
                <a:gd name="connsiteX26" fmla="*/ 1610436 w 1651379"/>
                <a:gd name="connsiteY26" fmla="*/ 1669078 h 1750965"/>
                <a:gd name="connsiteX27" fmla="*/ 1624083 w 1651379"/>
                <a:gd name="connsiteY27" fmla="*/ 1628135 h 1750965"/>
                <a:gd name="connsiteX28" fmla="*/ 1651379 w 1651379"/>
                <a:gd name="connsiteY28" fmla="*/ 1396123 h 1750965"/>
                <a:gd name="connsiteX29" fmla="*/ 1637731 w 1651379"/>
                <a:gd name="connsiteY29" fmla="*/ 1136816 h 1750965"/>
                <a:gd name="connsiteX30" fmla="*/ 1624083 w 1651379"/>
                <a:gd name="connsiteY30" fmla="*/ 1082225 h 1750965"/>
                <a:gd name="connsiteX31" fmla="*/ 1583140 w 1651379"/>
                <a:gd name="connsiteY31" fmla="*/ 986690 h 1750965"/>
                <a:gd name="connsiteX32" fmla="*/ 1528549 w 1651379"/>
                <a:gd name="connsiteY32" fmla="*/ 904804 h 1750965"/>
                <a:gd name="connsiteX33" fmla="*/ 1501254 w 1651379"/>
                <a:gd name="connsiteY33" fmla="*/ 863860 h 1750965"/>
                <a:gd name="connsiteX34" fmla="*/ 1460310 w 1651379"/>
                <a:gd name="connsiteY34" fmla="*/ 809269 h 1750965"/>
                <a:gd name="connsiteX35" fmla="*/ 1433015 w 1651379"/>
                <a:gd name="connsiteY35" fmla="*/ 754678 h 1750965"/>
                <a:gd name="connsiteX36" fmla="*/ 1364776 w 1651379"/>
                <a:gd name="connsiteY36" fmla="*/ 672792 h 1750965"/>
                <a:gd name="connsiteX37" fmla="*/ 1296537 w 1651379"/>
                <a:gd name="connsiteY37" fmla="*/ 604553 h 1750965"/>
                <a:gd name="connsiteX38" fmla="*/ 1282889 w 1651379"/>
                <a:gd name="connsiteY38" fmla="*/ 563610 h 1750965"/>
                <a:gd name="connsiteX39" fmla="*/ 1160060 w 1651379"/>
                <a:gd name="connsiteY39" fmla="*/ 454428 h 1750965"/>
                <a:gd name="connsiteX40" fmla="*/ 1078173 w 1651379"/>
                <a:gd name="connsiteY40" fmla="*/ 372541 h 1750965"/>
                <a:gd name="connsiteX41" fmla="*/ 955343 w 1651379"/>
                <a:gd name="connsiteY41" fmla="*/ 263359 h 1750965"/>
                <a:gd name="connsiteX42" fmla="*/ 914400 w 1651379"/>
                <a:gd name="connsiteY42" fmla="*/ 222416 h 1750965"/>
                <a:gd name="connsiteX43" fmla="*/ 887104 w 1651379"/>
                <a:gd name="connsiteY43" fmla="*/ 181472 h 1750965"/>
                <a:gd name="connsiteX44" fmla="*/ 846161 w 1651379"/>
                <a:gd name="connsiteY44" fmla="*/ 167825 h 1750965"/>
                <a:gd name="connsiteX45" fmla="*/ 805218 w 1651379"/>
                <a:gd name="connsiteY45" fmla="*/ 140529 h 1750965"/>
                <a:gd name="connsiteX46" fmla="*/ 777922 w 1651379"/>
                <a:gd name="connsiteY46" fmla="*/ 99586 h 1750965"/>
                <a:gd name="connsiteX47" fmla="*/ 409433 w 1651379"/>
                <a:gd name="connsiteY47" fmla="*/ 4051 h 1750965"/>
                <a:gd name="connsiteX0" fmla="*/ 409433 w 1651379"/>
                <a:gd name="connsiteY0" fmla="*/ 9669 h 1756583"/>
                <a:gd name="connsiteX1" fmla="*/ 95534 w 1651379"/>
                <a:gd name="connsiteY1" fmla="*/ 23317 h 1756583"/>
                <a:gd name="connsiteX2" fmla="*/ 13648 w 1651379"/>
                <a:gd name="connsiteY2" fmla="*/ 187090 h 1756583"/>
                <a:gd name="connsiteX3" fmla="*/ 0 w 1651379"/>
                <a:gd name="connsiteY3" fmla="*/ 228034 h 1756583"/>
                <a:gd name="connsiteX4" fmla="*/ 13648 w 1651379"/>
                <a:gd name="connsiteY4" fmla="*/ 651114 h 1756583"/>
                <a:gd name="connsiteX5" fmla="*/ 40943 w 1651379"/>
                <a:gd name="connsiteY5" fmla="*/ 760296 h 1756583"/>
                <a:gd name="connsiteX6" fmla="*/ 54591 w 1651379"/>
                <a:gd name="connsiteY6" fmla="*/ 801240 h 1756583"/>
                <a:gd name="connsiteX7" fmla="*/ 81886 w 1651379"/>
                <a:gd name="connsiteY7" fmla="*/ 842183 h 1756583"/>
                <a:gd name="connsiteX8" fmla="*/ 109182 w 1651379"/>
                <a:gd name="connsiteY8" fmla="*/ 924069 h 1756583"/>
                <a:gd name="connsiteX9" fmla="*/ 272955 w 1651379"/>
                <a:gd name="connsiteY9" fmla="*/ 1169729 h 1756583"/>
                <a:gd name="connsiteX10" fmla="*/ 354842 w 1651379"/>
                <a:gd name="connsiteY10" fmla="*/ 1292559 h 1756583"/>
                <a:gd name="connsiteX11" fmla="*/ 382137 w 1651379"/>
                <a:gd name="connsiteY11" fmla="*/ 1333502 h 1756583"/>
                <a:gd name="connsiteX12" fmla="*/ 423080 w 1651379"/>
                <a:gd name="connsiteY12" fmla="*/ 1374446 h 1756583"/>
                <a:gd name="connsiteX13" fmla="*/ 450376 w 1651379"/>
                <a:gd name="connsiteY13" fmla="*/ 1415389 h 1756583"/>
                <a:gd name="connsiteX14" fmla="*/ 532263 w 1651379"/>
                <a:gd name="connsiteY14" fmla="*/ 1469980 h 1756583"/>
                <a:gd name="connsiteX15" fmla="*/ 573206 w 1651379"/>
                <a:gd name="connsiteY15" fmla="*/ 1510923 h 1756583"/>
                <a:gd name="connsiteX16" fmla="*/ 655092 w 1651379"/>
                <a:gd name="connsiteY16" fmla="*/ 1565514 h 1756583"/>
                <a:gd name="connsiteX17" fmla="*/ 709683 w 1651379"/>
                <a:gd name="connsiteY17" fmla="*/ 1620105 h 1756583"/>
                <a:gd name="connsiteX18" fmla="*/ 736979 w 1651379"/>
                <a:gd name="connsiteY18" fmla="*/ 1661049 h 1756583"/>
                <a:gd name="connsiteX19" fmla="*/ 818866 w 1651379"/>
                <a:gd name="connsiteY19" fmla="*/ 1688344 h 1756583"/>
                <a:gd name="connsiteX20" fmla="*/ 859809 w 1651379"/>
                <a:gd name="connsiteY20" fmla="*/ 1715640 h 1756583"/>
                <a:gd name="connsiteX21" fmla="*/ 900752 w 1651379"/>
                <a:gd name="connsiteY21" fmla="*/ 1729287 h 1756583"/>
                <a:gd name="connsiteX22" fmla="*/ 1078173 w 1651379"/>
                <a:gd name="connsiteY22" fmla="*/ 1756583 h 1756583"/>
                <a:gd name="connsiteX23" fmla="*/ 1446663 w 1651379"/>
                <a:gd name="connsiteY23" fmla="*/ 1742935 h 1756583"/>
                <a:gd name="connsiteX24" fmla="*/ 1528549 w 1651379"/>
                <a:gd name="connsiteY24" fmla="*/ 1729287 h 1756583"/>
                <a:gd name="connsiteX25" fmla="*/ 1610436 w 1651379"/>
                <a:gd name="connsiteY25" fmla="*/ 1674696 h 1756583"/>
                <a:gd name="connsiteX26" fmla="*/ 1624083 w 1651379"/>
                <a:gd name="connsiteY26" fmla="*/ 1633753 h 1756583"/>
                <a:gd name="connsiteX27" fmla="*/ 1651379 w 1651379"/>
                <a:gd name="connsiteY27" fmla="*/ 1401741 h 1756583"/>
                <a:gd name="connsiteX28" fmla="*/ 1637731 w 1651379"/>
                <a:gd name="connsiteY28" fmla="*/ 1142434 h 1756583"/>
                <a:gd name="connsiteX29" fmla="*/ 1624083 w 1651379"/>
                <a:gd name="connsiteY29" fmla="*/ 1087843 h 1756583"/>
                <a:gd name="connsiteX30" fmla="*/ 1583140 w 1651379"/>
                <a:gd name="connsiteY30" fmla="*/ 992308 h 1756583"/>
                <a:gd name="connsiteX31" fmla="*/ 1528549 w 1651379"/>
                <a:gd name="connsiteY31" fmla="*/ 910422 h 1756583"/>
                <a:gd name="connsiteX32" fmla="*/ 1501254 w 1651379"/>
                <a:gd name="connsiteY32" fmla="*/ 869478 h 1756583"/>
                <a:gd name="connsiteX33" fmla="*/ 1460310 w 1651379"/>
                <a:gd name="connsiteY33" fmla="*/ 814887 h 1756583"/>
                <a:gd name="connsiteX34" fmla="*/ 1433015 w 1651379"/>
                <a:gd name="connsiteY34" fmla="*/ 760296 h 1756583"/>
                <a:gd name="connsiteX35" fmla="*/ 1364776 w 1651379"/>
                <a:gd name="connsiteY35" fmla="*/ 678410 h 1756583"/>
                <a:gd name="connsiteX36" fmla="*/ 1296537 w 1651379"/>
                <a:gd name="connsiteY36" fmla="*/ 610171 h 1756583"/>
                <a:gd name="connsiteX37" fmla="*/ 1282889 w 1651379"/>
                <a:gd name="connsiteY37" fmla="*/ 569228 h 1756583"/>
                <a:gd name="connsiteX38" fmla="*/ 1160060 w 1651379"/>
                <a:gd name="connsiteY38" fmla="*/ 460046 h 1756583"/>
                <a:gd name="connsiteX39" fmla="*/ 1078173 w 1651379"/>
                <a:gd name="connsiteY39" fmla="*/ 378159 h 1756583"/>
                <a:gd name="connsiteX40" fmla="*/ 955343 w 1651379"/>
                <a:gd name="connsiteY40" fmla="*/ 268977 h 1756583"/>
                <a:gd name="connsiteX41" fmla="*/ 914400 w 1651379"/>
                <a:gd name="connsiteY41" fmla="*/ 228034 h 1756583"/>
                <a:gd name="connsiteX42" fmla="*/ 887104 w 1651379"/>
                <a:gd name="connsiteY42" fmla="*/ 187090 h 1756583"/>
                <a:gd name="connsiteX43" fmla="*/ 846161 w 1651379"/>
                <a:gd name="connsiteY43" fmla="*/ 173443 h 1756583"/>
                <a:gd name="connsiteX44" fmla="*/ 805218 w 1651379"/>
                <a:gd name="connsiteY44" fmla="*/ 146147 h 1756583"/>
                <a:gd name="connsiteX45" fmla="*/ 777922 w 1651379"/>
                <a:gd name="connsiteY45" fmla="*/ 105204 h 1756583"/>
                <a:gd name="connsiteX46" fmla="*/ 409433 w 1651379"/>
                <a:gd name="connsiteY46" fmla="*/ 9669 h 175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651379" h="1756583">
                  <a:moveTo>
                    <a:pt x="409433" y="9669"/>
                  </a:moveTo>
                  <a:cubicBezTo>
                    <a:pt x="295702" y="-3979"/>
                    <a:pt x="161498" y="-6253"/>
                    <a:pt x="95534" y="23317"/>
                  </a:cubicBezTo>
                  <a:cubicBezTo>
                    <a:pt x="29570" y="52887"/>
                    <a:pt x="22733" y="159835"/>
                    <a:pt x="13648" y="187090"/>
                  </a:cubicBezTo>
                  <a:lnTo>
                    <a:pt x="0" y="228034"/>
                  </a:lnTo>
                  <a:cubicBezTo>
                    <a:pt x="4549" y="369061"/>
                    <a:pt x="2826" y="510430"/>
                    <a:pt x="13648" y="651114"/>
                  </a:cubicBezTo>
                  <a:cubicBezTo>
                    <a:pt x="16525" y="688518"/>
                    <a:pt x="29080" y="724707"/>
                    <a:pt x="40943" y="760296"/>
                  </a:cubicBezTo>
                  <a:cubicBezTo>
                    <a:pt x="45492" y="773944"/>
                    <a:pt x="48157" y="788373"/>
                    <a:pt x="54591" y="801240"/>
                  </a:cubicBezTo>
                  <a:cubicBezTo>
                    <a:pt x="61926" y="815911"/>
                    <a:pt x="75224" y="827194"/>
                    <a:pt x="81886" y="842183"/>
                  </a:cubicBezTo>
                  <a:cubicBezTo>
                    <a:pt x="93571" y="868475"/>
                    <a:pt x="93222" y="900129"/>
                    <a:pt x="109182" y="924069"/>
                  </a:cubicBezTo>
                  <a:lnTo>
                    <a:pt x="272955" y="1169729"/>
                  </a:lnTo>
                  <a:lnTo>
                    <a:pt x="354842" y="1292559"/>
                  </a:lnTo>
                  <a:cubicBezTo>
                    <a:pt x="363940" y="1306207"/>
                    <a:pt x="370539" y="1321904"/>
                    <a:pt x="382137" y="1333502"/>
                  </a:cubicBezTo>
                  <a:cubicBezTo>
                    <a:pt x="395785" y="1347150"/>
                    <a:pt x="410724" y="1359619"/>
                    <a:pt x="423080" y="1374446"/>
                  </a:cubicBezTo>
                  <a:cubicBezTo>
                    <a:pt x="433581" y="1387047"/>
                    <a:pt x="438032" y="1404588"/>
                    <a:pt x="450376" y="1415389"/>
                  </a:cubicBezTo>
                  <a:cubicBezTo>
                    <a:pt x="475065" y="1436991"/>
                    <a:pt x="509066" y="1446783"/>
                    <a:pt x="532263" y="1469980"/>
                  </a:cubicBezTo>
                  <a:cubicBezTo>
                    <a:pt x="545911" y="1483628"/>
                    <a:pt x="557971" y="1499073"/>
                    <a:pt x="573206" y="1510923"/>
                  </a:cubicBezTo>
                  <a:cubicBezTo>
                    <a:pt x="599101" y="1531063"/>
                    <a:pt x="655092" y="1565514"/>
                    <a:pt x="655092" y="1565514"/>
                  </a:cubicBezTo>
                  <a:cubicBezTo>
                    <a:pt x="684870" y="1654847"/>
                    <a:pt x="643512" y="1567168"/>
                    <a:pt x="709683" y="1620105"/>
                  </a:cubicBezTo>
                  <a:cubicBezTo>
                    <a:pt x="722491" y="1630352"/>
                    <a:pt x="723069" y="1652356"/>
                    <a:pt x="736979" y="1661049"/>
                  </a:cubicBezTo>
                  <a:cubicBezTo>
                    <a:pt x="761378" y="1676298"/>
                    <a:pt x="818866" y="1688344"/>
                    <a:pt x="818866" y="1688344"/>
                  </a:cubicBezTo>
                  <a:cubicBezTo>
                    <a:pt x="832514" y="1697443"/>
                    <a:pt x="845138" y="1708305"/>
                    <a:pt x="859809" y="1715640"/>
                  </a:cubicBezTo>
                  <a:cubicBezTo>
                    <a:pt x="872676" y="1722074"/>
                    <a:pt x="886920" y="1725335"/>
                    <a:pt x="900752" y="1729287"/>
                  </a:cubicBezTo>
                  <a:cubicBezTo>
                    <a:pt x="975971" y="1750778"/>
                    <a:pt x="979169" y="1745582"/>
                    <a:pt x="1078173" y="1756583"/>
                  </a:cubicBezTo>
                  <a:cubicBezTo>
                    <a:pt x="1201003" y="1752034"/>
                    <a:pt x="1323974" y="1750371"/>
                    <a:pt x="1446663" y="1742935"/>
                  </a:cubicBezTo>
                  <a:cubicBezTo>
                    <a:pt x="1474284" y="1741261"/>
                    <a:pt x="1503006" y="1739930"/>
                    <a:pt x="1528549" y="1729287"/>
                  </a:cubicBezTo>
                  <a:cubicBezTo>
                    <a:pt x="1558831" y="1716670"/>
                    <a:pt x="1610436" y="1674696"/>
                    <a:pt x="1610436" y="1674696"/>
                  </a:cubicBezTo>
                  <a:cubicBezTo>
                    <a:pt x="1614985" y="1661048"/>
                    <a:pt x="1620594" y="1647709"/>
                    <a:pt x="1624083" y="1633753"/>
                  </a:cubicBezTo>
                  <a:cubicBezTo>
                    <a:pt x="1645426" y="1548380"/>
                    <a:pt x="1643004" y="1502240"/>
                    <a:pt x="1651379" y="1401741"/>
                  </a:cubicBezTo>
                  <a:cubicBezTo>
                    <a:pt x="1646830" y="1315305"/>
                    <a:pt x="1645229" y="1228664"/>
                    <a:pt x="1637731" y="1142434"/>
                  </a:cubicBezTo>
                  <a:cubicBezTo>
                    <a:pt x="1636106" y="1123747"/>
                    <a:pt x="1629236" y="1105878"/>
                    <a:pt x="1624083" y="1087843"/>
                  </a:cubicBezTo>
                  <a:cubicBezTo>
                    <a:pt x="1613813" y="1051899"/>
                    <a:pt x="1602995" y="1025400"/>
                    <a:pt x="1583140" y="992308"/>
                  </a:cubicBezTo>
                  <a:cubicBezTo>
                    <a:pt x="1566262" y="964178"/>
                    <a:pt x="1546746" y="937717"/>
                    <a:pt x="1528549" y="910422"/>
                  </a:cubicBezTo>
                  <a:cubicBezTo>
                    <a:pt x="1519450" y="896774"/>
                    <a:pt x="1511096" y="882600"/>
                    <a:pt x="1501254" y="869478"/>
                  </a:cubicBezTo>
                  <a:cubicBezTo>
                    <a:pt x="1487606" y="851281"/>
                    <a:pt x="1472366" y="834176"/>
                    <a:pt x="1460310" y="814887"/>
                  </a:cubicBezTo>
                  <a:cubicBezTo>
                    <a:pt x="1449527" y="797635"/>
                    <a:pt x="1443109" y="777960"/>
                    <a:pt x="1433015" y="760296"/>
                  </a:cubicBezTo>
                  <a:cubicBezTo>
                    <a:pt x="1396051" y="695610"/>
                    <a:pt x="1416095" y="739993"/>
                    <a:pt x="1364776" y="678410"/>
                  </a:cubicBezTo>
                  <a:cubicBezTo>
                    <a:pt x="1307910" y="610171"/>
                    <a:pt x="1371599" y="660212"/>
                    <a:pt x="1296537" y="610171"/>
                  </a:cubicBezTo>
                  <a:cubicBezTo>
                    <a:pt x="1291988" y="596523"/>
                    <a:pt x="1291721" y="580584"/>
                    <a:pt x="1282889" y="569228"/>
                  </a:cubicBezTo>
                  <a:cubicBezTo>
                    <a:pt x="1160421" y="411768"/>
                    <a:pt x="1245437" y="535937"/>
                    <a:pt x="1160060" y="460046"/>
                  </a:cubicBezTo>
                  <a:cubicBezTo>
                    <a:pt x="1131209" y="434400"/>
                    <a:pt x="1110292" y="399571"/>
                    <a:pt x="1078173" y="378159"/>
                  </a:cubicBezTo>
                  <a:cubicBezTo>
                    <a:pt x="1005111" y="329452"/>
                    <a:pt x="1048828" y="362462"/>
                    <a:pt x="955343" y="268977"/>
                  </a:cubicBezTo>
                  <a:cubicBezTo>
                    <a:pt x="941695" y="255329"/>
                    <a:pt x="925106" y="244093"/>
                    <a:pt x="914400" y="228034"/>
                  </a:cubicBezTo>
                  <a:cubicBezTo>
                    <a:pt x="905301" y="214386"/>
                    <a:pt x="899912" y="197337"/>
                    <a:pt x="887104" y="187090"/>
                  </a:cubicBezTo>
                  <a:cubicBezTo>
                    <a:pt x="875871" y="178103"/>
                    <a:pt x="859809" y="177992"/>
                    <a:pt x="846161" y="173443"/>
                  </a:cubicBezTo>
                  <a:cubicBezTo>
                    <a:pt x="832513" y="164344"/>
                    <a:pt x="816816" y="157745"/>
                    <a:pt x="805218" y="146147"/>
                  </a:cubicBezTo>
                  <a:cubicBezTo>
                    <a:pt x="793620" y="134549"/>
                    <a:pt x="790266" y="116005"/>
                    <a:pt x="777922" y="105204"/>
                  </a:cubicBezTo>
                  <a:cubicBezTo>
                    <a:pt x="711958" y="82458"/>
                    <a:pt x="423081" y="23317"/>
                    <a:pt x="409433" y="9669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50" name="Straight Arrow Connector 49"/>
            <p:cNvCxnSpPr>
              <a:cxnSpLocks noChangeShapeType="1"/>
              <a:stCxn id="77" idx="2"/>
              <a:endCxn id="76" idx="6"/>
            </p:cNvCxnSpPr>
            <p:nvPr/>
          </p:nvCxnSpPr>
          <p:spPr bwMode="auto">
            <a:xfrm flipH="1" flipV="1">
              <a:off x="4338713" y="4944182"/>
              <a:ext cx="841045" cy="582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51" name="Straight Arrow Connector 50"/>
            <p:cNvCxnSpPr>
              <a:cxnSpLocks noChangeShapeType="1"/>
              <a:stCxn id="74" idx="7"/>
              <a:endCxn id="59" idx="2"/>
            </p:cNvCxnSpPr>
            <p:nvPr/>
          </p:nvCxnSpPr>
          <p:spPr bwMode="auto">
            <a:xfrm flipV="1">
              <a:off x="7308092" y="4315581"/>
              <a:ext cx="615120" cy="1571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2" name="Straight Arrow Connector 51"/>
            <p:cNvCxnSpPr>
              <a:cxnSpLocks noChangeShapeType="1"/>
              <a:stCxn id="74" idx="1"/>
              <a:endCxn id="60" idx="5"/>
            </p:cNvCxnSpPr>
            <p:nvPr/>
          </p:nvCxnSpPr>
          <p:spPr bwMode="auto">
            <a:xfrm flipH="1" flipV="1">
              <a:off x="6364887" y="4311919"/>
              <a:ext cx="548623" cy="16077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3" name="Straight Arrow Connector 52"/>
            <p:cNvCxnSpPr>
              <a:cxnSpLocks noChangeShapeType="1"/>
              <a:stCxn id="77" idx="6"/>
              <a:endCxn id="74" idx="2"/>
            </p:cNvCxnSpPr>
            <p:nvPr/>
          </p:nvCxnSpPr>
          <p:spPr bwMode="auto">
            <a:xfrm flipV="1">
              <a:off x="5737779" y="4669286"/>
              <a:ext cx="1094011" cy="33314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4" name="Straight Arrow Connector 53"/>
            <p:cNvCxnSpPr>
              <a:cxnSpLocks noChangeShapeType="1"/>
              <a:stCxn id="60" idx="3"/>
              <a:endCxn id="77" idx="7"/>
            </p:cNvCxnSpPr>
            <p:nvPr/>
          </p:nvCxnSpPr>
          <p:spPr bwMode="auto">
            <a:xfrm flipH="1">
              <a:off x="5656059" y="4311919"/>
              <a:ext cx="292814" cy="49391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5" name="Straight Arrow Connector 54"/>
            <p:cNvCxnSpPr>
              <a:cxnSpLocks noChangeShapeType="1"/>
              <a:stCxn id="77" idx="1"/>
              <a:endCxn id="64" idx="5"/>
            </p:cNvCxnSpPr>
            <p:nvPr/>
          </p:nvCxnSpPr>
          <p:spPr bwMode="auto">
            <a:xfrm flipH="1" flipV="1">
              <a:off x="4834857" y="4298271"/>
              <a:ext cx="426621" cy="50756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6" name="Straight Arrow Connector 55"/>
            <p:cNvCxnSpPr>
              <a:cxnSpLocks noChangeShapeType="1"/>
              <a:stCxn id="74" idx="5"/>
              <a:endCxn id="71" idx="1"/>
            </p:cNvCxnSpPr>
            <p:nvPr/>
          </p:nvCxnSpPr>
          <p:spPr bwMode="auto">
            <a:xfrm>
              <a:off x="7308092" y="4865881"/>
              <a:ext cx="831688" cy="34833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7" name="Straight Arrow Connector 56"/>
            <p:cNvCxnSpPr>
              <a:cxnSpLocks noChangeShapeType="1"/>
              <a:stCxn id="77" idx="3"/>
              <a:endCxn id="61" idx="7"/>
            </p:cNvCxnSpPr>
            <p:nvPr/>
          </p:nvCxnSpPr>
          <p:spPr bwMode="auto">
            <a:xfrm flipH="1">
              <a:off x="4821209" y="5199023"/>
              <a:ext cx="440269" cy="3950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8" name="Straight Arrow Connector 57"/>
            <p:cNvCxnSpPr>
              <a:cxnSpLocks noChangeShapeType="1"/>
              <a:stCxn id="62" idx="0"/>
              <a:endCxn id="74" idx="4"/>
            </p:cNvCxnSpPr>
            <p:nvPr/>
          </p:nvCxnSpPr>
          <p:spPr bwMode="auto">
            <a:xfrm flipH="1" flipV="1">
              <a:off x="7110801" y="4947313"/>
              <a:ext cx="213786" cy="58694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7923212" y="4037554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5862713" y="383729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4319035" y="5512649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7030420" y="553425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3" name="Straight Arrow Connector 62"/>
            <p:cNvCxnSpPr>
              <a:cxnSpLocks noChangeShapeType="1"/>
              <a:stCxn id="76" idx="0"/>
              <a:endCxn id="64" idx="3"/>
            </p:cNvCxnSpPr>
            <p:nvPr/>
          </p:nvCxnSpPr>
          <p:spPr bwMode="auto">
            <a:xfrm flipV="1">
              <a:off x="4044546" y="4298271"/>
              <a:ext cx="374297" cy="36788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4332683" y="382364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5" name="Straight Arrow Connector 64"/>
            <p:cNvCxnSpPr>
              <a:cxnSpLocks noChangeShapeType="1"/>
              <a:stCxn id="71" idx="0"/>
              <a:endCxn id="59" idx="4"/>
            </p:cNvCxnSpPr>
            <p:nvPr/>
          </p:nvCxnSpPr>
          <p:spPr bwMode="auto">
            <a:xfrm flipH="1" flipV="1">
              <a:off x="8233224" y="4593608"/>
              <a:ext cx="114563" cy="53917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66" name="Straight Arrow Connector 65"/>
            <p:cNvCxnSpPr>
              <a:cxnSpLocks noChangeShapeType="1"/>
              <a:stCxn id="76" idx="4"/>
              <a:endCxn id="61" idx="1"/>
            </p:cNvCxnSpPr>
            <p:nvPr/>
          </p:nvCxnSpPr>
          <p:spPr bwMode="auto">
            <a:xfrm>
              <a:off x="4044546" y="5222209"/>
              <a:ext cx="360649" cy="37187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2886394" y="3803267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8" name="Straight Arrow Connector 67"/>
            <p:cNvCxnSpPr>
              <a:cxnSpLocks noChangeShapeType="1"/>
              <a:stCxn id="67" idx="5"/>
              <a:endCxn id="76" idx="1"/>
            </p:cNvCxnSpPr>
            <p:nvPr/>
          </p:nvCxnSpPr>
          <p:spPr bwMode="auto">
            <a:xfrm>
              <a:off x="3388568" y="4277890"/>
              <a:ext cx="447971" cy="46969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9272478" y="4729132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0" name="Straight Arrow Connector 23"/>
            <p:cNvCxnSpPr>
              <a:cxnSpLocks noChangeShapeType="1"/>
              <a:stCxn id="69" idx="3"/>
              <a:endCxn id="71" idx="6"/>
            </p:cNvCxnSpPr>
            <p:nvPr/>
          </p:nvCxnSpPr>
          <p:spPr bwMode="auto">
            <a:xfrm rot="5400000">
              <a:off x="8896766" y="4948943"/>
              <a:ext cx="207060" cy="716684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8053620" y="5132787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5904292" y="55389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3" name="Straight Arrow Connector 72"/>
            <p:cNvCxnSpPr>
              <a:cxnSpLocks noChangeShapeType="1"/>
              <a:stCxn id="72" idx="7"/>
              <a:endCxn id="74" idx="3"/>
            </p:cNvCxnSpPr>
            <p:nvPr/>
          </p:nvCxnSpPr>
          <p:spPr bwMode="auto">
            <a:xfrm flipV="1">
              <a:off x="6433516" y="4865881"/>
              <a:ext cx="479994" cy="75445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6831790" y="4391258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5" name="Straight Arrow Connector 74"/>
            <p:cNvCxnSpPr>
              <a:cxnSpLocks noChangeShapeType="1"/>
              <a:stCxn id="72" idx="6"/>
              <a:endCxn id="62" idx="2"/>
            </p:cNvCxnSpPr>
            <p:nvPr/>
          </p:nvCxnSpPr>
          <p:spPr bwMode="auto">
            <a:xfrm flipV="1">
              <a:off x="6524316" y="5812286"/>
              <a:ext cx="506104" cy="464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3750379" y="4666154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13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5179758" y="47244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82" name="Straight Arrow Connector 31"/>
            <p:cNvCxnSpPr>
              <a:cxnSpLocks noChangeShapeType="1"/>
              <a:stCxn id="69" idx="2"/>
              <a:endCxn id="71" idx="7"/>
            </p:cNvCxnSpPr>
            <p:nvPr/>
          </p:nvCxnSpPr>
          <p:spPr bwMode="auto">
            <a:xfrm rot="10800000" flipV="1">
              <a:off x="8555794" y="5007159"/>
              <a:ext cx="716684" cy="207059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83" name="Straight Arrow Connector 31"/>
            <p:cNvCxnSpPr>
              <a:cxnSpLocks noChangeShapeType="1"/>
              <a:stCxn id="59" idx="6"/>
              <a:endCxn id="59" idx="0"/>
            </p:cNvCxnSpPr>
            <p:nvPr/>
          </p:nvCxnSpPr>
          <p:spPr bwMode="auto">
            <a:xfrm flipH="1" flipV="1">
              <a:off x="8233224" y="4037554"/>
              <a:ext cx="310012" cy="278027"/>
            </a:xfrm>
            <a:prstGeom prst="curvedConnector4">
              <a:avLst>
                <a:gd name="adj1" fmla="val -135372"/>
                <a:gd name="adj2" fmla="val 182222"/>
              </a:avLst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2922114" y="552525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85" name="Straight Arrow Connector 23"/>
            <p:cNvCxnSpPr>
              <a:cxnSpLocks noChangeShapeType="1"/>
              <a:stCxn id="84" idx="2"/>
              <a:endCxn id="86" idx="4"/>
            </p:cNvCxnSpPr>
            <p:nvPr/>
          </p:nvCxnSpPr>
          <p:spPr bwMode="auto">
            <a:xfrm rot="10800000">
              <a:off x="2483272" y="5203209"/>
              <a:ext cx="438842" cy="600070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2189105" y="4647154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87" name="Straight Arrow Connector 31"/>
            <p:cNvCxnSpPr>
              <a:cxnSpLocks noChangeShapeType="1"/>
              <a:stCxn id="84" idx="0"/>
              <a:endCxn id="86" idx="6"/>
            </p:cNvCxnSpPr>
            <p:nvPr/>
          </p:nvCxnSpPr>
          <p:spPr bwMode="auto">
            <a:xfrm rot="16200000" flipV="1">
              <a:off x="2696826" y="5005796"/>
              <a:ext cx="600069" cy="438842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88" name="Straight Arrow Connector 87"/>
            <p:cNvCxnSpPr>
              <a:cxnSpLocks noChangeShapeType="1"/>
              <a:stCxn id="72" idx="1"/>
            </p:cNvCxnSpPr>
            <p:nvPr/>
          </p:nvCxnSpPr>
          <p:spPr bwMode="auto">
            <a:xfrm flipH="1" flipV="1">
              <a:off x="5628763" y="5199023"/>
              <a:ext cx="366329" cy="4213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5780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directed graph </a:t>
            </a:r>
            <a:r>
              <a:rPr lang="en-US" dirty="0"/>
              <a:t>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strongly-connected</a:t>
            </a:r>
          </a:p>
          <a:p>
            <a:pPr lvl="1"/>
            <a:r>
              <a:rPr lang="en-US" dirty="0" smtClean="0"/>
              <a:t>When every two </a:t>
            </a:r>
            <a:r>
              <a:rPr lang="en-US" dirty="0"/>
              <a:t>vertices are connected by </a:t>
            </a:r>
            <a:r>
              <a:rPr lang="en-US" dirty="0" smtClean="0"/>
              <a:t>path</a:t>
            </a:r>
          </a:p>
          <a:p>
            <a:r>
              <a:rPr lang="en-US" dirty="0" smtClean="0"/>
              <a:t>Example of strongly-connected graph: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Strongly-Connected Components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09836" y="3505200"/>
            <a:ext cx="7165976" cy="2743200"/>
            <a:chOff x="3750379" y="1753646"/>
            <a:chExt cx="6001633" cy="2286000"/>
          </a:xfrm>
        </p:grpSpPr>
        <p:cxnSp>
          <p:nvCxnSpPr>
            <p:cNvPr id="6" name="Straight Arrow Connector 5"/>
            <p:cNvCxnSpPr>
              <a:cxnSpLocks noChangeShapeType="1"/>
              <a:stCxn id="33" idx="2"/>
              <a:endCxn id="32" idx="6"/>
            </p:cNvCxnSpPr>
            <p:nvPr/>
          </p:nvCxnSpPr>
          <p:spPr bwMode="auto">
            <a:xfrm flipH="1" flipV="1">
              <a:off x="4338713" y="2887828"/>
              <a:ext cx="841045" cy="582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7" name="Straight Arrow Connector 6"/>
            <p:cNvCxnSpPr>
              <a:cxnSpLocks noChangeShapeType="1"/>
              <a:stCxn id="30" idx="7"/>
              <a:endCxn id="15" idx="2"/>
            </p:cNvCxnSpPr>
            <p:nvPr/>
          </p:nvCxnSpPr>
          <p:spPr bwMode="auto">
            <a:xfrm flipV="1">
              <a:off x="7356465" y="2222174"/>
              <a:ext cx="566748" cy="32685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cxnSp>
          <p:nvCxnSpPr>
            <p:cNvPr id="8" name="Straight Arrow Connector 7"/>
            <p:cNvCxnSpPr>
              <a:cxnSpLocks noChangeShapeType="1"/>
              <a:stCxn id="30" idx="1"/>
              <a:endCxn id="16" idx="5"/>
            </p:cNvCxnSpPr>
            <p:nvPr/>
          </p:nvCxnSpPr>
          <p:spPr bwMode="auto">
            <a:xfrm flipH="1" flipV="1">
              <a:off x="6411090" y="2228269"/>
              <a:ext cx="550794" cy="32075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9" name="Straight Arrow Connector 8"/>
            <p:cNvCxnSpPr>
              <a:cxnSpLocks noChangeShapeType="1"/>
              <a:stCxn id="33" idx="6"/>
              <a:endCxn id="30" idx="2"/>
            </p:cNvCxnSpPr>
            <p:nvPr/>
          </p:nvCxnSpPr>
          <p:spPr bwMode="auto">
            <a:xfrm flipV="1">
              <a:off x="5737780" y="2745619"/>
              <a:ext cx="1142384" cy="20045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0" name="Straight Arrow Connector 9"/>
            <p:cNvCxnSpPr>
              <a:cxnSpLocks noChangeShapeType="1"/>
              <a:stCxn id="16" idx="3"/>
              <a:endCxn id="33" idx="7"/>
            </p:cNvCxnSpPr>
            <p:nvPr/>
          </p:nvCxnSpPr>
          <p:spPr bwMode="auto">
            <a:xfrm flipH="1">
              <a:off x="5656060" y="2228269"/>
              <a:ext cx="339016" cy="52121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33" idx="1"/>
              <a:endCxn id="20" idx="5"/>
            </p:cNvCxnSpPr>
            <p:nvPr/>
          </p:nvCxnSpPr>
          <p:spPr bwMode="auto">
            <a:xfrm flipH="1" flipV="1">
              <a:off x="4862153" y="2228269"/>
              <a:ext cx="399325" cy="5212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30" idx="5"/>
              <a:endCxn id="27" idx="1"/>
            </p:cNvCxnSpPr>
            <p:nvPr/>
          </p:nvCxnSpPr>
          <p:spPr bwMode="auto">
            <a:xfrm>
              <a:off x="7356465" y="2942214"/>
              <a:ext cx="674515" cy="22636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33" idx="3"/>
              <a:endCxn id="17" idx="7"/>
            </p:cNvCxnSpPr>
            <p:nvPr/>
          </p:nvCxnSpPr>
          <p:spPr bwMode="auto">
            <a:xfrm flipH="1">
              <a:off x="4862153" y="3142669"/>
              <a:ext cx="399325" cy="42235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8" idx="0"/>
              <a:endCxn id="30" idx="4"/>
            </p:cNvCxnSpPr>
            <p:nvPr/>
          </p:nvCxnSpPr>
          <p:spPr bwMode="auto">
            <a:xfrm flipH="1" flipV="1">
              <a:off x="7159175" y="3023646"/>
              <a:ext cx="256467" cy="4542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7923212" y="194414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908916" y="175364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359979" y="348359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7121475" y="3477904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9" name="Straight Arrow Connector 18"/>
            <p:cNvCxnSpPr>
              <a:cxnSpLocks noChangeShapeType="1"/>
              <a:stCxn id="32" idx="0"/>
              <a:endCxn id="20" idx="3"/>
            </p:cNvCxnSpPr>
            <p:nvPr/>
          </p:nvCxnSpPr>
          <p:spPr bwMode="auto">
            <a:xfrm flipV="1">
              <a:off x="4044546" y="2228269"/>
              <a:ext cx="401593" cy="38153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4359979" y="175364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1" name="Straight Arrow Connector 20"/>
            <p:cNvCxnSpPr>
              <a:cxnSpLocks noChangeShapeType="1"/>
              <a:stCxn id="27" idx="0"/>
              <a:endCxn id="15" idx="4"/>
            </p:cNvCxnSpPr>
            <p:nvPr/>
          </p:nvCxnSpPr>
          <p:spPr bwMode="auto">
            <a:xfrm flipH="1" flipV="1">
              <a:off x="8233224" y="2500200"/>
              <a:ext cx="5763" cy="5869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32" idx="4"/>
              <a:endCxn id="17" idx="1"/>
            </p:cNvCxnSpPr>
            <p:nvPr/>
          </p:nvCxnSpPr>
          <p:spPr bwMode="auto">
            <a:xfrm>
              <a:off x="4044546" y="3165855"/>
              <a:ext cx="401593" cy="39916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9163678" y="268349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6" name="Straight Arrow Connector 23"/>
            <p:cNvCxnSpPr>
              <a:cxnSpLocks noChangeShapeType="1"/>
              <a:stCxn id="25" idx="3"/>
              <a:endCxn id="27" idx="6"/>
            </p:cNvCxnSpPr>
            <p:nvPr/>
          </p:nvCxnSpPr>
          <p:spPr bwMode="auto">
            <a:xfrm rot="5400000">
              <a:off x="8787966" y="2903301"/>
              <a:ext cx="207060" cy="716684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7944820" y="308714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5931588" y="348254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9" name="Straight Arrow Connector 28"/>
            <p:cNvCxnSpPr>
              <a:cxnSpLocks noChangeShapeType="1"/>
              <a:stCxn id="28" idx="7"/>
              <a:endCxn id="30" idx="3"/>
            </p:cNvCxnSpPr>
            <p:nvPr/>
          </p:nvCxnSpPr>
          <p:spPr bwMode="auto">
            <a:xfrm flipV="1">
              <a:off x="6460811" y="2942214"/>
              <a:ext cx="501073" cy="62176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6880163" y="2467591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1" name="Straight Arrow Connector 30"/>
            <p:cNvCxnSpPr>
              <a:cxnSpLocks noChangeShapeType="1"/>
              <a:stCxn id="28" idx="6"/>
              <a:endCxn id="18" idx="2"/>
            </p:cNvCxnSpPr>
            <p:nvPr/>
          </p:nvCxnSpPr>
          <p:spPr bwMode="auto">
            <a:xfrm flipV="1">
              <a:off x="6551612" y="3755932"/>
              <a:ext cx="569863" cy="464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3750379" y="26098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5179758" y="2668046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4" name="Straight Arrow Connector 31"/>
            <p:cNvCxnSpPr>
              <a:cxnSpLocks noChangeShapeType="1"/>
              <a:stCxn id="25" idx="2"/>
              <a:endCxn id="27" idx="7"/>
            </p:cNvCxnSpPr>
            <p:nvPr/>
          </p:nvCxnSpPr>
          <p:spPr bwMode="auto">
            <a:xfrm rot="10800000" flipV="1">
              <a:off x="8446994" y="2961519"/>
              <a:ext cx="716684" cy="207060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35" name="Straight Arrow Connector 31"/>
            <p:cNvCxnSpPr>
              <a:cxnSpLocks noChangeShapeType="1"/>
              <a:stCxn id="15" idx="6"/>
              <a:endCxn id="15" idx="0"/>
            </p:cNvCxnSpPr>
            <p:nvPr/>
          </p:nvCxnSpPr>
          <p:spPr bwMode="auto">
            <a:xfrm flipH="1" flipV="1">
              <a:off x="8233224" y="1944146"/>
              <a:ext cx="310011" cy="278028"/>
            </a:xfrm>
            <a:prstGeom prst="curvedConnector4">
              <a:avLst>
                <a:gd name="adj1" fmla="val -138703"/>
                <a:gd name="adj2" fmla="val 168518"/>
              </a:avLst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40" name="Straight Arrow Connector 39"/>
            <p:cNvCxnSpPr>
              <a:cxnSpLocks noChangeShapeType="1"/>
              <a:stCxn id="28" idx="1"/>
              <a:endCxn id="33" idx="5"/>
            </p:cNvCxnSpPr>
            <p:nvPr/>
          </p:nvCxnSpPr>
          <p:spPr bwMode="auto">
            <a:xfrm flipH="1" flipV="1">
              <a:off x="5656059" y="3142669"/>
              <a:ext cx="366329" cy="4213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9181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Strongly-connected component</a:t>
            </a:r>
            <a:r>
              <a:rPr lang="en-US" sz="3200" dirty="0" smtClean="0"/>
              <a:t> is a maximal strongly-connected subgraph (component with paths between any two nodes)</a:t>
            </a:r>
          </a:p>
          <a:p>
            <a:r>
              <a:rPr lang="en-US" sz="3200" dirty="0" smtClean="0"/>
              <a:t>A directed graph can be decomposed into strongly-connected components, e.g.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Strongly-Connected Components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2084897" y="3657600"/>
            <a:ext cx="8015853" cy="2645137"/>
            <a:chOff x="2055812" y="3632833"/>
            <a:chExt cx="8015853" cy="2645137"/>
          </a:xfrm>
        </p:grpSpPr>
        <p:sp>
          <p:nvSpPr>
            <p:cNvPr id="55" name="Freeform 54"/>
            <p:cNvSpPr/>
            <p:nvPr/>
          </p:nvSpPr>
          <p:spPr>
            <a:xfrm>
              <a:off x="6878503" y="5362917"/>
              <a:ext cx="913917" cy="901928"/>
            </a:xfrm>
            <a:custGeom>
              <a:avLst/>
              <a:gdLst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764275 h 928048"/>
                <a:gd name="connsiteX12" fmla="*/ 95956 w 860230"/>
                <a:gd name="connsiteY12" fmla="*/ 846161 h 928048"/>
                <a:gd name="connsiteX13" fmla="*/ 136899 w 860230"/>
                <a:gd name="connsiteY13" fmla="*/ 859809 h 928048"/>
                <a:gd name="connsiteX14" fmla="*/ 164195 w 860230"/>
                <a:gd name="connsiteY14" fmla="*/ 900752 h 928048"/>
                <a:gd name="connsiteX15" fmla="*/ 232433 w 860230"/>
                <a:gd name="connsiteY15" fmla="*/ 914400 h 928048"/>
                <a:gd name="connsiteX16" fmla="*/ 273377 w 860230"/>
                <a:gd name="connsiteY16" fmla="*/ 928048 h 928048"/>
                <a:gd name="connsiteX17" fmla="*/ 573627 w 860230"/>
                <a:gd name="connsiteY17" fmla="*/ 914400 h 928048"/>
                <a:gd name="connsiteX18" fmla="*/ 655514 w 860230"/>
                <a:gd name="connsiteY18" fmla="*/ 887105 h 928048"/>
                <a:gd name="connsiteX19" fmla="*/ 737401 w 860230"/>
                <a:gd name="connsiteY19" fmla="*/ 818866 h 928048"/>
                <a:gd name="connsiteX20" fmla="*/ 791992 w 860230"/>
                <a:gd name="connsiteY20" fmla="*/ 736979 h 928048"/>
                <a:gd name="connsiteX21" fmla="*/ 805639 w 860230"/>
                <a:gd name="connsiteY21" fmla="*/ 696036 h 928048"/>
                <a:gd name="connsiteX22" fmla="*/ 832935 w 860230"/>
                <a:gd name="connsiteY22" fmla="*/ 655093 h 928048"/>
                <a:gd name="connsiteX23" fmla="*/ 860230 w 860230"/>
                <a:gd name="connsiteY23" fmla="*/ 518615 h 928048"/>
                <a:gd name="connsiteX24" fmla="*/ 846583 w 860230"/>
                <a:gd name="connsiteY24" fmla="*/ 259308 h 928048"/>
                <a:gd name="connsiteX25" fmla="*/ 819287 w 860230"/>
                <a:gd name="connsiteY25" fmla="*/ 177421 h 928048"/>
                <a:gd name="connsiteX26" fmla="*/ 778344 w 860230"/>
                <a:gd name="connsiteY26" fmla="*/ 136478 h 928048"/>
                <a:gd name="connsiteX27" fmla="*/ 710105 w 860230"/>
                <a:gd name="connsiteY27" fmla="*/ 54591 h 928048"/>
                <a:gd name="connsiteX28" fmla="*/ 600923 w 860230"/>
                <a:gd name="connsiteY28" fmla="*/ 0 h 928048"/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764275 h 928048"/>
                <a:gd name="connsiteX12" fmla="*/ 95956 w 860230"/>
                <a:gd name="connsiteY12" fmla="*/ 846161 h 928048"/>
                <a:gd name="connsiteX13" fmla="*/ 164195 w 860230"/>
                <a:gd name="connsiteY13" fmla="*/ 900752 h 928048"/>
                <a:gd name="connsiteX14" fmla="*/ 232433 w 860230"/>
                <a:gd name="connsiteY14" fmla="*/ 914400 h 928048"/>
                <a:gd name="connsiteX15" fmla="*/ 273377 w 860230"/>
                <a:gd name="connsiteY15" fmla="*/ 928048 h 928048"/>
                <a:gd name="connsiteX16" fmla="*/ 573627 w 860230"/>
                <a:gd name="connsiteY16" fmla="*/ 914400 h 928048"/>
                <a:gd name="connsiteX17" fmla="*/ 655514 w 860230"/>
                <a:gd name="connsiteY17" fmla="*/ 887105 h 928048"/>
                <a:gd name="connsiteX18" fmla="*/ 737401 w 860230"/>
                <a:gd name="connsiteY18" fmla="*/ 818866 h 928048"/>
                <a:gd name="connsiteX19" fmla="*/ 791992 w 860230"/>
                <a:gd name="connsiteY19" fmla="*/ 736979 h 928048"/>
                <a:gd name="connsiteX20" fmla="*/ 805639 w 860230"/>
                <a:gd name="connsiteY20" fmla="*/ 696036 h 928048"/>
                <a:gd name="connsiteX21" fmla="*/ 832935 w 860230"/>
                <a:gd name="connsiteY21" fmla="*/ 655093 h 928048"/>
                <a:gd name="connsiteX22" fmla="*/ 860230 w 860230"/>
                <a:gd name="connsiteY22" fmla="*/ 518615 h 928048"/>
                <a:gd name="connsiteX23" fmla="*/ 846583 w 860230"/>
                <a:gd name="connsiteY23" fmla="*/ 259308 h 928048"/>
                <a:gd name="connsiteX24" fmla="*/ 819287 w 860230"/>
                <a:gd name="connsiteY24" fmla="*/ 177421 h 928048"/>
                <a:gd name="connsiteX25" fmla="*/ 778344 w 860230"/>
                <a:gd name="connsiteY25" fmla="*/ 136478 h 928048"/>
                <a:gd name="connsiteX26" fmla="*/ 710105 w 860230"/>
                <a:gd name="connsiteY26" fmla="*/ 54591 h 928048"/>
                <a:gd name="connsiteX27" fmla="*/ 600923 w 860230"/>
                <a:gd name="connsiteY27" fmla="*/ 0 h 928048"/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694009 h 928048"/>
                <a:gd name="connsiteX12" fmla="*/ 95956 w 860230"/>
                <a:gd name="connsiteY12" fmla="*/ 846161 h 928048"/>
                <a:gd name="connsiteX13" fmla="*/ 164195 w 860230"/>
                <a:gd name="connsiteY13" fmla="*/ 900752 h 928048"/>
                <a:gd name="connsiteX14" fmla="*/ 232433 w 860230"/>
                <a:gd name="connsiteY14" fmla="*/ 914400 h 928048"/>
                <a:gd name="connsiteX15" fmla="*/ 273377 w 860230"/>
                <a:gd name="connsiteY15" fmla="*/ 928048 h 928048"/>
                <a:gd name="connsiteX16" fmla="*/ 573627 w 860230"/>
                <a:gd name="connsiteY16" fmla="*/ 914400 h 928048"/>
                <a:gd name="connsiteX17" fmla="*/ 655514 w 860230"/>
                <a:gd name="connsiteY17" fmla="*/ 887105 h 928048"/>
                <a:gd name="connsiteX18" fmla="*/ 737401 w 860230"/>
                <a:gd name="connsiteY18" fmla="*/ 818866 h 928048"/>
                <a:gd name="connsiteX19" fmla="*/ 791992 w 860230"/>
                <a:gd name="connsiteY19" fmla="*/ 736979 h 928048"/>
                <a:gd name="connsiteX20" fmla="*/ 805639 w 860230"/>
                <a:gd name="connsiteY20" fmla="*/ 696036 h 928048"/>
                <a:gd name="connsiteX21" fmla="*/ 832935 w 860230"/>
                <a:gd name="connsiteY21" fmla="*/ 655093 h 928048"/>
                <a:gd name="connsiteX22" fmla="*/ 860230 w 860230"/>
                <a:gd name="connsiteY22" fmla="*/ 518615 h 928048"/>
                <a:gd name="connsiteX23" fmla="*/ 846583 w 860230"/>
                <a:gd name="connsiteY23" fmla="*/ 259308 h 928048"/>
                <a:gd name="connsiteX24" fmla="*/ 819287 w 860230"/>
                <a:gd name="connsiteY24" fmla="*/ 177421 h 928048"/>
                <a:gd name="connsiteX25" fmla="*/ 778344 w 860230"/>
                <a:gd name="connsiteY25" fmla="*/ 136478 h 928048"/>
                <a:gd name="connsiteX26" fmla="*/ 710105 w 860230"/>
                <a:gd name="connsiteY26" fmla="*/ 54591 h 928048"/>
                <a:gd name="connsiteX27" fmla="*/ 600923 w 860230"/>
                <a:gd name="connsiteY27" fmla="*/ 0 h 928048"/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694009 h 928048"/>
                <a:gd name="connsiteX12" fmla="*/ 95956 w 860230"/>
                <a:gd name="connsiteY12" fmla="*/ 846161 h 928048"/>
                <a:gd name="connsiteX13" fmla="*/ 164195 w 860230"/>
                <a:gd name="connsiteY13" fmla="*/ 900752 h 928048"/>
                <a:gd name="connsiteX14" fmla="*/ 273377 w 860230"/>
                <a:gd name="connsiteY14" fmla="*/ 928048 h 928048"/>
                <a:gd name="connsiteX15" fmla="*/ 573627 w 860230"/>
                <a:gd name="connsiteY15" fmla="*/ 914400 h 928048"/>
                <a:gd name="connsiteX16" fmla="*/ 655514 w 860230"/>
                <a:gd name="connsiteY16" fmla="*/ 887105 h 928048"/>
                <a:gd name="connsiteX17" fmla="*/ 737401 w 860230"/>
                <a:gd name="connsiteY17" fmla="*/ 818866 h 928048"/>
                <a:gd name="connsiteX18" fmla="*/ 791992 w 860230"/>
                <a:gd name="connsiteY18" fmla="*/ 736979 h 928048"/>
                <a:gd name="connsiteX19" fmla="*/ 805639 w 860230"/>
                <a:gd name="connsiteY19" fmla="*/ 696036 h 928048"/>
                <a:gd name="connsiteX20" fmla="*/ 832935 w 860230"/>
                <a:gd name="connsiteY20" fmla="*/ 655093 h 928048"/>
                <a:gd name="connsiteX21" fmla="*/ 860230 w 860230"/>
                <a:gd name="connsiteY21" fmla="*/ 518615 h 928048"/>
                <a:gd name="connsiteX22" fmla="*/ 846583 w 860230"/>
                <a:gd name="connsiteY22" fmla="*/ 259308 h 928048"/>
                <a:gd name="connsiteX23" fmla="*/ 819287 w 860230"/>
                <a:gd name="connsiteY23" fmla="*/ 177421 h 928048"/>
                <a:gd name="connsiteX24" fmla="*/ 778344 w 860230"/>
                <a:gd name="connsiteY24" fmla="*/ 136478 h 928048"/>
                <a:gd name="connsiteX25" fmla="*/ 710105 w 860230"/>
                <a:gd name="connsiteY25" fmla="*/ 54591 h 928048"/>
                <a:gd name="connsiteX26" fmla="*/ 600923 w 860230"/>
                <a:gd name="connsiteY26" fmla="*/ 0 h 928048"/>
                <a:gd name="connsiteX0" fmla="*/ 600502 w 859809"/>
                <a:gd name="connsiteY0" fmla="*/ 0 h 928698"/>
                <a:gd name="connsiteX1" fmla="*/ 600502 w 859809"/>
                <a:gd name="connsiteY1" fmla="*/ 0 h 928698"/>
                <a:gd name="connsiteX2" fmla="*/ 341194 w 859809"/>
                <a:gd name="connsiteY2" fmla="*/ 13648 h 928698"/>
                <a:gd name="connsiteX3" fmla="*/ 245660 w 859809"/>
                <a:gd name="connsiteY3" fmla="*/ 54591 h 928698"/>
                <a:gd name="connsiteX4" fmla="*/ 150126 w 859809"/>
                <a:gd name="connsiteY4" fmla="*/ 109182 h 928698"/>
                <a:gd name="connsiteX5" fmla="*/ 122830 w 859809"/>
                <a:gd name="connsiteY5" fmla="*/ 150126 h 928698"/>
                <a:gd name="connsiteX6" fmla="*/ 81887 w 859809"/>
                <a:gd name="connsiteY6" fmla="*/ 191069 h 928698"/>
                <a:gd name="connsiteX7" fmla="*/ 68239 w 859809"/>
                <a:gd name="connsiteY7" fmla="*/ 232012 h 928698"/>
                <a:gd name="connsiteX8" fmla="*/ 40944 w 859809"/>
                <a:gd name="connsiteY8" fmla="*/ 272955 h 928698"/>
                <a:gd name="connsiteX9" fmla="*/ 27296 w 859809"/>
                <a:gd name="connsiteY9" fmla="*/ 313899 h 928698"/>
                <a:gd name="connsiteX10" fmla="*/ 0 w 859809"/>
                <a:gd name="connsiteY10" fmla="*/ 450376 h 928698"/>
                <a:gd name="connsiteX11" fmla="*/ 40944 w 859809"/>
                <a:gd name="connsiteY11" fmla="*/ 694009 h 928698"/>
                <a:gd name="connsiteX12" fmla="*/ 163774 w 859809"/>
                <a:gd name="connsiteY12" fmla="*/ 900752 h 928698"/>
                <a:gd name="connsiteX13" fmla="*/ 272956 w 859809"/>
                <a:gd name="connsiteY13" fmla="*/ 928048 h 928698"/>
                <a:gd name="connsiteX14" fmla="*/ 573206 w 859809"/>
                <a:gd name="connsiteY14" fmla="*/ 914400 h 928698"/>
                <a:gd name="connsiteX15" fmla="*/ 655093 w 859809"/>
                <a:gd name="connsiteY15" fmla="*/ 887105 h 928698"/>
                <a:gd name="connsiteX16" fmla="*/ 736980 w 859809"/>
                <a:gd name="connsiteY16" fmla="*/ 818866 h 928698"/>
                <a:gd name="connsiteX17" fmla="*/ 791571 w 859809"/>
                <a:gd name="connsiteY17" fmla="*/ 736979 h 928698"/>
                <a:gd name="connsiteX18" fmla="*/ 805218 w 859809"/>
                <a:gd name="connsiteY18" fmla="*/ 696036 h 928698"/>
                <a:gd name="connsiteX19" fmla="*/ 832514 w 859809"/>
                <a:gd name="connsiteY19" fmla="*/ 655093 h 928698"/>
                <a:gd name="connsiteX20" fmla="*/ 859809 w 859809"/>
                <a:gd name="connsiteY20" fmla="*/ 518615 h 928698"/>
                <a:gd name="connsiteX21" fmla="*/ 846162 w 859809"/>
                <a:gd name="connsiteY21" fmla="*/ 259308 h 928698"/>
                <a:gd name="connsiteX22" fmla="*/ 818866 w 859809"/>
                <a:gd name="connsiteY22" fmla="*/ 177421 h 928698"/>
                <a:gd name="connsiteX23" fmla="*/ 777923 w 859809"/>
                <a:gd name="connsiteY23" fmla="*/ 136478 h 928698"/>
                <a:gd name="connsiteX24" fmla="*/ 709684 w 859809"/>
                <a:gd name="connsiteY24" fmla="*/ 54591 h 928698"/>
                <a:gd name="connsiteX25" fmla="*/ 600502 w 859809"/>
                <a:gd name="connsiteY25" fmla="*/ 0 h 928698"/>
                <a:gd name="connsiteX0" fmla="*/ 600502 w 859809"/>
                <a:gd name="connsiteY0" fmla="*/ 0 h 928048"/>
                <a:gd name="connsiteX1" fmla="*/ 600502 w 859809"/>
                <a:gd name="connsiteY1" fmla="*/ 0 h 928048"/>
                <a:gd name="connsiteX2" fmla="*/ 341194 w 859809"/>
                <a:gd name="connsiteY2" fmla="*/ 13648 h 928048"/>
                <a:gd name="connsiteX3" fmla="*/ 245660 w 859809"/>
                <a:gd name="connsiteY3" fmla="*/ 54591 h 928048"/>
                <a:gd name="connsiteX4" fmla="*/ 150126 w 859809"/>
                <a:gd name="connsiteY4" fmla="*/ 109182 h 928048"/>
                <a:gd name="connsiteX5" fmla="*/ 122830 w 859809"/>
                <a:gd name="connsiteY5" fmla="*/ 150126 h 928048"/>
                <a:gd name="connsiteX6" fmla="*/ 81887 w 859809"/>
                <a:gd name="connsiteY6" fmla="*/ 191069 h 928048"/>
                <a:gd name="connsiteX7" fmla="*/ 68239 w 859809"/>
                <a:gd name="connsiteY7" fmla="*/ 232012 h 928048"/>
                <a:gd name="connsiteX8" fmla="*/ 40944 w 859809"/>
                <a:gd name="connsiteY8" fmla="*/ 272955 h 928048"/>
                <a:gd name="connsiteX9" fmla="*/ 27296 w 859809"/>
                <a:gd name="connsiteY9" fmla="*/ 313899 h 928048"/>
                <a:gd name="connsiteX10" fmla="*/ 0 w 859809"/>
                <a:gd name="connsiteY10" fmla="*/ 450376 h 928048"/>
                <a:gd name="connsiteX11" fmla="*/ 40944 w 859809"/>
                <a:gd name="connsiteY11" fmla="*/ 694009 h 928048"/>
                <a:gd name="connsiteX12" fmla="*/ 163774 w 859809"/>
                <a:gd name="connsiteY12" fmla="*/ 872645 h 928048"/>
                <a:gd name="connsiteX13" fmla="*/ 272956 w 859809"/>
                <a:gd name="connsiteY13" fmla="*/ 928048 h 928048"/>
                <a:gd name="connsiteX14" fmla="*/ 573206 w 859809"/>
                <a:gd name="connsiteY14" fmla="*/ 914400 h 928048"/>
                <a:gd name="connsiteX15" fmla="*/ 655093 w 859809"/>
                <a:gd name="connsiteY15" fmla="*/ 887105 h 928048"/>
                <a:gd name="connsiteX16" fmla="*/ 736980 w 859809"/>
                <a:gd name="connsiteY16" fmla="*/ 818866 h 928048"/>
                <a:gd name="connsiteX17" fmla="*/ 791571 w 859809"/>
                <a:gd name="connsiteY17" fmla="*/ 736979 h 928048"/>
                <a:gd name="connsiteX18" fmla="*/ 805218 w 859809"/>
                <a:gd name="connsiteY18" fmla="*/ 696036 h 928048"/>
                <a:gd name="connsiteX19" fmla="*/ 832514 w 859809"/>
                <a:gd name="connsiteY19" fmla="*/ 655093 h 928048"/>
                <a:gd name="connsiteX20" fmla="*/ 859809 w 859809"/>
                <a:gd name="connsiteY20" fmla="*/ 518615 h 928048"/>
                <a:gd name="connsiteX21" fmla="*/ 846162 w 859809"/>
                <a:gd name="connsiteY21" fmla="*/ 259308 h 928048"/>
                <a:gd name="connsiteX22" fmla="*/ 818866 w 859809"/>
                <a:gd name="connsiteY22" fmla="*/ 177421 h 928048"/>
                <a:gd name="connsiteX23" fmla="*/ 777923 w 859809"/>
                <a:gd name="connsiteY23" fmla="*/ 136478 h 928048"/>
                <a:gd name="connsiteX24" fmla="*/ 709684 w 859809"/>
                <a:gd name="connsiteY24" fmla="*/ 54591 h 928048"/>
                <a:gd name="connsiteX25" fmla="*/ 600502 w 859809"/>
                <a:gd name="connsiteY25" fmla="*/ 0 h 928048"/>
                <a:gd name="connsiteX0" fmla="*/ 600502 w 859809"/>
                <a:gd name="connsiteY0" fmla="*/ 0 h 942101"/>
                <a:gd name="connsiteX1" fmla="*/ 600502 w 859809"/>
                <a:gd name="connsiteY1" fmla="*/ 0 h 942101"/>
                <a:gd name="connsiteX2" fmla="*/ 341194 w 859809"/>
                <a:gd name="connsiteY2" fmla="*/ 13648 h 942101"/>
                <a:gd name="connsiteX3" fmla="*/ 245660 w 859809"/>
                <a:gd name="connsiteY3" fmla="*/ 54591 h 942101"/>
                <a:gd name="connsiteX4" fmla="*/ 150126 w 859809"/>
                <a:gd name="connsiteY4" fmla="*/ 109182 h 942101"/>
                <a:gd name="connsiteX5" fmla="*/ 122830 w 859809"/>
                <a:gd name="connsiteY5" fmla="*/ 150126 h 942101"/>
                <a:gd name="connsiteX6" fmla="*/ 81887 w 859809"/>
                <a:gd name="connsiteY6" fmla="*/ 191069 h 942101"/>
                <a:gd name="connsiteX7" fmla="*/ 68239 w 859809"/>
                <a:gd name="connsiteY7" fmla="*/ 232012 h 942101"/>
                <a:gd name="connsiteX8" fmla="*/ 40944 w 859809"/>
                <a:gd name="connsiteY8" fmla="*/ 272955 h 942101"/>
                <a:gd name="connsiteX9" fmla="*/ 27296 w 859809"/>
                <a:gd name="connsiteY9" fmla="*/ 313899 h 942101"/>
                <a:gd name="connsiteX10" fmla="*/ 0 w 859809"/>
                <a:gd name="connsiteY10" fmla="*/ 450376 h 942101"/>
                <a:gd name="connsiteX11" fmla="*/ 40944 w 859809"/>
                <a:gd name="connsiteY11" fmla="*/ 694009 h 942101"/>
                <a:gd name="connsiteX12" fmla="*/ 163774 w 859809"/>
                <a:gd name="connsiteY12" fmla="*/ 872645 h 942101"/>
                <a:gd name="connsiteX13" fmla="*/ 361513 w 859809"/>
                <a:gd name="connsiteY13" fmla="*/ 942101 h 942101"/>
                <a:gd name="connsiteX14" fmla="*/ 573206 w 859809"/>
                <a:gd name="connsiteY14" fmla="*/ 914400 h 942101"/>
                <a:gd name="connsiteX15" fmla="*/ 655093 w 859809"/>
                <a:gd name="connsiteY15" fmla="*/ 887105 h 942101"/>
                <a:gd name="connsiteX16" fmla="*/ 736980 w 859809"/>
                <a:gd name="connsiteY16" fmla="*/ 818866 h 942101"/>
                <a:gd name="connsiteX17" fmla="*/ 791571 w 859809"/>
                <a:gd name="connsiteY17" fmla="*/ 736979 h 942101"/>
                <a:gd name="connsiteX18" fmla="*/ 805218 w 859809"/>
                <a:gd name="connsiteY18" fmla="*/ 696036 h 942101"/>
                <a:gd name="connsiteX19" fmla="*/ 832514 w 859809"/>
                <a:gd name="connsiteY19" fmla="*/ 655093 h 942101"/>
                <a:gd name="connsiteX20" fmla="*/ 859809 w 859809"/>
                <a:gd name="connsiteY20" fmla="*/ 518615 h 942101"/>
                <a:gd name="connsiteX21" fmla="*/ 846162 w 859809"/>
                <a:gd name="connsiteY21" fmla="*/ 259308 h 942101"/>
                <a:gd name="connsiteX22" fmla="*/ 818866 w 859809"/>
                <a:gd name="connsiteY22" fmla="*/ 177421 h 942101"/>
                <a:gd name="connsiteX23" fmla="*/ 777923 w 859809"/>
                <a:gd name="connsiteY23" fmla="*/ 136478 h 942101"/>
                <a:gd name="connsiteX24" fmla="*/ 709684 w 859809"/>
                <a:gd name="connsiteY24" fmla="*/ 54591 h 942101"/>
                <a:gd name="connsiteX25" fmla="*/ 600502 w 859809"/>
                <a:gd name="connsiteY25" fmla="*/ 0 h 942101"/>
                <a:gd name="connsiteX0" fmla="*/ 600502 w 859809"/>
                <a:gd name="connsiteY0" fmla="*/ 0 h 942101"/>
                <a:gd name="connsiteX1" fmla="*/ 600502 w 859809"/>
                <a:gd name="connsiteY1" fmla="*/ 0 h 942101"/>
                <a:gd name="connsiteX2" fmla="*/ 341194 w 859809"/>
                <a:gd name="connsiteY2" fmla="*/ 13648 h 942101"/>
                <a:gd name="connsiteX3" fmla="*/ 245660 w 859809"/>
                <a:gd name="connsiteY3" fmla="*/ 54591 h 942101"/>
                <a:gd name="connsiteX4" fmla="*/ 150126 w 859809"/>
                <a:gd name="connsiteY4" fmla="*/ 109182 h 942101"/>
                <a:gd name="connsiteX5" fmla="*/ 122830 w 859809"/>
                <a:gd name="connsiteY5" fmla="*/ 150126 h 942101"/>
                <a:gd name="connsiteX6" fmla="*/ 81887 w 859809"/>
                <a:gd name="connsiteY6" fmla="*/ 191069 h 942101"/>
                <a:gd name="connsiteX7" fmla="*/ 68239 w 859809"/>
                <a:gd name="connsiteY7" fmla="*/ 232012 h 942101"/>
                <a:gd name="connsiteX8" fmla="*/ 40944 w 859809"/>
                <a:gd name="connsiteY8" fmla="*/ 272955 h 942101"/>
                <a:gd name="connsiteX9" fmla="*/ 27296 w 859809"/>
                <a:gd name="connsiteY9" fmla="*/ 313899 h 942101"/>
                <a:gd name="connsiteX10" fmla="*/ 0 w 859809"/>
                <a:gd name="connsiteY10" fmla="*/ 450376 h 942101"/>
                <a:gd name="connsiteX11" fmla="*/ 40944 w 859809"/>
                <a:gd name="connsiteY11" fmla="*/ 694009 h 942101"/>
                <a:gd name="connsiteX12" fmla="*/ 163774 w 859809"/>
                <a:gd name="connsiteY12" fmla="*/ 872645 h 942101"/>
                <a:gd name="connsiteX13" fmla="*/ 361513 w 859809"/>
                <a:gd name="connsiteY13" fmla="*/ 942101 h 942101"/>
                <a:gd name="connsiteX14" fmla="*/ 573206 w 859809"/>
                <a:gd name="connsiteY14" fmla="*/ 914400 h 942101"/>
                <a:gd name="connsiteX15" fmla="*/ 655093 w 859809"/>
                <a:gd name="connsiteY15" fmla="*/ 887105 h 942101"/>
                <a:gd name="connsiteX16" fmla="*/ 736980 w 859809"/>
                <a:gd name="connsiteY16" fmla="*/ 818866 h 942101"/>
                <a:gd name="connsiteX17" fmla="*/ 791571 w 859809"/>
                <a:gd name="connsiteY17" fmla="*/ 736979 h 942101"/>
                <a:gd name="connsiteX18" fmla="*/ 805218 w 859809"/>
                <a:gd name="connsiteY18" fmla="*/ 696036 h 942101"/>
                <a:gd name="connsiteX19" fmla="*/ 832514 w 859809"/>
                <a:gd name="connsiteY19" fmla="*/ 655093 h 942101"/>
                <a:gd name="connsiteX20" fmla="*/ 859809 w 859809"/>
                <a:gd name="connsiteY20" fmla="*/ 518615 h 942101"/>
                <a:gd name="connsiteX21" fmla="*/ 846162 w 859809"/>
                <a:gd name="connsiteY21" fmla="*/ 259308 h 942101"/>
                <a:gd name="connsiteX22" fmla="*/ 818866 w 859809"/>
                <a:gd name="connsiteY22" fmla="*/ 177421 h 942101"/>
                <a:gd name="connsiteX23" fmla="*/ 777923 w 859809"/>
                <a:gd name="connsiteY23" fmla="*/ 136478 h 942101"/>
                <a:gd name="connsiteX24" fmla="*/ 697033 w 859809"/>
                <a:gd name="connsiteY24" fmla="*/ 54591 h 942101"/>
                <a:gd name="connsiteX25" fmla="*/ 600502 w 859809"/>
                <a:gd name="connsiteY25" fmla="*/ 0 h 942101"/>
                <a:gd name="connsiteX0" fmla="*/ 600502 w 859809"/>
                <a:gd name="connsiteY0" fmla="*/ 0 h 942101"/>
                <a:gd name="connsiteX1" fmla="*/ 600502 w 859809"/>
                <a:gd name="connsiteY1" fmla="*/ 0 h 942101"/>
                <a:gd name="connsiteX2" fmla="*/ 341194 w 859809"/>
                <a:gd name="connsiteY2" fmla="*/ 13648 h 942101"/>
                <a:gd name="connsiteX3" fmla="*/ 245660 w 859809"/>
                <a:gd name="connsiteY3" fmla="*/ 54591 h 942101"/>
                <a:gd name="connsiteX4" fmla="*/ 150126 w 859809"/>
                <a:gd name="connsiteY4" fmla="*/ 109182 h 942101"/>
                <a:gd name="connsiteX5" fmla="*/ 122830 w 859809"/>
                <a:gd name="connsiteY5" fmla="*/ 150126 h 942101"/>
                <a:gd name="connsiteX6" fmla="*/ 81887 w 859809"/>
                <a:gd name="connsiteY6" fmla="*/ 191069 h 942101"/>
                <a:gd name="connsiteX7" fmla="*/ 68239 w 859809"/>
                <a:gd name="connsiteY7" fmla="*/ 232012 h 942101"/>
                <a:gd name="connsiteX8" fmla="*/ 40944 w 859809"/>
                <a:gd name="connsiteY8" fmla="*/ 272955 h 942101"/>
                <a:gd name="connsiteX9" fmla="*/ 27296 w 859809"/>
                <a:gd name="connsiteY9" fmla="*/ 313899 h 942101"/>
                <a:gd name="connsiteX10" fmla="*/ 0 w 859809"/>
                <a:gd name="connsiteY10" fmla="*/ 450376 h 942101"/>
                <a:gd name="connsiteX11" fmla="*/ 40944 w 859809"/>
                <a:gd name="connsiteY11" fmla="*/ 694009 h 942101"/>
                <a:gd name="connsiteX12" fmla="*/ 163774 w 859809"/>
                <a:gd name="connsiteY12" fmla="*/ 872645 h 942101"/>
                <a:gd name="connsiteX13" fmla="*/ 361513 w 859809"/>
                <a:gd name="connsiteY13" fmla="*/ 942101 h 942101"/>
                <a:gd name="connsiteX14" fmla="*/ 573206 w 859809"/>
                <a:gd name="connsiteY14" fmla="*/ 914400 h 942101"/>
                <a:gd name="connsiteX15" fmla="*/ 655093 w 859809"/>
                <a:gd name="connsiteY15" fmla="*/ 887105 h 942101"/>
                <a:gd name="connsiteX16" fmla="*/ 736980 w 859809"/>
                <a:gd name="connsiteY16" fmla="*/ 818866 h 942101"/>
                <a:gd name="connsiteX17" fmla="*/ 791571 w 859809"/>
                <a:gd name="connsiteY17" fmla="*/ 736979 h 942101"/>
                <a:gd name="connsiteX18" fmla="*/ 805218 w 859809"/>
                <a:gd name="connsiteY18" fmla="*/ 696036 h 942101"/>
                <a:gd name="connsiteX19" fmla="*/ 832514 w 859809"/>
                <a:gd name="connsiteY19" fmla="*/ 655093 h 942101"/>
                <a:gd name="connsiteX20" fmla="*/ 859809 w 859809"/>
                <a:gd name="connsiteY20" fmla="*/ 518615 h 942101"/>
                <a:gd name="connsiteX21" fmla="*/ 846162 w 859809"/>
                <a:gd name="connsiteY21" fmla="*/ 259308 h 942101"/>
                <a:gd name="connsiteX22" fmla="*/ 818866 w 859809"/>
                <a:gd name="connsiteY22" fmla="*/ 177421 h 942101"/>
                <a:gd name="connsiteX23" fmla="*/ 777923 w 859809"/>
                <a:gd name="connsiteY23" fmla="*/ 136478 h 942101"/>
                <a:gd name="connsiteX24" fmla="*/ 600502 w 859809"/>
                <a:gd name="connsiteY24" fmla="*/ 0 h 942101"/>
                <a:gd name="connsiteX0" fmla="*/ 575201 w 859809"/>
                <a:gd name="connsiteY0" fmla="*/ 28521 h 942515"/>
                <a:gd name="connsiteX1" fmla="*/ 600502 w 859809"/>
                <a:gd name="connsiteY1" fmla="*/ 414 h 942515"/>
                <a:gd name="connsiteX2" fmla="*/ 341194 w 859809"/>
                <a:gd name="connsiteY2" fmla="*/ 14062 h 942515"/>
                <a:gd name="connsiteX3" fmla="*/ 245660 w 859809"/>
                <a:gd name="connsiteY3" fmla="*/ 55005 h 942515"/>
                <a:gd name="connsiteX4" fmla="*/ 150126 w 859809"/>
                <a:gd name="connsiteY4" fmla="*/ 109596 h 942515"/>
                <a:gd name="connsiteX5" fmla="*/ 122830 w 859809"/>
                <a:gd name="connsiteY5" fmla="*/ 150540 h 942515"/>
                <a:gd name="connsiteX6" fmla="*/ 81887 w 859809"/>
                <a:gd name="connsiteY6" fmla="*/ 191483 h 942515"/>
                <a:gd name="connsiteX7" fmla="*/ 68239 w 859809"/>
                <a:gd name="connsiteY7" fmla="*/ 232426 h 942515"/>
                <a:gd name="connsiteX8" fmla="*/ 40944 w 859809"/>
                <a:gd name="connsiteY8" fmla="*/ 273369 h 942515"/>
                <a:gd name="connsiteX9" fmla="*/ 27296 w 859809"/>
                <a:gd name="connsiteY9" fmla="*/ 314313 h 942515"/>
                <a:gd name="connsiteX10" fmla="*/ 0 w 859809"/>
                <a:gd name="connsiteY10" fmla="*/ 450790 h 942515"/>
                <a:gd name="connsiteX11" fmla="*/ 40944 w 859809"/>
                <a:gd name="connsiteY11" fmla="*/ 694423 h 942515"/>
                <a:gd name="connsiteX12" fmla="*/ 163774 w 859809"/>
                <a:gd name="connsiteY12" fmla="*/ 873059 h 942515"/>
                <a:gd name="connsiteX13" fmla="*/ 361513 w 859809"/>
                <a:gd name="connsiteY13" fmla="*/ 942515 h 942515"/>
                <a:gd name="connsiteX14" fmla="*/ 573206 w 859809"/>
                <a:gd name="connsiteY14" fmla="*/ 914814 h 942515"/>
                <a:gd name="connsiteX15" fmla="*/ 655093 w 859809"/>
                <a:gd name="connsiteY15" fmla="*/ 887519 h 942515"/>
                <a:gd name="connsiteX16" fmla="*/ 736980 w 859809"/>
                <a:gd name="connsiteY16" fmla="*/ 819280 h 942515"/>
                <a:gd name="connsiteX17" fmla="*/ 791571 w 859809"/>
                <a:gd name="connsiteY17" fmla="*/ 737393 h 942515"/>
                <a:gd name="connsiteX18" fmla="*/ 805218 w 859809"/>
                <a:gd name="connsiteY18" fmla="*/ 696450 h 942515"/>
                <a:gd name="connsiteX19" fmla="*/ 832514 w 859809"/>
                <a:gd name="connsiteY19" fmla="*/ 655507 h 942515"/>
                <a:gd name="connsiteX20" fmla="*/ 859809 w 859809"/>
                <a:gd name="connsiteY20" fmla="*/ 519029 h 942515"/>
                <a:gd name="connsiteX21" fmla="*/ 846162 w 859809"/>
                <a:gd name="connsiteY21" fmla="*/ 259722 h 942515"/>
                <a:gd name="connsiteX22" fmla="*/ 818866 w 859809"/>
                <a:gd name="connsiteY22" fmla="*/ 177835 h 942515"/>
                <a:gd name="connsiteX23" fmla="*/ 777923 w 859809"/>
                <a:gd name="connsiteY23" fmla="*/ 136892 h 942515"/>
                <a:gd name="connsiteX24" fmla="*/ 575201 w 859809"/>
                <a:gd name="connsiteY24" fmla="*/ 28521 h 942515"/>
                <a:gd name="connsiteX0" fmla="*/ 575201 w 859809"/>
                <a:gd name="connsiteY0" fmla="*/ 28521 h 942515"/>
                <a:gd name="connsiteX1" fmla="*/ 600502 w 859809"/>
                <a:gd name="connsiteY1" fmla="*/ 414 h 942515"/>
                <a:gd name="connsiteX2" fmla="*/ 341194 w 859809"/>
                <a:gd name="connsiteY2" fmla="*/ 14062 h 942515"/>
                <a:gd name="connsiteX3" fmla="*/ 245660 w 859809"/>
                <a:gd name="connsiteY3" fmla="*/ 55005 h 942515"/>
                <a:gd name="connsiteX4" fmla="*/ 150126 w 859809"/>
                <a:gd name="connsiteY4" fmla="*/ 109596 h 942515"/>
                <a:gd name="connsiteX5" fmla="*/ 122830 w 859809"/>
                <a:gd name="connsiteY5" fmla="*/ 150540 h 942515"/>
                <a:gd name="connsiteX6" fmla="*/ 81887 w 859809"/>
                <a:gd name="connsiteY6" fmla="*/ 191483 h 942515"/>
                <a:gd name="connsiteX7" fmla="*/ 68239 w 859809"/>
                <a:gd name="connsiteY7" fmla="*/ 232426 h 942515"/>
                <a:gd name="connsiteX8" fmla="*/ 40944 w 859809"/>
                <a:gd name="connsiteY8" fmla="*/ 273369 h 942515"/>
                <a:gd name="connsiteX9" fmla="*/ 27296 w 859809"/>
                <a:gd name="connsiteY9" fmla="*/ 314313 h 942515"/>
                <a:gd name="connsiteX10" fmla="*/ 0 w 859809"/>
                <a:gd name="connsiteY10" fmla="*/ 450790 h 942515"/>
                <a:gd name="connsiteX11" fmla="*/ 40944 w 859809"/>
                <a:gd name="connsiteY11" fmla="*/ 694423 h 942515"/>
                <a:gd name="connsiteX12" fmla="*/ 163774 w 859809"/>
                <a:gd name="connsiteY12" fmla="*/ 873059 h 942515"/>
                <a:gd name="connsiteX13" fmla="*/ 361513 w 859809"/>
                <a:gd name="connsiteY13" fmla="*/ 942515 h 942515"/>
                <a:gd name="connsiteX14" fmla="*/ 573206 w 859809"/>
                <a:gd name="connsiteY14" fmla="*/ 914814 h 942515"/>
                <a:gd name="connsiteX15" fmla="*/ 655093 w 859809"/>
                <a:gd name="connsiteY15" fmla="*/ 887519 h 942515"/>
                <a:gd name="connsiteX16" fmla="*/ 736980 w 859809"/>
                <a:gd name="connsiteY16" fmla="*/ 819280 h 942515"/>
                <a:gd name="connsiteX17" fmla="*/ 791571 w 859809"/>
                <a:gd name="connsiteY17" fmla="*/ 737393 h 942515"/>
                <a:gd name="connsiteX18" fmla="*/ 805218 w 859809"/>
                <a:gd name="connsiteY18" fmla="*/ 696450 h 942515"/>
                <a:gd name="connsiteX19" fmla="*/ 832514 w 859809"/>
                <a:gd name="connsiteY19" fmla="*/ 655507 h 942515"/>
                <a:gd name="connsiteX20" fmla="*/ 859809 w 859809"/>
                <a:gd name="connsiteY20" fmla="*/ 519029 h 942515"/>
                <a:gd name="connsiteX21" fmla="*/ 846162 w 859809"/>
                <a:gd name="connsiteY21" fmla="*/ 259722 h 942515"/>
                <a:gd name="connsiteX22" fmla="*/ 818866 w 859809"/>
                <a:gd name="connsiteY22" fmla="*/ 177835 h 942515"/>
                <a:gd name="connsiteX23" fmla="*/ 575201 w 859809"/>
                <a:gd name="connsiteY23" fmla="*/ 28521 h 942515"/>
                <a:gd name="connsiteX0" fmla="*/ 575201 w 870155"/>
                <a:gd name="connsiteY0" fmla="*/ 29641 h 943635"/>
                <a:gd name="connsiteX1" fmla="*/ 600502 w 870155"/>
                <a:gd name="connsiteY1" fmla="*/ 1534 h 943635"/>
                <a:gd name="connsiteX2" fmla="*/ 341194 w 870155"/>
                <a:gd name="connsiteY2" fmla="*/ 15182 h 943635"/>
                <a:gd name="connsiteX3" fmla="*/ 245660 w 870155"/>
                <a:gd name="connsiteY3" fmla="*/ 56125 h 943635"/>
                <a:gd name="connsiteX4" fmla="*/ 150126 w 870155"/>
                <a:gd name="connsiteY4" fmla="*/ 110716 h 943635"/>
                <a:gd name="connsiteX5" fmla="*/ 122830 w 870155"/>
                <a:gd name="connsiteY5" fmla="*/ 151660 h 943635"/>
                <a:gd name="connsiteX6" fmla="*/ 81887 w 870155"/>
                <a:gd name="connsiteY6" fmla="*/ 192603 h 943635"/>
                <a:gd name="connsiteX7" fmla="*/ 68239 w 870155"/>
                <a:gd name="connsiteY7" fmla="*/ 233546 h 943635"/>
                <a:gd name="connsiteX8" fmla="*/ 40944 w 870155"/>
                <a:gd name="connsiteY8" fmla="*/ 274489 h 943635"/>
                <a:gd name="connsiteX9" fmla="*/ 27296 w 870155"/>
                <a:gd name="connsiteY9" fmla="*/ 315433 h 943635"/>
                <a:gd name="connsiteX10" fmla="*/ 0 w 870155"/>
                <a:gd name="connsiteY10" fmla="*/ 451910 h 943635"/>
                <a:gd name="connsiteX11" fmla="*/ 40944 w 870155"/>
                <a:gd name="connsiteY11" fmla="*/ 695543 h 943635"/>
                <a:gd name="connsiteX12" fmla="*/ 163774 w 870155"/>
                <a:gd name="connsiteY12" fmla="*/ 874179 h 943635"/>
                <a:gd name="connsiteX13" fmla="*/ 361513 w 870155"/>
                <a:gd name="connsiteY13" fmla="*/ 943635 h 943635"/>
                <a:gd name="connsiteX14" fmla="*/ 573206 w 870155"/>
                <a:gd name="connsiteY14" fmla="*/ 915934 h 943635"/>
                <a:gd name="connsiteX15" fmla="*/ 655093 w 870155"/>
                <a:gd name="connsiteY15" fmla="*/ 888639 h 943635"/>
                <a:gd name="connsiteX16" fmla="*/ 736980 w 870155"/>
                <a:gd name="connsiteY16" fmla="*/ 820400 h 943635"/>
                <a:gd name="connsiteX17" fmla="*/ 791571 w 870155"/>
                <a:gd name="connsiteY17" fmla="*/ 738513 h 943635"/>
                <a:gd name="connsiteX18" fmla="*/ 805218 w 870155"/>
                <a:gd name="connsiteY18" fmla="*/ 697570 h 943635"/>
                <a:gd name="connsiteX19" fmla="*/ 832514 w 870155"/>
                <a:gd name="connsiteY19" fmla="*/ 656627 h 943635"/>
                <a:gd name="connsiteX20" fmla="*/ 859809 w 870155"/>
                <a:gd name="connsiteY20" fmla="*/ 520149 h 943635"/>
                <a:gd name="connsiteX21" fmla="*/ 846162 w 870155"/>
                <a:gd name="connsiteY21" fmla="*/ 260842 h 943635"/>
                <a:gd name="connsiteX22" fmla="*/ 575201 w 870155"/>
                <a:gd name="connsiteY22" fmla="*/ 29641 h 943635"/>
                <a:gd name="connsiteX0" fmla="*/ 575201 w 859809"/>
                <a:gd name="connsiteY0" fmla="*/ 28522 h 942516"/>
                <a:gd name="connsiteX1" fmla="*/ 600502 w 859809"/>
                <a:gd name="connsiteY1" fmla="*/ 415 h 942516"/>
                <a:gd name="connsiteX2" fmla="*/ 341194 w 859809"/>
                <a:gd name="connsiteY2" fmla="*/ 14063 h 942516"/>
                <a:gd name="connsiteX3" fmla="*/ 245660 w 859809"/>
                <a:gd name="connsiteY3" fmla="*/ 55006 h 942516"/>
                <a:gd name="connsiteX4" fmla="*/ 150126 w 859809"/>
                <a:gd name="connsiteY4" fmla="*/ 109597 h 942516"/>
                <a:gd name="connsiteX5" fmla="*/ 122830 w 859809"/>
                <a:gd name="connsiteY5" fmla="*/ 150541 h 942516"/>
                <a:gd name="connsiteX6" fmla="*/ 81887 w 859809"/>
                <a:gd name="connsiteY6" fmla="*/ 191484 h 942516"/>
                <a:gd name="connsiteX7" fmla="*/ 68239 w 859809"/>
                <a:gd name="connsiteY7" fmla="*/ 232427 h 942516"/>
                <a:gd name="connsiteX8" fmla="*/ 40944 w 859809"/>
                <a:gd name="connsiteY8" fmla="*/ 273370 h 942516"/>
                <a:gd name="connsiteX9" fmla="*/ 27296 w 859809"/>
                <a:gd name="connsiteY9" fmla="*/ 314314 h 942516"/>
                <a:gd name="connsiteX10" fmla="*/ 0 w 859809"/>
                <a:gd name="connsiteY10" fmla="*/ 450791 h 942516"/>
                <a:gd name="connsiteX11" fmla="*/ 40944 w 859809"/>
                <a:gd name="connsiteY11" fmla="*/ 694424 h 942516"/>
                <a:gd name="connsiteX12" fmla="*/ 163774 w 859809"/>
                <a:gd name="connsiteY12" fmla="*/ 873060 h 942516"/>
                <a:gd name="connsiteX13" fmla="*/ 361513 w 859809"/>
                <a:gd name="connsiteY13" fmla="*/ 942516 h 942516"/>
                <a:gd name="connsiteX14" fmla="*/ 573206 w 859809"/>
                <a:gd name="connsiteY14" fmla="*/ 914815 h 942516"/>
                <a:gd name="connsiteX15" fmla="*/ 655093 w 859809"/>
                <a:gd name="connsiteY15" fmla="*/ 887520 h 942516"/>
                <a:gd name="connsiteX16" fmla="*/ 736980 w 859809"/>
                <a:gd name="connsiteY16" fmla="*/ 819281 h 942516"/>
                <a:gd name="connsiteX17" fmla="*/ 791571 w 859809"/>
                <a:gd name="connsiteY17" fmla="*/ 737394 h 942516"/>
                <a:gd name="connsiteX18" fmla="*/ 805218 w 859809"/>
                <a:gd name="connsiteY18" fmla="*/ 696451 h 942516"/>
                <a:gd name="connsiteX19" fmla="*/ 832514 w 859809"/>
                <a:gd name="connsiteY19" fmla="*/ 655508 h 942516"/>
                <a:gd name="connsiteX20" fmla="*/ 859809 w 859809"/>
                <a:gd name="connsiteY20" fmla="*/ 519030 h 942516"/>
                <a:gd name="connsiteX21" fmla="*/ 757606 w 859809"/>
                <a:gd name="connsiteY21" fmla="*/ 231616 h 942516"/>
                <a:gd name="connsiteX22" fmla="*/ 575201 w 859809"/>
                <a:gd name="connsiteY22" fmla="*/ 28522 h 942516"/>
                <a:gd name="connsiteX0" fmla="*/ 757606 w 859809"/>
                <a:gd name="connsiteY0" fmla="*/ 245669 h 956569"/>
                <a:gd name="connsiteX1" fmla="*/ 600502 w 859809"/>
                <a:gd name="connsiteY1" fmla="*/ 14468 h 956569"/>
                <a:gd name="connsiteX2" fmla="*/ 341194 w 859809"/>
                <a:gd name="connsiteY2" fmla="*/ 28116 h 956569"/>
                <a:gd name="connsiteX3" fmla="*/ 245660 w 859809"/>
                <a:gd name="connsiteY3" fmla="*/ 69059 h 956569"/>
                <a:gd name="connsiteX4" fmla="*/ 150126 w 859809"/>
                <a:gd name="connsiteY4" fmla="*/ 123650 h 956569"/>
                <a:gd name="connsiteX5" fmla="*/ 122830 w 859809"/>
                <a:gd name="connsiteY5" fmla="*/ 164594 h 956569"/>
                <a:gd name="connsiteX6" fmla="*/ 81887 w 859809"/>
                <a:gd name="connsiteY6" fmla="*/ 205537 h 956569"/>
                <a:gd name="connsiteX7" fmla="*/ 68239 w 859809"/>
                <a:gd name="connsiteY7" fmla="*/ 246480 h 956569"/>
                <a:gd name="connsiteX8" fmla="*/ 40944 w 859809"/>
                <a:gd name="connsiteY8" fmla="*/ 287423 h 956569"/>
                <a:gd name="connsiteX9" fmla="*/ 27296 w 859809"/>
                <a:gd name="connsiteY9" fmla="*/ 328367 h 956569"/>
                <a:gd name="connsiteX10" fmla="*/ 0 w 859809"/>
                <a:gd name="connsiteY10" fmla="*/ 464844 h 956569"/>
                <a:gd name="connsiteX11" fmla="*/ 40944 w 859809"/>
                <a:gd name="connsiteY11" fmla="*/ 708477 h 956569"/>
                <a:gd name="connsiteX12" fmla="*/ 163774 w 859809"/>
                <a:gd name="connsiteY12" fmla="*/ 887113 h 956569"/>
                <a:gd name="connsiteX13" fmla="*/ 361513 w 859809"/>
                <a:gd name="connsiteY13" fmla="*/ 956569 h 956569"/>
                <a:gd name="connsiteX14" fmla="*/ 573206 w 859809"/>
                <a:gd name="connsiteY14" fmla="*/ 928868 h 956569"/>
                <a:gd name="connsiteX15" fmla="*/ 655093 w 859809"/>
                <a:gd name="connsiteY15" fmla="*/ 901573 h 956569"/>
                <a:gd name="connsiteX16" fmla="*/ 736980 w 859809"/>
                <a:gd name="connsiteY16" fmla="*/ 833334 h 956569"/>
                <a:gd name="connsiteX17" fmla="*/ 791571 w 859809"/>
                <a:gd name="connsiteY17" fmla="*/ 751447 h 956569"/>
                <a:gd name="connsiteX18" fmla="*/ 805218 w 859809"/>
                <a:gd name="connsiteY18" fmla="*/ 710504 h 956569"/>
                <a:gd name="connsiteX19" fmla="*/ 832514 w 859809"/>
                <a:gd name="connsiteY19" fmla="*/ 669561 h 956569"/>
                <a:gd name="connsiteX20" fmla="*/ 859809 w 859809"/>
                <a:gd name="connsiteY20" fmla="*/ 533083 h 956569"/>
                <a:gd name="connsiteX21" fmla="*/ 757606 w 859809"/>
                <a:gd name="connsiteY21" fmla="*/ 245669 h 956569"/>
                <a:gd name="connsiteX0" fmla="*/ 757606 w 859809"/>
                <a:gd name="connsiteY0" fmla="*/ 217821 h 928721"/>
                <a:gd name="connsiteX1" fmla="*/ 600502 w 859809"/>
                <a:gd name="connsiteY1" fmla="*/ 56887 h 928721"/>
                <a:gd name="connsiteX2" fmla="*/ 341194 w 859809"/>
                <a:gd name="connsiteY2" fmla="*/ 268 h 928721"/>
                <a:gd name="connsiteX3" fmla="*/ 245660 w 859809"/>
                <a:gd name="connsiteY3" fmla="*/ 41211 h 928721"/>
                <a:gd name="connsiteX4" fmla="*/ 150126 w 859809"/>
                <a:gd name="connsiteY4" fmla="*/ 95802 h 928721"/>
                <a:gd name="connsiteX5" fmla="*/ 122830 w 859809"/>
                <a:gd name="connsiteY5" fmla="*/ 136746 h 928721"/>
                <a:gd name="connsiteX6" fmla="*/ 81887 w 859809"/>
                <a:gd name="connsiteY6" fmla="*/ 177689 h 928721"/>
                <a:gd name="connsiteX7" fmla="*/ 68239 w 859809"/>
                <a:gd name="connsiteY7" fmla="*/ 218632 h 928721"/>
                <a:gd name="connsiteX8" fmla="*/ 40944 w 859809"/>
                <a:gd name="connsiteY8" fmla="*/ 259575 h 928721"/>
                <a:gd name="connsiteX9" fmla="*/ 27296 w 859809"/>
                <a:gd name="connsiteY9" fmla="*/ 300519 h 928721"/>
                <a:gd name="connsiteX10" fmla="*/ 0 w 859809"/>
                <a:gd name="connsiteY10" fmla="*/ 436996 h 928721"/>
                <a:gd name="connsiteX11" fmla="*/ 40944 w 859809"/>
                <a:gd name="connsiteY11" fmla="*/ 680629 h 928721"/>
                <a:gd name="connsiteX12" fmla="*/ 163774 w 859809"/>
                <a:gd name="connsiteY12" fmla="*/ 859265 h 928721"/>
                <a:gd name="connsiteX13" fmla="*/ 361513 w 859809"/>
                <a:gd name="connsiteY13" fmla="*/ 928721 h 928721"/>
                <a:gd name="connsiteX14" fmla="*/ 573206 w 859809"/>
                <a:gd name="connsiteY14" fmla="*/ 901020 h 928721"/>
                <a:gd name="connsiteX15" fmla="*/ 655093 w 859809"/>
                <a:gd name="connsiteY15" fmla="*/ 873725 h 928721"/>
                <a:gd name="connsiteX16" fmla="*/ 736980 w 859809"/>
                <a:gd name="connsiteY16" fmla="*/ 805486 h 928721"/>
                <a:gd name="connsiteX17" fmla="*/ 791571 w 859809"/>
                <a:gd name="connsiteY17" fmla="*/ 723599 h 928721"/>
                <a:gd name="connsiteX18" fmla="*/ 805218 w 859809"/>
                <a:gd name="connsiteY18" fmla="*/ 682656 h 928721"/>
                <a:gd name="connsiteX19" fmla="*/ 832514 w 859809"/>
                <a:gd name="connsiteY19" fmla="*/ 641713 h 928721"/>
                <a:gd name="connsiteX20" fmla="*/ 859809 w 859809"/>
                <a:gd name="connsiteY20" fmla="*/ 505235 h 928721"/>
                <a:gd name="connsiteX21" fmla="*/ 757606 w 859809"/>
                <a:gd name="connsiteY21" fmla="*/ 217821 h 928721"/>
                <a:gd name="connsiteX0" fmla="*/ 782907 w 859809"/>
                <a:gd name="connsiteY0" fmla="*/ 217821 h 928721"/>
                <a:gd name="connsiteX1" fmla="*/ 600502 w 859809"/>
                <a:gd name="connsiteY1" fmla="*/ 56887 h 928721"/>
                <a:gd name="connsiteX2" fmla="*/ 341194 w 859809"/>
                <a:gd name="connsiteY2" fmla="*/ 268 h 928721"/>
                <a:gd name="connsiteX3" fmla="*/ 245660 w 859809"/>
                <a:gd name="connsiteY3" fmla="*/ 41211 h 928721"/>
                <a:gd name="connsiteX4" fmla="*/ 150126 w 859809"/>
                <a:gd name="connsiteY4" fmla="*/ 95802 h 928721"/>
                <a:gd name="connsiteX5" fmla="*/ 122830 w 859809"/>
                <a:gd name="connsiteY5" fmla="*/ 136746 h 928721"/>
                <a:gd name="connsiteX6" fmla="*/ 81887 w 859809"/>
                <a:gd name="connsiteY6" fmla="*/ 177689 h 928721"/>
                <a:gd name="connsiteX7" fmla="*/ 68239 w 859809"/>
                <a:gd name="connsiteY7" fmla="*/ 218632 h 928721"/>
                <a:gd name="connsiteX8" fmla="*/ 40944 w 859809"/>
                <a:gd name="connsiteY8" fmla="*/ 259575 h 928721"/>
                <a:gd name="connsiteX9" fmla="*/ 27296 w 859809"/>
                <a:gd name="connsiteY9" fmla="*/ 300519 h 928721"/>
                <a:gd name="connsiteX10" fmla="*/ 0 w 859809"/>
                <a:gd name="connsiteY10" fmla="*/ 436996 h 928721"/>
                <a:gd name="connsiteX11" fmla="*/ 40944 w 859809"/>
                <a:gd name="connsiteY11" fmla="*/ 680629 h 928721"/>
                <a:gd name="connsiteX12" fmla="*/ 163774 w 859809"/>
                <a:gd name="connsiteY12" fmla="*/ 859265 h 928721"/>
                <a:gd name="connsiteX13" fmla="*/ 361513 w 859809"/>
                <a:gd name="connsiteY13" fmla="*/ 928721 h 928721"/>
                <a:gd name="connsiteX14" fmla="*/ 573206 w 859809"/>
                <a:gd name="connsiteY14" fmla="*/ 901020 h 928721"/>
                <a:gd name="connsiteX15" fmla="*/ 655093 w 859809"/>
                <a:gd name="connsiteY15" fmla="*/ 873725 h 928721"/>
                <a:gd name="connsiteX16" fmla="*/ 736980 w 859809"/>
                <a:gd name="connsiteY16" fmla="*/ 805486 h 928721"/>
                <a:gd name="connsiteX17" fmla="*/ 791571 w 859809"/>
                <a:gd name="connsiteY17" fmla="*/ 723599 h 928721"/>
                <a:gd name="connsiteX18" fmla="*/ 805218 w 859809"/>
                <a:gd name="connsiteY18" fmla="*/ 682656 h 928721"/>
                <a:gd name="connsiteX19" fmla="*/ 832514 w 859809"/>
                <a:gd name="connsiteY19" fmla="*/ 641713 h 928721"/>
                <a:gd name="connsiteX20" fmla="*/ 859809 w 859809"/>
                <a:gd name="connsiteY20" fmla="*/ 505235 h 928721"/>
                <a:gd name="connsiteX21" fmla="*/ 782907 w 859809"/>
                <a:gd name="connsiteY21" fmla="*/ 217821 h 928721"/>
                <a:gd name="connsiteX0" fmla="*/ 782907 w 847159"/>
                <a:gd name="connsiteY0" fmla="*/ 217821 h 928721"/>
                <a:gd name="connsiteX1" fmla="*/ 600502 w 847159"/>
                <a:gd name="connsiteY1" fmla="*/ 56887 h 928721"/>
                <a:gd name="connsiteX2" fmla="*/ 341194 w 847159"/>
                <a:gd name="connsiteY2" fmla="*/ 268 h 928721"/>
                <a:gd name="connsiteX3" fmla="*/ 245660 w 847159"/>
                <a:gd name="connsiteY3" fmla="*/ 41211 h 928721"/>
                <a:gd name="connsiteX4" fmla="*/ 150126 w 847159"/>
                <a:gd name="connsiteY4" fmla="*/ 95802 h 928721"/>
                <a:gd name="connsiteX5" fmla="*/ 122830 w 847159"/>
                <a:gd name="connsiteY5" fmla="*/ 136746 h 928721"/>
                <a:gd name="connsiteX6" fmla="*/ 81887 w 847159"/>
                <a:gd name="connsiteY6" fmla="*/ 177689 h 928721"/>
                <a:gd name="connsiteX7" fmla="*/ 68239 w 847159"/>
                <a:gd name="connsiteY7" fmla="*/ 218632 h 928721"/>
                <a:gd name="connsiteX8" fmla="*/ 40944 w 847159"/>
                <a:gd name="connsiteY8" fmla="*/ 259575 h 928721"/>
                <a:gd name="connsiteX9" fmla="*/ 27296 w 847159"/>
                <a:gd name="connsiteY9" fmla="*/ 300519 h 928721"/>
                <a:gd name="connsiteX10" fmla="*/ 0 w 847159"/>
                <a:gd name="connsiteY10" fmla="*/ 436996 h 928721"/>
                <a:gd name="connsiteX11" fmla="*/ 40944 w 847159"/>
                <a:gd name="connsiteY11" fmla="*/ 680629 h 928721"/>
                <a:gd name="connsiteX12" fmla="*/ 163774 w 847159"/>
                <a:gd name="connsiteY12" fmla="*/ 859265 h 928721"/>
                <a:gd name="connsiteX13" fmla="*/ 361513 w 847159"/>
                <a:gd name="connsiteY13" fmla="*/ 928721 h 928721"/>
                <a:gd name="connsiteX14" fmla="*/ 573206 w 847159"/>
                <a:gd name="connsiteY14" fmla="*/ 901020 h 928721"/>
                <a:gd name="connsiteX15" fmla="*/ 655093 w 847159"/>
                <a:gd name="connsiteY15" fmla="*/ 873725 h 928721"/>
                <a:gd name="connsiteX16" fmla="*/ 736980 w 847159"/>
                <a:gd name="connsiteY16" fmla="*/ 805486 h 928721"/>
                <a:gd name="connsiteX17" fmla="*/ 791571 w 847159"/>
                <a:gd name="connsiteY17" fmla="*/ 723599 h 928721"/>
                <a:gd name="connsiteX18" fmla="*/ 805218 w 847159"/>
                <a:gd name="connsiteY18" fmla="*/ 682656 h 928721"/>
                <a:gd name="connsiteX19" fmla="*/ 832514 w 847159"/>
                <a:gd name="connsiteY19" fmla="*/ 641713 h 928721"/>
                <a:gd name="connsiteX20" fmla="*/ 847159 w 847159"/>
                <a:gd name="connsiteY20" fmla="*/ 434969 h 928721"/>
                <a:gd name="connsiteX21" fmla="*/ 782907 w 847159"/>
                <a:gd name="connsiteY21" fmla="*/ 217821 h 92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47159" h="928721">
                  <a:moveTo>
                    <a:pt x="782907" y="217821"/>
                  </a:moveTo>
                  <a:cubicBezTo>
                    <a:pt x="741798" y="154807"/>
                    <a:pt x="674121" y="93146"/>
                    <a:pt x="600502" y="56887"/>
                  </a:cubicBezTo>
                  <a:cubicBezTo>
                    <a:pt x="526883" y="20628"/>
                    <a:pt x="400334" y="2881"/>
                    <a:pt x="341194" y="268"/>
                  </a:cubicBezTo>
                  <a:cubicBezTo>
                    <a:pt x="282054" y="-2345"/>
                    <a:pt x="292576" y="14402"/>
                    <a:pt x="245660" y="41211"/>
                  </a:cubicBezTo>
                  <a:cubicBezTo>
                    <a:pt x="124452" y="110473"/>
                    <a:pt x="249877" y="29302"/>
                    <a:pt x="150126" y="95802"/>
                  </a:cubicBezTo>
                  <a:cubicBezTo>
                    <a:pt x="141027" y="109450"/>
                    <a:pt x="133331" y="124145"/>
                    <a:pt x="122830" y="136746"/>
                  </a:cubicBezTo>
                  <a:cubicBezTo>
                    <a:pt x="110474" y="151573"/>
                    <a:pt x="92593" y="161630"/>
                    <a:pt x="81887" y="177689"/>
                  </a:cubicBezTo>
                  <a:cubicBezTo>
                    <a:pt x="73907" y="189659"/>
                    <a:pt x="74673" y="205765"/>
                    <a:pt x="68239" y="218632"/>
                  </a:cubicBezTo>
                  <a:cubicBezTo>
                    <a:pt x="60904" y="233303"/>
                    <a:pt x="48279" y="244904"/>
                    <a:pt x="40944" y="259575"/>
                  </a:cubicBezTo>
                  <a:cubicBezTo>
                    <a:pt x="34510" y="272442"/>
                    <a:pt x="31248" y="286686"/>
                    <a:pt x="27296" y="300519"/>
                  </a:cubicBezTo>
                  <a:cubicBezTo>
                    <a:pt x="11008" y="357525"/>
                    <a:pt x="10725" y="372649"/>
                    <a:pt x="0" y="436996"/>
                  </a:cubicBezTo>
                  <a:cubicBezTo>
                    <a:pt x="9317" y="614022"/>
                    <a:pt x="13648" y="610251"/>
                    <a:pt x="40944" y="680629"/>
                  </a:cubicBezTo>
                  <a:cubicBezTo>
                    <a:pt x="68240" y="751007"/>
                    <a:pt x="110346" y="817916"/>
                    <a:pt x="163774" y="859265"/>
                  </a:cubicBezTo>
                  <a:cubicBezTo>
                    <a:pt x="217202" y="900614"/>
                    <a:pt x="293274" y="926446"/>
                    <a:pt x="361513" y="928721"/>
                  </a:cubicBezTo>
                  <a:cubicBezTo>
                    <a:pt x="461596" y="924172"/>
                    <a:pt x="524276" y="910186"/>
                    <a:pt x="573206" y="901020"/>
                  </a:cubicBezTo>
                  <a:cubicBezTo>
                    <a:pt x="622136" y="891854"/>
                    <a:pt x="655093" y="873725"/>
                    <a:pt x="655093" y="873725"/>
                  </a:cubicBezTo>
                  <a:cubicBezTo>
                    <a:pt x="691484" y="849463"/>
                    <a:pt x="708690" y="841858"/>
                    <a:pt x="736980" y="805486"/>
                  </a:cubicBezTo>
                  <a:cubicBezTo>
                    <a:pt x="757121" y="779591"/>
                    <a:pt x="791571" y="723599"/>
                    <a:pt x="791571" y="723599"/>
                  </a:cubicBezTo>
                  <a:cubicBezTo>
                    <a:pt x="796120" y="709951"/>
                    <a:pt x="798784" y="695523"/>
                    <a:pt x="805218" y="682656"/>
                  </a:cubicBezTo>
                  <a:cubicBezTo>
                    <a:pt x="812553" y="667985"/>
                    <a:pt x="825524" y="682994"/>
                    <a:pt x="832514" y="641713"/>
                  </a:cubicBezTo>
                  <a:cubicBezTo>
                    <a:pt x="839504" y="600432"/>
                    <a:pt x="844080" y="453446"/>
                    <a:pt x="847159" y="434969"/>
                  </a:cubicBezTo>
                  <a:cubicBezTo>
                    <a:pt x="842610" y="348533"/>
                    <a:pt x="824017" y="280835"/>
                    <a:pt x="782907" y="217821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699902" y="5336274"/>
              <a:ext cx="1014972" cy="928570"/>
            </a:xfrm>
            <a:custGeom>
              <a:avLst/>
              <a:gdLst>
                <a:gd name="connsiteX0" fmla="*/ 491319 w 982639"/>
                <a:gd name="connsiteY0" fmla="*/ 0 h 873457"/>
                <a:gd name="connsiteX1" fmla="*/ 491319 w 982639"/>
                <a:gd name="connsiteY1" fmla="*/ 0 h 873457"/>
                <a:gd name="connsiteX2" fmla="*/ 327546 w 982639"/>
                <a:gd name="connsiteY2" fmla="*/ 27295 h 873457"/>
                <a:gd name="connsiteX3" fmla="*/ 245659 w 982639"/>
                <a:gd name="connsiteY3" fmla="*/ 81886 h 873457"/>
                <a:gd name="connsiteX4" fmla="*/ 204716 w 982639"/>
                <a:gd name="connsiteY4" fmla="*/ 109182 h 873457"/>
                <a:gd name="connsiteX5" fmla="*/ 163773 w 982639"/>
                <a:gd name="connsiteY5" fmla="*/ 136478 h 873457"/>
                <a:gd name="connsiteX6" fmla="*/ 136477 w 982639"/>
                <a:gd name="connsiteY6" fmla="*/ 177421 h 873457"/>
                <a:gd name="connsiteX7" fmla="*/ 95534 w 982639"/>
                <a:gd name="connsiteY7" fmla="*/ 204716 h 873457"/>
                <a:gd name="connsiteX8" fmla="*/ 68239 w 982639"/>
                <a:gd name="connsiteY8" fmla="*/ 259307 h 873457"/>
                <a:gd name="connsiteX9" fmla="*/ 40943 w 982639"/>
                <a:gd name="connsiteY9" fmla="*/ 300251 h 873457"/>
                <a:gd name="connsiteX10" fmla="*/ 0 w 982639"/>
                <a:gd name="connsiteY10" fmla="*/ 382137 h 873457"/>
                <a:gd name="connsiteX11" fmla="*/ 13647 w 982639"/>
                <a:gd name="connsiteY11" fmla="*/ 600501 h 873457"/>
                <a:gd name="connsiteX12" fmla="*/ 27295 w 982639"/>
                <a:gd name="connsiteY12" fmla="*/ 641445 h 873457"/>
                <a:gd name="connsiteX13" fmla="*/ 68239 w 982639"/>
                <a:gd name="connsiteY13" fmla="*/ 668740 h 873457"/>
                <a:gd name="connsiteX14" fmla="*/ 122830 w 982639"/>
                <a:gd name="connsiteY14" fmla="*/ 736979 h 873457"/>
                <a:gd name="connsiteX15" fmla="*/ 136477 w 982639"/>
                <a:gd name="connsiteY15" fmla="*/ 777922 h 873457"/>
                <a:gd name="connsiteX16" fmla="*/ 272955 w 982639"/>
                <a:gd name="connsiteY16" fmla="*/ 846161 h 873457"/>
                <a:gd name="connsiteX17" fmla="*/ 313898 w 982639"/>
                <a:gd name="connsiteY17" fmla="*/ 859809 h 873457"/>
                <a:gd name="connsiteX18" fmla="*/ 600501 w 982639"/>
                <a:gd name="connsiteY18" fmla="*/ 873457 h 873457"/>
                <a:gd name="connsiteX19" fmla="*/ 818865 w 982639"/>
                <a:gd name="connsiteY19" fmla="*/ 859809 h 873457"/>
                <a:gd name="connsiteX20" fmla="*/ 873456 w 982639"/>
                <a:gd name="connsiteY20" fmla="*/ 777922 h 873457"/>
                <a:gd name="connsiteX21" fmla="*/ 928047 w 982639"/>
                <a:gd name="connsiteY21" fmla="*/ 696036 h 873457"/>
                <a:gd name="connsiteX22" fmla="*/ 955343 w 982639"/>
                <a:gd name="connsiteY22" fmla="*/ 655092 h 873457"/>
                <a:gd name="connsiteX23" fmla="*/ 982639 w 982639"/>
                <a:gd name="connsiteY23" fmla="*/ 573206 h 873457"/>
                <a:gd name="connsiteX24" fmla="*/ 968991 w 982639"/>
                <a:gd name="connsiteY24" fmla="*/ 191069 h 873457"/>
                <a:gd name="connsiteX25" fmla="*/ 955343 w 982639"/>
                <a:gd name="connsiteY25" fmla="*/ 150125 h 873457"/>
                <a:gd name="connsiteX26" fmla="*/ 791570 w 982639"/>
                <a:gd name="connsiteY26" fmla="*/ 68239 h 873457"/>
                <a:gd name="connsiteX27" fmla="*/ 709683 w 982639"/>
                <a:gd name="connsiteY27" fmla="*/ 40943 h 873457"/>
                <a:gd name="connsiteX28" fmla="*/ 655092 w 982639"/>
                <a:gd name="connsiteY28" fmla="*/ 27295 h 873457"/>
                <a:gd name="connsiteX29" fmla="*/ 491319 w 982639"/>
                <a:gd name="connsiteY29" fmla="*/ 0 h 873457"/>
                <a:gd name="connsiteX0" fmla="*/ 491319 w 982639"/>
                <a:gd name="connsiteY0" fmla="*/ 0 h 873457"/>
                <a:gd name="connsiteX1" fmla="*/ 491319 w 982639"/>
                <a:gd name="connsiteY1" fmla="*/ 0 h 873457"/>
                <a:gd name="connsiteX2" fmla="*/ 327546 w 982639"/>
                <a:gd name="connsiteY2" fmla="*/ 27295 h 873457"/>
                <a:gd name="connsiteX3" fmla="*/ 245659 w 982639"/>
                <a:gd name="connsiteY3" fmla="*/ 81886 h 873457"/>
                <a:gd name="connsiteX4" fmla="*/ 204716 w 982639"/>
                <a:gd name="connsiteY4" fmla="*/ 109182 h 873457"/>
                <a:gd name="connsiteX5" fmla="*/ 163773 w 982639"/>
                <a:gd name="connsiteY5" fmla="*/ 136478 h 873457"/>
                <a:gd name="connsiteX6" fmla="*/ 136477 w 982639"/>
                <a:gd name="connsiteY6" fmla="*/ 177421 h 873457"/>
                <a:gd name="connsiteX7" fmla="*/ 95534 w 982639"/>
                <a:gd name="connsiteY7" fmla="*/ 204716 h 873457"/>
                <a:gd name="connsiteX8" fmla="*/ 68239 w 982639"/>
                <a:gd name="connsiteY8" fmla="*/ 259307 h 873457"/>
                <a:gd name="connsiteX9" fmla="*/ 40943 w 982639"/>
                <a:gd name="connsiteY9" fmla="*/ 300251 h 873457"/>
                <a:gd name="connsiteX10" fmla="*/ 0 w 982639"/>
                <a:gd name="connsiteY10" fmla="*/ 382137 h 873457"/>
                <a:gd name="connsiteX11" fmla="*/ 13647 w 982639"/>
                <a:gd name="connsiteY11" fmla="*/ 600501 h 873457"/>
                <a:gd name="connsiteX12" fmla="*/ 27295 w 982639"/>
                <a:gd name="connsiteY12" fmla="*/ 641445 h 873457"/>
                <a:gd name="connsiteX13" fmla="*/ 68239 w 982639"/>
                <a:gd name="connsiteY13" fmla="*/ 668740 h 873457"/>
                <a:gd name="connsiteX14" fmla="*/ 122830 w 982639"/>
                <a:gd name="connsiteY14" fmla="*/ 736979 h 873457"/>
                <a:gd name="connsiteX15" fmla="*/ 136477 w 982639"/>
                <a:gd name="connsiteY15" fmla="*/ 777922 h 873457"/>
                <a:gd name="connsiteX16" fmla="*/ 272955 w 982639"/>
                <a:gd name="connsiteY16" fmla="*/ 846161 h 873457"/>
                <a:gd name="connsiteX17" fmla="*/ 313898 w 982639"/>
                <a:gd name="connsiteY17" fmla="*/ 859809 h 873457"/>
                <a:gd name="connsiteX18" fmla="*/ 600501 w 982639"/>
                <a:gd name="connsiteY18" fmla="*/ 873457 h 873457"/>
                <a:gd name="connsiteX19" fmla="*/ 873456 w 982639"/>
                <a:gd name="connsiteY19" fmla="*/ 777922 h 873457"/>
                <a:gd name="connsiteX20" fmla="*/ 928047 w 982639"/>
                <a:gd name="connsiteY20" fmla="*/ 696036 h 873457"/>
                <a:gd name="connsiteX21" fmla="*/ 955343 w 982639"/>
                <a:gd name="connsiteY21" fmla="*/ 655092 h 873457"/>
                <a:gd name="connsiteX22" fmla="*/ 982639 w 982639"/>
                <a:gd name="connsiteY22" fmla="*/ 573206 h 873457"/>
                <a:gd name="connsiteX23" fmla="*/ 968991 w 982639"/>
                <a:gd name="connsiteY23" fmla="*/ 191069 h 873457"/>
                <a:gd name="connsiteX24" fmla="*/ 955343 w 982639"/>
                <a:gd name="connsiteY24" fmla="*/ 150125 h 873457"/>
                <a:gd name="connsiteX25" fmla="*/ 791570 w 982639"/>
                <a:gd name="connsiteY25" fmla="*/ 68239 h 873457"/>
                <a:gd name="connsiteX26" fmla="*/ 709683 w 982639"/>
                <a:gd name="connsiteY26" fmla="*/ 40943 h 873457"/>
                <a:gd name="connsiteX27" fmla="*/ 655092 w 982639"/>
                <a:gd name="connsiteY27" fmla="*/ 27295 h 873457"/>
                <a:gd name="connsiteX28" fmla="*/ 491319 w 982639"/>
                <a:gd name="connsiteY28" fmla="*/ 0 h 873457"/>
                <a:gd name="connsiteX0" fmla="*/ 491319 w 982639"/>
                <a:gd name="connsiteY0" fmla="*/ 0 h 873457"/>
                <a:gd name="connsiteX1" fmla="*/ 491319 w 982639"/>
                <a:gd name="connsiteY1" fmla="*/ 0 h 873457"/>
                <a:gd name="connsiteX2" fmla="*/ 327546 w 982639"/>
                <a:gd name="connsiteY2" fmla="*/ 27295 h 873457"/>
                <a:gd name="connsiteX3" fmla="*/ 245659 w 982639"/>
                <a:gd name="connsiteY3" fmla="*/ 81886 h 873457"/>
                <a:gd name="connsiteX4" fmla="*/ 204716 w 982639"/>
                <a:gd name="connsiteY4" fmla="*/ 109182 h 873457"/>
                <a:gd name="connsiteX5" fmla="*/ 163773 w 982639"/>
                <a:gd name="connsiteY5" fmla="*/ 136478 h 873457"/>
                <a:gd name="connsiteX6" fmla="*/ 136477 w 982639"/>
                <a:gd name="connsiteY6" fmla="*/ 177421 h 873457"/>
                <a:gd name="connsiteX7" fmla="*/ 95534 w 982639"/>
                <a:gd name="connsiteY7" fmla="*/ 204716 h 873457"/>
                <a:gd name="connsiteX8" fmla="*/ 68239 w 982639"/>
                <a:gd name="connsiteY8" fmla="*/ 259307 h 873457"/>
                <a:gd name="connsiteX9" fmla="*/ 40943 w 982639"/>
                <a:gd name="connsiteY9" fmla="*/ 300251 h 873457"/>
                <a:gd name="connsiteX10" fmla="*/ 0 w 982639"/>
                <a:gd name="connsiteY10" fmla="*/ 382137 h 873457"/>
                <a:gd name="connsiteX11" fmla="*/ 13647 w 982639"/>
                <a:gd name="connsiteY11" fmla="*/ 600501 h 873457"/>
                <a:gd name="connsiteX12" fmla="*/ 27295 w 982639"/>
                <a:gd name="connsiteY12" fmla="*/ 641445 h 873457"/>
                <a:gd name="connsiteX13" fmla="*/ 68239 w 982639"/>
                <a:gd name="connsiteY13" fmla="*/ 668740 h 873457"/>
                <a:gd name="connsiteX14" fmla="*/ 122830 w 982639"/>
                <a:gd name="connsiteY14" fmla="*/ 736979 h 873457"/>
                <a:gd name="connsiteX15" fmla="*/ 136477 w 982639"/>
                <a:gd name="connsiteY15" fmla="*/ 777922 h 873457"/>
                <a:gd name="connsiteX16" fmla="*/ 272955 w 982639"/>
                <a:gd name="connsiteY16" fmla="*/ 846161 h 873457"/>
                <a:gd name="connsiteX17" fmla="*/ 313898 w 982639"/>
                <a:gd name="connsiteY17" fmla="*/ 859809 h 873457"/>
                <a:gd name="connsiteX18" fmla="*/ 600501 w 982639"/>
                <a:gd name="connsiteY18" fmla="*/ 873457 h 873457"/>
                <a:gd name="connsiteX19" fmla="*/ 873456 w 982639"/>
                <a:gd name="connsiteY19" fmla="*/ 777922 h 873457"/>
                <a:gd name="connsiteX20" fmla="*/ 928047 w 982639"/>
                <a:gd name="connsiteY20" fmla="*/ 696036 h 873457"/>
                <a:gd name="connsiteX21" fmla="*/ 955343 w 982639"/>
                <a:gd name="connsiteY21" fmla="*/ 655092 h 873457"/>
                <a:gd name="connsiteX22" fmla="*/ 982639 w 982639"/>
                <a:gd name="connsiteY22" fmla="*/ 573206 h 873457"/>
                <a:gd name="connsiteX23" fmla="*/ 968991 w 982639"/>
                <a:gd name="connsiteY23" fmla="*/ 191069 h 873457"/>
                <a:gd name="connsiteX24" fmla="*/ 955343 w 982639"/>
                <a:gd name="connsiteY24" fmla="*/ 232012 h 873457"/>
                <a:gd name="connsiteX25" fmla="*/ 791570 w 982639"/>
                <a:gd name="connsiteY25" fmla="*/ 68239 h 873457"/>
                <a:gd name="connsiteX26" fmla="*/ 709683 w 982639"/>
                <a:gd name="connsiteY26" fmla="*/ 40943 h 873457"/>
                <a:gd name="connsiteX27" fmla="*/ 655092 w 982639"/>
                <a:gd name="connsiteY27" fmla="*/ 27295 h 873457"/>
                <a:gd name="connsiteX28" fmla="*/ 491319 w 982639"/>
                <a:gd name="connsiteY28" fmla="*/ 0 h 873457"/>
                <a:gd name="connsiteX0" fmla="*/ 491319 w 986299"/>
                <a:gd name="connsiteY0" fmla="*/ 0 h 873457"/>
                <a:gd name="connsiteX1" fmla="*/ 491319 w 986299"/>
                <a:gd name="connsiteY1" fmla="*/ 0 h 873457"/>
                <a:gd name="connsiteX2" fmla="*/ 327546 w 986299"/>
                <a:gd name="connsiteY2" fmla="*/ 27295 h 873457"/>
                <a:gd name="connsiteX3" fmla="*/ 245659 w 986299"/>
                <a:gd name="connsiteY3" fmla="*/ 81886 h 873457"/>
                <a:gd name="connsiteX4" fmla="*/ 204716 w 986299"/>
                <a:gd name="connsiteY4" fmla="*/ 109182 h 873457"/>
                <a:gd name="connsiteX5" fmla="*/ 163773 w 986299"/>
                <a:gd name="connsiteY5" fmla="*/ 136478 h 873457"/>
                <a:gd name="connsiteX6" fmla="*/ 136477 w 986299"/>
                <a:gd name="connsiteY6" fmla="*/ 177421 h 873457"/>
                <a:gd name="connsiteX7" fmla="*/ 95534 w 986299"/>
                <a:gd name="connsiteY7" fmla="*/ 204716 h 873457"/>
                <a:gd name="connsiteX8" fmla="*/ 68239 w 986299"/>
                <a:gd name="connsiteY8" fmla="*/ 259307 h 873457"/>
                <a:gd name="connsiteX9" fmla="*/ 40943 w 986299"/>
                <a:gd name="connsiteY9" fmla="*/ 300251 h 873457"/>
                <a:gd name="connsiteX10" fmla="*/ 0 w 986299"/>
                <a:gd name="connsiteY10" fmla="*/ 382137 h 873457"/>
                <a:gd name="connsiteX11" fmla="*/ 13647 w 986299"/>
                <a:gd name="connsiteY11" fmla="*/ 600501 h 873457"/>
                <a:gd name="connsiteX12" fmla="*/ 27295 w 986299"/>
                <a:gd name="connsiteY12" fmla="*/ 641445 h 873457"/>
                <a:gd name="connsiteX13" fmla="*/ 68239 w 986299"/>
                <a:gd name="connsiteY13" fmla="*/ 668740 h 873457"/>
                <a:gd name="connsiteX14" fmla="*/ 122830 w 986299"/>
                <a:gd name="connsiteY14" fmla="*/ 736979 h 873457"/>
                <a:gd name="connsiteX15" fmla="*/ 136477 w 986299"/>
                <a:gd name="connsiteY15" fmla="*/ 777922 h 873457"/>
                <a:gd name="connsiteX16" fmla="*/ 272955 w 986299"/>
                <a:gd name="connsiteY16" fmla="*/ 846161 h 873457"/>
                <a:gd name="connsiteX17" fmla="*/ 313898 w 986299"/>
                <a:gd name="connsiteY17" fmla="*/ 859809 h 873457"/>
                <a:gd name="connsiteX18" fmla="*/ 600501 w 986299"/>
                <a:gd name="connsiteY18" fmla="*/ 873457 h 873457"/>
                <a:gd name="connsiteX19" fmla="*/ 873456 w 986299"/>
                <a:gd name="connsiteY19" fmla="*/ 777922 h 873457"/>
                <a:gd name="connsiteX20" fmla="*/ 928047 w 986299"/>
                <a:gd name="connsiteY20" fmla="*/ 696036 h 873457"/>
                <a:gd name="connsiteX21" fmla="*/ 955343 w 986299"/>
                <a:gd name="connsiteY21" fmla="*/ 655092 h 873457"/>
                <a:gd name="connsiteX22" fmla="*/ 982639 w 986299"/>
                <a:gd name="connsiteY22" fmla="*/ 573206 h 873457"/>
                <a:gd name="connsiteX23" fmla="*/ 968991 w 986299"/>
                <a:gd name="connsiteY23" fmla="*/ 191069 h 873457"/>
                <a:gd name="connsiteX24" fmla="*/ 791570 w 986299"/>
                <a:gd name="connsiteY24" fmla="*/ 68239 h 873457"/>
                <a:gd name="connsiteX25" fmla="*/ 709683 w 986299"/>
                <a:gd name="connsiteY25" fmla="*/ 40943 h 873457"/>
                <a:gd name="connsiteX26" fmla="*/ 655092 w 986299"/>
                <a:gd name="connsiteY26" fmla="*/ 27295 h 873457"/>
                <a:gd name="connsiteX27" fmla="*/ 491319 w 986299"/>
                <a:gd name="connsiteY27" fmla="*/ 0 h 873457"/>
                <a:gd name="connsiteX0" fmla="*/ 491319 w 982814"/>
                <a:gd name="connsiteY0" fmla="*/ 0 h 873457"/>
                <a:gd name="connsiteX1" fmla="*/ 491319 w 982814"/>
                <a:gd name="connsiteY1" fmla="*/ 0 h 873457"/>
                <a:gd name="connsiteX2" fmla="*/ 327546 w 982814"/>
                <a:gd name="connsiteY2" fmla="*/ 27295 h 873457"/>
                <a:gd name="connsiteX3" fmla="*/ 245659 w 982814"/>
                <a:gd name="connsiteY3" fmla="*/ 81886 h 873457"/>
                <a:gd name="connsiteX4" fmla="*/ 204716 w 982814"/>
                <a:gd name="connsiteY4" fmla="*/ 109182 h 873457"/>
                <a:gd name="connsiteX5" fmla="*/ 163773 w 982814"/>
                <a:gd name="connsiteY5" fmla="*/ 136478 h 873457"/>
                <a:gd name="connsiteX6" fmla="*/ 136477 w 982814"/>
                <a:gd name="connsiteY6" fmla="*/ 177421 h 873457"/>
                <a:gd name="connsiteX7" fmla="*/ 95534 w 982814"/>
                <a:gd name="connsiteY7" fmla="*/ 204716 h 873457"/>
                <a:gd name="connsiteX8" fmla="*/ 68239 w 982814"/>
                <a:gd name="connsiteY8" fmla="*/ 259307 h 873457"/>
                <a:gd name="connsiteX9" fmla="*/ 40943 w 982814"/>
                <a:gd name="connsiteY9" fmla="*/ 300251 h 873457"/>
                <a:gd name="connsiteX10" fmla="*/ 0 w 982814"/>
                <a:gd name="connsiteY10" fmla="*/ 382137 h 873457"/>
                <a:gd name="connsiteX11" fmla="*/ 13647 w 982814"/>
                <a:gd name="connsiteY11" fmla="*/ 600501 h 873457"/>
                <a:gd name="connsiteX12" fmla="*/ 27295 w 982814"/>
                <a:gd name="connsiteY12" fmla="*/ 641445 h 873457"/>
                <a:gd name="connsiteX13" fmla="*/ 68239 w 982814"/>
                <a:gd name="connsiteY13" fmla="*/ 668740 h 873457"/>
                <a:gd name="connsiteX14" fmla="*/ 122830 w 982814"/>
                <a:gd name="connsiteY14" fmla="*/ 736979 h 873457"/>
                <a:gd name="connsiteX15" fmla="*/ 136477 w 982814"/>
                <a:gd name="connsiteY15" fmla="*/ 777922 h 873457"/>
                <a:gd name="connsiteX16" fmla="*/ 272955 w 982814"/>
                <a:gd name="connsiteY16" fmla="*/ 846161 h 873457"/>
                <a:gd name="connsiteX17" fmla="*/ 313898 w 982814"/>
                <a:gd name="connsiteY17" fmla="*/ 859809 h 873457"/>
                <a:gd name="connsiteX18" fmla="*/ 600501 w 982814"/>
                <a:gd name="connsiteY18" fmla="*/ 873457 h 873457"/>
                <a:gd name="connsiteX19" fmla="*/ 873456 w 982814"/>
                <a:gd name="connsiteY19" fmla="*/ 777922 h 873457"/>
                <a:gd name="connsiteX20" fmla="*/ 928047 w 982814"/>
                <a:gd name="connsiteY20" fmla="*/ 696036 h 873457"/>
                <a:gd name="connsiteX21" fmla="*/ 955343 w 982814"/>
                <a:gd name="connsiteY21" fmla="*/ 655092 h 873457"/>
                <a:gd name="connsiteX22" fmla="*/ 982639 w 982814"/>
                <a:gd name="connsiteY22" fmla="*/ 573206 h 873457"/>
                <a:gd name="connsiteX23" fmla="*/ 941695 w 982814"/>
                <a:gd name="connsiteY23" fmla="*/ 245660 h 873457"/>
                <a:gd name="connsiteX24" fmla="*/ 791570 w 982814"/>
                <a:gd name="connsiteY24" fmla="*/ 68239 h 873457"/>
                <a:gd name="connsiteX25" fmla="*/ 709683 w 982814"/>
                <a:gd name="connsiteY25" fmla="*/ 40943 h 873457"/>
                <a:gd name="connsiteX26" fmla="*/ 655092 w 982814"/>
                <a:gd name="connsiteY26" fmla="*/ 27295 h 873457"/>
                <a:gd name="connsiteX27" fmla="*/ 491319 w 982814"/>
                <a:gd name="connsiteY27" fmla="*/ 0 h 87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82814" h="873457">
                  <a:moveTo>
                    <a:pt x="491319" y="0"/>
                  </a:moveTo>
                  <a:lnTo>
                    <a:pt x="491319" y="0"/>
                  </a:lnTo>
                  <a:cubicBezTo>
                    <a:pt x="468777" y="2505"/>
                    <a:pt x="367556" y="5068"/>
                    <a:pt x="327546" y="27295"/>
                  </a:cubicBezTo>
                  <a:cubicBezTo>
                    <a:pt x="298869" y="43226"/>
                    <a:pt x="272955" y="63689"/>
                    <a:pt x="245659" y="81886"/>
                  </a:cubicBezTo>
                  <a:lnTo>
                    <a:pt x="204716" y="109182"/>
                  </a:lnTo>
                  <a:lnTo>
                    <a:pt x="163773" y="136478"/>
                  </a:lnTo>
                  <a:cubicBezTo>
                    <a:pt x="154674" y="150126"/>
                    <a:pt x="148075" y="165823"/>
                    <a:pt x="136477" y="177421"/>
                  </a:cubicBezTo>
                  <a:cubicBezTo>
                    <a:pt x="124879" y="189019"/>
                    <a:pt x="106035" y="192115"/>
                    <a:pt x="95534" y="204716"/>
                  </a:cubicBezTo>
                  <a:cubicBezTo>
                    <a:pt x="82510" y="220345"/>
                    <a:pt x="78333" y="241643"/>
                    <a:pt x="68239" y="259307"/>
                  </a:cubicBezTo>
                  <a:cubicBezTo>
                    <a:pt x="60101" y="273549"/>
                    <a:pt x="48279" y="285580"/>
                    <a:pt x="40943" y="300251"/>
                  </a:cubicBezTo>
                  <a:cubicBezTo>
                    <a:pt x="-15563" y="413262"/>
                    <a:pt x="78227" y="264796"/>
                    <a:pt x="0" y="382137"/>
                  </a:cubicBezTo>
                  <a:cubicBezTo>
                    <a:pt x="4549" y="454925"/>
                    <a:pt x="6012" y="527972"/>
                    <a:pt x="13647" y="600501"/>
                  </a:cubicBezTo>
                  <a:cubicBezTo>
                    <a:pt x="15153" y="614808"/>
                    <a:pt x="18308" y="630211"/>
                    <a:pt x="27295" y="641445"/>
                  </a:cubicBezTo>
                  <a:cubicBezTo>
                    <a:pt x="37542" y="654253"/>
                    <a:pt x="54591" y="659642"/>
                    <a:pt x="68239" y="668740"/>
                  </a:cubicBezTo>
                  <a:cubicBezTo>
                    <a:pt x="102541" y="771650"/>
                    <a:pt x="52280" y="648791"/>
                    <a:pt x="122830" y="736979"/>
                  </a:cubicBezTo>
                  <a:cubicBezTo>
                    <a:pt x="131817" y="748212"/>
                    <a:pt x="126305" y="767750"/>
                    <a:pt x="136477" y="777922"/>
                  </a:cubicBezTo>
                  <a:cubicBezTo>
                    <a:pt x="196030" y="837475"/>
                    <a:pt x="208232" y="827668"/>
                    <a:pt x="272955" y="846161"/>
                  </a:cubicBezTo>
                  <a:cubicBezTo>
                    <a:pt x="286787" y="850113"/>
                    <a:pt x="299562" y="858614"/>
                    <a:pt x="313898" y="859809"/>
                  </a:cubicBezTo>
                  <a:cubicBezTo>
                    <a:pt x="409210" y="867752"/>
                    <a:pt x="504967" y="868908"/>
                    <a:pt x="600501" y="873457"/>
                  </a:cubicBezTo>
                  <a:lnTo>
                    <a:pt x="873456" y="777922"/>
                  </a:lnTo>
                  <a:lnTo>
                    <a:pt x="928047" y="696036"/>
                  </a:lnTo>
                  <a:cubicBezTo>
                    <a:pt x="937146" y="682388"/>
                    <a:pt x="950156" y="670653"/>
                    <a:pt x="955343" y="655092"/>
                  </a:cubicBezTo>
                  <a:cubicBezTo>
                    <a:pt x="964442" y="627797"/>
                    <a:pt x="984914" y="641445"/>
                    <a:pt x="982639" y="573206"/>
                  </a:cubicBezTo>
                  <a:cubicBezTo>
                    <a:pt x="980364" y="504967"/>
                    <a:pt x="973540" y="329821"/>
                    <a:pt x="941695" y="245660"/>
                  </a:cubicBezTo>
                  <a:cubicBezTo>
                    <a:pt x="909850" y="161499"/>
                    <a:pt x="830239" y="102359"/>
                    <a:pt x="791570" y="68239"/>
                  </a:cubicBezTo>
                  <a:cubicBezTo>
                    <a:pt x="752901" y="34119"/>
                    <a:pt x="736979" y="50042"/>
                    <a:pt x="709683" y="40943"/>
                  </a:cubicBezTo>
                  <a:cubicBezTo>
                    <a:pt x="691486" y="36394"/>
                    <a:pt x="673631" y="30147"/>
                    <a:pt x="655092" y="27295"/>
                  </a:cubicBezTo>
                  <a:cubicBezTo>
                    <a:pt x="559854" y="12643"/>
                    <a:pt x="518614" y="4549"/>
                    <a:pt x="491319" y="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7756481" y="3641439"/>
              <a:ext cx="1356201" cy="1149108"/>
            </a:xfrm>
            <a:custGeom>
              <a:avLst/>
              <a:gdLst>
                <a:gd name="connsiteX0" fmla="*/ 0 w 1348579"/>
                <a:gd name="connsiteY0" fmla="*/ 477672 h 1037230"/>
                <a:gd name="connsiteX1" fmla="*/ 0 w 1348579"/>
                <a:gd name="connsiteY1" fmla="*/ 477672 h 1037230"/>
                <a:gd name="connsiteX2" fmla="*/ 40943 w 1348579"/>
                <a:gd name="connsiteY2" fmla="*/ 368490 h 1037230"/>
                <a:gd name="connsiteX3" fmla="*/ 54591 w 1348579"/>
                <a:gd name="connsiteY3" fmla="*/ 327547 h 1037230"/>
                <a:gd name="connsiteX4" fmla="*/ 95534 w 1348579"/>
                <a:gd name="connsiteY4" fmla="*/ 300251 h 1037230"/>
                <a:gd name="connsiteX5" fmla="*/ 218364 w 1348579"/>
                <a:gd name="connsiteY5" fmla="*/ 163773 h 1037230"/>
                <a:gd name="connsiteX6" fmla="*/ 259307 w 1348579"/>
                <a:gd name="connsiteY6" fmla="*/ 150126 h 1037230"/>
                <a:gd name="connsiteX7" fmla="*/ 327546 w 1348579"/>
                <a:gd name="connsiteY7" fmla="*/ 95535 h 1037230"/>
                <a:gd name="connsiteX8" fmla="*/ 409433 w 1348579"/>
                <a:gd name="connsiteY8" fmla="*/ 40944 h 1037230"/>
                <a:gd name="connsiteX9" fmla="*/ 450376 w 1348579"/>
                <a:gd name="connsiteY9" fmla="*/ 13648 h 1037230"/>
                <a:gd name="connsiteX10" fmla="*/ 491319 w 1348579"/>
                <a:gd name="connsiteY10" fmla="*/ 0 h 1037230"/>
                <a:gd name="connsiteX11" fmla="*/ 982639 w 1348579"/>
                <a:gd name="connsiteY11" fmla="*/ 13648 h 1037230"/>
                <a:gd name="connsiteX12" fmla="*/ 1050877 w 1348579"/>
                <a:gd name="connsiteY12" fmla="*/ 27296 h 1037230"/>
                <a:gd name="connsiteX13" fmla="*/ 1201003 w 1348579"/>
                <a:gd name="connsiteY13" fmla="*/ 40944 h 1037230"/>
                <a:gd name="connsiteX14" fmla="*/ 1241946 w 1348579"/>
                <a:gd name="connsiteY14" fmla="*/ 54591 h 1037230"/>
                <a:gd name="connsiteX15" fmla="*/ 1323833 w 1348579"/>
                <a:gd name="connsiteY15" fmla="*/ 136478 h 1037230"/>
                <a:gd name="connsiteX16" fmla="*/ 1323833 w 1348579"/>
                <a:gd name="connsiteY16" fmla="*/ 464024 h 1037230"/>
                <a:gd name="connsiteX17" fmla="*/ 1310185 w 1348579"/>
                <a:gd name="connsiteY17" fmla="*/ 532263 h 1037230"/>
                <a:gd name="connsiteX18" fmla="*/ 1282889 w 1348579"/>
                <a:gd name="connsiteY18" fmla="*/ 627797 h 1037230"/>
                <a:gd name="connsiteX19" fmla="*/ 1228298 w 1348579"/>
                <a:gd name="connsiteY19" fmla="*/ 709684 h 1037230"/>
                <a:gd name="connsiteX20" fmla="*/ 1187355 w 1348579"/>
                <a:gd name="connsiteY20" fmla="*/ 736979 h 1037230"/>
                <a:gd name="connsiteX21" fmla="*/ 1160060 w 1348579"/>
                <a:gd name="connsiteY21" fmla="*/ 777923 h 1037230"/>
                <a:gd name="connsiteX22" fmla="*/ 1078173 w 1348579"/>
                <a:gd name="connsiteY22" fmla="*/ 805218 h 1037230"/>
                <a:gd name="connsiteX23" fmla="*/ 982639 w 1348579"/>
                <a:gd name="connsiteY23" fmla="*/ 859809 h 1037230"/>
                <a:gd name="connsiteX24" fmla="*/ 900752 w 1348579"/>
                <a:gd name="connsiteY24" fmla="*/ 887105 h 1037230"/>
                <a:gd name="connsiteX25" fmla="*/ 818866 w 1348579"/>
                <a:gd name="connsiteY25" fmla="*/ 928048 h 1037230"/>
                <a:gd name="connsiteX26" fmla="*/ 682388 w 1348579"/>
                <a:gd name="connsiteY26" fmla="*/ 982639 h 1037230"/>
                <a:gd name="connsiteX27" fmla="*/ 600501 w 1348579"/>
                <a:gd name="connsiteY27" fmla="*/ 1009935 h 1037230"/>
                <a:gd name="connsiteX28" fmla="*/ 559558 w 1348579"/>
                <a:gd name="connsiteY28" fmla="*/ 1023582 h 1037230"/>
                <a:gd name="connsiteX29" fmla="*/ 300251 w 1348579"/>
                <a:gd name="connsiteY29" fmla="*/ 1037230 h 1037230"/>
                <a:gd name="connsiteX30" fmla="*/ 177421 w 1348579"/>
                <a:gd name="connsiteY30" fmla="*/ 1009935 h 1037230"/>
                <a:gd name="connsiteX31" fmla="*/ 54591 w 1348579"/>
                <a:gd name="connsiteY31" fmla="*/ 914400 h 1037230"/>
                <a:gd name="connsiteX32" fmla="*/ 40943 w 1348579"/>
                <a:gd name="connsiteY32" fmla="*/ 736979 h 1037230"/>
                <a:gd name="connsiteX33" fmla="*/ 13648 w 1348579"/>
                <a:gd name="connsiteY33" fmla="*/ 559559 h 1037230"/>
                <a:gd name="connsiteX34" fmla="*/ 0 w 1348579"/>
                <a:gd name="connsiteY34" fmla="*/ 477672 h 1037230"/>
                <a:gd name="connsiteX0" fmla="*/ 0 w 1348579"/>
                <a:gd name="connsiteY0" fmla="*/ 518615 h 1078173"/>
                <a:gd name="connsiteX1" fmla="*/ 0 w 1348579"/>
                <a:gd name="connsiteY1" fmla="*/ 518615 h 1078173"/>
                <a:gd name="connsiteX2" fmla="*/ 40943 w 1348579"/>
                <a:gd name="connsiteY2" fmla="*/ 409433 h 1078173"/>
                <a:gd name="connsiteX3" fmla="*/ 54591 w 1348579"/>
                <a:gd name="connsiteY3" fmla="*/ 368490 h 1078173"/>
                <a:gd name="connsiteX4" fmla="*/ 95534 w 1348579"/>
                <a:gd name="connsiteY4" fmla="*/ 341194 h 1078173"/>
                <a:gd name="connsiteX5" fmla="*/ 218364 w 1348579"/>
                <a:gd name="connsiteY5" fmla="*/ 204716 h 1078173"/>
                <a:gd name="connsiteX6" fmla="*/ 259307 w 1348579"/>
                <a:gd name="connsiteY6" fmla="*/ 191069 h 1078173"/>
                <a:gd name="connsiteX7" fmla="*/ 327546 w 1348579"/>
                <a:gd name="connsiteY7" fmla="*/ 136478 h 1078173"/>
                <a:gd name="connsiteX8" fmla="*/ 409433 w 1348579"/>
                <a:gd name="connsiteY8" fmla="*/ 81887 h 1078173"/>
                <a:gd name="connsiteX9" fmla="*/ 450376 w 1348579"/>
                <a:gd name="connsiteY9" fmla="*/ 54591 h 1078173"/>
                <a:gd name="connsiteX10" fmla="*/ 723331 w 1348579"/>
                <a:gd name="connsiteY10" fmla="*/ 0 h 1078173"/>
                <a:gd name="connsiteX11" fmla="*/ 982639 w 1348579"/>
                <a:gd name="connsiteY11" fmla="*/ 54591 h 1078173"/>
                <a:gd name="connsiteX12" fmla="*/ 1050877 w 1348579"/>
                <a:gd name="connsiteY12" fmla="*/ 68239 h 1078173"/>
                <a:gd name="connsiteX13" fmla="*/ 1201003 w 1348579"/>
                <a:gd name="connsiteY13" fmla="*/ 81887 h 1078173"/>
                <a:gd name="connsiteX14" fmla="*/ 1241946 w 1348579"/>
                <a:gd name="connsiteY14" fmla="*/ 95534 h 1078173"/>
                <a:gd name="connsiteX15" fmla="*/ 1323833 w 1348579"/>
                <a:gd name="connsiteY15" fmla="*/ 177421 h 1078173"/>
                <a:gd name="connsiteX16" fmla="*/ 1323833 w 1348579"/>
                <a:gd name="connsiteY16" fmla="*/ 504967 h 1078173"/>
                <a:gd name="connsiteX17" fmla="*/ 1310185 w 1348579"/>
                <a:gd name="connsiteY17" fmla="*/ 573206 h 1078173"/>
                <a:gd name="connsiteX18" fmla="*/ 1282889 w 1348579"/>
                <a:gd name="connsiteY18" fmla="*/ 668740 h 1078173"/>
                <a:gd name="connsiteX19" fmla="*/ 1228298 w 1348579"/>
                <a:gd name="connsiteY19" fmla="*/ 750627 h 1078173"/>
                <a:gd name="connsiteX20" fmla="*/ 1187355 w 1348579"/>
                <a:gd name="connsiteY20" fmla="*/ 777922 h 1078173"/>
                <a:gd name="connsiteX21" fmla="*/ 1160060 w 1348579"/>
                <a:gd name="connsiteY21" fmla="*/ 818866 h 1078173"/>
                <a:gd name="connsiteX22" fmla="*/ 1078173 w 1348579"/>
                <a:gd name="connsiteY22" fmla="*/ 846161 h 1078173"/>
                <a:gd name="connsiteX23" fmla="*/ 982639 w 1348579"/>
                <a:gd name="connsiteY23" fmla="*/ 900752 h 1078173"/>
                <a:gd name="connsiteX24" fmla="*/ 900752 w 1348579"/>
                <a:gd name="connsiteY24" fmla="*/ 928048 h 1078173"/>
                <a:gd name="connsiteX25" fmla="*/ 818866 w 1348579"/>
                <a:gd name="connsiteY25" fmla="*/ 968991 h 1078173"/>
                <a:gd name="connsiteX26" fmla="*/ 682388 w 1348579"/>
                <a:gd name="connsiteY26" fmla="*/ 1023582 h 1078173"/>
                <a:gd name="connsiteX27" fmla="*/ 600501 w 1348579"/>
                <a:gd name="connsiteY27" fmla="*/ 1050878 h 1078173"/>
                <a:gd name="connsiteX28" fmla="*/ 559558 w 1348579"/>
                <a:gd name="connsiteY28" fmla="*/ 1064525 h 1078173"/>
                <a:gd name="connsiteX29" fmla="*/ 300251 w 1348579"/>
                <a:gd name="connsiteY29" fmla="*/ 1078173 h 1078173"/>
                <a:gd name="connsiteX30" fmla="*/ 177421 w 1348579"/>
                <a:gd name="connsiteY30" fmla="*/ 1050878 h 1078173"/>
                <a:gd name="connsiteX31" fmla="*/ 54591 w 1348579"/>
                <a:gd name="connsiteY31" fmla="*/ 955343 h 1078173"/>
                <a:gd name="connsiteX32" fmla="*/ 40943 w 1348579"/>
                <a:gd name="connsiteY32" fmla="*/ 777922 h 1078173"/>
                <a:gd name="connsiteX33" fmla="*/ 13648 w 1348579"/>
                <a:gd name="connsiteY33" fmla="*/ 600502 h 1078173"/>
                <a:gd name="connsiteX34" fmla="*/ 0 w 1348579"/>
                <a:gd name="connsiteY34" fmla="*/ 518615 h 1078173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00251 w 1348579"/>
                <a:gd name="connsiteY28" fmla="*/ 1078477 h 1078477"/>
                <a:gd name="connsiteX29" fmla="*/ 177421 w 1348579"/>
                <a:gd name="connsiteY29" fmla="*/ 1051182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00251 w 1348579"/>
                <a:gd name="connsiteY28" fmla="*/ 1078477 h 1078477"/>
                <a:gd name="connsiteX29" fmla="*/ 204716 w 1348579"/>
                <a:gd name="connsiteY29" fmla="*/ 1023886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00251 w 1348579"/>
                <a:gd name="connsiteY28" fmla="*/ 1078477 h 1078477"/>
                <a:gd name="connsiteX29" fmla="*/ 204716 w 1348579"/>
                <a:gd name="connsiteY29" fmla="*/ 1023886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27546 w 1348579"/>
                <a:gd name="connsiteY28" fmla="*/ 1078477 h 1078477"/>
                <a:gd name="connsiteX29" fmla="*/ 204716 w 1348579"/>
                <a:gd name="connsiteY29" fmla="*/ 1023886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3376"/>
                <a:gd name="connsiteY0" fmla="*/ 518919 h 1078477"/>
                <a:gd name="connsiteX1" fmla="*/ 0 w 1343376"/>
                <a:gd name="connsiteY1" fmla="*/ 518919 h 1078477"/>
                <a:gd name="connsiteX2" fmla="*/ 40943 w 1343376"/>
                <a:gd name="connsiteY2" fmla="*/ 409737 h 1078477"/>
                <a:gd name="connsiteX3" fmla="*/ 54591 w 1343376"/>
                <a:gd name="connsiteY3" fmla="*/ 368794 h 1078477"/>
                <a:gd name="connsiteX4" fmla="*/ 95534 w 1343376"/>
                <a:gd name="connsiteY4" fmla="*/ 341498 h 1078477"/>
                <a:gd name="connsiteX5" fmla="*/ 218364 w 1343376"/>
                <a:gd name="connsiteY5" fmla="*/ 205020 h 1078477"/>
                <a:gd name="connsiteX6" fmla="*/ 259307 w 1343376"/>
                <a:gd name="connsiteY6" fmla="*/ 191373 h 1078477"/>
                <a:gd name="connsiteX7" fmla="*/ 327546 w 1343376"/>
                <a:gd name="connsiteY7" fmla="*/ 136782 h 1078477"/>
                <a:gd name="connsiteX8" fmla="*/ 409433 w 1343376"/>
                <a:gd name="connsiteY8" fmla="*/ 82191 h 1078477"/>
                <a:gd name="connsiteX9" fmla="*/ 723331 w 1343376"/>
                <a:gd name="connsiteY9" fmla="*/ 304 h 1078477"/>
                <a:gd name="connsiteX10" fmla="*/ 982639 w 1343376"/>
                <a:gd name="connsiteY10" fmla="*/ 54895 h 1078477"/>
                <a:gd name="connsiteX11" fmla="*/ 1050877 w 1343376"/>
                <a:gd name="connsiteY11" fmla="*/ 68543 h 1078477"/>
                <a:gd name="connsiteX12" fmla="*/ 1201003 w 1343376"/>
                <a:gd name="connsiteY12" fmla="*/ 82191 h 1078477"/>
                <a:gd name="connsiteX13" fmla="*/ 1241946 w 1343376"/>
                <a:gd name="connsiteY13" fmla="*/ 95838 h 1078477"/>
                <a:gd name="connsiteX14" fmla="*/ 1323833 w 1343376"/>
                <a:gd name="connsiteY14" fmla="*/ 273259 h 1078477"/>
                <a:gd name="connsiteX15" fmla="*/ 1323833 w 1343376"/>
                <a:gd name="connsiteY15" fmla="*/ 505271 h 1078477"/>
                <a:gd name="connsiteX16" fmla="*/ 1310185 w 1343376"/>
                <a:gd name="connsiteY16" fmla="*/ 573510 h 1078477"/>
                <a:gd name="connsiteX17" fmla="*/ 1282889 w 1343376"/>
                <a:gd name="connsiteY17" fmla="*/ 669044 h 1078477"/>
                <a:gd name="connsiteX18" fmla="*/ 1228298 w 1343376"/>
                <a:gd name="connsiteY18" fmla="*/ 750931 h 1078477"/>
                <a:gd name="connsiteX19" fmla="*/ 1187355 w 1343376"/>
                <a:gd name="connsiteY19" fmla="*/ 778226 h 1078477"/>
                <a:gd name="connsiteX20" fmla="*/ 1160060 w 1343376"/>
                <a:gd name="connsiteY20" fmla="*/ 819170 h 1078477"/>
                <a:gd name="connsiteX21" fmla="*/ 1078173 w 1343376"/>
                <a:gd name="connsiteY21" fmla="*/ 846465 h 1078477"/>
                <a:gd name="connsiteX22" fmla="*/ 982639 w 1343376"/>
                <a:gd name="connsiteY22" fmla="*/ 901056 h 1078477"/>
                <a:gd name="connsiteX23" fmla="*/ 900752 w 1343376"/>
                <a:gd name="connsiteY23" fmla="*/ 928352 h 1078477"/>
                <a:gd name="connsiteX24" fmla="*/ 818866 w 1343376"/>
                <a:gd name="connsiteY24" fmla="*/ 969295 h 1078477"/>
                <a:gd name="connsiteX25" fmla="*/ 682388 w 1343376"/>
                <a:gd name="connsiteY25" fmla="*/ 1023886 h 1078477"/>
                <a:gd name="connsiteX26" fmla="*/ 600501 w 1343376"/>
                <a:gd name="connsiteY26" fmla="*/ 1051182 h 1078477"/>
                <a:gd name="connsiteX27" fmla="*/ 559558 w 1343376"/>
                <a:gd name="connsiteY27" fmla="*/ 1064829 h 1078477"/>
                <a:gd name="connsiteX28" fmla="*/ 327546 w 1343376"/>
                <a:gd name="connsiteY28" fmla="*/ 1078477 h 1078477"/>
                <a:gd name="connsiteX29" fmla="*/ 204716 w 1343376"/>
                <a:gd name="connsiteY29" fmla="*/ 1023886 h 1078477"/>
                <a:gd name="connsiteX30" fmla="*/ 54591 w 1343376"/>
                <a:gd name="connsiteY30" fmla="*/ 955647 h 1078477"/>
                <a:gd name="connsiteX31" fmla="*/ 40943 w 1343376"/>
                <a:gd name="connsiteY31" fmla="*/ 778226 h 1078477"/>
                <a:gd name="connsiteX32" fmla="*/ 13648 w 1343376"/>
                <a:gd name="connsiteY32" fmla="*/ 600806 h 1078477"/>
                <a:gd name="connsiteX33" fmla="*/ 0 w 1343376"/>
                <a:gd name="connsiteY33" fmla="*/ 518919 h 1078477"/>
                <a:gd name="connsiteX0" fmla="*/ 0 w 1330436"/>
                <a:gd name="connsiteY0" fmla="*/ 518919 h 1078477"/>
                <a:gd name="connsiteX1" fmla="*/ 0 w 1330436"/>
                <a:gd name="connsiteY1" fmla="*/ 518919 h 1078477"/>
                <a:gd name="connsiteX2" fmla="*/ 40943 w 1330436"/>
                <a:gd name="connsiteY2" fmla="*/ 409737 h 1078477"/>
                <a:gd name="connsiteX3" fmla="*/ 54591 w 1330436"/>
                <a:gd name="connsiteY3" fmla="*/ 368794 h 1078477"/>
                <a:gd name="connsiteX4" fmla="*/ 95534 w 1330436"/>
                <a:gd name="connsiteY4" fmla="*/ 341498 h 1078477"/>
                <a:gd name="connsiteX5" fmla="*/ 218364 w 1330436"/>
                <a:gd name="connsiteY5" fmla="*/ 205020 h 1078477"/>
                <a:gd name="connsiteX6" fmla="*/ 259307 w 1330436"/>
                <a:gd name="connsiteY6" fmla="*/ 191373 h 1078477"/>
                <a:gd name="connsiteX7" fmla="*/ 327546 w 1330436"/>
                <a:gd name="connsiteY7" fmla="*/ 136782 h 1078477"/>
                <a:gd name="connsiteX8" fmla="*/ 409433 w 1330436"/>
                <a:gd name="connsiteY8" fmla="*/ 82191 h 1078477"/>
                <a:gd name="connsiteX9" fmla="*/ 723331 w 1330436"/>
                <a:gd name="connsiteY9" fmla="*/ 304 h 1078477"/>
                <a:gd name="connsiteX10" fmla="*/ 982639 w 1330436"/>
                <a:gd name="connsiteY10" fmla="*/ 54895 h 1078477"/>
                <a:gd name="connsiteX11" fmla="*/ 1050877 w 1330436"/>
                <a:gd name="connsiteY11" fmla="*/ 68543 h 1078477"/>
                <a:gd name="connsiteX12" fmla="*/ 1201003 w 1330436"/>
                <a:gd name="connsiteY12" fmla="*/ 82191 h 1078477"/>
                <a:gd name="connsiteX13" fmla="*/ 1241946 w 1330436"/>
                <a:gd name="connsiteY13" fmla="*/ 150429 h 1078477"/>
                <a:gd name="connsiteX14" fmla="*/ 1323833 w 1330436"/>
                <a:gd name="connsiteY14" fmla="*/ 273259 h 1078477"/>
                <a:gd name="connsiteX15" fmla="*/ 1323833 w 1330436"/>
                <a:gd name="connsiteY15" fmla="*/ 505271 h 1078477"/>
                <a:gd name="connsiteX16" fmla="*/ 1310185 w 1330436"/>
                <a:gd name="connsiteY16" fmla="*/ 573510 h 1078477"/>
                <a:gd name="connsiteX17" fmla="*/ 1282889 w 1330436"/>
                <a:gd name="connsiteY17" fmla="*/ 669044 h 1078477"/>
                <a:gd name="connsiteX18" fmla="*/ 1228298 w 1330436"/>
                <a:gd name="connsiteY18" fmla="*/ 750931 h 1078477"/>
                <a:gd name="connsiteX19" fmla="*/ 1187355 w 1330436"/>
                <a:gd name="connsiteY19" fmla="*/ 778226 h 1078477"/>
                <a:gd name="connsiteX20" fmla="*/ 1160060 w 1330436"/>
                <a:gd name="connsiteY20" fmla="*/ 819170 h 1078477"/>
                <a:gd name="connsiteX21" fmla="*/ 1078173 w 1330436"/>
                <a:gd name="connsiteY21" fmla="*/ 846465 h 1078477"/>
                <a:gd name="connsiteX22" fmla="*/ 982639 w 1330436"/>
                <a:gd name="connsiteY22" fmla="*/ 901056 h 1078477"/>
                <a:gd name="connsiteX23" fmla="*/ 900752 w 1330436"/>
                <a:gd name="connsiteY23" fmla="*/ 928352 h 1078477"/>
                <a:gd name="connsiteX24" fmla="*/ 818866 w 1330436"/>
                <a:gd name="connsiteY24" fmla="*/ 969295 h 1078477"/>
                <a:gd name="connsiteX25" fmla="*/ 682388 w 1330436"/>
                <a:gd name="connsiteY25" fmla="*/ 1023886 h 1078477"/>
                <a:gd name="connsiteX26" fmla="*/ 600501 w 1330436"/>
                <a:gd name="connsiteY26" fmla="*/ 1051182 h 1078477"/>
                <a:gd name="connsiteX27" fmla="*/ 559558 w 1330436"/>
                <a:gd name="connsiteY27" fmla="*/ 1064829 h 1078477"/>
                <a:gd name="connsiteX28" fmla="*/ 327546 w 1330436"/>
                <a:gd name="connsiteY28" fmla="*/ 1078477 h 1078477"/>
                <a:gd name="connsiteX29" fmla="*/ 204716 w 1330436"/>
                <a:gd name="connsiteY29" fmla="*/ 1023886 h 1078477"/>
                <a:gd name="connsiteX30" fmla="*/ 54591 w 1330436"/>
                <a:gd name="connsiteY30" fmla="*/ 955647 h 1078477"/>
                <a:gd name="connsiteX31" fmla="*/ 40943 w 1330436"/>
                <a:gd name="connsiteY31" fmla="*/ 778226 h 1078477"/>
                <a:gd name="connsiteX32" fmla="*/ 13648 w 1330436"/>
                <a:gd name="connsiteY32" fmla="*/ 600806 h 1078477"/>
                <a:gd name="connsiteX33" fmla="*/ 0 w 1330436"/>
                <a:gd name="connsiteY33" fmla="*/ 518919 h 1078477"/>
                <a:gd name="connsiteX0" fmla="*/ 0 w 1333458"/>
                <a:gd name="connsiteY0" fmla="*/ 518919 h 1078477"/>
                <a:gd name="connsiteX1" fmla="*/ 0 w 1333458"/>
                <a:gd name="connsiteY1" fmla="*/ 518919 h 1078477"/>
                <a:gd name="connsiteX2" fmla="*/ 40943 w 1333458"/>
                <a:gd name="connsiteY2" fmla="*/ 409737 h 1078477"/>
                <a:gd name="connsiteX3" fmla="*/ 54591 w 1333458"/>
                <a:gd name="connsiteY3" fmla="*/ 368794 h 1078477"/>
                <a:gd name="connsiteX4" fmla="*/ 95534 w 1333458"/>
                <a:gd name="connsiteY4" fmla="*/ 341498 h 1078477"/>
                <a:gd name="connsiteX5" fmla="*/ 218364 w 1333458"/>
                <a:gd name="connsiteY5" fmla="*/ 205020 h 1078477"/>
                <a:gd name="connsiteX6" fmla="*/ 259307 w 1333458"/>
                <a:gd name="connsiteY6" fmla="*/ 191373 h 1078477"/>
                <a:gd name="connsiteX7" fmla="*/ 327546 w 1333458"/>
                <a:gd name="connsiteY7" fmla="*/ 136782 h 1078477"/>
                <a:gd name="connsiteX8" fmla="*/ 409433 w 1333458"/>
                <a:gd name="connsiteY8" fmla="*/ 82191 h 1078477"/>
                <a:gd name="connsiteX9" fmla="*/ 723331 w 1333458"/>
                <a:gd name="connsiteY9" fmla="*/ 304 h 1078477"/>
                <a:gd name="connsiteX10" fmla="*/ 982639 w 1333458"/>
                <a:gd name="connsiteY10" fmla="*/ 54895 h 1078477"/>
                <a:gd name="connsiteX11" fmla="*/ 1050877 w 1333458"/>
                <a:gd name="connsiteY11" fmla="*/ 68543 h 1078477"/>
                <a:gd name="connsiteX12" fmla="*/ 1201003 w 1333458"/>
                <a:gd name="connsiteY12" fmla="*/ 82191 h 1078477"/>
                <a:gd name="connsiteX13" fmla="*/ 1323833 w 1333458"/>
                <a:gd name="connsiteY13" fmla="*/ 273259 h 1078477"/>
                <a:gd name="connsiteX14" fmla="*/ 1323833 w 1333458"/>
                <a:gd name="connsiteY14" fmla="*/ 505271 h 1078477"/>
                <a:gd name="connsiteX15" fmla="*/ 1310185 w 1333458"/>
                <a:gd name="connsiteY15" fmla="*/ 573510 h 1078477"/>
                <a:gd name="connsiteX16" fmla="*/ 1282889 w 1333458"/>
                <a:gd name="connsiteY16" fmla="*/ 669044 h 1078477"/>
                <a:gd name="connsiteX17" fmla="*/ 1228298 w 1333458"/>
                <a:gd name="connsiteY17" fmla="*/ 750931 h 1078477"/>
                <a:gd name="connsiteX18" fmla="*/ 1187355 w 1333458"/>
                <a:gd name="connsiteY18" fmla="*/ 778226 h 1078477"/>
                <a:gd name="connsiteX19" fmla="*/ 1160060 w 1333458"/>
                <a:gd name="connsiteY19" fmla="*/ 819170 h 1078477"/>
                <a:gd name="connsiteX20" fmla="*/ 1078173 w 1333458"/>
                <a:gd name="connsiteY20" fmla="*/ 846465 h 1078477"/>
                <a:gd name="connsiteX21" fmla="*/ 982639 w 1333458"/>
                <a:gd name="connsiteY21" fmla="*/ 901056 h 1078477"/>
                <a:gd name="connsiteX22" fmla="*/ 900752 w 1333458"/>
                <a:gd name="connsiteY22" fmla="*/ 928352 h 1078477"/>
                <a:gd name="connsiteX23" fmla="*/ 818866 w 1333458"/>
                <a:gd name="connsiteY23" fmla="*/ 969295 h 1078477"/>
                <a:gd name="connsiteX24" fmla="*/ 682388 w 1333458"/>
                <a:gd name="connsiteY24" fmla="*/ 1023886 h 1078477"/>
                <a:gd name="connsiteX25" fmla="*/ 600501 w 1333458"/>
                <a:gd name="connsiteY25" fmla="*/ 1051182 h 1078477"/>
                <a:gd name="connsiteX26" fmla="*/ 559558 w 1333458"/>
                <a:gd name="connsiteY26" fmla="*/ 1064829 h 1078477"/>
                <a:gd name="connsiteX27" fmla="*/ 327546 w 1333458"/>
                <a:gd name="connsiteY27" fmla="*/ 1078477 h 1078477"/>
                <a:gd name="connsiteX28" fmla="*/ 204716 w 1333458"/>
                <a:gd name="connsiteY28" fmla="*/ 1023886 h 1078477"/>
                <a:gd name="connsiteX29" fmla="*/ 54591 w 1333458"/>
                <a:gd name="connsiteY29" fmla="*/ 955647 h 1078477"/>
                <a:gd name="connsiteX30" fmla="*/ 40943 w 1333458"/>
                <a:gd name="connsiteY30" fmla="*/ 778226 h 1078477"/>
                <a:gd name="connsiteX31" fmla="*/ 13648 w 1333458"/>
                <a:gd name="connsiteY31" fmla="*/ 600806 h 1078477"/>
                <a:gd name="connsiteX32" fmla="*/ 0 w 1333458"/>
                <a:gd name="connsiteY32" fmla="*/ 518919 h 1078477"/>
                <a:gd name="connsiteX0" fmla="*/ 0 w 1344567"/>
                <a:gd name="connsiteY0" fmla="*/ 518919 h 1078477"/>
                <a:gd name="connsiteX1" fmla="*/ 0 w 1344567"/>
                <a:gd name="connsiteY1" fmla="*/ 518919 h 1078477"/>
                <a:gd name="connsiteX2" fmla="*/ 40943 w 1344567"/>
                <a:gd name="connsiteY2" fmla="*/ 409737 h 1078477"/>
                <a:gd name="connsiteX3" fmla="*/ 54591 w 1344567"/>
                <a:gd name="connsiteY3" fmla="*/ 368794 h 1078477"/>
                <a:gd name="connsiteX4" fmla="*/ 95534 w 1344567"/>
                <a:gd name="connsiteY4" fmla="*/ 341498 h 1078477"/>
                <a:gd name="connsiteX5" fmla="*/ 218364 w 1344567"/>
                <a:gd name="connsiteY5" fmla="*/ 205020 h 1078477"/>
                <a:gd name="connsiteX6" fmla="*/ 259307 w 1344567"/>
                <a:gd name="connsiteY6" fmla="*/ 191373 h 1078477"/>
                <a:gd name="connsiteX7" fmla="*/ 327546 w 1344567"/>
                <a:gd name="connsiteY7" fmla="*/ 136782 h 1078477"/>
                <a:gd name="connsiteX8" fmla="*/ 409433 w 1344567"/>
                <a:gd name="connsiteY8" fmla="*/ 82191 h 1078477"/>
                <a:gd name="connsiteX9" fmla="*/ 723331 w 1344567"/>
                <a:gd name="connsiteY9" fmla="*/ 304 h 1078477"/>
                <a:gd name="connsiteX10" fmla="*/ 982639 w 1344567"/>
                <a:gd name="connsiteY10" fmla="*/ 54895 h 1078477"/>
                <a:gd name="connsiteX11" fmla="*/ 1050877 w 1344567"/>
                <a:gd name="connsiteY11" fmla="*/ 68543 h 1078477"/>
                <a:gd name="connsiteX12" fmla="*/ 1323833 w 1344567"/>
                <a:gd name="connsiteY12" fmla="*/ 273259 h 1078477"/>
                <a:gd name="connsiteX13" fmla="*/ 1323833 w 1344567"/>
                <a:gd name="connsiteY13" fmla="*/ 505271 h 1078477"/>
                <a:gd name="connsiteX14" fmla="*/ 1310185 w 1344567"/>
                <a:gd name="connsiteY14" fmla="*/ 573510 h 1078477"/>
                <a:gd name="connsiteX15" fmla="*/ 1282889 w 1344567"/>
                <a:gd name="connsiteY15" fmla="*/ 669044 h 1078477"/>
                <a:gd name="connsiteX16" fmla="*/ 1228298 w 1344567"/>
                <a:gd name="connsiteY16" fmla="*/ 750931 h 1078477"/>
                <a:gd name="connsiteX17" fmla="*/ 1187355 w 1344567"/>
                <a:gd name="connsiteY17" fmla="*/ 778226 h 1078477"/>
                <a:gd name="connsiteX18" fmla="*/ 1160060 w 1344567"/>
                <a:gd name="connsiteY18" fmla="*/ 819170 h 1078477"/>
                <a:gd name="connsiteX19" fmla="*/ 1078173 w 1344567"/>
                <a:gd name="connsiteY19" fmla="*/ 846465 h 1078477"/>
                <a:gd name="connsiteX20" fmla="*/ 982639 w 1344567"/>
                <a:gd name="connsiteY20" fmla="*/ 901056 h 1078477"/>
                <a:gd name="connsiteX21" fmla="*/ 900752 w 1344567"/>
                <a:gd name="connsiteY21" fmla="*/ 928352 h 1078477"/>
                <a:gd name="connsiteX22" fmla="*/ 818866 w 1344567"/>
                <a:gd name="connsiteY22" fmla="*/ 969295 h 1078477"/>
                <a:gd name="connsiteX23" fmla="*/ 682388 w 1344567"/>
                <a:gd name="connsiteY23" fmla="*/ 1023886 h 1078477"/>
                <a:gd name="connsiteX24" fmla="*/ 600501 w 1344567"/>
                <a:gd name="connsiteY24" fmla="*/ 1051182 h 1078477"/>
                <a:gd name="connsiteX25" fmla="*/ 559558 w 1344567"/>
                <a:gd name="connsiteY25" fmla="*/ 1064829 h 1078477"/>
                <a:gd name="connsiteX26" fmla="*/ 327546 w 1344567"/>
                <a:gd name="connsiteY26" fmla="*/ 1078477 h 1078477"/>
                <a:gd name="connsiteX27" fmla="*/ 204716 w 1344567"/>
                <a:gd name="connsiteY27" fmla="*/ 1023886 h 1078477"/>
                <a:gd name="connsiteX28" fmla="*/ 54591 w 1344567"/>
                <a:gd name="connsiteY28" fmla="*/ 955647 h 1078477"/>
                <a:gd name="connsiteX29" fmla="*/ 40943 w 1344567"/>
                <a:gd name="connsiteY29" fmla="*/ 778226 h 1078477"/>
                <a:gd name="connsiteX30" fmla="*/ 13648 w 1344567"/>
                <a:gd name="connsiteY30" fmla="*/ 600806 h 1078477"/>
                <a:gd name="connsiteX31" fmla="*/ 0 w 1344567"/>
                <a:gd name="connsiteY31" fmla="*/ 518919 h 1078477"/>
                <a:gd name="connsiteX0" fmla="*/ 0 w 1337495"/>
                <a:gd name="connsiteY0" fmla="*/ 518919 h 1078477"/>
                <a:gd name="connsiteX1" fmla="*/ 0 w 1337495"/>
                <a:gd name="connsiteY1" fmla="*/ 518919 h 1078477"/>
                <a:gd name="connsiteX2" fmla="*/ 40943 w 1337495"/>
                <a:gd name="connsiteY2" fmla="*/ 409737 h 1078477"/>
                <a:gd name="connsiteX3" fmla="*/ 54591 w 1337495"/>
                <a:gd name="connsiteY3" fmla="*/ 368794 h 1078477"/>
                <a:gd name="connsiteX4" fmla="*/ 95534 w 1337495"/>
                <a:gd name="connsiteY4" fmla="*/ 341498 h 1078477"/>
                <a:gd name="connsiteX5" fmla="*/ 218364 w 1337495"/>
                <a:gd name="connsiteY5" fmla="*/ 205020 h 1078477"/>
                <a:gd name="connsiteX6" fmla="*/ 259307 w 1337495"/>
                <a:gd name="connsiteY6" fmla="*/ 191373 h 1078477"/>
                <a:gd name="connsiteX7" fmla="*/ 327546 w 1337495"/>
                <a:gd name="connsiteY7" fmla="*/ 136782 h 1078477"/>
                <a:gd name="connsiteX8" fmla="*/ 409433 w 1337495"/>
                <a:gd name="connsiteY8" fmla="*/ 82191 h 1078477"/>
                <a:gd name="connsiteX9" fmla="*/ 723331 w 1337495"/>
                <a:gd name="connsiteY9" fmla="*/ 304 h 1078477"/>
                <a:gd name="connsiteX10" fmla="*/ 982639 w 1337495"/>
                <a:gd name="connsiteY10" fmla="*/ 54895 h 1078477"/>
                <a:gd name="connsiteX11" fmla="*/ 1146411 w 1337495"/>
                <a:gd name="connsiteY11" fmla="*/ 68543 h 1078477"/>
                <a:gd name="connsiteX12" fmla="*/ 1323833 w 1337495"/>
                <a:gd name="connsiteY12" fmla="*/ 273259 h 1078477"/>
                <a:gd name="connsiteX13" fmla="*/ 1323833 w 1337495"/>
                <a:gd name="connsiteY13" fmla="*/ 505271 h 1078477"/>
                <a:gd name="connsiteX14" fmla="*/ 1310185 w 1337495"/>
                <a:gd name="connsiteY14" fmla="*/ 573510 h 1078477"/>
                <a:gd name="connsiteX15" fmla="*/ 1282889 w 1337495"/>
                <a:gd name="connsiteY15" fmla="*/ 669044 h 1078477"/>
                <a:gd name="connsiteX16" fmla="*/ 1228298 w 1337495"/>
                <a:gd name="connsiteY16" fmla="*/ 750931 h 1078477"/>
                <a:gd name="connsiteX17" fmla="*/ 1187355 w 1337495"/>
                <a:gd name="connsiteY17" fmla="*/ 778226 h 1078477"/>
                <a:gd name="connsiteX18" fmla="*/ 1160060 w 1337495"/>
                <a:gd name="connsiteY18" fmla="*/ 819170 h 1078477"/>
                <a:gd name="connsiteX19" fmla="*/ 1078173 w 1337495"/>
                <a:gd name="connsiteY19" fmla="*/ 846465 h 1078477"/>
                <a:gd name="connsiteX20" fmla="*/ 982639 w 1337495"/>
                <a:gd name="connsiteY20" fmla="*/ 901056 h 1078477"/>
                <a:gd name="connsiteX21" fmla="*/ 900752 w 1337495"/>
                <a:gd name="connsiteY21" fmla="*/ 928352 h 1078477"/>
                <a:gd name="connsiteX22" fmla="*/ 818866 w 1337495"/>
                <a:gd name="connsiteY22" fmla="*/ 969295 h 1078477"/>
                <a:gd name="connsiteX23" fmla="*/ 682388 w 1337495"/>
                <a:gd name="connsiteY23" fmla="*/ 1023886 h 1078477"/>
                <a:gd name="connsiteX24" fmla="*/ 600501 w 1337495"/>
                <a:gd name="connsiteY24" fmla="*/ 1051182 h 1078477"/>
                <a:gd name="connsiteX25" fmla="*/ 559558 w 1337495"/>
                <a:gd name="connsiteY25" fmla="*/ 1064829 h 1078477"/>
                <a:gd name="connsiteX26" fmla="*/ 327546 w 1337495"/>
                <a:gd name="connsiteY26" fmla="*/ 1078477 h 1078477"/>
                <a:gd name="connsiteX27" fmla="*/ 204716 w 1337495"/>
                <a:gd name="connsiteY27" fmla="*/ 1023886 h 1078477"/>
                <a:gd name="connsiteX28" fmla="*/ 54591 w 1337495"/>
                <a:gd name="connsiteY28" fmla="*/ 955647 h 1078477"/>
                <a:gd name="connsiteX29" fmla="*/ 40943 w 1337495"/>
                <a:gd name="connsiteY29" fmla="*/ 778226 h 1078477"/>
                <a:gd name="connsiteX30" fmla="*/ 13648 w 1337495"/>
                <a:gd name="connsiteY30" fmla="*/ 600806 h 1078477"/>
                <a:gd name="connsiteX31" fmla="*/ 0 w 1337495"/>
                <a:gd name="connsiteY31" fmla="*/ 518919 h 1078477"/>
                <a:gd name="connsiteX0" fmla="*/ 0 w 1337495"/>
                <a:gd name="connsiteY0" fmla="*/ 524838 h 1084396"/>
                <a:gd name="connsiteX1" fmla="*/ 0 w 1337495"/>
                <a:gd name="connsiteY1" fmla="*/ 524838 h 1084396"/>
                <a:gd name="connsiteX2" fmla="*/ 40943 w 1337495"/>
                <a:gd name="connsiteY2" fmla="*/ 415656 h 1084396"/>
                <a:gd name="connsiteX3" fmla="*/ 54591 w 1337495"/>
                <a:gd name="connsiteY3" fmla="*/ 374713 h 1084396"/>
                <a:gd name="connsiteX4" fmla="*/ 95534 w 1337495"/>
                <a:gd name="connsiteY4" fmla="*/ 347417 h 1084396"/>
                <a:gd name="connsiteX5" fmla="*/ 218364 w 1337495"/>
                <a:gd name="connsiteY5" fmla="*/ 210939 h 1084396"/>
                <a:gd name="connsiteX6" fmla="*/ 259307 w 1337495"/>
                <a:gd name="connsiteY6" fmla="*/ 197292 h 1084396"/>
                <a:gd name="connsiteX7" fmla="*/ 327546 w 1337495"/>
                <a:gd name="connsiteY7" fmla="*/ 142701 h 1084396"/>
                <a:gd name="connsiteX8" fmla="*/ 409433 w 1337495"/>
                <a:gd name="connsiteY8" fmla="*/ 88110 h 1084396"/>
                <a:gd name="connsiteX9" fmla="*/ 723331 w 1337495"/>
                <a:gd name="connsiteY9" fmla="*/ 6223 h 1084396"/>
                <a:gd name="connsiteX10" fmla="*/ 968991 w 1337495"/>
                <a:gd name="connsiteY10" fmla="*/ 6223 h 1084396"/>
                <a:gd name="connsiteX11" fmla="*/ 1146411 w 1337495"/>
                <a:gd name="connsiteY11" fmla="*/ 74462 h 1084396"/>
                <a:gd name="connsiteX12" fmla="*/ 1323833 w 1337495"/>
                <a:gd name="connsiteY12" fmla="*/ 279178 h 1084396"/>
                <a:gd name="connsiteX13" fmla="*/ 1323833 w 1337495"/>
                <a:gd name="connsiteY13" fmla="*/ 511190 h 1084396"/>
                <a:gd name="connsiteX14" fmla="*/ 1310185 w 1337495"/>
                <a:gd name="connsiteY14" fmla="*/ 579429 h 1084396"/>
                <a:gd name="connsiteX15" fmla="*/ 1282889 w 1337495"/>
                <a:gd name="connsiteY15" fmla="*/ 674963 h 1084396"/>
                <a:gd name="connsiteX16" fmla="*/ 1228298 w 1337495"/>
                <a:gd name="connsiteY16" fmla="*/ 756850 h 1084396"/>
                <a:gd name="connsiteX17" fmla="*/ 1187355 w 1337495"/>
                <a:gd name="connsiteY17" fmla="*/ 784145 h 1084396"/>
                <a:gd name="connsiteX18" fmla="*/ 1160060 w 1337495"/>
                <a:gd name="connsiteY18" fmla="*/ 825089 h 1084396"/>
                <a:gd name="connsiteX19" fmla="*/ 1078173 w 1337495"/>
                <a:gd name="connsiteY19" fmla="*/ 852384 h 1084396"/>
                <a:gd name="connsiteX20" fmla="*/ 982639 w 1337495"/>
                <a:gd name="connsiteY20" fmla="*/ 906975 h 1084396"/>
                <a:gd name="connsiteX21" fmla="*/ 900752 w 1337495"/>
                <a:gd name="connsiteY21" fmla="*/ 934271 h 1084396"/>
                <a:gd name="connsiteX22" fmla="*/ 818866 w 1337495"/>
                <a:gd name="connsiteY22" fmla="*/ 975214 h 1084396"/>
                <a:gd name="connsiteX23" fmla="*/ 682388 w 1337495"/>
                <a:gd name="connsiteY23" fmla="*/ 1029805 h 1084396"/>
                <a:gd name="connsiteX24" fmla="*/ 600501 w 1337495"/>
                <a:gd name="connsiteY24" fmla="*/ 1057101 h 1084396"/>
                <a:gd name="connsiteX25" fmla="*/ 559558 w 1337495"/>
                <a:gd name="connsiteY25" fmla="*/ 1070748 h 1084396"/>
                <a:gd name="connsiteX26" fmla="*/ 327546 w 1337495"/>
                <a:gd name="connsiteY26" fmla="*/ 1084396 h 1084396"/>
                <a:gd name="connsiteX27" fmla="*/ 204716 w 1337495"/>
                <a:gd name="connsiteY27" fmla="*/ 1029805 h 1084396"/>
                <a:gd name="connsiteX28" fmla="*/ 54591 w 1337495"/>
                <a:gd name="connsiteY28" fmla="*/ 961566 h 1084396"/>
                <a:gd name="connsiteX29" fmla="*/ 40943 w 1337495"/>
                <a:gd name="connsiteY29" fmla="*/ 784145 h 1084396"/>
                <a:gd name="connsiteX30" fmla="*/ 13648 w 1337495"/>
                <a:gd name="connsiteY30" fmla="*/ 606725 h 1084396"/>
                <a:gd name="connsiteX31" fmla="*/ 0 w 1337495"/>
                <a:gd name="connsiteY31" fmla="*/ 524838 h 1084396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204716 w 1333458"/>
                <a:gd name="connsiteY27" fmla="*/ 1031781 h 1086372"/>
                <a:gd name="connsiteX28" fmla="*/ 54591 w 1333458"/>
                <a:gd name="connsiteY28" fmla="*/ 963542 h 1086372"/>
                <a:gd name="connsiteX29" fmla="*/ 40943 w 1333458"/>
                <a:gd name="connsiteY29" fmla="*/ 786121 h 1086372"/>
                <a:gd name="connsiteX30" fmla="*/ 13648 w 1333458"/>
                <a:gd name="connsiteY30" fmla="*/ 608701 h 1086372"/>
                <a:gd name="connsiteX31" fmla="*/ 0 w 1333458"/>
                <a:gd name="connsiteY31" fmla="*/ 526814 h 1086372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204716 w 1333458"/>
                <a:gd name="connsiteY27" fmla="*/ 1031781 h 1086372"/>
                <a:gd name="connsiteX28" fmla="*/ 81887 w 1333458"/>
                <a:gd name="connsiteY28" fmla="*/ 949895 h 1086372"/>
                <a:gd name="connsiteX29" fmla="*/ 40943 w 1333458"/>
                <a:gd name="connsiteY29" fmla="*/ 786121 h 1086372"/>
                <a:gd name="connsiteX30" fmla="*/ 13648 w 1333458"/>
                <a:gd name="connsiteY30" fmla="*/ 608701 h 1086372"/>
                <a:gd name="connsiteX31" fmla="*/ 0 w 1333458"/>
                <a:gd name="connsiteY31" fmla="*/ 526814 h 1086372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204716 w 1333458"/>
                <a:gd name="connsiteY27" fmla="*/ 1031781 h 1086372"/>
                <a:gd name="connsiteX28" fmla="*/ 40943 w 1333458"/>
                <a:gd name="connsiteY28" fmla="*/ 786121 h 1086372"/>
                <a:gd name="connsiteX29" fmla="*/ 13648 w 1333458"/>
                <a:gd name="connsiteY29" fmla="*/ 608701 h 1086372"/>
                <a:gd name="connsiteX30" fmla="*/ 0 w 1333458"/>
                <a:gd name="connsiteY30" fmla="*/ 526814 h 1086372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136477 w 1333458"/>
                <a:gd name="connsiteY27" fmla="*/ 949894 h 1086372"/>
                <a:gd name="connsiteX28" fmla="*/ 40943 w 1333458"/>
                <a:gd name="connsiteY28" fmla="*/ 786121 h 1086372"/>
                <a:gd name="connsiteX29" fmla="*/ 13648 w 1333458"/>
                <a:gd name="connsiteY29" fmla="*/ 608701 h 1086372"/>
                <a:gd name="connsiteX30" fmla="*/ 0 w 1333458"/>
                <a:gd name="connsiteY30" fmla="*/ 526814 h 108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33458" h="1086372">
                  <a:moveTo>
                    <a:pt x="0" y="526814"/>
                  </a:moveTo>
                  <a:lnTo>
                    <a:pt x="0" y="526814"/>
                  </a:lnTo>
                  <a:cubicBezTo>
                    <a:pt x="13648" y="490420"/>
                    <a:pt x="27660" y="454161"/>
                    <a:pt x="40943" y="417632"/>
                  </a:cubicBezTo>
                  <a:cubicBezTo>
                    <a:pt x="45859" y="404112"/>
                    <a:pt x="45604" y="387923"/>
                    <a:pt x="54591" y="376689"/>
                  </a:cubicBezTo>
                  <a:cubicBezTo>
                    <a:pt x="64838" y="363881"/>
                    <a:pt x="83936" y="360991"/>
                    <a:pt x="95534" y="349393"/>
                  </a:cubicBezTo>
                  <a:cubicBezTo>
                    <a:pt x="133960" y="310967"/>
                    <a:pt x="163971" y="231045"/>
                    <a:pt x="218364" y="212915"/>
                  </a:cubicBezTo>
                  <a:lnTo>
                    <a:pt x="259307" y="199268"/>
                  </a:lnTo>
                  <a:cubicBezTo>
                    <a:pt x="309743" y="123615"/>
                    <a:pt x="257746" y="183454"/>
                    <a:pt x="327546" y="144677"/>
                  </a:cubicBezTo>
                  <a:cubicBezTo>
                    <a:pt x="356223" y="128746"/>
                    <a:pt x="343469" y="112832"/>
                    <a:pt x="409433" y="90086"/>
                  </a:cubicBezTo>
                  <a:cubicBezTo>
                    <a:pt x="475397" y="67340"/>
                    <a:pt x="627797" y="12748"/>
                    <a:pt x="723331" y="8199"/>
                  </a:cubicBezTo>
                  <a:cubicBezTo>
                    <a:pt x="818865" y="3650"/>
                    <a:pt x="889379" y="-7723"/>
                    <a:pt x="968991" y="8199"/>
                  </a:cubicBezTo>
                  <a:cubicBezTo>
                    <a:pt x="1048603" y="24121"/>
                    <a:pt x="1141862" y="58241"/>
                    <a:pt x="1201002" y="103733"/>
                  </a:cubicBezTo>
                  <a:cubicBezTo>
                    <a:pt x="1260142" y="149226"/>
                    <a:pt x="1303361" y="212915"/>
                    <a:pt x="1323833" y="281154"/>
                  </a:cubicBezTo>
                  <a:cubicBezTo>
                    <a:pt x="1344305" y="349393"/>
                    <a:pt x="1326108" y="463124"/>
                    <a:pt x="1323833" y="513166"/>
                  </a:cubicBezTo>
                  <a:cubicBezTo>
                    <a:pt x="1321558" y="563208"/>
                    <a:pt x="1315217" y="558761"/>
                    <a:pt x="1310185" y="581405"/>
                  </a:cubicBezTo>
                  <a:cubicBezTo>
                    <a:pt x="1307567" y="593185"/>
                    <a:pt x="1291333" y="661740"/>
                    <a:pt x="1282889" y="676939"/>
                  </a:cubicBezTo>
                  <a:cubicBezTo>
                    <a:pt x="1266957" y="705616"/>
                    <a:pt x="1255594" y="740629"/>
                    <a:pt x="1228298" y="758826"/>
                  </a:cubicBezTo>
                  <a:lnTo>
                    <a:pt x="1187355" y="786121"/>
                  </a:lnTo>
                  <a:cubicBezTo>
                    <a:pt x="1178257" y="799769"/>
                    <a:pt x="1173969" y="818372"/>
                    <a:pt x="1160060" y="827065"/>
                  </a:cubicBezTo>
                  <a:cubicBezTo>
                    <a:pt x="1135661" y="842314"/>
                    <a:pt x="1102113" y="838400"/>
                    <a:pt x="1078173" y="854360"/>
                  </a:cubicBezTo>
                  <a:cubicBezTo>
                    <a:pt x="1041240" y="878983"/>
                    <a:pt x="1025931" y="891634"/>
                    <a:pt x="982639" y="908951"/>
                  </a:cubicBezTo>
                  <a:cubicBezTo>
                    <a:pt x="955925" y="919637"/>
                    <a:pt x="924692" y="920287"/>
                    <a:pt x="900752" y="936247"/>
                  </a:cubicBezTo>
                  <a:cubicBezTo>
                    <a:pt x="822068" y="988703"/>
                    <a:pt x="897973" y="943286"/>
                    <a:pt x="818866" y="977190"/>
                  </a:cubicBezTo>
                  <a:cubicBezTo>
                    <a:pt x="678300" y="1037434"/>
                    <a:pt x="868769" y="969654"/>
                    <a:pt x="682388" y="1031781"/>
                  </a:cubicBezTo>
                  <a:lnTo>
                    <a:pt x="600501" y="1059077"/>
                  </a:lnTo>
                  <a:cubicBezTo>
                    <a:pt x="586853" y="1063626"/>
                    <a:pt x="605051" y="1068175"/>
                    <a:pt x="559558" y="1072724"/>
                  </a:cubicBezTo>
                  <a:cubicBezTo>
                    <a:pt x="514066" y="1077273"/>
                    <a:pt x="404883" y="1081823"/>
                    <a:pt x="327546" y="1086372"/>
                  </a:cubicBezTo>
                  <a:cubicBezTo>
                    <a:pt x="286603" y="1077274"/>
                    <a:pt x="184244" y="999936"/>
                    <a:pt x="136477" y="949894"/>
                  </a:cubicBezTo>
                  <a:cubicBezTo>
                    <a:pt x="88710" y="899852"/>
                    <a:pt x="72788" y="856634"/>
                    <a:pt x="40943" y="786121"/>
                  </a:cubicBezTo>
                  <a:cubicBezTo>
                    <a:pt x="21439" y="610586"/>
                    <a:pt x="28058" y="853687"/>
                    <a:pt x="13648" y="608701"/>
                  </a:cubicBezTo>
                  <a:cubicBezTo>
                    <a:pt x="11244" y="567828"/>
                    <a:pt x="2275" y="540462"/>
                    <a:pt x="0" y="526814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3580241" y="3632833"/>
              <a:ext cx="4021562" cy="2645137"/>
            </a:xfrm>
            <a:custGeom>
              <a:avLst/>
              <a:gdLst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464024 w 3985147"/>
                <a:gd name="connsiteY6" fmla="*/ 109182 h 2511188"/>
                <a:gd name="connsiteX7" fmla="*/ 532263 w 3985147"/>
                <a:gd name="connsiteY7" fmla="*/ 40943 h 2511188"/>
                <a:gd name="connsiteX8" fmla="*/ 627797 w 3985147"/>
                <a:gd name="connsiteY8" fmla="*/ 13648 h 2511188"/>
                <a:gd name="connsiteX9" fmla="*/ 1255595 w 3985147"/>
                <a:gd name="connsiteY9" fmla="*/ 27295 h 2511188"/>
                <a:gd name="connsiteX10" fmla="*/ 1337481 w 3985147"/>
                <a:gd name="connsiteY10" fmla="*/ 54591 h 2511188"/>
                <a:gd name="connsiteX11" fmla="*/ 1378424 w 3985147"/>
                <a:gd name="connsiteY11" fmla="*/ 68239 h 2511188"/>
                <a:gd name="connsiteX12" fmla="*/ 1419368 w 3985147"/>
                <a:gd name="connsiteY12" fmla="*/ 95534 h 2511188"/>
                <a:gd name="connsiteX13" fmla="*/ 1501254 w 3985147"/>
                <a:gd name="connsiteY13" fmla="*/ 122830 h 2511188"/>
                <a:gd name="connsiteX14" fmla="*/ 1583141 w 3985147"/>
                <a:gd name="connsiteY14" fmla="*/ 177421 h 2511188"/>
                <a:gd name="connsiteX15" fmla="*/ 1665027 w 3985147"/>
                <a:gd name="connsiteY15" fmla="*/ 218364 h 2511188"/>
                <a:gd name="connsiteX16" fmla="*/ 1746914 w 3985147"/>
                <a:gd name="connsiteY16" fmla="*/ 232012 h 2511188"/>
                <a:gd name="connsiteX17" fmla="*/ 1924335 w 3985147"/>
                <a:gd name="connsiteY17" fmla="*/ 218364 h 2511188"/>
                <a:gd name="connsiteX18" fmla="*/ 2006221 w 3985147"/>
                <a:gd name="connsiteY18" fmla="*/ 191068 h 2511188"/>
                <a:gd name="connsiteX19" fmla="*/ 2088108 w 3985147"/>
                <a:gd name="connsiteY19" fmla="*/ 136477 h 2511188"/>
                <a:gd name="connsiteX20" fmla="*/ 2210938 w 3985147"/>
                <a:gd name="connsiteY20" fmla="*/ 68239 h 2511188"/>
                <a:gd name="connsiteX21" fmla="*/ 2251881 w 3985147"/>
                <a:gd name="connsiteY21" fmla="*/ 40943 h 2511188"/>
                <a:gd name="connsiteX22" fmla="*/ 2429302 w 3985147"/>
                <a:gd name="connsiteY22" fmla="*/ 0 h 2511188"/>
                <a:gd name="connsiteX23" fmla="*/ 2852383 w 3985147"/>
                <a:gd name="connsiteY23" fmla="*/ 27295 h 2511188"/>
                <a:gd name="connsiteX24" fmla="*/ 2975212 w 3985147"/>
                <a:gd name="connsiteY24" fmla="*/ 81886 h 2511188"/>
                <a:gd name="connsiteX25" fmla="*/ 3016156 w 3985147"/>
                <a:gd name="connsiteY25" fmla="*/ 95534 h 2511188"/>
                <a:gd name="connsiteX26" fmla="*/ 3098042 w 3985147"/>
                <a:gd name="connsiteY26" fmla="*/ 136477 h 2511188"/>
                <a:gd name="connsiteX27" fmla="*/ 3138986 w 3985147"/>
                <a:gd name="connsiteY27" fmla="*/ 163773 h 2511188"/>
                <a:gd name="connsiteX28" fmla="*/ 3220872 w 3985147"/>
                <a:gd name="connsiteY28" fmla="*/ 191068 h 2511188"/>
                <a:gd name="connsiteX29" fmla="*/ 3302759 w 3985147"/>
                <a:gd name="connsiteY29" fmla="*/ 245659 h 2511188"/>
                <a:gd name="connsiteX30" fmla="*/ 3343702 w 3985147"/>
                <a:gd name="connsiteY30" fmla="*/ 259307 h 2511188"/>
                <a:gd name="connsiteX31" fmla="*/ 3384645 w 3985147"/>
                <a:gd name="connsiteY31" fmla="*/ 286603 h 2511188"/>
                <a:gd name="connsiteX32" fmla="*/ 3425589 w 3985147"/>
                <a:gd name="connsiteY32" fmla="*/ 300251 h 2511188"/>
                <a:gd name="connsiteX33" fmla="*/ 3466532 w 3985147"/>
                <a:gd name="connsiteY33" fmla="*/ 327546 h 2511188"/>
                <a:gd name="connsiteX34" fmla="*/ 3507475 w 3985147"/>
                <a:gd name="connsiteY34" fmla="*/ 341194 h 2511188"/>
                <a:gd name="connsiteX35" fmla="*/ 3589362 w 3985147"/>
                <a:gd name="connsiteY35" fmla="*/ 382137 h 2511188"/>
                <a:gd name="connsiteX36" fmla="*/ 3630305 w 3985147"/>
                <a:gd name="connsiteY36" fmla="*/ 423080 h 2511188"/>
                <a:gd name="connsiteX37" fmla="*/ 3712192 w 3985147"/>
                <a:gd name="connsiteY37" fmla="*/ 477671 h 2511188"/>
                <a:gd name="connsiteX38" fmla="*/ 3753135 w 3985147"/>
                <a:gd name="connsiteY38" fmla="*/ 518615 h 2511188"/>
                <a:gd name="connsiteX39" fmla="*/ 3794078 w 3985147"/>
                <a:gd name="connsiteY39" fmla="*/ 545910 h 2511188"/>
                <a:gd name="connsiteX40" fmla="*/ 3862317 w 3985147"/>
                <a:gd name="connsiteY40" fmla="*/ 627797 h 2511188"/>
                <a:gd name="connsiteX41" fmla="*/ 3889612 w 3985147"/>
                <a:gd name="connsiteY41" fmla="*/ 682388 h 2511188"/>
                <a:gd name="connsiteX42" fmla="*/ 3944203 w 3985147"/>
                <a:gd name="connsiteY42" fmla="*/ 764274 h 2511188"/>
                <a:gd name="connsiteX43" fmla="*/ 3971499 w 3985147"/>
                <a:gd name="connsiteY43" fmla="*/ 846161 h 2511188"/>
                <a:gd name="connsiteX44" fmla="*/ 3985147 w 3985147"/>
                <a:gd name="connsiteY44" fmla="*/ 968991 h 2511188"/>
                <a:gd name="connsiteX45" fmla="*/ 3971499 w 3985147"/>
                <a:gd name="connsiteY45" fmla="*/ 1228298 h 2511188"/>
                <a:gd name="connsiteX46" fmla="*/ 3916908 w 3985147"/>
                <a:gd name="connsiteY46" fmla="*/ 1351128 h 2511188"/>
                <a:gd name="connsiteX47" fmla="*/ 3875965 w 3985147"/>
                <a:gd name="connsiteY47" fmla="*/ 1364776 h 2511188"/>
                <a:gd name="connsiteX48" fmla="*/ 3835021 w 3985147"/>
                <a:gd name="connsiteY48" fmla="*/ 1392071 h 2511188"/>
                <a:gd name="connsiteX49" fmla="*/ 3794078 w 3985147"/>
                <a:gd name="connsiteY49" fmla="*/ 1405719 h 2511188"/>
                <a:gd name="connsiteX50" fmla="*/ 3753135 w 3985147"/>
                <a:gd name="connsiteY50" fmla="*/ 1433015 h 2511188"/>
                <a:gd name="connsiteX51" fmla="*/ 3575714 w 3985147"/>
                <a:gd name="connsiteY51" fmla="*/ 1446662 h 2511188"/>
                <a:gd name="connsiteX52" fmla="*/ 2784144 w 3985147"/>
                <a:gd name="connsiteY52" fmla="*/ 1460310 h 2511188"/>
                <a:gd name="connsiteX53" fmla="*/ 2511189 w 3985147"/>
                <a:gd name="connsiteY53" fmla="*/ 1487606 h 2511188"/>
                <a:gd name="connsiteX54" fmla="*/ 2456597 w 3985147"/>
                <a:gd name="connsiteY54" fmla="*/ 1501253 h 2511188"/>
                <a:gd name="connsiteX55" fmla="*/ 2415654 w 3985147"/>
                <a:gd name="connsiteY55" fmla="*/ 1528549 h 2511188"/>
                <a:gd name="connsiteX56" fmla="*/ 2320120 w 3985147"/>
                <a:gd name="connsiteY56" fmla="*/ 1569492 h 2511188"/>
                <a:gd name="connsiteX57" fmla="*/ 2224586 w 3985147"/>
                <a:gd name="connsiteY57" fmla="*/ 1624083 h 2511188"/>
                <a:gd name="connsiteX58" fmla="*/ 2169995 w 3985147"/>
                <a:gd name="connsiteY58" fmla="*/ 1665027 h 2511188"/>
                <a:gd name="connsiteX59" fmla="*/ 2088108 w 3985147"/>
                <a:gd name="connsiteY59" fmla="*/ 1692322 h 2511188"/>
                <a:gd name="connsiteX60" fmla="*/ 2006221 w 3985147"/>
                <a:gd name="connsiteY60" fmla="*/ 1760561 h 2511188"/>
                <a:gd name="connsiteX61" fmla="*/ 1965278 w 3985147"/>
                <a:gd name="connsiteY61" fmla="*/ 1787856 h 2511188"/>
                <a:gd name="connsiteX62" fmla="*/ 1897039 w 3985147"/>
                <a:gd name="connsiteY62" fmla="*/ 1842448 h 2511188"/>
                <a:gd name="connsiteX63" fmla="*/ 1869744 w 3985147"/>
                <a:gd name="connsiteY63" fmla="*/ 1883391 h 2511188"/>
                <a:gd name="connsiteX64" fmla="*/ 1828800 w 3985147"/>
                <a:gd name="connsiteY64" fmla="*/ 1910686 h 2511188"/>
                <a:gd name="connsiteX65" fmla="*/ 1733266 w 3985147"/>
                <a:gd name="connsiteY65" fmla="*/ 2033516 h 2511188"/>
                <a:gd name="connsiteX66" fmla="*/ 1678675 w 3985147"/>
                <a:gd name="connsiteY66" fmla="*/ 2115403 h 2511188"/>
                <a:gd name="connsiteX67" fmla="*/ 1624084 w 3985147"/>
                <a:gd name="connsiteY67" fmla="*/ 2197289 h 2511188"/>
                <a:gd name="connsiteX68" fmla="*/ 1596789 w 3985147"/>
                <a:gd name="connsiteY68" fmla="*/ 2238233 h 2511188"/>
                <a:gd name="connsiteX69" fmla="*/ 1555845 w 3985147"/>
                <a:gd name="connsiteY69" fmla="*/ 2279176 h 2511188"/>
                <a:gd name="connsiteX70" fmla="*/ 1528550 w 3985147"/>
                <a:gd name="connsiteY70" fmla="*/ 2320119 h 2511188"/>
                <a:gd name="connsiteX71" fmla="*/ 1446663 w 3985147"/>
                <a:gd name="connsiteY71" fmla="*/ 2374710 h 2511188"/>
                <a:gd name="connsiteX72" fmla="*/ 1364777 w 3985147"/>
                <a:gd name="connsiteY72" fmla="*/ 2415653 h 2511188"/>
                <a:gd name="connsiteX73" fmla="*/ 1323833 w 3985147"/>
                <a:gd name="connsiteY73" fmla="*/ 2442949 h 2511188"/>
                <a:gd name="connsiteX74" fmla="*/ 1282890 w 3985147"/>
                <a:gd name="connsiteY74" fmla="*/ 2456597 h 2511188"/>
                <a:gd name="connsiteX75" fmla="*/ 1119117 w 3985147"/>
                <a:gd name="connsiteY75" fmla="*/ 2483892 h 2511188"/>
                <a:gd name="connsiteX76" fmla="*/ 982639 w 3985147"/>
                <a:gd name="connsiteY76" fmla="*/ 2511188 h 2511188"/>
                <a:gd name="connsiteX77" fmla="*/ 736980 w 3985147"/>
                <a:gd name="connsiteY77" fmla="*/ 2483892 h 2511188"/>
                <a:gd name="connsiteX78" fmla="*/ 614150 w 3985147"/>
                <a:gd name="connsiteY78" fmla="*/ 2374710 h 2511188"/>
                <a:gd name="connsiteX79" fmla="*/ 586854 w 3985147"/>
                <a:gd name="connsiteY79" fmla="*/ 2333767 h 2511188"/>
                <a:gd name="connsiteX80" fmla="*/ 545911 w 3985147"/>
                <a:gd name="connsiteY80" fmla="*/ 2306471 h 2511188"/>
                <a:gd name="connsiteX81" fmla="*/ 518615 w 3985147"/>
                <a:gd name="connsiteY81" fmla="*/ 2265528 h 2511188"/>
                <a:gd name="connsiteX82" fmla="*/ 464024 w 3985147"/>
                <a:gd name="connsiteY82" fmla="*/ 2142698 h 2511188"/>
                <a:gd name="connsiteX83" fmla="*/ 423081 w 3985147"/>
                <a:gd name="connsiteY83" fmla="*/ 2047164 h 2511188"/>
                <a:gd name="connsiteX84" fmla="*/ 395786 w 3985147"/>
                <a:gd name="connsiteY84" fmla="*/ 2006221 h 2511188"/>
                <a:gd name="connsiteX85" fmla="*/ 368490 w 3985147"/>
                <a:gd name="connsiteY85" fmla="*/ 1924334 h 2511188"/>
                <a:gd name="connsiteX86" fmla="*/ 286603 w 3985147"/>
                <a:gd name="connsiteY86" fmla="*/ 1801504 h 2511188"/>
                <a:gd name="connsiteX87" fmla="*/ 232012 w 3985147"/>
                <a:gd name="connsiteY87" fmla="*/ 1719618 h 2511188"/>
                <a:gd name="connsiteX88" fmla="*/ 191069 w 3985147"/>
                <a:gd name="connsiteY88" fmla="*/ 1678674 h 2511188"/>
                <a:gd name="connsiteX89" fmla="*/ 136478 w 3985147"/>
                <a:gd name="connsiteY89" fmla="*/ 1596788 h 2511188"/>
                <a:gd name="connsiteX90" fmla="*/ 122830 w 3985147"/>
                <a:gd name="connsiteY90" fmla="*/ 1555845 h 2511188"/>
                <a:gd name="connsiteX91" fmla="*/ 68239 w 3985147"/>
                <a:gd name="connsiteY91" fmla="*/ 1473958 h 2511188"/>
                <a:gd name="connsiteX92" fmla="*/ 40944 w 3985147"/>
                <a:gd name="connsiteY92" fmla="*/ 1433015 h 2511188"/>
                <a:gd name="connsiteX93" fmla="*/ 13648 w 3985147"/>
                <a:gd name="connsiteY93" fmla="*/ 1351128 h 2511188"/>
                <a:gd name="connsiteX94" fmla="*/ 0 w 3985147"/>
                <a:gd name="connsiteY94" fmla="*/ 1310185 h 2511188"/>
                <a:gd name="connsiteX95" fmla="*/ 13648 w 3985147"/>
                <a:gd name="connsiteY95" fmla="*/ 1037230 h 2511188"/>
                <a:gd name="connsiteX96" fmla="*/ 27296 w 3985147"/>
                <a:gd name="connsiteY96" fmla="*/ 996286 h 2511188"/>
                <a:gd name="connsiteX97" fmla="*/ 68239 w 3985147"/>
                <a:gd name="connsiteY97" fmla="*/ 968991 h 2511188"/>
                <a:gd name="connsiteX98" fmla="*/ 95535 w 3985147"/>
                <a:gd name="connsiteY98" fmla="*/ 928048 h 2511188"/>
                <a:gd name="connsiteX99" fmla="*/ 109183 w 3985147"/>
                <a:gd name="connsiteY99" fmla="*/ 887104 h 2511188"/>
                <a:gd name="connsiteX100" fmla="*/ 150126 w 3985147"/>
                <a:gd name="connsiteY100" fmla="*/ 859809 h 2511188"/>
                <a:gd name="connsiteX101" fmla="*/ 177421 w 3985147"/>
                <a:gd name="connsiteY101" fmla="*/ 777922 h 2511188"/>
                <a:gd name="connsiteX102" fmla="*/ 259308 w 3985147"/>
                <a:gd name="connsiteY102" fmla="*/ 723331 h 2511188"/>
                <a:gd name="connsiteX103" fmla="*/ 286603 w 3985147"/>
                <a:gd name="connsiteY103" fmla="*/ 682388 h 2511188"/>
                <a:gd name="connsiteX104" fmla="*/ 327547 w 3985147"/>
                <a:gd name="connsiteY104" fmla="*/ 655092 h 2511188"/>
                <a:gd name="connsiteX105" fmla="*/ 313899 w 3985147"/>
                <a:gd name="connsiteY105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532263 w 3985147"/>
                <a:gd name="connsiteY6" fmla="*/ 40943 h 2511188"/>
                <a:gd name="connsiteX7" fmla="*/ 627797 w 3985147"/>
                <a:gd name="connsiteY7" fmla="*/ 13648 h 2511188"/>
                <a:gd name="connsiteX8" fmla="*/ 1255595 w 3985147"/>
                <a:gd name="connsiteY8" fmla="*/ 27295 h 2511188"/>
                <a:gd name="connsiteX9" fmla="*/ 1337481 w 3985147"/>
                <a:gd name="connsiteY9" fmla="*/ 54591 h 2511188"/>
                <a:gd name="connsiteX10" fmla="*/ 1378424 w 3985147"/>
                <a:gd name="connsiteY10" fmla="*/ 68239 h 2511188"/>
                <a:gd name="connsiteX11" fmla="*/ 1419368 w 3985147"/>
                <a:gd name="connsiteY11" fmla="*/ 95534 h 2511188"/>
                <a:gd name="connsiteX12" fmla="*/ 1501254 w 3985147"/>
                <a:gd name="connsiteY12" fmla="*/ 122830 h 2511188"/>
                <a:gd name="connsiteX13" fmla="*/ 1583141 w 3985147"/>
                <a:gd name="connsiteY13" fmla="*/ 177421 h 2511188"/>
                <a:gd name="connsiteX14" fmla="*/ 1665027 w 3985147"/>
                <a:gd name="connsiteY14" fmla="*/ 218364 h 2511188"/>
                <a:gd name="connsiteX15" fmla="*/ 1746914 w 3985147"/>
                <a:gd name="connsiteY15" fmla="*/ 232012 h 2511188"/>
                <a:gd name="connsiteX16" fmla="*/ 1924335 w 3985147"/>
                <a:gd name="connsiteY16" fmla="*/ 218364 h 2511188"/>
                <a:gd name="connsiteX17" fmla="*/ 2006221 w 3985147"/>
                <a:gd name="connsiteY17" fmla="*/ 191068 h 2511188"/>
                <a:gd name="connsiteX18" fmla="*/ 2088108 w 3985147"/>
                <a:gd name="connsiteY18" fmla="*/ 136477 h 2511188"/>
                <a:gd name="connsiteX19" fmla="*/ 2210938 w 3985147"/>
                <a:gd name="connsiteY19" fmla="*/ 68239 h 2511188"/>
                <a:gd name="connsiteX20" fmla="*/ 2251881 w 3985147"/>
                <a:gd name="connsiteY20" fmla="*/ 40943 h 2511188"/>
                <a:gd name="connsiteX21" fmla="*/ 2429302 w 3985147"/>
                <a:gd name="connsiteY21" fmla="*/ 0 h 2511188"/>
                <a:gd name="connsiteX22" fmla="*/ 2852383 w 3985147"/>
                <a:gd name="connsiteY22" fmla="*/ 27295 h 2511188"/>
                <a:gd name="connsiteX23" fmla="*/ 2975212 w 3985147"/>
                <a:gd name="connsiteY23" fmla="*/ 81886 h 2511188"/>
                <a:gd name="connsiteX24" fmla="*/ 3016156 w 3985147"/>
                <a:gd name="connsiteY24" fmla="*/ 95534 h 2511188"/>
                <a:gd name="connsiteX25" fmla="*/ 3098042 w 3985147"/>
                <a:gd name="connsiteY25" fmla="*/ 136477 h 2511188"/>
                <a:gd name="connsiteX26" fmla="*/ 3138986 w 3985147"/>
                <a:gd name="connsiteY26" fmla="*/ 163773 h 2511188"/>
                <a:gd name="connsiteX27" fmla="*/ 3220872 w 3985147"/>
                <a:gd name="connsiteY27" fmla="*/ 191068 h 2511188"/>
                <a:gd name="connsiteX28" fmla="*/ 3302759 w 3985147"/>
                <a:gd name="connsiteY28" fmla="*/ 245659 h 2511188"/>
                <a:gd name="connsiteX29" fmla="*/ 3343702 w 3985147"/>
                <a:gd name="connsiteY29" fmla="*/ 259307 h 2511188"/>
                <a:gd name="connsiteX30" fmla="*/ 3384645 w 3985147"/>
                <a:gd name="connsiteY30" fmla="*/ 286603 h 2511188"/>
                <a:gd name="connsiteX31" fmla="*/ 3425589 w 3985147"/>
                <a:gd name="connsiteY31" fmla="*/ 300251 h 2511188"/>
                <a:gd name="connsiteX32" fmla="*/ 3466532 w 3985147"/>
                <a:gd name="connsiteY32" fmla="*/ 327546 h 2511188"/>
                <a:gd name="connsiteX33" fmla="*/ 3507475 w 3985147"/>
                <a:gd name="connsiteY33" fmla="*/ 341194 h 2511188"/>
                <a:gd name="connsiteX34" fmla="*/ 3589362 w 3985147"/>
                <a:gd name="connsiteY34" fmla="*/ 382137 h 2511188"/>
                <a:gd name="connsiteX35" fmla="*/ 3630305 w 3985147"/>
                <a:gd name="connsiteY35" fmla="*/ 423080 h 2511188"/>
                <a:gd name="connsiteX36" fmla="*/ 3712192 w 3985147"/>
                <a:gd name="connsiteY36" fmla="*/ 477671 h 2511188"/>
                <a:gd name="connsiteX37" fmla="*/ 3753135 w 3985147"/>
                <a:gd name="connsiteY37" fmla="*/ 518615 h 2511188"/>
                <a:gd name="connsiteX38" fmla="*/ 3794078 w 3985147"/>
                <a:gd name="connsiteY38" fmla="*/ 545910 h 2511188"/>
                <a:gd name="connsiteX39" fmla="*/ 3862317 w 3985147"/>
                <a:gd name="connsiteY39" fmla="*/ 627797 h 2511188"/>
                <a:gd name="connsiteX40" fmla="*/ 3889612 w 3985147"/>
                <a:gd name="connsiteY40" fmla="*/ 682388 h 2511188"/>
                <a:gd name="connsiteX41" fmla="*/ 3944203 w 3985147"/>
                <a:gd name="connsiteY41" fmla="*/ 764274 h 2511188"/>
                <a:gd name="connsiteX42" fmla="*/ 3971499 w 3985147"/>
                <a:gd name="connsiteY42" fmla="*/ 846161 h 2511188"/>
                <a:gd name="connsiteX43" fmla="*/ 3985147 w 3985147"/>
                <a:gd name="connsiteY43" fmla="*/ 968991 h 2511188"/>
                <a:gd name="connsiteX44" fmla="*/ 3971499 w 3985147"/>
                <a:gd name="connsiteY44" fmla="*/ 1228298 h 2511188"/>
                <a:gd name="connsiteX45" fmla="*/ 3916908 w 3985147"/>
                <a:gd name="connsiteY45" fmla="*/ 1351128 h 2511188"/>
                <a:gd name="connsiteX46" fmla="*/ 3875965 w 3985147"/>
                <a:gd name="connsiteY46" fmla="*/ 1364776 h 2511188"/>
                <a:gd name="connsiteX47" fmla="*/ 3835021 w 3985147"/>
                <a:gd name="connsiteY47" fmla="*/ 1392071 h 2511188"/>
                <a:gd name="connsiteX48" fmla="*/ 3794078 w 3985147"/>
                <a:gd name="connsiteY48" fmla="*/ 1405719 h 2511188"/>
                <a:gd name="connsiteX49" fmla="*/ 3753135 w 3985147"/>
                <a:gd name="connsiteY49" fmla="*/ 1433015 h 2511188"/>
                <a:gd name="connsiteX50" fmla="*/ 3575714 w 3985147"/>
                <a:gd name="connsiteY50" fmla="*/ 1446662 h 2511188"/>
                <a:gd name="connsiteX51" fmla="*/ 2784144 w 3985147"/>
                <a:gd name="connsiteY51" fmla="*/ 1460310 h 2511188"/>
                <a:gd name="connsiteX52" fmla="*/ 2511189 w 3985147"/>
                <a:gd name="connsiteY52" fmla="*/ 1487606 h 2511188"/>
                <a:gd name="connsiteX53" fmla="*/ 2456597 w 3985147"/>
                <a:gd name="connsiteY53" fmla="*/ 1501253 h 2511188"/>
                <a:gd name="connsiteX54" fmla="*/ 2415654 w 3985147"/>
                <a:gd name="connsiteY54" fmla="*/ 1528549 h 2511188"/>
                <a:gd name="connsiteX55" fmla="*/ 2320120 w 3985147"/>
                <a:gd name="connsiteY55" fmla="*/ 1569492 h 2511188"/>
                <a:gd name="connsiteX56" fmla="*/ 2224586 w 3985147"/>
                <a:gd name="connsiteY56" fmla="*/ 1624083 h 2511188"/>
                <a:gd name="connsiteX57" fmla="*/ 2169995 w 3985147"/>
                <a:gd name="connsiteY57" fmla="*/ 1665027 h 2511188"/>
                <a:gd name="connsiteX58" fmla="*/ 2088108 w 3985147"/>
                <a:gd name="connsiteY58" fmla="*/ 1692322 h 2511188"/>
                <a:gd name="connsiteX59" fmla="*/ 2006221 w 3985147"/>
                <a:gd name="connsiteY59" fmla="*/ 1760561 h 2511188"/>
                <a:gd name="connsiteX60" fmla="*/ 1965278 w 3985147"/>
                <a:gd name="connsiteY60" fmla="*/ 1787856 h 2511188"/>
                <a:gd name="connsiteX61" fmla="*/ 1897039 w 3985147"/>
                <a:gd name="connsiteY61" fmla="*/ 1842448 h 2511188"/>
                <a:gd name="connsiteX62" fmla="*/ 1869744 w 3985147"/>
                <a:gd name="connsiteY62" fmla="*/ 1883391 h 2511188"/>
                <a:gd name="connsiteX63" fmla="*/ 1828800 w 3985147"/>
                <a:gd name="connsiteY63" fmla="*/ 1910686 h 2511188"/>
                <a:gd name="connsiteX64" fmla="*/ 1733266 w 3985147"/>
                <a:gd name="connsiteY64" fmla="*/ 2033516 h 2511188"/>
                <a:gd name="connsiteX65" fmla="*/ 1678675 w 3985147"/>
                <a:gd name="connsiteY65" fmla="*/ 2115403 h 2511188"/>
                <a:gd name="connsiteX66" fmla="*/ 1624084 w 3985147"/>
                <a:gd name="connsiteY66" fmla="*/ 2197289 h 2511188"/>
                <a:gd name="connsiteX67" fmla="*/ 1596789 w 3985147"/>
                <a:gd name="connsiteY67" fmla="*/ 2238233 h 2511188"/>
                <a:gd name="connsiteX68" fmla="*/ 1555845 w 3985147"/>
                <a:gd name="connsiteY68" fmla="*/ 2279176 h 2511188"/>
                <a:gd name="connsiteX69" fmla="*/ 1528550 w 3985147"/>
                <a:gd name="connsiteY69" fmla="*/ 2320119 h 2511188"/>
                <a:gd name="connsiteX70" fmla="*/ 1446663 w 3985147"/>
                <a:gd name="connsiteY70" fmla="*/ 2374710 h 2511188"/>
                <a:gd name="connsiteX71" fmla="*/ 1364777 w 3985147"/>
                <a:gd name="connsiteY71" fmla="*/ 2415653 h 2511188"/>
                <a:gd name="connsiteX72" fmla="*/ 1323833 w 3985147"/>
                <a:gd name="connsiteY72" fmla="*/ 2442949 h 2511188"/>
                <a:gd name="connsiteX73" fmla="*/ 1282890 w 3985147"/>
                <a:gd name="connsiteY73" fmla="*/ 2456597 h 2511188"/>
                <a:gd name="connsiteX74" fmla="*/ 1119117 w 3985147"/>
                <a:gd name="connsiteY74" fmla="*/ 2483892 h 2511188"/>
                <a:gd name="connsiteX75" fmla="*/ 982639 w 3985147"/>
                <a:gd name="connsiteY75" fmla="*/ 2511188 h 2511188"/>
                <a:gd name="connsiteX76" fmla="*/ 736980 w 3985147"/>
                <a:gd name="connsiteY76" fmla="*/ 2483892 h 2511188"/>
                <a:gd name="connsiteX77" fmla="*/ 614150 w 3985147"/>
                <a:gd name="connsiteY77" fmla="*/ 2374710 h 2511188"/>
                <a:gd name="connsiteX78" fmla="*/ 586854 w 3985147"/>
                <a:gd name="connsiteY78" fmla="*/ 2333767 h 2511188"/>
                <a:gd name="connsiteX79" fmla="*/ 545911 w 3985147"/>
                <a:gd name="connsiteY79" fmla="*/ 2306471 h 2511188"/>
                <a:gd name="connsiteX80" fmla="*/ 518615 w 3985147"/>
                <a:gd name="connsiteY80" fmla="*/ 2265528 h 2511188"/>
                <a:gd name="connsiteX81" fmla="*/ 464024 w 3985147"/>
                <a:gd name="connsiteY81" fmla="*/ 2142698 h 2511188"/>
                <a:gd name="connsiteX82" fmla="*/ 423081 w 3985147"/>
                <a:gd name="connsiteY82" fmla="*/ 2047164 h 2511188"/>
                <a:gd name="connsiteX83" fmla="*/ 395786 w 3985147"/>
                <a:gd name="connsiteY83" fmla="*/ 2006221 h 2511188"/>
                <a:gd name="connsiteX84" fmla="*/ 368490 w 3985147"/>
                <a:gd name="connsiteY84" fmla="*/ 1924334 h 2511188"/>
                <a:gd name="connsiteX85" fmla="*/ 286603 w 3985147"/>
                <a:gd name="connsiteY85" fmla="*/ 1801504 h 2511188"/>
                <a:gd name="connsiteX86" fmla="*/ 232012 w 3985147"/>
                <a:gd name="connsiteY86" fmla="*/ 1719618 h 2511188"/>
                <a:gd name="connsiteX87" fmla="*/ 191069 w 3985147"/>
                <a:gd name="connsiteY87" fmla="*/ 1678674 h 2511188"/>
                <a:gd name="connsiteX88" fmla="*/ 136478 w 3985147"/>
                <a:gd name="connsiteY88" fmla="*/ 1596788 h 2511188"/>
                <a:gd name="connsiteX89" fmla="*/ 122830 w 3985147"/>
                <a:gd name="connsiteY89" fmla="*/ 1555845 h 2511188"/>
                <a:gd name="connsiteX90" fmla="*/ 68239 w 3985147"/>
                <a:gd name="connsiteY90" fmla="*/ 1473958 h 2511188"/>
                <a:gd name="connsiteX91" fmla="*/ 40944 w 3985147"/>
                <a:gd name="connsiteY91" fmla="*/ 1433015 h 2511188"/>
                <a:gd name="connsiteX92" fmla="*/ 13648 w 3985147"/>
                <a:gd name="connsiteY92" fmla="*/ 1351128 h 2511188"/>
                <a:gd name="connsiteX93" fmla="*/ 0 w 3985147"/>
                <a:gd name="connsiteY93" fmla="*/ 1310185 h 2511188"/>
                <a:gd name="connsiteX94" fmla="*/ 13648 w 3985147"/>
                <a:gd name="connsiteY94" fmla="*/ 1037230 h 2511188"/>
                <a:gd name="connsiteX95" fmla="*/ 27296 w 3985147"/>
                <a:gd name="connsiteY95" fmla="*/ 996286 h 2511188"/>
                <a:gd name="connsiteX96" fmla="*/ 68239 w 3985147"/>
                <a:gd name="connsiteY96" fmla="*/ 968991 h 2511188"/>
                <a:gd name="connsiteX97" fmla="*/ 95535 w 3985147"/>
                <a:gd name="connsiteY97" fmla="*/ 928048 h 2511188"/>
                <a:gd name="connsiteX98" fmla="*/ 109183 w 3985147"/>
                <a:gd name="connsiteY98" fmla="*/ 887104 h 2511188"/>
                <a:gd name="connsiteX99" fmla="*/ 150126 w 3985147"/>
                <a:gd name="connsiteY99" fmla="*/ 859809 h 2511188"/>
                <a:gd name="connsiteX100" fmla="*/ 177421 w 3985147"/>
                <a:gd name="connsiteY100" fmla="*/ 777922 h 2511188"/>
                <a:gd name="connsiteX101" fmla="*/ 259308 w 3985147"/>
                <a:gd name="connsiteY101" fmla="*/ 723331 h 2511188"/>
                <a:gd name="connsiteX102" fmla="*/ 286603 w 3985147"/>
                <a:gd name="connsiteY102" fmla="*/ 682388 h 2511188"/>
                <a:gd name="connsiteX103" fmla="*/ 327547 w 3985147"/>
                <a:gd name="connsiteY103" fmla="*/ 655092 h 2511188"/>
                <a:gd name="connsiteX104" fmla="*/ 313899 w 3985147"/>
                <a:gd name="connsiteY104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627797 w 3985147"/>
                <a:gd name="connsiteY6" fmla="*/ 13648 h 2511188"/>
                <a:gd name="connsiteX7" fmla="*/ 1255595 w 3985147"/>
                <a:gd name="connsiteY7" fmla="*/ 27295 h 2511188"/>
                <a:gd name="connsiteX8" fmla="*/ 1337481 w 3985147"/>
                <a:gd name="connsiteY8" fmla="*/ 54591 h 2511188"/>
                <a:gd name="connsiteX9" fmla="*/ 1378424 w 3985147"/>
                <a:gd name="connsiteY9" fmla="*/ 68239 h 2511188"/>
                <a:gd name="connsiteX10" fmla="*/ 1419368 w 3985147"/>
                <a:gd name="connsiteY10" fmla="*/ 95534 h 2511188"/>
                <a:gd name="connsiteX11" fmla="*/ 1501254 w 3985147"/>
                <a:gd name="connsiteY11" fmla="*/ 122830 h 2511188"/>
                <a:gd name="connsiteX12" fmla="*/ 1583141 w 3985147"/>
                <a:gd name="connsiteY12" fmla="*/ 177421 h 2511188"/>
                <a:gd name="connsiteX13" fmla="*/ 1665027 w 3985147"/>
                <a:gd name="connsiteY13" fmla="*/ 218364 h 2511188"/>
                <a:gd name="connsiteX14" fmla="*/ 1746914 w 3985147"/>
                <a:gd name="connsiteY14" fmla="*/ 232012 h 2511188"/>
                <a:gd name="connsiteX15" fmla="*/ 1924335 w 3985147"/>
                <a:gd name="connsiteY15" fmla="*/ 218364 h 2511188"/>
                <a:gd name="connsiteX16" fmla="*/ 2006221 w 3985147"/>
                <a:gd name="connsiteY16" fmla="*/ 191068 h 2511188"/>
                <a:gd name="connsiteX17" fmla="*/ 2088108 w 3985147"/>
                <a:gd name="connsiteY17" fmla="*/ 136477 h 2511188"/>
                <a:gd name="connsiteX18" fmla="*/ 2210938 w 3985147"/>
                <a:gd name="connsiteY18" fmla="*/ 68239 h 2511188"/>
                <a:gd name="connsiteX19" fmla="*/ 2251881 w 3985147"/>
                <a:gd name="connsiteY19" fmla="*/ 40943 h 2511188"/>
                <a:gd name="connsiteX20" fmla="*/ 2429302 w 3985147"/>
                <a:gd name="connsiteY20" fmla="*/ 0 h 2511188"/>
                <a:gd name="connsiteX21" fmla="*/ 2852383 w 3985147"/>
                <a:gd name="connsiteY21" fmla="*/ 27295 h 2511188"/>
                <a:gd name="connsiteX22" fmla="*/ 2975212 w 3985147"/>
                <a:gd name="connsiteY22" fmla="*/ 81886 h 2511188"/>
                <a:gd name="connsiteX23" fmla="*/ 3016156 w 3985147"/>
                <a:gd name="connsiteY23" fmla="*/ 95534 h 2511188"/>
                <a:gd name="connsiteX24" fmla="*/ 3098042 w 3985147"/>
                <a:gd name="connsiteY24" fmla="*/ 136477 h 2511188"/>
                <a:gd name="connsiteX25" fmla="*/ 3138986 w 3985147"/>
                <a:gd name="connsiteY25" fmla="*/ 163773 h 2511188"/>
                <a:gd name="connsiteX26" fmla="*/ 3220872 w 3985147"/>
                <a:gd name="connsiteY26" fmla="*/ 191068 h 2511188"/>
                <a:gd name="connsiteX27" fmla="*/ 3302759 w 3985147"/>
                <a:gd name="connsiteY27" fmla="*/ 245659 h 2511188"/>
                <a:gd name="connsiteX28" fmla="*/ 3343702 w 3985147"/>
                <a:gd name="connsiteY28" fmla="*/ 259307 h 2511188"/>
                <a:gd name="connsiteX29" fmla="*/ 3384645 w 3985147"/>
                <a:gd name="connsiteY29" fmla="*/ 286603 h 2511188"/>
                <a:gd name="connsiteX30" fmla="*/ 3425589 w 3985147"/>
                <a:gd name="connsiteY30" fmla="*/ 300251 h 2511188"/>
                <a:gd name="connsiteX31" fmla="*/ 3466532 w 3985147"/>
                <a:gd name="connsiteY31" fmla="*/ 327546 h 2511188"/>
                <a:gd name="connsiteX32" fmla="*/ 3507475 w 3985147"/>
                <a:gd name="connsiteY32" fmla="*/ 341194 h 2511188"/>
                <a:gd name="connsiteX33" fmla="*/ 3589362 w 3985147"/>
                <a:gd name="connsiteY33" fmla="*/ 382137 h 2511188"/>
                <a:gd name="connsiteX34" fmla="*/ 3630305 w 3985147"/>
                <a:gd name="connsiteY34" fmla="*/ 423080 h 2511188"/>
                <a:gd name="connsiteX35" fmla="*/ 3712192 w 3985147"/>
                <a:gd name="connsiteY35" fmla="*/ 477671 h 2511188"/>
                <a:gd name="connsiteX36" fmla="*/ 3753135 w 3985147"/>
                <a:gd name="connsiteY36" fmla="*/ 518615 h 2511188"/>
                <a:gd name="connsiteX37" fmla="*/ 3794078 w 3985147"/>
                <a:gd name="connsiteY37" fmla="*/ 545910 h 2511188"/>
                <a:gd name="connsiteX38" fmla="*/ 3862317 w 3985147"/>
                <a:gd name="connsiteY38" fmla="*/ 627797 h 2511188"/>
                <a:gd name="connsiteX39" fmla="*/ 3889612 w 3985147"/>
                <a:gd name="connsiteY39" fmla="*/ 682388 h 2511188"/>
                <a:gd name="connsiteX40" fmla="*/ 3944203 w 3985147"/>
                <a:gd name="connsiteY40" fmla="*/ 764274 h 2511188"/>
                <a:gd name="connsiteX41" fmla="*/ 3971499 w 3985147"/>
                <a:gd name="connsiteY41" fmla="*/ 846161 h 2511188"/>
                <a:gd name="connsiteX42" fmla="*/ 3985147 w 3985147"/>
                <a:gd name="connsiteY42" fmla="*/ 968991 h 2511188"/>
                <a:gd name="connsiteX43" fmla="*/ 3971499 w 3985147"/>
                <a:gd name="connsiteY43" fmla="*/ 1228298 h 2511188"/>
                <a:gd name="connsiteX44" fmla="*/ 3916908 w 3985147"/>
                <a:gd name="connsiteY44" fmla="*/ 1351128 h 2511188"/>
                <a:gd name="connsiteX45" fmla="*/ 3875965 w 3985147"/>
                <a:gd name="connsiteY45" fmla="*/ 1364776 h 2511188"/>
                <a:gd name="connsiteX46" fmla="*/ 3835021 w 3985147"/>
                <a:gd name="connsiteY46" fmla="*/ 1392071 h 2511188"/>
                <a:gd name="connsiteX47" fmla="*/ 3794078 w 3985147"/>
                <a:gd name="connsiteY47" fmla="*/ 1405719 h 2511188"/>
                <a:gd name="connsiteX48" fmla="*/ 3753135 w 3985147"/>
                <a:gd name="connsiteY48" fmla="*/ 1433015 h 2511188"/>
                <a:gd name="connsiteX49" fmla="*/ 3575714 w 3985147"/>
                <a:gd name="connsiteY49" fmla="*/ 1446662 h 2511188"/>
                <a:gd name="connsiteX50" fmla="*/ 2784144 w 3985147"/>
                <a:gd name="connsiteY50" fmla="*/ 1460310 h 2511188"/>
                <a:gd name="connsiteX51" fmla="*/ 2511189 w 3985147"/>
                <a:gd name="connsiteY51" fmla="*/ 1487606 h 2511188"/>
                <a:gd name="connsiteX52" fmla="*/ 2456597 w 3985147"/>
                <a:gd name="connsiteY52" fmla="*/ 1501253 h 2511188"/>
                <a:gd name="connsiteX53" fmla="*/ 2415654 w 3985147"/>
                <a:gd name="connsiteY53" fmla="*/ 1528549 h 2511188"/>
                <a:gd name="connsiteX54" fmla="*/ 2320120 w 3985147"/>
                <a:gd name="connsiteY54" fmla="*/ 1569492 h 2511188"/>
                <a:gd name="connsiteX55" fmla="*/ 2224586 w 3985147"/>
                <a:gd name="connsiteY55" fmla="*/ 1624083 h 2511188"/>
                <a:gd name="connsiteX56" fmla="*/ 2169995 w 3985147"/>
                <a:gd name="connsiteY56" fmla="*/ 1665027 h 2511188"/>
                <a:gd name="connsiteX57" fmla="*/ 2088108 w 3985147"/>
                <a:gd name="connsiteY57" fmla="*/ 1692322 h 2511188"/>
                <a:gd name="connsiteX58" fmla="*/ 2006221 w 3985147"/>
                <a:gd name="connsiteY58" fmla="*/ 1760561 h 2511188"/>
                <a:gd name="connsiteX59" fmla="*/ 1965278 w 3985147"/>
                <a:gd name="connsiteY59" fmla="*/ 1787856 h 2511188"/>
                <a:gd name="connsiteX60" fmla="*/ 1897039 w 3985147"/>
                <a:gd name="connsiteY60" fmla="*/ 1842448 h 2511188"/>
                <a:gd name="connsiteX61" fmla="*/ 1869744 w 3985147"/>
                <a:gd name="connsiteY61" fmla="*/ 1883391 h 2511188"/>
                <a:gd name="connsiteX62" fmla="*/ 1828800 w 3985147"/>
                <a:gd name="connsiteY62" fmla="*/ 1910686 h 2511188"/>
                <a:gd name="connsiteX63" fmla="*/ 1733266 w 3985147"/>
                <a:gd name="connsiteY63" fmla="*/ 2033516 h 2511188"/>
                <a:gd name="connsiteX64" fmla="*/ 1678675 w 3985147"/>
                <a:gd name="connsiteY64" fmla="*/ 2115403 h 2511188"/>
                <a:gd name="connsiteX65" fmla="*/ 1624084 w 3985147"/>
                <a:gd name="connsiteY65" fmla="*/ 2197289 h 2511188"/>
                <a:gd name="connsiteX66" fmla="*/ 1596789 w 3985147"/>
                <a:gd name="connsiteY66" fmla="*/ 2238233 h 2511188"/>
                <a:gd name="connsiteX67" fmla="*/ 1555845 w 3985147"/>
                <a:gd name="connsiteY67" fmla="*/ 2279176 h 2511188"/>
                <a:gd name="connsiteX68" fmla="*/ 1528550 w 3985147"/>
                <a:gd name="connsiteY68" fmla="*/ 2320119 h 2511188"/>
                <a:gd name="connsiteX69" fmla="*/ 1446663 w 3985147"/>
                <a:gd name="connsiteY69" fmla="*/ 2374710 h 2511188"/>
                <a:gd name="connsiteX70" fmla="*/ 1364777 w 3985147"/>
                <a:gd name="connsiteY70" fmla="*/ 2415653 h 2511188"/>
                <a:gd name="connsiteX71" fmla="*/ 1323833 w 3985147"/>
                <a:gd name="connsiteY71" fmla="*/ 2442949 h 2511188"/>
                <a:gd name="connsiteX72" fmla="*/ 1282890 w 3985147"/>
                <a:gd name="connsiteY72" fmla="*/ 2456597 h 2511188"/>
                <a:gd name="connsiteX73" fmla="*/ 1119117 w 3985147"/>
                <a:gd name="connsiteY73" fmla="*/ 2483892 h 2511188"/>
                <a:gd name="connsiteX74" fmla="*/ 982639 w 3985147"/>
                <a:gd name="connsiteY74" fmla="*/ 2511188 h 2511188"/>
                <a:gd name="connsiteX75" fmla="*/ 736980 w 3985147"/>
                <a:gd name="connsiteY75" fmla="*/ 2483892 h 2511188"/>
                <a:gd name="connsiteX76" fmla="*/ 614150 w 3985147"/>
                <a:gd name="connsiteY76" fmla="*/ 2374710 h 2511188"/>
                <a:gd name="connsiteX77" fmla="*/ 586854 w 3985147"/>
                <a:gd name="connsiteY77" fmla="*/ 2333767 h 2511188"/>
                <a:gd name="connsiteX78" fmla="*/ 545911 w 3985147"/>
                <a:gd name="connsiteY78" fmla="*/ 2306471 h 2511188"/>
                <a:gd name="connsiteX79" fmla="*/ 518615 w 3985147"/>
                <a:gd name="connsiteY79" fmla="*/ 2265528 h 2511188"/>
                <a:gd name="connsiteX80" fmla="*/ 464024 w 3985147"/>
                <a:gd name="connsiteY80" fmla="*/ 2142698 h 2511188"/>
                <a:gd name="connsiteX81" fmla="*/ 423081 w 3985147"/>
                <a:gd name="connsiteY81" fmla="*/ 2047164 h 2511188"/>
                <a:gd name="connsiteX82" fmla="*/ 395786 w 3985147"/>
                <a:gd name="connsiteY82" fmla="*/ 2006221 h 2511188"/>
                <a:gd name="connsiteX83" fmla="*/ 368490 w 3985147"/>
                <a:gd name="connsiteY83" fmla="*/ 1924334 h 2511188"/>
                <a:gd name="connsiteX84" fmla="*/ 286603 w 3985147"/>
                <a:gd name="connsiteY84" fmla="*/ 1801504 h 2511188"/>
                <a:gd name="connsiteX85" fmla="*/ 232012 w 3985147"/>
                <a:gd name="connsiteY85" fmla="*/ 1719618 h 2511188"/>
                <a:gd name="connsiteX86" fmla="*/ 191069 w 3985147"/>
                <a:gd name="connsiteY86" fmla="*/ 1678674 h 2511188"/>
                <a:gd name="connsiteX87" fmla="*/ 136478 w 3985147"/>
                <a:gd name="connsiteY87" fmla="*/ 1596788 h 2511188"/>
                <a:gd name="connsiteX88" fmla="*/ 122830 w 3985147"/>
                <a:gd name="connsiteY88" fmla="*/ 1555845 h 2511188"/>
                <a:gd name="connsiteX89" fmla="*/ 68239 w 3985147"/>
                <a:gd name="connsiteY89" fmla="*/ 1473958 h 2511188"/>
                <a:gd name="connsiteX90" fmla="*/ 40944 w 3985147"/>
                <a:gd name="connsiteY90" fmla="*/ 1433015 h 2511188"/>
                <a:gd name="connsiteX91" fmla="*/ 13648 w 3985147"/>
                <a:gd name="connsiteY91" fmla="*/ 1351128 h 2511188"/>
                <a:gd name="connsiteX92" fmla="*/ 0 w 3985147"/>
                <a:gd name="connsiteY92" fmla="*/ 1310185 h 2511188"/>
                <a:gd name="connsiteX93" fmla="*/ 13648 w 3985147"/>
                <a:gd name="connsiteY93" fmla="*/ 1037230 h 2511188"/>
                <a:gd name="connsiteX94" fmla="*/ 27296 w 3985147"/>
                <a:gd name="connsiteY94" fmla="*/ 996286 h 2511188"/>
                <a:gd name="connsiteX95" fmla="*/ 68239 w 3985147"/>
                <a:gd name="connsiteY95" fmla="*/ 968991 h 2511188"/>
                <a:gd name="connsiteX96" fmla="*/ 95535 w 3985147"/>
                <a:gd name="connsiteY96" fmla="*/ 928048 h 2511188"/>
                <a:gd name="connsiteX97" fmla="*/ 109183 w 3985147"/>
                <a:gd name="connsiteY97" fmla="*/ 887104 h 2511188"/>
                <a:gd name="connsiteX98" fmla="*/ 150126 w 3985147"/>
                <a:gd name="connsiteY98" fmla="*/ 859809 h 2511188"/>
                <a:gd name="connsiteX99" fmla="*/ 177421 w 3985147"/>
                <a:gd name="connsiteY99" fmla="*/ 777922 h 2511188"/>
                <a:gd name="connsiteX100" fmla="*/ 259308 w 3985147"/>
                <a:gd name="connsiteY100" fmla="*/ 723331 h 2511188"/>
                <a:gd name="connsiteX101" fmla="*/ 286603 w 3985147"/>
                <a:gd name="connsiteY101" fmla="*/ 682388 h 2511188"/>
                <a:gd name="connsiteX102" fmla="*/ 327547 w 3985147"/>
                <a:gd name="connsiteY102" fmla="*/ 655092 h 2511188"/>
                <a:gd name="connsiteX103" fmla="*/ 313899 w 3985147"/>
                <a:gd name="connsiteY103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627797 w 3985147"/>
                <a:gd name="connsiteY5" fmla="*/ 13648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517764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436351 w 3985147"/>
                <a:gd name="connsiteY3" fmla="*/ 382137 h 2511188"/>
                <a:gd name="connsiteX4" fmla="*/ 517764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436351 w 3985147"/>
                <a:gd name="connsiteY3" fmla="*/ 382137 h 2511188"/>
                <a:gd name="connsiteX4" fmla="*/ 517764 w 3985147"/>
                <a:gd name="connsiteY4" fmla="*/ 232012 h 2511188"/>
                <a:gd name="connsiteX5" fmla="*/ 858200 w 3985147"/>
                <a:gd name="connsiteY5" fmla="*/ 1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575714 w 3985147"/>
                <a:gd name="connsiteY48" fmla="*/ 1448122 h 2512648"/>
                <a:gd name="connsiteX49" fmla="*/ 2784144 w 3985147"/>
                <a:gd name="connsiteY49" fmla="*/ 1461770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575714 w 3985147"/>
                <a:gd name="connsiteY48" fmla="*/ 1448122 h 2512648"/>
                <a:gd name="connsiteX49" fmla="*/ 2960336 w 3985147"/>
                <a:gd name="connsiteY49" fmla="*/ 1352588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385969 w 3985147"/>
                <a:gd name="connsiteY48" fmla="*/ 1461770 h 2512648"/>
                <a:gd name="connsiteX49" fmla="*/ 2960336 w 3985147"/>
                <a:gd name="connsiteY49" fmla="*/ 1352588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55961"/>
                <a:gd name="connsiteX1" fmla="*/ 313899 w 3985147"/>
                <a:gd name="connsiteY1" fmla="*/ 683848 h 2555961"/>
                <a:gd name="connsiteX2" fmla="*/ 368490 w 3985147"/>
                <a:gd name="connsiteY2" fmla="*/ 574666 h 2555961"/>
                <a:gd name="connsiteX3" fmla="*/ 436351 w 3985147"/>
                <a:gd name="connsiteY3" fmla="*/ 383597 h 2555961"/>
                <a:gd name="connsiteX4" fmla="*/ 517764 w 3985147"/>
                <a:gd name="connsiteY4" fmla="*/ 233472 h 2555961"/>
                <a:gd name="connsiteX5" fmla="*/ 858200 w 3985147"/>
                <a:gd name="connsiteY5" fmla="*/ 1461 h 2555961"/>
                <a:gd name="connsiteX6" fmla="*/ 1255595 w 3985147"/>
                <a:gd name="connsiteY6" fmla="*/ 28755 h 2555961"/>
                <a:gd name="connsiteX7" fmla="*/ 1107077 w 3985147"/>
                <a:gd name="connsiteY7" fmla="*/ 1460 h 2555961"/>
                <a:gd name="connsiteX8" fmla="*/ 1378424 w 3985147"/>
                <a:gd name="connsiteY8" fmla="*/ 69699 h 2555961"/>
                <a:gd name="connsiteX9" fmla="*/ 1419368 w 3985147"/>
                <a:gd name="connsiteY9" fmla="*/ 96994 h 2555961"/>
                <a:gd name="connsiteX10" fmla="*/ 1501254 w 3985147"/>
                <a:gd name="connsiteY10" fmla="*/ 124290 h 2555961"/>
                <a:gd name="connsiteX11" fmla="*/ 1583141 w 3985147"/>
                <a:gd name="connsiteY11" fmla="*/ 178881 h 2555961"/>
                <a:gd name="connsiteX12" fmla="*/ 1665027 w 3985147"/>
                <a:gd name="connsiteY12" fmla="*/ 219824 h 2555961"/>
                <a:gd name="connsiteX13" fmla="*/ 1746914 w 3985147"/>
                <a:gd name="connsiteY13" fmla="*/ 233472 h 2555961"/>
                <a:gd name="connsiteX14" fmla="*/ 1924335 w 3985147"/>
                <a:gd name="connsiteY14" fmla="*/ 219824 h 2555961"/>
                <a:gd name="connsiteX15" fmla="*/ 2006221 w 3985147"/>
                <a:gd name="connsiteY15" fmla="*/ 192528 h 2555961"/>
                <a:gd name="connsiteX16" fmla="*/ 2088108 w 3985147"/>
                <a:gd name="connsiteY16" fmla="*/ 137937 h 2555961"/>
                <a:gd name="connsiteX17" fmla="*/ 2210938 w 3985147"/>
                <a:gd name="connsiteY17" fmla="*/ 69699 h 2555961"/>
                <a:gd name="connsiteX18" fmla="*/ 2251881 w 3985147"/>
                <a:gd name="connsiteY18" fmla="*/ 42403 h 2555961"/>
                <a:gd name="connsiteX19" fmla="*/ 2429302 w 3985147"/>
                <a:gd name="connsiteY19" fmla="*/ 1460 h 2555961"/>
                <a:gd name="connsiteX20" fmla="*/ 2852383 w 3985147"/>
                <a:gd name="connsiteY20" fmla="*/ 28755 h 2555961"/>
                <a:gd name="connsiteX21" fmla="*/ 2975212 w 3985147"/>
                <a:gd name="connsiteY21" fmla="*/ 83346 h 2555961"/>
                <a:gd name="connsiteX22" fmla="*/ 3016156 w 3985147"/>
                <a:gd name="connsiteY22" fmla="*/ 96994 h 2555961"/>
                <a:gd name="connsiteX23" fmla="*/ 3098042 w 3985147"/>
                <a:gd name="connsiteY23" fmla="*/ 137937 h 2555961"/>
                <a:gd name="connsiteX24" fmla="*/ 3138986 w 3985147"/>
                <a:gd name="connsiteY24" fmla="*/ 165233 h 2555961"/>
                <a:gd name="connsiteX25" fmla="*/ 3220872 w 3985147"/>
                <a:gd name="connsiteY25" fmla="*/ 192528 h 2555961"/>
                <a:gd name="connsiteX26" fmla="*/ 3302759 w 3985147"/>
                <a:gd name="connsiteY26" fmla="*/ 247119 h 2555961"/>
                <a:gd name="connsiteX27" fmla="*/ 3343702 w 3985147"/>
                <a:gd name="connsiteY27" fmla="*/ 260767 h 2555961"/>
                <a:gd name="connsiteX28" fmla="*/ 3384645 w 3985147"/>
                <a:gd name="connsiteY28" fmla="*/ 288063 h 2555961"/>
                <a:gd name="connsiteX29" fmla="*/ 3425589 w 3985147"/>
                <a:gd name="connsiteY29" fmla="*/ 301711 h 2555961"/>
                <a:gd name="connsiteX30" fmla="*/ 3466532 w 3985147"/>
                <a:gd name="connsiteY30" fmla="*/ 329006 h 2555961"/>
                <a:gd name="connsiteX31" fmla="*/ 3507475 w 3985147"/>
                <a:gd name="connsiteY31" fmla="*/ 342654 h 2555961"/>
                <a:gd name="connsiteX32" fmla="*/ 3589362 w 3985147"/>
                <a:gd name="connsiteY32" fmla="*/ 383597 h 2555961"/>
                <a:gd name="connsiteX33" fmla="*/ 3630305 w 3985147"/>
                <a:gd name="connsiteY33" fmla="*/ 424540 h 2555961"/>
                <a:gd name="connsiteX34" fmla="*/ 3712192 w 3985147"/>
                <a:gd name="connsiteY34" fmla="*/ 479131 h 2555961"/>
                <a:gd name="connsiteX35" fmla="*/ 3753135 w 3985147"/>
                <a:gd name="connsiteY35" fmla="*/ 520075 h 2555961"/>
                <a:gd name="connsiteX36" fmla="*/ 3794078 w 3985147"/>
                <a:gd name="connsiteY36" fmla="*/ 547370 h 2555961"/>
                <a:gd name="connsiteX37" fmla="*/ 3862317 w 3985147"/>
                <a:gd name="connsiteY37" fmla="*/ 629257 h 2555961"/>
                <a:gd name="connsiteX38" fmla="*/ 3889612 w 3985147"/>
                <a:gd name="connsiteY38" fmla="*/ 683848 h 2555961"/>
                <a:gd name="connsiteX39" fmla="*/ 3944203 w 3985147"/>
                <a:gd name="connsiteY39" fmla="*/ 765734 h 2555961"/>
                <a:gd name="connsiteX40" fmla="*/ 3971499 w 3985147"/>
                <a:gd name="connsiteY40" fmla="*/ 847621 h 2555961"/>
                <a:gd name="connsiteX41" fmla="*/ 3985147 w 3985147"/>
                <a:gd name="connsiteY41" fmla="*/ 970451 h 2555961"/>
                <a:gd name="connsiteX42" fmla="*/ 3971499 w 3985147"/>
                <a:gd name="connsiteY42" fmla="*/ 1229758 h 2555961"/>
                <a:gd name="connsiteX43" fmla="*/ 3916908 w 3985147"/>
                <a:gd name="connsiteY43" fmla="*/ 1352588 h 2555961"/>
                <a:gd name="connsiteX44" fmla="*/ 3875965 w 3985147"/>
                <a:gd name="connsiteY44" fmla="*/ 1366236 h 2555961"/>
                <a:gd name="connsiteX45" fmla="*/ 3835021 w 3985147"/>
                <a:gd name="connsiteY45" fmla="*/ 1393531 h 2555961"/>
                <a:gd name="connsiteX46" fmla="*/ 3794078 w 3985147"/>
                <a:gd name="connsiteY46" fmla="*/ 1407179 h 2555961"/>
                <a:gd name="connsiteX47" fmla="*/ 3753135 w 3985147"/>
                <a:gd name="connsiteY47" fmla="*/ 1434475 h 2555961"/>
                <a:gd name="connsiteX48" fmla="*/ 3385969 w 3985147"/>
                <a:gd name="connsiteY48" fmla="*/ 1461770 h 2555961"/>
                <a:gd name="connsiteX49" fmla="*/ 2960336 w 3985147"/>
                <a:gd name="connsiteY49" fmla="*/ 1352588 h 2555961"/>
                <a:gd name="connsiteX50" fmla="*/ 2511189 w 3985147"/>
                <a:gd name="connsiteY50" fmla="*/ 1489066 h 2555961"/>
                <a:gd name="connsiteX51" fmla="*/ 2456597 w 3985147"/>
                <a:gd name="connsiteY51" fmla="*/ 1502713 h 2555961"/>
                <a:gd name="connsiteX52" fmla="*/ 2415654 w 3985147"/>
                <a:gd name="connsiteY52" fmla="*/ 1530009 h 2555961"/>
                <a:gd name="connsiteX53" fmla="*/ 2320120 w 3985147"/>
                <a:gd name="connsiteY53" fmla="*/ 1570952 h 2555961"/>
                <a:gd name="connsiteX54" fmla="*/ 2224586 w 3985147"/>
                <a:gd name="connsiteY54" fmla="*/ 1625543 h 2555961"/>
                <a:gd name="connsiteX55" fmla="*/ 2169995 w 3985147"/>
                <a:gd name="connsiteY55" fmla="*/ 1666487 h 2555961"/>
                <a:gd name="connsiteX56" fmla="*/ 2088108 w 3985147"/>
                <a:gd name="connsiteY56" fmla="*/ 1693782 h 2555961"/>
                <a:gd name="connsiteX57" fmla="*/ 2006221 w 3985147"/>
                <a:gd name="connsiteY57" fmla="*/ 1762021 h 2555961"/>
                <a:gd name="connsiteX58" fmla="*/ 1965278 w 3985147"/>
                <a:gd name="connsiteY58" fmla="*/ 1789316 h 2555961"/>
                <a:gd name="connsiteX59" fmla="*/ 1897039 w 3985147"/>
                <a:gd name="connsiteY59" fmla="*/ 1843908 h 2555961"/>
                <a:gd name="connsiteX60" fmla="*/ 1869744 w 3985147"/>
                <a:gd name="connsiteY60" fmla="*/ 1884851 h 2555961"/>
                <a:gd name="connsiteX61" fmla="*/ 1828800 w 3985147"/>
                <a:gd name="connsiteY61" fmla="*/ 1912146 h 2555961"/>
                <a:gd name="connsiteX62" fmla="*/ 1733266 w 3985147"/>
                <a:gd name="connsiteY62" fmla="*/ 2034976 h 2555961"/>
                <a:gd name="connsiteX63" fmla="*/ 1678675 w 3985147"/>
                <a:gd name="connsiteY63" fmla="*/ 2116863 h 2555961"/>
                <a:gd name="connsiteX64" fmla="*/ 1624084 w 3985147"/>
                <a:gd name="connsiteY64" fmla="*/ 2198749 h 2555961"/>
                <a:gd name="connsiteX65" fmla="*/ 1596789 w 3985147"/>
                <a:gd name="connsiteY65" fmla="*/ 2239693 h 2555961"/>
                <a:gd name="connsiteX66" fmla="*/ 1555845 w 3985147"/>
                <a:gd name="connsiteY66" fmla="*/ 2280636 h 2555961"/>
                <a:gd name="connsiteX67" fmla="*/ 1528550 w 3985147"/>
                <a:gd name="connsiteY67" fmla="*/ 2321579 h 2555961"/>
                <a:gd name="connsiteX68" fmla="*/ 1446663 w 3985147"/>
                <a:gd name="connsiteY68" fmla="*/ 2376170 h 2555961"/>
                <a:gd name="connsiteX69" fmla="*/ 1364777 w 3985147"/>
                <a:gd name="connsiteY69" fmla="*/ 2417113 h 2555961"/>
                <a:gd name="connsiteX70" fmla="*/ 1323833 w 3985147"/>
                <a:gd name="connsiteY70" fmla="*/ 2444409 h 2555961"/>
                <a:gd name="connsiteX71" fmla="*/ 1282890 w 3985147"/>
                <a:gd name="connsiteY71" fmla="*/ 2458057 h 2555961"/>
                <a:gd name="connsiteX72" fmla="*/ 1159777 w 3985147"/>
                <a:gd name="connsiteY72" fmla="*/ 2553591 h 2555961"/>
                <a:gd name="connsiteX73" fmla="*/ 982639 w 3985147"/>
                <a:gd name="connsiteY73" fmla="*/ 2512648 h 2555961"/>
                <a:gd name="connsiteX74" fmla="*/ 736980 w 3985147"/>
                <a:gd name="connsiteY74" fmla="*/ 2485352 h 2555961"/>
                <a:gd name="connsiteX75" fmla="*/ 614150 w 3985147"/>
                <a:gd name="connsiteY75" fmla="*/ 2376170 h 2555961"/>
                <a:gd name="connsiteX76" fmla="*/ 586854 w 3985147"/>
                <a:gd name="connsiteY76" fmla="*/ 2335227 h 2555961"/>
                <a:gd name="connsiteX77" fmla="*/ 545911 w 3985147"/>
                <a:gd name="connsiteY77" fmla="*/ 2307931 h 2555961"/>
                <a:gd name="connsiteX78" fmla="*/ 518615 w 3985147"/>
                <a:gd name="connsiteY78" fmla="*/ 2266988 h 2555961"/>
                <a:gd name="connsiteX79" fmla="*/ 464024 w 3985147"/>
                <a:gd name="connsiteY79" fmla="*/ 2144158 h 2555961"/>
                <a:gd name="connsiteX80" fmla="*/ 423081 w 3985147"/>
                <a:gd name="connsiteY80" fmla="*/ 2048624 h 2555961"/>
                <a:gd name="connsiteX81" fmla="*/ 395786 w 3985147"/>
                <a:gd name="connsiteY81" fmla="*/ 2007681 h 2555961"/>
                <a:gd name="connsiteX82" fmla="*/ 368490 w 3985147"/>
                <a:gd name="connsiteY82" fmla="*/ 1925794 h 2555961"/>
                <a:gd name="connsiteX83" fmla="*/ 286603 w 3985147"/>
                <a:gd name="connsiteY83" fmla="*/ 1802964 h 2555961"/>
                <a:gd name="connsiteX84" fmla="*/ 232012 w 3985147"/>
                <a:gd name="connsiteY84" fmla="*/ 1721078 h 2555961"/>
                <a:gd name="connsiteX85" fmla="*/ 191069 w 3985147"/>
                <a:gd name="connsiteY85" fmla="*/ 1680134 h 2555961"/>
                <a:gd name="connsiteX86" fmla="*/ 136478 w 3985147"/>
                <a:gd name="connsiteY86" fmla="*/ 1598248 h 2555961"/>
                <a:gd name="connsiteX87" fmla="*/ 122830 w 3985147"/>
                <a:gd name="connsiteY87" fmla="*/ 1557305 h 2555961"/>
                <a:gd name="connsiteX88" fmla="*/ 68239 w 3985147"/>
                <a:gd name="connsiteY88" fmla="*/ 1475418 h 2555961"/>
                <a:gd name="connsiteX89" fmla="*/ 40944 w 3985147"/>
                <a:gd name="connsiteY89" fmla="*/ 1434475 h 2555961"/>
                <a:gd name="connsiteX90" fmla="*/ 13648 w 3985147"/>
                <a:gd name="connsiteY90" fmla="*/ 1352588 h 2555961"/>
                <a:gd name="connsiteX91" fmla="*/ 0 w 3985147"/>
                <a:gd name="connsiteY91" fmla="*/ 1311645 h 2555961"/>
                <a:gd name="connsiteX92" fmla="*/ 13648 w 3985147"/>
                <a:gd name="connsiteY92" fmla="*/ 1038690 h 2555961"/>
                <a:gd name="connsiteX93" fmla="*/ 27296 w 3985147"/>
                <a:gd name="connsiteY93" fmla="*/ 997746 h 2555961"/>
                <a:gd name="connsiteX94" fmla="*/ 68239 w 3985147"/>
                <a:gd name="connsiteY94" fmla="*/ 970451 h 2555961"/>
                <a:gd name="connsiteX95" fmla="*/ 95535 w 3985147"/>
                <a:gd name="connsiteY95" fmla="*/ 929508 h 2555961"/>
                <a:gd name="connsiteX96" fmla="*/ 109183 w 3985147"/>
                <a:gd name="connsiteY96" fmla="*/ 888564 h 2555961"/>
                <a:gd name="connsiteX97" fmla="*/ 150126 w 3985147"/>
                <a:gd name="connsiteY97" fmla="*/ 861269 h 2555961"/>
                <a:gd name="connsiteX98" fmla="*/ 177421 w 3985147"/>
                <a:gd name="connsiteY98" fmla="*/ 779382 h 2555961"/>
                <a:gd name="connsiteX99" fmla="*/ 259308 w 3985147"/>
                <a:gd name="connsiteY99" fmla="*/ 724791 h 2555961"/>
                <a:gd name="connsiteX100" fmla="*/ 286603 w 3985147"/>
                <a:gd name="connsiteY100" fmla="*/ 683848 h 2555961"/>
                <a:gd name="connsiteX101" fmla="*/ 327547 w 3985147"/>
                <a:gd name="connsiteY101" fmla="*/ 656552 h 2555961"/>
                <a:gd name="connsiteX102" fmla="*/ 313899 w 3985147"/>
                <a:gd name="connsiteY102" fmla="*/ 683848 h 2555961"/>
                <a:gd name="connsiteX0" fmla="*/ 313899 w 3985147"/>
                <a:gd name="connsiteY0" fmla="*/ 683848 h 2557759"/>
                <a:gd name="connsiteX1" fmla="*/ 313899 w 3985147"/>
                <a:gd name="connsiteY1" fmla="*/ 683848 h 2557759"/>
                <a:gd name="connsiteX2" fmla="*/ 368490 w 3985147"/>
                <a:gd name="connsiteY2" fmla="*/ 574666 h 2557759"/>
                <a:gd name="connsiteX3" fmla="*/ 436351 w 3985147"/>
                <a:gd name="connsiteY3" fmla="*/ 383597 h 2557759"/>
                <a:gd name="connsiteX4" fmla="*/ 517764 w 3985147"/>
                <a:gd name="connsiteY4" fmla="*/ 233472 h 2557759"/>
                <a:gd name="connsiteX5" fmla="*/ 858200 w 3985147"/>
                <a:gd name="connsiteY5" fmla="*/ 1461 h 2557759"/>
                <a:gd name="connsiteX6" fmla="*/ 1255595 w 3985147"/>
                <a:gd name="connsiteY6" fmla="*/ 28755 h 2557759"/>
                <a:gd name="connsiteX7" fmla="*/ 1107077 w 3985147"/>
                <a:gd name="connsiteY7" fmla="*/ 1460 h 2557759"/>
                <a:gd name="connsiteX8" fmla="*/ 1378424 w 3985147"/>
                <a:gd name="connsiteY8" fmla="*/ 69699 h 2557759"/>
                <a:gd name="connsiteX9" fmla="*/ 1419368 w 3985147"/>
                <a:gd name="connsiteY9" fmla="*/ 96994 h 2557759"/>
                <a:gd name="connsiteX10" fmla="*/ 1501254 w 3985147"/>
                <a:gd name="connsiteY10" fmla="*/ 124290 h 2557759"/>
                <a:gd name="connsiteX11" fmla="*/ 1583141 w 3985147"/>
                <a:gd name="connsiteY11" fmla="*/ 178881 h 2557759"/>
                <a:gd name="connsiteX12" fmla="*/ 1665027 w 3985147"/>
                <a:gd name="connsiteY12" fmla="*/ 219824 h 2557759"/>
                <a:gd name="connsiteX13" fmla="*/ 1746914 w 3985147"/>
                <a:gd name="connsiteY13" fmla="*/ 233472 h 2557759"/>
                <a:gd name="connsiteX14" fmla="*/ 1924335 w 3985147"/>
                <a:gd name="connsiteY14" fmla="*/ 219824 h 2557759"/>
                <a:gd name="connsiteX15" fmla="*/ 2006221 w 3985147"/>
                <a:gd name="connsiteY15" fmla="*/ 192528 h 2557759"/>
                <a:gd name="connsiteX16" fmla="*/ 2088108 w 3985147"/>
                <a:gd name="connsiteY16" fmla="*/ 137937 h 2557759"/>
                <a:gd name="connsiteX17" fmla="*/ 2210938 w 3985147"/>
                <a:gd name="connsiteY17" fmla="*/ 69699 h 2557759"/>
                <a:gd name="connsiteX18" fmla="*/ 2251881 w 3985147"/>
                <a:gd name="connsiteY18" fmla="*/ 42403 h 2557759"/>
                <a:gd name="connsiteX19" fmla="*/ 2429302 w 3985147"/>
                <a:gd name="connsiteY19" fmla="*/ 1460 h 2557759"/>
                <a:gd name="connsiteX20" fmla="*/ 2852383 w 3985147"/>
                <a:gd name="connsiteY20" fmla="*/ 28755 h 2557759"/>
                <a:gd name="connsiteX21" fmla="*/ 2975212 w 3985147"/>
                <a:gd name="connsiteY21" fmla="*/ 83346 h 2557759"/>
                <a:gd name="connsiteX22" fmla="*/ 3016156 w 3985147"/>
                <a:gd name="connsiteY22" fmla="*/ 96994 h 2557759"/>
                <a:gd name="connsiteX23" fmla="*/ 3098042 w 3985147"/>
                <a:gd name="connsiteY23" fmla="*/ 137937 h 2557759"/>
                <a:gd name="connsiteX24" fmla="*/ 3138986 w 3985147"/>
                <a:gd name="connsiteY24" fmla="*/ 165233 h 2557759"/>
                <a:gd name="connsiteX25" fmla="*/ 3220872 w 3985147"/>
                <a:gd name="connsiteY25" fmla="*/ 192528 h 2557759"/>
                <a:gd name="connsiteX26" fmla="*/ 3302759 w 3985147"/>
                <a:gd name="connsiteY26" fmla="*/ 247119 h 2557759"/>
                <a:gd name="connsiteX27" fmla="*/ 3343702 w 3985147"/>
                <a:gd name="connsiteY27" fmla="*/ 260767 h 2557759"/>
                <a:gd name="connsiteX28" fmla="*/ 3384645 w 3985147"/>
                <a:gd name="connsiteY28" fmla="*/ 288063 h 2557759"/>
                <a:gd name="connsiteX29" fmla="*/ 3425589 w 3985147"/>
                <a:gd name="connsiteY29" fmla="*/ 301711 h 2557759"/>
                <a:gd name="connsiteX30" fmla="*/ 3466532 w 3985147"/>
                <a:gd name="connsiteY30" fmla="*/ 329006 h 2557759"/>
                <a:gd name="connsiteX31" fmla="*/ 3507475 w 3985147"/>
                <a:gd name="connsiteY31" fmla="*/ 342654 h 2557759"/>
                <a:gd name="connsiteX32" fmla="*/ 3589362 w 3985147"/>
                <a:gd name="connsiteY32" fmla="*/ 383597 h 2557759"/>
                <a:gd name="connsiteX33" fmla="*/ 3630305 w 3985147"/>
                <a:gd name="connsiteY33" fmla="*/ 424540 h 2557759"/>
                <a:gd name="connsiteX34" fmla="*/ 3712192 w 3985147"/>
                <a:gd name="connsiteY34" fmla="*/ 479131 h 2557759"/>
                <a:gd name="connsiteX35" fmla="*/ 3753135 w 3985147"/>
                <a:gd name="connsiteY35" fmla="*/ 520075 h 2557759"/>
                <a:gd name="connsiteX36" fmla="*/ 3794078 w 3985147"/>
                <a:gd name="connsiteY36" fmla="*/ 547370 h 2557759"/>
                <a:gd name="connsiteX37" fmla="*/ 3862317 w 3985147"/>
                <a:gd name="connsiteY37" fmla="*/ 629257 h 2557759"/>
                <a:gd name="connsiteX38" fmla="*/ 3889612 w 3985147"/>
                <a:gd name="connsiteY38" fmla="*/ 683848 h 2557759"/>
                <a:gd name="connsiteX39" fmla="*/ 3944203 w 3985147"/>
                <a:gd name="connsiteY39" fmla="*/ 765734 h 2557759"/>
                <a:gd name="connsiteX40" fmla="*/ 3971499 w 3985147"/>
                <a:gd name="connsiteY40" fmla="*/ 847621 h 2557759"/>
                <a:gd name="connsiteX41" fmla="*/ 3985147 w 3985147"/>
                <a:gd name="connsiteY41" fmla="*/ 970451 h 2557759"/>
                <a:gd name="connsiteX42" fmla="*/ 3971499 w 3985147"/>
                <a:gd name="connsiteY42" fmla="*/ 1229758 h 2557759"/>
                <a:gd name="connsiteX43" fmla="*/ 3916908 w 3985147"/>
                <a:gd name="connsiteY43" fmla="*/ 1352588 h 2557759"/>
                <a:gd name="connsiteX44" fmla="*/ 3875965 w 3985147"/>
                <a:gd name="connsiteY44" fmla="*/ 1366236 h 2557759"/>
                <a:gd name="connsiteX45" fmla="*/ 3835021 w 3985147"/>
                <a:gd name="connsiteY45" fmla="*/ 1393531 h 2557759"/>
                <a:gd name="connsiteX46" fmla="*/ 3794078 w 3985147"/>
                <a:gd name="connsiteY46" fmla="*/ 1407179 h 2557759"/>
                <a:gd name="connsiteX47" fmla="*/ 3753135 w 3985147"/>
                <a:gd name="connsiteY47" fmla="*/ 1434475 h 2557759"/>
                <a:gd name="connsiteX48" fmla="*/ 3385969 w 3985147"/>
                <a:gd name="connsiteY48" fmla="*/ 1461770 h 2557759"/>
                <a:gd name="connsiteX49" fmla="*/ 2960336 w 3985147"/>
                <a:gd name="connsiteY49" fmla="*/ 1352588 h 2557759"/>
                <a:gd name="connsiteX50" fmla="*/ 2511189 w 3985147"/>
                <a:gd name="connsiteY50" fmla="*/ 1489066 h 2557759"/>
                <a:gd name="connsiteX51" fmla="*/ 2456597 w 3985147"/>
                <a:gd name="connsiteY51" fmla="*/ 1502713 h 2557759"/>
                <a:gd name="connsiteX52" fmla="*/ 2415654 w 3985147"/>
                <a:gd name="connsiteY52" fmla="*/ 1530009 h 2557759"/>
                <a:gd name="connsiteX53" fmla="*/ 2320120 w 3985147"/>
                <a:gd name="connsiteY53" fmla="*/ 1570952 h 2557759"/>
                <a:gd name="connsiteX54" fmla="*/ 2224586 w 3985147"/>
                <a:gd name="connsiteY54" fmla="*/ 1625543 h 2557759"/>
                <a:gd name="connsiteX55" fmla="*/ 2169995 w 3985147"/>
                <a:gd name="connsiteY55" fmla="*/ 1666487 h 2557759"/>
                <a:gd name="connsiteX56" fmla="*/ 2088108 w 3985147"/>
                <a:gd name="connsiteY56" fmla="*/ 1693782 h 2557759"/>
                <a:gd name="connsiteX57" fmla="*/ 2006221 w 3985147"/>
                <a:gd name="connsiteY57" fmla="*/ 1762021 h 2557759"/>
                <a:gd name="connsiteX58" fmla="*/ 1965278 w 3985147"/>
                <a:gd name="connsiteY58" fmla="*/ 1789316 h 2557759"/>
                <a:gd name="connsiteX59" fmla="*/ 1897039 w 3985147"/>
                <a:gd name="connsiteY59" fmla="*/ 1843908 h 2557759"/>
                <a:gd name="connsiteX60" fmla="*/ 1869744 w 3985147"/>
                <a:gd name="connsiteY60" fmla="*/ 1884851 h 2557759"/>
                <a:gd name="connsiteX61" fmla="*/ 1828800 w 3985147"/>
                <a:gd name="connsiteY61" fmla="*/ 1912146 h 2557759"/>
                <a:gd name="connsiteX62" fmla="*/ 1733266 w 3985147"/>
                <a:gd name="connsiteY62" fmla="*/ 2034976 h 2557759"/>
                <a:gd name="connsiteX63" fmla="*/ 1678675 w 3985147"/>
                <a:gd name="connsiteY63" fmla="*/ 2116863 h 2557759"/>
                <a:gd name="connsiteX64" fmla="*/ 1624084 w 3985147"/>
                <a:gd name="connsiteY64" fmla="*/ 2198749 h 2557759"/>
                <a:gd name="connsiteX65" fmla="*/ 1596789 w 3985147"/>
                <a:gd name="connsiteY65" fmla="*/ 2239693 h 2557759"/>
                <a:gd name="connsiteX66" fmla="*/ 1555845 w 3985147"/>
                <a:gd name="connsiteY66" fmla="*/ 2280636 h 2557759"/>
                <a:gd name="connsiteX67" fmla="*/ 1528550 w 3985147"/>
                <a:gd name="connsiteY67" fmla="*/ 2321579 h 2557759"/>
                <a:gd name="connsiteX68" fmla="*/ 1446663 w 3985147"/>
                <a:gd name="connsiteY68" fmla="*/ 2376170 h 2557759"/>
                <a:gd name="connsiteX69" fmla="*/ 1364777 w 3985147"/>
                <a:gd name="connsiteY69" fmla="*/ 2417113 h 2557759"/>
                <a:gd name="connsiteX70" fmla="*/ 1323833 w 3985147"/>
                <a:gd name="connsiteY70" fmla="*/ 2444409 h 2557759"/>
                <a:gd name="connsiteX71" fmla="*/ 1282890 w 3985147"/>
                <a:gd name="connsiteY71" fmla="*/ 2458057 h 2557759"/>
                <a:gd name="connsiteX72" fmla="*/ 1159777 w 3985147"/>
                <a:gd name="connsiteY72" fmla="*/ 2553591 h 2557759"/>
                <a:gd name="connsiteX73" fmla="*/ 969085 w 3985147"/>
                <a:gd name="connsiteY73" fmla="*/ 2553591 h 2557759"/>
                <a:gd name="connsiteX74" fmla="*/ 736980 w 3985147"/>
                <a:gd name="connsiteY74" fmla="*/ 2485352 h 2557759"/>
                <a:gd name="connsiteX75" fmla="*/ 614150 w 3985147"/>
                <a:gd name="connsiteY75" fmla="*/ 2376170 h 2557759"/>
                <a:gd name="connsiteX76" fmla="*/ 586854 w 3985147"/>
                <a:gd name="connsiteY76" fmla="*/ 2335227 h 2557759"/>
                <a:gd name="connsiteX77" fmla="*/ 545911 w 3985147"/>
                <a:gd name="connsiteY77" fmla="*/ 2307931 h 2557759"/>
                <a:gd name="connsiteX78" fmla="*/ 518615 w 3985147"/>
                <a:gd name="connsiteY78" fmla="*/ 2266988 h 2557759"/>
                <a:gd name="connsiteX79" fmla="*/ 464024 w 3985147"/>
                <a:gd name="connsiteY79" fmla="*/ 2144158 h 2557759"/>
                <a:gd name="connsiteX80" fmla="*/ 423081 w 3985147"/>
                <a:gd name="connsiteY80" fmla="*/ 2048624 h 2557759"/>
                <a:gd name="connsiteX81" fmla="*/ 395786 w 3985147"/>
                <a:gd name="connsiteY81" fmla="*/ 2007681 h 2557759"/>
                <a:gd name="connsiteX82" fmla="*/ 368490 w 3985147"/>
                <a:gd name="connsiteY82" fmla="*/ 1925794 h 2557759"/>
                <a:gd name="connsiteX83" fmla="*/ 286603 w 3985147"/>
                <a:gd name="connsiteY83" fmla="*/ 1802964 h 2557759"/>
                <a:gd name="connsiteX84" fmla="*/ 232012 w 3985147"/>
                <a:gd name="connsiteY84" fmla="*/ 1721078 h 2557759"/>
                <a:gd name="connsiteX85" fmla="*/ 191069 w 3985147"/>
                <a:gd name="connsiteY85" fmla="*/ 1680134 h 2557759"/>
                <a:gd name="connsiteX86" fmla="*/ 136478 w 3985147"/>
                <a:gd name="connsiteY86" fmla="*/ 1598248 h 2557759"/>
                <a:gd name="connsiteX87" fmla="*/ 122830 w 3985147"/>
                <a:gd name="connsiteY87" fmla="*/ 1557305 h 2557759"/>
                <a:gd name="connsiteX88" fmla="*/ 68239 w 3985147"/>
                <a:gd name="connsiteY88" fmla="*/ 1475418 h 2557759"/>
                <a:gd name="connsiteX89" fmla="*/ 40944 w 3985147"/>
                <a:gd name="connsiteY89" fmla="*/ 1434475 h 2557759"/>
                <a:gd name="connsiteX90" fmla="*/ 13648 w 3985147"/>
                <a:gd name="connsiteY90" fmla="*/ 1352588 h 2557759"/>
                <a:gd name="connsiteX91" fmla="*/ 0 w 3985147"/>
                <a:gd name="connsiteY91" fmla="*/ 1311645 h 2557759"/>
                <a:gd name="connsiteX92" fmla="*/ 13648 w 3985147"/>
                <a:gd name="connsiteY92" fmla="*/ 1038690 h 2557759"/>
                <a:gd name="connsiteX93" fmla="*/ 27296 w 3985147"/>
                <a:gd name="connsiteY93" fmla="*/ 997746 h 2557759"/>
                <a:gd name="connsiteX94" fmla="*/ 68239 w 3985147"/>
                <a:gd name="connsiteY94" fmla="*/ 970451 h 2557759"/>
                <a:gd name="connsiteX95" fmla="*/ 95535 w 3985147"/>
                <a:gd name="connsiteY95" fmla="*/ 929508 h 2557759"/>
                <a:gd name="connsiteX96" fmla="*/ 109183 w 3985147"/>
                <a:gd name="connsiteY96" fmla="*/ 888564 h 2557759"/>
                <a:gd name="connsiteX97" fmla="*/ 150126 w 3985147"/>
                <a:gd name="connsiteY97" fmla="*/ 861269 h 2557759"/>
                <a:gd name="connsiteX98" fmla="*/ 177421 w 3985147"/>
                <a:gd name="connsiteY98" fmla="*/ 779382 h 2557759"/>
                <a:gd name="connsiteX99" fmla="*/ 259308 w 3985147"/>
                <a:gd name="connsiteY99" fmla="*/ 724791 h 2557759"/>
                <a:gd name="connsiteX100" fmla="*/ 286603 w 3985147"/>
                <a:gd name="connsiteY100" fmla="*/ 683848 h 2557759"/>
                <a:gd name="connsiteX101" fmla="*/ 327547 w 3985147"/>
                <a:gd name="connsiteY101" fmla="*/ 656552 h 2557759"/>
                <a:gd name="connsiteX102" fmla="*/ 313899 w 3985147"/>
                <a:gd name="connsiteY102" fmla="*/ 683848 h 2557759"/>
                <a:gd name="connsiteX0" fmla="*/ 313899 w 3985147"/>
                <a:gd name="connsiteY0" fmla="*/ 683848 h 2558624"/>
                <a:gd name="connsiteX1" fmla="*/ 313899 w 3985147"/>
                <a:gd name="connsiteY1" fmla="*/ 683848 h 2558624"/>
                <a:gd name="connsiteX2" fmla="*/ 368490 w 3985147"/>
                <a:gd name="connsiteY2" fmla="*/ 574666 h 2558624"/>
                <a:gd name="connsiteX3" fmla="*/ 436351 w 3985147"/>
                <a:gd name="connsiteY3" fmla="*/ 383597 h 2558624"/>
                <a:gd name="connsiteX4" fmla="*/ 517764 w 3985147"/>
                <a:gd name="connsiteY4" fmla="*/ 233472 h 2558624"/>
                <a:gd name="connsiteX5" fmla="*/ 858200 w 3985147"/>
                <a:gd name="connsiteY5" fmla="*/ 1461 h 2558624"/>
                <a:gd name="connsiteX6" fmla="*/ 1255595 w 3985147"/>
                <a:gd name="connsiteY6" fmla="*/ 28755 h 2558624"/>
                <a:gd name="connsiteX7" fmla="*/ 1107077 w 3985147"/>
                <a:gd name="connsiteY7" fmla="*/ 1460 h 2558624"/>
                <a:gd name="connsiteX8" fmla="*/ 1378424 w 3985147"/>
                <a:gd name="connsiteY8" fmla="*/ 69699 h 2558624"/>
                <a:gd name="connsiteX9" fmla="*/ 1419368 w 3985147"/>
                <a:gd name="connsiteY9" fmla="*/ 96994 h 2558624"/>
                <a:gd name="connsiteX10" fmla="*/ 1501254 w 3985147"/>
                <a:gd name="connsiteY10" fmla="*/ 124290 h 2558624"/>
                <a:gd name="connsiteX11" fmla="*/ 1583141 w 3985147"/>
                <a:gd name="connsiteY11" fmla="*/ 178881 h 2558624"/>
                <a:gd name="connsiteX12" fmla="*/ 1665027 w 3985147"/>
                <a:gd name="connsiteY12" fmla="*/ 219824 h 2558624"/>
                <a:gd name="connsiteX13" fmla="*/ 1746914 w 3985147"/>
                <a:gd name="connsiteY13" fmla="*/ 233472 h 2558624"/>
                <a:gd name="connsiteX14" fmla="*/ 1924335 w 3985147"/>
                <a:gd name="connsiteY14" fmla="*/ 219824 h 2558624"/>
                <a:gd name="connsiteX15" fmla="*/ 2006221 w 3985147"/>
                <a:gd name="connsiteY15" fmla="*/ 192528 h 2558624"/>
                <a:gd name="connsiteX16" fmla="*/ 2088108 w 3985147"/>
                <a:gd name="connsiteY16" fmla="*/ 137937 h 2558624"/>
                <a:gd name="connsiteX17" fmla="*/ 2210938 w 3985147"/>
                <a:gd name="connsiteY17" fmla="*/ 69699 h 2558624"/>
                <a:gd name="connsiteX18" fmla="*/ 2251881 w 3985147"/>
                <a:gd name="connsiteY18" fmla="*/ 42403 h 2558624"/>
                <a:gd name="connsiteX19" fmla="*/ 2429302 w 3985147"/>
                <a:gd name="connsiteY19" fmla="*/ 1460 h 2558624"/>
                <a:gd name="connsiteX20" fmla="*/ 2852383 w 3985147"/>
                <a:gd name="connsiteY20" fmla="*/ 28755 h 2558624"/>
                <a:gd name="connsiteX21" fmla="*/ 2975212 w 3985147"/>
                <a:gd name="connsiteY21" fmla="*/ 83346 h 2558624"/>
                <a:gd name="connsiteX22" fmla="*/ 3016156 w 3985147"/>
                <a:gd name="connsiteY22" fmla="*/ 96994 h 2558624"/>
                <a:gd name="connsiteX23" fmla="*/ 3098042 w 3985147"/>
                <a:gd name="connsiteY23" fmla="*/ 137937 h 2558624"/>
                <a:gd name="connsiteX24" fmla="*/ 3138986 w 3985147"/>
                <a:gd name="connsiteY24" fmla="*/ 165233 h 2558624"/>
                <a:gd name="connsiteX25" fmla="*/ 3220872 w 3985147"/>
                <a:gd name="connsiteY25" fmla="*/ 192528 h 2558624"/>
                <a:gd name="connsiteX26" fmla="*/ 3302759 w 3985147"/>
                <a:gd name="connsiteY26" fmla="*/ 247119 h 2558624"/>
                <a:gd name="connsiteX27" fmla="*/ 3343702 w 3985147"/>
                <a:gd name="connsiteY27" fmla="*/ 260767 h 2558624"/>
                <a:gd name="connsiteX28" fmla="*/ 3384645 w 3985147"/>
                <a:gd name="connsiteY28" fmla="*/ 288063 h 2558624"/>
                <a:gd name="connsiteX29" fmla="*/ 3425589 w 3985147"/>
                <a:gd name="connsiteY29" fmla="*/ 301711 h 2558624"/>
                <a:gd name="connsiteX30" fmla="*/ 3466532 w 3985147"/>
                <a:gd name="connsiteY30" fmla="*/ 329006 h 2558624"/>
                <a:gd name="connsiteX31" fmla="*/ 3507475 w 3985147"/>
                <a:gd name="connsiteY31" fmla="*/ 342654 h 2558624"/>
                <a:gd name="connsiteX32" fmla="*/ 3589362 w 3985147"/>
                <a:gd name="connsiteY32" fmla="*/ 383597 h 2558624"/>
                <a:gd name="connsiteX33" fmla="*/ 3630305 w 3985147"/>
                <a:gd name="connsiteY33" fmla="*/ 424540 h 2558624"/>
                <a:gd name="connsiteX34" fmla="*/ 3712192 w 3985147"/>
                <a:gd name="connsiteY34" fmla="*/ 479131 h 2558624"/>
                <a:gd name="connsiteX35" fmla="*/ 3753135 w 3985147"/>
                <a:gd name="connsiteY35" fmla="*/ 520075 h 2558624"/>
                <a:gd name="connsiteX36" fmla="*/ 3794078 w 3985147"/>
                <a:gd name="connsiteY36" fmla="*/ 547370 h 2558624"/>
                <a:gd name="connsiteX37" fmla="*/ 3862317 w 3985147"/>
                <a:gd name="connsiteY37" fmla="*/ 629257 h 2558624"/>
                <a:gd name="connsiteX38" fmla="*/ 3889612 w 3985147"/>
                <a:gd name="connsiteY38" fmla="*/ 683848 h 2558624"/>
                <a:gd name="connsiteX39" fmla="*/ 3944203 w 3985147"/>
                <a:gd name="connsiteY39" fmla="*/ 765734 h 2558624"/>
                <a:gd name="connsiteX40" fmla="*/ 3971499 w 3985147"/>
                <a:gd name="connsiteY40" fmla="*/ 847621 h 2558624"/>
                <a:gd name="connsiteX41" fmla="*/ 3985147 w 3985147"/>
                <a:gd name="connsiteY41" fmla="*/ 970451 h 2558624"/>
                <a:gd name="connsiteX42" fmla="*/ 3971499 w 3985147"/>
                <a:gd name="connsiteY42" fmla="*/ 1229758 h 2558624"/>
                <a:gd name="connsiteX43" fmla="*/ 3916908 w 3985147"/>
                <a:gd name="connsiteY43" fmla="*/ 1352588 h 2558624"/>
                <a:gd name="connsiteX44" fmla="*/ 3875965 w 3985147"/>
                <a:gd name="connsiteY44" fmla="*/ 1366236 h 2558624"/>
                <a:gd name="connsiteX45" fmla="*/ 3835021 w 3985147"/>
                <a:gd name="connsiteY45" fmla="*/ 1393531 h 2558624"/>
                <a:gd name="connsiteX46" fmla="*/ 3794078 w 3985147"/>
                <a:gd name="connsiteY46" fmla="*/ 1407179 h 2558624"/>
                <a:gd name="connsiteX47" fmla="*/ 3753135 w 3985147"/>
                <a:gd name="connsiteY47" fmla="*/ 1434475 h 2558624"/>
                <a:gd name="connsiteX48" fmla="*/ 3385969 w 3985147"/>
                <a:gd name="connsiteY48" fmla="*/ 1461770 h 2558624"/>
                <a:gd name="connsiteX49" fmla="*/ 2960336 w 3985147"/>
                <a:gd name="connsiteY49" fmla="*/ 1352588 h 2558624"/>
                <a:gd name="connsiteX50" fmla="*/ 2511189 w 3985147"/>
                <a:gd name="connsiteY50" fmla="*/ 1489066 h 2558624"/>
                <a:gd name="connsiteX51" fmla="*/ 2456597 w 3985147"/>
                <a:gd name="connsiteY51" fmla="*/ 1502713 h 2558624"/>
                <a:gd name="connsiteX52" fmla="*/ 2415654 w 3985147"/>
                <a:gd name="connsiteY52" fmla="*/ 1530009 h 2558624"/>
                <a:gd name="connsiteX53" fmla="*/ 2320120 w 3985147"/>
                <a:gd name="connsiteY53" fmla="*/ 1570952 h 2558624"/>
                <a:gd name="connsiteX54" fmla="*/ 2224586 w 3985147"/>
                <a:gd name="connsiteY54" fmla="*/ 1625543 h 2558624"/>
                <a:gd name="connsiteX55" fmla="*/ 2169995 w 3985147"/>
                <a:gd name="connsiteY55" fmla="*/ 1666487 h 2558624"/>
                <a:gd name="connsiteX56" fmla="*/ 2088108 w 3985147"/>
                <a:gd name="connsiteY56" fmla="*/ 1693782 h 2558624"/>
                <a:gd name="connsiteX57" fmla="*/ 2006221 w 3985147"/>
                <a:gd name="connsiteY57" fmla="*/ 1762021 h 2558624"/>
                <a:gd name="connsiteX58" fmla="*/ 1965278 w 3985147"/>
                <a:gd name="connsiteY58" fmla="*/ 1789316 h 2558624"/>
                <a:gd name="connsiteX59" fmla="*/ 1897039 w 3985147"/>
                <a:gd name="connsiteY59" fmla="*/ 1843908 h 2558624"/>
                <a:gd name="connsiteX60" fmla="*/ 1869744 w 3985147"/>
                <a:gd name="connsiteY60" fmla="*/ 1884851 h 2558624"/>
                <a:gd name="connsiteX61" fmla="*/ 1828800 w 3985147"/>
                <a:gd name="connsiteY61" fmla="*/ 1912146 h 2558624"/>
                <a:gd name="connsiteX62" fmla="*/ 1733266 w 3985147"/>
                <a:gd name="connsiteY62" fmla="*/ 2034976 h 2558624"/>
                <a:gd name="connsiteX63" fmla="*/ 1678675 w 3985147"/>
                <a:gd name="connsiteY63" fmla="*/ 2116863 h 2558624"/>
                <a:gd name="connsiteX64" fmla="*/ 1624084 w 3985147"/>
                <a:gd name="connsiteY64" fmla="*/ 2198749 h 2558624"/>
                <a:gd name="connsiteX65" fmla="*/ 1596789 w 3985147"/>
                <a:gd name="connsiteY65" fmla="*/ 2239693 h 2558624"/>
                <a:gd name="connsiteX66" fmla="*/ 1555845 w 3985147"/>
                <a:gd name="connsiteY66" fmla="*/ 2280636 h 2558624"/>
                <a:gd name="connsiteX67" fmla="*/ 1528550 w 3985147"/>
                <a:gd name="connsiteY67" fmla="*/ 2321579 h 2558624"/>
                <a:gd name="connsiteX68" fmla="*/ 1446663 w 3985147"/>
                <a:gd name="connsiteY68" fmla="*/ 2376170 h 2558624"/>
                <a:gd name="connsiteX69" fmla="*/ 1364777 w 3985147"/>
                <a:gd name="connsiteY69" fmla="*/ 2417113 h 2558624"/>
                <a:gd name="connsiteX70" fmla="*/ 1323833 w 3985147"/>
                <a:gd name="connsiteY70" fmla="*/ 2444409 h 2558624"/>
                <a:gd name="connsiteX71" fmla="*/ 1159777 w 3985147"/>
                <a:gd name="connsiteY71" fmla="*/ 2553591 h 2558624"/>
                <a:gd name="connsiteX72" fmla="*/ 969085 w 3985147"/>
                <a:gd name="connsiteY72" fmla="*/ 2553591 h 2558624"/>
                <a:gd name="connsiteX73" fmla="*/ 736980 w 3985147"/>
                <a:gd name="connsiteY73" fmla="*/ 2485352 h 2558624"/>
                <a:gd name="connsiteX74" fmla="*/ 614150 w 3985147"/>
                <a:gd name="connsiteY74" fmla="*/ 2376170 h 2558624"/>
                <a:gd name="connsiteX75" fmla="*/ 586854 w 3985147"/>
                <a:gd name="connsiteY75" fmla="*/ 2335227 h 2558624"/>
                <a:gd name="connsiteX76" fmla="*/ 545911 w 3985147"/>
                <a:gd name="connsiteY76" fmla="*/ 2307931 h 2558624"/>
                <a:gd name="connsiteX77" fmla="*/ 518615 w 3985147"/>
                <a:gd name="connsiteY77" fmla="*/ 2266988 h 2558624"/>
                <a:gd name="connsiteX78" fmla="*/ 464024 w 3985147"/>
                <a:gd name="connsiteY78" fmla="*/ 2144158 h 2558624"/>
                <a:gd name="connsiteX79" fmla="*/ 423081 w 3985147"/>
                <a:gd name="connsiteY79" fmla="*/ 2048624 h 2558624"/>
                <a:gd name="connsiteX80" fmla="*/ 395786 w 3985147"/>
                <a:gd name="connsiteY80" fmla="*/ 2007681 h 2558624"/>
                <a:gd name="connsiteX81" fmla="*/ 368490 w 3985147"/>
                <a:gd name="connsiteY81" fmla="*/ 1925794 h 2558624"/>
                <a:gd name="connsiteX82" fmla="*/ 286603 w 3985147"/>
                <a:gd name="connsiteY82" fmla="*/ 1802964 h 2558624"/>
                <a:gd name="connsiteX83" fmla="*/ 232012 w 3985147"/>
                <a:gd name="connsiteY83" fmla="*/ 1721078 h 2558624"/>
                <a:gd name="connsiteX84" fmla="*/ 191069 w 3985147"/>
                <a:gd name="connsiteY84" fmla="*/ 1680134 h 2558624"/>
                <a:gd name="connsiteX85" fmla="*/ 136478 w 3985147"/>
                <a:gd name="connsiteY85" fmla="*/ 1598248 h 2558624"/>
                <a:gd name="connsiteX86" fmla="*/ 122830 w 3985147"/>
                <a:gd name="connsiteY86" fmla="*/ 1557305 h 2558624"/>
                <a:gd name="connsiteX87" fmla="*/ 68239 w 3985147"/>
                <a:gd name="connsiteY87" fmla="*/ 1475418 h 2558624"/>
                <a:gd name="connsiteX88" fmla="*/ 40944 w 3985147"/>
                <a:gd name="connsiteY88" fmla="*/ 1434475 h 2558624"/>
                <a:gd name="connsiteX89" fmla="*/ 13648 w 3985147"/>
                <a:gd name="connsiteY89" fmla="*/ 1352588 h 2558624"/>
                <a:gd name="connsiteX90" fmla="*/ 0 w 3985147"/>
                <a:gd name="connsiteY90" fmla="*/ 1311645 h 2558624"/>
                <a:gd name="connsiteX91" fmla="*/ 13648 w 3985147"/>
                <a:gd name="connsiteY91" fmla="*/ 1038690 h 2558624"/>
                <a:gd name="connsiteX92" fmla="*/ 27296 w 3985147"/>
                <a:gd name="connsiteY92" fmla="*/ 997746 h 2558624"/>
                <a:gd name="connsiteX93" fmla="*/ 68239 w 3985147"/>
                <a:gd name="connsiteY93" fmla="*/ 970451 h 2558624"/>
                <a:gd name="connsiteX94" fmla="*/ 95535 w 3985147"/>
                <a:gd name="connsiteY94" fmla="*/ 929508 h 2558624"/>
                <a:gd name="connsiteX95" fmla="*/ 109183 w 3985147"/>
                <a:gd name="connsiteY95" fmla="*/ 888564 h 2558624"/>
                <a:gd name="connsiteX96" fmla="*/ 150126 w 3985147"/>
                <a:gd name="connsiteY96" fmla="*/ 861269 h 2558624"/>
                <a:gd name="connsiteX97" fmla="*/ 177421 w 3985147"/>
                <a:gd name="connsiteY97" fmla="*/ 779382 h 2558624"/>
                <a:gd name="connsiteX98" fmla="*/ 259308 w 3985147"/>
                <a:gd name="connsiteY98" fmla="*/ 724791 h 2558624"/>
                <a:gd name="connsiteX99" fmla="*/ 286603 w 3985147"/>
                <a:gd name="connsiteY99" fmla="*/ 683848 h 2558624"/>
                <a:gd name="connsiteX100" fmla="*/ 327547 w 3985147"/>
                <a:gd name="connsiteY100" fmla="*/ 656552 h 2558624"/>
                <a:gd name="connsiteX101" fmla="*/ 313899 w 3985147"/>
                <a:gd name="connsiteY101" fmla="*/ 683848 h 2558624"/>
                <a:gd name="connsiteX0" fmla="*/ 313899 w 3985147"/>
                <a:gd name="connsiteY0" fmla="*/ 683848 h 2558624"/>
                <a:gd name="connsiteX1" fmla="*/ 313899 w 3985147"/>
                <a:gd name="connsiteY1" fmla="*/ 683848 h 2558624"/>
                <a:gd name="connsiteX2" fmla="*/ 368490 w 3985147"/>
                <a:gd name="connsiteY2" fmla="*/ 574666 h 2558624"/>
                <a:gd name="connsiteX3" fmla="*/ 436351 w 3985147"/>
                <a:gd name="connsiteY3" fmla="*/ 383597 h 2558624"/>
                <a:gd name="connsiteX4" fmla="*/ 517764 w 3985147"/>
                <a:gd name="connsiteY4" fmla="*/ 233472 h 2558624"/>
                <a:gd name="connsiteX5" fmla="*/ 858200 w 3985147"/>
                <a:gd name="connsiteY5" fmla="*/ 1461 h 2558624"/>
                <a:gd name="connsiteX6" fmla="*/ 1255595 w 3985147"/>
                <a:gd name="connsiteY6" fmla="*/ 28755 h 2558624"/>
                <a:gd name="connsiteX7" fmla="*/ 1107077 w 3985147"/>
                <a:gd name="connsiteY7" fmla="*/ 1460 h 2558624"/>
                <a:gd name="connsiteX8" fmla="*/ 1378424 w 3985147"/>
                <a:gd name="connsiteY8" fmla="*/ 69699 h 2558624"/>
                <a:gd name="connsiteX9" fmla="*/ 1419368 w 3985147"/>
                <a:gd name="connsiteY9" fmla="*/ 96994 h 2558624"/>
                <a:gd name="connsiteX10" fmla="*/ 1501254 w 3985147"/>
                <a:gd name="connsiteY10" fmla="*/ 124290 h 2558624"/>
                <a:gd name="connsiteX11" fmla="*/ 1583141 w 3985147"/>
                <a:gd name="connsiteY11" fmla="*/ 178881 h 2558624"/>
                <a:gd name="connsiteX12" fmla="*/ 1665027 w 3985147"/>
                <a:gd name="connsiteY12" fmla="*/ 219824 h 2558624"/>
                <a:gd name="connsiteX13" fmla="*/ 1746914 w 3985147"/>
                <a:gd name="connsiteY13" fmla="*/ 233472 h 2558624"/>
                <a:gd name="connsiteX14" fmla="*/ 1924335 w 3985147"/>
                <a:gd name="connsiteY14" fmla="*/ 219824 h 2558624"/>
                <a:gd name="connsiteX15" fmla="*/ 2006221 w 3985147"/>
                <a:gd name="connsiteY15" fmla="*/ 192528 h 2558624"/>
                <a:gd name="connsiteX16" fmla="*/ 2088108 w 3985147"/>
                <a:gd name="connsiteY16" fmla="*/ 137937 h 2558624"/>
                <a:gd name="connsiteX17" fmla="*/ 2210938 w 3985147"/>
                <a:gd name="connsiteY17" fmla="*/ 69699 h 2558624"/>
                <a:gd name="connsiteX18" fmla="*/ 2251881 w 3985147"/>
                <a:gd name="connsiteY18" fmla="*/ 42403 h 2558624"/>
                <a:gd name="connsiteX19" fmla="*/ 2429302 w 3985147"/>
                <a:gd name="connsiteY19" fmla="*/ 1460 h 2558624"/>
                <a:gd name="connsiteX20" fmla="*/ 2852383 w 3985147"/>
                <a:gd name="connsiteY20" fmla="*/ 28755 h 2558624"/>
                <a:gd name="connsiteX21" fmla="*/ 2975212 w 3985147"/>
                <a:gd name="connsiteY21" fmla="*/ 83346 h 2558624"/>
                <a:gd name="connsiteX22" fmla="*/ 3016156 w 3985147"/>
                <a:gd name="connsiteY22" fmla="*/ 96994 h 2558624"/>
                <a:gd name="connsiteX23" fmla="*/ 3098042 w 3985147"/>
                <a:gd name="connsiteY23" fmla="*/ 137937 h 2558624"/>
                <a:gd name="connsiteX24" fmla="*/ 3138986 w 3985147"/>
                <a:gd name="connsiteY24" fmla="*/ 165233 h 2558624"/>
                <a:gd name="connsiteX25" fmla="*/ 3220872 w 3985147"/>
                <a:gd name="connsiteY25" fmla="*/ 192528 h 2558624"/>
                <a:gd name="connsiteX26" fmla="*/ 3302759 w 3985147"/>
                <a:gd name="connsiteY26" fmla="*/ 247119 h 2558624"/>
                <a:gd name="connsiteX27" fmla="*/ 3343702 w 3985147"/>
                <a:gd name="connsiteY27" fmla="*/ 260767 h 2558624"/>
                <a:gd name="connsiteX28" fmla="*/ 3384645 w 3985147"/>
                <a:gd name="connsiteY28" fmla="*/ 288063 h 2558624"/>
                <a:gd name="connsiteX29" fmla="*/ 3425589 w 3985147"/>
                <a:gd name="connsiteY29" fmla="*/ 301711 h 2558624"/>
                <a:gd name="connsiteX30" fmla="*/ 3466532 w 3985147"/>
                <a:gd name="connsiteY30" fmla="*/ 329006 h 2558624"/>
                <a:gd name="connsiteX31" fmla="*/ 3507475 w 3985147"/>
                <a:gd name="connsiteY31" fmla="*/ 342654 h 2558624"/>
                <a:gd name="connsiteX32" fmla="*/ 3589362 w 3985147"/>
                <a:gd name="connsiteY32" fmla="*/ 383597 h 2558624"/>
                <a:gd name="connsiteX33" fmla="*/ 3630305 w 3985147"/>
                <a:gd name="connsiteY33" fmla="*/ 424540 h 2558624"/>
                <a:gd name="connsiteX34" fmla="*/ 3712192 w 3985147"/>
                <a:gd name="connsiteY34" fmla="*/ 479131 h 2558624"/>
                <a:gd name="connsiteX35" fmla="*/ 3753135 w 3985147"/>
                <a:gd name="connsiteY35" fmla="*/ 520075 h 2558624"/>
                <a:gd name="connsiteX36" fmla="*/ 3794078 w 3985147"/>
                <a:gd name="connsiteY36" fmla="*/ 547370 h 2558624"/>
                <a:gd name="connsiteX37" fmla="*/ 3862317 w 3985147"/>
                <a:gd name="connsiteY37" fmla="*/ 629257 h 2558624"/>
                <a:gd name="connsiteX38" fmla="*/ 3889612 w 3985147"/>
                <a:gd name="connsiteY38" fmla="*/ 683848 h 2558624"/>
                <a:gd name="connsiteX39" fmla="*/ 3944203 w 3985147"/>
                <a:gd name="connsiteY39" fmla="*/ 765734 h 2558624"/>
                <a:gd name="connsiteX40" fmla="*/ 3971499 w 3985147"/>
                <a:gd name="connsiteY40" fmla="*/ 847621 h 2558624"/>
                <a:gd name="connsiteX41" fmla="*/ 3985147 w 3985147"/>
                <a:gd name="connsiteY41" fmla="*/ 970451 h 2558624"/>
                <a:gd name="connsiteX42" fmla="*/ 3971499 w 3985147"/>
                <a:gd name="connsiteY42" fmla="*/ 1229758 h 2558624"/>
                <a:gd name="connsiteX43" fmla="*/ 3916908 w 3985147"/>
                <a:gd name="connsiteY43" fmla="*/ 1352588 h 2558624"/>
                <a:gd name="connsiteX44" fmla="*/ 3875965 w 3985147"/>
                <a:gd name="connsiteY44" fmla="*/ 1366236 h 2558624"/>
                <a:gd name="connsiteX45" fmla="*/ 3835021 w 3985147"/>
                <a:gd name="connsiteY45" fmla="*/ 1393531 h 2558624"/>
                <a:gd name="connsiteX46" fmla="*/ 3794078 w 3985147"/>
                <a:gd name="connsiteY46" fmla="*/ 1407179 h 2558624"/>
                <a:gd name="connsiteX47" fmla="*/ 3753135 w 3985147"/>
                <a:gd name="connsiteY47" fmla="*/ 1434475 h 2558624"/>
                <a:gd name="connsiteX48" fmla="*/ 3385969 w 3985147"/>
                <a:gd name="connsiteY48" fmla="*/ 1461770 h 2558624"/>
                <a:gd name="connsiteX49" fmla="*/ 2960336 w 3985147"/>
                <a:gd name="connsiteY49" fmla="*/ 1352588 h 2558624"/>
                <a:gd name="connsiteX50" fmla="*/ 2511189 w 3985147"/>
                <a:gd name="connsiteY50" fmla="*/ 1489066 h 2558624"/>
                <a:gd name="connsiteX51" fmla="*/ 2456597 w 3985147"/>
                <a:gd name="connsiteY51" fmla="*/ 1502713 h 2558624"/>
                <a:gd name="connsiteX52" fmla="*/ 2415654 w 3985147"/>
                <a:gd name="connsiteY52" fmla="*/ 1530009 h 2558624"/>
                <a:gd name="connsiteX53" fmla="*/ 2320120 w 3985147"/>
                <a:gd name="connsiteY53" fmla="*/ 1570952 h 2558624"/>
                <a:gd name="connsiteX54" fmla="*/ 2224586 w 3985147"/>
                <a:gd name="connsiteY54" fmla="*/ 1625543 h 2558624"/>
                <a:gd name="connsiteX55" fmla="*/ 2169995 w 3985147"/>
                <a:gd name="connsiteY55" fmla="*/ 1666487 h 2558624"/>
                <a:gd name="connsiteX56" fmla="*/ 2088108 w 3985147"/>
                <a:gd name="connsiteY56" fmla="*/ 1693782 h 2558624"/>
                <a:gd name="connsiteX57" fmla="*/ 2006221 w 3985147"/>
                <a:gd name="connsiteY57" fmla="*/ 1762021 h 2558624"/>
                <a:gd name="connsiteX58" fmla="*/ 1965278 w 3985147"/>
                <a:gd name="connsiteY58" fmla="*/ 1789316 h 2558624"/>
                <a:gd name="connsiteX59" fmla="*/ 1897039 w 3985147"/>
                <a:gd name="connsiteY59" fmla="*/ 1843908 h 2558624"/>
                <a:gd name="connsiteX60" fmla="*/ 1869744 w 3985147"/>
                <a:gd name="connsiteY60" fmla="*/ 1884851 h 2558624"/>
                <a:gd name="connsiteX61" fmla="*/ 1828800 w 3985147"/>
                <a:gd name="connsiteY61" fmla="*/ 1912146 h 2558624"/>
                <a:gd name="connsiteX62" fmla="*/ 1733266 w 3985147"/>
                <a:gd name="connsiteY62" fmla="*/ 2034976 h 2558624"/>
                <a:gd name="connsiteX63" fmla="*/ 1678675 w 3985147"/>
                <a:gd name="connsiteY63" fmla="*/ 2116863 h 2558624"/>
                <a:gd name="connsiteX64" fmla="*/ 1624084 w 3985147"/>
                <a:gd name="connsiteY64" fmla="*/ 2198749 h 2558624"/>
                <a:gd name="connsiteX65" fmla="*/ 1596789 w 3985147"/>
                <a:gd name="connsiteY65" fmla="*/ 2239693 h 2558624"/>
                <a:gd name="connsiteX66" fmla="*/ 1555845 w 3985147"/>
                <a:gd name="connsiteY66" fmla="*/ 2280636 h 2558624"/>
                <a:gd name="connsiteX67" fmla="*/ 1528550 w 3985147"/>
                <a:gd name="connsiteY67" fmla="*/ 2321579 h 2558624"/>
                <a:gd name="connsiteX68" fmla="*/ 1446663 w 3985147"/>
                <a:gd name="connsiteY68" fmla="*/ 2376170 h 2558624"/>
                <a:gd name="connsiteX69" fmla="*/ 1364777 w 3985147"/>
                <a:gd name="connsiteY69" fmla="*/ 2417113 h 2558624"/>
                <a:gd name="connsiteX70" fmla="*/ 1159777 w 3985147"/>
                <a:gd name="connsiteY70" fmla="*/ 2553591 h 2558624"/>
                <a:gd name="connsiteX71" fmla="*/ 969085 w 3985147"/>
                <a:gd name="connsiteY71" fmla="*/ 2553591 h 2558624"/>
                <a:gd name="connsiteX72" fmla="*/ 736980 w 3985147"/>
                <a:gd name="connsiteY72" fmla="*/ 2485352 h 2558624"/>
                <a:gd name="connsiteX73" fmla="*/ 614150 w 3985147"/>
                <a:gd name="connsiteY73" fmla="*/ 2376170 h 2558624"/>
                <a:gd name="connsiteX74" fmla="*/ 586854 w 3985147"/>
                <a:gd name="connsiteY74" fmla="*/ 2335227 h 2558624"/>
                <a:gd name="connsiteX75" fmla="*/ 545911 w 3985147"/>
                <a:gd name="connsiteY75" fmla="*/ 2307931 h 2558624"/>
                <a:gd name="connsiteX76" fmla="*/ 518615 w 3985147"/>
                <a:gd name="connsiteY76" fmla="*/ 2266988 h 2558624"/>
                <a:gd name="connsiteX77" fmla="*/ 464024 w 3985147"/>
                <a:gd name="connsiteY77" fmla="*/ 2144158 h 2558624"/>
                <a:gd name="connsiteX78" fmla="*/ 423081 w 3985147"/>
                <a:gd name="connsiteY78" fmla="*/ 2048624 h 2558624"/>
                <a:gd name="connsiteX79" fmla="*/ 395786 w 3985147"/>
                <a:gd name="connsiteY79" fmla="*/ 2007681 h 2558624"/>
                <a:gd name="connsiteX80" fmla="*/ 368490 w 3985147"/>
                <a:gd name="connsiteY80" fmla="*/ 1925794 h 2558624"/>
                <a:gd name="connsiteX81" fmla="*/ 286603 w 3985147"/>
                <a:gd name="connsiteY81" fmla="*/ 1802964 h 2558624"/>
                <a:gd name="connsiteX82" fmla="*/ 232012 w 3985147"/>
                <a:gd name="connsiteY82" fmla="*/ 1721078 h 2558624"/>
                <a:gd name="connsiteX83" fmla="*/ 191069 w 3985147"/>
                <a:gd name="connsiteY83" fmla="*/ 1680134 h 2558624"/>
                <a:gd name="connsiteX84" fmla="*/ 136478 w 3985147"/>
                <a:gd name="connsiteY84" fmla="*/ 1598248 h 2558624"/>
                <a:gd name="connsiteX85" fmla="*/ 122830 w 3985147"/>
                <a:gd name="connsiteY85" fmla="*/ 1557305 h 2558624"/>
                <a:gd name="connsiteX86" fmla="*/ 68239 w 3985147"/>
                <a:gd name="connsiteY86" fmla="*/ 1475418 h 2558624"/>
                <a:gd name="connsiteX87" fmla="*/ 40944 w 3985147"/>
                <a:gd name="connsiteY87" fmla="*/ 1434475 h 2558624"/>
                <a:gd name="connsiteX88" fmla="*/ 13648 w 3985147"/>
                <a:gd name="connsiteY88" fmla="*/ 1352588 h 2558624"/>
                <a:gd name="connsiteX89" fmla="*/ 0 w 3985147"/>
                <a:gd name="connsiteY89" fmla="*/ 1311645 h 2558624"/>
                <a:gd name="connsiteX90" fmla="*/ 13648 w 3985147"/>
                <a:gd name="connsiteY90" fmla="*/ 1038690 h 2558624"/>
                <a:gd name="connsiteX91" fmla="*/ 27296 w 3985147"/>
                <a:gd name="connsiteY91" fmla="*/ 997746 h 2558624"/>
                <a:gd name="connsiteX92" fmla="*/ 68239 w 3985147"/>
                <a:gd name="connsiteY92" fmla="*/ 970451 h 2558624"/>
                <a:gd name="connsiteX93" fmla="*/ 95535 w 3985147"/>
                <a:gd name="connsiteY93" fmla="*/ 929508 h 2558624"/>
                <a:gd name="connsiteX94" fmla="*/ 109183 w 3985147"/>
                <a:gd name="connsiteY94" fmla="*/ 888564 h 2558624"/>
                <a:gd name="connsiteX95" fmla="*/ 150126 w 3985147"/>
                <a:gd name="connsiteY95" fmla="*/ 861269 h 2558624"/>
                <a:gd name="connsiteX96" fmla="*/ 177421 w 3985147"/>
                <a:gd name="connsiteY96" fmla="*/ 779382 h 2558624"/>
                <a:gd name="connsiteX97" fmla="*/ 259308 w 3985147"/>
                <a:gd name="connsiteY97" fmla="*/ 724791 h 2558624"/>
                <a:gd name="connsiteX98" fmla="*/ 286603 w 3985147"/>
                <a:gd name="connsiteY98" fmla="*/ 683848 h 2558624"/>
                <a:gd name="connsiteX99" fmla="*/ 327547 w 3985147"/>
                <a:gd name="connsiteY99" fmla="*/ 656552 h 2558624"/>
                <a:gd name="connsiteX100" fmla="*/ 313899 w 3985147"/>
                <a:gd name="connsiteY100" fmla="*/ 683848 h 2558624"/>
                <a:gd name="connsiteX0" fmla="*/ 313899 w 3985147"/>
                <a:gd name="connsiteY0" fmla="*/ 683848 h 2563214"/>
                <a:gd name="connsiteX1" fmla="*/ 313899 w 3985147"/>
                <a:gd name="connsiteY1" fmla="*/ 683848 h 2563214"/>
                <a:gd name="connsiteX2" fmla="*/ 368490 w 3985147"/>
                <a:gd name="connsiteY2" fmla="*/ 574666 h 2563214"/>
                <a:gd name="connsiteX3" fmla="*/ 436351 w 3985147"/>
                <a:gd name="connsiteY3" fmla="*/ 383597 h 2563214"/>
                <a:gd name="connsiteX4" fmla="*/ 517764 w 3985147"/>
                <a:gd name="connsiteY4" fmla="*/ 233472 h 2563214"/>
                <a:gd name="connsiteX5" fmla="*/ 858200 w 3985147"/>
                <a:gd name="connsiteY5" fmla="*/ 1461 h 2563214"/>
                <a:gd name="connsiteX6" fmla="*/ 1255595 w 3985147"/>
                <a:gd name="connsiteY6" fmla="*/ 28755 h 2563214"/>
                <a:gd name="connsiteX7" fmla="*/ 1107077 w 3985147"/>
                <a:gd name="connsiteY7" fmla="*/ 1460 h 2563214"/>
                <a:gd name="connsiteX8" fmla="*/ 1378424 w 3985147"/>
                <a:gd name="connsiteY8" fmla="*/ 69699 h 2563214"/>
                <a:gd name="connsiteX9" fmla="*/ 1419368 w 3985147"/>
                <a:gd name="connsiteY9" fmla="*/ 96994 h 2563214"/>
                <a:gd name="connsiteX10" fmla="*/ 1501254 w 3985147"/>
                <a:gd name="connsiteY10" fmla="*/ 124290 h 2563214"/>
                <a:gd name="connsiteX11" fmla="*/ 1583141 w 3985147"/>
                <a:gd name="connsiteY11" fmla="*/ 178881 h 2563214"/>
                <a:gd name="connsiteX12" fmla="*/ 1665027 w 3985147"/>
                <a:gd name="connsiteY12" fmla="*/ 219824 h 2563214"/>
                <a:gd name="connsiteX13" fmla="*/ 1746914 w 3985147"/>
                <a:gd name="connsiteY13" fmla="*/ 233472 h 2563214"/>
                <a:gd name="connsiteX14" fmla="*/ 1924335 w 3985147"/>
                <a:gd name="connsiteY14" fmla="*/ 219824 h 2563214"/>
                <a:gd name="connsiteX15" fmla="*/ 2006221 w 3985147"/>
                <a:gd name="connsiteY15" fmla="*/ 192528 h 2563214"/>
                <a:gd name="connsiteX16" fmla="*/ 2088108 w 3985147"/>
                <a:gd name="connsiteY16" fmla="*/ 137937 h 2563214"/>
                <a:gd name="connsiteX17" fmla="*/ 2210938 w 3985147"/>
                <a:gd name="connsiteY17" fmla="*/ 69699 h 2563214"/>
                <a:gd name="connsiteX18" fmla="*/ 2251881 w 3985147"/>
                <a:gd name="connsiteY18" fmla="*/ 42403 h 2563214"/>
                <a:gd name="connsiteX19" fmla="*/ 2429302 w 3985147"/>
                <a:gd name="connsiteY19" fmla="*/ 1460 h 2563214"/>
                <a:gd name="connsiteX20" fmla="*/ 2852383 w 3985147"/>
                <a:gd name="connsiteY20" fmla="*/ 28755 h 2563214"/>
                <a:gd name="connsiteX21" fmla="*/ 2975212 w 3985147"/>
                <a:gd name="connsiteY21" fmla="*/ 83346 h 2563214"/>
                <a:gd name="connsiteX22" fmla="*/ 3016156 w 3985147"/>
                <a:gd name="connsiteY22" fmla="*/ 96994 h 2563214"/>
                <a:gd name="connsiteX23" fmla="*/ 3098042 w 3985147"/>
                <a:gd name="connsiteY23" fmla="*/ 137937 h 2563214"/>
                <a:gd name="connsiteX24" fmla="*/ 3138986 w 3985147"/>
                <a:gd name="connsiteY24" fmla="*/ 165233 h 2563214"/>
                <a:gd name="connsiteX25" fmla="*/ 3220872 w 3985147"/>
                <a:gd name="connsiteY25" fmla="*/ 192528 h 2563214"/>
                <a:gd name="connsiteX26" fmla="*/ 3302759 w 3985147"/>
                <a:gd name="connsiteY26" fmla="*/ 247119 h 2563214"/>
                <a:gd name="connsiteX27" fmla="*/ 3343702 w 3985147"/>
                <a:gd name="connsiteY27" fmla="*/ 260767 h 2563214"/>
                <a:gd name="connsiteX28" fmla="*/ 3384645 w 3985147"/>
                <a:gd name="connsiteY28" fmla="*/ 288063 h 2563214"/>
                <a:gd name="connsiteX29" fmla="*/ 3425589 w 3985147"/>
                <a:gd name="connsiteY29" fmla="*/ 301711 h 2563214"/>
                <a:gd name="connsiteX30" fmla="*/ 3466532 w 3985147"/>
                <a:gd name="connsiteY30" fmla="*/ 329006 h 2563214"/>
                <a:gd name="connsiteX31" fmla="*/ 3507475 w 3985147"/>
                <a:gd name="connsiteY31" fmla="*/ 342654 h 2563214"/>
                <a:gd name="connsiteX32" fmla="*/ 3589362 w 3985147"/>
                <a:gd name="connsiteY32" fmla="*/ 383597 h 2563214"/>
                <a:gd name="connsiteX33" fmla="*/ 3630305 w 3985147"/>
                <a:gd name="connsiteY33" fmla="*/ 424540 h 2563214"/>
                <a:gd name="connsiteX34" fmla="*/ 3712192 w 3985147"/>
                <a:gd name="connsiteY34" fmla="*/ 479131 h 2563214"/>
                <a:gd name="connsiteX35" fmla="*/ 3753135 w 3985147"/>
                <a:gd name="connsiteY35" fmla="*/ 520075 h 2563214"/>
                <a:gd name="connsiteX36" fmla="*/ 3794078 w 3985147"/>
                <a:gd name="connsiteY36" fmla="*/ 547370 h 2563214"/>
                <a:gd name="connsiteX37" fmla="*/ 3862317 w 3985147"/>
                <a:gd name="connsiteY37" fmla="*/ 629257 h 2563214"/>
                <a:gd name="connsiteX38" fmla="*/ 3889612 w 3985147"/>
                <a:gd name="connsiteY38" fmla="*/ 683848 h 2563214"/>
                <a:gd name="connsiteX39" fmla="*/ 3944203 w 3985147"/>
                <a:gd name="connsiteY39" fmla="*/ 765734 h 2563214"/>
                <a:gd name="connsiteX40" fmla="*/ 3971499 w 3985147"/>
                <a:gd name="connsiteY40" fmla="*/ 847621 h 2563214"/>
                <a:gd name="connsiteX41" fmla="*/ 3985147 w 3985147"/>
                <a:gd name="connsiteY41" fmla="*/ 970451 h 2563214"/>
                <a:gd name="connsiteX42" fmla="*/ 3971499 w 3985147"/>
                <a:gd name="connsiteY42" fmla="*/ 1229758 h 2563214"/>
                <a:gd name="connsiteX43" fmla="*/ 3916908 w 3985147"/>
                <a:gd name="connsiteY43" fmla="*/ 1352588 h 2563214"/>
                <a:gd name="connsiteX44" fmla="*/ 3875965 w 3985147"/>
                <a:gd name="connsiteY44" fmla="*/ 1366236 h 2563214"/>
                <a:gd name="connsiteX45" fmla="*/ 3835021 w 3985147"/>
                <a:gd name="connsiteY45" fmla="*/ 1393531 h 2563214"/>
                <a:gd name="connsiteX46" fmla="*/ 3794078 w 3985147"/>
                <a:gd name="connsiteY46" fmla="*/ 1407179 h 2563214"/>
                <a:gd name="connsiteX47" fmla="*/ 3753135 w 3985147"/>
                <a:gd name="connsiteY47" fmla="*/ 1434475 h 2563214"/>
                <a:gd name="connsiteX48" fmla="*/ 3385969 w 3985147"/>
                <a:gd name="connsiteY48" fmla="*/ 1461770 h 2563214"/>
                <a:gd name="connsiteX49" fmla="*/ 2960336 w 3985147"/>
                <a:gd name="connsiteY49" fmla="*/ 1352588 h 2563214"/>
                <a:gd name="connsiteX50" fmla="*/ 2511189 w 3985147"/>
                <a:gd name="connsiteY50" fmla="*/ 1489066 h 2563214"/>
                <a:gd name="connsiteX51" fmla="*/ 2456597 w 3985147"/>
                <a:gd name="connsiteY51" fmla="*/ 1502713 h 2563214"/>
                <a:gd name="connsiteX52" fmla="*/ 2415654 w 3985147"/>
                <a:gd name="connsiteY52" fmla="*/ 1530009 h 2563214"/>
                <a:gd name="connsiteX53" fmla="*/ 2320120 w 3985147"/>
                <a:gd name="connsiteY53" fmla="*/ 1570952 h 2563214"/>
                <a:gd name="connsiteX54" fmla="*/ 2224586 w 3985147"/>
                <a:gd name="connsiteY54" fmla="*/ 1625543 h 2563214"/>
                <a:gd name="connsiteX55" fmla="*/ 2169995 w 3985147"/>
                <a:gd name="connsiteY55" fmla="*/ 1666487 h 2563214"/>
                <a:gd name="connsiteX56" fmla="*/ 2088108 w 3985147"/>
                <a:gd name="connsiteY56" fmla="*/ 1693782 h 2563214"/>
                <a:gd name="connsiteX57" fmla="*/ 2006221 w 3985147"/>
                <a:gd name="connsiteY57" fmla="*/ 1762021 h 2563214"/>
                <a:gd name="connsiteX58" fmla="*/ 1965278 w 3985147"/>
                <a:gd name="connsiteY58" fmla="*/ 1789316 h 2563214"/>
                <a:gd name="connsiteX59" fmla="*/ 1897039 w 3985147"/>
                <a:gd name="connsiteY59" fmla="*/ 1843908 h 2563214"/>
                <a:gd name="connsiteX60" fmla="*/ 1869744 w 3985147"/>
                <a:gd name="connsiteY60" fmla="*/ 1884851 h 2563214"/>
                <a:gd name="connsiteX61" fmla="*/ 1828800 w 3985147"/>
                <a:gd name="connsiteY61" fmla="*/ 1912146 h 2563214"/>
                <a:gd name="connsiteX62" fmla="*/ 1733266 w 3985147"/>
                <a:gd name="connsiteY62" fmla="*/ 2034976 h 2563214"/>
                <a:gd name="connsiteX63" fmla="*/ 1678675 w 3985147"/>
                <a:gd name="connsiteY63" fmla="*/ 2116863 h 2563214"/>
                <a:gd name="connsiteX64" fmla="*/ 1624084 w 3985147"/>
                <a:gd name="connsiteY64" fmla="*/ 2198749 h 2563214"/>
                <a:gd name="connsiteX65" fmla="*/ 1596789 w 3985147"/>
                <a:gd name="connsiteY65" fmla="*/ 2239693 h 2563214"/>
                <a:gd name="connsiteX66" fmla="*/ 1555845 w 3985147"/>
                <a:gd name="connsiteY66" fmla="*/ 2280636 h 2563214"/>
                <a:gd name="connsiteX67" fmla="*/ 1528550 w 3985147"/>
                <a:gd name="connsiteY67" fmla="*/ 2321579 h 2563214"/>
                <a:gd name="connsiteX68" fmla="*/ 1446663 w 3985147"/>
                <a:gd name="connsiteY68" fmla="*/ 2376170 h 2563214"/>
                <a:gd name="connsiteX69" fmla="*/ 1159777 w 3985147"/>
                <a:gd name="connsiteY69" fmla="*/ 2553591 h 2563214"/>
                <a:gd name="connsiteX70" fmla="*/ 969085 w 3985147"/>
                <a:gd name="connsiteY70" fmla="*/ 2553591 h 2563214"/>
                <a:gd name="connsiteX71" fmla="*/ 736980 w 3985147"/>
                <a:gd name="connsiteY71" fmla="*/ 2485352 h 2563214"/>
                <a:gd name="connsiteX72" fmla="*/ 614150 w 3985147"/>
                <a:gd name="connsiteY72" fmla="*/ 2376170 h 2563214"/>
                <a:gd name="connsiteX73" fmla="*/ 586854 w 3985147"/>
                <a:gd name="connsiteY73" fmla="*/ 2335227 h 2563214"/>
                <a:gd name="connsiteX74" fmla="*/ 545911 w 3985147"/>
                <a:gd name="connsiteY74" fmla="*/ 2307931 h 2563214"/>
                <a:gd name="connsiteX75" fmla="*/ 518615 w 3985147"/>
                <a:gd name="connsiteY75" fmla="*/ 2266988 h 2563214"/>
                <a:gd name="connsiteX76" fmla="*/ 464024 w 3985147"/>
                <a:gd name="connsiteY76" fmla="*/ 2144158 h 2563214"/>
                <a:gd name="connsiteX77" fmla="*/ 423081 w 3985147"/>
                <a:gd name="connsiteY77" fmla="*/ 2048624 h 2563214"/>
                <a:gd name="connsiteX78" fmla="*/ 395786 w 3985147"/>
                <a:gd name="connsiteY78" fmla="*/ 2007681 h 2563214"/>
                <a:gd name="connsiteX79" fmla="*/ 368490 w 3985147"/>
                <a:gd name="connsiteY79" fmla="*/ 1925794 h 2563214"/>
                <a:gd name="connsiteX80" fmla="*/ 286603 w 3985147"/>
                <a:gd name="connsiteY80" fmla="*/ 1802964 h 2563214"/>
                <a:gd name="connsiteX81" fmla="*/ 232012 w 3985147"/>
                <a:gd name="connsiteY81" fmla="*/ 1721078 h 2563214"/>
                <a:gd name="connsiteX82" fmla="*/ 191069 w 3985147"/>
                <a:gd name="connsiteY82" fmla="*/ 1680134 h 2563214"/>
                <a:gd name="connsiteX83" fmla="*/ 136478 w 3985147"/>
                <a:gd name="connsiteY83" fmla="*/ 1598248 h 2563214"/>
                <a:gd name="connsiteX84" fmla="*/ 122830 w 3985147"/>
                <a:gd name="connsiteY84" fmla="*/ 1557305 h 2563214"/>
                <a:gd name="connsiteX85" fmla="*/ 68239 w 3985147"/>
                <a:gd name="connsiteY85" fmla="*/ 1475418 h 2563214"/>
                <a:gd name="connsiteX86" fmla="*/ 40944 w 3985147"/>
                <a:gd name="connsiteY86" fmla="*/ 1434475 h 2563214"/>
                <a:gd name="connsiteX87" fmla="*/ 13648 w 3985147"/>
                <a:gd name="connsiteY87" fmla="*/ 1352588 h 2563214"/>
                <a:gd name="connsiteX88" fmla="*/ 0 w 3985147"/>
                <a:gd name="connsiteY88" fmla="*/ 1311645 h 2563214"/>
                <a:gd name="connsiteX89" fmla="*/ 13648 w 3985147"/>
                <a:gd name="connsiteY89" fmla="*/ 1038690 h 2563214"/>
                <a:gd name="connsiteX90" fmla="*/ 27296 w 3985147"/>
                <a:gd name="connsiteY90" fmla="*/ 997746 h 2563214"/>
                <a:gd name="connsiteX91" fmla="*/ 68239 w 3985147"/>
                <a:gd name="connsiteY91" fmla="*/ 970451 h 2563214"/>
                <a:gd name="connsiteX92" fmla="*/ 95535 w 3985147"/>
                <a:gd name="connsiteY92" fmla="*/ 929508 h 2563214"/>
                <a:gd name="connsiteX93" fmla="*/ 109183 w 3985147"/>
                <a:gd name="connsiteY93" fmla="*/ 888564 h 2563214"/>
                <a:gd name="connsiteX94" fmla="*/ 150126 w 3985147"/>
                <a:gd name="connsiteY94" fmla="*/ 861269 h 2563214"/>
                <a:gd name="connsiteX95" fmla="*/ 177421 w 3985147"/>
                <a:gd name="connsiteY95" fmla="*/ 779382 h 2563214"/>
                <a:gd name="connsiteX96" fmla="*/ 259308 w 3985147"/>
                <a:gd name="connsiteY96" fmla="*/ 724791 h 2563214"/>
                <a:gd name="connsiteX97" fmla="*/ 286603 w 3985147"/>
                <a:gd name="connsiteY97" fmla="*/ 683848 h 2563214"/>
                <a:gd name="connsiteX98" fmla="*/ 327547 w 3985147"/>
                <a:gd name="connsiteY98" fmla="*/ 656552 h 2563214"/>
                <a:gd name="connsiteX99" fmla="*/ 313899 w 3985147"/>
                <a:gd name="connsiteY99" fmla="*/ 683848 h 2563214"/>
                <a:gd name="connsiteX0" fmla="*/ 313899 w 3985147"/>
                <a:gd name="connsiteY0" fmla="*/ 683848 h 2557759"/>
                <a:gd name="connsiteX1" fmla="*/ 313899 w 3985147"/>
                <a:gd name="connsiteY1" fmla="*/ 683848 h 2557759"/>
                <a:gd name="connsiteX2" fmla="*/ 368490 w 3985147"/>
                <a:gd name="connsiteY2" fmla="*/ 574666 h 2557759"/>
                <a:gd name="connsiteX3" fmla="*/ 436351 w 3985147"/>
                <a:gd name="connsiteY3" fmla="*/ 383597 h 2557759"/>
                <a:gd name="connsiteX4" fmla="*/ 517764 w 3985147"/>
                <a:gd name="connsiteY4" fmla="*/ 233472 h 2557759"/>
                <a:gd name="connsiteX5" fmla="*/ 858200 w 3985147"/>
                <a:gd name="connsiteY5" fmla="*/ 1461 h 2557759"/>
                <a:gd name="connsiteX6" fmla="*/ 1255595 w 3985147"/>
                <a:gd name="connsiteY6" fmla="*/ 28755 h 2557759"/>
                <a:gd name="connsiteX7" fmla="*/ 1107077 w 3985147"/>
                <a:gd name="connsiteY7" fmla="*/ 1460 h 2557759"/>
                <a:gd name="connsiteX8" fmla="*/ 1378424 w 3985147"/>
                <a:gd name="connsiteY8" fmla="*/ 69699 h 2557759"/>
                <a:gd name="connsiteX9" fmla="*/ 1419368 w 3985147"/>
                <a:gd name="connsiteY9" fmla="*/ 96994 h 2557759"/>
                <a:gd name="connsiteX10" fmla="*/ 1501254 w 3985147"/>
                <a:gd name="connsiteY10" fmla="*/ 124290 h 2557759"/>
                <a:gd name="connsiteX11" fmla="*/ 1583141 w 3985147"/>
                <a:gd name="connsiteY11" fmla="*/ 178881 h 2557759"/>
                <a:gd name="connsiteX12" fmla="*/ 1665027 w 3985147"/>
                <a:gd name="connsiteY12" fmla="*/ 219824 h 2557759"/>
                <a:gd name="connsiteX13" fmla="*/ 1746914 w 3985147"/>
                <a:gd name="connsiteY13" fmla="*/ 233472 h 2557759"/>
                <a:gd name="connsiteX14" fmla="*/ 1924335 w 3985147"/>
                <a:gd name="connsiteY14" fmla="*/ 219824 h 2557759"/>
                <a:gd name="connsiteX15" fmla="*/ 2006221 w 3985147"/>
                <a:gd name="connsiteY15" fmla="*/ 192528 h 2557759"/>
                <a:gd name="connsiteX16" fmla="*/ 2088108 w 3985147"/>
                <a:gd name="connsiteY16" fmla="*/ 137937 h 2557759"/>
                <a:gd name="connsiteX17" fmla="*/ 2210938 w 3985147"/>
                <a:gd name="connsiteY17" fmla="*/ 69699 h 2557759"/>
                <a:gd name="connsiteX18" fmla="*/ 2251881 w 3985147"/>
                <a:gd name="connsiteY18" fmla="*/ 42403 h 2557759"/>
                <a:gd name="connsiteX19" fmla="*/ 2429302 w 3985147"/>
                <a:gd name="connsiteY19" fmla="*/ 1460 h 2557759"/>
                <a:gd name="connsiteX20" fmla="*/ 2852383 w 3985147"/>
                <a:gd name="connsiteY20" fmla="*/ 28755 h 2557759"/>
                <a:gd name="connsiteX21" fmla="*/ 2975212 w 3985147"/>
                <a:gd name="connsiteY21" fmla="*/ 83346 h 2557759"/>
                <a:gd name="connsiteX22" fmla="*/ 3016156 w 3985147"/>
                <a:gd name="connsiteY22" fmla="*/ 96994 h 2557759"/>
                <a:gd name="connsiteX23" fmla="*/ 3098042 w 3985147"/>
                <a:gd name="connsiteY23" fmla="*/ 137937 h 2557759"/>
                <a:gd name="connsiteX24" fmla="*/ 3138986 w 3985147"/>
                <a:gd name="connsiteY24" fmla="*/ 165233 h 2557759"/>
                <a:gd name="connsiteX25" fmla="*/ 3220872 w 3985147"/>
                <a:gd name="connsiteY25" fmla="*/ 192528 h 2557759"/>
                <a:gd name="connsiteX26" fmla="*/ 3302759 w 3985147"/>
                <a:gd name="connsiteY26" fmla="*/ 247119 h 2557759"/>
                <a:gd name="connsiteX27" fmla="*/ 3343702 w 3985147"/>
                <a:gd name="connsiteY27" fmla="*/ 260767 h 2557759"/>
                <a:gd name="connsiteX28" fmla="*/ 3384645 w 3985147"/>
                <a:gd name="connsiteY28" fmla="*/ 288063 h 2557759"/>
                <a:gd name="connsiteX29" fmla="*/ 3425589 w 3985147"/>
                <a:gd name="connsiteY29" fmla="*/ 301711 h 2557759"/>
                <a:gd name="connsiteX30" fmla="*/ 3466532 w 3985147"/>
                <a:gd name="connsiteY30" fmla="*/ 329006 h 2557759"/>
                <a:gd name="connsiteX31" fmla="*/ 3507475 w 3985147"/>
                <a:gd name="connsiteY31" fmla="*/ 342654 h 2557759"/>
                <a:gd name="connsiteX32" fmla="*/ 3589362 w 3985147"/>
                <a:gd name="connsiteY32" fmla="*/ 383597 h 2557759"/>
                <a:gd name="connsiteX33" fmla="*/ 3630305 w 3985147"/>
                <a:gd name="connsiteY33" fmla="*/ 424540 h 2557759"/>
                <a:gd name="connsiteX34" fmla="*/ 3712192 w 3985147"/>
                <a:gd name="connsiteY34" fmla="*/ 479131 h 2557759"/>
                <a:gd name="connsiteX35" fmla="*/ 3753135 w 3985147"/>
                <a:gd name="connsiteY35" fmla="*/ 520075 h 2557759"/>
                <a:gd name="connsiteX36" fmla="*/ 3794078 w 3985147"/>
                <a:gd name="connsiteY36" fmla="*/ 547370 h 2557759"/>
                <a:gd name="connsiteX37" fmla="*/ 3862317 w 3985147"/>
                <a:gd name="connsiteY37" fmla="*/ 629257 h 2557759"/>
                <a:gd name="connsiteX38" fmla="*/ 3889612 w 3985147"/>
                <a:gd name="connsiteY38" fmla="*/ 683848 h 2557759"/>
                <a:gd name="connsiteX39" fmla="*/ 3944203 w 3985147"/>
                <a:gd name="connsiteY39" fmla="*/ 765734 h 2557759"/>
                <a:gd name="connsiteX40" fmla="*/ 3971499 w 3985147"/>
                <a:gd name="connsiteY40" fmla="*/ 847621 h 2557759"/>
                <a:gd name="connsiteX41" fmla="*/ 3985147 w 3985147"/>
                <a:gd name="connsiteY41" fmla="*/ 970451 h 2557759"/>
                <a:gd name="connsiteX42" fmla="*/ 3971499 w 3985147"/>
                <a:gd name="connsiteY42" fmla="*/ 1229758 h 2557759"/>
                <a:gd name="connsiteX43" fmla="*/ 3916908 w 3985147"/>
                <a:gd name="connsiteY43" fmla="*/ 1352588 h 2557759"/>
                <a:gd name="connsiteX44" fmla="*/ 3875965 w 3985147"/>
                <a:gd name="connsiteY44" fmla="*/ 1366236 h 2557759"/>
                <a:gd name="connsiteX45" fmla="*/ 3835021 w 3985147"/>
                <a:gd name="connsiteY45" fmla="*/ 1393531 h 2557759"/>
                <a:gd name="connsiteX46" fmla="*/ 3794078 w 3985147"/>
                <a:gd name="connsiteY46" fmla="*/ 1407179 h 2557759"/>
                <a:gd name="connsiteX47" fmla="*/ 3753135 w 3985147"/>
                <a:gd name="connsiteY47" fmla="*/ 1434475 h 2557759"/>
                <a:gd name="connsiteX48" fmla="*/ 3385969 w 3985147"/>
                <a:gd name="connsiteY48" fmla="*/ 1461770 h 2557759"/>
                <a:gd name="connsiteX49" fmla="*/ 2960336 w 3985147"/>
                <a:gd name="connsiteY49" fmla="*/ 1352588 h 2557759"/>
                <a:gd name="connsiteX50" fmla="*/ 2511189 w 3985147"/>
                <a:gd name="connsiteY50" fmla="*/ 1489066 h 2557759"/>
                <a:gd name="connsiteX51" fmla="*/ 2456597 w 3985147"/>
                <a:gd name="connsiteY51" fmla="*/ 1502713 h 2557759"/>
                <a:gd name="connsiteX52" fmla="*/ 2415654 w 3985147"/>
                <a:gd name="connsiteY52" fmla="*/ 1530009 h 2557759"/>
                <a:gd name="connsiteX53" fmla="*/ 2320120 w 3985147"/>
                <a:gd name="connsiteY53" fmla="*/ 1570952 h 2557759"/>
                <a:gd name="connsiteX54" fmla="*/ 2224586 w 3985147"/>
                <a:gd name="connsiteY54" fmla="*/ 1625543 h 2557759"/>
                <a:gd name="connsiteX55" fmla="*/ 2169995 w 3985147"/>
                <a:gd name="connsiteY55" fmla="*/ 1666487 h 2557759"/>
                <a:gd name="connsiteX56" fmla="*/ 2088108 w 3985147"/>
                <a:gd name="connsiteY56" fmla="*/ 1693782 h 2557759"/>
                <a:gd name="connsiteX57" fmla="*/ 2006221 w 3985147"/>
                <a:gd name="connsiteY57" fmla="*/ 1762021 h 2557759"/>
                <a:gd name="connsiteX58" fmla="*/ 1965278 w 3985147"/>
                <a:gd name="connsiteY58" fmla="*/ 1789316 h 2557759"/>
                <a:gd name="connsiteX59" fmla="*/ 1897039 w 3985147"/>
                <a:gd name="connsiteY59" fmla="*/ 1843908 h 2557759"/>
                <a:gd name="connsiteX60" fmla="*/ 1869744 w 3985147"/>
                <a:gd name="connsiteY60" fmla="*/ 1884851 h 2557759"/>
                <a:gd name="connsiteX61" fmla="*/ 1828800 w 3985147"/>
                <a:gd name="connsiteY61" fmla="*/ 1912146 h 2557759"/>
                <a:gd name="connsiteX62" fmla="*/ 1733266 w 3985147"/>
                <a:gd name="connsiteY62" fmla="*/ 2034976 h 2557759"/>
                <a:gd name="connsiteX63" fmla="*/ 1678675 w 3985147"/>
                <a:gd name="connsiteY63" fmla="*/ 2116863 h 2557759"/>
                <a:gd name="connsiteX64" fmla="*/ 1624084 w 3985147"/>
                <a:gd name="connsiteY64" fmla="*/ 2198749 h 2557759"/>
                <a:gd name="connsiteX65" fmla="*/ 1596789 w 3985147"/>
                <a:gd name="connsiteY65" fmla="*/ 2239693 h 2557759"/>
                <a:gd name="connsiteX66" fmla="*/ 1555845 w 3985147"/>
                <a:gd name="connsiteY66" fmla="*/ 2280636 h 2557759"/>
                <a:gd name="connsiteX67" fmla="*/ 1528550 w 3985147"/>
                <a:gd name="connsiteY67" fmla="*/ 2321579 h 2557759"/>
                <a:gd name="connsiteX68" fmla="*/ 1392450 w 3985147"/>
                <a:gd name="connsiteY68" fmla="*/ 2458057 h 2557759"/>
                <a:gd name="connsiteX69" fmla="*/ 1159777 w 3985147"/>
                <a:gd name="connsiteY69" fmla="*/ 2553591 h 2557759"/>
                <a:gd name="connsiteX70" fmla="*/ 969085 w 3985147"/>
                <a:gd name="connsiteY70" fmla="*/ 2553591 h 2557759"/>
                <a:gd name="connsiteX71" fmla="*/ 736980 w 3985147"/>
                <a:gd name="connsiteY71" fmla="*/ 2485352 h 2557759"/>
                <a:gd name="connsiteX72" fmla="*/ 614150 w 3985147"/>
                <a:gd name="connsiteY72" fmla="*/ 2376170 h 2557759"/>
                <a:gd name="connsiteX73" fmla="*/ 586854 w 3985147"/>
                <a:gd name="connsiteY73" fmla="*/ 2335227 h 2557759"/>
                <a:gd name="connsiteX74" fmla="*/ 545911 w 3985147"/>
                <a:gd name="connsiteY74" fmla="*/ 2307931 h 2557759"/>
                <a:gd name="connsiteX75" fmla="*/ 518615 w 3985147"/>
                <a:gd name="connsiteY75" fmla="*/ 2266988 h 2557759"/>
                <a:gd name="connsiteX76" fmla="*/ 464024 w 3985147"/>
                <a:gd name="connsiteY76" fmla="*/ 2144158 h 2557759"/>
                <a:gd name="connsiteX77" fmla="*/ 423081 w 3985147"/>
                <a:gd name="connsiteY77" fmla="*/ 2048624 h 2557759"/>
                <a:gd name="connsiteX78" fmla="*/ 395786 w 3985147"/>
                <a:gd name="connsiteY78" fmla="*/ 2007681 h 2557759"/>
                <a:gd name="connsiteX79" fmla="*/ 368490 w 3985147"/>
                <a:gd name="connsiteY79" fmla="*/ 1925794 h 2557759"/>
                <a:gd name="connsiteX80" fmla="*/ 286603 w 3985147"/>
                <a:gd name="connsiteY80" fmla="*/ 1802964 h 2557759"/>
                <a:gd name="connsiteX81" fmla="*/ 232012 w 3985147"/>
                <a:gd name="connsiteY81" fmla="*/ 1721078 h 2557759"/>
                <a:gd name="connsiteX82" fmla="*/ 191069 w 3985147"/>
                <a:gd name="connsiteY82" fmla="*/ 1680134 h 2557759"/>
                <a:gd name="connsiteX83" fmla="*/ 136478 w 3985147"/>
                <a:gd name="connsiteY83" fmla="*/ 1598248 h 2557759"/>
                <a:gd name="connsiteX84" fmla="*/ 122830 w 3985147"/>
                <a:gd name="connsiteY84" fmla="*/ 1557305 h 2557759"/>
                <a:gd name="connsiteX85" fmla="*/ 68239 w 3985147"/>
                <a:gd name="connsiteY85" fmla="*/ 1475418 h 2557759"/>
                <a:gd name="connsiteX86" fmla="*/ 40944 w 3985147"/>
                <a:gd name="connsiteY86" fmla="*/ 1434475 h 2557759"/>
                <a:gd name="connsiteX87" fmla="*/ 13648 w 3985147"/>
                <a:gd name="connsiteY87" fmla="*/ 1352588 h 2557759"/>
                <a:gd name="connsiteX88" fmla="*/ 0 w 3985147"/>
                <a:gd name="connsiteY88" fmla="*/ 1311645 h 2557759"/>
                <a:gd name="connsiteX89" fmla="*/ 13648 w 3985147"/>
                <a:gd name="connsiteY89" fmla="*/ 1038690 h 2557759"/>
                <a:gd name="connsiteX90" fmla="*/ 27296 w 3985147"/>
                <a:gd name="connsiteY90" fmla="*/ 997746 h 2557759"/>
                <a:gd name="connsiteX91" fmla="*/ 68239 w 3985147"/>
                <a:gd name="connsiteY91" fmla="*/ 970451 h 2557759"/>
                <a:gd name="connsiteX92" fmla="*/ 95535 w 3985147"/>
                <a:gd name="connsiteY92" fmla="*/ 929508 h 2557759"/>
                <a:gd name="connsiteX93" fmla="*/ 109183 w 3985147"/>
                <a:gd name="connsiteY93" fmla="*/ 888564 h 2557759"/>
                <a:gd name="connsiteX94" fmla="*/ 150126 w 3985147"/>
                <a:gd name="connsiteY94" fmla="*/ 861269 h 2557759"/>
                <a:gd name="connsiteX95" fmla="*/ 177421 w 3985147"/>
                <a:gd name="connsiteY95" fmla="*/ 779382 h 2557759"/>
                <a:gd name="connsiteX96" fmla="*/ 259308 w 3985147"/>
                <a:gd name="connsiteY96" fmla="*/ 724791 h 2557759"/>
                <a:gd name="connsiteX97" fmla="*/ 286603 w 3985147"/>
                <a:gd name="connsiteY97" fmla="*/ 683848 h 2557759"/>
                <a:gd name="connsiteX98" fmla="*/ 327547 w 3985147"/>
                <a:gd name="connsiteY98" fmla="*/ 656552 h 2557759"/>
                <a:gd name="connsiteX99" fmla="*/ 313899 w 3985147"/>
                <a:gd name="connsiteY99" fmla="*/ 683848 h 2557759"/>
                <a:gd name="connsiteX0" fmla="*/ 313899 w 3985147"/>
                <a:gd name="connsiteY0" fmla="*/ 683848 h 2608182"/>
                <a:gd name="connsiteX1" fmla="*/ 313899 w 3985147"/>
                <a:gd name="connsiteY1" fmla="*/ 683848 h 2608182"/>
                <a:gd name="connsiteX2" fmla="*/ 368490 w 3985147"/>
                <a:gd name="connsiteY2" fmla="*/ 574666 h 2608182"/>
                <a:gd name="connsiteX3" fmla="*/ 436351 w 3985147"/>
                <a:gd name="connsiteY3" fmla="*/ 383597 h 2608182"/>
                <a:gd name="connsiteX4" fmla="*/ 517764 w 3985147"/>
                <a:gd name="connsiteY4" fmla="*/ 233472 h 2608182"/>
                <a:gd name="connsiteX5" fmla="*/ 858200 w 3985147"/>
                <a:gd name="connsiteY5" fmla="*/ 1461 h 2608182"/>
                <a:gd name="connsiteX6" fmla="*/ 1255595 w 3985147"/>
                <a:gd name="connsiteY6" fmla="*/ 28755 h 2608182"/>
                <a:gd name="connsiteX7" fmla="*/ 1107077 w 3985147"/>
                <a:gd name="connsiteY7" fmla="*/ 1460 h 2608182"/>
                <a:gd name="connsiteX8" fmla="*/ 1378424 w 3985147"/>
                <a:gd name="connsiteY8" fmla="*/ 69699 h 2608182"/>
                <a:gd name="connsiteX9" fmla="*/ 1419368 w 3985147"/>
                <a:gd name="connsiteY9" fmla="*/ 96994 h 2608182"/>
                <a:gd name="connsiteX10" fmla="*/ 1501254 w 3985147"/>
                <a:gd name="connsiteY10" fmla="*/ 124290 h 2608182"/>
                <a:gd name="connsiteX11" fmla="*/ 1583141 w 3985147"/>
                <a:gd name="connsiteY11" fmla="*/ 178881 h 2608182"/>
                <a:gd name="connsiteX12" fmla="*/ 1665027 w 3985147"/>
                <a:gd name="connsiteY12" fmla="*/ 219824 h 2608182"/>
                <a:gd name="connsiteX13" fmla="*/ 1746914 w 3985147"/>
                <a:gd name="connsiteY13" fmla="*/ 233472 h 2608182"/>
                <a:gd name="connsiteX14" fmla="*/ 1924335 w 3985147"/>
                <a:gd name="connsiteY14" fmla="*/ 219824 h 2608182"/>
                <a:gd name="connsiteX15" fmla="*/ 2006221 w 3985147"/>
                <a:gd name="connsiteY15" fmla="*/ 192528 h 2608182"/>
                <a:gd name="connsiteX16" fmla="*/ 2088108 w 3985147"/>
                <a:gd name="connsiteY16" fmla="*/ 137937 h 2608182"/>
                <a:gd name="connsiteX17" fmla="*/ 2210938 w 3985147"/>
                <a:gd name="connsiteY17" fmla="*/ 69699 h 2608182"/>
                <a:gd name="connsiteX18" fmla="*/ 2251881 w 3985147"/>
                <a:gd name="connsiteY18" fmla="*/ 42403 h 2608182"/>
                <a:gd name="connsiteX19" fmla="*/ 2429302 w 3985147"/>
                <a:gd name="connsiteY19" fmla="*/ 1460 h 2608182"/>
                <a:gd name="connsiteX20" fmla="*/ 2852383 w 3985147"/>
                <a:gd name="connsiteY20" fmla="*/ 28755 h 2608182"/>
                <a:gd name="connsiteX21" fmla="*/ 2975212 w 3985147"/>
                <a:gd name="connsiteY21" fmla="*/ 83346 h 2608182"/>
                <a:gd name="connsiteX22" fmla="*/ 3016156 w 3985147"/>
                <a:gd name="connsiteY22" fmla="*/ 96994 h 2608182"/>
                <a:gd name="connsiteX23" fmla="*/ 3098042 w 3985147"/>
                <a:gd name="connsiteY23" fmla="*/ 137937 h 2608182"/>
                <a:gd name="connsiteX24" fmla="*/ 3138986 w 3985147"/>
                <a:gd name="connsiteY24" fmla="*/ 165233 h 2608182"/>
                <a:gd name="connsiteX25" fmla="*/ 3220872 w 3985147"/>
                <a:gd name="connsiteY25" fmla="*/ 192528 h 2608182"/>
                <a:gd name="connsiteX26" fmla="*/ 3302759 w 3985147"/>
                <a:gd name="connsiteY26" fmla="*/ 247119 h 2608182"/>
                <a:gd name="connsiteX27" fmla="*/ 3343702 w 3985147"/>
                <a:gd name="connsiteY27" fmla="*/ 260767 h 2608182"/>
                <a:gd name="connsiteX28" fmla="*/ 3384645 w 3985147"/>
                <a:gd name="connsiteY28" fmla="*/ 288063 h 2608182"/>
                <a:gd name="connsiteX29" fmla="*/ 3425589 w 3985147"/>
                <a:gd name="connsiteY29" fmla="*/ 301711 h 2608182"/>
                <a:gd name="connsiteX30" fmla="*/ 3466532 w 3985147"/>
                <a:gd name="connsiteY30" fmla="*/ 329006 h 2608182"/>
                <a:gd name="connsiteX31" fmla="*/ 3507475 w 3985147"/>
                <a:gd name="connsiteY31" fmla="*/ 342654 h 2608182"/>
                <a:gd name="connsiteX32" fmla="*/ 3589362 w 3985147"/>
                <a:gd name="connsiteY32" fmla="*/ 383597 h 2608182"/>
                <a:gd name="connsiteX33" fmla="*/ 3630305 w 3985147"/>
                <a:gd name="connsiteY33" fmla="*/ 424540 h 2608182"/>
                <a:gd name="connsiteX34" fmla="*/ 3712192 w 3985147"/>
                <a:gd name="connsiteY34" fmla="*/ 479131 h 2608182"/>
                <a:gd name="connsiteX35" fmla="*/ 3753135 w 3985147"/>
                <a:gd name="connsiteY35" fmla="*/ 520075 h 2608182"/>
                <a:gd name="connsiteX36" fmla="*/ 3794078 w 3985147"/>
                <a:gd name="connsiteY36" fmla="*/ 547370 h 2608182"/>
                <a:gd name="connsiteX37" fmla="*/ 3862317 w 3985147"/>
                <a:gd name="connsiteY37" fmla="*/ 629257 h 2608182"/>
                <a:gd name="connsiteX38" fmla="*/ 3889612 w 3985147"/>
                <a:gd name="connsiteY38" fmla="*/ 683848 h 2608182"/>
                <a:gd name="connsiteX39" fmla="*/ 3944203 w 3985147"/>
                <a:gd name="connsiteY39" fmla="*/ 765734 h 2608182"/>
                <a:gd name="connsiteX40" fmla="*/ 3971499 w 3985147"/>
                <a:gd name="connsiteY40" fmla="*/ 847621 h 2608182"/>
                <a:gd name="connsiteX41" fmla="*/ 3985147 w 3985147"/>
                <a:gd name="connsiteY41" fmla="*/ 970451 h 2608182"/>
                <a:gd name="connsiteX42" fmla="*/ 3971499 w 3985147"/>
                <a:gd name="connsiteY42" fmla="*/ 1229758 h 2608182"/>
                <a:gd name="connsiteX43" fmla="*/ 3916908 w 3985147"/>
                <a:gd name="connsiteY43" fmla="*/ 1352588 h 2608182"/>
                <a:gd name="connsiteX44" fmla="*/ 3875965 w 3985147"/>
                <a:gd name="connsiteY44" fmla="*/ 1366236 h 2608182"/>
                <a:gd name="connsiteX45" fmla="*/ 3835021 w 3985147"/>
                <a:gd name="connsiteY45" fmla="*/ 1393531 h 2608182"/>
                <a:gd name="connsiteX46" fmla="*/ 3794078 w 3985147"/>
                <a:gd name="connsiteY46" fmla="*/ 1407179 h 2608182"/>
                <a:gd name="connsiteX47" fmla="*/ 3753135 w 3985147"/>
                <a:gd name="connsiteY47" fmla="*/ 1434475 h 2608182"/>
                <a:gd name="connsiteX48" fmla="*/ 3385969 w 3985147"/>
                <a:gd name="connsiteY48" fmla="*/ 1461770 h 2608182"/>
                <a:gd name="connsiteX49" fmla="*/ 2960336 w 3985147"/>
                <a:gd name="connsiteY49" fmla="*/ 1352588 h 2608182"/>
                <a:gd name="connsiteX50" fmla="*/ 2511189 w 3985147"/>
                <a:gd name="connsiteY50" fmla="*/ 1489066 h 2608182"/>
                <a:gd name="connsiteX51" fmla="*/ 2456597 w 3985147"/>
                <a:gd name="connsiteY51" fmla="*/ 1502713 h 2608182"/>
                <a:gd name="connsiteX52" fmla="*/ 2415654 w 3985147"/>
                <a:gd name="connsiteY52" fmla="*/ 1530009 h 2608182"/>
                <a:gd name="connsiteX53" fmla="*/ 2320120 w 3985147"/>
                <a:gd name="connsiteY53" fmla="*/ 1570952 h 2608182"/>
                <a:gd name="connsiteX54" fmla="*/ 2224586 w 3985147"/>
                <a:gd name="connsiteY54" fmla="*/ 1625543 h 2608182"/>
                <a:gd name="connsiteX55" fmla="*/ 2169995 w 3985147"/>
                <a:gd name="connsiteY55" fmla="*/ 1666487 h 2608182"/>
                <a:gd name="connsiteX56" fmla="*/ 2088108 w 3985147"/>
                <a:gd name="connsiteY56" fmla="*/ 1693782 h 2608182"/>
                <a:gd name="connsiteX57" fmla="*/ 2006221 w 3985147"/>
                <a:gd name="connsiteY57" fmla="*/ 1762021 h 2608182"/>
                <a:gd name="connsiteX58" fmla="*/ 1965278 w 3985147"/>
                <a:gd name="connsiteY58" fmla="*/ 1789316 h 2608182"/>
                <a:gd name="connsiteX59" fmla="*/ 1897039 w 3985147"/>
                <a:gd name="connsiteY59" fmla="*/ 1843908 h 2608182"/>
                <a:gd name="connsiteX60" fmla="*/ 1869744 w 3985147"/>
                <a:gd name="connsiteY60" fmla="*/ 1884851 h 2608182"/>
                <a:gd name="connsiteX61" fmla="*/ 1828800 w 3985147"/>
                <a:gd name="connsiteY61" fmla="*/ 1912146 h 2608182"/>
                <a:gd name="connsiteX62" fmla="*/ 1733266 w 3985147"/>
                <a:gd name="connsiteY62" fmla="*/ 2034976 h 2608182"/>
                <a:gd name="connsiteX63" fmla="*/ 1678675 w 3985147"/>
                <a:gd name="connsiteY63" fmla="*/ 2116863 h 2608182"/>
                <a:gd name="connsiteX64" fmla="*/ 1624084 w 3985147"/>
                <a:gd name="connsiteY64" fmla="*/ 2198749 h 2608182"/>
                <a:gd name="connsiteX65" fmla="*/ 1596789 w 3985147"/>
                <a:gd name="connsiteY65" fmla="*/ 2239693 h 2608182"/>
                <a:gd name="connsiteX66" fmla="*/ 1555845 w 3985147"/>
                <a:gd name="connsiteY66" fmla="*/ 2280636 h 2608182"/>
                <a:gd name="connsiteX67" fmla="*/ 1528550 w 3985147"/>
                <a:gd name="connsiteY67" fmla="*/ 2321579 h 2608182"/>
                <a:gd name="connsiteX68" fmla="*/ 1392450 w 3985147"/>
                <a:gd name="connsiteY68" fmla="*/ 2458057 h 2608182"/>
                <a:gd name="connsiteX69" fmla="*/ 1159777 w 3985147"/>
                <a:gd name="connsiteY69" fmla="*/ 2553591 h 2608182"/>
                <a:gd name="connsiteX70" fmla="*/ 941978 w 3985147"/>
                <a:gd name="connsiteY70" fmla="*/ 2608182 h 2608182"/>
                <a:gd name="connsiteX71" fmla="*/ 736980 w 3985147"/>
                <a:gd name="connsiteY71" fmla="*/ 2485352 h 2608182"/>
                <a:gd name="connsiteX72" fmla="*/ 614150 w 3985147"/>
                <a:gd name="connsiteY72" fmla="*/ 2376170 h 2608182"/>
                <a:gd name="connsiteX73" fmla="*/ 586854 w 3985147"/>
                <a:gd name="connsiteY73" fmla="*/ 2335227 h 2608182"/>
                <a:gd name="connsiteX74" fmla="*/ 545911 w 3985147"/>
                <a:gd name="connsiteY74" fmla="*/ 2307931 h 2608182"/>
                <a:gd name="connsiteX75" fmla="*/ 518615 w 3985147"/>
                <a:gd name="connsiteY75" fmla="*/ 2266988 h 2608182"/>
                <a:gd name="connsiteX76" fmla="*/ 464024 w 3985147"/>
                <a:gd name="connsiteY76" fmla="*/ 2144158 h 2608182"/>
                <a:gd name="connsiteX77" fmla="*/ 423081 w 3985147"/>
                <a:gd name="connsiteY77" fmla="*/ 2048624 h 2608182"/>
                <a:gd name="connsiteX78" fmla="*/ 395786 w 3985147"/>
                <a:gd name="connsiteY78" fmla="*/ 2007681 h 2608182"/>
                <a:gd name="connsiteX79" fmla="*/ 368490 w 3985147"/>
                <a:gd name="connsiteY79" fmla="*/ 1925794 h 2608182"/>
                <a:gd name="connsiteX80" fmla="*/ 286603 w 3985147"/>
                <a:gd name="connsiteY80" fmla="*/ 1802964 h 2608182"/>
                <a:gd name="connsiteX81" fmla="*/ 232012 w 3985147"/>
                <a:gd name="connsiteY81" fmla="*/ 1721078 h 2608182"/>
                <a:gd name="connsiteX82" fmla="*/ 191069 w 3985147"/>
                <a:gd name="connsiteY82" fmla="*/ 1680134 h 2608182"/>
                <a:gd name="connsiteX83" fmla="*/ 136478 w 3985147"/>
                <a:gd name="connsiteY83" fmla="*/ 1598248 h 2608182"/>
                <a:gd name="connsiteX84" fmla="*/ 122830 w 3985147"/>
                <a:gd name="connsiteY84" fmla="*/ 1557305 h 2608182"/>
                <a:gd name="connsiteX85" fmla="*/ 68239 w 3985147"/>
                <a:gd name="connsiteY85" fmla="*/ 1475418 h 2608182"/>
                <a:gd name="connsiteX86" fmla="*/ 40944 w 3985147"/>
                <a:gd name="connsiteY86" fmla="*/ 1434475 h 2608182"/>
                <a:gd name="connsiteX87" fmla="*/ 13648 w 3985147"/>
                <a:gd name="connsiteY87" fmla="*/ 1352588 h 2608182"/>
                <a:gd name="connsiteX88" fmla="*/ 0 w 3985147"/>
                <a:gd name="connsiteY88" fmla="*/ 1311645 h 2608182"/>
                <a:gd name="connsiteX89" fmla="*/ 13648 w 3985147"/>
                <a:gd name="connsiteY89" fmla="*/ 1038690 h 2608182"/>
                <a:gd name="connsiteX90" fmla="*/ 27296 w 3985147"/>
                <a:gd name="connsiteY90" fmla="*/ 997746 h 2608182"/>
                <a:gd name="connsiteX91" fmla="*/ 68239 w 3985147"/>
                <a:gd name="connsiteY91" fmla="*/ 970451 h 2608182"/>
                <a:gd name="connsiteX92" fmla="*/ 95535 w 3985147"/>
                <a:gd name="connsiteY92" fmla="*/ 929508 h 2608182"/>
                <a:gd name="connsiteX93" fmla="*/ 109183 w 3985147"/>
                <a:gd name="connsiteY93" fmla="*/ 888564 h 2608182"/>
                <a:gd name="connsiteX94" fmla="*/ 150126 w 3985147"/>
                <a:gd name="connsiteY94" fmla="*/ 861269 h 2608182"/>
                <a:gd name="connsiteX95" fmla="*/ 177421 w 3985147"/>
                <a:gd name="connsiteY95" fmla="*/ 779382 h 2608182"/>
                <a:gd name="connsiteX96" fmla="*/ 259308 w 3985147"/>
                <a:gd name="connsiteY96" fmla="*/ 724791 h 2608182"/>
                <a:gd name="connsiteX97" fmla="*/ 286603 w 3985147"/>
                <a:gd name="connsiteY97" fmla="*/ 683848 h 2608182"/>
                <a:gd name="connsiteX98" fmla="*/ 327547 w 3985147"/>
                <a:gd name="connsiteY98" fmla="*/ 656552 h 2608182"/>
                <a:gd name="connsiteX99" fmla="*/ 313899 w 3985147"/>
                <a:gd name="connsiteY99" fmla="*/ 683848 h 2608182"/>
                <a:gd name="connsiteX0" fmla="*/ 313899 w 3985147"/>
                <a:gd name="connsiteY0" fmla="*/ 683848 h 2608182"/>
                <a:gd name="connsiteX1" fmla="*/ 313899 w 3985147"/>
                <a:gd name="connsiteY1" fmla="*/ 683848 h 2608182"/>
                <a:gd name="connsiteX2" fmla="*/ 368490 w 3985147"/>
                <a:gd name="connsiteY2" fmla="*/ 574666 h 2608182"/>
                <a:gd name="connsiteX3" fmla="*/ 436351 w 3985147"/>
                <a:gd name="connsiteY3" fmla="*/ 383597 h 2608182"/>
                <a:gd name="connsiteX4" fmla="*/ 517764 w 3985147"/>
                <a:gd name="connsiteY4" fmla="*/ 233472 h 2608182"/>
                <a:gd name="connsiteX5" fmla="*/ 858200 w 3985147"/>
                <a:gd name="connsiteY5" fmla="*/ 1461 h 2608182"/>
                <a:gd name="connsiteX6" fmla="*/ 1255595 w 3985147"/>
                <a:gd name="connsiteY6" fmla="*/ 28755 h 2608182"/>
                <a:gd name="connsiteX7" fmla="*/ 1107077 w 3985147"/>
                <a:gd name="connsiteY7" fmla="*/ 1460 h 2608182"/>
                <a:gd name="connsiteX8" fmla="*/ 1378424 w 3985147"/>
                <a:gd name="connsiteY8" fmla="*/ 69699 h 2608182"/>
                <a:gd name="connsiteX9" fmla="*/ 1419368 w 3985147"/>
                <a:gd name="connsiteY9" fmla="*/ 96994 h 2608182"/>
                <a:gd name="connsiteX10" fmla="*/ 1501254 w 3985147"/>
                <a:gd name="connsiteY10" fmla="*/ 124290 h 2608182"/>
                <a:gd name="connsiteX11" fmla="*/ 1583141 w 3985147"/>
                <a:gd name="connsiteY11" fmla="*/ 178881 h 2608182"/>
                <a:gd name="connsiteX12" fmla="*/ 1665027 w 3985147"/>
                <a:gd name="connsiteY12" fmla="*/ 219824 h 2608182"/>
                <a:gd name="connsiteX13" fmla="*/ 1746914 w 3985147"/>
                <a:gd name="connsiteY13" fmla="*/ 233472 h 2608182"/>
                <a:gd name="connsiteX14" fmla="*/ 1924335 w 3985147"/>
                <a:gd name="connsiteY14" fmla="*/ 219824 h 2608182"/>
                <a:gd name="connsiteX15" fmla="*/ 2006221 w 3985147"/>
                <a:gd name="connsiteY15" fmla="*/ 192528 h 2608182"/>
                <a:gd name="connsiteX16" fmla="*/ 2088108 w 3985147"/>
                <a:gd name="connsiteY16" fmla="*/ 137937 h 2608182"/>
                <a:gd name="connsiteX17" fmla="*/ 2210938 w 3985147"/>
                <a:gd name="connsiteY17" fmla="*/ 69699 h 2608182"/>
                <a:gd name="connsiteX18" fmla="*/ 2251881 w 3985147"/>
                <a:gd name="connsiteY18" fmla="*/ 42403 h 2608182"/>
                <a:gd name="connsiteX19" fmla="*/ 2429302 w 3985147"/>
                <a:gd name="connsiteY19" fmla="*/ 1460 h 2608182"/>
                <a:gd name="connsiteX20" fmla="*/ 2852383 w 3985147"/>
                <a:gd name="connsiteY20" fmla="*/ 28755 h 2608182"/>
                <a:gd name="connsiteX21" fmla="*/ 2975212 w 3985147"/>
                <a:gd name="connsiteY21" fmla="*/ 83346 h 2608182"/>
                <a:gd name="connsiteX22" fmla="*/ 3016156 w 3985147"/>
                <a:gd name="connsiteY22" fmla="*/ 96994 h 2608182"/>
                <a:gd name="connsiteX23" fmla="*/ 3098042 w 3985147"/>
                <a:gd name="connsiteY23" fmla="*/ 137937 h 2608182"/>
                <a:gd name="connsiteX24" fmla="*/ 3138986 w 3985147"/>
                <a:gd name="connsiteY24" fmla="*/ 165233 h 2608182"/>
                <a:gd name="connsiteX25" fmla="*/ 3220872 w 3985147"/>
                <a:gd name="connsiteY25" fmla="*/ 192528 h 2608182"/>
                <a:gd name="connsiteX26" fmla="*/ 3302759 w 3985147"/>
                <a:gd name="connsiteY26" fmla="*/ 247119 h 2608182"/>
                <a:gd name="connsiteX27" fmla="*/ 3343702 w 3985147"/>
                <a:gd name="connsiteY27" fmla="*/ 260767 h 2608182"/>
                <a:gd name="connsiteX28" fmla="*/ 3384645 w 3985147"/>
                <a:gd name="connsiteY28" fmla="*/ 288063 h 2608182"/>
                <a:gd name="connsiteX29" fmla="*/ 3425589 w 3985147"/>
                <a:gd name="connsiteY29" fmla="*/ 301711 h 2608182"/>
                <a:gd name="connsiteX30" fmla="*/ 3466532 w 3985147"/>
                <a:gd name="connsiteY30" fmla="*/ 329006 h 2608182"/>
                <a:gd name="connsiteX31" fmla="*/ 3507475 w 3985147"/>
                <a:gd name="connsiteY31" fmla="*/ 342654 h 2608182"/>
                <a:gd name="connsiteX32" fmla="*/ 3589362 w 3985147"/>
                <a:gd name="connsiteY32" fmla="*/ 383597 h 2608182"/>
                <a:gd name="connsiteX33" fmla="*/ 3630305 w 3985147"/>
                <a:gd name="connsiteY33" fmla="*/ 424540 h 2608182"/>
                <a:gd name="connsiteX34" fmla="*/ 3712192 w 3985147"/>
                <a:gd name="connsiteY34" fmla="*/ 479131 h 2608182"/>
                <a:gd name="connsiteX35" fmla="*/ 3753135 w 3985147"/>
                <a:gd name="connsiteY35" fmla="*/ 520075 h 2608182"/>
                <a:gd name="connsiteX36" fmla="*/ 3794078 w 3985147"/>
                <a:gd name="connsiteY36" fmla="*/ 547370 h 2608182"/>
                <a:gd name="connsiteX37" fmla="*/ 3862317 w 3985147"/>
                <a:gd name="connsiteY37" fmla="*/ 629257 h 2608182"/>
                <a:gd name="connsiteX38" fmla="*/ 3889612 w 3985147"/>
                <a:gd name="connsiteY38" fmla="*/ 683848 h 2608182"/>
                <a:gd name="connsiteX39" fmla="*/ 3944203 w 3985147"/>
                <a:gd name="connsiteY39" fmla="*/ 765734 h 2608182"/>
                <a:gd name="connsiteX40" fmla="*/ 3971499 w 3985147"/>
                <a:gd name="connsiteY40" fmla="*/ 847621 h 2608182"/>
                <a:gd name="connsiteX41" fmla="*/ 3985147 w 3985147"/>
                <a:gd name="connsiteY41" fmla="*/ 970451 h 2608182"/>
                <a:gd name="connsiteX42" fmla="*/ 3971499 w 3985147"/>
                <a:gd name="connsiteY42" fmla="*/ 1229758 h 2608182"/>
                <a:gd name="connsiteX43" fmla="*/ 3916908 w 3985147"/>
                <a:gd name="connsiteY43" fmla="*/ 1352588 h 2608182"/>
                <a:gd name="connsiteX44" fmla="*/ 3875965 w 3985147"/>
                <a:gd name="connsiteY44" fmla="*/ 1366236 h 2608182"/>
                <a:gd name="connsiteX45" fmla="*/ 3835021 w 3985147"/>
                <a:gd name="connsiteY45" fmla="*/ 1393531 h 2608182"/>
                <a:gd name="connsiteX46" fmla="*/ 3794078 w 3985147"/>
                <a:gd name="connsiteY46" fmla="*/ 1407179 h 2608182"/>
                <a:gd name="connsiteX47" fmla="*/ 3753135 w 3985147"/>
                <a:gd name="connsiteY47" fmla="*/ 1434475 h 2608182"/>
                <a:gd name="connsiteX48" fmla="*/ 3385969 w 3985147"/>
                <a:gd name="connsiteY48" fmla="*/ 1461770 h 2608182"/>
                <a:gd name="connsiteX49" fmla="*/ 2960336 w 3985147"/>
                <a:gd name="connsiteY49" fmla="*/ 1352588 h 2608182"/>
                <a:gd name="connsiteX50" fmla="*/ 2511189 w 3985147"/>
                <a:gd name="connsiteY50" fmla="*/ 1489066 h 2608182"/>
                <a:gd name="connsiteX51" fmla="*/ 2456597 w 3985147"/>
                <a:gd name="connsiteY51" fmla="*/ 1502713 h 2608182"/>
                <a:gd name="connsiteX52" fmla="*/ 2415654 w 3985147"/>
                <a:gd name="connsiteY52" fmla="*/ 1530009 h 2608182"/>
                <a:gd name="connsiteX53" fmla="*/ 2320120 w 3985147"/>
                <a:gd name="connsiteY53" fmla="*/ 1570952 h 2608182"/>
                <a:gd name="connsiteX54" fmla="*/ 2224586 w 3985147"/>
                <a:gd name="connsiteY54" fmla="*/ 1625543 h 2608182"/>
                <a:gd name="connsiteX55" fmla="*/ 2169995 w 3985147"/>
                <a:gd name="connsiteY55" fmla="*/ 1666487 h 2608182"/>
                <a:gd name="connsiteX56" fmla="*/ 2088108 w 3985147"/>
                <a:gd name="connsiteY56" fmla="*/ 1693782 h 2608182"/>
                <a:gd name="connsiteX57" fmla="*/ 2006221 w 3985147"/>
                <a:gd name="connsiteY57" fmla="*/ 1762021 h 2608182"/>
                <a:gd name="connsiteX58" fmla="*/ 1965278 w 3985147"/>
                <a:gd name="connsiteY58" fmla="*/ 1789316 h 2608182"/>
                <a:gd name="connsiteX59" fmla="*/ 1897039 w 3985147"/>
                <a:gd name="connsiteY59" fmla="*/ 1843908 h 2608182"/>
                <a:gd name="connsiteX60" fmla="*/ 1869744 w 3985147"/>
                <a:gd name="connsiteY60" fmla="*/ 1884851 h 2608182"/>
                <a:gd name="connsiteX61" fmla="*/ 1828800 w 3985147"/>
                <a:gd name="connsiteY61" fmla="*/ 1912146 h 2608182"/>
                <a:gd name="connsiteX62" fmla="*/ 1733266 w 3985147"/>
                <a:gd name="connsiteY62" fmla="*/ 2034976 h 2608182"/>
                <a:gd name="connsiteX63" fmla="*/ 1678675 w 3985147"/>
                <a:gd name="connsiteY63" fmla="*/ 2116863 h 2608182"/>
                <a:gd name="connsiteX64" fmla="*/ 1624084 w 3985147"/>
                <a:gd name="connsiteY64" fmla="*/ 2198749 h 2608182"/>
                <a:gd name="connsiteX65" fmla="*/ 1596789 w 3985147"/>
                <a:gd name="connsiteY65" fmla="*/ 2239693 h 2608182"/>
                <a:gd name="connsiteX66" fmla="*/ 1555845 w 3985147"/>
                <a:gd name="connsiteY66" fmla="*/ 2280636 h 2608182"/>
                <a:gd name="connsiteX67" fmla="*/ 1528550 w 3985147"/>
                <a:gd name="connsiteY67" fmla="*/ 2321579 h 2608182"/>
                <a:gd name="connsiteX68" fmla="*/ 1392450 w 3985147"/>
                <a:gd name="connsiteY68" fmla="*/ 2458057 h 2608182"/>
                <a:gd name="connsiteX69" fmla="*/ 1159777 w 3985147"/>
                <a:gd name="connsiteY69" fmla="*/ 2553591 h 2608182"/>
                <a:gd name="connsiteX70" fmla="*/ 941978 w 3985147"/>
                <a:gd name="connsiteY70" fmla="*/ 2608182 h 2608182"/>
                <a:gd name="connsiteX71" fmla="*/ 736980 w 3985147"/>
                <a:gd name="connsiteY71" fmla="*/ 2512648 h 2608182"/>
                <a:gd name="connsiteX72" fmla="*/ 614150 w 3985147"/>
                <a:gd name="connsiteY72" fmla="*/ 2376170 h 2608182"/>
                <a:gd name="connsiteX73" fmla="*/ 586854 w 3985147"/>
                <a:gd name="connsiteY73" fmla="*/ 2335227 h 2608182"/>
                <a:gd name="connsiteX74" fmla="*/ 545911 w 3985147"/>
                <a:gd name="connsiteY74" fmla="*/ 2307931 h 2608182"/>
                <a:gd name="connsiteX75" fmla="*/ 518615 w 3985147"/>
                <a:gd name="connsiteY75" fmla="*/ 2266988 h 2608182"/>
                <a:gd name="connsiteX76" fmla="*/ 464024 w 3985147"/>
                <a:gd name="connsiteY76" fmla="*/ 2144158 h 2608182"/>
                <a:gd name="connsiteX77" fmla="*/ 423081 w 3985147"/>
                <a:gd name="connsiteY77" fmla="*/ 2048624 h 2608182"/>
                <a:gd name="connsiteX78" fmla="*/ 395786 w 3985147"/>
                <a:gd name="connsiteY78" fmla="*/ 2007681 h 2608182"/>
                <a:gd name="connsiteX79" fmla="*/ 368490 w 3985147"/>
                <a:gd name="connsiteY79" fmla="*/ 1925794 h 2608182"/>
                <a:gd name="connsiteX80" fmla="*/ 286603 w 3985147"/>
                <a:gd name="connsiteY80" fmla="*/ 1802964 h 2608182"/>
                <a:gd name="connsiteX81" fmla="*/ 232012 w 3985147"/>
                <a:gd name="connsiteY81" fmla="*/ 1721078 h 2608182"/>
                <a:gd name="connsiteX82" fmla="*/ 191069 w 3985147"/>
                <a:gd name="connsiteY82" fmla="*/ 1680134 h 2608182"/>
                <a:gd name="connsiteX83" fmla="*/ 136478 w 3985147"/>
                <a:gd name="connsiteY83" fmla="*/ 1598248 h 2608182"/>
                <a:gd name="connsiteX84" fmla="*/ 122830 w 3985147"/>
                <a:gd name="connsiteY84" fmla="*/ 1557305 h 2608182"/>
                <a:gd name="connsiteX85" fmla="*/ 68239 w 3985147"/>
                <a:gd name="connsiteY85" fmla="*/ 1475418 h 2608182"/>
                <a:gd name="connsiteX86" fmla="*/ 40944 w 3985147"/>
                <a:gd name="connsiteY86" fmla="*/ 1434475 h 2608182"/>
                <a:gd name="connsiteX87" fmla="*/ 13648 w 3985147"/>
                <a:gd name="connsiteY87" fmla="*/ 1352588 h 2608182"/>
                <a:gd name="connsiteX88" fmla="*/ 0 w 3985147"/>
                <a:gd name="connsiteY88" fmla="*/ 1311645 h 2608182"/>
                <a:gd name="connsiteX89" fmla="*/ 13648 w 3985147"/>
                <a:gd name="connsiteY89" fmla="*/ 1038690 h 2608182"/>
                <a:gd name="connsiteX90" fmla="*/ 27296 w 3985147"/>
                <a:gd name="connsiteY90" fmla="*/ 997746 h 2608182"/>
                <a:gd name="connsiteX91" fmla="*/ 68239 w 3985147"/>
                <a:gd name="connsiteY91" fmla="*/ 970451 h 2608182"/>
                <a:gd name="connsiteX92" fmla="*/ 95535 w 3985147"/>
                <a:gd name="connsiteY92" fmla="*/ 929508 h 2608182"/>
                <a:gd name="connsiteX93" fmla="*/ 109183 w 3985147"/>
                <a:gd name="connsiteY93" fmla="*/ 888564 h 2608182"/>
                <a:gd name="connsiteX94" fmla="*/ 150126 w 3985147"/>
                <a:gd name="connsiteY94" fmla="*/ 861269 h 2608182"/>
                <a:gd name="connsiteX95" fmla="*/ 177421 w 3985147"/>
                <a:gd name="connsiteY95" fmla="*/ 779382 h 2608182"/>
                <a:gd name="connsiteX96" fmla="*/ 259308 w 3985147"/>
                <a:gd name="connsiteY96" fmla="*/ 724791 h 2608182"/>
                <a:gd name="connsiteX97" fmla="*/ 286603 w 3985147"/>
                <a:gd name="connsiteY97" fmla="*/ 683848 h 2608182"/>
                <a:gd name="connsiteX98" fmla="*/ 327547 w 3985147"/>
                <a:gd name="connsiteY98" fmla="*/ 656552 h 2608182"/>
                <a:gd name="connsiteX99" fmla="*/ 313899 w 3985147"/>
                <a:gd name="connsiteY99" fmla="*/ 683848 h 2608182"/>
                <a:gd name="connsiteX0" fmla="*/ 313899 w 3985147"/>
                <a:gd name="connsiteY0" fmla="*/ 683848 h 2594534"/>
                <a:gd name="connsiteX1" fmla="*/ 313899 w 3985147"/>
                <a:gd name="connsiteY1" fmla="*/ 683848 h 2594534"/>
                <a:gd name="connsiteX2" fmla="*/ 368490 w 3985147"/>
                <a:gd name="connsiteY2" fmla="*/ 574666 h 2594534"/>
                <a:gd name="connsiteX3" fmla="*/ 436351 w 3985147"/>
                <a:gd name="connsiteY3" fmla="*/ 383597 h 2594534"/>
                <a:gd name="connsiteX4" fmla="*/ 517764 w 3985147"/>
                <a:gd name="connsiteY4" fmla="*/ 233472 h 2594534"/>
                <a:gd name="connsiteX5" fmla="*/ 858200 w 3985147"/>
                <a:gd name="connsiteY5" fmla="*/ 1461 h 2594534"/>
                <a:gd name="connsiteX6" fmla="*/ 1255595 w 3985147"/>
                <a:gd name="connsiteY6" fmla="*/ 28755 h 2594534"/>
                <a:gd name="connsiteX7" fmla="*/ 1107077 w 3985147"/>
                <a:gd name="connsiteY7" fmla="*/ 1460 h 2594534"/>
                <a:gd name="connsiteX8" fmla="*/ 1378424 w 3985147"/>
                <a:gd name="connsiteY8" fmla="*/ 69699 h 2594534"/>
                <a:gd name="connsiteX9" fmla="*/ 1419368 w 3985147"/>
                <a:gd name="connsiteY9" fmla="*/ 96994 h 2594534"/>
                <a:gd name="connsiteX10" fmla="*/ 1501254 w 3985147"/>
                <a:gd name="connsiteY10" fmla="*/ 124290 h 2594534"/>
                <a:gd name="connsiteX11" fmla="*/ 1583141 w 3985147"/>
                <a:gd name="connsiteY11" fmla="*/ 178881 h 2594534"/>
                <a:gd name="connsiteX12" fmla="*/ 1665027 w 3985147"/>
                <a:gd name="connsiteY12" fmla="*/ 219824 h 2594534"/>
                <a:gd name="connsiteX13" fmla="*/ 1746914 w 3985147"/>
                <a:gd name="connsiteY13" fmla="*/ 233472 h 2594534"/>
                <a:gd name="connsiteX14" fmla="*/ 1924335 w 3985147"/>
                <a:gd name="connsiteY14" fmla="*/ 219824 h 2594534"/>
                <a:gd name="connsiteX15" fmla="*/ 2006221 w 3985147"/>
                <a:gd name="connsiteY15" fmla="*/ 192528 h 2594534"/>
                <a:gd name="connsiteX16" fmla="*/ 2088108 w 3985147"/>
                <a:gd name="connsiteY16" fmla="*/ 137937 h 2594534"/>
                <a:gd name="connsiteX17" fmla="*/ 2210938 w 3985147"/>
                <a:gd name="connsiteY17" fmla="*/ 69699 h 2594534"/>
                <a:gd name="connsiteX18" fmla="*/ 2251881 w 3985147"/>
                <a:gd name="connsiteY18" fmla="*/ 42403 h 2594534"/>
                <a:gd name="connsiteX19" fmla="*/ 2429302 w 3985147"/>
                <a:gd name="connsiteY19" fmla="*/ 1460 h 2594534"/>
                <a:gd name="connsiteX20" fmla="*/ 2852383 w 3985147"/>
                <a:gd name="connsiteY20" fmla="*/ 28755 h 2594534"/>
                <a:gd name="connsiteX21" fmla="*/ 2975212 w 3985147"/>
                <a:gd name="connsiteY21" fmla="*/ 83346 h 2594534"/>
                <a:gd name="connsiteX22" fmla="*/ 3016156 w 3985147"/>
                <a:gd name="connsiteY22" fmla="*/ 96994 h 2594534"/>
                <a:gd name="connsiteX23" fmla="*/ 3098042 w 3985147"/>
                <a:gd name="connsiteY23" fmla="*/ 137937 h 2594534"/>
                <a:gd name="connsiteX24" fmla="*/ 3138986 w 3985147"/>
                <a:gd name="connsiteY24" fmla="*/ 165233 h 2594534"/>
                <a:gd name="connsiteX25" fmla="*/ 3220872 w 3985147"/>
                <a:gd name="connsiteY25" fmla="*/ 192528 h 2594534"/>
                <a:gd name="connsiteX26" fmla="*/ 3302759 w 3985147"/>
                <a:gd name="connsiteY26" fmla="*/ 247119 h 2594534"/>
                <a:gd name="connsiteX27" fmla="*/ 3343702 w 3985147"/>
                <a:gd name="connsiteY27" fmla="*/ 260767 h 2594534"/>
                <a:gd name="connsiteX28" fmla="*/ 3384645 w 3985147"/>
                <a:gd name="connsiteY28" fmla="*/ 288063 h 2594534"/>
                <a:gd name="connsiteX29" fmla="*/ 3425589 w 3985147"/>
                <a:gd name="connsiteY29" fmla="*/ 301711 h 2594534"/>
                <a:gd name="connsiteX30" fmla="*/ 3466532 w 3985147"/>
                <a:gd name="connsiteY30" fmla="*/ 329006 h 2594534"/>
                <a:gd name="connsiteX31" fmla="*/ 3507475 w 3985147"/>
                <a:gd name="connsiteY31" fmla="*/ 342654 h 2594534"/>
                <a:gd name="connsiteX32" fmla="*/ 3589362 w 3985147"/>
                <a:gd name="connsiteY32" fmla="*/ 383597 h 2594534"/>
                <a:gd name="connsiteX33" fmla="*/ 3630305 w 3985147"/>
                <a:gd name="connsiteY33" fmla="*/ 424540 h 2594534"/>
                <a:gd name="connsiteX34" fmla="*/ 3712192 w 3985147"/>
                <a:gd name="connsiteY34" fmla="*/ 479131 h 2594534"/>
                <a:gd name="connsiteX35" fmla="*/ 3753135 w 3985147"/>
                <a:gd name="connsiteY35" fmla="*/ 520075 h 2594534"/>
                <a:gd name="connsiteX36" fmla="*/ 3794078 w 3985147"/>
                <a:gd name="connsiteY36" fmla="*/ 547370 h 2594534"/>
                <a:gd name="connsiteX37" fmla="*/ 3862317 w 3985147"/>
                <a:gd name="connsiteY37" fmla="*/ 629257 h 2594534"/>
                <a:gd name="connsiteX38" fmla="*/ 3889612 w 3985147"/>
                <a:gd name="connsiteY38" fmla="*/ 683848 h 2594534"/>
                <a:gd name="connsiteX39" fmla="*/ 3944203 w 3985147"/>
                <a:gd name="connsiteY39" fmla="*/ 765734 h 2594534"/>
                <a:gd name="connsiteX40" fmla="*/ 3971499 w 3985147"/>
                <a:gd name="connsiteY40" fmla="*/ 847621 h 2594534"/>
                <a:gd name="connsiteX41" fmla="*/ 3985147 w 3985147"/>
                <a:gd name="connsiteY41" fmla="*/ 970451 h 2594534"/>
                <a:gd name="connsiteX42" fmla="*/ 3971499 w 3985147"/>
                <a:gd name="connsiteY42" fmla="*/ 1229758 h 2594534"/>
                <a:gd name="connsiteX43" fmla="*/ 3916908 w 3985147"/>
                <a:gd name="connsiteY43" fmla="*/ 1352588 h 2594534"/>
                <a:gd name="connsiteX44" fmla="*/ 3875965 w 3985147"/>
                <a:gd name="connsiteY44" fmla="*/ 1366236 h 2594534"/>
                <a:gd name="connsiteX45" fmla="*/ 3835021 w 3985147"/>
                <a:gd name="connsiteY45" fmla="*/ 1393531 h 2594534"/>
                <a:gd name="connsiteX46" fmla="*/ 3794078 w 3985147"/>
                <a:gd name="connsiteY46" fmla="*/ 1407179 h 2594534"/>
                <a:gd name="connsiteX47" fmla="*/ 3753135 w 3985147"/>
                <a:gd name="connsiteY47" fmla="*/ 1434475 h 2594534"/>
                <a:gd name="connsiteX48" fmla="*/ 3385969 w 3985147"/>
                <a:gd name="connsiteY48" fmla="*/ 1461770 h 2594534"/>
                <a:gd name="connsiteX49" fmla="*/ 2960336 w 3985147"/>
                <a:gd name="connsiteY49" fmla="*/ 1352588 h 2594534"/>
                <a:gd name="connsiteX50" fmla="*/ 2511189 w 3985147"/>
                <a:gd name="connsiteY50" fmla="*/ 1489066 h 2594534"/>
                <a:gd name="connsiteX51" fmla="*/ 2456597 w 3985147"/>
                <a:gd name="connsiteY51" fmla="*/ 1502713 h 2594534"/>
                <a:gd name="connsiteX52" fmla="*/ 2415654 w 3985147"/>
                <a:gd name="connsiteY52" fmla="*/ 1530009 h 2594534"/>
                <a:gd name="connsiteX53" fmla="*/ 2320120 w 3985147"/>
                <a:gd name="connsiteY53" fmla="*/ 1570952 h 2594534"/>
                <a:gd name="connsiteX54" fmla="*/ 2224586 w 3985147"/>
                <a:gd name="connsiteY54" fmla="*/ 1625543 h 2594534"/>
                <a:gd name="connsiteX55" fmla="*/ 2169995 w 3985147"/>
                <a:gd name="connsiteY55" fmla="*/ 1666487 h 2594534"/>
                <a:gd name="connsiteX56" fmla="*/ 2088108 w 3985147"/>
                <a:gd name="connsiteY56" fmla="*/ 1693782 h 2594534"/>
                <a:gd name="connsiteX57" fmla="*/ 2006221 w 3985147"/>
                <a:gd name="connsiteY57" fmla="*/ 1762021 h 2594534"/>
                <a:gd name="connsiteX58" fmla="*/ 1965278 w 3985147"/>
                <a:gd name="connsiteY58" fmla="*/ 1789316 h 2594534"/>
                <a:gd name="connsiteX59" fmla="*/ 1897039 w 3985147"/>
                <a:gd name="connsiteY59" fmla="*/ 1843908 h 2594534"/>
                <a:gd name="connsiteX60" fmla="*/ 1869744 w 3985147"/>
                <a:gd name="connsiteY60" fmla="*/ 1884851 h 2594534"/>
                <a:gd name="connsiteX61" fmla="*/ 1828800 w 3985147"/>
                <a:gd name="connsiteY61" fmla="*/ 1912146 h 2594534"/>
                <a:gd name="connsiteX62" fmla="*/ 1733266 w 3985147"/>
                <a:gd name="connsiteY62" fmla="*/ 2034976 h 2594534"/>
                <a:gd name="connsiteX63" fmla="*/ 1678675 w 3985147"/>
                <a:gd name="connsiteY63" fmla="*/ 2116863 h 2594534"/>
                <a:gd name="connsiteX64" fmla="*/ 1624084 w 3985147"/>
                <a:gd name="connsiteY64" fmla="*/ 2198749 h 2594534"/>
                <a:gd name="connsiteX65" fmla="*/ 1596789 w 3985147"/>
                <a:gd name="connsiteY65" fmla="*/ 2239693 h 2594534"/>
                <a:gd name="connsiteX66" fmla="*/ 1555845 w 3985147"/>
                <a:gd name="connsiteY66" fmla="*/ 2280636 h 2594534"/>
                <a:gd name="connsiteX67" fmla="*/ 1528550 w 3985147"/>
                <a:gd name="connsiteY67" fmla="*/ 2321579 h 2594534"/>
                <a:gd name="connsiteX68" fmla="*/ 1392450 w 3985147"/>
                <a:gd name="connsiteY68" fmla="*/ 2458057 h 2594534"/>
                <a:gd name="connsiteX69" fmla="*/ 1159777 w 3985147"/>
                <a:gd name="connsiteY69" fmla="*/ 2553591 h 2594534"/>
                <a:gd name="connsiteX70" fmla="*/ 982638 w 3985147"/>
                <a:gd name="connsiteY70" fmla="*/ 2594534 h 2594534"/>
                <a:gd name="connsiteX71" fmla="*/ 736980 w 3985147"/>
                <a:gd name="connsiteY71" fmla="*/ 2512648 h 2594534"/>
                <a:gd name="connsiteX72" fmla="*/ 614150 w 3985147"/>
                <a:gd name="connsiteY72" fmla="*/ 2376170 h 2594534"/>
                <a:gd name="connsiteX73" fmla="*/ 586854 w 3985147"/>
                <a:gd name="connsiteY73" fmla="*/ 2335227 h 2594534"/>
                <a:gd name="connsiteX74" fmla="*/ 545911 w 3985147"/>
                <a:gd name="connsiteY74" fmla="*/ 2307931 h 2594534"/>
                <a:gd name="connsiteX75" fmla="*/ 518615 w 3985147"/>
                <a:gd name="connsiteY75" fmla="*/ 2266988 h 2594534"/>
                <a:gd name="connsiteX76" fmla="*/ 464024 w 3985147"/>
                <a:gd name="connsiteY76" fmla="*/ 2144158 h 2594534"/>
                <a:gd name="connsiteX77" fmla="*/ 423081 w 3985147"/>
                <a:gd name="connsiteY77" fmla="*/ 2048624 h 2594534"/>
                <a:gd name="connsiteX78" fmla="*/ 395786 w 3985147"/>
                <a:gd name="connsiteY78" fmla="*/ 2007681 h 2594534"/>
                <a:gd name="connsiteX79" fmla="*/ 368490 w 3985147"/>
                <a:gd name="connsiteY79" fmla="*/ 1925794 h 2594534"/>
                <a:gd name="connsiteX80" fmla="*/ 286603 w 3985147"/>
                <a:gd name="connsiteY80" fmla="*/ 1802964 h 2594534"/>
                <a:gd name="connsiteX81" fmla="*/ 232012 w 3985147"/>
                <a:gd name="connsiteY81" fmla="*/ 1721078 h 2594534"/>
                <a:gd name="connsiteX82" fmla="*/ 191069 w 3985147"/>
                <a:gd name="connsiteY82" fmla="*/ 1680134 h 2594534"/>
                <a:gd name="connsiteX83" fmla="*/ 136478 w 3985147"/>
                <a:gd name="connsiteY83" fmla="*/ 1598248 h 2594534"/>
                <a:gd name="connsiteX84" fmla="*/ 122830 w 3985147"/>
                <a:gd name="connsiteY84" fmla="*/ 1557305 h 2594534"/>
                <a:gd name="connsiteX85" fmla="*/ 68239 w 3985147"/>
                <a:gd name="connsiteY85" fmla="*/ 1475418 h 2594534"/>
                <a:gd name="connsiteX86" fmla="*/ 40944 w 3985147"/>
                <a:gd name="connsiteY86" fmla="*/ 1434475 h 2594534"/>
                <a:gd name="connsiteX87" fmla="*/ 13648 w 3985147"/>
                <a:gd name="connsiteY87" fmla="*/ 1352588 h 2594534"/>
                <a:gd name="connsiteX88" fmla="*/ 0 w 3985147"/>
                <a:gd name="connsiteY88" fmla="*/ 1311645 h 2594534"/>
                <a:gd name="connsiteX89" fmla="*/ 13648 w 3985147"/>
                <a:gd name="connsiteY89" fmla="*/ 1038690 h 2594534"/>
                <a:gd name="connsiteX90" fmla="*/ 27296 w 3985147"/>
                <a:gd name="connsiteY90" fmla="*/ 997746 h 2594534"/>
                <a:gd name="connsiteX91" fmla="*/ 68239 w 3985147"/>
                <a:gd name="connsiteY91" fmla="*/ 970451 h 2594534"/>
                <a:gd name="connsiteX92" fmla="*/ 95535 w 3985147"/>
                <a:gd name="connsiteY92" fmla="*/ 929508 h 2594534"/>
                <a:gd name="connsiteX93" fmla="*/ 109183 w 3985147"/>
                <a:gd name="connsiteY93" fmla="*/ 888564 h 2594534"/>
                <a:gd name="connsiteX94" fmla="*/ 150126 w 3985147"/>
                <a:gd name="connsiteY94" fmla="*/ 861269 h 2594534"/>
                <a:gd name="connsiteX95" fmla="*/ 177421 w 3985147"/>
                <a:gd name="connsiteY95" fmla="*/ 779382 h 2594534"/>
                <a:gd name="connsiteX96" fmla="*/ 259308 w 3985147"/>
                <a:gd name="connsiteY96" fmla="*/ 724791 h 2594534"/>
                <a:gd name="connsiteX97" fmla="*/ 286603 w 3985147"/>
                <a:gd name="connsiteY97" fmla="*/ 683848 h 2594534"/>
                <a:gd name="connsiteX98" fmla="*/ 327547 w 3985147"/>
                <a:gd name="connsiteY98" fmla="*/ 656552 h 2594534"/>
                <a:gd name="connsiteX99" fmla="*/ 313899 w 3985147"/>
                <a:gd name="connsiteY99" fmla="*/ 683848 h 2594534"/>
                <a:gd name="connsiteX0" fmla="*/ 313899 w 3985147"/>
                <a:gd name="connsiteY0" fmla="*/ 683848 h 2594534"/>
                <a:gd name="connsiteX1" fmla="*/ 313899 w 3985147"/>
                <a:gd name="connsiteY1" fmla="*/ 683848 h 2594534"/>
                <a:gd name="connsiteX2" fmla="*/ 368490 w 3985147"/>
                <a:gd name="connsiteY2" fmla="*/ 574666 h 2594534"/>
                <a:gd name="connsiteX3" fmla="*/ 436351 w 3985147"/>
                <a:gd name="connsiteY3" fmla="*/ 383597 h 2594534"/>
                <a:gd name="connsiteX4" fmla="*/ 517764 w 3985147"/>
                <a:gd name="connsiteY4" fmla="*/ 233472 h 2594534"/>
                <a:gd name="connsiteX5" fmla="*/ 858200 w 3985147"/>
                <a:gd name="connsiteY5" fmla="*/ 1461 h 2594534"/>
                <a:gd name="connsiteX6" fmla="*/ 1255595 w 3985147"/>
                <a:gd name="connsiteY6" fmla="*/ 28755 h 2594534"/>
                <a:gd name="connsiteX7" fmla="*/ 1107077 w 3985147"/>
                <a:gd name="connsiteY7" fmla="*/ 1460 h 2594534"/>
                <a:gd name="connsiteX8" fmla="*/ 1378424 w 3985147"/>
                <a:gd name="connsiteY8" fmla="*/ 69699 h 2594534"/>
                <a:gd name="connsiteX9" fmla="*/ 1419368 w 3985147"/>
                <a:gd name="connsiteY9" fmla="*/ 96994 h 2594534"/>
                <a:gd name="connsiteX10" fmla="*/ 1501254 w 3985147"/>
                <a:gd name="connsiteY10" fmla="*/ 124290 h 2594534"/>
                <a:gd name="connsiteX11" fmla="*/ 1583141 w 3985147"/>
                <a:gd name="connsiteY11" fmla="*/ 178881 h 2594534"/>
                <a:gd name="connsiteX12" fmla="*/ 1665027 w 3985147"/>
                <a:gd name="connsiteY12" fmla="*/ 219824 h 2594534"/>
                <a:gd name="connsiteX13" fmla="*/ 1746914 w 3985147"/>
                <a:gd name="connsiteY13" fmla="*/ 233472 h 2594534"/>
                <a:gd name="connsiteX14" fmla="*/ 1924335 w 3985147"/>
                <a:gd name="connsiteY14" fmla="*/ 219824 h 2594534"/>
                <a:gd name="connsiteX15" fmla="*/ 2006221 w 3985147"/>
                <a:gd name="connsiteY15" fmla="*/ 192528 h 2594534"/>
                <a:gd name="connsiteX16" fmla="*/ 2088108 w 3985147"/>
                <a:gd name="connsiteY16" fmla="*/ 137937 h 2594534"/>
                <a:gd name="connsiteX17" fmla="*/ 2210938 w 3985147"/>
                <a:gd name="connsiteY17" fmla="*/ 69699 h 2594534"/>
                <a:gd name="connsiteX18" fmla="*/ 2251881 w 3985147"/>
                <a:gd name="connsiteY18" fmla="*/ 42403 h 2594534"/>
                <a:gd name="connsiteX19" fmla="*/ 2429302 w 3985147"/>
                <a:gd name="connsiteY19" fmla="*/ 1460 h 2594534"/>
                <a:gd name="connsiteX20" fmla="*/ 2852383 w 3985147"/>
                <a:gd name="connsiteY20" fmla="*/ 28755 h 2594534"/>
                <a:gd name="connsiteX21" fmla="*/ 2975212 w 3985147"/>
                <a:gd name="connsiteY21" fmla="*/ 83346 h 2594534"/>
                <a:gd name="connsiteX22" fmla="*/ 3016156 w 3985147"/>
                <a:gd name="connsiteY22" fmla="*/ 96994 h 2594534"/>
                <a:gd name="connsiteX23" fmla="*/ 3098042 w 3985147"/>
                <a:gd name="connsiteY23" fmla="*/ 137937 h 2594534"/>
                <a:gd name="connsiteX24" fmla="*/ 3138986 w 3985147"/>
                <a:gd name="connsiteY24" fmla="*/ 165233 h 2594534"/>
                <a:gd name="connsiteX25" fmla="*/ 3220872 w 3985147"/>
                <a:gd name="connsiteY25" fmla="*/ 192528 h 2594534"/>
                <a:gd name="connsiteX26" fmla="*/ 3302759 w 3985147"/>
                <a:gd name="connsiteY26" fmla="*/ 247119 h 2594534"/>
                <a:gd name="connsiteX27" fmla="*/ 3343702 w 3985147"/>
                <a:gd name="connsiteY27" fmla="*/ 260767 h 2594534"/>
                <a:gd name="connsiteX28" fmla="*/ 3384645 w 3985147"/>
                <a:gd name="connsiteY28" fmla="*/ 288063 h 2594534"/>
                <a:gd name="connsiteX29" fmla="*/ 3425589 w 3985147"/>
                <a:gd name="connsiteY29" fmla="*/ 301711 h 2594534"/>
                <a:gd name="connsiteX30" fmla="*/ 3466532 w 3985147"/>
                <a:gd name="connsiteY30" fmla="*/ 329006 h 2594534"/>
                <a:gd name="connsiteX31" fmla="*/ 3507475 w 3985147"/>
                <a:gd name="connsiteY31" fmla="*/ 342654 h 2594534"/>
                <a:gd name="connsiteX32" fmla="*/ 3589362 w 3985147"/>
                <a:gd name="connsiteY32" fmla="*/ 383597 h 2594534"/>
                <a:gd name="connsiteX33" fmla="*/ 3630305 w 3985147"/>
                <a:gd name="connsiteY33" fmla="*/ 424540 h 2594534"/>
                <a:gd name="connsiteX34" fmla="*/ 3712192 w 3985147"/>
                <a:gd name="connsiteY34" fmla="*/ 479131 h 2594534"/>
                <a:gd name="connsiteX35" fmla="*/ 3753135 w 3985147"/>
                <a:gd name="connsiteY35" fmla="*/ 520075 h 2594534"/>
                <a:gd name="connsiteX36" fmla="*/ 3794078 w 3985147"/>
                <a:gd name="connsiteY36" fmla="*/ 547370 h 2594534"/>
                <a:gd name="connsiteX37" fmla="*/ 3862317 w 3985147"/>
                <a:gd name="connsiteY37" fmla="*/ 629257 h 2594534"/>
                <a:gd name="connsiteX38" fmla="*/ 3889612 w 3985147"/>
                <a:gd name="connsiteY38" fmla="*/ 683848 h 2594534"/>
                <a:gd name="connsiteX39" fmla="*/ 3944203 w 3985147"/>
                <a:gd name="connsiteY39" fmla="*/ 765734 h 2594534"/>
                <a:gd name="connsiteX40" fmla="*/ 3971499 w 3985147"/>
                <a:gd name="connsiteY40" fmla="*/ 847621 h 2594534"/>
                <a:gd name="connsiteX41" fmla="*/ 3985147 w 3985147"/>
                <a:gd name="connsiteY41" fmla="*/ 970451 h 2594534"/>
                <a:gd name="connsiteX42" fmla="*/ 3971499 w 3985147"/>
                <a:gd name="connsiteY42" fmla="*/ 1229758 h 2594534"/>
                <a:gd name="connsiteX43" fmla="*/ 3916908 w 3985147"/>
                <a:gd name="connsiteY43" fmla="*/ 1352588 h 2594534"/>
                <a:gd name="connsiteX44" fmla="*/ 3875965 w 3985147"/>
                <a:gd name="connsiteY44" fmla="*/ 1366236 h 2594534"/>
                <a:gd name="connsiteX45" fmla="*/ 3835021 w 3985147"/>
                <a:gd name="connsiteY45" fmla="*/ 1393531 h 2594534"/>
                <a:gd name="connsiteX46" fmla="*/ 3794078 w 3985147"/>
                <a:gd name="connsiteY46" fmla="*/ 1407179 h 2594534"/>
                <a:gd name="connsiteX47" fmla="*/ 3753135 w 3985147"/>
                <a:gd name="connsiteY47" fmla="*/ 1434475 h 2594534"/>
                <a:gd name="connsiteX48" fmla="*/ 3385969 w 3985147"/>
                <a:gd name="connsiteY48" fmla="*/ 1461770 h 2594534"/>
                <a:gd name="connsiteX49" fmla="*/ 2960336 w 3985147"/>
                <a:gd name="connsiteY49" fmla="*/ 1352588 h 2594534"/>
                <a:gd name="connsiteX50" fmla="*/ 2511189 w 3985147"/>
                <a:gd name="connsiteY50" fmla="*/ 1489066 h 2594534"/>
                <a:gd name="connsiteX51" fmla="*/ 2456597 w 3985147"/>
                <a:gd name="connsiteY51" fmla="*/ 1502713 h 2594534"/>
                <a:gd name="connsiteX52" fmla="*/ 2415654 w 3985147"/>
                <a:gd name="connsiteY52" fmla="*/ 1530009 h 2594534"/>
                <a:gd name="connsiteX53" fmla="*/ 2320120 w 3985147"/>
                <a:gd name="connsiteY53" fmla="*/ 1570952 h 2594534"/>
                <a:gd name="connsiteX54" fmla="*/ 2224586 w 3985147"/>
                <a:gd name="connsiteY54" fmla="*/ 1625543 h 2594534"/>
                <a:gd name="connsiteX55" fmla="*/ 2169995 w 3985147"/>
                <a:gd name="connsiteY55" fmla="*/ 1666487 h 2594534"/>
                <a:gd name="connsiteX56" fmla="*/ 2088108 w 3985147"/>
                <a:gd name="connsiteY56" fmla="*/ 1693782 h 2594534"/>
                <a:gd name="connsiteX57" fmla="*/ 2006221 w 3985147"/>
                <a:gd name="connsiteY57" fmla="*/ 1762021 h 2594534"/>
                <a:gd name="connsiteX58" fmla="*/ 1965278 w 3985147"/>
                <a:gd name="connsiteY58" fmla="*/ 1789316 h 2594534"/>
                <a:gd name="connsiteX59" fmla="*/ 1897039 w 3985147"/>
                <a:gd name="connsiteY59" fmla="*/ 1843908 h 2594534"/>
                <a:gd name="connsiteX60" fmla="*/ 1869744 w 3985147"/>
                <a:gd name="connsiteY60" fmla="*/ 1884851 h 2594534"/>
                <a:gd name="connsiteX61" fmla="*/ 1828800 w 3985147"/>
                <a:gd name="connsiteY61" fmla="*/ 1912146 h 2594534"/>
                <a:gd name="connsiteX62" fmla="*/ 1733266 w 3985147"/>
                <a:gd name="connsiteY62" fmla="*/ 2034976 h 2594534"/>
                <a:gd name="connsiteX63" fmla="*/ 1678675 w 3985147"/>
                <a:gd name="connsiteY63" fmla="*/ 2116863 h 2594534"/>
                <a:gd name="connsiteX64" fmla="*/ 1624084 w 3985147"/>
                <a:gd name="connsiteY64" fmla="*/ 2198749 h 2594534"/>
                <a:gd name="connsiteX65" fmla="*/ 1596789 w 3985147"/>
                <a:gd name="connsiteY65" fmla="*/ 2239693 h 2594534"/>
                <a:gd name="connsiteX66" fmla="*/ 1555845 w 3985147"/>
                <a:gd name="connsiteY66" fmla="*/ 2280636 h 2594534"/>
                <a:gd name="connsiteX67" fmla="*/ 1528550 w 3985147"/>
                <a:gd name="connsiteY67" fmla="*/ 2321579 h 2594534"/>
                <a:gd name="connsiteX68" fmla="*/ 1392450 w 3985147"/>
                <a:gd name="connsiteY68" fmla="*/ 2458057 h 2594534"/>
                <a:gd name="connsiteX69" fmla="*/ 1200436 w 3985147"/>
                <a:gd name="connsiteY69" fmla="*/ 2567239 h 2594534"/>
                <a:gd name="connsiteX70" fmla="*/ 982638 w 3985147"/>
                <a:gd name="connsiteY70" fmla="*/ 2594534 h 2594534"/>
                <a:gd name="connsiteX71" fmla="*/ 736980 w 3985147"/>
                <a:gd name="connsiteY71" fmla="*/ 2512648 h 2594534"/>
                <a:gd name="connsiteX72" fmla="*/ 614150 w 3985147"/>
                <a:gd name="connsiteY72" fmla="*/ 2376170 h 2594534"/>
                <a:gd name="connsiteX73" fmla="*/ 586854 w 3985147"/>
                <a:gd name="connsiteY73" fmla="*/ 2335227 h 2594534"/>
                <a:gd name="connsiteX74" fmla="*/ 545911 w 3985147"/>
                <a:gd name="connsiteY74" fmla="*/ 2307931 h 2594534"/>
                <a:gd name="connsiteX75" fmla="*/ 518615 w 3985147"/>
                <a:gd name="connsiteY75" fmla="*/ 2266988 h 2594534"/>
                <a:gd name="connsiteX76" fmla="*/ 464024 w 3985147"/>
                <a:gd name="connsiteY76" fmla="*/ 2144158 h 2594534"/>
                <a:gd name="connsiteX77" fmla="*/ 423081 w 3985147"/>
                <a:gd name="connsiteY77" fmla="*/ 2048624 h 2594534"/>
                <a:gd name="connsiteX78" fmla="*/ 395786 w 3985147"/>
                <a:gd name="connsiteY78" fmla="*/ 2007681 h 2594534"/>
                <a:gd name="connsiteX79" fmla="*/ 368490 w 3985147"/>
                <a:gd name="connsiteY79" fmla="*/ 1925794 h 2594534"/>
                <a:gd name="connsiteX80" fmla="*/ 286603 w 3985147"/>
                <a:gd name="connsiteY80" fmla="*/ 1802964 h 2594534"/>
                <a:gd name="connsiteX81" fmla="*/ 232012 w 3985147"/>
                <a:gd name="connsiteY81" fmla="*/ 1721078 h 2594534"/>
                <a:gd name="connsiteX82" fmla="*/ 191069 w 3985147"/>
                <a:gd name="connsiteY82" fmla="*/ 1680134 h 2594534"/>
                <a:gd name="connsiteX83" fmla="*/ 136478 w 3985147"/>
                <a:gd name="connsiteY83" fmla="*/ 1598248 h 2594534"/>
                <a:gd name="connsiteX84" fmla="*/ 122830 w 3985147"/>
                <a:gd name="connsiteY84" fmla="*/ 1557305 h 2594534"/>
                <a:gd name="connsiteX85" fmla="*/ 68239 w 3985147"/>
                <a:gd name="connsiteY85" fmla="*/ 1475418 h 2594534"/>
                <a:gd name="connsiteX86" fmla="*/ 40944 w 3985147"/>
                <a:gd name="connsiteY86" fmla="*/ 1434475 h 2594534"/>
                <a:gd name="connsiteX87" fmla="*/ 13648 w 3985147"/>
                <a:gd name="connsiteY87" fmla="*/ 1352588 h 2594534"/>
                <a:gd name="connsiteX88" fmla="*/ 0 w 3985147"/>
                <a:gd name="connsiteY88" fmla="*/ 1311645 h 2594534"/>
                <a:gd name="connsiteX89" fmla="*/ 13648 w 3985147"/>
                <a:gd name="connsiteY89" fmla="*/ 1038690 h 2594534"/>
                <a:gd name="connsiteX90" fmla="*/ 27296 w 3985147"/>
                <a:gd name="connsiteY90" fmla="*/ 997746 h 2594534"/>
                <a:gd name="connsiteX91" fmla="*/ 68239 w 3985147"/>
                <a:gd name="connsiteY91" fmla="*/ 970451 h 2594534"/>
                <a:gd name="connsiteX92" fmla="*/ 95535 w 3985147"/>
                <a:gd name="connsiteY92" fmla="*/ 929508 h 2594534"/>
                <a:gd name="connsiteX93" fmla="*/ 109183 w 3985147"/>
                <a:gd name="connsiteY93" fmla="*/ 888564 h 2594534"/>
                <a:gd name="connsiteX94" fmla="*/ 150126 w 3985147"/>
                <a:gd name="connsiteY94" fmla="*/ 861269 h 2594534"/>
                <a:gd name="connsiteX95" fmla="*/ 177421 w 3985147"/>
                <a:gd name="connsiteY95" fmla="*/ 779382 h 2594534"/>
                <a:gd name="connsiteX96" fmla="*/ 259308 w 3985147"/>
                <a:gd name="connsiteY96" fmla="*/ 724791 h 2594534"/>
                <a:gd name="connsiteX97" fmla="*/ 286603 w 3985147"/>
                <a:gd name="connsiteY97" fmla="*/ 683848 h 2594534"/>
                <a:gd name="connsiteX98" fmla="*/ 327547 w 3985147"/>
                <a:gd name="connsiteY98" fmla="*/ 656552 h 2594534"/>
                <a:gd name="connsiteX99" fmla="*/ 313899 w 3985147"/>
                <a:gd name="connsiteY99" fmla="*/ 683848 h 2594534"/>
                <a:gd name="connsiteX0" fmla="*/ 313899 w 3985147"/>
                <a:gd name="connsiteY0" fmla="*/ 697186 h 2607872"/>
                <a:gd name="connsiteX1" fmla="*/ 313899 w 3985147"/>
                <a:gd name="connsiteY1" fmla="*/ 697186 h 2607872"/>
                <a:gd name="connsiteX2" fmla="*/ 368490 w 3985147"/>
                <a:gd name="connsiteY2" fmla="*/ 588004 h 2607872"/>
                <a:gd name="connsiteX3" fmla="*/ 436351 w 3985147"/>
                <a:gd name="connsiteY3" fmla="*/ 396935 h 2607872"/>
                <a:gd name="connsiteX4" fmla="*/ 517764 w 3985147"/>
                <a:gd name="connsiteY4" fmla="*/ 246810 h 2607872"/>
                <a:gd name="connsiteX5" fmla="*/ 858200 w 3985147"/>
                <a:gd name="connsiteY5" fmla="*/ 14799 h 2607872"/>
                <a:gd name="connsiteX6" fmla="*/ 1255595 w 3985147"/>
                <a:gd name="connsiteY6" fmla="*/ 42093 h 2607872"/>
                <a:gd name="connsiteX7" fmla="*/ 1093525 w 3985147"/>
                <a:gd name="connsiteY7" fmla="*/ 1150 h 2607872"/>
                <a:gd name="connsiteX8" fmla="*/ 1378424 w 3985147"/>
                <a:gd name="connsiteY8" fmla="*/ 83037 h 2607872"/>
                <a:gd name="connsiteX9" fmla="*/ 1419368 w 3985147"/>
                <a:gd name="connsiteY9" fmla="*/ 110332 h 2607872"/>
                <a:gd name="connsiteX10" fmla="*/ 1501254 w 3985147"/>
                <a:gd name="connsiteY10" fmla="*/ 137628 h 2607872"/>
                <a:gd name="connsiteX11" fmla="*/ 1583141 w 3985147"/>
                <a:gd name="connsiteY11" fmla="*/ 192219 h 2607872"/>
                <a:gd name="connsiteX12" fmla="*/ 1665027 w 3985147"/>
                <a:gd name="connsiteY12" fmla="*/ 233162 h 2607872"/>
                <a:gd name="connsiteX13" fmla="*/ 1746914 w 3985147"/>
                <a:gd name="connsiteY13" fmla="*/ 246810 h 2607872"/>
                <a:gd name="connsiteX14" fmla="*/ 1924335 w 3985147"/>
                <a:gd name="connsiteY14" fmla="*/ 233162 h 2607872"/>
                <a:gd name="connsiteX15" fmla="*/ 2006221 w 3985147"/>
                <a:gd name="connsiteY15" fmla="*/ 205866 h 2607872"/>
                <a:gd name="connsiteX16" fmla="*/ 2088108 w 3985147"/>
                <a:gd name="connsiteY16" fmla="*/ 151275 h 2607872"/>
                <a:gd name="connsiteX17" fmla="*/ 2210938 w 3985147"/>
                <a:gd name="connsiteY17" fmla="*/ 83037 h 2607872"/>
                <a:gd name="connsiteX18" fmla="*/ 2251881 w 3985147"/>
                <a:gd name="connsiteY18" fmla="*/ 55741 h 2607872"/>
                <a:gd name="connsiteX19" fmla="*/ 2429302 w 3985147"/>
                <a:gd name="connsiteY19" fmla="*/ 14798 h 2607872"/>
                <a:gd name="connsiteX20" fmla="*/ 2852383 w 3985147"/>
                <a:gd name="connsiteY20" fmla="*/ 42093 h 2607872"/>
                <a:gd name="connsiteX21" fmla="*/ 2975212 w 3985147"/>
                <a:gd name="connsiteY21" fmla="*/ 96684 h 2607872"/>
                <a:gd name="connsiteX22" fmla="*/ 3016156 w 3985147"/>
                <a:gd name="connsiteY22" fmla="*/ 110332 h 2607872"/>
                <a:gd name="connsiteX23" fmla="*/ 3098042 w 3985147"/>
                <a:gd name="connsiteY23" fmla="*/ 151275 h 2607872"/>
                <a:gd name="connsiteX24" fmla="*/ 3138986 w 3985147"/>
                <a:gd name="connsiteY24" fmla="*/ 178571 h 2607872"/>
                <a:gd name="connsiteX25" fmla="*/ 3220872 w 3985147"/>
                <a:gd name="connsiteY25" fmla="*/ 205866 h 2607872"/>
                <a:gd name="connsiteX26" fmla="*/ 3302759 w 3985147"/>
                <a:gd name="connsiteY26" fmla="*/ 260457 h 2607872"/>
                <a:gd name="connsiteX27" fmla="*/ 3343702 w 3985147"/>
                <a:gd name="connsiteY27" fmla="*/ 274105 h 2607872"/>
                <a:gd name="connsiteX28" fmla="*/ 3384645 w 3985147"/>
                <a:gd name="connsiteY28" fmla="*/ 301401 h 2607872"/>
                <a:gd name="connsiteX29" fmla="*/ 3425589 w 3985147"/>
                <a:gd name="connsiteY29" fmla="*/ 315049 h 2607872"/>
                <a:gd name="connsiteX30" fmla="*/ 3466532 w 3985147"/>
                <a:gd name="connsiteY30" fmla="*/ 342344 h 2607872"/>
                <a:gd name="connsiteX31" fmla="*/ 3507475 w 3985147"/>
                <a:gd name="connsiteY31" fmla="*/ 355992 h 2607872"/>
                <a:gd name="connsiteX32" fmla="*/ 3589362 w 3985147"/>
                <a:gd name="connsiteY32" fmla="*/ 396935 h 2607872"/>
                <a:gd name="connsiteX33" fmla="*/ 3630305 w 3985147"/>
                <a:gd name="connsiteY33" fmla="*/ 437878 h 2607872"/>
                <a:gd name="connsiteX34" fmla="*/ 3712192 w 3985147"/>
                <a:gd name="connsiteY34" fmla="*/ 492469 h 2607872"/>
                <a:gd name="connsiteX35" fmla="*/ 3753135 w 3985147"/>
                <a:gd name="connsiteY35" fmla="*/ 533413 h 2607872"/>
                <a:gd name="connsiteX36" fmla="*/ 3794078 w 3985147"/>
                <a:gd name="connsiteY36" fmla="*/ 560708 h 2607872"/>
                <a:gd name="connsiteX37" fmla="*/ 3862317 w 3985147"/>
                <a:gd name="connsiteY37" fmla="*/ 642595 h 2607872"/>
                <a:gd name="connsiteX38" fmla="*/ 3889612 w 3985147"/>
                <a:gd name="connsiteY38" fmla="*/ 697186 h 2607872"/>
                <a:gd name="connsiteX39" fmla="*/ 3944203 w 3985147"/>
                <a:gd name="connsiteY39" fmla="*/ 779072 h 2607872"/>
                <a:gd name="connsiteX40" fmla="*/ 3971499 w 3985147"/>
                <a:gd name="connsiteY40" fmla="*/ 860959 h 2607872"/>
                <a:gd name="connsiteX41" fmla="*/ 3985147 w 3985147"/>
                <a:gd name="connsiteY41" fmla="*/ 983789 h 2607872"/>
                <a:gd name="connsiteX42" fmla="*/ 3971499 w 3985147"/>
                <a:gd name="connsiteY42" fmla="*/ 1243096 h 2607872"/>
                <a:gd name="connsiteX43" fmla="*/ 3916908 w 3985147"/>
                <a:gd name="connsiteY43" fmla="*/ 1365926 h 2607872"/>
                <a:gd name="connsiteX44" fmla="*/ 3875965 w 3985147"/>
                <a:gd name="connsiteY44" fmla="*/ 1379574 h 2607872"/>
                <a:gd name="connsiteX45" fmla="*/ 3835021 w 3985147"/>
                <a:gd name="connsiteY45" fmla="*/ 1406869 h 2607872"/>
                <a:gd name="connsiteX46" fmla="*/ 3794078 w 3985147"/>
                <a:gd name="connsiteY46" fmla="*/ 1420517 h 2607872"/>
                <a:gd name="connsiteX47" fmla="*/ 3753135 w 3985147"/>
                <a:gd name="connsiteY47" fmla="*/ 1447813 h 2607872"/>
                <a:gd name="connsiteX48" fmla="*/ 3385969 w 3985147"/>
                <a:gd name="connsiteY48" fmla="*/ 1475108 h 2607872"/>
                <a:gd name="connsiteX49" fmla="*/ 2960336 w 3985147"/>
                <a:gd name="connsiteY49" fmla="*/ 1365926 h 2607872"/>
                <a:gd name="connsiteX50" fmla="*/ 2511189 w 3985147"/>
                <a:gd name="connsiteY50" fmla="*/ 1502404 h 2607872"/>
                <a:gd name="connsiteX51" fmla="*/ 2456597 w 3985147"/>
                <a:gd name="connsiteY51" fmla="*/ 1516051 h 2607872"/>
                <a:gd name="connsiteX52" fmla="*/ 2415654 w 3985147"/>
                <a:gd name="connsiteY52" fmla="*/ 1543347 h 2607872"/>
                <a:gd name="connsiteX53" fmla="*/ 2320120 w 3985147"/>
                <a:gd name="connsiteY53" fmla="*/ 1584290 h 2607872"/>
                <a:gd name="connsiteX54" fmla="*/ 2224586 w 3985147"/>
                <a:gd name="connsiteY54" fmla="*/ 1638881 h 2607872"/>
                <a:gd name="connsiteX55" fmla="*/ 2169995 w 3985147"/>
                <a:gd name="connsiteY55" fmla="*/ 1679825 h 2607872"/>
                <a:gd name="connsiteX56" fmla="*/ 2088108 w 3985147"/>
                <a:gd name="connsiteY56" fmla="*/ 1707120 h 2607872"/>
                <a:gd name="connsiteX57" fmla="*/ 2006221 w 3985147"/>
                <a:gd name="connsiteY57" fmla="*/ 1775359 h 2607872"/>
                <a:gd name="connsiteX58" fmla="*/ 1965278 w 3985147"/>
                <a:gd name="connsiteY58" fmla="*/ 1802654 h 2607872"/>
                <a:gd name="connsiteX59" fmla="*/ 1897039 w 3985147"/>
                <a:gd name="connsiteY59" fmla="*/ 1857246 h 2607872"/>
                <a:gd name="connsiteX60" fmla="*/ 1869744 w 3985147"/>
                <a:gd name="connsiteY60" fmla="*/ 1898189 h 2607872"/>
                <a:gd name="connsiteX61" fmla="*/ 1828800 w 3985147"/>
                <a:gd name="connsiteY61" fmla="*/ 1925484 h 2607872"/>
                <a:gd name="connsiteX62" fmla="*/ 1733266 w 3985147"/>
                <a:gd name="connsiteY62" fmla="*/ 2048314 h 2607872"/>
                <a:gd name="connsiteX63" fmla="*/ 1678675 w 3985147"/>
                <a:gd name="connsiteY63" fmla="*/ 2130201 h 2607872"/>
                <a:gd name="connsiteX64" fmla="*/ 1624084 w 3985147"/>
                <a:gd name="connsiteY64" fmla="*/ 2212087 h 2607872"/>
                <a:gd name="connsiteX65" fmla="*/ 1596789 w 3985147"/>
                <a:gd name="connsiteY65" fmla="*/ 2253031 h 2607872"/>
                <a:gd name="connsiteX66" fmla="*/ 1555845 w 3985147"/>
                <a:gd name="connsiteY66" fmla="*/ 2293974 h 2607872"/>
                <a:gd name="connsiteX67" fmla="*/ 1528550 w 3985147"/>
                <a:gd name="connsiteY67" fmla="*/ 2334917 h 2607872"/>
                <a:gd name="connsiteX68" fmla="*/ 1392450 w 3985147"/>
                <a:gd name="connsiteY68" fmla="*/ 2471395 h 2607872"/>
                <a:gd name="connsiteX69" fmla="*/ 1200436 w 3985147"/>
                <a:gd name="connsiteY69" fmla="*/ 2580577 h 2607872"/>
                <a:gd name="connsiteX70" fmla="*/ 982638 w 3985147"/>
                <a:gd name="connsiteY70" fmla="*/ 2607872 h 2607872"/>
                <a:gd name="connsiteX71" fmla="*/ 736980 w 3985147"/>
                <a:gd name="connsiteY71" fmla="*/ 2525986 h 2607872"/>
                <a:gd name="connsiteX72" fmla="*/ 614150 w 3985147"/>
                <a:gd name="connsiteY72" fmla="*/ 2389508 h 2607872"/>
                <a:gd name="connsiteX73" fmla="*/ 586854 w 3985147"/>
                <a:gd name="connsiteY73" fmla="*/ 2348565 h 2607872"/>
                <a:gd name="connsiteX74" fmla="*/ 545911 w 3985147"/>
                <a:gd name="connsiteY74" fmla="*/ 2321269 h 2607872"/>
                <a:gd name="connsiteX75" fmla="*/ 518615 w 3985147"/>
                <a:gd name="connsiteY75" fmla="*/ 2280326 h 2607872"/>
                <a:gd name="connsiteX76" fmla="*/ 464024 w 3985147"/>
                <a:gd name="connsiteY76" fmla="*/ 2157496 h 2607872"/>
                <a:gd name="connsiteX77" fmla="*/ 423081 w 3985147"/>
                <a:gd name="connsiteY77" fmla="*/ 2061962 h 2607872"/>
                <a:gd name="connsiteX78" fmla="*/ 395786 w 3985147"/>
                <a:gd name="connsiteY78" fmla="*/ 2021019 h 2607872"/>
                <a:gd name="connsiteX79" fmla="*/ 368490 w 3985147"/>
                <a:gd name="connsiteY79" fmla="*/ 1939132 h 2607872"/>
                <a:gd name="connsiteX80" fmla="*/ 286603 w 3985147"/>
                <a:gd name="connsiteY80" fmla="*/ 1816302 h 2607872"/>
                <a:gd name="connsiteX81" fmla="*/ 232012 w 3985147"/>
                <a:gd name="connsiteY81" fmla="*/ 1734416 h 2607872"/>
                <a:gd name="connsiteX82" fmla="*/ 191069 w 3985147"/>
                <a:gd name="connsiteY82" fmla="*/ 1693472 h 2607872"/>
                <a:gd name="connsiteX83" fmla="*/ 136478 w 3985147"/>
                <a:gd name="connsiteY83" fmla="*/ 1611586 h 2607872"/>
                <a:gd name="connsiteX84" fmla="*/ 122830 w 3985147"/>
                <a:gd name="connsiteY84" fmla="*/ 1570643 h 2607872"/>
                <a:gd name="connsiteX85" fmla="*/ 68239 w 3985147"/>
                <a:gd name="connsiteY85" fmla="*/ 1488756 h 2607872"/>
                <a:gd name="connsiteX86" fmla="*/ 40944 w 3985147"/>
                <a:gd name="connsiteY86" fmla="*/ 1447813 h 2607872"/>
                <a:gd name="connsiteX87" fmla="*/ 13648 w 3985147"/>
                <a:gd name="connsiteY87" fmla="*/ 1365926 h 2607872"/>
                <a:gd name="connsiteX88" fmla="*/ 0 w 3985147"/>
                <a:gd name="connsiteY88" fmla="*/ 1324983 h 2607872"/>
                <a:gd name="connsiteX89" fmla="*/ 13648 w 3985147"/>
                <a:gd name="connsiteY89" fmla="*/ 1052028 h 2607872"/>
                <a:gd name="connsiteX90" fmla="*/ 27296 w 3985147"/>
                <a:gd name="connsiteY90" fmla="*/ 1011084 h 2607872"/>
                <a:gd name="connsiteX91" fmla="*/ 68239 w 3985147"/>
                <a:gd name="connsiteY91" fmla="*/ 983789 h 2607872"/>
                <a:gd name="connsiteX92" fmla="*/ 95535 w 3985147"/>
                <a:gd name="connsiteY92" fmla="*/ 942846 h 2607872"/>
                <a:gd name="connsiteX93" fmla="*/ 109183 w 3985147"/>
                <a:gd name="connsiteY93" fmla="*/ 901902 h 2607872"/>
                <a:gd name="connsiteX94" fmla="*/ 150126 w 3985147"/>
                <a:gd name="connsiteY94" fmla="*/ 874607 h 2607872"/>
                <a:gd name="connsiteX95" fmla="*/ 177421 w 3985147"/>
                <a:gd name="connsiteY95" fmla="*/ 792720 h 2607872"/>
                <a:gd name="connsiteX96" fmla="*/ 259308 w 3985147"/>
                <a:gd name="connsiteY96" fmla="*/ 738129 h 2607872"/>
                <a:gd name="connsiteX97" fmla="*/ 286603 w 3985147"/>
                <a:gd name="connsiteY97" fmla="*/ 697186 h 2607872"/>
                <a:gd name="connsiteX98" fmla="*/ 327547 w 3985147"/>
                <a:gd name="connsiteY98" fmla="*/ 669890 h 2607872"/>
                <a:gd name="connsiteX99" fmla="*/ 313899 w 3985147"/>
                <a:gd name="connsiteY99" fmla="*/ 697186 h 2607872"/>
                <a:gd name="connsiteX0" fmla="*/ 313899 w 3985147"/>
                <a:gd name="connsiteY0" fmla="*/ 697186 h 2607872"/>
                <a:gd name="connsiteX1" fmla="*/ 313899 w 3985147"/>
                <a:gd name="connsiteY1" fmla="*/ 697186 h 2607872"/>
                <a:gd name="connsiteX2" fmla="*/ 368490 w 3985147"/>
                <a:gd name="connsiteY2" fmla="*/ 588004 h 2607872"/>
                <a:gd name="connsiteX3" fmla="*/ 436351 w 3985147"/>
                <a:gd name="connsiteY3" fmla="*/ 396935 h 2607872"/>
                <a:gd name="connsiteX4" fmla="*/ 517764 w 3985147"/>
                <a:gd name="connsiteY4" fmla="*/ 246810 h 2607872"/>
                <a:gd name="connsiteX5" fmla="*/ 858200 w 3985147"/>
                <a:gd name="connsiteY5" fmla="*/ 14799 h 2607872"/>
                <a:gd name="connsiteX6" fmla="*/ 1255595 w 3985147"/>
                <a:gd name="connsiteY6" fmla="*/ 42093 h 2607872"/>
                <a:gd name="connsiteX7" fmla="*/ 1093525 w 3985147"/>
                <a:gd name="connsiteY7" fmla="*/ 1150 h 2607872"/>
                <a:gd name="connsiteX8" fmla="*/ 1378424 w 3985147"/>
                <a:gd name="connsiteY8" fmla="*/ 83037 h 2607872"/>
                <a:gd name="connsiteX9" fmla="*/ 1501254 w 3985147"/>
                <a:gd name="connsiteY9" fmla="*/ 137628 h 2607872"/>
                <a:gd name="connsiteX10" fmla="*/ 1583141 w 3985147"/>
                <a:gd name="connsiteY10" fmla="*/ 192219 h 2607872"/>
                <a:gd name="connsiteX11" fmla="*/ 1665027 w 3985147"/>
                <a:gd name="connsiteY11" fmla="*/ 233162 h 2607872"/>
                <a:gd name="connsiteX12" fmla="*/ 1746914 w 3985147"/>
                <a:gd name="connsiteY12" fmla="*/ 246810 h 2607872"/>
                <a:gd name="connsiteX13" fmla="*/ 1924335 w 3985147"/>
                <a:gd name="connsiteY13" fmla="*/ 233162 h 2607872"/>
                <a:gd name="connsiteX14" fmla="*/ 2006221 w 3985147"/>
                <a:gd name="connsiteY14" fmla="*/ 205866 h 2607872"/>
                <a:gd name="connsiteX15" fmla="*/ 2088108 w 3985147"/>
                <a:gd name="connsiteY15" fmla="*/ 151275 h 2607872"/>
                <a:gd name="connsiteX16" fmla="*/ 2210938 w 3985147"/>
                <a:gd name="connsiteY16" fmla="*/ 83037 h 2607872"/>
                <a:gd name="connsiteX17" fmla="*/ 2251881 w 3985147"/>
                <a:gd name="connsiteY17" fmla="*/ 55741 h 2607872"/>
                <a:gd name="connsiteX18" fmla="*/ 2429302 w 3985147"/>
                <a:gd name="connsiteY18" fmla="*/ 14798 h 2607872"/>
                <a:gd name="connsiteX19" fmla="*/ 2852383 w 3985147"/>
                <a:gd name="connsiteY19" fmla="*/ 42093 h 2607872"/>
                <a:gd name="connsiteX20" fmla="*/ 2975212 w 3985147"/>
                <a:gd name="connsiteY20" fmla="*/ 96684 h 2607872"/>
                <a:gd name="connsiteX21" fmla="*/ 3016156 w 3985147"/>
                <a:gd name="connsiteY21" fmla="*/ 110332 h 2607872"/>
                <a:gd name="connsiteX22" fmla="*/ 3098042 w 3985147"/>
                <a:gd name="connsiteY22" fmla="*/ 151275 h 2607872"/>
                <a:gd name="connsiteX23" fmla="*/ 3138986 w 3985147"/>
                <a:gd name="connsiteY23" fmla="*/ 178571 h 2607872"/>
                <a:gd name="connsiteX24" fmla="*/ 3220872 w 3985147"/>
                <a:gd name="connsiteY24" fmla="*/ 205866 h 2607872"/>
                <a:gd name="connsiteX25" fmla="*/ 3302759 w 3985147"/>
                <a:gd name="connsiteY25" fmla="*/ 260457 h 2607872"/>
                <a:gd name="connsiteX26" fmla="*/ 3343702 w 3985147"/>
                <a:gd name="connsiteY26" fmla="*/ 274105 h 2607872"/>
                <a:gd name="connsiteX27" fmla="*/ 3384645 w 3985147"/>
                <a:gd name="connsiteY27" fmla="*/ 301401 h 2607872"/>
                <a:gd name="connsiteX28" fmla="*/ 3425589 w 3985147"/>
                <a:gd name="connsiteY28" fmla="*/ 315049 h 2607872"/>
                <a:gd name="connsiteX29" fmla="*/ 3466532 w 3985147"/>
                <a:gd name="connsiteY29" fmla="*/ 342344 h 2607872"/>
                <a:gd name="connsiteX30" fmla="*/ 3507475 w 3985147"/>
                <a:gd name="connsiteY30" fmla="*/ 355992 h 2607872"/>
                <a:gd name="connsiteX31" fmla="*/ 3589362 w 3985147"/>
                <a:gd name="connsiteY31" fmla="*/ 396935 h 2607872"/>
                <a:gd name="connsiteX32" fmla="*/ 3630305 w 3985147"/>
                <a:gd name="connsiteY32" fmla="*/ 437878 h 2607872"/>
                <a:gd name="connsiteX33" fmla="*/ 3712192 w 3985147"/>
                <a:gd name="connsiteY33" fmla="*/ 492469 h 2607872"/>
                <a:gd name="connsiteX34" fmla="*/ 3753135 w 3985147"/>
                <a:gd name="connsiteY34" fmla="*/ 533413 h 2607872"/>
                <a:gd name="connsiteX35" fmla="*/ 3794078 w 3985147"/>
                <a:gd name="connsiteY35" fmla="*/ 560708 h 2607872"/>
                <a:gd name="connsiteX36" fmla="*/ 3862317 w 3985147"/>
                <a:gd name="connsiteY36" fmla="*/ 642595 h 2607872"/>
                <a:gd name="connsiteX37" fmla="*/ 3889612 w 3985147"/>
                <a:gd name="connsiteY37" fmla="*/ 697186 h 2607872"/>
                <a:gd name="connsiteX38" fmla="*/ 3944203 w 3985147"/>
                <a:gd name="connsiteY38" fmla="*/ 779072 h 2607872"/>
                <a:gd name="connsiteX39" fmla="*/ 3971499 w 3985147"/>
                <a:gd name="connsiteY39" fmla="*/ 860959 h 2607872"/>
                <a:gd name="connsiteX40" fmla="*/ 3985147 w 3985147"/>
                <a:gd name="connsiteY40" fmla="*/ 983789 h 2607872"/>
                <a:gd name="connsiteX41" fmla="*/ 3971499 w 3985147"/>
                <a:gd name="connsiteY41" fmla="*/ 1243096 h 2607872"/>
                <a:gd name="connsiteX42" fmla="*/ 3916908 w 3985147"/>
                <a:gd name="connsiteY42" fmla="*/ 1365926 h 2607872"/>
                <a:gd name="connsiteX43" fmla="*/ 3875965 w 3985147"/>
                <a:gd name="connsiteY43" fmla="*/ 1379574 h 2607872"/>
                <a:gd name="connsiteX44" fmla="*/ 3835021 w 3985147"/>
                <a:gd name="connsiteY44" fmla="*/ 1406869 h 2607872"/>
                <a:gd name="connsiteX45" fmla="*/ 3794078 w 3985147"/>
                <a:gd name="connsiteY45" fmla="*/ 1420517 h 2607872"/>
                <a:gd name="connsiteX46" fmla="*/ 3753135 w 3985147"/>
                <a:gd name="connsiteY46" fmla="*/ 1447813 h 2607872"/>
                <a:gd name="connsiteX47" fmla="*/ 3385969 w 3985147"/>
                <a:gd name="connsiteY47" fmla="*/ 1475108 h 2607872"/>
                <a:gd name="connsiteX48" fmla="*/ 2960336 w 3985147"/>
                <a:gd name="connsiteY48" fmla="*/ 1365926 h 2607872"/>
                <a:gd name="connsiteX49" fmla="*/ 2511189 w 3985147"/>
                <a:gd name="connsiteY49" fmla="*/ 1502404 h 2607872"/>
                <a:gd name="connsiteX50" fmla="*/ 2456597 w 3985147"/>
                <a:gd name="connsiteY50" fmla="*/ 1516051 h 2607872"/>
                <a:gd name="connsiteX51" fmla="*/ 2415654 w 3985147"/>
                <a:gd name="connsiteY51" fmla="*/ 1543347 h 2607872"/>
                <a:gd name="connsiteX52" fmla="*/ 2320120 w 3985147"/>
                <a:gd name="connsiteY52" fmla="*/ 1584290 h 2607872"/>
                <a:gd name="connsiteX53" fmla="*/ 2224586 w 3985147"/>
                <a:gd name="connsiteY53" fmla="*/ 1638881 h 2607872"/>
                <a:gd name="connsiteX54" fmla="*/ 2169995 w 3985147"/>
                <a:gd name="connsiteY54" fmla="*/ 1679825 h 2607872"/>
                <a:gd name="connsiteX55" fmla="*/ 2088108 w 3985147"/>
                <a:gd name="connsiteY55" fmla="*/ 1707120 h 2607872"/>
                <a:gd name="connsiteX56" fmla="*/ 2006221 w 3985147"/>
                <a:gd name="connsiteY56" fmla="*/ 1775359 h 2607872"/>
                <a:gd name="connsiteX57" fmla="*/ 1965278 w 3985147"/>
                <a:gd name="connsiteY57" fmla="*/ 1802654 h 2607872"/>
                <a:gd name="connsiteX58" fmla="*/ 1897039 w 3985147"/>
                <a:gd name="connsiteY58" fmla="*/ 1857246 h 2607872"/>
                <a:gd name="connsiteX59" fmla="*/ 1869744 w 3985147"/>
                <a:gd name="connsiteY59" fmla="*/ 1898189 h 2607872"/>
                <a:gd name="connsiteX60" fmla="*/ 1828800 w 3985147"/>
                <a:gd name="connsiteY60" fmla="*/ 1925484 h 2607872"/>
                <a:gd name="connsiteX61" fmla="*/ 1733266 w 3985147"/>
                <a:gd name="connsiteY61" fmla="*/ 2048314 h 2607872"/>
                <a:gd name="connsiteX62" fmla="*/ 1678675 w 3985147"/>
                <a:gd name="connsiteY62" fmla="*/ 2130201 h 2607872"/>
                <a:gd name="connsiteX63" fmla="*/ 1624084 w 3985147"/>
                <a:gd name="connsiteY63" fmla="*/ 2212087 h 2607872"/>
                <a:gd name="connsiteX64" fmla="*/ 1596789 w 3985147"/>
                <a:gd name="connsiteY64" fmla="*/ 2253031 h 2607872"/>
                <a:gd name="connsiteX65" fmla="*/ 1555845 w 3985147"/>
                <a:gd name="connsiteY65" fmla="*/ 2293974 h 2607872"/>
                <a:gd name="connsiteX66" fmla="*/ 1528550 w 3985147"/>
                <a:gd name="connsiteY66" fmla="*/ 2334917 h 2607872"/>
                <a:gd name="connsiteX67" fmla="*/ 1392450 w 3985147"/>
                <a:gd name="connsiteY67" fmla="*/ 2471395 h 2607872"/>
                <a:gd name="connsiteX68" fmla="*/ 1200436 w 3985147"/>
                <a:gd name="connsiteY68" fmla="*/ 2580577 h 2607872"/>
                <a:gd name="connsiteX69" fmla="*/ 982638 w 3985147"/>
                <a:gd name="connsiteY69" fmla="*/ 2607872 h 2607872"/>
                <a:gd name="connsiteX70" fmla="*/ 736980 w 3985147"/>
                <a:gd name="connsiteY70" fmla="*/ 2525986 h 2607872"/>
                <a:gd name="connsiteX71" fmla="*/ 614150 w 3985147"/>
                <a:gd name="connsiteY71" fmla="*/ 2389508 h 2607872"/>
                <a:gd name="connsiteX72" fmla="*/ 586854 w 3985147"/>
                <a:gd name="connsiteY72" fmla="*/ 2348565 h 2607872"/>
                <a:gd name="connsiteX73" fmla="*/ 545911 w 3985147"/>
                <a:gd name="connsiteY73" fmla="*/ 2321269 h 2607872"/>
                <a:gd name="connsiteX74" fmla="*/ 518615 w 3985147"/>
                <a:gd name="connsiteY74" fmla="*/ 2280326 h 2607872"/>
                <a:gd name="connsiteX75" fmla="*/ 464024 w 3985147"/>
                <a:gd name="connsiteY75" fmla="*/ 2157496 h 2607872"/>
                <a:gd name="connsiteX76" fmla="*/ 423081 w 3985147"/>
                <a:gd name="connsiteY76" fmla="*/ 2061962 h 2607872"/>
                <a:gd name="connsiteX77" fmla="*/ 395786 w 3985147"/>
                <a:gd name="connsiteY77" fmla="*/ 2021019 h 2607872"/>
                <a:gd name="connsiteX78" fmla="*/ 368490 w 3985147"/>
                <a:gd name="connsiteY78" fmla="*/ 1939132 h 2607872"/>
                <a:gd name="connsiteX79" fmla="*/ 286603 w 3985147"/>
                <a:gd name="connsiteY79" fmla="*/ 1816302 h 2607872"/>
                <a:gd name="connsiteX80" fmla="*/ 232012 w 3985147"/>
                <a:gd name="connsiteY80" fmla="*/ 1734416 h 2607872"/>
                <a:gd name="connsiteX81" fmla="*/ 191069 w 3985147"/>
                <a:gd name="connsiteY81" fmla="*/ 1693472 h 2607872"/>
                <a:gd name="connsiteX82" fmla="*/ 136478 w 3985147"/>
                <a:gd name="connsiteY82" fmla="*/ 1611586 h 2607872"/>
                <a:gd name="connsiteX83" fmla="*/ 122830 w 3985147"/>
                <a:gd name="connsiteY83" fmla="*/ 1570643 h 2607872"/>
                <a:gd name="connsiteX84" fmla="*/ 68239 w 3985147"/>
                <a:gd name="connsiteY84" fmla="*/ 1488756 h 2607872"/>
                <a:gd name="connsiteX85" fmla="*/ 40944 w 3985147"/>
                <a:gd name="connsiteY85" fmla="*/ 1447813 h 2607872"/>
                <a:gd name="connsiteX86" fmla="*/ 13648 w 3985147"/>
                <a:gd name="connsiteY86" fmla="*/ 1365926 h 2607872"/>
                <a:gd name="connsiteX87" fmla="*/ 0 w 3985147"/>
                <a:gd name="connsiteY87" fmla="*/ 1324983 h 2607872"/>
                <a:gd name="connsiteX88" fmla="*/ 13648 w 3985147"/>
                <a:gd name="connsiteY88" fmla="*/ 1052028 h 2607872"/>
                <a:gd name="connsiteX89" fmla="*/ 27296 w 3985147"/>
                <a:gd name="connsiteY89" fmla="*/ 1011084 h 2607872"/>
                <a:gd name="connsiteX90" fmla="*/ 68239 w 3985147"/>
                <a:gd name="connsiteY90" fmla="*/ 983789 h 2607872"/>
                <a:gd name="connsiteX91" fmla="*/ 95535 w 3985147"/>
                <a:gd name="connsiteY91" fmla="*/ 942846 h 2607872"/>
                <a:gd name="connsiteX92" fmla="*/ 109183 w 3985147"/>
                <a:gd name="connsiteY92" fmla="*/ 901902 h 2607872"/>
                <a:gd name="connsiteX93" fmla="*/ 150126 w 3985147"/>
                <a:gd name="connsiteY93" fmla="*/ 874607 h 2607872"/>
                <a:gd name="connsiteX94" fmla="*/ 177421 w 3985147"/>
                <a:gd name="connsiteY94" fmla="*/ 792720 h 2607872"/>
                <a:gd name="connsiteX95" fmla="*/ 259308 w 3985147"/>
                <a:gd name="connsiteY95" fmla="*/ 738129 h 2607872"/>
                <a:gd name="connsiteX96" fmla="*/ 286603 w 3985147"/>
                <a:gd name="connsiteY96" fmla="*/ 697186 h 2607872"/>
                <a:gd name="connsiteX97" fmla="*/ 327547 w 3985147"/>
                <a:gd name="connsiteY97" fmla="*/ 669890 h 2607872"/>
                <a:gd name="connsiteX98" fmla="*/ 313899 w 3985147"/>
                <a:gd name="connsiteY98" fmla="*/ 697186 h 2607872"/>
                <a:gd name="connsiteX0" fmla="*/ 313899 w 3985147"/>
                <a:gd name="connsiteY0" fmla="*/ 698942 h 2609628"/>
                <a:gd name="connsiteX1" fmla="*/ 313899 w 3985147"/>
                <a:gd name="connsiteY1" fmla="*/ 698942 h 2609628"/>
                <a:gd name="connsiteX2" fmla="*/ 368490 w 3985147"/>
                <a:gd name="connsiteY2" fmla="*/ 589760 h 2609628"/>
                <a:gd name="connsiteX3" fmla="*/ 436351 w 3985147"/>
                <a:gd name="connsiteY3" fmla="*/ 398691 h 2609628"/>
                <a:gd name="connsiteX4" fmla="*/ 517764 w 3985147"/>
                <a:gd name="connsiteY4" fmla="*/ 248566 h 2609628"/>
                <a:gd name="connsiteX5" fmla="*/ 858200 w 3985147"/>
                <a:gd name="connsiteY5" fmla="*/ 16555 h 2609628"/>
                <a:gd name="connsiteX6" fmla="*/ 1255595 w 3985147"/>
                <a:gd name="connsiteY6" fmla="*/ 43849 h 2609628"/>
                <a:gd name="connsiteX7" fmla="*/ 1093525 w 3985147"/>
                <a:gd name="connsiteY7" fmla="*/ 2906 h 2609628"/>
                <a:gd name="connsiteX8" fmla="*/ 1501254 w 3985147"/>
                <a:gd name="connsiteY8" fmla="*/ 139384 h 2609628"/>
                <a:gd name="connsiteX9" fmla="*/ 1583141 w 3985147"/>
                <a:gd name="connsiteY9" fmla="*/ 193975 h 2609628"/>
                <a:gd name="connsiteX10" fmla="*/ 1665027 w 3985147"/>
                <a:gd name="connsiteY10" fmla="*/ 234918 h 2609628"/>
                <a:gd name="connsiteX11" fmla="*/ 1746914 w 3985147"/>
                <a:gd name="connsiteY11" fmla="*/ 248566 h 2609628"/>
                <a:gd name="connsiteX12" fmla="*/ 1924335 w 3985147"/>
                <a:gd name="connsiteY12" fmla="*/ 234918 h 2609628"/>
                <a:gd name="connsiteX13" fmla="*/ 2006221 w 3985147"/>
                <a:gd name="connsiteY13" fmla="*/ 207622 h 2609628"/>
                <a:gd name="connsiteX14" fmla="*/ 2088108 w 3985147"/>
                <a:gd name="connsiteY14" fmla="*/ 153031 h 2609628"/>
                <a:gd name="connsiteX15" fmla="*/ 2210938 w 3985147"/>
                <a:gd name="connsiteY15" fmla="*/ 84793 h 2609628"/>
                <a:gd name="connsiteX16" fmla="*/ 2251881 w 3985147"/>
                <a:gd name="connsiteY16" fmla="*/ 57497 h 2609628"/>
                <a:gd name="connsiteX17" fmla="*/ 2429302 w 3985147"/>
                <a:gd name="connsiteY17" fmla="*/ 16554 h 2609628"/>
                <a:gd name="connsiteX18" fmla="*/ 2852383 w 3985147"/>
                <a:gd name="connsiteY18" fmla="*/ 43849 h 2609628"/>
                <a:gd name="connsiteX19" fmla="*/ 2975212 w 3985147"/>
                <a:gd name="connsiteY19" fmla="*/ 98440 h 2609628"/>
                <a:gd name="connsiteX20" fmla="*/ 3016156 w 3985147"/>
                <a:gd name="connsiteY20" fmla="*/ 112088 h 2609628"/>
                <a:gd name="connsiteX21" fmla="*/ 3098042 w 3985147"/>
                <a:gd name="connsiteY21" fmla="*/ 153031 h 2609628"/>
                <a:gd name="connsiteX22" fmla="*/ 3138986 w 3985147"/>
                <a:gd name="connsiteY22" fmla="*/ 180327 h 2609628"/>
                <a:gd name="connsiteX23" fmla="*/ 3220872 w 3985147"/>
                <a:gd name="connsiteY23" fmla="*/ 207622 h 2609628"/>
                <a:gd name="connsiteX24" fmla="*/ 3302759 w 3985147"/>
                <a:gd name="connsiteY24" fmla="*/ 262213 h 2609628"/>
                <a:gd name="connsiteX25" fmla="*/ 3343702 w 3985147"/>
                <a:gd name="connsiteY25" fmla="*/ 275861 h 2609628"/>
                <a:gd name="connsiteX26" fmla="*/ 3384645 w 3985147"/>
                <a:gd name="connsiteY26" fmla="*/ 303157 h 2609628"/>
                <a:gd name="connsiteX27" fmla="*/ 3425589 w 3985147"/>
                <a:gd name="connsiteY27" fmla="*/ 316805 h 2609628"/>
                <a:gd name="connsiteX28" fmla="*/ 3466532 w 3985147"/>
                <a:gd name="connsiteY28" fmla="*/ 344100 h 2609628"/>
                <a:gd name="connsiteX29" fmla="*/ 3507475 w 3985147"/>
                <a:gd name="connsiteY29" fmla="*/ 357748 h 2609628"/>
                <a:gd name="connsiteX30" fmla="*/ 3589362 w 3985147"/>
                <a:gd name="connsiteY30" fmla="*/ 398691 h 2609628"/>
                <a:gd name="connsiteX31" fmla="*/ 3630305 w 3985147"/>
                <a:gd name="connsiteY31" fmla="*/ 439634 h 2609628"/>
                <a:gd name="connsiteX32" fmla="*/ 3712192 w 3985147"/>
                <a:gd name="connsiteY32" fmla="*/ 494225 h 2609628"/>
                <a:gd name="connsiteX33" fmla="*/ 3753135 w 3985147"/>
                <a:gd name="connsiteY33" fmla="*/ 535169 h 2609628"/>
                <a:gd name="connsiteX34" fmla="*/ 3794078 w 3985147"/>
                <a:gd name="connsiteY34" fmla="*/ 562464 h 2609628"/>
                <a:gd name="connsiteX35" fmla="*/ 3862317 w 3985147"/>
                <a:gd name="connsiteY35" fmla="*/ 644351 h 2609628"/>
                <a:gd name="connsiteX36" fmla="*/ 3889612 w 3985147"/>
                <a:gd name="connsiteY36" fmla="*/ 698942 h 2609628"/>
                <a:gd name="connsiteX37" fmla="*/ 3944203 w 3985147"/>
                <a:gd name="connsiteY37" fmla="*/ 780828 h 2609628"/>
                <a:gd name="connsiteX38" fmla="*/ 3971499 w 3985147"/>
                <a:gd name="connsiteY38" fmla="*/ 862715 h 2609628"/>
                <a:gd name="connsiteX39" fmla="*/ 3985147 w 3985147"/>
                <a:gd name="connsiteY39" fmla="*/ 985545 h 2609628"/>
                <a:gd name="connsiteX40" fmla="*/ 3971499 w 3985147"/>
                <a:gd name="connsiteY40" fmla="*/ 1244852 h 2609628"/>
                <a:gd name="connsiteX41" fmla="*/ 3916908 w 3985147"/>
                <a:gd name="connsiteY41" fmla="*/ 1367682 h 2609628"/>
                <a:gd name="connsiteX42" fmla="*/ 3875965 w 3985147"/>
                <a:gd name="connsiteY42" fmla="*/ 1381330 h 2609628"/>
                <a:gd name="connsiteX43" fmla="*/ 3835021 w 3985147"/>
                <a:gd name="connsiteY43" fmla="*/ 1408625 h 2609628"/>
                <a:gd name="connsiteX44" fmla="*/ 3794078 w 3985147"/>
                <a:gd name="connsiteY44" fmla="*/ 1422273 h 2609628"/>
                <a:gd name="connsiteX45" fmla="*/ 3753135 w 3985147"/>
                <a:gd name="connsiteY45" fmla="*/ 1449569 h 2609628"/>
                <a:gd name="connsiteX46" fmla="*/ 3385969 w 3985147"/>
                <a:gd name="connsiteY46" fmla="*/ 1476864 h 2609628"/>
                <a:gd name="connsiteX47" fmla="*/ 2960336 w 3985147"/>
                <a:gd name="connsiteY47" fmla="*/ 1367682 h 2609628"/>
                <a:gd name="connsiteX48" fmla="*/ 2511189 w 3985147"/>
                <a:gd name="connsiteY48" fmla="*/ 1504160 h 2609628"/>
                <a:gd name="connsiteX49" fmla="*/ 2456597 w 3985147"/>
                <a:gd name="connsiteY49" fmla="*/ 1517807 h 2609628"/>
                <a:gd name="connsiteX50" fmla="*/ 2415654 w 3985147"/>
                <a:gd name="connsiteY50" fmla="*/ 1545103 h 2609628"/>
                <a:gd name="connsiteX51" fmla="*/ 2320120 w 3985147"/>
                <a:gd name="connsiteY51" fmla="*/ 1586046 h 2609628"/>
                <a:gd name="connsiteX52" fmla="*/ 2224586 w 3985147"/>
                <a:gd name="connsiteY52" fmla="*/ 1640637 h 2609628"/>
                <a:gd name="connsiteX53" fmla="*/ 2169995 w 3985147"/>
                <a:gd name="connsiteY53" fmla="*/ 1681581 h 2609628"/>
                <a:gd name="connsiteX54" fmla="*/ 2088108 w 3985147"/>
                <a:gd name="connsiteY54" fmla="*/ 1708876 h 2609628"/>
                <a:gd name="connsiteX55" fmla="*/ 2006221 w 3985147"/>
                <a:gd name="connsiteY55" fmla="*/ 1777115 h 2609628"/>
                <a:gd name="connsiteX56" fmla="*/ 1965278 w 3985147"/>
                <a:gd name="connsiteY56" fmla="*/ 1804410 h 2609628"/>
                <a:gd name="connsiteX57" fmla="*/ 1897039 w 3985147"/>
                <a:gd name="connsiteY57" fmla="*/ 1859002 h 2609628"/>
                <a:gd name="connsiteX58" fmla="*/ 1869744 w 3985147"/>
                <a:gd name="connsiteY58" fmla="*/ 1899945 h 2609628"/>
                <a:gd name="connsiteX59" fmla="*/ 1828800 w 3985147"/>
                <a:gd name="connsiteY59" fmla="*/ 1927240 h 2609628"/>
                <a:gd name="connsiteX60" fmla="*/ 1733266 w 3985147"/>
                <a:gd name="connsiteY60" fmla="*/ 2050070 h 2609628"/>
                <a:gd name="connsiteX61" fmla="*/ 1678675 w 3985147"/>
                <a:gd name="connsiteY61" fmla="*/ 2131957 h 2609628"/>
                <a:gd name="connsiteX62" fmla="*/ 1624084 w 3985147"/>
                <a:gd name="connsiteY62" fmla="*/ 2213843 h 2609628"/>
                <a:gd name="connsiteX63" fmla="*/ 1596789 w 3985147"/>
                <a:gd name="connsiteY63" fmla="*/ 2254787 h 2609628"/>
                <a:gd name="connsiteX64" fmla="*/ 1555845 w 3985147"/>
                <a:gd name="connsiteY64" fmla="*/ 2295730 h 2609628"/>
                <a:gd name="connsiteX65" fmla="*/ 1528550 w 3985147"/>
                <a:gd name="connsiteY65" fmla="*/ 2336673 h 2609628"/>
                <a:gd name="connsiteX66" fmla="*/ 1392450 w 3985147"/>
                <a:gd name="connsiteY66" fmla="*/ 2473151 h 2609628"/>
                <a:gd name="connsiteX67" fmla="*/ 1200436 w 3985147"/>
                <a:gd name="connsiteY67" fmla="*/ 2582333 h 2609628"/>
                <a:gd name="connsiteX68" fmla="*/ 982638 w 3985147"/>
                <a:gd name="connsiteY68" fmla="*/ 2609628 h 2609628"/>
                <a:gd name="connsiteX69" fmla="*/ 736980 w 3985147"/>
                <a:gd name="connsiteY69" fmla="*/ 2527742 h 2609628"/>
                <a:gd name="connsiteX70" fmla="*/ 614150 w 3985147"/>
                <a:gd name="connsiteY70" fmla="*/ 2391264 h 2609628"/>
                <a:gd name="connsiteX71" fmla="*/ 586854 w 3985147"/>
                <a:gd name="connsiteY71" fmla="*/ 2350321 h 2609628"/>
                <a:gd name="connsiteX72" fmla="*/ 545911 w 3985147"/>
                <a:gd name="connsiteY72" fmla="*/ 2323025 h 2609628"/>
                <a:gd name="connsiteX73" fmla="*/ 518615 w 3985147"/>
                <a:gd name="connsiteY73" fmla="*/ 2282082 h 2609628"/>
                <a:gd name="connsiteX74" fmla="*/ 464024 w 3985147"/>
                <a:gd name="connsiteY74" fmla="*/ 2159252 h 2609628"/>
                <a:gd name="connsiteX75" fmla="*/ 423081 w 3985147"/>
                <a:gd name="connsiteY75" fmla="*/ 2063718 h 2609628"/>
                <a:gd name="connsiteX76" fmla="*/ 395786 w 3985147"/>
                <a:gd name="connsiteY76" fmla="*/ 2022775 h 2609628"/>
                <a:gd name="connsiteX77" fmla="*/ 368490 w 3985147"/>
                <a:gd name="connsiteY77" fmla="*/ 1940888 h 2609628"/>
                <a:gd name="connsiteX78" fmla="*/ 286603 w 3985147"/>
                <a:gd name="connsiteY78" fmla="*/ 1818058 h 2609628"/>
                <a:gd name="connsiteX79" fmla="*/ 232012 w 3985147"/>
                <a:gd name="connsiteY79" fmla="*/ 1736172 h 2609628"/>
                <a:gd name="connsiteX80" fmla="*/ 191069 w 3985147"/>
                <a:gd name="connsiteY80" fmla="*/ 1695228 h 2609628"/>
                <a:gd name="connsiteX81" fmla="*/ 136478 w 3985147"/>
                <a:gd name="connsiteY81" fmla="*/ 1613342 h 2609628"/>
                <a:gd name="connsiteX82" fmla="*/ 122830 w 3985147"/>
                <a:gd name="connsiteY82" fmla="*/ 1572399 h 2609628"/>
                <a:gd name="connsiteX83" fmla="*/ 68239 w 3985147"/>
                <a:gd name="connsiteY83" fmla="*/ 1490512 h 2609628"/>
                <a:gd name="connsiteX84" fmla="*/ 40944 w 3985147"/>
                <a:gd name="connsiteY84" fmla="*/ 1449569 h 2609628"/>
                <a:gd name="connsiteX85" fmla="*/ 13648 w 3985147"/>
                <a:gd name="connsiteY85" fmla="*/ 1367682 h 2609628"/>
                <a:gd name="connsiteX86" fmla="*/ 0 w 3985147"/>
                <a:gd name="connsiteY86" fmla="*/ 1326739 h 2609628"/>
                <a:gd name="connsiteX87" fmla="*/ 13648 w 3985147"/>
                <a:gd name="connsiteY87" fmla="*/ 1053784 h 2609628"/>
                <a:gd name="connsiteX88" fmla="*/ 27296 w 3985147"/>
                <a:gd name="connsiteY88" fmla="*/ 1012840 h 2609628"/>
                <a:gd name="connsiteX89" fmla="*/ 68239 w 3985147"/>
                <a:gd name="connsiteY89" fmla="*/ 985545 h 2609628"/>
                <a:gd name="connsiteX90" fmla="*/ 95535 w 3985147"/>
                <a:gd name="connsiteY90" fmla="*/ 944602 h 2609628"/>
                <a:gd name="connsiteX91" fmla="*/ 109183 w 3985147"/>
                <a:gd name="connsiteY91" fmla="*/ 903658 h 2609628"/>
                <a:gd name="connsiteX92" fmla="*/ 150126 w 3985147"/>
                <a:gd name="connsiteY92" fmla="*/ 876363 h 2609628"/>
                <a:gd name="connsiteX93" fmla="*/ 177421 w 3985147"/>
                <a:gd name="connsiteY93" fmla="*/ 794476 h 2609628"/>
                <a:gd name="connsiteX94" fmla="*/ 259308 w 3985147"/>
                <a:gd name="connsiteY94" fmla="*/ 739885 h 2609628"/>
                <a:gd name="connsiteX95" fmla="*/ 286603 w 3985147"/>
                <a:gd name="connsiteY95" fmla="*/ 698942 h 2609628"/>
                <a:gd name="connsiteX96" fmla="*/ 327547 w 3985147"/>
                <a:gd name="connsiteY96" fmla="*/ 671646 h 2609628"/>
                <a:gd name="connsiteX97" fmla="*/ 313899 w 3985147"/>
                <a:gd name="connsiteY97" fmla="*/ 698942 h 2609628"/>
                <a:gd name="connsiteX0" fmla="*/ 313899 w 3985147"/>
                <a:gd name="connsiteY0" fmla="*/ 698942 h 2609628"/>
                <a:gd name="connsiteX1" fmla="*/ 313899 w 3985147"/>
                <a:gd name="connsiteY1" fmla="*/ 698942 h 2609628"/>
                <a:gd name="connsiteX2" fmla="*/ 368490 w 3985147"/>
                <a:gd name="connsiteY2" fmla="*/ 589760 h 2609628"/>
                <a:gd name="connsiteX3" fmla="*/ 436351 w 3985147"/>
                <a:gd name="connsiteY3" fmla="*/ 398691 h 2609628"/>
                <a:gd name="connsiteX4" fmla="*/ 517764 w 3985147"/>
                <a:gd name="connsiteY4" fmla="*/ 248566 h 2609628"/>
                <a:gd name="connsiteX5" fmla="*/ 858200 w 3985147"/>
                <a:gd name="connsiteY5" fmla="*/ 16555 h 2609628"/>
                <a:gd name="connsiteX6" fmla="*/ 1255595 w 3985147"/>
                <a:gd name="connsiteY6" fmla="*/ 43849 h 2609628"/>
                <a:gd name="connsiteX7" fmla="*/ 1093525 w 3985147"/>
                <a:gd name="connsiteY7" fmla="*/ 2906 h 2609628"/>
                <a:gd name="connsiteX8" fmla="*/ 1501254 w 3985147"/>
                <a:gd name="connsiteY8" fmla="*/ 139384 h 2609628"/>
                <a:gd name="connsiteX9" fmla="*/ 1665027 w 3985147"/>
                <a:gd name="connsiteY9" fmla="*/ 234918 h 2609628"/>
                <a:gd name="connsiteX10" fmla="*/ 1746914 w 3985147"/>
                <a:gd name="connsiteY10" fmla="*/ 248566 h 2609628"/>
                <a:gd name="connsiteX11" fmla="*/ 1924335 w 3985147"/>
                <a:gd name="connsiteY11" fmla="*/ 234918 h 2609628"/>
                <a:gd name="connsiteX12" fmla="*/ 2006221 w 3985147"/>
                <a:gd name="connsiteY12" fmla="*/ 207622 h 2609628"/>
                <a:gd name="connsiteX13" fmla="*/ 2088108 w 3985147"/>
                <a:gd name="connsiteY13" fmla="*/ 153031 h 2609628"/>
                <a:gd name="connsiteX14" fmla="*/ 2210938 w 3985147"/>
                <a:gd name="connsiteY14" fmla="*/ 84793 h 2609628"/>
                <a:gd name="connsiteX15" fmla="*/ 2251881 w 3985147"/>
                <a:gd name="connsiteY15" fmla="*/ 57497 h 2609628"/>
                <a:gd name="connsiteX16" fmla="*/ 2429302 w 3985147"/>
                <a:gd name="connsiteY16" fmla="*/ 16554 h 2609628"/>
                <a:gd name="connsiteX17" fmla="*/ 2852383 w 3985147"/>
                <a:gd name="connsiteY17" fmla="*/ 43849 h 2609628"/>
                <a:gd name="connsiteX18" fmla="*/ 2975212 w 3985147"/>
                <a:gd name="connsiteY18" fmla="*/ 98440 h 2609628"/>
                <a:gd name="connsiteX19" fmla="*/ 3016156 w 3985147"/>
                <a:gd name="connsiteY19" fmla="*/ 112088 h 2609628"/>
                <a:gd name="connsiteX20" fmla="*/ 3098042 w 3985147"/>
                <a:gd name="connsiteY20" fmla="*/ 153031 h 2609628"/>
                <a:gd name="connsiteX21" fmla="*/ 3138986 w 3985147"/>
                <a:gd name="connsiteY21" fmla="*/ 180327 h 2609628"/>
                <a:gd name="connsiteX22" fmla="*/ 3220872 w 3985147"/>
                <a:gd name="connsiteY22" fmla="*/ 207622 h 2609628"/>
                <a:gd name="connsiteX23" fmla="*/ 3302759 w 3985147"/>
                <a:gd name="connsiteY23" fmla="*/ 262213 h 2609628"/>
                <a:gd name="connsiteX24" fmla="*/ 3343702 w 3985147"/>
                <a:gd name="connsiteY24" fmla="*/ 275861 h 2609628"/>
                <a:gd name="connsiteX25" fmla="*/ 3384645 w 3985147"/>
                <a:gd name="connsiteY25" fmla="*/ 303157 h 2609628"/>
                <a:gd name="connsiteX26" fmla="*/ 3425589 w 3985147"/>
                <a:gd name="connsiteY26" fmla="*/ 316805 h 2609628"/>
                <a:gd name="connsiteX27" fmla="*/ 3466532 w 3985147"/>
                <a:gd name="connsiteY27" fmla="*/ 344100 h 2609628"/>
                <a:gd name="connsiteX28" fmla="*/ 3507475 w 3985147"/>
                <a:gd name="connsiteY28" fmla="*/ 357748 h 2609628"/>
                <a:gd name="connsiteX29" fmla="*/ 3589362 w 3985147"/>
                <a:gd name="connsiteY29" fmla="*/ 398691 h 2609628"/>
                <a:gd name="connsiteX30" fmla="*/ 3630305 w 3985147"/>
                <a:gd name="connsiteY30" fmla="*/ 439634 h 2609628"/>
                <a:gd name="connsiteX31" fmla="*/ 3712192 w 3985147"/>
                <a:gd name="connsiteY31" fmla="*/ 494225 h 2609628"/>
                <a:gd name="connsiteX32" fmla="*/ 3753135 w 3985147"/>
                <a:gd name="connsiteY32" fmla="*/ 535169 h 2609628"/>
                <a:gd name="connsiteX33" fmla="*/ 3794078 w 3985147"/>
                <a:gd name="connsiteY33" fmla="*/ 562464 h 2609628"/>
                <a:gd name="connsiteX34" fmla="*/ 3862317 w 3985147"/>
                <a:gd name="connsiteY34" fmla="*/ 644351 h 2609628"/>
                <a:gd name="connsiteX35" fmla="*/ 3889612 w 3985147"/>
                <a:gd name="connsiteY35" fmla="*/ 698942 h 2609628"/>
                <a:gd name="connsiteX36" fmla="*/ 3944203 w 3985147"/>
                <a:gd name="connsiteY36" fmla="*/ 780828 h 2609628"/>
                <a:gd name="connsiteX37" fmla="*/ 3971499 w 3985147"/>
                <a:gd name="connsiteY37" fmla="*/ 862715 h 2609628"/>
                <a:gd name="connsiteX38" fmla="*/ 3985147 w 3985147"/>
                <a:gd name="connsiteY38" fmla="*/ 985545 h 2609628"/>
                <a:gd name="connsiteX39" fmla="*/ 3971499 w 3985147"/>
                <a:gd name="connsiteY39" fmla="*/ 1244852 h 2609628"/>
                <a:gd name="connsiteX40" fmla="*/ 3916908 w 3985147"/>
                <a:gd name="connsiteY40" fmla="*/ 1367682 h 2609628"/>
                <a:gd name="connsiteX41" fmla="*/ 3875965 w 3985147"/>
                <a:gd name="connsiteY41" fmla="*/ 1381330 h 2609628"/>
                <a:gd name="connsiteX42" fmla="*/ 3835021 w 3985147"/>
                <a:gd name="connsiteY42" fmla="*/ 1408625 h 2609628"/>
                <a:gd name="connsiteX43" fmla="*/ 3794078 w 3985147"/>
                <a:gd name="connsiteY43" fmla="*/ 1422273 h 2609628"/>
                <a:gd name="connsiteX44" fmla="*/ 3753135 w 3985147"/>
                <a:gd name="connsiteY44" fmla="*/ 1449569 h 2609628"/>
                <a:gd name="connsiteX45" fmla="*/ 3385969 w 3985147"/>
                <a:gd name="connsiteY45" fmla="*/ 1476864 h 2609628"/>
                <a:gd name="connsiteX46" fmla="*/ 2960336 w 3985147"/>
                <a:gd name="connsiteY46" fmla="*/ 1367682 h 2609628"/>
                <a:gd name="connsiteX47" fmla="*/ 2511189 w 3985147"/>
                <a:gd name="connsiteY47" fmla="*/ 1504160 h 2609628"/>
                <a:gd name="connsiteX48" fmla="*/ 2456597 w 3985147"/>
                <a:gd name="connsiteY48" fmla="*/ 1517807 h 2609628"/>
                <a:gd name="connsiteX49" fmla="*/ 2415654 w 3985147"/>
                <a:gd name="connsiteY49" fmla="*/ 1545103 h 2609628"/>
                <a:gd name="connsiteX50" fmla="*/ 2320120 w 3985147"/>
                <a:gd name="connsiteY50" fmla="*/ 1586046 h 2609628"/>
                <a:gd name="connsiteX51" fmla="*/ 2224586 w 3985147"/>
                <a:gd name="connsiteY51" fmla="*/ 1640637 h 2609628"/>
                <a:gd name="connsiteX52" fmla="*/ 2169995 w 3985147"/>
                <a:gd name="connsiteY52" fmla="*/ 1681581 h 2609628"/>
                <a:gd name="connsiteX53" fmla="*/ 2088108 w 3985147"/>
                <a:gd name="connsiteY53" fmla="*/ 1708876 h 2609628"/>
                <a:gd name="connsiteX54" fmla="*/ 2006221 w 3985147"/>
                <a:gd name="connsiteY54" fmla="*/ 1777115 h 2609628"/>
                <a:gd name="connsiteX55" fmla="*/ 1965278 w 3985147"/>
                <a:gd name="connsiteY55" fmla="*/ 1804410 h 2609628"/>
                <a:gd name="connsiteX56" fmla="*/ 1897039 w 3985147"/>
                <a:gd name="connsiteY56" fmla="*/ 1859002 h 2609628"/>
                <a:gd name="connsiteX57" fmla="*/ 1869744 w 3985147"/>
                <a:gd name="connsiteY57" fmla="*/ 1899945 h 2609628"/>
                <a:gd name="connsiteX58" fmla="*/ 1828800 w 3985147"/>
                <a:gd name="connsiteY58" fmla="*/ 1927240 h 2609628"/>
                <a:gd name="connsiteX59" fmla="*/ 1733266 w 3985147"/>
                <a:gd name="connsiteY59" fmla="*/ 2050070 h 2609628"/>
                <a:gd name="connsiteX60" fmla="*/ 1678675 w 3985147"/>
                <a:gd name="connsiteY60" fmla="*/ 2131957 h 2609628"/>
                <a:gd name="connsiteX61" fmla="*/ 1624084 w 3985147"/>
                <a:gd name="connsiteY61" fmla="*/ 2213843 h 2609628"/>
                <a:gd name="connsiteX62" fmla="*/ 1596789 w 3985147"/>
                <a:gd name="connsiteY62" fmla="*/ 2254787 h 2609628"/>
                <a:gd name="connsiteX63" fmla="*/ 1555845 w 3985147"/>
                <a:gd name="connsiteY63" fmla="*/ 2295730 h 2609628"/>
                <a:gd name="connsiteX64" fmla="*/ 1528550 w 3985147"/>
                <a:gd name="connsiteY64" fmla="*/ 2336673 h 2609628"/>
                <a:gd name="connsiteX65" fmla="*/ 1392450 w 3985147"/>
                <a:gd name="connsiteY65" fmla="*/ 2473151 h 2609628"/>
                <a:gd name="connsiteX66" fmla="*/ 1200436 w 3985147"/>
                <a:gd name="connsiteY66" fmla="*/ 2582333 h 2609628"/>
                <a:gd name="connsiteX67" fmla="*/ 982638 w 3985147"/>
                <a:gd name="connsiteY67" fmla="*/ 2609628 h 2609628"/>
                <a:gd name="connsiteX68" fmla="*/ 736980 w 3985147"/>
                <a:gd name="connsiteY68" fmla="*/ 2527742 h 2609628"/>
                <a:gd name="connsiteX69" fmla="*/ 614150 w 3985147"/>
                <a:gd name="connsiteY69" fmla="*/ 2391264 h 2609628"/>
                <a:gd name="connsiteX70" fmla="*/ 586854 w 3985147"/>
                <a:gd name="connsiteY70" fmla="*/ 2350321 h 2609628"/>
                <a:gd name="connsiteX71" fmla="*/ 545911 w 3985147"/>
                <a:gd name="connsiteY71" fmla="*/ 2323025 h 2609628"/>
                <a:gd name="connsiteX72" fmla="*/ 518615 w 3985147"/>
                <a:gd name="connsiteY72" fmla="*/ 2282082 h 2609628"/>
                <a:gd name="connsiteX73" fmla="*/ 464024 w 3985147"/>
                <a:gd name="connsiteY73" fmla="*/ 2159252 h 2609628"/>
                <a:gd name="connsiteX74" fmla="*/ 423081 w 3985147"/>
                <a:gd name="connsiteY74" fmla="*/ 2063718 h 2609628"/>
                <a:gd name="connsiteX75" fmla="*/ 395786 w 3985147"/>
                <a:gd name="connsiteY75" fmla="*/ 2022775 h 2609628"/>
                <a:gd name="connsiteX76" fmla="*/ 368490 w 3985147"/>
                <a:gd name="connsiteY76" fmla="*/ 1940888 h 2609628"/>
                <a:gd name="connsiteX77" fmla="*/ 286603 w 3985147"/>
                <a:gd name="connsiteY77" fmla="*/ 1818058 h 2609628"/>
                <a:gd name="connsiteX78" fmla="*/ 232012 w 3985147"/>
                <a:gd name="connsiteY78" fmla="*/ 1736172 h 2609628"/>
                <a:gd name="connsiteX79" fmla="*/ 191069 w 3985147"/>
                <a:gd name="connsiteY79" fmla="*/ 1695228 h 2609628"/>
                <a:gd name="connsiteX80" fmla="*/ 136478 w 3985147"/>
                <a:gd name="connsiteY80" fmla="*/ 1613342 h 2609628"/>
                <a:gd name="connsiteX81" fmla="*/ 122830 w 3985147"/>
                <a:gd name="connsiteY81" fmla="*/ 1572399 h 2609628"/>
                <a:gd name="connsiteX82" fmla="*/ 68239 w 3985147"/>
                <a:gd name="connsiteY82" fmla="*/ 1490512 h 2609628"/>
                <a:gd name="connsiteX83" fmla="*/ 40944 w 3985147"/>
                <a:gd name="connsiteY83" fmla="*/ 1449569 h 2609628"/>
                <a:gd name="connsiteX84" fmla="*/ 13648 w 3985147"/>
                <a:gd name="connsiteY84" fmla="*/ 1367682 h 2609628"/>
                <a:gd name="connsiteX85" fmla="*/ 0 w 3985147"/>
                <a:gd name="connsiteY85" fmla="*/ 1326739 h 2609628"/>
                <a:gd name="connsiteX86" fmla="*/ 13648 w 3985147"/>
                <a:gd name="connsiteY86" fmla="*/ 1053784 h 2609628"/>
                <a:gd name="connsiteX87" fmla="*/ 27296 w 3985147"/>
                <a:gd name="connsiteY87" fmla="*/ 1012840 h 2609628"/>
                <a:gd name="connsiteX88" fmla="*/ 68239 w 3985147"/>
                <a:gd name="connsiteY88" fmla="*/ 985545 h 2609628"/>
                <a:gd name="connsiteX89" fmla="*/ 95535 w 3985147"/>
                <a:gd name="connsiteY89" fmla="*/ 944602 h 2609628"/>
                <a:gd name="connsiteX90" fmla="*/ 109183 w 3985147"/>
                <a:gd name="connsiteY90" fmla="*/ 903658 h 2609628"/>
                <a:gd name="connsiteX91" fmla="*/ 150126 w 3985147"/>
                <a:gd name="connsiteY91" fmla="*/ 876363 h 2609628"/>
                <a:gd name="connsiteX92" fmla="*/ 177421 w 3985147"/>
                <a:gd name="connsiteY92" fmla="*/ 794476 h 2609628"/>
                <a:gd name="connsiteX93" fmla="*/ 259308 w 3985147"/>
                <a:gd name="connsiteY93" fmla="*/ 739885 h 2609628"/>
                <a:gd name="connsiteX94" fmla="*/ 286603 w 3985147"/>
                <a:gd name="connsiteY94" fmla="*/ 698942 h 2609628"/>
                <a:gd name="connsiteX95" fmla="*/ 327547 w 3985147"/>
                <a:gd name="connsiteY95" fmla="*/ 671646 h 2609628"/>
                <a:gd name="connsiteX96" fmla="*/ 313899 w 3985147"/>
                <a:gd name="connsiteY96" fmla="*/ 698942 h 2609628"/>
                <a:gd name="connsiteX0" fmla="*/ 313899 w 3985147"/>
                <a:gd name="connsiteY0" fmla="*/ 682388 h 2593074"/>
                <a:gd name="connsiteX1" fmla="*/ 313899 w 3985147"/>
                <a:gd name="connsiteY1" fmla="*/ 682388 h 2593074"/>
                <a:gd name="connsiteX2" fmla="*/ 368490 w 3985147"/>
                <a:gd name="connsiteY2" fmla="*/ 573206 h 2593074"/>
                <a:gd name="connsiteX3" fmla="*/ 436351 w 3985147"/>
                <a:gd name="connsiteY3" fmla="*/ 382137 h 2593074"/>
                <a:gd name="connsiteX4" fmla="*/ 517764 w 3985147"/>
                <a:gd name="connsiteY4" fmla="*/ 232012 h 2593074"/>
                <a:gd name="connsiteX5" fmla="*/ 858200 w 3985147"/>
                <a:gd name="connsiteY5" fmla="*/ 1 h 2593074"/>
                <a:gd name="connsiteX6" fmla="*/ 1255595 w 3985147"/>
                <a:gd name="connsiteY6" fmla="*/ 27295 h 2593074"/>
                <a:gd name="connsiteX7" fmla="*/ 1501254 w 3985147"/>
                <a:gd name="connsiteY7" fmla="*/ 122830 h 2593074"/>
                <a:gd name="connsiteX8" fmla="*/ 1665027 w 3985147"/>
                <a:gd name="connsiteY8" fmla="*/ 218364 h 2593074"/>
                <a:gd name="connsiteX9" fmla="*/ 1746914 w 3985147"/>
                <a:gd name="connsiteY9" fmla="*/ 232012 h 2593074"/>
                <a:gd name="connsiteX10" fmla="*/ 1924335 w 3985147"/>
                <a:gd name="connsiteY10" fmla="*/ 218364 h 2593074"/>
                <a:gd name="connsiteX11" fmla="*/ 2006221 w 3985147"/>
                <a:gd name="connsiteY11" fmla="*/ 191068 h 2593074"/>
                <a:gd name="connsiteX12" fmla="*/ 2088108 w 3985147"/>
                <a:gd name="connsiteY12" fmla="*/ 136477 h 2593074"/>
                <a:gd name="connsiteX13" fmla="*/ 2210938 w 3985147"/>
                <a:gd name="connsiteY13" fmla="*/ 68239 h 2593074"/>
                <a:gd name="connsiteX14" fmla="*/ 2251881 w 3985147"/>
                <a:gd name="connsiteY14" fmla="*/ 40943 h 2593074"/>
                <a:gd name="connsiteX15" fmla="*/ 2429302 w 3985147"/>
                <a:gd name="connsiteY15" fmla="*/ 0 h 2593074"/>
                <a:gd name="connsiteX16" fmla="*/ 2852383 w 3985147"/>
                <a:gd name="connsiteY16" fmla="*/ 27295 h 2593074"/>
                <a:gd name="connsiteX17" fmla="*/ 2975212 w 3985147"/>
                <a:gd name="connsiteY17" fmla="*/ 81886 h 2593074"/>
                <a:gd name="connsiteX18" fmla="*/ 3016156 w 3985147"/>
                <a:gd name="connsiteY18" fmla="*/ 95534 h 2593074"/>
                <a:gd name="connsiteX19" fmla="*/ 3098042 w 3985147"/>
                <a:gd name="connsiteY19" fmla="*/ 136477 h 2593074"/>
                <a:gd name="connsiteX20" fmla="*/ 3138986 w 3985147"/>
                <a:gd name="connsiteY20" fmla="*/ 163773 h 2593074"/>
                <a:gd name="connsiteX21" fmla="*/ 3220872 w 3985147"/>
                <a:gd name="connsiteY21" fmla="*/ 191068 h 2593074"/>
                <a:gd name="connsiteX22" fmla="*/ 3302759 w 3985147"/>
                <a:gd name="connsiteY22" fmla="*/ 245659 h 2593074"/>
                <a:gd name="connsiteX23" fmla="*/ 3343702 w 3985147"/>
                <a:gd name="connsiteY23" fmla="*/ 259307 h 2593074"/>
                <a:gd name="connsiteX24" fmla="*/ 3384645 w 3985147"/>
                <a:gd name="connsiteY24" fmla="*/ 286603 h 2593074"/>
                <a:gd name="connsiteX25" fmla="*/ 3425589 w 3985147"/>
                <a:gd name="connsiteY25" fmla="*/ 300251 h 2593074"/>
                <a:gd name="connsiteX26" fmla="*/ 3466532 w 3985147"/>
                <a:gd name="connsiteY26" fmla="*/ 327546 h 2593074"/>
                <a:gd name="connsiteX27" fmla="*/ 3507475 w 3985147"/>
                <a:gd name="connsiteY27" fmla="*/ 341194 h 2593074"/>
                <a:gd name="connsiteX28" fmla="*/ 3589362 w 3985147"/>
                <a:gd name="connsiteY28" fmla="*/ 382137 h 2593074"/>
                <a:gd name="connsiteX29" fmla="*/ 3630305 w 3985147"/>
                <a:gd name="connsiteY29" fmla="*/ 423080 h 2593074"/>
                <a:gd name="connsiteX30" fmla="*/ 3712192 w 3985147"/>
                <a:gd name="connsiteY30" fmla="*/ 477671 h 2593074"/>
                <a:gd name="connsiteX31" fmla="*/ 3753135 w 3985147"/>
                <a:gd name="connsiteY31" fmla="*/ 518615 h 2593074"/>
                <a:gd name="connsiteX32" fmla="*/ 3794078 w 3985147"/>
                <a:gd name="connsiteY32" fmla="*/ 545910 h 2593074"/>
                <a:gd name="connsiteX33" fmla="*/ 3862317 w 3985147"/>
                <a:gd name="connsiteY33" fmla="*/ 627797 h 2593074"/>
                <a:gd name="connsiteX34" fmla="*/ 3889612 w 3985147"/>
                <a:gd name="connsiteY34" fmla="*/ 682388 h 2593074"/>
                <a:gd name="connsiteX35" fmla="*/ 3944203 w 3985147"/>
                <a:gd name="connsiteY35" fmla="*/ 764274 h 2593074"/>
                <a:gd name="connsiteX36" fmla="*/ 3971499 w 3985147"/>
                <a:gd name="connsiteY36" fmla="*/ 846161 h 2593074"/>
                <a:gd name="connsiteX37" fmla="*/ 3985147 w 3985147"/>
                <a:gd name="connsiteY37" fmla="*/ 968991 h 2593074"/>
                <a:gd name="connsiteX38" fmla="*/ 3971499 w 3985147"/>
                <a:gd name="connsiteY38" fmla="*/ 1228298 h 2593074"/>
                <a:gd name="connsiteX39" fmla="*/ 3916908 w 3985147"/>
                <a:gd name="connsiteY39" fmla="*/ 1351128 h 2593074"/>
                <a:gd name="connsiteX40" fmla="*/ 3875965 w 3985147"/>
                <a:gd name="connsiteY40" fmla="*/ 1364776 h 2593074"/>
                <a:gd name="connsiteX41" fmla="*/ 3835021 w 3985147"/>
                <a:gd name="connsiteY41" fmla="*/ 1392071 h 2593074"/>
                <a:gd name="connsiteX42" fmla="*/ 3794078 w 3985147"/>
                <a:gd name="connsiteY42" fmla="*/ 1405719 h 2593074"/>
                <a:gd name="connsiteX43" fmla="*/ 3753135 w 3985147"/>
                <a:gd name="connsiteY43" fmla="*/ 1433015 h 2593074"/>
                <a:gd name="connsiteX44" fmla="*/ 3385969 w 3985147"/>
                <a:gd name="connsiteY44" fmla="*/ 1460310 h 2593074"/>
                <a:gd name="connsiteX45" fmla="*/ 2960336 w 3985147"/>
                <a:gd name="connsiteY45" fmla="*/ 1351128 h 2593074"/>
                <a:gd name="connsiteX46" fmla="*/ 2511189 w 3985147"/>
                <a:gd name="connsiteY46" fmla="*/ 1487606 h 2593074"/>
                <a:gd name="connsiteX47" fmla="*/ 2456597 w 3985147"/>
                <a:gd name="connsiteY47" fmla="*/ 1501253 h 2593074"/>
                <a:gd name="connsiteX48" fmla="*/ 2415654 w 3985147"/>
                <a:gd name="connsiteY48" fmla="*/ 1528549 h 2593074"/>
                <a:gd name="connsiteX49" fmla="*/ 2320120 w 3985147"/>
                <a:gd name="connsiteY49" fmla="*/ 1569492 h 2593074"/>
                <a:gd name="connsiteX50" fmla="*/ 2224586 w 3985147"/>
                <a:gd name="connsiteY50" fmla="*/ 1624083 h 2593074"/>
                <a:gd name="connsiteX51" fmla="*/ 2169995 w 3985147"/>
                <a:gd name="connsiteY51" fmla="*/ 1665027 h 2593074"/>
                <a:gd name="connsiteX52" fmla="*/ 2088108 w 3985147"/>
                <a:gd name="connsiteY52" fmla="*/ 1692322 h 2593074"/>
                <a:gd name="connsiteX53" fmla="*/ 2006221 w 3985147"/>
                <a:gd name="connsiteY53" fmla="*/ 1760561 h 2593074"/>
                <a:gd name="connsiteX54" fmla="*/ 1965278 w 3985147"/>
                <a:gd name="connsiteY54" fmla="*/ 1787856 h 2593074"/>
                <a:gd name="connsiteX55" fmla="*/ 1897039 w 3985147"/>
                <a:gd name="connsiteY55" fmla="*/ 1842448 h 2593074"/>
                <a:gd name="connsiteX56" fmla="*/ 1869744 w 3985147"/>
                <a:gd name="connsiteY56" fmla="*/ 1883391 h 2593074"/>
                <a:gd name="connsiteX57" fmla="*/ 1828800 w 3985147"/>
                <a:gd name="connsiteY57" fmla="*/ 1910686 h 2593074"/>
                <a:gd name="connsiteX58" fmla="*/ 1733266 w 3985147"/>
                <a:gd name="connsiteY58" fmla="*/ 2033516 h 2593074"/>
                <a:gd name="connsiteX59" fmla="*/ 1678675 w 3985147"/>
                <a:gd name="connsiteY59" fmla="*/ 2115403 h 2593074"/>
                <a:gd name="connsiteX60" fmla="*/ 1624084 w 3985147"/>
                <a:gd name="connsiteY60" fmla="*/ 2197289 h 2593074"/>
                <a:gd name="connsiteX61" fmla="*/ 1596789 w 3985147"/>
                <a:gd name="connsiteY61" fmla="*/ 2238233 h 2593074"/>
                <a:gd name="connsiteX62" fmla="*/ 1555845 w 3985147"/>
                <a:gd name="connsiteY62" fmla="*/ 2279176 h 2593074"/>
                <a:gd name="connsiteX63" fmla="*/ 1528550 w 3985147"/>
                <a:gd name="connsiteY63" fmla="*/ 2320119 h 2593074"/>
                <a:gd name="connsiteX64" fmla="*/ 1392450 w 3985147"/>
                <a:gd name="connsiteY64" fmla="*/ 2456597 h 2593074"/>
                <a:gd name="connsiteX65" fmla="*/ 1200436 w 3985147"/>
                <a:gd name="connsiteY65" fmla="*/ 2565779 h 2593074"/>
                <a:gd name="connsiteX66" fmla="*/ 982638 w 3985147"/>
                <a:gd name="connsiteY66" fmla="*/ 2593074 h 2593074"/>
                <a:gd name="connsiteX67" fmla="*/ 736980 w 3985147"/>
                <a:gd name="connsiteY67" fmla="*/ 2511188 h 2593074"/>
                <a:gd name="connsiteX68" fmla="*/ 614150 w 3985147"/>
                <a:gd name="connsiteY68" fmla="*/ 2374710 h 2593074"/>
                <a:gd name="connsiteX69" fmla="*/ 586854 w 3985147"/>
                <a:gd name="connsiteY69" fmla="*/ 2333767 h 2593074"/>
                <a:gd name="connsiteX70" fmla="*/ 545911 w 3985147"/>
                <a:gd name="connsiteY70" fmla="*/ 2306471 h 2593074"/>
                <a:gd name="connsiteX71" fmla="*/ 518615 w 3985147"/>
                <a:gd name="connsiteY71" fmla="*/ 2265528 h 2593074"/>
                <a:gd name="connsiteX72" fmla="*/ 464024 w 3985147"/>
                <a:gd name="connsiteY72" fmla="*/ 2142698 h 2593074"/>
                <a:gd name="connsiteX73" fmla="*/ 423081 w 3985147"/>
                <a:gd name="connsiteY73" fmla="*/ 2047164 h 2593074"/>
                <a:gd name="connsiteX74" fmla="*/ 395786 w 3985147"/>
                <a:gd name="connsiteY74" fmla="*/ 2006221 h 2593074"/>
                <a:gd name="connsiteX75" fmla="*/ 368490 w 3985147"/>
                <a:gd name="connsiteY75" fmla="*/ 1924334 h 2593074"/>
                <a:gd name="connsiteX76" fmla="*/ 286603 w 3985147"/>
                <a:gd name="connsiteY76" fmla="*/ 1801504 h 2593074"/>
                <a:gd name="connsiteX77" fmla="*/ 232012 w 3985147"/>
                <a:gd name="connsiteY77" fmla="*/ 1719618 h 2593074"/>
                <a:gd name="connsiteX78" fmla="*/ 191069 w 3985147"/>
                <a:gd name="connsiteY78" fmla="*/ 1678674 h 2593074"/>
                <a:gd name="connsiteX79" fmla="*/ 136478 w 3985147"/>
                <a:gd name="connsiteY79" fmla="*/ 1596788 h 2593074"/>
                <a:gd name="connsiteX80" fmla="*/ 122830 w 3985147"/>
                <a:gd name="connsiteY80" fmla="*/ 1555845 h 2593074"/>
                <a:gd name="connsiteX81" fmla="*/ 68239 w 3985147"/>
                <a:gd name="connsiteY81" fmla="*/ 1473958 h 2593074"/>
                <a:gd name="connsiteX82" fmla="*/ 40944 w 3985147"/>
                <a:gd name="connsiteY82" fmla="*/ 1433015 h 2593074"/>
                <a:gd name="connsiteX83" fmla="*/ 13648 w 3985147"/>
                <a:gd name="connsiteY83" fmla="*/ 1351128 h 2593074"/>
                <a:gd name="connsiteX84" fmla="*/ 0 w 3985147"/>
                <a:gd name="connsiteY84" fmla="*/ 1310185 h 2593074"/>
                <a:gd name="connsiteX85" fmla="*/ 13648 w 3985147"/>
                <a:gd name="connsiteY85" fmla="*/ 1037230 h 2593074"/>
                <a:gd name="connsiteX86" fmla="*/ 27296 w 3985147"/>
                <a:gd name="connsiteY86" fmla="*/ 996286 h 2593074"/>
                <a:gd name="connsiteX87" fmla="*/ 68239 w 3985147"/>
                <a:gd name="connsiteY87" fmla="*/ 968991 h 2593074"/>
                <a:gd name="connsiteX88" fmla="*/ 95535 w 3985147"/>
                <a:gd name="connsiteY88" fmla="*/ 928048 h 2593074"/>
                <a:gd name="connsiteX89" fmla="*/ 109183 w 3985147"/>
                <a:gd name="connsiteY89" fmla="*/ 887104 h 2593074"/>
                <a:gd name="connsiteX90" fmla="*/ 150126 w 3985147"/>
                <a:gd name="connsiteY90" fmla="*/ 859809 h 2593074"/>
                <a:gd name="connsiteX91" fmla="*/ 177421 w 3985147"/>
                <a:gd name="connsiteY91" fmla="*/ 777922 h 2593074"/>
                <a:gd name="connsiteX92" fmla="*/ 259308 w 3985147"/>
                <a:gd name="connsiteY92" fmla="*/ 723331 h 2593074"/>
                <a:gd name="connsiteX93" fmla="*/ 286603 w 3985147"/>
                <a:gd name="connsiteY93" fmla="*/ 682388 h 2593074"/>
                <a:gd name="connsiteX94" fmla="*/ 327547 w 3985147"/>
                <a:gd name="connsiteY94" fmla="*/ 655092 h 2593074"/>
                <a:gd name="connsiteX95" fmla="*/ 313899 w 3985147"/>
                <a:gd name="connsiteY95" fmla="*/ 682388 h 2593074"/>
                <a:gd name="connsiteX0" fmla="*/ 313899 w 3985147"/>
                <a:gd name="connsiteY0" fmla="*/ 714454 h 2625140"/>
                <a:gd name="connsiteX1" fmla="*/ 313899 w 3985147"/>
                <a:gd name="connsiteY1" fmla="*/ 714454 h 2625140"/>
                <a:gd name="connsiteX2" fmla="*/ 368490 w 3985147"/>
                <a:gd name="connsiteY2" fmla="*/ 605272 h 2625140"/>
                <a:gd name="connsiteX3" fmla="*/ 436351 w 3985147"/>
                <a:gd name="connsiteY3" fmla="*/ 414203 h 2625140"/>
                <a:gd name="connsiteX4" fmla="*/ 517764 w 3985147"/>
                <a:gd name="connsiteY4" fmla="*/ 264078 h 2625140"/>
                <a:gd name="connsiteX5" fmla="*/ 858200 w 3985147"/>
                <a:gd name="connsiteY5" fmla="*/ 32067 h 2625140"/>
                <a:gd name="connsiteX6" fmla="*/ 1201382 w 3985147"/>
                <a:gd name="connsiteY6" fmla="*/ 4770 h 2625140"/>
                <a:gd name="connsiteX7" fmla="*/ 1501254 w 3985147"/>
                <a:gd name="connsiteY7" fmla="*/ 154896 h 2625140"/>
                <a:gd name="connsiteX8" fmla="*/ 1665027 w 3985147"/>
                <a:gd name="connsiteY8" fmla="*/ 250430 h 2625140"/>
                <a:gd name="connsiteX9" fmla="*/ 1746914 w 3985147"/>
                <a:gd name="connsiteY9" fmla="*/ 264078 h 2625140"/>
                <a:gd name="connsiteX10" fmla="*/ 1924335 w 3985147"/>
                <a:gd name="connsiteY10" fmla="*/ 250430 h 2625140"/>
                <a:gd name="connsiteX11" fmla="*/ 2006221 w 3985147"/>
                <a:gd name="connsiteY11" fmla="*/ 223134 h 2625140"/>
                <a:gd name="connsiteX12" fmla="*/ 2088108 w 3985147"/>
                <a:gd name="connsiteY12" fmla="*/ 168543 h 2625140"/>
                <a:gd name="connsiteX13" fmla="*/ 2210938 w 3985147"/>
                <a:gd name="connsiteY13" fmla="*/ 100305 h 2625140"/>
                <a:gd name="connsiteX14" fmla="*/ 2251881 w 3985147"/>
                <a:gd name="connsiteY14" fmla="*/ 73009 h 2625140"/>
                <a:gd name="connsiteX15" fmla="*/ 2429302 w 3985147"/>
                <a:gd name="connsiteY15" fmla="*/ 32066 h 2625140"/>
                <a:gd name="connsiteX16" fmla="*/ 2852383 w 3985147"/>
                <a:gd name="connsiteY16" fmla="*/ 59361 h 2625140"/>
                <a:gd name="connsiteX17" fmla="*/ 2975212 w 3985147"/>
                <a:gd name="connsiteY17" fmla="*/ 113952 h 2625140"/>
                <a:gd name="connsiteX18" fmla="*/ 3016156 w 3985147"/>
                <a:gd name="connsiteY18" fmla="*/ 127600 h 2625140"/>
                <a:gd name="connsiteX19" fmla="*/ 3098042 w 3985147"/>
                <a:gd name="connsiteY19" fmla="*/ 168543 h 2625140"/>
                <a:gd name="connsiteX20" fmla="*/ 3138986 w 3985147"/>
                <a:gd name="connsiteY20" fmla="*/ 195839 h 2625140"/>
                <a:gd name="connsiteX21" fmla="*/ 3220872 w 3985147"/>
                <a:gd name="connsiteY21" fmla="*/ 223134 h 2625140"/>
                <a:gd name="connsiteX22" fmla="*/ 3302759 w 3985147"/>
                <a:gd name="connsiteY22" fmla="*/ 277725 h 2625140"/>
                <a:gd name="connsiteX23" fmla="*/ 3343702 w 3985147"/>
                <a:gd name="connsiteY23" fmla="*/ 291373 h 2625140"/>
                <a:gd name="connsiteX24" fmla="*/ 3384645 w 3985147"/>
                <a:gd name="connsiteY24" fmla="*/ 318669 h 2625140"/>
                <a:gd name="connsiteX25" fmla="*/ 3425589 w 3985147"/>
                <a:gd name="connsiteY25" fmla="*/ 332317 h 2625140"/>
                <a:gd name="connsiteX26" fmla="*/ 3466532 w 3985147"/>
                <a:gd name="connsiteY26" fmla="*/ 359612 h 2625140"/>
                <a:gd name="connsiteX27" fmla="*/ 3507475 w 3985147"/>
                <a:gd name="connsiteY27" fmla="*/ 373260 h 2625140"/>
                <a:gd name="connsiteX28" fmla="*/ 3589362 w 3985147"/>
                <a:gd name="connsiteY28" fmla="*/ 414203 h 2625140"/>
                <a:gd name="connsiteX29" fmla="*/ 3630305 w 3985147"/>
                <a:gd name="connsiteY29" fmla="*/ 455146 h 2625140"/>
                <a:gd name="connsiteX30" fmla="*/ 3712192 w 3985147"/>
                <a:gd name="connsiteY30" fmla="*/ 509737 h 2625140"/>
                <a:gd name="connsiteX31" fmla="*/ 3753135 w 3985147"/>
                <a:gd name="connsiteY31" fmla="*/ 550681 h 2625140"/>
                <a:gd name="connsiteX32" fmla="*/ 3794078 w 3985147"/>
                <a:gd name="connsiteY32" fmla="*/ 577976 h 2625140"/>
                <a:gd name="connsiteX33" fmla="*/ 3862317 w 3985147"/>
                <a:gd name="connsiteY33" fmla="*/ 659863 h 2625140"/>
                <a:gd name="connsiteX34" fmla="*/ 3889612 w 3985147"/>
                <a:gd name="connsiteY34" fmla="*/ 714454 h 2625140"/>
                <a:gd name="connsiteX35" fmla="*/ 3944203 w 3985147"/>
                <a:gd name="connsiteY35" fmla="*/ 796340 h 2625140"/>
                <a:gd name="connsiteX36" fmla="*/ 3971499 w 3985147"/>
                <a:gd name="connsiteY36" fmla="*/ 878227 h 2625140"/>
                <a:gd name="connsiteX37" fmla="*/ 3985147 w 3985147"/>
                <a:gd name="connsiteY37" fmla="*/ 1001057 h 2625140"/>
                <a:gd name="connsiteX38" fmla="*/ 3971499 w 3985147"/>
                <a:gd name="connsiteY38" fmla="*/ 1260364 h 2625140"/>
                <a:gd name="connsiteX39" fmla="*/ 3916908 w 3985147"/>
                <a:gd name="connsiteY39" fmla="*/ 1383194 h 2625140"/>
                <a:gd name="connsiteX40" fmla="*/ 3875965 w 3985147"/>
                <a:gd name="connsiteY40" fmla="*/ 1396842 h 2625140"/>
                <a:gd name="connsiteX41" fmla="*/ 3835021 w 3985147"/>
                <a:gd name="connsiteY41" fmla="*/ 1424137 h 2625140"/>
                <a:gd name="connsiteX42" fmla="*/ 3794078 w 3985147"/>
                <a:gd name="connsiteY42" fmla="*/ 1437785 h 2625140"/>
                <a:gd name="connsiteX43" fmla="*/ 3753135 w 3985147"/>
                <a:gd name="connsiteY43" fmla="*/ 1465081 h 2625140"/>
                <a:gd name="connsiteX44" fmla="*/ 3385969 w 3985147"/>
                <a:gd name="connsiteY44" fmla="*/ 1492376 h 2625140"/>
                <a:gd name="connsiteX45" fmla="*/ 2960336 w 3985147"/>
                <a:gd name="connsiteY45" fmla="*/ 1383194 h 2625140"/>
                <a:gd name="connsiteX46" fmla="*/ 2511189 w 3985147"/>
                <a:gd name="connsiteY46" fmla="*/ 1519672 h 2625140"/>
                <a:gd name="connsiteX47" fmla="*/ 2456597 w 3985147"/>
                <a:gd name="connsiteY47" fmla="*/ 1533319 h 2625140"/>
                <a:gd name="connsiteX48" fmla="*/ 2415654 w 3985147"/>
                <a:gd name="connsiteY48" fmla="*/ 1560615 h 2625140"/>
                <a:gd name="connsiteX49" fmla="*/ 2320120 w 3985147"/>
                <a:gd name="connsiteY49" fmla="*/ 1601558 h 2625140"/>
                <a:gd name="connsiteX50" fmla="*/ 2224586 w 3985147"/>
                <a:gd name="connsiteY50" fmla="*/ 1656149 h 2625140"/>
                <a:gd name="connsiteX51" fmla="*/ 2169995 w 3985147"/>
                <a:gd name="connsiteY51" fmla="*/ 1697093 h 2625140"/>
                <a:gd name="connsiteX52" fmla="*/ 2088108 w 3985147"/>
                <a:gd name="connsiteY52" fmla="*/ 1724388 h 2625140"/>
                <a:gd name="connsiteX53" fmla="*/ 2006221 w 3985147"/>
                <a:gd name="connsiteY53" fmla="*/ 1792627 h 2625140"/>
                <a:gd name="connsiteX54" fmla="*/ 1965278 w 3985147"/>
                <a:gd name="connsiteY54" fmla="*/ 1819922 h 2625140"/>
                <a:gd name="connsiteX55" fmla="*/ 1897039 w 3985147"/>
                <a:gd name="connsiteY55" fmla="*/ 1874514 h 2625140"/>
                <a:gd name="connsiteX56" fmla="*/ 1869744 w 3985147"/>
                <a:gd name="connsiteY56" fmla="*/ 1915457 h 2625140"/>
                <a:gd name="connsiteX57" fmla="*/ 1828800 w 3985147"/>
                <a:gd name="connsiteY57" fmla="*/ 1942752 h 2625140"/>
                <a:gd name="connsiteX58" fmla="*/ 1733266 w 3985147"/>
                <a:gd name="connsiteY58" fmla="*/ 2065582 h 2625140"/>
                <a:gd name="connsiteX59" fmla="*/ 1678675 w 3985147"/>
                <a:gd name="connsiteY59" fmla="*/ 2147469 h 2625140"/>
                <a:gd name="connsiteX60" fmla="*/ 1624084 w 3985147"/>
                <a:gd name="connsiteY60" fmla="*/ 2229355 h 2625140"/>
                <a:gd name="connsiteX61" fmla="*/ 1596789 w 3985147"/>
                <a:gd name="connsiteY61" fmla="*/ 2270299 h 2625140"/>
                <a:gd name="connsiteX62" fmla="*/ 1555845 w 3985147"/>
                <a:gd name="connsiteY62" fmla="*/ 2311242 h 2625140"/>
                <a:gd name="connsiteX63" fmla="*/ 1528550 w 3985147"/>
                <a:gd name="connsiteY63" fmla="*/ 2352185 h 2625140"/>
                <a:gd name="connsiteX64" fmla="*/ 1392450 w 3985147"/>
                <a:gd name="connsiteY64" fmla="*/ 2488663 h 2625140"/>
                <a:gd name="connsiteX65" fmla="*/ 1200436 w 3985147"/>
                <a:gd name="connsiteY65" fmla="*/ 2597845 h 2625140"/>
                <a:gd name="connsiteX66" fmla="*/ 982638 w 3985147"/>
                <a:gd name="connsiteY66" fmla="*/ 2625140 h 2625140"/>
                <a:gd name="connsiteX67" fmla="*/ 736980 w 3985147"/>
                <a:gd name="connsiteY67" fmla="*/ 2543254 h 2625140"/>
                <a:gd name="connsiteX68" fmla="*/ 614150 w 3985147"/>
                <a:gd name="connsiteY68" fmla="*/ 2406776 h 2625140"/>
                <a:gd name="connsiteX69" fmla="*/ 586854 w 3985147"/>
                <a:gd name="connsiteY69" fmla="*/ 2365833 h 2625140"/>
                <a:gd name="connsiteX70" fmla="*/ 545911 w 3985147"/>
                <a:gd name="connsiteY70" fmla="*/ 2338537 h 2625140"/>
                <a:gd name="connsiteX71" fmla="*/ 518615 w 3985147"/>
                <a:gd name="connsiteY71" fmla="*/ 2297594 h 2625140"/>
                <a:gd name="connsiteX72" fmla="*/ 464024 w 3985147"/>
                <a:gd name="connsiteY72" fmla="*/ 2174764 h 2625140"/>
                <a:gd name="connsiteX73" fmla="*/ 423081 w 3985147"/>
                <a:gd name="connsiteY73" fmla="*/ 2079230 h 2625140"/>
                <a:gd name="connsiteX74" fmla="*/ 395786 w 3985147"/>
                <a:gd name="connsiteY74" fmla="*/ 2038287 h 2625140"/>
                <a:gd name="connsiteX75" fmla="*/ 368490 w 3985147"/>
                <a:gd name="connsiteY75" fmla="*/ 1956400 h 2625140"/>
                <a:gd name="connsiteX76" fmla="*/ 286603 w 3985147"/>
                <a:gd name="connsiteY76" fmla="*/ 1833570 h 2625140"/>
                <a:gd name="connsiteX77" fmla="*/ 232012 w 3985147"/>
                <a:gd name="connsiteY77" fmla="*/ 1751684 h 2625140"/>
                <a:gd name="connsiteX78" fmla="*/ 191069 w 3985147"/>
                <a:gd name="connsiteY78" fmla="*/ 1710740 h 2625140"/>
                <a:gd name="connsiteX79" fmla="*/ 136478 w 3985147"/>
                <a:gd name="connsiteY79" fmla="*/ 1628854 h 2625140"/>
                <a:gd name="connsiteX80" fmla="*/ 122830 w 3985147"/>
                <a:gd name="connsiteY80" fmla="*/ 1587911 h 2625140"/>
                <a:gd name="connsiteX81" fmla="*/ 68239 w 3985147"/>
                <a:gd name="connsiteY81" fmla="*/ 1506024 h 2625140"/>
                <a:gd name="connsiteX82" fmla="*/ 40944 w 3985147"/>
                <a:gd name="connsiteY82" fmla="*/ 1465081 h 2625140"/>
                <a:gd name="connsiteX83" fmla="*/ 13648 w 3985147"/>
                <a:gd name="connsiteY83" fmla="*/ 1383194 h 2625140"/>
                <a:gd name="connsiteX84" fmla="*/ 0 w 3985147"/>
                <a:gd name="connsiteY84" fmla="*/ 1342251 h 2625140"/>
                <a:gd name="connsiteX85" fmla="*/ 13648 w 3985147"/>
                <a:gd name="connsiteY85" fmla="*/ 1069296 h 2625140"/>
                <a:gd name="connsiteX86" fmla="*/ 27296 w 3985147"/>
                <a:gd name="connsiteY86" fmla="*/ 1028352 h 2625140"/>
                <a:gd name="connsiteX87" fmla="*/ 68239 w 3985147"/>
                <a:gd name="connsiteY87" fmla="*/ 1001057 h 2625140"/>
                <a:gd name="connsiteX88" fmla="*/ 95535 w 3985147"/>
                <a:gd name="connsiteY88" fmla="*/ 960114 h 2625140"/>
                <a:gd name="connsiteX89" fmla="*/ 109183 w 3985147"/>
                <a:gd name="connsiteY89" fmla="*/ 919170 h 2625140"/>
                <a:gd name="connsiteX90" fmla="*/ 150126 w 3985147"/>
                <a:gd name="connsiteY90" fmla="*/ 891875 h 2625140"/>
                <a:gd name="connsiteX91" fmla="*/ 177421 w 3985147"/>
                <a:gd name="connsiteY91" fmla="*/ 809988 h 2625140"/>
                <a:gd name="connsiteX92" fmla="*/ 259308 w 3985147"/>
                <a:gd name="connsiteY92" fmla="*/ 755397 h 2625140"/>
                <a:gd name="connsiteX93" fmla="*/ 286603 w 3985147"/>
                <a:gd name="connsiteY93" fmla="*/ 714454 h 2625140"/>
                <a:gd name="connsiteX94" fmla="*/ 327547 w 3985147"/>
                <a:gd name="connsiteY94" fmla="*/ 687158 h 2625140"/>
                <a:gd name="connsiteX95" fmla="*/ 313899 w 3985147"/>
                <a:gd name="connsiteY95" fmla="*/ 714454 h 2625140"/>
                <a:gd name="connsiteX0" fmla="*/ 313899 w 3985147"/>
                <a:gd name="connsiteY0" fmla="*/ 736978 h 2647664"/>
                <a:gd name="connsiteX1" fmla="*/ 313899 w 3985147"/>
                <a:gd name="connsiteY1" fmla="*/ 736978 h 2647664"/>
                <a:gd name="connsiteX2" fmla="*/ 368490 w 3985147"/>
                <a:gd name="connsiteY2" fmla="*/ 627796 h 2647664"/>
                <a:gd name="connsiteX3" fmla="*/ 436351 w 3985147"/>
                <a:gd name="connsiteY3" fmla="*/ 436727 h 2647664"/>
                <a:gd name="connsiteX4" fmla="*/ 517764 w 3985147"/>
                <a:gd name="connsiteY4" fmla="*/ 286602 h 2647664"/>
                <a:gd name="connsiteX5" fmla="*/ 858200 w 3985147"/>
                <a:gd name="connsiteY5" fmla="*/ 0 h 2647664"/>
                <a:gd name="connsiteX6" fmla="*/ 1201382 w 3985147"/>
                <a:gd name="connsiteY6" fmla="*/ 27294 h 2647664"/>
                <a:gd name="connsiteX7" fmla="*/ 1501254 w 3985147"/>
                <a:gd name="connsiteY7" fmla="*/ 177420 h 2647664"/>
                <a:gd name="connsiteX8" fmla="*/ 1665027 w 3985147"/>
                <a:gd name="connsiteY8" fmla="*/ 272954 h 2647664"/>
                <a:gd name="connsiteX9" fmla="*/ 1746914 w 3985147"/>
                <a:gd name="connsiteY9" fmla="*/ 286602 h 2647664"/>
                <a:gd name="connsiteX10" fmla="*/ 1924335 w 3985147"/>
                <a:gd name="connsiteY10" fmla="*/ 272954 h 2647664"/>
                <a:gd name="connsiteX11" fmla="*/ 2006221 w 3985147"/>
                <a:gd name="connsiteY11" fmla="*/ 245658 h 2647664"/>
                <a:gd name="connsiteX12" fmla="*/ 2088108 w 3985147"/>
                <a:gd name="connsiteY12" fmla="*/ 191067 h 2647664"/>
                <a:gd name="connsiteX13" fmla="*/ 2210938 w 3985147"/>
                <a:gd name="connsiteY13" fmla="*/ 122829 h 2647664"/>
                <a:gd name="connsiteX14" fmla="*/ 2251881 w 3985147"/>
                <a:gd name="connsiteY14" fmla="*/ 95533 h 2647664"/>
                <a:gd name="connsiteX15" fmla="*/ 2429302 w 3985147"/>
                <a:gd name="connsiteY15" fmla="*/ 54590 h 2647664"/>
                <a:gd name="connsiteX16" fmla="*/ 2852383 w 3985147"/>
                <a:gd name="connsiteY16" fmla="*/ 81885 h 2647664"/>
                <a:gd name="connsiteX17" fmla="*/ 2975212 w 3985147"/>
                <a:gd name="connsiteY17" fmla="*/ 136476 h 2647664"/>
                <a:gd name="connsiteX18" fmla="*/ 3016156 w 3985147"/>
                <a:gd name="connsiteY18" fmla="*/ 150124 h 2647664"/>
                <a:gd name="connsiteX19" fmla="*/ 3098042 w 3985147"/>
                <a:gd name="connsiteY19" fmla="*/ 191067 h 2647664"/>
                <a:gd name="connsiteX20" fmla="*/ 3138986 w 3985147"/>
                <a:gd name="connsiteY20" fmla="*/ 218363 h 2647664"/>
                <a:gd name="connsiteX21" fmla="*/ 3220872 w 3985147"/>
                <a:gd name="connsiteY21" fmla="*/ 245658 h 2647664"/>
                <a:gd name="connsiteX22" fmla="*/ 3302759 w 3985147"/>
                <a:gd name="connsiteY22" fmla="*/ 300249 h 2647664"/>
                <a:gd name="connsiteX23" fmla="*/ 3343702 w 3985147"/>
                <a:gd name="connsiteY23" fmla="*/ 313897 h 2647664"/>
                <a:gd name="connsiteX24" fmla="*/ 3384645 w 3985147"/>
                <a:gd name="connsiteY24" fmla="*/ 341193 h 2647664"/>
                <a:gd name="connsiteX25" fmla="*/ 3425589 w 3985147"/>
                <a:gd name="connsiteY25" fmla="*/ 354841 h 2647664"/>
                <a:gd name="connsiteX26" fmla="*/ 3466532 w 3985147"/>
                <a:gd name="connsiteY26" fmla="*/ 382136 h 2647664"/>
                <a:gd name="connsiteX27" fmla="*/ 3507475 w 3985147"/>
                <a:gd name="connsiteY27" fmla="*/ 395784 h 2647664"/>
                <a:gd name="connsiteX28" fmla="*/ 3589362 w 3985147"/>
                <a:gd name="connsiteY28" fmla="*/ 436727 h 2647664"/>
                <a:gd name="connsiteX29" fmla="*/ 3630305 w 3985147"/>
                <a:gd name="connsiteY29" fmla="*/ 477670 h 2647664"/>
                <a:gd name="connsiteX30" fmla="*/ 3712192 w 3985147"/>
                <a:gd name="connsiteY30" fmla="*/ 532261 h 2647664"/>
                <a:gd name="connsiteX31" fmla="*/ 3753135 w 3985147"/>
                <a:gd name="connsiteY31" fmla="*/ 573205 h 2647664"/>
                <a:gd name="connsiteX32" fmla="*/ 3794078 w 3985147"/>
                <a:gd name="connsiteY32" fmla="*/ 600500 h 2647664"/>
                <a:gd name="connsiteX33" fmla="*/ 3862317 w 3985147"/>
                <a:gd name="connsiteY33" fmla="*/ 682387 h 2647664"/>
                <a:gd name="connsiteX34" fmla="*/ 3889612 w 3985147"/>
                <a:gd name="connsiteY34" fmla="*/ 736978 h 2647664"/>
                <a:gd name="connsiteX35" fmla="*/ 3944203 w 3985147"/>
                <a:gd name="connsiteY35" fmla="*/ 818864 h 2647664"/>
                <a:gd name="connsiteX36" fmla="*/ 3971499 w 3985147"/>
                <a:gd name="connsiteY36" fmla="*/ 900751 h 2647664"/>
                <a:gd name="connsiteX37" fmla="*/ 3985147 w 3985147"/>
                <a:gd name="connsiteY37" fmla="*/ 1023581 h 2647664"/>
                <a:gd name="connsiteX38" fmla="*/ 3971499 w 3985147"/>
                <a:gd name="connsiteY38" fmla="*/ 1282888 h 2647664"/>
                <a:gd name="connsiteX39" fmla="*/ 3916908 w 3985147"/>
                <a:gd name="connsiteY39" fmla="*/ 1405718 h 2647664"/>
                <a:gd name="connsiteX40" fmla="*/ 3875965 w 3985147"/>
                <a:gd name="connsiteY40" fmla="*/ 1419366 h 2647664"/>
                <a:gd name="connsiteX41" fmla="*/ 3835021 w 3985147"/>
                <a:gd name="connsiteY41" fmla="*/ 1446661 h 2647664"/>
                <a:gd name="connsiteX42" fmla="*/ 3794078 w 3985147"/>
                <a:gd name="connsiteY42" fmla="*/ 1460309 h 2647664"/>
                <a:gd name="connsiteX43" fmla="*/ 3753135 w 3985147"/>
                <a:gd name="connsiteY43" fmla="*/ 1487605 h 2647664"/>
                <a:gd name="connsiteX44" fmla="*/ 3385969 w 3985147"/>
                <a:gd name="connsiteY44" fmla="*/ 1514900 h 2647664"/>
                <a:gd name="connsiteX45" fmla="*/ 2960336 w 3985147"/>
                <a:gd name="connsiteY45" fmla="*/ 1405718 h 2647664"/>
                <a:gd name="connsiteX46" fmla="*/ 2511189 w 3985147"/>
                <a:gd name="connsiteY46" fmla="*/ 1542196 h 2647664"/>
                <a:gd name="connsiteX47" fmla="*/ 2456597 w 3985147"/>
                <a:gd name="connsiteY47" fmla="*/ 1555843 h 2647664"/>
                <a:gd name="connsiteX48" fmla="*/ 2415654 w 3985147"/>
                <a:gd name="connsiteY48" fmla="*/ 1583139 h 2647664"/>
                <a:gd name="connsiteX49" fmla="*/ 2320120 w 3985147"/>
                <a:gd name="connsiteY49" fmla="*/ 1624082 h 2647664"/>
                <a:gd name="connsiteX50" fmla="*/ 2224586 w 3985147"/>
                <a:gd name="connsiteY50" fmla="*/ 1678673 h 2647664"/>
                <a:gd name="connsiteX51" fmla="*/ 2169995 w 3985147"/>
                <a:gd name="connsiteY51" fmla="*/ 1719617 h 2647664"/>
                <a:gd name="connsiteX52" fmla="*/ 2088108 w 3985147"/>
                <a:gd name="connsiteY52" fmla="*/ 1746912 h 2647664"/>
                <a:gd name="connsiteX53" fmla="*/ 2006221 w 3985147"/>
                <a:gd name="connsiteY53" fmla="*/ 1815151 h 2647664"/>
                <a:gd name="connsiteX54" fmla="*/ 1965278 w 3985147"/>
                <a:gd name="connsiteY54" fmla="*/ 1842446 h 2647664"/>
                <a:gd name="connsiteX55" fmla="*/ 1897039 w 3985147"/>
                <a:gd name="connsiteY55" fmla="*/ 1897038 h 2647664"/>
                <a:gd name="connsiteX56" fmla="*/ 1869744 w 3985147"/>
                <a:gd name="connsiteY56" fmla="*/ 1937981 h 2647664"/>
                <a:gd name="connsiteX57" fmla="*/ 1828800 w 3985147"/>
                <a:gd name="connsiteY57" fmla="*/ 1965276 h 2647664"/>
                <a:gd name="connsiteX58" fmla="*/ 1733266 w 3985147"/>
                <a:gd name="connsiteY58" fmla="*/ 2088106 h 2647664"/>
                <a:gd name="connsiteX59" fmla="*/ 1678675 w 3985147"/>
                <a:gd name="connsiteY59" fmla="*/ 2169993 h 2647664"/>
                <a:gd name="connsiteX60" fmla="*/ 1624084 w 3985147"/>
                <a:gd name="connsiteY60" fmla="*/ 2251879 h 2647664"/>
                <a:gd name="connsiteX61" fmla="*/ 1596789 w 3985147"/>
                <a:gd name="connsiteY61" fmla="*/ 2292823 h 2647664"/>
                <a:gd name="connsiteX62" fmla="*/ 1555845 w 3985147"/>
                <a:gd name="connsiteY62" fmla="*/ 2333766 h 2647664"/>
                <a:gd name="connsiteX63" fmla="*/ 1528550 w 3985147"/>
                <a:gd name="connsiteY63" fmla="*/ 2374709 h 2647664"/>
                <a:gd name="connsiteX64" fmla="*/ 1392450 w 3985147"/>
                <a:gd name="connsiteY64" fmla="*/ 2511187 h 2647664"/>
                <a:gd name="connsiteX65" fmla="*/ 1200436 w 3985147"/>
                <a:gd name="connsiteY65" fmla="*/ 2620369 h 2647664"/>
                <a:gd name="connsiteX66" fmla="*/ 982638 w 3985147"/>
                <a:gd name="connsiteY66" fmla="*/ 2647664 h 2647664"/>
                <a:gd name="connsiteX67" fmla="*/ 736980 w 3985147"/>
                <a:gd name="connsiteY67" fmla="*/ 2565778 h 2647664"/>
                <a:gd name="connsiteX68" fmla="*/ 614150 w 3985147"/>
                <a:gd name="connsiteY68" fmla="*/ 2429300 h 2647664"/>
                <a:gd name="connsiteX69" fmla="*/ 586854 w 3985147"/>
                <a:gd name="connsiteY69" fmla="*/ 2388357 h 2647664"/>
                <a:gd name="connsiteX70" fmla="*/ 545911 w 3985147"/>
                <a:gd name="connsiteY70" fmla="*/ 2361061 h 2647664"/>
                <a:gd name="connsiteX71" fmla="*/ 518615 w 3985147"/>
                <a:gd name="connsiteY71" fmla="*/ 2320118 h 2647664"/>
                <a:gd name="connsiteX72" fmla="*/ 464024 w 3985147"/>
                <a:gd name="connsiteY72" fmla="*/ 2197288 h 2647664"/>
                <a:gd name="connsiteX73" fmla="*/ 423081 w 3985147"/>
                <a:gd name="connsiteY73" fmla="*/ 2101754 h 2647664"/>
                <a:gd name="connsiteX74" fmla="*/ 395786 w 3985147"/>
                <a:gd name="connsiteY74" fmla="*/ 2060811 h 2647664"/>
                <a:gd name="connsiteX75" fmla="*/ 368490 w 3985147"/>
                <a:gd name="connsiteY75" fmla="*/ 1978924 h 2647664"/>
                <a:gd name="connsiteX76" fmla="*/ 286603 w 3985147"/>
                <a:gd name="connsiteY76" fmla="*/ 1856094 h 2647664"/>
                <a:gd name="connsiteX77" fmla="*/ 232012 w 3985147"/>
                <a:gd name="connsiteY77" fmla="*/ 1774208 h 2647664"/>
                <a:gd name="connsiteX78" fmla="*/ 191069 w 3985147"/>
                <a:gd name="connsiteY78" fmla="*/ 1733264 h 2647664"/>
                <a:gd name="connsiteX79" fmla="*/ 136478 w 3985147"/>
                <a:gd name="connsiteY79" fmla="*/ 1651378 h 2647664"/>
                <a:gd name="connsiteX80" fmla="*/ 122830 w 3985147"/>
                <a:gd name="connsiteY80" fmla="*/ 1610435 h 2647664"/>
                <a:gd name="connsiteX81" fmla="*/ 68239 w 3985147"/>
                <a:gd name="connsiteY81" fmla="*/ 1528548 h 2647664"/>
                <a:gd name="connsiteX82" fmla="*/ 40944 w 3985147"/>
                <a:gd name="connsiteY82" fmla="*/ 1487605 h 2647664"/>
                <a:gd name="connsiteX83" fmla="*/ 13648 w 3985147"/>
                <a:gd name="connsiteY83" fmla="*/ 1405718 h 2647664"/>
                <a:gd name="connsiteX84" fmla="*/ 0 w 3985147"/>
                <a:gd name="connsiteY84" fmla="*/ 1364775 h 2647664"/>
                <a:gd name="connsiteX85" fmla="*/ 13648 w 3985147"/>
                <a:gd name="connsiteY85" fmla="*/ 1091820 h 2647664"/>
                <a:gd name="connsiteX86" fmla="*/ 27296 w 3985147"/>
                <a:gd name="connsiteY86" fmla="*/ 1050876 h 2647664"/>
                <a:gd name="connsiteX87" fmla="*/ 68239 w 3985147"/>
                <a:gd name="connsiteY87" fmla="*/ 1023581 h 2647664"/>
                <a:gd name="connsiteX88" fmla="*/ 95535 w 3985147"/>
                <a:gd name="connsiteY88" fmla="*/ 982638 h 2647664"/>
                <a:gd name="connsiteX89" fmla="*/ 109183 w 3985147"/>
                <a:gd name="connsiteY89" fmla="*/ 941694 h 2647664"/>
                <a:gd name="connsiteX90" fmla="*/ 150126 w 3985147"/>
                <a:gd name="connsiteY90" fmla="*/ 914399 h 2647664"/>
                <a:gd name="connsiteX91" fmla="*/ 177421 w 3985147"/>
                <a:gd name="connsiteY91" fmla="*/ 832512 h 2647664"/>
                <a:gd name="connsiteX92" fmla="*/ 259308 w 3985147"/>
                <a:gd name="connsiteY92" fmla="*/ 777921 h 2647664"/>
                <a:gd name="connsiteX93" fmla="*/ 286603 w 3985147"/>
                <a:gd name="connsiteY93" fmla="*/ 736978 h 2647664"/>
                <a:gd name="connsiteX94" fmla="*/ 327547 w 3985147"/>
                <a:gd name="connsiteY94" fmla="*/ 709682 h 2647664"/>
                <a:gd name="connsiteX95" fmla="*/ 313899 w 3985147"/>
                <a:gd name="connsiteY95" fmla="*/ 736978 h 2647664"/>
                <a:gd name="connsiteX0" fmla="*/ 313899 w 3985147"/>
                <a:gd name="connsiteY0" fmla="*/ 716612 h 2627298"/>
                <a:gd name="connsiteX1" fmla="*/ 313899 w 3985147"/>
                <a:gd name="connsiteY1" fmla="*/ 716612 h 2627298"/>
                <a:gd name="connsiteX2" fmla="*/ 368490 w 3985147"/>
                <a:gd name="connsiteY2" fmla="*/ 607430 h 2627298"/>
                <a:gd name="connsiteX3" fmla="*/ 436351 w 3985147"/>
                <a:gd name="connsiteY3" fmla="*/ 416361 h 2627298"/>
                <a:gd name="connsiteX4" fmla="*/ 517764 w 3985147"/>
                <a:gd name="connsiteY4" fmla="*/ 266236 h 2627298"/>
                <a:gd name="connsiteX5" fmla="*/ 858200 w 3985147"/>
                <a:gd name="connsiteY5" fmla="*/ 20577 h 2627298"/>
                <a:gd name="connsiteX6" fmla="*/ 1201382 w 3985147"/>
                <a:gd name="connsiteY6" fmla="*/ 6928 h 2627298"/>
                <a:gd name="connsiteX7" fmla="*/ 1501254 w 3985147"/>
                <a:gd name="connsiteY7" fmla="*/ 157054 h 2627298"/>
                <a:gd name="connsiteX8" fmla="*/ 1665027 w 3985147"/>
                <a:gd name="connsiteY8" fmla="*/ 252588 h 2627298"/>
                <a:gd name="connsiteX9" fmla="*/ 1746914 w 3985147"/>
                <a:gd name="connsiteY9" fmla="*/ 266236 h 2627298"/>
                <a:gd name="connsiteX10" fmla="*/ 1924335 w 3985147"/>
                <a:gd name="connsiteY10" fmla="*/ 252588 h 2627298"/>
                <a:gd name="connsiteX11" fmla="*/ 2006221 w 3985147"/>
                <a:gd name="connsiteY11" fmla="*/ 225292 h 2627298"/>
                <a:gd name="connsiteX12" fmla="*/ 2088108 w 3985147"/>
                <a:gd name="connsiteY12" fmla="*/ 170701 h 2627298"/>
                <a:gd name="connsiteX13" fmla="*/ 2210938 w 3985147"/>
                <a:gd name="connsiteY13" fmla="*/ 102463 h 2627298"/>
                <a:gd name="connsiteX14" fmla="*/ 2251881 w 3985147"/>
                <a:gd name="connsiteY14" fmla="*/ 75167 h 2627298"/>
                <a:gd name="connsiteX15" fmla="*/ 2429302 w 3985147"/>
                <a:gd name="connsiteY15" fmla="*/ 34224 h 2627298"/>
                <a:gd name="connsiteX16" fmla="*/ 2852383 w 3985147"/>
                <a:gd name="connsiteY16" fmla="*/ 61519 h 2627298"/>
                <a:gd name="connsiteX17" fmla="*/ 2975212 w 3985147"/>
                <a:gd name="connsiteY17" fmla="*/ 116110 h 2627298"/>
                <a:gd name="connsiteX18" fmla="*/ 3016156 w 3985147"/>
                <a:gd name="connsiteY18" fmla="*/ 129758 h 2627298"/>
                <a:gd name="connsiteX19" fmla="*/ 3098042 w 3985147"/>
                <a:gd name="connsiteY19" fmla="*/ 170701 h 2627298"/>
                <a:gd name="connsiteX20" fmla="*/ 3138986 w 3985147"/>
                <a:gd name="connsiteY20" fmla="*/ 197997 h 2627298"/>
                <a:gd name="connsiteX21" fmla="*/ 3220872 w 3985147"/>
                <a:gd name="connsiteY21" fmla="*/ 225292 h 2627298"/>
                <a:gd name="connsiteX22" fmla="*/ 3302759 w 3985147"/>
                <a:gd name="connsiteY22" fmla="*/ 279883 h 2627298"/>
                <a:gd name="connsiteX23" fmla="*/ 3343702 w 3985147"/>
                <a:gd name="connsiteY23" fmla="*/ 293531 h 2627298"/>
                <a:gd name="connsiteX24" fmla="*/ 3384645 w 3985147"/>
                <a:gd name="connsiteY24" fmla="*/ 320827 h 2627298"/>
                <a:gd name="connsiteX25" fmla="*/ 3425589 w 3985147"/>
                <a:gd name="connsiteY25" fmla="*/ 334475 h 2627298"/>
                <a:gd name="connsiteX26" fmla="*/ 3466532 w 3985147"/>
                <a:gd name="connsiteY26" fmla="*/ 361770 h 2627298"/>
                <a:gd name="connsiteX27" fmla="*/ 3507475 w 3985147"/>
                <a:gd name="connsiteY27" fmla="*/ 375418 h 2627298"/>
                <a:gd name="connsiteX28" fmla="*/ 3589362 w 3985147"/>
                <a:gd name="connsiteY28" fmla="*/ 416361 h 2627298"/>
                <a:gd name="connsiteX29" fmla="*/ 3630305 w 3985147"/>
                <a:gd name="connsiteY29" fmla="*/ 457304 h 2627298"/>
                <a:gd name="connsiteX30" fmla="*/ 3712192 w 3985147"/>
                <a:gd name="connsiteY30" fmla="*/ 511895 h 2627298"/>
                <a:gd name="connsiteX31" fmla="*/ 3753135 w 3985147"/>
                <a:gd name="connsiteY31" fmla="*/ 552839 h 2627298"/>
                <a:gd name="connsiteX32" fmla="*/ 3794078 w 3985147"/>
                <a:gd name="connsiteY32" fmla="*/ 580134 h 2627298"/>
                <a:gd name="connsiteX33" fmla="*/ 3862317 w 3985147"/>
                <a:gd name="connsiteY33" fmla="*/ 662021 h 2627298"/>
                <a:gd name="connsiteX34" fmla="*/ 3889612 w 3985147"/>
                <a:gd name="connsiteY34" fmla="*/ 716612 h 2627298"/>
                <a:gd name="connsiteX35" fmla="*/ 3944203 w 3985147"/>
                <a:gd name="connsiteY35" fmla="*/ 798498 h 2627298"/>
                <a:gd name="connsiteX36" fmla="*/ 3971499 w 3985147"/>
                <a:gd name="connsiteY36" fmla="*/ 880385 h 2627298"/>
                <a:gd name="connsiteX37" fmla="*/ 3985147 w 3985147"/>
                <a:gd name="connsiteY37" fmla="*/ 1003215 h 2627298"/>
                <a:gd name="connsiteX38" fmla="*/ 3971499 w 3985147"/>
                <a:gd name="connsiteY38" fmla="*/ 1262522 h 2627298"/>
                <a:gd name="connsiteX39" fmla="*/ 3916908 w 3985147"/>
                <a:gd name="connsiteY39" fmla="*/ 1385352 h 2627298"/>
                <a:gd name="connsiteX40" fmla="*/ 3875965 w 3985147"/>
                <a:gd name="connsiteY40" fmla="*/ 1399000 h 2627298"/>
                <a:gd name="connsiteX41" fmla="*/ 3835021 w 3985147"/>
                <a:gd name="connsiteY41" fmla="*/ 1426295 h 2627298"/>
                <a:gd name="connsiteX42" fmla="*/ 3794078 w 3985147"/>
                <a:gd name="connsiteY42" fmla="*/ 1439943 h 2627298"/>
                <a:gd name="connsiteX43" fmla="*/ 3753135 w 3985147"/>
                <a:gd name="connsiteY43" fmla="*/ 1467239 h 2627298"/>
                <a:gd name="connsiteX44" fmla="*/ 3385969 w 3985147"/>
                <a:gd name="connsiteY44" fmla="*/ 1494534 h 2627298"/>
                <a:gd name="connsiteX45" fmla="*/ 2960336 w 3985147"/>
                <a:gd name="connsiteY45" fmla="*/ 1385352 h 2627298"/>
                <a:gd name="connsiteX46" fmla="*/ 2511189 w 3985147"/>
                <a:gd name="connsiteY46" fmla="*/ 1521830 h 2627298"/>
                <a:gd name="connsiteX47" fmla="*/ 2456597 w 3985147"/>
                <a:gd name="connsiteY47" fmla="*/ 1535477 h 2627298"/>
                <a:gd name="connsiteX48" fmla="*/ 2415654 w 3985147"/>
                <a:gd name="connsiteY48" fmla="*/ 1562773 h 2627298"/>
                <a:gd name="connsiteX49" fmla="*/ 2320120 w 3985147"/>
                <a:gd name="connsiteY49" fmla="*/ 1603716 h 2627298"/>
                <a:gd name="connsiteX50" fmla="*/ 2224586 w 3985147"/>
                <a:gd name="connsiteY50" fmla="*/ 1658307 h 2627298"/>
                <a:gd name="connsiteX51" fmla="*/ 2169995 w 3985147"/>
                <a:gd name="connsiteY51" fmla="*/ 1699251 h 2627298"/>
                <a:gd name="connsiteX52" fmla="*/ 2088108 w 3985147"/>
                <a:gd name="connsiteY52" fmla="*/ 1726546 h 2627298"/>
                <a:gd name="connsiteX53" fmla="*/ 2006221 w 3985147"/>
                <a:gd name="connsiteY53" fmla="*/ 1794785 h 2627298"/>
                <a:gd name="connsiteX54" fmla="*/ 1965278 w 3985147"/>
                <a:gd name="connsiteY54" fmla="*/ 1822080 h 2627298"/>
                <a:gd name="connsiteX55" fmla="*/ 1897039 w 3985147"/>
                <a:gd name="connsiteY55" fmla="*/ 1876672 h 2627298"/>
                <a:gd name="connsiteX56" fmla="*/ 1869744 w 3985147"/>
                <a:gd name="connsiteY56" fmla="*/ 1917615 h 2627298"/>
                <a:gd name="connsiteX57" fmla="*/ 1828800 w 3985147"/>
                <a:gd name="connsiteY57" fmla="*/ 1944910 h 2627298"/>
                <a:gd name="connsiteX58" fmla="*/ 1733266 w 3985147"/>
                <a:gd name="connsiteY58" fmla="*/ 2067740 h 2627298"/>
                <a:gd name="connsiteX59" fmla="*/ 1678675 w 3985147"/>
                <a:gd name="connsiteY59" fmla="*/ 2149627 h 2627298"/>
                <a:gd name="connsiteX60" fmla="*/ 1624084 w 3985147"/>
                <a:gd name="connsiteY60" fmla="*/ 2231513 h 2627298"/>
                <a:gd name="connsiteX61" fmla="*/ 1596789 w 3985147"/>
                <a:gd name="connsiteY61" fmla="*/ 2272457 h 2627298"/>
                <a:gd name="connsiteX62" fmla="*/ 1555845 w 3985147"/>
                <a:gd name="connsiteY62" fmla="*/ 2313400 h 2627298"/>
                <a:gd name="connsiteX63" fmla="*/ 1528550 w 3985147"/>
                <a:gd name="connsiteY63" fmla="*/ 2354343 h 2627298"/>
                <a:gd name="connsiteX64" fmla="*/ 1392450 w 3985147"/>
                <a:gd name="connsiteY64" fmla="*/ 2490821 h 2627298"/>
                <a:gd name="connsiteX65" fmla="*/ 1200436 w 3985147"/>
                <a:gd name="connsiteY65" fmla="*/ 2600003 h 2627298"/>
                <a:gd name="connsiteX66" fmla="*/ 982638 w 3985147"/>
                <a:gd name="connsiteY66" fmla="*/ 2627298 h 2627298"/>
                <a:gd name="connsiteX67" fmla="*/ 736980 w 3985147"/>
                <a:gd name="connsiteY67" fmla="*/ 2545412 h 2627298"/>
                <a:gd name="connsiteX68" fmla="*/ 614150 w 3985147"/>
                <a:gd name="connsiteY68" fmla="*/ 2408934 h 2627298"/>
                <a:gd name="connsiteX69" fmla="*/ 586854 w 3985147"/>
                <a:gd name="connsiteY69" fmla="*/ 2367991 h 2627298"/>
                <a:gd name="connsiteX70" fmla="*/ 545911 w 3985147"/>
                <a:gd name="connsiteY70" fmla="*/ 2340695 h 2627298"/>
                <a:gd name="connsiteX71" fmla="*/ 518615 w 3985147"/>
                <a:gd name="connsiteY71" fmla="*/ 2299752 h 2627298"/>
                <a:gd name="connsiteX72" fmla="*/ 464024 w 3985147"/>
                <a:gd name="connsiteY72" fmla="*/ 2176922 h 2627298"/>
                <a:gd name="connsiteX73" fmla="*/ 423081 w 3985147"/>
                <a:gd name="connsiteY73" fmla="*/ 2081388 h 2627298"/>
                <a:gd name="connsiteX74" fmla="*/ 395786 w 3985147"/>
                <a:gd name="connsiteY74" fmla="*/ 2040445 h 2627298"/>
                <a:gd name="connsiteX75" fmla="*/ 368490 w 3985147"/>
                <a:gd name="connsiteY75" fmla="*/ 1958558 h 2627298"/>
                <a:gd name="connsiteX76" fmla="*/ 286603 w 3985147"/>
                <a:gd name="connsiteY76" fmla="*/ 1835728 h 2627298"/>
                <a:gd name="connsiteX77" fmla="*/ 232012 w 3985147"/>
                <a:gd name="connsiteY77" fmla="*/ 1753842 h 2627298"/>
                <a:gd name="connsiteX78" fmla="*/ 191069 w 3985147"/>
                <a:gd name="connsiteY78" fmla="*/ 1712898 h 2627298"/>
                <a:gd name="connsiteX79" fmla="*/ 136478 w 3985147"/>
                <a:gd name="connsiteY79" fmla="*/ 1631012 h 2627298"/>
                <a:gd name="connsiteX80" fmla="*/ 122830 w 3985147"/>
                <a:gd name="connsiteY80" fmla="*/ 1590069 h 2627298"/>
                <a:gd name="connsiteX81" fmla="*/ 68239 w 3985147"/>
                <a:gd name="connsiteY81" fmla="*/ 1508182 h 2627298"/>
                <a:gd name="connsiteX82" fmla="*/ 40944 w 3985147"/>
                <a:gd name="connsiteY82" fmla="*/ 1467239 h 2627298"/>
                <a:gd name="connsiteX83" fmla="*/ 13648 w 3985147"/>
                <a:gd name="connsiteY83" fmla="*/ 1385352 h 2627298"/>
                <a:gd name="connsiteX84" fmla="*/ 0 w 3985147"/>
                <a:gd name="connsiteY84" fmla="*/ 1344409 h 2627298"/>
                <a:gd name="connsiteX85" fmla="*/ 13648 w 3985147"/>
                <a:gd name="connsiteY85" fmla="*/ 1071454 h 2627298"/>
                <a:gd name="connsiteX86" fmla="*/ 27296 w 3985147"/>
                <a:gd name="connsiteY86" fmla="*/ 1030510 h 2627298"/>
                <a:gd name="connsiteX87" fmla="*/ 68239 w 3985147"/>
                <a:gd name="connsiteY87" fmla="*/ 1003215 h 2627298"/>
                <a:gd name="connsiteX88" fmla="*/ 95535 w 3985147"/>
                <a:gd name="connsiteY88" fmla="*/ 962272 h 2627298"/>
                <a:gd name="connsiteX89" fmla="*/ 109183 w 3985147"/>
                <a:gd name="connsiteY89" fmla="*/ 921328 h 2627298"/>
                <a:gd name="connsiteX90" fmla="*/ 150126 w 3985147"/>
                <a:gd name="connsiteY90" fmla="*/ 894033 h 2627298"/>
                <a:gd name="connsiteX91" fmla="*/ 177421 w 3985147"/>
                <a:gd name="connsiteY91" fmla="*/ 812146 h 2627298"/>
                <a:gd name="connsiteX92" fmla="*/ 259308 w 3985147"/>
                <a:gd name="connsiteY92" fmla="*/ 757555 h 2627298"/>
                <a:gd name="connsiteX93" fmla="*/ 286603 w 3985147"/>
                <a:gd name="connsiteY93" fmla="*/ 716612 h 2627298"/>
                <a:gd name="connsiteX94" fmla="*/ 327547 w 3985147"/>
                <a:gd name="connsiteY94" fmla="*/ 689316 h 2627298"/>
                <a:gd name="connsiteX95" fmla="*/ 313899 w 3985147"/>
                <a:gd name="connsiteY95" fmla="*/ 716612 h 2627298"/>
                <a:gd name="connsiteX0" fmla="*/ 313899 w 3985147"/>
                <a:gd name="connsiteY0" fmla="*/ 735469 h 2646155"/>
                <a:gd name="connsiteX1" fmla="*/ 313899 w 3985147"/>
                <a:gd name="connsiteY1" fmla="*/ 735469 h 2646155"/>
                <a:gd name="connsiteX2" fmla="*/ 368490 w 3985147"/>
                <a:gd name="connsiteY2" fmla="*/ 626287 h 2646155"/>
                <a:gd name="connsiteX3" fmla="*/ 436351 w 3985147"/>
                <a:gd name="connsiteY3" fmla="*/ 435218 h 2646155"/>
                <a:gd name="connsiteX4" fmla="*/ 517764 w 3985147"/>
                <a:gd name="connsiteY4" fmla="*/ 285093 h 2646155"/>
                <a:gd name="connsiteX5" fmla="*/ 858200 w 3985147"/>
                <a:gd name="connsiteY5" fmla="*/ 39434 h 2646155"/>
                <a:gd name="connsiteX6" fmla="*/ 1201382 w 3985147"/>
                <a:gd name="connsiteY6" fmla="*/ 25785 h 2646155"/>
                <a:gd name="connsiteX7" fmla="*/ 1501254 w 3985147"/>
                <a:gd name="connsiteY7" fmla="*/ 175911 h 2646155"/>
                <a:gd name="connsiteX8" fmla="*/ 1665027 w 3985147"/>
                <a:gd name="connsiteY8" fmla="*/ 271445 h 2646155"/>
                <a:gd name="connsiteX9" fmla="*/ 1746914 w 3985147"/>
                <a:gd name="connsiteY9" fmla="*/ 285093 h 2646155"/>
                <a:gd name="connsiteX10" fmla="*/ 1924335 w 3985147"/>
                <a:gd name="connsiteY10" fmla="*/ 271445 h 2646155"/>
                <a:gd name="connsiteX11" fmla="*/ 2006221 w 3985147"/>
                <a:gd name="connsiteY11" fmla="*/ 244149 h 2646155"/>
                <a:gd name="connsiteX12" fmla="*/ 2088108 w 3985147"/>
                <a:gd name="connsiteY12" fmla="*/ 189558 h 2646155"/>
                <a:gd name="connsiteX13" fmla="*/ 2210938 w 3985147"/>
                <a:gd name="connsiteY13" fmla="*/ 121320 h 2646155"/>
                <a:gd name="connsiteX14" fmla="*/ 2251881 w 3985147"/>
                <a:gd name="connsiteY14" fmla="*/ 94024 h 2646155"/>
                <a:gd name="connsiteX15" fmla="*/ 2429302 w 3985147"/>
                <a:gd name="connsiteY15" fmla="*/ 53081 h 2646155"/>
                <a:gd name="connsiteX16" fmla="*/ 2852383 w 3985147"/>
                <a:gd name="connsiteY16" fmla="*/ 80376 h 2646155"/>
                <a:gd name="connsiteX17" fmla="*/ 2975212 w 3985147"/>
                <a:gd name="connsiteY17" fmla="*/ 134967 h 2646155"/>
                <a:gd name="connsiteX18" fmla="*/ 3016156 w 3985147"/>
                <a:gd name="connsiteY18" fmla="*/ 148615 h 2646155"/>
                <a:gd name="connsiteX19" fmla="*/ 3098042 w 3985147"/>
                <a:gd name="connsiteY19" fmla="*/ 189558 h 2646155"/>
                <a:gd name="connsiteX20" fmla="*/ 3138986 w 3985147"/>
                <a:gd name="connsiteY20" fmla="*/ 216854 h 2646155"/>
                <a:gd name="connsiteX21" fmla="*/ 3220872 w 3985147"/>
                <a:gd name="connsiteY21" fmla="*/ 244149 h 2646155"/>
                <a:gd name="connsiteX22" fmla="*/ 3302759 w 3985147"/>
                <a:gd name="connsiteY22" fmla="*/ 298740 h 2646155"/>
                <a:gd name="connsiteX23" fmla="*/ 3343702 w 3985147"/>
                <a:gd name="connsiteY23" fmla="*/ 312388 h 2646155"/>
                <a:gd name="connsiteX24" fmla="*/ 3384645 w 3985147"/>
                <a:gd name="connsiteY24" fmla="*/ 339684 h 2646155"/>
                <a:gd name="connsiteX25" fmla="*/ 3425589 w 3985147"/>
                <a:gd name="connsiteY25" fmla="*/ 353332 h 2646155"/>
                <a:gd name="connsiteX26" fmla="*/ 3466532 w 3985147"/>
                <a:gd name="connsiteY26" fmla="*/ 380627 h 2646155"/>
                <a:gd name="connsiteX27" fmla="*/ 3507475 w 3985147"/>
                <a:gd name="connsiteY27" fmla="*/ 394275 h 2646155"/>
                <a:gd name="connsiteX28" fmla="*/ 3589362 w 3985147"/>
                <a:gd name="connsiteY28" fmla="*/ 435218 h 2646155"/>
                <a:gd name="connsiteX29" fmla="*/ 3630305 w 3985147"/>
                <a:gd name="connsiteY29" fmla="*/ 476161 h 2646155"/>
                <a:gd name="connsiteX30" fmla="*/ 3712192 w 3985147"/>
                <a:gd name="connsiteY30" fmla="*/ 530752 h 2646155"/>
                <a:gd name="connsiteX31" fmla="*/ 3753135 w 3985147"/>
                <a:gd name="connsiteY31" fmla="*/ 571696 h 2646155"/>
                <a:gd name="connsiteX32" fmla="*/ 3794078 w 3985147"/>
                <a:gd name="connsiteY32" fmla="*/ 598991 h 2646155"/>
                <a:gd name="connsiteX33" fmla="*/ 3862317 w 3985147"/>
                <a:gd name="connsiteY33" fmla="*/ 680878 h 2646155"/>
                <a:gd name="connsiteX34" fmla="*/ 3889612 w 3985147"/>
                <a:gd name="connsiteY34" fmla="*/ 735469 h 2646155"/>
                <a:gd name="connsiteX35" fmla="*/ 3944203 w 3985147"/>
                <a:gd name="connsiteY35" fmla="*/ 817355 h 2646155"/>
                <a:gd name="connsiteX36" fmla="*/ 3971499 w 3985147"/>
                <a:gd name="connsiteY36" fmla="*/ 899242 h 2646155"/>
                <a:gd name="connsiteX37" fmla="*/ 3985147 w 3985147"/>
                <a:gd name="connsiteY37" fmla="*/ 1022072 h 2646155"/>
                <a:gd name="connsiteX38" fmla="*/ 3971499 w 3985147"/>
                <a:gd name="connsiteY38" fmla="*/ 1281379 h 2646155"/>
                <a:gd name="connsiteX39" fmla="*/ 3916908 w 3985147"/>
                <a:gd name="connsiteY39" fmla="*/ 1404209 h 2646155"/>
                <a:gd name="connsiteX40" fmla="*/ 3875965 w 3985147"/>
                <a:gd name="connsiteY40" fmla="*/ 1417857 h 2646155"/>
                <a:gd name="connsiteX41" fmla="*/ 3835021 w 3985147"/>
                <a:gd name="connsiteY41" fmla="*/ 1445152 h 2646155"/>
                <a:gd name="connsiteX42" fmla="*/ 3794078 w 3985147"/>
                <a:gd name="connsiteY42" fmla="*/ 1458800 h 2646155"/>
                <a:gd name="connsiteX43" fmla="*/ 3753135 w 3985147"/>
                <a:gd name="connsiteY43" fmla="*/ 1486096 h 2646155"/>
                <a:gd name="connsiteX44" fmla="*/ 3385969 w 3985147"/>
                <a:gd name="connsiteY44" fmla="*/ 1513391 h 2646155"/>
                <a:gd name="connsiteX45" fmla="*/ 2960336 w 3985147"/>
                <a:gd name="connsiteY45" fmla="*/ 1404209 h 2646155"/>
                <a:gd name="connsiteX46" fmla="*/ 2511189 w 3985147"/>
                <a:gd name="connsiteY46" fmla="*/ 1540687 h 2646155"/>
                <a:gd name="connsiteX47" fmla="*/ 2456597 w 3985147"/>
                <a:gd name="connsiteY47" fmla="*/ 1554334 h 2646155"/>
                <a:gd name="connsiteX48" fmla="*/ 2415654 w 3985147"/>
                <a:gd name="connsiteY48" fmla="*/ 1581630 h 2646155"/>
                <a:gd name="connsiteX49" fmla="*/ 2320120 w 3985147"/>
                <a:gd name="connsiteY49" fmla="*/ 1622573 h 2646155"/>
                <a:gd name="connsiteX50" fmla="*/ 2224586 w 3985147"/>
                <a:gd name="connsiteY50" fmla="*/ 1677164 h 2646155"/>
                <a:gd name="connsiteX51" fmla="*/ 2169995 w 3985147"/>
                <a:gd name="connsiteY51" fmla="*/ 1718108 h 2646155"/>
                <a:gd name="connsiteX52" fmla="*/ 2088108 w 3985147"/>
                <a:gd name="connsiteY52" fmla="*/ 1745403 h 2646155"/>
                <a:gd name="connsiteX53" fmla="*/ 2006221 w 3985147"/>
                <a:gd name="connsiteY53" fmla="*/ 1813642 h 2646155"/>
                <a:gd name="connsiteX54" fmla="*/ 1965278 w 3985147"/>
                <a:gd name="connsiteY54" fmla="*/ 1840937 h 2646155"/>
                <a:gd name="connsiteX55" fmla="*/ 1897039 w 3985147"/>
                <a:gd name="connsiteY55" fmla="*/ 1895529 h 2646155"/>
                <a:gd name="connsiteX56" fmla="*/ 1869744 w 3985147"/>
                <a:gd name="connsiteY56" fmla="*/ 1936472 h 2646155"/>
                <a:gd name="connsiteX57" fmla="*/ 1828800 w 3985147"/>
                <a:gd name="connsiteY57" fmla="*/ 1963767 h 2646155"/>
                <a:gd name="connsiteX58" fmla="*/ 1733266 w 3985147"/>
                <a:gd name="connsiteY58" fmla="*/ 2086597 h 2646155"/>
                <a:gd name="connsiteX59" fmla="*/ 1678675 w 3985147"/>
                <a:gd name="connsiteY59" fmla="*/ 2168484 h 2646155"/>
                <a:gd name="connsiteX60" fmla="*/ 1624084 w 3985147"/>
                <a:gd name="connsiteY60" fmla="*/ 2250370 h 2646155"/>
                <a:gd name="connsiteX61" fmla="*/ 1596789 w 3985147"/>
                <a:gd name="connsiteY61" fmla="*/ 2291314 h 2646155"/>
                <a:gd name="connsiteX62" fmla="*/ 1555845 w 3985147"/>
                <a:gd name="connsiteY62" fmla="*/ 2332257 h 2646155"/>
                <a:gd name="connsiteX63" fmla="*/ 1528550 w 3985147"/>
                <a:gd name="connsiteY63" fmla="*/ 2373200 h 2646155"/>
                <a:gd name="connsiteX64" fmla="*/ 1392450 w 3985147"/>
                <a:gd name="connsiteY64" fmla="*/ 2509678 h 2646155"/>
                <a:gd name="connsiteX65" fmla="*/ 1200436 w 3985147"/>
                <a:gd name="connsiteY65" fmla="*/ 2618860 h 2646155"/>
                <a:gd name="connsiteX66" fmla="*/ 982638 w 3985147"/>
                <a:gd name="connsiteY66" fmla="*/ 2646155 h 2646155"/>
                <a:gd name="connsiteX67" fmla="*/ 736980 w 3985147"/>
                <a:gd name="connsiteY67" fmla="*/ 2564269 h 2646155"/>
                <a:gd name="connsiteX68" fmla="*/ 614150 w 3985147"/>
                <a:gd name="connsiteY68" fmla="*/ 2427791 h 2646155"/>
                <a:gd name="connsiteX69" fmla="*/ 586854 w 3985147"/>
                <a:gd name="connsiteY69" fmla="*/ 2386848 h 2646155"/>
                <a:gd name="connsiteX70" fmla="*/ 545911 w 3985147"/>
                <a:gd name="connsiteY70" fmla="*/ 2359552 h 2646155"/>
                <a:gd name="connsiteX71" fmla="*/ 518615 w 3985147"/>
                <a:gd name="connsiteY71" fmla="*/ 2318609 h 2646155"/>
                <a:gd name="connsiteX72" fmla="*/ 464024 w 3985147"/>
                <a:gd name="connsiteY72" fmla="*/ 2195779 h 2646155"/>
                <a:gd name="connsiteX73" fmla="*/ 423081 w 3985147"/>
                <a:gd name="connsiteY73" fmla="*/ 2100245 h 2646155"/>
                <a:gd name="connsiteX74" fmla="*/ 395786 w 3985147"/>
                <a:gd name="connsiteY74" fmla="*/ 2059302 h 2646155"/>
                <a:gd name="connsiteX75" fmla="*/ 368490 w 3985147"/>
                <a:gd name="connsiteY75" fmla="*/ 1977415 h 2646155"/>
                <a:gd name="connsiteX76" fmla="*/ 286603 w 3985147"/>
                <a:gd name="connsiteY76" fmla="*/ 1854585 h 2646155"/>
                <a:gd name="connsiteX77" fmla="*/ 232012 w 3985147"/>
                <a:gd name="connsiteY77" fmla="*/ 1772699 h 2646155"/>
                <a:gd name="connsiteX78" fmla="*/ 191069 w 3985147"/>
                <a:gd name="connsiteY78" fmla="*/ 1731755 h 2646155"/>
                <a:gd name="connsiteX79" fmla="*/ 136478 w 3985147"/>
                <a:gd name="connsiteY79" fmla="*/ 1649869 h 2646155"/>
                <a:gd name="connsiteX80" fmla="*/ 122830 w 3985147"/>
                <a:gd name="connsiteY80" fmla="*/ 1608926 h 2646155"/>
                <a:gd name="connsiteX81" fmla="*/ 68239 w 3985147"/>
                <a:gd name="connsiteY81" fmla="*/ 1527039 h 2646155"/>
                <a:gd name="connsiteX82" fmla="*/ 40944 w 3985147"/>
                <a:gd name="connsiteY82" fmla="*/ 1486096 h 2646155"/>
                <a:gd name="connsiteX83" fmla="*/ 13648 w 3985147"/>
                <a:gd name="connsiteY83" fmla="*/ 1404209 h 2646155"/>
                <a:gd name="connsiteX84" fmla="*/ 0 w 3985147"/>
                <a:gd name="connsiteY84" fmla="*/ 1363266 h 2646155"/>
                <a:gd name="connsiteX85" fmla="*/ 13648 w 3985147"/>
                <a:gd name="connsiteY85" fmla="*/ 1090311 h 2646155"/>
                <a:gd name="connsiteX86" fmla="*/ 27296 w 3985147"/>
                <a:gd name="connsiteY86" fmla="*/ 1049367 h 2646155"/>
                <a:gd name="connsiteX87" fmla="*/ 68239 w 3985147"/>
                <a:gd name="connsiteY87" fmla="*/ 1022072 h 2646155"/>
                <a:gd name="connsiteX88" fmla="*/ 95535 w 3985147"/>
                <a:gd name="connsiteY88" fmla="*/ 981129 h 2646155"/>
                <a:gd name="connsiteX89" fmla="*/ 109183 w 3985147"/>
                <a:gd name="connsiteY89" fmla="*/ 940185 h 2646155"/>
                <a:gd name="connsiteX90" fmla="*/ 150126 w 3985147"/>
                <a:gd name="connsiteY90" fmla="*/ 912890 h 2646155"/>
                <a:gd name="connsiteX91" fmla="*/ 177421 w 3985147"/>
                <a:gd name="connsiteY91" fmla="*/ 831003 h 2646155"/>
                <a:gd name="connsiteX92" fmla="*/ 259308 w 3985147"/>
                <a:gd name="connsiteY92" fmla="*/ 776412 h 2646155"/>
                <a:gd name="connsiteX93" fmla="*/ 286603 w 3985147"/>
                <a:gd name="connsiteY93" fmla="*/ 735469 h 2646155"/>
                <a:gd name="connsiteX94" fmla="*/ 327547 w 3985147"/>
                <a:gd name="connsiteY94" fmla="*/ 708173 h 2646155"/>
                <a:gd name="connsiteX95" fmla="*/ 313899 w 3985147"/>
                <a:gd name="connsiteY95" fmla="*/ 735469 h 2646155"/>
                <a:gd name="connsiteX0" fmla="*/ 313899 w 3985147"/>
                <a:gd name="connsiteY0" fmla="*/ 725336 h 2636022"/>
                <a:gd name="connsiteX1" fmla="*/ 313899 w 3985147"/>
                <a:gd name="connsiteY1" fmla="*/ 725336 h 2636022"/>
                <a:gd name="connsiteX2" fmla="*/ 368490 w 3985147"/>
                <a:gd name="connsiteY2" fmla="*/ 616154 h 2636022"/>
                <a:gd name="connsiteX3" fmla="*/ 436351 w 3985147"/>
                <a:gd name="connsiteY3" fmla="*/ 425085 h 2636022"/>
                <a:gd name="connsiteX4" fmla="*/ 517764 w 3985147"/>
                <a:gd name="connsiteY4" fmla="*/ 274960 h 2636022"/>
                <a:gd name="connsiteX5" fmla="*/ 858200 w 3985147"/>
                <a:gd name="connsiteY5" fmla="*/ 29301 h 2636022"/>
                <a:gd name="connsiteX6" fmla="*/ 1201382 w 3985147"/>
                <a:gd name="connsiteY6" fmla="*/ 15652 h 2636022"/>
                <a:gd name="connsiteX7" fmla="*/ 1501254 w 3985147"/>
                <a:gd name="connsiteY7" fmla="*/ 165778 h 2636022"/>
                <a:gd name="connsiteX8" fmla="*/ 1665027 w 3985147"/>
                <a:gd name="connsiteY8" fmla="*/ 261312 h 2636022"/>
                <a:gd name="connsiteX9" fmla="*/ 1746914 w 3985147"/>
                <a:gd name="connsiteY9" fmla="*/ 274960 h 2636022"/>
                <a:gd name="connsiteX10" fmla="*/ 1924335 w 3985147"/>
                <a:gd name="connsiteY10" fmla="*/ 261312 h 2636022"/>
                <a:gd name="connsiteX11" fmla="*/ 2006221 w 3985147"/>
                <a:gd name="connsiteY11" fmla="*/ 234016 h 2636022"/>
                <a:gd name="connsiteX12" fmla="*/ 2088108 w 3985147"/>
                <a:gd name="connsiteY12" fmla="*/ 179425 h 2636022"/>
                <a:gd name="connsiteX13" fmla="*/ 2210938 w 3985147"/>
                <a:gd name="connsiteY13" fmla="*/ 111187 h 2636022"/>
                <a:gd name="connsiteX14" fmla="*/ 2251881 w 3985147"/>
                <a:gd name="connsiteY14" fmla="*/ 83891 h 2636022"/>
                <a:gd name="connsiteX15" fmla="*/ 2429302 w 3985147"/>
                <a:gd name="connsiteY15" fmla="*/ 42948 h 2636022"/>
                <a:gd name="connsiteX16" fmla="*/ 2852383 w 3985147"/>
                <a:gd name="connsiteY16" fmla="*/ 70243 h 2636022"/>
                <a:gd name="connsiteX17" fmla="*/ 2975212 w 3985147"/>
                <a:gd name="connsiteY17" fmla="*/ 124834 h 2636022"/>
                <a:gd name="connsiteX18" fmla="*/ 3016156 w 3985147"/>
                <a:gd name="connsiteY18" fmla="*/ 138482 h 2636022"/>
                <a:gd name="connsiteX19" fmla="*/ 3098042 w 3985147"/>
                <a:gd name="connsiteY19" fmla="*/ 179425 h 2636022"/>
                <a:gd name="connsiteX20" fmla="*/ 3138986 w 3985147"/>
                <a:gd name="connsiteY20" fmla="*/ 206721 h 2636022"/>
                <a:gd name="connsiteX21" fmla="*/ 3220872 w 3985147"/>
                <a:gd name="connsiteY21" fmla="*/ 234016 h 2636022"/>
                <a:gd name="connsiteX22" fmla="*/ 3302759 w 3985147"/>
                <a:gd name="connsiteY22" fmla="*/ 288607 h 2636022"/>
                <a:gd name="connsiteX23" fmla="*/ 3343702 w 3985147"/>
                <a:gd name="connsiteY23" fmla="*/ 302255 h 2636022"/>
                <a:gd name="connsiteX24" fmla="*/ 3384645 w 3985147"/>
                <a:gd name="connsiteY24" fmla="*/ 329551 h 2636022"/>
                <a:gd name="connsiteX25" fmla="*/ 3425589 w 3985147"/>
                <a:gd name="connsiteY25" fmla="*/ 343199 h 2636022"/>
                <a:gd name="connsiteX26" fmla="*/ 3466532 w 3985147"/>
                <a:gd name="connsiteY26" fmla="*/ 370494 h 2636022"/>
                <a:gd name="connsiteX27" fmla="*/ 3507475 w 3985147"/>
                <a:gd name="connsiteY27" fmla="*/ 384142 h 2636022"/>
                <a:gd name="connsiteX28" fmla="*/ 3589362 w 3985147"/>
                <a:gd name="connsiteY28" fmla="*/ 425085 h 2636022"/>
                <a:gd name="connsiteX29" fmla="*/ 3630305 w 3985147"/>
                <a:gd name="connsiteY29" fmla="*/ 466028 h 2636022"/>
                <a:gd name="connsiteX30" fmla="*/ 3712192 w 3985147"/>
                <a:gd name="connsiteY30" fmla="*/ 520619 h 2636022"/>
                <a:gd name="connsiteX31" fmla="*/ 3753135 w 3985147"/>
                <a:gd name="connsiteY31" fmla="*/ 561563 h 2636022"/>
                <a:gd name="connsiteX32" fmla="*/ 3794078 w 3985147"/>
                <a:gd name="connsiteY32" fmla="*/ 588858 h 2636022"/>
                <a:gd name="connsiteX33" fmla="*/ 3862317 w 3985147"/>
                <a:gd name="connsiteY33" fmla="*/ 670745 h 2636022"/>
                <a:gd name="connsiteX34" fmla="*/ 3889612 w 3985147"/>
                <a:gd name="connsiteY34" fmla="*/ 725336 h 2636022"/>
                <a:gd name="connsiteX35" fmla="*/ 3944203 w 3985147"/>
                <a:gd name="connsiteY35" fmla="*/ 807222 h 2636022"/>
                <a:gd name="connsiteX36" fmla="*/ 3971499 w 3985147"/>
                <a:gd name="connsiteY36" fmla="*/ 889109 h 2636022"/>
                <a:gd name="connsiteX37" fmla="*/ 3985147 w 3985147"/>
                <a:gd name="connsiteY37" fmla="*/ 1011939 h 2636022"/>
                <a:gd name="connsiteX38" fmla="*/ 3971499 w 3985147"/>
                <a:gd name="connsiteY38" fmla="*/ 1271246 h 2636022"/>
                <a:gd name="connsiteX39" fmla="*/ 3916908 w 3985147"/>
                <a:gd name="connsiteY39" fmla="*/ 1394076 h 2636022"/>
                <a:gd name="connsiteX40" fmla="*/ 3875965 w 3985147"/>
                <a:gd name="connsiteY40" fmla="*/ 1407724 h 2636022"/>
                <a:gd name="connsiteX41" fmla="*/ 3835021 w 3985147"/>
                <a:gd name="connsiteY41" fmla="*/ 1435019 h 2636022"/>
                <a:gd name="connsiteX42" fmla="*/ 3794078 w 3985147"/>
                <a:gd name="connsiteY42" fmla="*/ 1448667 h 2636022"/>
                <a:gd name="connsiteX43" fmla="*/ 3753135 w 3985147"/>
                <a:gd name="connsiteY43" fmla="*/ 1475963 h 2636022"/>
                <a:gd name="connsiteX44" fmla="*/ 3385969 w 3985147"/>
                <a:gd name="connsiteY44" fmla="*/ 1503258 h 2636022"/>
                <a:gd name="connsiteX45" fmla="*/ 2960336 w 3985147"/>
                <a:gd name="connsiteY45" fmla="*/ 1394076 h 2636022"/>
                <a:gd name="connsiteX46" fmla="*/ 2511189 w 3985147"/>
                <a:gd name="connsiteY46" fmla="*/ 1530554 h 2636022"/>
                <a:gd name="connsiteX47" fmla="*/ 2456597 w 3985147"/>
                <a:gd name="connsiteY47" fmla="*/ 1544201 h 2636022"/>
                <a:gd name="connsiteX48" fmla="*/ 2415654 w 3985147"/>
                <a:gd name="connsiteY48" fmla="*/ 1571497 h 2636022"/>
                <a:gd name="connsiteX49" fmla="*/ 2320120 w 3985147"/>
                <a:gd name="connsiteY49" fmla="*/ 1612440 h 2636022"/>
                <a:gd name="connsiteX50" fmla="*/ 2224586 w 3985147"/>
                <a:gd name="connsiteY50" fmla="*/ 1667031 h 2636022"/>
                <a:gd name="connsiteX51" fmla="*/ 2169995 w 3985147"/>
                <a:gd name="connsiteY51" fmla="*/ 1707975 h 2636022"/>
                <a:gd name="connsiteX52" fmla="*/ 2088108 w 3985147"/>
                <a:gd name="connsiteY52" fmla="*/ 1735270 h 2636022"/>
                <a:gd name="connsiteX53" fmla="*/ 2006221 w 3985147"/>
                <a:gd name="connsiteY53" fmla="*/ 1803509 h 2636022"/>
                <a:gd name="connsiteX54" fmla="*/ 1965278 w 3985147"/>
                <a:gd name="connsiteY54" fmla="*/ 1830804 h 2636022"/>
                <a:gd name="connsiteX55" fmla="*/ 1897039 w 3985147"/>
                <a:gd name="connsiteY55" fmla="*/ 1885396 h 2636022"/>
                <a:gd name="connsiteX56" fmla="*/ 1869744 w 3985147"/>
                <a:gd name="connsiteY56" fmla="*/ 1926339 h 2636022"/>
                <a:gd name="connsiteX57" fmla="*/ 1828800 w 3985147"/>
                <a:gd name="connsiteY57" fmla="*/ 1953634 h 2636022"/>
                <a:gd name="connsiteX58" fmla="*/ 1733266 w 3985147"/>
                <a:gd name="connsiteY58" fmla="*/ 2076464 h 2636022"/>
                <a:gd name="connsiteX59" fmla="*/ 1678675 w 3985147"/>
                <a:gd name="connsiteY59" fmla="*/ 2158351 h 2636022"/>
                <a:gd name="connsiteX60" fmla="*/ 1624084 w 3985147"/>
                <a:gd name="connsiteY60" fmla="*/ 2240237 h 2636022"/>
                <a:gd name="connsiteX61" fmla="*/ 1596789 w 3985147"/>
                <a:gd name="connsiteY61" fmla="*/ 2281181 h 2636022"/>
                <a:gd name="connsiteX62" fmla="*/ 1555845 w 3985147"/>
                <a:gd name="connsiteY62" fmla="*/ 2322124 h 2636022"/>
                <a:gd name="connsiteX63" fmla="*/ 1528550 w 3985147"/>
                <a:gd name="connsiteY63" fmla="*/ 2363067 h 2636022"/>
                <a:gd name="connsiteX64" fmla="*/ 1392450 w 3985147"/>
                <a:gd name="connsiteY64" fmla="*/ 2499545 h 2636022"/>
                <a:gd name="connsiteX65" fmla="*/ 1200436 w 3985147"/>
                <a:gd name="connsiteY65" fmla="*/ 2608727 h 2636022"/>
                <a:gd name="connsiteX66" fmla="*/ 982638 w 3985147"/>
                <a:gd name="connsiteY66" fmla="*/ 2636022 h 2636022"/>
                <a:gd name="connsiteX67" fmla="*/ 736980 w 3985147"/>
                <a:gd name="connsiteY67" fmla="*/ 2554136 h 2636022"/>
                <a:gd name="connsiteX68" fmla="*/ 614150 w 3985147"/>
                <a:gd name="connsiteY68" fmla="*/ 2417658 h 2636022"/>
                <a:gd name="connsiteX69" fmla="*/ 586854 w 3985147"/>
                <a:gd name="connsiteY69" fmla="*/ 2376715 h 2636022"/>
                <a:gd name="connsiteX70" fmla="*/ 545911 w 3985147"/>
                <a:gd name="connsiteY70" fmla="*/ 2349419 h 2636022"/>
                <a:gd name="connsiteX71" fmla="*/ 518615 w 3985147"/>
                <a:gd name="connsiteY71" fmla="*/ 2308476 h 2636022"/>
                <a:gd name="connsiteX72" fmla="*/ 464024 w 3985147"/>
                <a:gd name="connsiteY72" fmla="*/ 2185646 h 2636022"/>
                <a:gd name="connsiteX73" fmla="*/ 423081 w 3985147"/>
                <a:gd name="connsiteY73" fmla="*/ 2090112 h 2636022"/>
                <a:gd name="connsiteX74" fmla="*/ 395786 w 3985147"/>
                <a:gd name="connsiteY74" fmla="*/ 2049169 h 2636022"/>
                <a:gd name="connsiteX75" fmla="*/ 368490 w 3985147"/>
                <a:gd name="connsiteY75" fmla="*/ 1967282 h 2636022"/>
                <a:gd name="connsiteX76" fmla="*/ 286603 w 3985147"/>
                <a:gd name="connsiteY76" fmla="*/ 1844452 h 2636022"/>
                <a:gd name="connsiteX77" fmla="*/ 232012 w 3985147"/>
                <a:gd name="connsiteY77" fmla="*/ 1762566 h 2636022"/>
                <a:gd name="connsiteX78" fmla="*/ 191069 w 3985147"/>
                <a:gd name="connsiteY78" fmla="*/ 1721622 h 2636022"/>
                <a:gd name="connsiteX79" fmla="*/ 136478 w 3985147"/>
                <a:gd name="connsiteY79" fmla="*/ 1639736 h 2636022"/>
                <a:gd name="connsiteX80" fmla="*/ 122830 w 3985147"/>
                <a:gd name="connsiteY80" fmla="*/ 1598793 h 2636022"/>
                <a:gd name="connsiteX81" fmla="*/ 68239 w 3985147"/>
                <a:gd name="connsiteY81" fmla="*/ 1516906 h 2636022"/>
                <a:gd name="connsiteX82" fmla="*/ 40944 w 3985147"/>
                <a:gd name="connsiteY82" fmla="*/ 1475963 h 2636022"/>
                <a:gd name="connsiteX83" fmla="*/ 13648 w 3985147"/>
                <a:gd name="connsiteY83" fmla="*/ 1394076 h 2636022"/>
                <a:gd name="connsiteX84" fmla="*/ 0 w 3985147"/>
                <a:gd name="connsiteY84" fmla="*/ 1353133 h 2636022"/>
                <a:gd name="connsiteX85" fmla="*/ 13648 w 3985147"/>
                <a:gd name="connsiteY85" fmla="*/ 1080178 h 2636022"/>
                <a:gd name="connsiteX86" fmla="*/ 27296 w 3985147"/>
                <a:gd name="connsiteY86" fmla="*/ 1039234 h 2636022"/>
                <a:gd name="connsiteX87" fmla="*/ 68239 w 3985147"/>
                <a:gd name="connsiteY87" fmla="*/ 1011939 h 2636022"/>
                <a:gd name="connsiteX88" fmla="*/ 95535 w 3985147"/>
                <a:gd name="connsiteY88" fmla="*/ 970996 h 2636022"/>
                <a:gd name="connsiteX89" fmla="*/ 109183 w 3985147"/>
                <a:gd name="connsiteY89" fmla="*/ 930052 h 2636022"/>
                <a:gd name="connsiteX90" fmla="*/ 150126 w 3985147"/>
                <a:gd name="connsiteY90" fmla="*/ 902757 h 2636022"/>
                <a:gd name="connsiteX91" fmla="*/ 177421 w 3985147"/>
                <a:gd name="connsiteY91" fmla="*/ 820870 h 2636022"/>
                <a:gd name="connsiteX92" fmla="*/ 259308 w 3985147"/>
                <a:gd name="connsiteY92" fmla="*/ 766279 h 2636022"/>
                <a:gd name="connsiteX93" fmla="*/ 286603 w 3985147"/>
                <a:gd name="connsiteY93" fmla="*/ 725336 h 2636022"/>
                <a:gd name="connsiteX94" fmla="*/ 327547 w 3985147"/>
                <a:gd name="connsiteY94" fmla="*/ 698040 h 2636022"/>
                <a:gd name="connsiteX95" fmla="*/ 313899 w 3985147"/>
                <a:gd name="connsiteY95" fmla="*/ 725336 h 2636022"/>
                <a:gd name="connsiteX0" fmla="*/ 313899 w 3985147"/>
                <a:gd name="connsiteY0" fmla="*/ 734451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94" fmla="*/ 327547 w 3985147"/>
                <a:gd name="connsiteY94" fmla="*/ 707155 h 2645137"/>
                <a:gd name="connsiteX95" fmla="*/ 313899 w 3985147"/>
                <a:gd name="connsiteY95" fmla="*/ 734451 h 2645137"/>
                <a:gd name="connsiteX0" fmla="*/ 327547 w 3985147"/>
                <a:gd name="connsiteY0" fmla="*/ 707155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94" fmla="*/ 327547 w 3985147"/>
                <a:gd name="connsiteY94" fmla="*/ 707155 h 2645137"/>
                <a:gd name="connsiteX0" fmla="*/ 286603 w 3985147"/>
                <a:gd name="connsiteY0" fmla="*/ 734451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0" fmla="*/ 259308 w 3985147"/>
                <a:gd name="connsiteY0" fmla="*/ 775394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0" fmla="*/ 177421 w 3985147"/>
                <a:gd name="connsiteY0" fmla="*/ 829985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95535 w 3985147"/>
                <a:gd name="connsiteY87" fmla="*/ 980111 h 2645137"/>
                <a:gd name="connsiteX88" fmla="*/ 109183 w 3985147"/>
                <a:gd name="connsiteY88" fmla="*/ 939167 h 2645137"/>
                <a:gd name="connsiteX89" fmla="*/ 150126 w 3985147"/>
                <a:gd name="connsiteY89" fmla="*/ 911872 h 2645137"/>
                <a:gd name="connsiteX90" fmla="*/ 177421 w 3985147"/>
                <a:gd name="connsiteY90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95535 w 3985147"/>
                <a:gd name="connsiteY87" fmla="*/ 980111 h 2645137"/>
                <a:gd name="connsiteX88" fmla="*/ 109183 w 3985147"/>
                <a:gd name="connsiteY88" fmla="*/ 939167 h 2645137"/>
                <a:gd name="connsiteX89" fmla="*/ 177421 w 3985147"/>
                <a:gd name="connsiteY89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109183 w 3985147"/>
                <a:gd name="connsiteY87" fmla="*/ 939167 h 2645137"/>
                <a:gd name="connsiteX88" fmla="*/ 177421 w 3985147"/>
                <a:gd name="connsiteY88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109183 w 3985147"/>
                <a:gd name="connsiteY86" fmla="*/ 939167 h 2645137"/>
                <a:gd name="connsiteX87" fmla="*/ 177421 w 3985147"/>
                <a:gd name="connsiteY87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109183 w 3985147"/>
                <a:gd name="connsiteY85" fmla="*/ 939167 h 2645137"/>
                <a:gd name="connsiteX86" fmla="*/ 177421 w 3985147"/>
                <a:gd name="connsiteY86" fmla="*/ 829985 h 2645137"/>
                <a:gd name="connsiteX0" fmla="*/ 185966 w 3993692"/>
                <a:gd name="connsiteY0" fmla="*/ 829985 h 2645137"/>
                <a:gd name="connsiteX1" fmla="*/ 377035 w 3993692"/>
                <a:gd name="connsiteY1" fmla="*/ 625269 h 2645137"/>
                <a:gd name="connsiteX2" fmla="*/ 444896 w 3993692"/>
                <a:gd name="connsiteY2" fmla="*/ 434200 h 2645137"/>
                <a:gd name="connsiteX3" fmla="*/ 526309 w 3993692"/>
                <a:gd name="connsiteY3" fmla="*/ 284075 h 2645137"/>
                <a:gd name="connsiteX4" fmla="*/ 866745 w 3993692"/>
                <a:gd name="connsiteY4" fmla="*/ 38416 h 2645137"/>
                <a:gd name="connsiteX5" fmla="*/ 1237034 w 3993692"/>
                <a:gd name="connsiteY5" fmla="*/ 11120 h 2645137"/>
                <a:gd name="connsiteX6" fmla="*/ 1509799 w 3993692"/>
                <a:gd name="connsiteY6" fmla="*/ 174893 h 2645137"/>
                <a:gd name="connsiteX7" fmla="*/ 1673572 w 3993692"/>
                <a:gd name="connsiteY7" fmla="*/ 270427 h 2645137"/>
                <a:gd name="connsiteX8" fmla="*/ 1755459 w 3993692"/>
                <a:gd name="connsiteY8" fmla="*/ 284075 h 2645137"/>
                <a:gd name="connsiteX9" fmla="*/ 1932880 w 3993692"/>
                <a:gd name="connsiteY9" fmla="*/ 270427 h 2645137"/>
                <a:gd name="connsiteX10" fmla="*/ 2014766 w 3993692"/>
                <a:gd name="connsiteY10" fmla="*/ 243131 h 2645137"/>
                <a:gd name="connsiteX11" fmla="*/ 2096653 w 3993692"/>
                <a:gd name="connsiteY11" fmla="*/ 188540 h 2645137"/>
                <a:gd name="connsiteX12" fmla="*/ 2219483 w 3993692"/>
                <a:gd name="connsiteY12" fmla="*/ 120302 h 2645137"/>
                <a:gd name="connsiteX13" fmla="*/ 2260426 w 3993692"/>
                <a:gd name="connsiteY13" fmla="*/ 93006 h 2645137"/>
                <a:gd name="connsiteX14" fmla="*/ 2437847 w 3993692"/>
                <a:gd name="connsiteY14" fmla="*/ 52063 h 2645137"/>
                <a:gd name="connsiteX15" fmla="*/ 2860928 w 3993692"/>
                <a:gd name="connsiteY15" fmla="*/ 79358 h 2645137"/>
                <a:gd name="connsiteX16" fmla="*/ 2983757 w 3993692"/>
                <a:gd name="connsiteY16" fmla="*/ 133949 h 2645137"/>
                <a:gd name="connsiteX17" fmla="*/ 3024701 w 3993692"/>
                <a:gd name="connsiteY17" fmla="*/ 147597 h 2645137"/>
                <a:gd name="connsiteX18" fmla="*/ 3106587 w 3993692"/>
                <a:gd name="connsiteY18" fmla="*/ 188540 h 2645137"/>
                <a:gd name="connsiteX19" fmla="*/ 3147531 w 3993692"/>
                <a:gd name="connsiteY19" fmla="*/ 215836 h 2645137"/>
                <a:gd name="connsiteX20" fmla="*/ 3229417 w 3993692"/>
                <a:gd name="connsiteY20" fmla="*/ 243131 h 2645137"/>
                <a:gd name="connsiteX21" fmla="*/ 3311304 w 3993692"/>
                <a:gd name="connsiteY21" fmla="*/ 297722 h 2645137"/>
                <a:gd name="connsiteX22" fmla="*/ 3352247 w 3993692"/>
                <a:gd name="connsiteY22" fmla="*/ 311370 h 2645137"/>
                <a:gd name="connsiteX23" fmla="*/ 3393190 w 3993692"/>
                <a:gd name="connsiteY23" fmla="*/ 338666 h 2645137"/>
                <a:gd name="connsiteX24" fmla="*/ 3434134 w 3993692"/>
                <a:gd name="connsiteY24" fmla="*/ 352314 h 2645137"/>
                <a:gd name="connsiteX25" fmla="*/ 3475077 w 3993692"/>
                <a:gd name="connsiteY25" fmla="*/ 379609 h 2645137"/>
                <a:gd name="connsiteX26" fmla="*/ 3516020 w 3993692"/>
                <a:gd name="connsiteY26" fmla="*/ 393257 h 2645137"/>
                <a:gd name="connsiteX27" fmla="*/ 3597907 w 3993692"/>
                <a:gd name="connsiteY27" fmla="*/ 434200 h 2645137"/>
                <a:gd name="connsiteX28" fmla="*/ 3638850 w 3993692"/>
                <a:gd name="connsiteY28" fmla="*/ 475143 h 2645137"/>
                <a:gd name="connsiteX29" fmla="*/ 3720737 w 3993692"/>
                <a:gd name="connsiteY29" fmla="*/ 529734 h 2645137"/>
                <a:gd name="connsiteX30" fmla="*/ 3761680 w 3993692"/>
                <a:gd name="connsiteY30" fmla="*/ 570678 h 2645137"/>
                <a:gd name="connsiteX31" fmla="*/ 3802623 w 3993692"/>
                <a:gd name="connsiteY31" fmla="*/ 597973 h 2645137"/>
                <a:gd name="connsiteX32" fmla="*/ 3870862 w 3993692"/>
                <a:gd name="connsiteY32" fmla="*/ 679860 h 2645137"/>
                <a:gd name="connsiteX33" fmla="*/ 3898157 w 3993692"/>
                <a:gd name="connsiteY33" fmla="*/ 734451 h 2645137"/>
                <a:gd name="connsiteX34" fmla="*/ 3952748 w 3993692"/>
                <a:gd name="connsiteY34" fmla="*/ 816337 h 2645137"/>
                <a:gd name="connsiteX35" fmla="*/ 3980044 w 3993692"/>
                <a:gd name="connsiteY35" fmla="*/ 898224 h 2645137"/>
                <a:gd name="connsiteX36" fmla="*/ 3993692 w 3993692"/>
                <a:gd name="connsiteY36" fmla="*/ 1021054 h 2645137"/>
                <a:gd name="connsiteX37" fmla="*/ 3980044 w 3993692"/>
                <a:gd name="connsiteY37" fmla="*/ 1280361 h 2645137"/>
                <a:gd name="connsiteX38" fmla="*/ 3925453 w 3993692"/>
                <a:gd name="connsiteY38" fmla="*/ 1403191 h 2645137"/>
                <a:gd name="connsiteX39" fmla="*/ 3884510 w 3993692"/>
                <a:gd name="connsiteY39" fmla="*/ 1416839 h 2645137"/>
                <a:gd name="connsiteX40" fmla="*/ 3843566 w 3993692"/>
                <a:gd name="connsiteY40" fmla="*/ 1444134 h 2645137"/>
                <a:gd name="connsiteX41" fmla="*/ 3802623 w 3993692"/>
                <a:gd name="connsiteY41" fmla="*/ 1457782 h 2645137"/>
                <a:gd name="connsiteX42" fmla="*/ 3761680 w 3993692"/>
                <a:gd name="connsiteY42" fmla="*/ 1485078 h 2645137"/>
                <a:gd name="connsiteX43" fmla="*/ 3394514 w 3993692"/>
                <a:gd name="connsiteY43" fmla="*/ 1512373 h 2645137"/>
                <a:gd name="connsiteX44" fmla="*/ 2968881 w 3993692"/>
                <a:gd name="connsiteY44" fmla="*/ 1403191 h 2645137"/>
                <a:gd name="connsiteX45" fmla="*/ 2519734 w 3993692"/>
                <a:gd name="connsiteY45" fmla="*/ 1539669 h 2645137"/>
                <a:gd name="connsiteX46" fmla="*/ 2465142 w 3993692"/>
                <a:gd name="connsiteY46" fmla="*/ 1553316 h 2645137"/>
                <a:gd name="connsiteX47" fmla="*/ 2424199 w 3993692"/>
                <a:gd name="connsiteY47" fmla="*/ 1580612 h 2645137"/>
                <a:gd name="connsiteX48" fmla="*/ 2328665 w 3993692"/>
                <a:gd name="connsiteY48" fmla="*/ 1621555 h 2645137"/>
                <a:gd name="connsiteX49" fmla="*/ 2233131 w 3993692"/>
                <a:gd name="connsiteY49" fmla="*/ 1676146 h 2645137"/>
                <a:gd name="connsiteX50" fmla="*/ 2178540 w 3993692"/>
                <a:gd name="connsiteY50" fmla="*/ 1717090 h 2645137"/>
                <a:gd name="connsiteX51" fmla="*/ 2096653 w 3993692"/>
                <a:gd name="connsiteY51" fmla="*/ 1744385 h 2645137"/>
                <a:gd name="connsiteX52" fmla="*/ 2014766 w 3993692"/>
                <a:gd name="connsiteY52" fmla="*/ 1812624 h 2645137"/>
                <a:gd name="connsiteX53" fmla="*/ 1973823 w 3993692"/>
                <a:gd name="connsiteY53" fmla="*/ 1839919 h 2645137"/>
                <a:gd name="connsiteX54" fmla="*/ 1905584 w 3993692"/>
                <a:gd name="connsiteY54" fmla="*/ 1894511 h 2645137"/>
                <a:gd name="connsiteX55" fmla="*/ 1878289 w 3993692"/>
                <a:gd name="connsiteY55" fmla="*/ 1935454 h 2645137"/>
                <a:gd name="connsiteX56" fmla="*/ 1837345 w 3993692"/>
                <a:gd name="connsiteY56" fmla="*/ 1962749 h 2645137"/>
                <a:gd name="connsiteX57" fmla="*/ 1741811 w 3993692"/>
                <a:gd name="connsiteY57" fmla="*/ 2085579 h 2645137"/>
                <a:gd name="connsiteX58" fmla="*/ 1687220 w 3993692"/>
                <a:gd name="connsiteY58" fmla="*/ 2167466 h 2645137"/>
                <a:gd name="connsiteX59" fmla="*/ 1632629 w 3993692"/>
                <a:gd name="connsiteY59" fmla="*/ 2249352 h 2645137"/>
                <a:gd name="connsiteX60" fmla="*/ 1605334 w 3993692"/>
                <a:gd name="connsiteY60" fmla="*/ 2290296 h 2645137"/>
                <a:gd name="connsiteX61" fmla="*/ 1564390 w 3993692"/>
                <a:gd name="connsiteY61" fmla="*/ 2331239 h 2645137"/>
                <a:gd name="connsiteX62" fmla="*/ 1537095 w 3993692"/>
                <a:gd name="connsiteY62" fmla="*/ 2372182 h 2645137"/>
                <a:gd name="connsiteX63" fmla="*/ 1400995 w 3993692"/>
                <a:gd name="connsiteY63" fmla="*/ 2508660 h 2645137"/>
                <a:gd name="connsiteX64" fmla="*/ 1208981 w 3993692"/>
                <a:gd name="connsiteY64" fmla="*/ 2617842 h 2645137"/>
                <a:gd name="connsiteX65" fmla="*/ 991183 w 3993692"/>
                <a:gd name="connsiteY65" fmla="*/ 2645137 h 2645137"/>
                <a:gd name="connsiteX66" fmla="*/ 745525 w 3993692"/>
                <a:gd name="connsiteY66" fmla="*/ 2563251 h 2645137"/>
                <a:gd name="connsiteX67" fmla="*/ 622695 w 3993692"/>
                <a:gd name="connsiteY67" fmla="*/ 2426773 h 2645137"/>
                <a:gd name="connsiteX68" fmla="*/ 595399 w 3993692"/>
                <a:gd name="connsiteY68" fmla="*/ 2385830 h 2645137"/>
                <a:gd name="connsiteX69" fmla="*/ 554456 w 3993692"/>
                <a:gd name="connsiteY69" fmla="*/ 2358534 h 2645137"/>
                <a:gd name="connsiteX70" fmla="*/ 527160 w 3993692"/>
                <a:gd name="connsiteY70" fmla="*/ 2317591 h 2645137"/>
                <a:gd name="connsiteX71" fmla="*/ 472569 w 3993692"/>
                <a:gd name="connsiteY71" fmla="*/ 2194761 h 2645137"/>
                <a:gd name="connsiteX72" fmla="*/ 431626 w 3993692"/>
                <a:gd name="connsiteY72" fmla="*/ 2099227 h 2645137"/>
                <a:gd name="connsiteX73" fmla="*/ 404331 w 3993692"/>
                <a:gd name="connsiteY73" fmla="*/ 2058284 h 2645137"/>
                <a:gd name="connsiteX74" fmla="*/ 377035 w 3993692"/>
                <a:gd name="connsiteY74" fmla="*/ 1976397 h 2645137"/>
                <a:gd name="connsiteX75" fmla="*/ 295148 w 3993692"/>
                <a:gd name="connsiteY75" fmla="*/ 1853567 h 2645137"/>
                <a:gd name="connsiteX76" fmla="*/ 240557 w 3993692"/>
                <a:gd name="connsiteY76" fmla="*/ 1771681 h 2645137"/>
                <a:gd name="connsiteX77" fmla="*/ 199614 w 3993692"/>
                <a:gd name="connsiteY77" fmla="*/ 1730737 h 2645137"/>
                <a:gd name="connsiteX78" fmla="*/ 145023 w 3993692"/>
                <a:gd name="connsiteY78" fmla="*/ 1648851 h 2645137"/>
                <a:gd name="connsiteX79" fmla="*/ 131375 w 3993692"/>
                <a:gd name="connsiteY79" fmla="*/ 1607908 h 2645137"/>
                <a:gd name="connsiteX80" fmla="*/ 76784 w 3993692"/>
                <a:gd name="connsiteY80" fmla="*/ 1526021 h 2645137"/>
                <a:gd name="connsiteX81" fmla="*/ 49489 w 3993692"/>
                <a:gd name="connsiteY81" fmla="*/ 1485078 h 2645137"/>
                <a:gd name="connsiteX82" fmla="*/ 22193 w 3993692"/>
                <a:gd name="connsiteY82" fmla="*/ 1403191 h 2645137"/>
                <a:gd name="connsiteX83" fmla="*/ 8545 w 3993692"/>
                <a:gd name="connsiteY83" fmla="*/ 1362248 h 2645137"/>
                <a:gd name="connsiteX84" fmla="*/ 8640 w 3993692"/>
                <a:gd name="connsiteY84" fmla="*/ 1130236 h 2645137"/>
                <a:gd name="connsiteX85" fmla="*/ 117728 w 3993692"/>
                <a:gd name="connsiteY85" fmla="*/ 939167 h 2645137"/>
                <a:gd name="connsiteX86" fmla="*/ 185966 w 3993692"/>
                <a:gd name="connsiteY86" fmla="*/ 829985 h 264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993692" h="2645137">
                  <a:moveTo>
                    <a:pt x="185966" y="829985"/>
                  </a:moveTo>
                  <a:cubicBezTo>
                    <a:pt x="229184" y="777669"/>
                    <a:pt x="333880" y="691233"/>
                    <a:pt x="377035" y="625269"/>
                  </a:cubicBezTo>
                  <a:cubicBezTo>
                    <a:pt x="420190" y="559305"/>
                    <a:pt x="420017" y="491066"/>
                    <a:pt x="444896" y="434200"/>
                  </a:cubicBezTo>
                  <a:cubicBezTo>
                    <a:pt x="469775" y="377334"/>
                    <a:pt x="456001" y="350039"/>
                    <a:pt x="526309" y="284075"/>
                  </a:cubicBezTo>
                  <a:cubicBezTo>
                    <a:pt x="596617" y="218111"/>
                    <a:pt x="723444" y="72535"/>
                    <a:pt x="866745" y="38416"/>
                  </a:cubicBezTo>
                  <a:cubicBezTo>
                    <a:pt x="1143777" y="2021"/>
                    <a:pt x="1129858" y="-11626"/>
                    <a:pt x="1237034" y="11120"/>
                  </a:cubicBezTo>
                  <a:cubicBezTo>
                    <a:pt x="1344210" y="33866"/>
                    <a:pt x="1437043" y="131675"/>
                    <a:pt x="1509799" y="174893"/>
                  </a:cubicBezTo>
                  <a:cubicBezTo>
                    <a:pt x="1582555" y="218111"/>
                    <a:pt x="1632629" y="252230"/>
                    <a:pt x="1673572" y="270427"/>
                  </a:cubicBezTo>
                  <a:cubicBezTo>
                    <a:pt x="1714515" y="288624"/>
                    <a:pt x="1728163" y="279526"/>
                    <a:pt x="1755459" y="284075"/>
                  </a:cubicBezTo>
                  <a:cubicBezTo>
                    <a:pt x="1814599" y="279526"/>
                    <a:pt x="1874291" y="279678"/>
                    <a:pt x="1932880" y="270427"/>
                  </a:cubicBezTo>
                  <a:cubicBezTo>
                    <a:pt x="1961300" y="265940"/>
                    <a:pt x="2014766" y="243131"/>
                    <a:pt x="2014766" y="243131"/>
                  </a:cubicBezTo>
                  <a:cubicBezTo>
                    <a:pt x="2105632" y="152267"/>
                    <a:pt x="2007772" y="237918"/>
                    <a:pt x="2096653" y="188540"/>
                  </a:cubicBezTo>
                  <a:cubicBezTo>
                    <a:pt x="2237432" y="110329"/>
                    <a:pt x="2126841" y="151181"/>
                    <a:pt x="2219483" y="120302"/>
                  </a:cubicBezTo>
                  <a:cubicBezTo>
                    <a:pt x="2233131" y="111203"/>
                    <a:pt x="2245437" y="99668"/>
                    <a:pt x="2260426" y="93006"/>
                  </a:cubicBezTo>
                  <a:cubicBezTo>
                    <a:pt x="2331415" y="61455"/>
                    <a:pt x="2360134" y="63165"/>
                    <a:pt x="2437847" y="52063"/>
                  </a:cubicBezTo>
                  <a:cubicBezTo>
                    <a:pt x="2468130" y="53440"/>
                    <a:pt x="2766452" y="60463"/>
                    <a:pt x="2860928" y="79358"/>
                  </a:cubicBezTo>
                  <a:cubicBezTo>
                    <a:pt x="2978291" y="102830"/>
                    <a:pt x="2907520" y="95831"/>
                    <a:pt x="2983757" y="133949"/>
                  </a:cubicBezTo>
                  <a:cubicBezTo>
                    <a:pt x="2996624" y="140383"/>
                    <a:pt x="3011053" y="143048"/>
                    <a:pt x="3024701" y="147597"/>
                  </a:cubicBezTo>
                  <a:cubicBezTo>
                    <a:pt x="3142034" y="225821"/>
                    <a:pt x="2993583" y="132039"/>
                    <a:pt x="3106587" y="188540"/>
                  </a:cubicBezTo>
                  <a:cubicBezTo>
                    <a:pt x="3121258" y="195876"/>
                    <a:pt x="3132542" y="209174"/>
                    <a:pt x="3147531" y="215836"/>
                  </a:cubicBezTo>
                  <a:cubicBezTo>
                    <a:pt x="3173823" y="227521"/>
                    <a:pt x="3229417" y="243131"/>
                    <a:pt x="3229417" y="243131"/>
                  </a:cubicBezTo>
                  <a:cubicBezTo>
                    <a:pt x="3256713" y="261328"/>
                    <a:pt x="3280182" y="287348"/>
                    <a:pt x="3311304" y="297722"/>
                  </a:cubicBezTo>
                  <a:cubicBezTo>
                    <a:pt x="3324952" y="302271"/>
                    <a:pt x="3339380" y="304936"/>
                    <a:pt x="3352247" y="311370"/>
                  </a:cubicBezTo>
                  <a:cubicBezTo>
                    <a:pt x="3366918" y="318706"/>
                    <a:pt x="3378519" y="331330"/>
                    <a:pt x="3393190" y="338666"/>
                  </a:cubicBezTo>
                  <a:cubicBezTo>
                    <a:pt x="3406057" y="345100"/>
                    <a:pt x="3421267" y="345880"/>
                    <a:pt x="3434134" y="352314"/>
                  </a:cubicBezTo>
                  <a:cubicBezTo>
                    <a:pt x="3448805" y="359649"/>
                    <a:pt x="3460406" y="372274"/>
                    <a:pt x="3475077" y="379609"/>
                  </a:cubicBezTo>
                  <a:cubicBezTo>
                    <a:pt x="3487944" y="386043"/>
                    <a:pt x="3503153" y="386823"/>
                    <a:pt x="3516020" y="393257"/>
                  </a:cubicBezTo>
                  <a:cubicBezTo>
                    <a:pt x="3621844" y="446169"/>
                    <a:pt x="3494995" y="399896"/>
                    <a:pt x="3597907" y="434200"/>
                  </a:cubicBezTo>
                  <a:cubicBezTo>
                    <a:pt x="3611555" y="447848"/>
                    <a:pt x="3623615" y="463294"/>
                    <a:pt x="3638850" y="475143"/>
                  </a:cubicBezTo>
                  <a:cubicBezTo>
                    <a:pt x="3664745" y="495283"/>
                    <a:pt x="3697540" y="506537"/>
                    <a:pt x="3720737" y="529734"/>
                  </a:cubicBezTo>
                  <a:cubicBezTo>
                    <a:pt x="3734385" y="543382"/>
                    <a:pt x="3746853" y="558322"/>
                    <a:pt x="3761680" y="570678"/>
                  </a:cubicBezTo>
                  <a:cubicBezTo>
                    <a:pt x="3774281" y="581179"/>
                    <a:pt x="3790022" y="587472"/>
                    <a:pt x="3802623" y="597973"/>
                  </a:cubicBezTo>
                  <a:cubicBezTo>
                    <a:pt x="3833416" y="623634"/>
                    <a:pt x="3851343" y="645702"/>
                    <a:pt x="3870862" y="679860"/>
                  </a:cubicBezTo>
                  <a:cubicBezTo>
                    <a:pt x="3880956" y="697524"/>
                    <a:pt x="3887690" y="717005"/>
                    <a:pt x="3898157" y="734451"/>
                  </a:cubicBezTo>
                  <a:cubicBezTo>
                    <a:pt x="3915035" y="762581"/>
                    <a:pt x="3942374" y="785216"/>
                    <a:pt x="3952748" y="816337"/>
                  </a:cubicBezTo>
                  <a:lnTo>
                    <a:pt x="3980044" y="898224"/>
                  </a:lnTo>
                  <a:cubicBezTo>
                    <a:pt x="3984593" y="939167"/>
                    <a:pt x="3993692" y="979859"/>
                    <a:pt x="3993692" y="1021054"/>
                  </a:cubicBezTo>
                  <a:cubicBezTo>
                    <a:pt x="3993692" y="1107609"/>
                    <a:pt x="3990357" y="1194422"/>
                    <a:pt x="3980044" y="1280361"/>
                  </a:cubicBezTo>
                  <a:cubicBezTo>
                    <a:pt x="3977608" y="1300657"/>
                    <a:pt x="3951578" y="1382290"/>
                    <a:pt x="3925453" y="1403191"/>
                  </a:cubicBezTo>
                  <a:cubicBezTo>
                    <a:pt x="3914220" y="1412178"/>
                    <a:pt x="3897377" y="1410405"/>
                    <a:pt x="3884510" y="1416839"/>
                  </a:cubicBezTo>
                  <a:cubicBezTo>
                    <a:pt x="3869839" y="1424174"/>
                    <a:pt x="3858237" y="1436799"/>
                    <a:pt x="3843566" y="1444134"/>
                  </a:cubicBezTo>
                  <a:cubicBezTo>
                    <a:pt x="3830699" y="1450568"/>
                    <a:pt x="3815490" y="1451348"/>
                    <a:pt x="3802623" y="1457782"/>
                  </a:cubicBezTo>
                  <a:cubicBezTo>
                    <a:pt x="3787952" y="1465118"/>
                    <a:pt x="3829698" y="1475980"/>
                    <a:pt x="3761680" y="1485078"/>
                  </a:cubicBezTo>
                  <a:cubicBezTo>
                    <a:pt x="3693662" y="1494176"/>
                    <a:pt x="3526647" y="1526021"/>
                    <a:pt x="3394514" y="1512373"/>
                  </a:cubicBezTo>
                  <a:cubicBezTo>
                    <a:pt x="3262381" y="1498725"/>
                    <a:pt x="3232738" y="1398642"/>
                    <a:pt x="2968881" y="1403191"/>
                  </a:cubicBezTo>
                  <a:cubicBezTo>
                    <a:pt x="2890676" y="1409708"/>
                    <a:pt x="2603690" y="1514648"/>
                    <a:pt x="2519734" y="1539669"/>
                  </a:cubicBezTo>
                  <a:cubicBezTo>
                    <a:pt x="2435778" y="1564690"/>
                    <a:pt x="2483339" y="1548767"/>
                    <a:pt x="2465142" y="1553316"/>
                  </a:cubicBezTo>
                  <a:cubicBezTo>
                    <a:pt x="2451494" y="1562415"/>
                    <a:pt x="2438870" y="1573276"/>
                    <a:pt x="2424199" y="1580612"/>
                  </a:cubicBezTo>
                  <a:cubicBezTo>
                    <a:pt x="2331330" y="1627047"/>
                    <a:pt x="2442262" y="1550557"/>
                    <a:pt x="2328665" y="1621555"/>
                  </a:cubicBezTo>
                  <a:cubicBezTo>
                    <a:pt x="2234236" y="1680573"/>
                    <a:pt x="2313570" y="1649334"/>
                    <a:pt x="2233131" y="1676146"/>
                  </a:cubicBezTo>
                  <a:cubicBezTo>
                    <a:pt x="2214934" y="1689794"/>
                    <a:pt x="2198885" y="1706918"/>
                    <a:pt x="2178540" y="1717090"/>
                  </a:cubicBezTo>
                  <a:cubicBezTo>
                    <a:pt x="2152805" y="1729957"/>
                    <a:pt x="2120593" y="1728425"/>
                    <a:pt x="2096653" y="1744385"/>
                  </a:cubicBezTo>
                  <a:cubicBezTo>
                    <a:pt x="1994993" y="1812160"/>
                    <a:pt x="2119857" y="1725049"/>
                    <a:pt x="2014766" y="1812624"/>
                  </a:cubicBezTo>
                  <a:cubicBezTo>
                    <a:pt x="2002165" y="1823124"/>
                    <a:pt x="1987471" y="1830821"/>
                    <a:pt x="1973823" y="1839919"/>
                  </a:cubicBezTo>
                  <a:cubicBezTo>
                    <a:pt x="1895602" y="1957255"/>
                    <a:pt x="1999756" y="1819174"/>
                    <a:pt x="1905584" y="1894511"/>
                  </a:cubicBezTo>
                  <a:cubicBezTo>
                    <a:pt x="1892776" y="1904757"/>
                    <a:pt x="1889887" y="1923856"/>
                    <a:pt x="1878289" y="1935454"/>
                  </a:cubicBezTo>
                  <a:cubicBezTo>
                    <a:pt x="1866690" y="1947052"/>
                    <a:pt x="1850993" y="1953651"/>
                    <a:pt x="1837345" y="1962749"/>
                  </a:cubicBezTo>
                  <a:cubicBezTo>
                    <a:pt x="1772048" y="2060695"/>
                    <a:pt x="1805951" y="2021439"/>
                    <a:pt x="1741811" y="2085579"/>
                  </a:cubicBezTo>
                  <a:cubicBezTo>
                    <a:pt x="1715710" y="2163881"/>
                    <a:pt x="1746854" y="2090793"/>
                    <a:pt x="1687220" y="2167466"/>
                  </a:cubicBezTo>
                  <a:cubicBezTo>
                    <a:pt x="1667080" y="2193361"/>
                    <a:pt x="1650826" y="2222057"/>
                    <a:pt x="1632629" y="2249352"/>
                  </a:cubicBezTo>
                  <a:cubicBezTo>
                    <a:pt x="1623530" y="2263000"/>
                    <a:pt x="1616933" y="2278698"/>
                    <a:pt x="1605334" y="2290296"/>
                  </a:cubicBezTo>
                  <a:cubicBezTo>
                    <a:pt x="1591686" y="2303944"/>
                    <a:pt x="1576746" y="2316412"/>
                    <a:pt x="1564390" y="2331239"/>
                  </a:cubicBezTo>
                  <a:cubicBezTo>
                    <a:pt x="1553889" y="2343840"/>
                    <a:pt x="1564328" y="2342612"/>
                    <a:pt x="1537095" y="2372182"/>
                  </a:cubicBezTo>
                  <a:cubicBezTo>
                    <a:pt x="1509863" y="2401752"/>
                    <a:pt x="1455680" y="2467717"/>
                    <a:pt x="1400995" y="2508660"/>
                  </a:cubicBezTo>
                  <a:cubicBezTo>
                    <a:pt x="1346310" y="2549603"/>
                    <a:pt x="1277283" y="2595096"/>
                    <a:pt x="1208981" y="2617842"/>
                  </a:cubicBezTo>
                  <a:cubicBezTo>
                    <a:pt x="1140679" y="2640588"/>
                    <a:pt x="1072617" y="2624778"/>
                    <a:pt x="991183" y="2645137"/>
                  </a:cubicBezTo>
                  <a:cubicBezTo>
                    <a:pt x="979750" y="2644320"/>
                    <a:pt x="806940" y="2599645"/>
                    <a:pt x="745525" y="2563251"/>
                  </a:cubicBezTo>
                  <a:cubicBezTo>
                    <a:pt x="684110" y="2526857"/>
                    <a:pt x="647716" y="2456343"/>
                    <a:pt x="622695" y="2426773"/>
                  </a:cubicBezTo>
                  <a:cubicBezTo>
                    <a:pt x="597674" y="2397203"/>
                    <a:pt x="606997" y="2397428"/>
                    <a:pt x="595399" y="2385830"/>
                  </a:cubicBezTo>
                  <a:cubicBezTo>
                    <a:pt x="583801" y="2374232"/>
                    <a:pt x="568104" y="2367633"/>
                    <a:pt x="554456" y="2358534"/>
                  </a:cubicBezTo>
                  <a:cubicBezTo>
                    <a:pt x="545357" y="2344886"/>
                    <a:pt x="533822" y="2332580"/>
                    <a:pt x="527160" y="2317591"/>
                  </a:cubicBezTo>
                  <a:cubicBezTo>
                    <a:pt x="462193" y="2171417"/>
                    <a:pt x="534344" y="2287424"/>
                    <a:pt x="472569" y="2194761"/>
                  </a:cubicBezTo>
                  <a:cubicBezTo>
                    <a:pt x="457257" y="2148824"/>
                    <a:pt x="458611" y="2146451"/>
                    <a:pt x="431626" y="2099227"/>
                  </a:cubicBezTo>
                  <a:cubicBezTo>
                    <a:pt x="423488" y="2084986"/>
                    <a:pt x="410993" y="2073273"/>
                    <a:pt x="404331" y="2058284"/>
                  </a:cubicBezTo>
                  <a:cubicBezTo>
                    <a:pt x="392646" y="2031992"/>
                    <a:pt x="392995" y="2000337"/>
                    <a:pt x="377035" y="1976397"/>
                  </a:cubicBezTo>
                  <a:lnTo>
                    <a:pt x="295148" y="1853567"/>
                  </a:lnTo>
                  <a:cubicBezTo>
                    <a:pt x="295145" y="1853562"/>
                    <a:pt x="240561" y="1771685"/>
                    <a:pt x="240557" y="1771681"/>
                  </a:cubicBezTo>
                  <a:lnTo>
                    <a:pt x="199614" y="1730737"/>
                  </a:lnTo>
                  <a:cubicBezTo>
                    <a:pt x="167162" y="1633385"/>
                    <a:pt x="213177" y="1751082"/>
                    <a:pt x="145023" y="1648851"/>
                  </a:cubicBezTo>
                  <a:cubicBezTo>
                    <a:pt x="137043" y="1636881"/>
                    <a:pt x="138361" y="1620484"/>
                    <a:pt x="131375" y="1607908"/>
                  </a:cubicBezTo>
                  <a:cubicBezTo>
                    <a:pt x="115443" y="1579231"/>
                    <a:pt x="94981" y="1553317"/>
                    <a:pt x="76784" y="1526021"/>
                  </a:cubicBezTo>
                  <a:cubicBezTo>
                    <a:pt x="67686" y="1512373"/>
                    <a:pt x="54676" y="1500639"/>
                    <a:pt x="49489" y="1485078"/>
                  </a:cubicBezTo>
                  <a:lnTo>
                    <a:pt x="22193" y="1403191"/>
                  </a:lnTo>
                  <a:cubicBezTo>
                    <a:pt x="17644" y="1389543"/>
                    <a:pt x="10804" y="1407740"/>
                    <a:pt x="8545" y="1362248"/>
                  </a:cubicBezTo>
                  <a:cubicBezTo>
                    <a:pt x="6286" y="1316756"/>
                    <a:pt x="-9557" y="1200750"/>
                    <a:pt x="8640" y="1130236"/>
                  </a:cubicBezTo>
                  <a:cubicBezTo>
                    <a:pt x="26837" y="1059723"/>
                    <a:pt x="88174" y="989209"/>
                    <a:pt x="117728" y="939167"/>
                  </a:cubicBezTo>
                  <a:cubicBezTo>
                    <a:pt x="147282" y="889125"/>
                    <a:pt x="142748" y="882301"/>
                    <a:pt x="185966" y="829985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7874308" y="4584511"/>
              <a:ext cx="2197357" cy="1282889"/>
            </a:xfrm>
            <a:custGeom>
              <a:avLst/>
              <a:gdLst>
                <a:gd name="connsiteX0" fmla="*/ 1010002 w 2197357"/>
                <a:gd name="connsiteY0" fmla="*/ 259307 h 1254701"/>
                <a:gd name="connsiteX1" fmla="*/ 1010002 w 2197357"/>
                <a:gd name="connsiteY1" fmla="*/ 259307 h 1254701"/>
                <a:gd name="connsiteX2" fmla="*/ 1119184 w 2197357"/>
                <a:gd name="connsiteY2" fmla="*/ 163773 h 1254701"/>
                <a:gd name="connsiteX3" fmla="*/ 1160127 w 2197357"/>
                <a:gd name="connsiteY3" fmla="*/ 150125 h 1254701"/>
                <a:gd name="connsiteX4" fmla="*/ 1255661 w 2197357"/>
                <a:gd name="connsiteY4" fmla="*/ 81886 h 1254701"/>
                <a:gd name="connsiteX5" fmla="*/ 1337548 w 2197357"/>
                <a:gd name="connsiteY5" fmla="*/ 54591 h 1254701"/>
                <a:gd name="connsiteX6" fmla="*/ 1487673 w 2197357"/>
                <a:gd name="connsiteY6" fmla="*/ 13648 h 1254701"/>
                <a:gd name="connsiteX7" fmla="*/ 1596855 w 2197357"/>
                <a:gd name="connsiteY7" fmla="*/ 0 h 1254701"/>
                <a:gd name="connsiteX8" fmla="*/ 1842515 w 2197357"/>
                <a:gd name="connsiteY8" fmla="*/ 13648 h 1254701"/>
                <a:gd name="connsiteX9" fmla="*/ 1883458 w 2197357"/>
                <a:gd name="connsiteY9" fmla="*/ 27295 h 1254701"/>
                <a:gd name="connsiteX10" fmla="*/ 1992641 w 2197357"/>
                <a:gd name="connsiteY10" fmla="*/ 54591 h 1254701"/>
                <a:gd name="connsiteX11" fmla="*/ 2033584 w 2197357"/>
                <a:gd name="connsiteY11" fmla="*/ 81886 h 1254701"/>
                <a:gd name="connsiteX12" fmla="*/ 2074527 w 2197357"/>
                <a:gd name="connsiteY12" fmla="*/ 95534 h 1254701"/>
                <a:gd name="connsiteX13" fmla="*/ 2115470 w 2197357"/>
                <a:gd name="connsiteY13" fmla="*/ 136477 h 1254701"/>
                <a:gd name="connsiteX14" fmla="*/ 2129118 w 2197357"/>
                <a:gd name="connsiteY14" fmla="*/ 177421 h 1254701"/>
                <a:gd name="connsiteX15" fmla="*/ 2170061 w 2197357"/>
                <a:gd name="connsiteY15" fmla="*/ 204716 h 1254701"/>
                <a:gd name="connsiteX16" fmla="*/ 2197357 w 2197357"/>
                <a:gd name="connsiteY16" fmla="*/ 286603 h 1254701"/>
                <a:gd name="connsiteX17" fmla="*/ 2183709 w 2197357"/>
                <a:gd name="connsiteY17" fmla="*/ 477671 h 1254701"/>
                <a:gd name="connsiteX18" fmla="*/ 2156414 w 2197357"/>
                <a:gd name="connsiteY18" fmla="*/ 586854 h 1254701"/>
                <a:gd name="connsiteX19" fmla="*/ 2142766 w 2197357"/>
                <a:gd name="connsiteY19" fmla="*/ 641445 h 1254701"/>
                <a:gd name="connsiteX20" fmla="*/ 2074527 w 2197357"/>
                <a:gd name="connsiteY20" fmla="*/ 723331 h 1254701"/>
                <a:gd name="connsiteX21" fmla="*/ 2019936 w 2197357"/>
                <a:gd name="connsiteY21" fmla="*/ 791570 h 1254701"/>
                <a:gd name="connsiteX22" fmla="*/ 1842515 w 2197357"/>
                <a:gd name="connsiteY22" fmla="*/ 914400 h 1254701"/>
                <a:gd name="connsiteX23" fmla="*/ 1801572 w 2197357"/>
                <a:gd name="connsiteY23" fmla="*/ 928048 h 1254701"/>
                <a:gd name="connsiteX24" fmla="*/ 1746981 w 2197357"/>
                <a:gd name="connsiteY24" fmla="*/ 955343 h 1254701"/>
                <a:gd name="connsiteX25" fmla="*/ 1719685 w 2197357"/>
                <a:gd name="connsiteY25" fmla="*/ 996286 h 1254701"/>
                <a:gd name="connsiteX26" fmla="*/ 1624151 w 2197357"/>
                <a:gd name="connsiteY26" fmla="*/ 1023582 h 1254701"/>
                <a:gd name="connsiteX27" fmla="*/ 1569560 w 2197357"/>
                <a:gd name="connsiteY27" fmla="*/ 1050877 h 1254701"/>
                <a:gd name="connsiteX28" fmla="*/ 1528617 w 2197357"/>
                <a:gd name="connsiteY28" fmla="*/ 1078173 h 1254701"/>
                <a:gd name="connsiteX29" fmla="*/ 1460378 w 2197357"/>
                <a:gd name="connsiteY29" fmla="*/ 1091821 h 1254701"/>
                <a:gd name="connsiteX30" fmla="*/ 1405787 w 2197357"/>
                <a:gd name="connsiteY30" fmla="*/ 1105469 h 1254701"/>
                <a:gd name="connsiteX31" fmla="*/ 1323900 w 2197357"/>
                <a:gd name="connsiteY31" fmla="*/ 1132764 h 1254701"/>
                <a:gd name="connsiteX32" fmla="*/ 1269309 w 2197357"/>
                <a:gd name="connsiteY32" fmla="*/ 1146412 h 1254701"/>
                <a:gd name="connsiteX33" fmla="*/ 1228366 w 2197357"/>
                <a:gd name="connsiteY33" fmla="*/ 1160060 h 1254701"/>
                <a:gd name="connsiteX34" fmla="*/ 982706 w 2197357"/>
                <a:gd name="connsiteY34" fmla="*/ 1187355 h 1254701"/>
                <a:gd name="connsiteX35" fmla="*/ 764342 w 2197357"/>
                <a:gd name="connsiteY35" fmla="*/ 1228298 h 1254701"/>
                <a:gd name="connsiteX36" fmla="*/ 300318 w 2197357"/>
                <a:gd name="connsiteY36" fmla="*/ 1228298 h 1254701"/>
                <a:gd name="connsiteX37" fmla="*/ 204784 w 2197357"/>
                <a:gd name="connsiteY37" fmla="*/ 1201003 h 1254701"/>
                <a:gd name="connsiteX38" fmla="*/ 122897 w 2197357"/>
                <a:gd name="connsiteY38" fmla="*/ 1132764 h 1254701"/>
                <a:gd name="connsiteX39" fmla="*/ 68306 w 2197357"/>
                <a:gd name="connsiteY39" fmla="*/ 1050877 h 1254701"/>
                <a:gd name="connsiteX40" fmla="*/ 41011 w 2197357"/>
                <a:gd name="connsiteY40" fmla="*/ 1009934 h 1254701"/>
                <a:gd name="connsiteX41" fmla="*/ 13715 w 2197357"/>
                <a:gd name="connsiteY41" fmla="*/ 928048 h 1254701"/>
                <a:gd name="connsiteX42" fmla="*/ 13715 w 2197357"/>
                <a:gd name="connsiteY42" fmla="*/ 641445 h 1254701"/>
                <a:gd name="connsiteX43" fmla="*/ 27363 w 2197357"/>
                <a:gd name="connsiteY43" fmla="*/ 600501 h 1254701"/>
                <a:gd name="connsiteX44" fmla="*/ 136545 w 2197357"/>
                <a:gd name="connsiteY44" fmla="*/ 504967 h 1254701"/>
                <a:gd name="connsiteX45" fmla="*/ 177488 w 2197357"/>
                <a:gd name="connsiteY45" fmla="*/ 491319 h 1254701"/>
                <a:gd name="connsiteX46" fmla="*/ 218432 w 2197357"/>
                <a:gd name="connsiteY46" fmla="*/ 464024 h 1254701"/>
                <a:gd name="connsiteX47" fmla="*/ 286670 w 2197357"/>
                <a:gd name="connsiteY47" fmla="*/ 450376 h 1254701"/>
                <a:gd name="connsiteX48" fmla="*/ 368557 w 2197357"/>
                <a:gd name="connsiteY48" fmla="*/ 423080 h 1254701"/>
                <a:gd name="connsiteX49" fmla="*/ 409500 w 2197357"/>
                <a:gd name="connsiteY49" fmla="*/ 395785 h 1254701"/>
                <a:gd name="connsiteX50" fmla="*/ 477739 w 2197357"/>
                <a:gd name="connsiteY50" fmla="*/ 382137 h 1254701"/>
                <a:gd name="connsiteX51" fmla="*/ 518682 w 2197357"/>
                <a:gd name="connsiteY51" fmla="*/ 368489 h 1254701"/>
                <a:gd name="connsiteX52" fmla="*/ 627864 w 2197357"/>
                <a:gd name="connsiteY52" fmla="*/ 341194 h 1254701"/>
                <a:gd name="connsiteX53" fmla="*/ 668808 w 2197357"/>
                <a:gd name="connsiteY53" fmla="*/ 327546 h 1254701"/>
                <a:gd name="connsiteX54" fmla="*/ 764342 w 2197357"/>
                <a:gd name="connsiteY54" fmla="*/ 313898 h 1254701"/>
                <a:gd name="connsiteX55" fmla="*/ 805285 w 2197357"/>
                <a:gd name="connsiteY55" fmla="*/ 300251 h 1254701"/>
                <a:gd name="connsiteX56" fmla="*/ 941763 w 2197357"/>
                <a:gd name="connsiteY56" fmla="*/ 272955 h 1254701"/>
                <a:gd name="connsiteX57" fmla="*/ 1010002 w 2197357"/>
                <a:gd name="connsiteY57" fmla="*/ 259307 h 125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197357" h="1254701">
                  <a:moveTo>
                    <a:pt x="1010002" y="259307"/>
                  </a:moveTo>
                  <a:lnTo>
                    <a:pt x="1010002" y="259307"/>
                  </a:lnTo>
                  <a:cubicBezTo>
                    <a:pt x="1046396" y="227462"/>
                    <a:pt x="1080074" y="192217"/>
                    <a:pt x="1119184" y="163773"/>
                  </a:cubicBezTo>
                  <a:cubicBezTo>
                    <a:pt x="1130818" y="155312"/>
                    <a:pt x="1147637" y="157262"/>
                    <a:pt x="1160127" y="150125"/>
                  </a:cubicBezTo>
                  <a:cubicBezTo>
                    <a:pt x="1177758" y="140050"/>
                    <a:pt x="1231907" y="92443"/>
                    <a:pt x="1255661" y="81886"/>
                  </a:cubicBezTo>
                  <a:cubicBezTo>
                    <a:pt x="1281953" y="70201"/>
                    <a:pt x="1310252" y="63689"/>
                    <a:pt x="1337548" y="54591"/>
                  </a:cubicBezTo>
                  <a:cubicBezTo>
                    <a:pt x="1385752" y="38523"/>
                    <a:pt x="1438405" y="19807"/>
                    <a:pt x="1487673" y="13648"/>
                  </a:cubicBezTo>
                  <a:lnTo>
                    <a:pt x="1596855" y="0"/>
                  </a:lnTo>
                  <a:cubicBezTo>
                    <a:pt x="1678742" y="4549"/>
                    <a:pt x="1760871" y="5873"/>
                    <a:pt x="1842515" y="13648"/>
                  </a:cubicBezTo>
                  <a:cubicBezTo>
                    <a:pt x="1856836" y="15012"/>
                    <a:pt x="1869579" y="23510"/>
                    <a:pt x="1883458" y="27295"/>
                  </a:cubicBezTo>
                  <a:cubicBezTo>
                    <a:pt x="1919651" y="37166"/>
                    <a:pt x="1992641" y="54591"/>
                    <a:pt x="1992641" y="54591"/>
                  </a:cubicBezTo>
                  <a:cubicBezTo>
                    <a:pt x="2006289" y="63689"/>
                    <a:pt x="2018913" y="74551"/>
                    <a:pt x="2033584" y="81886"/>
                  </a:cubicBezTo>
                  <a:cubicBezTo>
                    <a:pt x="2046451" y="88320"/>
                    <a:pt x="2062557" y="87554"/>
                    <a:pt x="2074527" y="95534"/>
                  </a:cubicBezTo>
                  <a:cubicBezTo>
                    <a:pt x="2090586" y="106240"/>
                    <a:pt x="2101822" y="122829"/>
                    <a:pt x="2115470" y="136477"/>
                  </a:cubicBezTo>
                  <a:cubicBezTo>
                    <a:pt x="2120019" y="150125"/>
                    <a:pt x="2120131" y="166187"/>
                    <a:pt x="2129118" y="177421"/>
                  </a:cubicBezTo>
                  <a:cubicBezTo>
                    <a:pt x="2139364" y="190229"/>
                    <a:pt x="2161368" y="190807"/>
                    <a:pt x="2170061" y="204716"/>
                  </a:cubicBezTo>
                  <a:cubicBezTo>
                    <a:pt x="2185310" y="229115"/>
                    <a:pt x="2197357" y="286603"/>
                    <a:pt x="2197357" y="286603"/>
                  </a:cubicBezTo>
                  <a:cubicBezTo>
                    <a:pt x="2192808" y="350292"/>
                    <a:pt x="2190393" y="414170"/>
                    <a:pt x="2183709" y="477671"/>
                  </a:cubicBezTo>
                  <a:cubicBezTo>
                    <a:pt x="2176773" y="543560"/>
                    <a:pt x="2171483" y="534109"/>
                    <a:pt x="2156414" y="586854"/>
                  </a:cubicBezTo>
                  <a:cubicBezTo>
                    <a:pt x="2151261" y="604889"/>
                    <a:pt x="2150155" y="624205"/>
                    <a:pt x="2142766" y="641445"/>
                  </a:cubicBezTo>
                  <a:cubicBezTo>
                    <a:pt x="2128516" y="674695"/>
                    <a:pt x="2099120" y="698738"/>
                    <a:pt x="2074527" y="723331"/>
                  </a:cubicBezTo>
                  <a:cubicBezTo>
                    <a:pt x="2054455" y="783547"/>
                    <a:pt x="2074260" y="752062"/>
                    <a:pt x="2019936" y="791570"/>
                  </a:cubicBezTo>
                  <a:cubicBezTo>
                    <a:pt x="1957417" y="837039"/>
                    <a:pt x="1910181" y="880567"/>
                    <a:pt x="1842515" y="914400"/>
                  </a:cubicBezTo>
                  <a:cubicBezTo>
                    <a:pt x="1829648" y="920834"/>
                    <a:pt x="1814795" y="922381"/>
                    <a:pt x="1801572" y="928048"/>
                  </a:cubicBezTo>
                  <a:cubicBezTo>
                    <a:pt x="1782872" y="936062"/>
                    <a:pt x="1765178" y="946245"/>
                    <a:pt x="1746981" y="955343"/>
                  </a:cubicBezTo>
                  <a:cubicBezTo>
                    <a:pt x="1737882" y="968991"/>
                    <a:pt x="1732493" y="986039"/>
                    <a:pt x="1719685" y="996286"/>
                  </a:cubicBezTo>
                  <a:cubicBezTo>
                    <a:pt x="1709980" y="1004050"/>
                    <a:pt x="1628767" y="1021851"/>
                    <a:pt x="1624151" y="1023582"/>
                  </a:cubicBezTo>
                  <a:cubicBezTo>
                    <a:pt x="1605102" y="1030725"/>
                    <a:pt x="1587224" y="1040783"/>
                    <a:pt x="1569560" y="1050877"/>
                  </a:cubicBezTo>
                  <a:cubicBezTo>
                    <a:pt x="1555319" y="1059015"/>
                    <a:pt x="1543975" y="1072414"/>
                    <a:pt x="1528617" y="1078173"/>
                  </a:cubicBezTo>
                  <a:cubicBezTo>
                    <a:pt x="1506897" y="1086318"/>
                    <a:pt x="1483022" y="1086789"/>
                    <a:pt x="1460378" y="1091821"/>
                  </a:cubicBezTo>
                  <a:cubicBezTo>
                    <a:pt x="1442068" y="1095890"/>
                    <a:pt x="1423753" y="1100079"/>
                    <a:pt x="1405787" y="1105469"/>
                  </a:cubicBezTo>
                  <a:cubicBezTo>
                    <a:pt x="1378228" y="1113737"/>
                    <a:pt x="1351813" y="1125786"/>
                    <a:pt x="1323900" y="1132764"/>
                  </a:cubicBezTo>
                  <a:cubicBezTo>
                    <a:pt x="1305703" y="1137313"/>
                    <a:pt x="1287344" y="1141259"/>
                    <a:pt x="1269309" y="1146412"/>
                  </a:cubicBezTo>
                  <a:cubicBezTo>
                    <a:pt x="1255477" y="1150364"/>
                    <a:pt x="1242409" y="1156939"/>
                    <a:pt x="1228366" y="1160060"/>
                  </a:cubicBezTo>
                  <a:cubicBezTo>
                    <a:pt x="1146821" y="1178181"/>
                    <a:pt x="1066410" y="1180379"/>
                    <a:pt x="982706" y="1187355"/>
                  </a:cubicBezTo>
                  <a:cubicBezTo>
                    <a:pt x="837942" y="1223547"/>
                    <a:pt x="910748" y="1209998"/>
                    <a:pt x="764342" y="1228298"/>
                  </a:cubicBezTo>
                  <a:cubicBezTo>
                    <a:pt x="582129" y="1273852"/>
                    <a:pt x="693159" y="1251406"/>
                    <a:pt x="300318" y="1228298"/>
                  </a:cubicBezTo>
                  <a:cubicBezTo>
                    <a:pt x="290403" y="1227715"/>
                    <a:pt x="218552" y="1207887"/>
                    <a:pt x="204784" y="1201003"/>
                  </a:cubicBezTo>
                  <a:cubicBezTo>
                    <a:pt x="176112" y="1186667"/>
                    <a:pt x="142103" y="1157457"/>
                    <a:pt x="122897" y="1132764"/>
                  </a:cubicBezTo>
                  <a:cubicBezTo>
                    <a:pt x="102756" y="1106869"/>
                    <a:pt x="86503" y="1078173"/>
                    <a:pt x="68306" y="1050877"/>
                  </a:cubicBezTo>
                  <a:cubicBezTo>
                    <a:pt x="59208" y="1037229"/>
                    <a:pt x="46198" y="1025495"/>
                    <a:pt x="41011" y="1009934"/>
                  </a:cubicBezTo>
                  <a:lnTo>
                    <a:pt x="13715" y="928048"/>
                  </a:lnTo>
                  <a:cubicBezTo>
                    <a:pt x="27" y="777479"/>
                    <a:pt x="-8663" y="786897"/>
                    <a:pt x="13715" y="641445"/>
                  </a:cubicBezTo>
                  <a:cubicBezTo>
                    <a:pt x="15903" y="627226"/>
                    <a:pt x="20929" y="613368"/>
                    <a:pt x="27363" y="600501"/>
                  </a:cubicBezTo>
                  <a:cubicBezTo>
                    <a:pt x="49654" y="555918"/>
                    <a:pt x="87412" y="521345"/>
                    <a:pt x="136545" y="504967"/>
                  </a:cubicBezTo>
                  <a:cubicBezTo>
                    <a:pt x="150193" y="500418"/>
                    <a:pt x="164621" y="497753"/>
                    <a:pt x="177488" y="491319"/>
                  </a:cubicBezTo>
                  <a:cubicBezTo>
                    <a:pt x="192159" y="483984"/>
                    <a:pt x="203074" y="469783"/>
                    <a:pt x="218432" y="464024"/>
                  </a:cubicBezTo>
                  <a:cubicBezTo>
                    <a:pt x="240152" y="455879"/>
                    <a:pt x="264291" y="456480"/>
                    <a:pt x="286670" y="450376"/>
                  </a:cubicBezTo>
                  <a:cubicBezTo>
                    <a:pt x="314428" y="442805"/>
                    <a:pt x="344617" y="439040"/>
                    <a:pt x="368557" y="423080"/>
                  </a:cubicBezTo>
                  <a:cubicBezTo>
                    <a:pt x="382205" y="413982"/>
                    <a:pt x="394142" y="401544"/>
                    <a:pt x="409500" y="395785"/>
                  </a:cubicBezTo>
                  <a:cubicBezTo>
                    <a:pt x="431220" y="387640"/>
                    <a:pt x="455235" y="387763"/>
                    <a:pt x="477739" y="382137"/>
                  </a:cubicBezTo>
                  <a:cubicBezTo>
                    <a:pt x="491695" y="378648"/>
                    <a:pt x="504803" y="372274"/>
                    <a:pt x="518682" y="368489"/>
                  </a:cubicBezTo>
                  <a:cubicBezTo>
                    <a:pt x="554874" y="358618"/>
                    <a:pt x="592275" y="353057"/>
                    <a:pt x="627864" y="341194"/>
                  </a:cubicBezTo>
                  <a:cubicBezTo>
                    <a:pt x="641512" y="336645"/>
                    <a:pt x="654701" y="330367"/>
                    <a:pt x="668808" y="327546"/>
                  </a:cubicBezTo>
                  <a:cubicBezTo>
                    <a:pt x="700351" y="321237"/>
                    <a:pt x="732497" y="318447"/>
                    <a:pt x="764342" y="313898"/>
                  </a:cubicBezTo>
                  <a:cubicBezTo>
                    <a:pt x="777990" y="309349"/>
                    <a:pt x="791268" y="303486"/>
                    <a:pt x="805285" y="300251"/>
                  </a:cubicBezTo>
                  <a:cubicBezTo>
                    <a:pt x="850491" y="289819"/>
                    <a:pt x="897750" y="287626"/>
                    <a:pt x="941763" y="272955"/>
                  </a:cubicBezTo>
                  <a:cubicBezTo>
                    <a:pt x="995653" y="254991"/>
                    <a:pt x="998629" y="261582"/>
                    <a:pt x="1010002" y="259307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727963" y="3660129"/>
              <a:ext cx="981525" cy="884577"/>
            </a:xfrm>
            <a:custGeom>
              <a:avLst/>
              <a:gdLst>
                <a:gd name="connsiteX0" fmla="*/ 177421 w 947320"/>
                <a:gd name="connsiteY0" fmla="*/ 0 h 846161"/>
                <a:gd name="connsiteX1" fmla="*/ 177421 w 947320"/>
                <a:gd name="connsiteY1" fmla="*/ 0 h 846161"/>
                <a:gd name="connsiteX2" fmla="*/ 81886 w 947320"/>
                <a:gd name="connsiteY2" fmla="*/ 68239 h 846161"/>
                <a:gd name="connsiteX3" fmla="*/ 27295 w 947320"/>
                <a:gd name="connsiteY3" fmla="*/ 191068 h 846161"/>
                <a:gd name="connsiteX4" fmla="*/ 0 w 947320"/>
                <a:gd name="connsiteY4" fmla="*/ 300251 h 846161"/>
                <a:gd name="connsiteX5" fmla="*/ 13648 w 947320"/>
                <a:gd name="connsiteY5" fmla="*/ 614149 h 846161"/>
                <a:gd name="connsiteX6" fmla="*/ 40943 w 947320"/>
                <a:gd name="connsiteY6" fmla="*/ 655092 h 846161"/>
                <a:gd name="connsiteX7" fmla="*/ 81886 w 947320"/>
                <a:gd name="connsiteY7" fmla="*/ 668740 h 846161"/>
                <a:gd name="connsiteX8" fmla="*/ 109182 w 947320"/>
                <a:gd name="connsiteY8" fmla="*/ 709683 h 846161"/>
                <a:gd name="connsiteX9" fmla="*/ 191068 w 947320"/>
                <a:gd name="connsiteY9" fmla="*/ 736979 h 846161"/>
                <a:gd name="connsiteX10" fmla="*/ 232012 w 947320"/>
                <a:gd name="connsiteY10" fmla="*/ 764274 h 846161"/>
                <a:gd name="connsiteX11" fmla="*/ 354842 w 947320"/>
                <a:gd name="connsiteY11" fmla="*/ 805218 h 846161"/>
                <a:gd name="connsiteX12" fmla="*/ 436728 w 947320"/>
                <a:gd name="connsiteY12" fmla="*/ 832513 h 846161"/>
                <a:gd name="connsiteX13" fmla="*/ 477671 w 947320"/>
                <a:gd name="connsiteY13" fmla="*/ 846161 h 846161"/>
                <a:gd name="connsiteX14" fmla="*/ 696036 w 947320"/>
                <a:gd name="connsiteY14" fmla="*/ 832513 h 846161"/>
                <a:gd name="connsiteX15" fmla="*/ 736979 w 947320"/>
                <a:gd name="connsiteY15" fmla="*/ 818865 h 846161"/>
                <a:gd name="connsiteX16" fmla="*/ 818865 w 947320"/>
                <a:gd name="connsiteY16" fmla="*/ 764274 h 846161"/>
                <a:gd name="connsiteX17" fmla="*/ 859809 w 947320"/>
                <a:gd name="connsiteY17" fmla="*/ 736979 h 846161"/>
                <a:gd name="connsiteX18" fmla="*/ 900752 w 947320"/>
                <a:gd name="connsiteY18" fmla="*/ 709683 h 846161"/>
                <a:gd name="connsiteX19" fmla="*/ 928048 w 947320"/>
                <a:gd name="connsiteY19" fmla="*/ 668740 h 846161"/>
                <a:gd name="connsiteX20" fmla="*/ 928048 w 947320"/>
                <a:gd name="connsiteY20" fmla="*/ 395785 h 846161"/>
                <a:gd name="connsiteX21" fmla="*/ 900752 w 947320"/>
                <a:gd name="connsiteY21" fmla="*/ 313898 h 846161"/>
                <a:gd name="connsiteX22" fmla="*/ 859809 w 947320"/>
                <a:gd name="connsiteY22" fmla="*/ 272955 h 846161"/>
                <a:gd name="connsiteX23" fmla="*/ 791570 w 947320"/>
                <a:gd name="connsiteY23" fmla="*/ 163773 h 846161"/>
                <a:gd name="connsiteX24" fmla="*/ 723331 w 947320"/>
                <a:gd name="connsiteY24" fmla="*/ 109182 h 846161"/>
                <a:gd name="connsiteX25" fmla="*/ 600501 w 947320"/>
                <a:gd name="connsiteY25" fmla="*/ 40943 h 846161"/>
                <a:gd name="connsiteX26" fmla="*/ 395785 w 947320"/>
                <a:gd name="connsiteY26" fmla="*/ 27295 h 846161"/>
                <a:gd name="connsiteX27" fmla="*/ 177421 w 947320"/>
                <a:gd name="connsiteY27" fmla="*/ 0 h 846161"/>
                <a:gd name="connsiteX0" fmla="*/ 395785 w 947320"/>
                <a:gd name="connsiteY0" fmla="*/ 28381 h 847247"/>
                <a:gd name="connsiteX1" fmla="*/ 177421 w 947320"/>
                <a:gd name="connsiteY1" fmla="*/ 1086 h 847247"/>
                <a:gd name="connsiteX2" fmla="*/ 81886 w 947320"/>
                <a:gd name="connsiteY2" fmla="*/ 69325 h 847247"/>
                <a:gd name="connsiteX3" fmla="*/ 27295 w 947320"/>
                <a:gd name="connsiteY3" fmla="*/ 192154 h 847247"/>
                <a:gd name="connsiteX4" fmla="*/ 0 w 947320"/>
                <a:gd name="connsiteY4" fmla="*/ 301337 h 847247"/>
                <a:gd name="connsiteX5" fmla="*/ 13648 w 947320"/>
                <a:gd name="connsiteY5" fmla="*/ 615235 h 847247"/>
                <a:gd name="connsiteX6" fmla="*/ 40943 w 947320"/>
                <a:gd name="connsiteY6" fmla="*/ 656178 h 847247"/>
                <a:gd name="connsiteX7" fmla="*/ 81886 w 947320"/>
                <a:gd name="connsiteY7" fmla="*/ 669826 h 847247"/>
                <a:gd name="connsiteX8" fmla="*/ 109182 w 947320"/>
                <a:gd name="connsiteY8" fmla="*/ 710769 h 847247"/>
                <a:gd name="connsiteX9" fmla="*/ 191068 w 947320"/>
                <a:gd name="connsiteY9" fmla="*/ 738065 h 847247"/>
                <a:gd name="connsiteX10" fmla="*/ 232012 w 947320"/>
                <a:gd name="connsiteY10" fmla="*/ 765360 h 847247"/>
                <a:gd name="connsiteX11" fmla="*/ 354842 w 947320"/>
                <a:gd name="connsiteY11" fmla="*/ 806304 h 847247"/>
                <a:gd name="connsiteX12" fmla="*/ 436728 w 947320"/>
                <a:gd name="connsiteY12" fmla="*/ 833599 h 847247"/>
                <a:gd name="connsiteX13" fmla="*/ 477671 w 947320"/>
                <a:gd name="connsiteY13" fmla="*/ 847247 h 847247"/>
                <a:gd name="connsiteX14" fmla="*/ 696036 w 947320"/>
                <a:gd name="connsiteY14" fmla="*/ 833599 h 847247"/>
                <a:gd name="connsiteX15" fmla="*/ 736979 w 947320"/>
                <a:gd name="connsiteY15" fmla="*/ 819951 h 847247"/>
                <a:gd name="connsiteX16" fmla="*/ 818865 w 947320"/>
                <a:gd name="connsiteY16" fmla="*/ 765360 h 847247"/>
                <a:gd name="connsiteX17" fmla="*/ 859809 w 947320"/>
                <a:gd name="connsiteY17" fmla="*/ 738065 h 847247"/>
                <a:gd name="connsiteX18" fmla="*/ 900752 w 947320"/>
                <a:gd name="connsiteY18" fmla="*/ 710769 h 847247"/>
                <a:gd name="connsiteX19" fmla="*/ 928048 w 947320"/>
                <a:gd name="connsiteY19" fmla="*/ 669826 h 847247"/>
                <a:gd name="connsiteX20" fmla="*/ 928048 w 947320"/>
                <a:gd name="connsiteY20" fmla="*/ 396871 h 847247"/>
                <a:gd name="connsiteX21" fmla="*/ 900752 w 947320"/>
                <a:gd name="connsiteY21" fmla="*/ 314984 h 847247"/>
                <a:gd name="connsiteX22" fmla="*/ 859809 w 947320"/>
                <a:gd name="connsiteY22" fmla="*/ 274041 h 847247"/>
                <a:gd name="connsiteX23" fmla="*/ 791570 w 947320"/>
                <a:gd name="connsiteY23" fmla="*/ 164859 h 847247"/>
                <a:gd name="connsiteX24" fmla="*/ 723331 w 947320"/>
                <a:gd name="connsiteY24" fmla="*/ 110268 h 847247"/>
                <a:gd name="connsiteX25" fmla="*/ 600501 w 947320"/>
                <a:gd name="connsiteY25" fmla="*/ 42029 h 847247"/>
                <a:gd name="connsiteX26" fmla="*/ 395785 w 947320"/>
                <a:gd name="connsiteY26" fmla="*/ 28381 h 847247"/>
                <a:gd name="connsiteX0" fmla="*/ 395785 w 947320"/>
                <a:gd name="connsiteY0" fmla="*/ 0 h 818866"/>
                <a:gd name="connsiteX1" fmla="*/ 81886 w 947320"/>
                <a:gd name="connsiteY1" fmla="*/ 40944 h 818866"/>
                <a:gd name="connsiteX2" fmla="*/ 27295 w 947320"/>
                <a:gd name="connsiteY2" fmla="*/ 163773 h 818866"/>
                <a:gd name="connsiteX3" fmla="*/ 0 w 947320"/>
                <a:gd name="connsiteY3" fmla="*/ 272956 h 818866"/>
                <a:gd name="connsiteX4" fmla="*/ 13648 w 947320"/>
                <a:gd name="connsiteY4" fmla="*/ 586854 h 818866"/>
                <a:gd name="connsiteX5" fmla="*/ 40943 w 947320"/>
                <a:gd name="connsiteY5" fmla="*/ 627797 h 818866"/>
                <a:gd name="connsiteX6" fmla="*/ 81886 w 947320"/>
                <a:gd name="connsiteY6" fmla="*/ 641445 h 818866"/>
                <a:gd name="connsiteX7" fmla="*/ 109182 w 947320"/>
                <a:gd name="connsiteY7" fmla="*/ 682388 h 818866"/>
                <a:gd name="connsiteX8" fmla="*/ 191068 w 947320"/>
                <a:gd name="connsiteY8" fmla="*/ 709684 h 818866"/>
                <a:gd name="connsiteX9" fmla="*/ 232012 w 947320"/>
                <a:gd name="connsiteY9" fmla="*/ 736979 h 818866"/>
                <a:gd name="connsiteX10" fmla="*/ 354842 w 947320"/>
                <a:gd name="connsiteY10" fmla="*/ 777923 h 818866"/>
                <a:gd name="connsiteX11" fmla="*/ 436728 w 947320"/>
                <a:gd name="connsiteY11" fmla="*/ 805218 h 818866"/>
                <a:gd name="connsiteX12" fmla="*/ 477671 w 947320"/>
                <a:gd name="connsiteY12" fmla="*/ 818866 h 818866"/>
                <a:gd name="connsiteX13" fmla="*/ 696036 w 947320"/>
                <a:gd name="connsiteY13" fmla="*/ 805218 h 818866"/>
                <a:gd name="connsiteX14" fmla="*/ 736979 w 947320"/>
                <a:gd name="connsiteY14" fmla="*/ 791570 h 818866"/>
                <a:gd name="connsiteX15" fmla="*/ 818865 w 947320"/>
                <a:gd name="connsiteY15" fmla="*/ 736979 h 818866"/>
                <a:gd name="connsiteX16" fmla="*/ 859809 w 947320"/>
                <a:gd name="connsiteY16" fmla="*/ 709684 h 818866"/>
                <a:gd name="connsiteX17" fmla="*/ 900752 w 947320"/>
                <a:gd name="connsiteY17" fmla="*/ 682388 h 818866"/>
                <a:gd name="connsiteX18" fmla="*/ 928048 w 947320"/>
                <a:gd name="connsiteY18" fmla="*/ 641445 h 818866"/>
                <a:gd name="connsiteX19" fmla="*/ 928048 w 947320"/>
                <a:gd name="connsiteY19" fmla="*/ 368490 h 818866"/>
                <a:gd name="connsiteX20" fmla="*/ 900752 w 947320"/>
                <a:gd name="connsiteY20" fmla="*/ 286603 h 818866"/>
                <a:gd name="connsiteX21" fmla="*/ 859809 w 947320"/>
                <a:gd name="connsiteY21" fmla="*/ 245660 h 818866"/>
                <a:gd name="connsiteX22" fmla="*/ 791570 w 947320"/>
                <a:gd name="connsiteY22" fmla="*/ 136478 h 818866"/>
                <a:gd name="connsiteX23" fmla="*/ 723331 w 947320"/>
                <a:gd name="connsiteY23" fmla="*/ 81887 h 818866"/>
                <a:gd name="connsiteX24" fmla="*/ 600501 w 947320"/>
                <a:gd name="connsiteY24" fmla="*/ 13648 h 818866"/>
                <a:gd name="connsiteX25" fmla="*/ 395785 w 947320"/>
                <a:gd name="connsiteY25" fmla="*/ 0 h 818866"/>
                <a:gd name="connsiteX0" fmla="*/ 395785 w 947320"/>
                <a:gd name="connsiteY0" fmla="*/ 0 h 818866"/>
                <a:gd name="connsiteX1" fmla="*/ 150125 w 947320"/>
                <a:gd name="connsiteY1" fmla="*/ 27297 h 818866"/>
                <a:gd name="connsiteX2" fmla="*/ 27295 w 947320"/>
                <a:gd name="connsiteY2" fmla="*/ 163773 h 818866"/>
                <a:gd name="connsiteX3" fmla="*/ 0 w 947320"/>
                <a:gd name="connsiteY3" fmla="*/ 272956 h 818866"/>
                <a:gd name="connsiteX4" fmla="*/ 13648 w 947320"/>
                <a:gd name="connsiteY4" fmla="*/ 586854 h 818866"/>
                <a:gd name="connsiteX5" fmla="*/ 40943 w 947320"/>
                <a:gd name="connsiteY5" fmla="*/ 627797 h 818866"/>
                <a:gd name="connsiteX6" fmla="*/ 81886 w 947320"/>
                <a:gd name="connsiteY6" fmla="*/ 641445 h 818866"/>
                <a:gd name="connsiteX7" fmla="*/ 109182 w 947320"/>
                <a:gd name="connsiteY7" fmla="*/ 682388 h 818866"/>
                <a:gd name="connsiteX8" fmla="*/ 191068 w 947320"/>
                <a:gd name="connsiteY8" fmla="*/ 709684 h 818866"/>
                <a:gd name="connsiteX9" fmla="*/ 232012 w 947320"/>
                <a:gd name="connsiteY9" fmla="*/ 736979 h 818866"/>
                <a:gd name="connsiteX10" fmla="*/ 354842 w 947320"/>
                <a:gd name="connsiteY10" fmla="*/ 777923 h 818866"/>
                <a:gd name="connsiteX11" fmla="*/ 436728 w 947320"/>
                <a:gd name="connsiteY11" fmla="*/ 805218 h 818866"/>
                <a:gd name="connsiteX12" fmla="*/ 477671 w 947320"/>
                <a:gd name="connsiteY12" fmla="*/ 818866 h 818866"/>
                <a:gd name="connsiteX13" fmla="*/ 696036 w 947320"/>
                <a:gd name="connsiteY13" fmla="*/ 805218 h 818866"/>
                <a:gd name="connsiteX14" fmla="*/ 736979 w 947320"/>
                <a:gd name="connsiteY14" fmla="*/ 791570 h 818866"/>
                <a:gd name="connsiteX15" fmla="*/ 818865 w 947320"/>
                <a:gd name="connsiteY15" fmla="*/ 736979 h 818866"/>
                <a:gd name="connsiteX16" fmla="*/ 859809 w 947320"/>
                <a:gd name="connsiteY16" fmla="*/ 709684 h 818866"/>
                <a:gd name="connsiteX17" fmla="*/ 900752 w 947320"/>
                <a:gd name="connsiteY17" fmla="*/ 682388 h 818866"/>
                <a:gd name="connsiteX18" fmla="*/ 928048 w 947320"/>
                <a:gd name="connsiteY18" fmla="*/ 641445 h 818866"/>
                <a:gd name="connsiteX19" fmla="*/ 928048 w 947320"/>
                <a:gd name="connsiteY19" fmla="*/ 368490 h 818866"/>
                <a:gd name="connsiteX20" fmla="*/ 900752 w 947320"/>
                <a:gd name="connsiteY20" fmla="*/ 286603 h 818866"/>
                <a:gd name="connsiteX21" fmla="*/ 859809 w 947320"/>
                <a:gd name="connsiteY21" fmla="*/ 245660 h 818866"/>
                <a:gd name="connsiteX22" fmla="*/ 791570 w 947320"/>
                <a:gd name="connsiteY22" fmla="*/ 136478 h 818866"/>
                <a:gd name="connsiteX23" fmla="*/ 723331 w 947320"/>
                <a:gd name="connsiteY23" fmla="*/ 81887 h 818866"/>
                <a:gd name="connsiteX24" fmla="*/ 600501 w 947320"/>
                <a:gd name="connsiteY24" fmla="*/ 13648 h 818866"/>
                <a:gd name="connsiteX25" fmla="*/ 395785 w 947320"/>
                <a:gd name="connsiteY25" fmla="*/ 0 h 81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47320" h="818866">
                  <a:moveTo>
                    <a:pt x="395785" y="0"/>
                  </a:moveTo>
                  <a:cubicBezTo>
                    <a:pt x="309349" y="4549"/>
                    <a:pt x="211540" y="2"/>
                    <a:pt x="150125" y="27297"/>
                  </a:cubicBezTo>
                  <a:cubicBezTo>
                    <a:pt x="88710" y="54592"/>
                    <a:pt x="52316" y="122830"/>
                    <a:pt x="27295" y="163773"/>
                  </a:cubicBezTo>
                  <a:cubicBezTo>
                    <a:pt x="2274" y="204716"/>
                    <a:pt x="16466" y="190627"/>
                    <a:pt x="0" y="272956"/>
                  </a:cubicBezTo>
                  <a:cubicBezTo>
                    <a:pt x="4549" y="377589"/>
                    <a:pt x="1643" y="482813"/>
                    <a:pt x="13648" y="586854"/>
                  </a:cubicBezTo>
                  <a:cubicBezTo>
                    <a:pt x="15528" y="603148"/>
                    <a:pt x="28135" y="617550"/>
                    <a:pt x="40943" y="627797"/>
                  </a:cubicBezTo>
                  <a:cubicBezTo>
                    <a:pt x="52176" y="636784"/>
                    <a:pt x="68238" y="636896"/>
                    <a:pt x="81886" y="641445"/>
                  </a:cubicBezTo>
                  <a:cubicBezTo>
                    <a:pt x="90985" y="655093"/>
                    <a:pt x="95273" y="673695"/>
                    <a:pt x="109182" y="682388"/>
                  </a:cubicBezTo>
                  <a:cubicBezTo>
                    <a:pt x="133580" y="697637"/>
                    <a:pt x="167128" y="693725"/>
                    <a:pt x="191068" y="709684"/>
                  </a:cubicBezTo>
                  <a:cubicBezTo>
                    <a:pt x="204716" y="718782"/>
                    <a:pt x="217023" y="730317"/>
                    <a:pt x="232012" y="736979"/>
                  </a:cubicBezTo>
                  <a:cubicBezTo>
                    <a:pt x="232016" y="736981"/>
                    <a:pt x="334369" y="771099"/>
                    <a:pt x="354842" y="777923"/>
                  </a:cubicBezTo>
                  <a:lnTo>
                    <a:pt x="436728" y="805218"/>
                  </a:lnTo>
                  <a:lnTo>
                    <a:pt x="477671" y="818866"/>
                  </a:lnTo>
                  <a:cubicBezTo>
                    <a:pt x="550459" y="814317"/>
                    <a:pt x="623506" y="812853"/>
                    <a:pt x="696036" y="805218"/>
                  </a:cubicBezTo>
                  <a:cubicBezTo>
                    <a:pt x="710343" y="803712"/>
                    <a:pt x="724403" y="798556"/>
                    <a:pt x="736979" y="791570"/>
                  </a:cubicBezTo>
                  <a:cubicBezTo>
                    <a:pt x="765656" y="775638"/>
                    <a:pt x="791570" y="755176"/>
                    <a:pt x="818865" y="736979"/>
                  </a:cubicBezTo>
                  <a:lnTo>
                    <a:pt x="859809" y="709684"/>
                  </a:lnTo>
                  <a:lnTo>
                    <a:pt x="900752" y="682388"/>
                  </a:lnTo>
                  <a:cubicBezTo>
                    <a:pt x="909851" y="668740"/>
                    <a:pt x="920713" y="656116"/>
                    <a:pt x="928048" y="641445"/>
                  </a:cubicBezTo>
                  <a:cubicBezTo>
                    <a:pt x="967540" y="562460"/>
                    <a:pt x="935280" y="423936"/>
                    <a:pt x="928048" y="368490"/>
                  </a:cubicBezTo>
                  <a:cubicBezTo>
                    <a:pt x="924327" y="339959"/>
                    <a:pt x="921097" y="306948"/>
                    <a:pt x="900752" y="286603"/>
                  </a:cubicBezTo>
                  <a:lnTo>
                    <a:pt x="859809" y="245660"/>
                  </a:lnTo>
                  <a:cubicBezTo>
                    <a:pt x="827326" y="148212"/>
                    <a:pt x="856453" y="179733"/>
                    <a:pt x="791570" y="136478"/>
                  </a:cubicBezTo>
                  <a:cubicBezTo>
                    <a:pt x="741135" y="60827"/>
                    <a:pt x="793130" y="120665"/>
                    <a:pt x="723331" y="81887"/>
                  </a:cubicBezTo>
                  <a:cubicBezTo>
                    <a:pt x="688176" y="62356"/>
                    <a:pt x="646824" y="18795"/>
                    <a:pt x="600501" y="13648"/>
                  </a:cubicBezTo>
                  <a:cubicBezTo>
                    <a:pt x="532529" y="6095"/>
                    <a:pt x="463974" y="5245"/>
                    <a:pt x="395785" y="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2055812" y="4472691"/>
              <a:ext cx="1651379" cy="1791632"/>
            </a:xfrm>
            <a:custGeom>
              <a:avLst/>
              <a:gdLst>
                <a:gd name="connsiteX0" fmla="*/ 696036 w 1651379"/>
                <a:gd name="connsiteY0" fmla="*/ 18952 h 1752218"/>
                <a:gd name="connsiteX1" fmla="*/ 696036 w 1651379"/>
                <a:gd name="connsiteY1" fmla="*/ 18952 h 1752218"/>
                <a:gd name="connsiteX2" fmla="*/ 95534 w 1651379"/>
                <a:gd name="connsiteY2" fmla="*/ 18952 h 1752218"/>
                <a:gd name="connsiteX3" fmla="*/ 13648 w 1651379"/>
                <a:gd name="connsiteY3" fmla="*/ 182725 h 1752218"/>
                <a:gd name="connsiteX4" fmla="*/ 0 w 1651379"/>
                <a:gd name="connsiteY4" fmla="*/ 223669 h 1752218"/>
                <a:gd name="connsiteX5" fmla="*/ 13648 w 1651379"/>
                <a:gd name="connsiteY5" fmla="*/ 646749 h 1752218"/>
                <a:gd name="connsiteX6" fmla="*/ 40943 w 1651379"/>
                <a:gd name="connsiteY6" fmla="*/ 755931 h 1752218"/>
                <a:gd name="connsiteX7" fmla="*/ 54591 w 1651379"/>
                <a:gd name="connsiteY7" fmla="*/ 796875 h 1752218"/>
                <a:gd name="connsiteX8" fmla="*/ 81886 w 1651379"/>
                <a:gd name="connsiteY8" fmla="*/ 837818 h 1752218"/>
                <a:gd name="connsiteX9" fmla="*/ 109182 w 1651379"/>
                <a:gd name="connsiteY9" fmla="*/ 919704 h 1752218"/>
                <a:gd name="connsiteX10" fmla="*/ 272955 w 1651379"/>
                <a:gd name="connsiteY10" fmla="*/ 1165364 h 1752218"/>
                <a:gd name="connsiteX11" fmla="*/ 354842 w 1651379"/>
                <a:gd name="connsiteY11" fmla="*/ 1288194 h 1752218"/>
                <a:gd name="connsiteX12" fmla="*/ 382137 w 1651379"/>
                <a:gd name="connsiteY12" fmla="*/ 1329137 h 1752218"/>
                <a:gd name="connsiteX13" fmla="*/ 423080 w 1651379"/>
                <a:gd name="connsiteY13" fmla="*/ 1370081 h 1752218"/>
                <a:gd name="connsiteX14" fmla="*/ 450376 w 1651379"/>
                <a:gd name="connsiteY14" fmla="*/ 1411024 h 1752218"/>
                <a:gd name="connsiteX15" fmla="*/ 532263 w 1651379"/>
                <a:gd name="connsiteY15" fmla="*/ 1465615 h 1752218"/>
                <a:gd name="connsiteX16" fmla="*/ 573206 w 1651379"/>
                <a:gd name="connsiteY16" fmla="*/ 1506558 h 1752218"/>
                <a:gd name="connsiteX17" fmla="*/ 655092 w 1651379"/>
                <a:gd name="connsiteY17" fmla="*/ 1561149 h 1752218"/>
                <a:gd name="connsiteX18" fmla="*/ 709683 w 1651379"/>
                <a:gd name="connsiteY18" fmla="*/ 1615740 h 1752218"/>
                <a:gd name="connsiteX19" fmla="*/ 736979 w 1651379"/>
                <a:gd name="connsiteY19" fmla="*/ 1656684 h 1752218"/>
                <a:gd name="connsiteX20" fmla="*/ 818866 w 1651379"/>
                <a:gd name="connsiteY20" fmla="*/ 1683979 h 1752218"/>
                <a:gd name="connsiteX21" fmla="*/ 859809 w 1651379"/>
                <a:gd name="connsiteY21" fmla="*/ 1711275 h 1752218"/>
                <a:gd name="connsiteX22" fmla="*/ 900752 w 1651379"/>
                <a:gd name="connsiteY22" fmla="*/ 1724922 h 1752218"/>
                <a:gd name="connsiteX23" fmla="*/ 1078173 w 1651379"/>
                <a:gd name="connsiteY23" fmla="*/ 1752218 h 1752218"/>
                <a:gd name="connsiteX24" fmla="*/ 1446663 w 1651379"/>
                <a:gd name="connsiteY24" fmla="*/ 1738570 h 1752218"/>
                <a:gd name="connsiteX25" fmla="*/ 1528549 w 1651379"/>
                <a:gd name="connsiteY25" fmla="*/ 1724922 h 1752218"/>
                <a:gd name="connsiteX26" fmla="*/ 1610436 w 1651379"/>
                <a:gd name="connsiteY26" fmla="*/ 1670331 h 1752218"/>
                <a:gd name="connsiteX27" fmla="*/ 1624083 w 1651379"/>
                <a:gd name="connsiteY27" fmla="*/ 1629388 h 1752218"/>
                <a:gd name="connsiteX28" fmla="*/ 1651379 w 1651379"/>
                <a:gd name="connsiteY28" fmla="*/ 1397376 h 1752218"/>
                <a:gd name="connsiteX29" fmla="*/ 1637731 w 1651379"/>
                <a:gd name="connsiteY29" fmla="*/ 1138069 h 1752218"/>
                <a:gd name="connsiteX30" fmla="*/ 1624083 w 1651379"/>
                <a:gd name="connsiteY30" fmla="*/ 1083478 h 1752218"/>
                <a:gd name="connsiteX31" fmla="*/ 1583140 w 1651379"/>
                <a:gd name="connsiteY31" fmla="*/ 987943 h 1752218"/>
                <a:gd name="connsiteX32" fmla="*/ 1528549 w 1651379"/>
                <a:gd name="connsiteY32" fmla="*/ 906057 h 1752218"/>
                <a:gd name="connsiteX33" fmla="*/ 1501254 w 1651379"/>
                <a:gd name="connsiteY33" fmla="*/ 865113 h 1752218"/>
                <a:gd name="connsiteX34" fmla="*/ 1460310 w 1651379"/>
                <a:gd name="connsiteY34" fmla="*/ 810522 h 1752218"/>
                <a:gd name="connsiteX35" fmla="*/ 1433015 w 1651379"/>
                <a:gd name="connsiteY35" fmla="*/ 755931 h 1752218"/>
                <a:gd name="connsiteX36" fmla="*/ 1364776 w 1651379"/>
                <a:gd name="connsiteY36" fmla="*/ 674045 h 1752218"/>
                <a:gd name="connsiteX37" fmla="*/ 1296537 w 1651379"/>
                <a:gd name="connsiteY37" fmla="*/ 605806 h 1752218"/>
                <a:gd name="connsiteX38" fmla="*/ 1282889 w 1651379"/>
                <a:gd name="connsiteY38" fmla="*/ 564863 h 1752218"/>
                <a:gd name="connsiteX39" fmla="*/ 1160060 w 1651379"/>
                <a:gd name="connsiteY39" fmla="*/ 455681 h 1752218"/>
                <a:gd name="connsiteX40" fmla="*/ 1078173 w 1651379"/>
                <a:gd name="connsiteY40" fmla="*/ 373794 h 1752218"/>
                <a:gd name="connsiteX41" fmla="*/ 955343 w 1651379"/>
                <a:gd name="connsiteY41" fmla="*/ 264612 h 1752218"/>
                <a:gd name="connsiteX42" fmla="*/ 914400 w 1651379"/>
                <a:gd name="connsiteY42" fmla="*/ 223669 h 1752218"/>
                <a:gd name="connsiteX43" fmla="*/ 887104 w 1651379"/>
                <a:gd name="connsiteY43" fmla="*/ 182725 h 1752218"/>
                <a:gd name="connsiteX44" fmla="*/ 846161 w 1651379"/>
                <a:gd name="connsiteY44" fmla="*/ 169078 h 1752218"/>
                <a:gd name="connsiteX45" fmla="*/ 805218 w 1651379"/>
                <a:gd name="connsiteY45" fmla="*/ 141782 h 1752218"/>
                <a:gd name="connsiteX46" fmla="*/ 777922 w 1651379"/>
                <a:gd name="connsiteY46" fmla="*/ 100839 h 1752218"/>
                <a:gd name="connsiteX47" fmla="*/ 696036 w 1651379"/>
                <a:gd name="connsiteY47" fmla="*/ 46248 h 1752218"/>
                <a:gd name="connsiteX48" fmla="*/ 696036 w 1651379"/>
                <a:gd name="connsiteY48" fmla="*/ 18952 h 1752218"/>
                <a:gd name="connsiteX0" fmla="*/ 409433 w 1651379"/>
                <a:gd name="connsiteY0" fmla="*/ 1735 h 1748649"/>
                <a:gd name="connsiteX1" fmla="*/ 696036 w 1651379"/>
                <a:gd name="connsiteY1" fmla="*/ 15383 h 1748649"/>
                <a:gd name="connsiteX2" fmla="*/ 95534 w 1651379"/>
                <a:gd name="connsiteY2" fmla="*/ 15383 h 1748649"/>
                <a:gd name="connsiteX3" fmla="*/ 13648 w 1651379"/>
                <a:gd name="connsiteY3" fmla="*/ 179156 h 1748649"/>
                <a:gd name="connsiteX4" fmla="*/ 0 w 1651379"/>
                <a:gd name="connsiteY4" fmla="*/ 220100 h 1748649"/>
                <a:gd name="connsiteX5" fmla="*/ 13648 w 1651379"/>
                <a:gd name="connsiteY5" fmla="*/ 643180 h 1748649"/>
                <a:gd name="connsiteX6" fmla="*/ 40943 w 1651379"/>
                <a:gd name="connsiteY6" fmla="*/ 752362 h 1748649"/>
                <a:gd name="connsiteX7" fmla="*/ 54591 w 1651379"/>
                <a:gd name="connsiteY7" fmla="*/ 793306 h 1748649"/>
                <a:gd name="connsiteX8" fmla="*/ 81886 w 1651379"/>
                <a:gd name="connsiteY8" fmla="*/ 834249 h 1748649"/>
                <a:gd name="connsiteX9" fmla="*/ 109182 w 1651379"/>
                <a:gd name="connsiteY9" fmla="*/ 916135 h 1748649"/>
                <a:gd name="connsiteX10" fmla="*/ 272955 w 1651379"/>
                <a:gd name="connsiteY10" fmla="*/ 1161795 h 1748649"/>
                <a:gd name="connsiteX11" fmla="*/ 354842 w 1651379"/>
                <a:gd name="connsiteY11" fmla="*/ 1284625 h 1748649"/>
                <a:gd name="connsiteX12" fmla="*/ 382137 w 1651379"/>
                <a:gd name="connsiteY12" fmla="*/ 1325568 h 1748649"/>
                <a:gd name="connsiteX13" fmla="*/ 423080 w 1651379"/>
                <a:gd name="connsiteY13" fmla="*/ 1366512 h 1748649"/>
                <a:gd name="connsiteX14" fmla="*/ 450376 w 1651379"/>
                <a:gd name="connsiteY14" fmla="*/ 1407455 h 1748649"/>
                <a:gd name="connsiteX15" fmla="*/ 532263 w 1651379"/>
                <a:gd name="connsiteY15" fmla="*/ 1462046 h 1748649"/>
                <a:gd name="connsiteX16" fmla="*/ 573206 w 1651379"/>
                <a:gd name="connsiteY16" fmla="*/ 1502989 h 1748649"/>
                <a:gd name="connsiteX17" fmla="*/ 655092 w 1651379"/>
                <a:gd name="connsiteY17" fmla="*/ 1557580 h 1748649"/>
                <a:gd name="connsiteX18" fmla="*/ 709683 w 1651379"/>
                <a:gd name="connsiteY18" fmla="*/ 1612171 h 1748649"/>
                <a:gd name="connsiteX19" fmla="*/ 736979 w 1651379"/>
                <a:gd name="connsiteY19" fmla="*/ 1653115 h 1748649"/>
                <a:gd name="connsiteX20" fmla="*/ 818866 w 1651379"/>
                <a:gd name="connsiteY20" fmla="*/ 1680410 h 1748649"/>
                <a:gd name="connsiteX21" fmla="*/ 859809 w 1651379"/>
                <a:gd name="connsiteY21" fmla="*/ 1707706 h 1748649"/>
                <a:gd name="connsiteX22" fmla="*/ 900752 w 1651379"/>
                <a:gd name="connsiteY22" fmla="*/ 1721353 h 1748649"/>
                <a:gd name="connsiteX23" fmla="*/ 1078173 w 1651379"/>
                <a:gd name="connsiteY23" fmla="*/ 1748649 h 1748649"/>
                <a:gd name="connsiteX24" fmla="*/ 1446663 w 1651379"/>
                <a:gd name="connsiteY24" fmla="*/ 1735001 h 1748649"/>
                <a:gd name="connsiteX25" fmla="*/ 1528549 w 1651379"/>
                <a:gd name="connsiteY25" fmla="*/ 1721353 h 1748649"/>
                <a:gd name="connsiteX26" fmla="*/ 1610436 w 1651379"/>
                <a:gd name="connsiteY26" fmla="*/ 1666762 h 1748649"/>
                <a:gd name="connsiteX27" fmla="*/ 1624083 w 1651379"/>
                <a:gd name="connsiteY27" fmla="*/ 1625819 h 1748649"/>
                <a:gd name="connsiteX28" fmla="*/ 1651379 w 1651379"/>
                <a:gd name="connsiteY28" fmla="*/ 1393807 h 1748649"/>
                <a:gd name="connsiteX29" fmla="*/ 1637731 w 1651379"/>
                <a:gd name="connsiteY29" fmla="*/ 1134500 h 1748649"/>
                <a:gd name="connsiteX30" fmla="*/ 1624083 w 1651379"/>
                <a:gd name="connsiteY30" fmla="*/ 1079909 h 1748649"/>
                <a:gd name="connsiteX31" fmla="*/ 1583140 w 1651379"/>
                <a:gd name="connsiteY31" fmla="*/ 984374 h 1748649"/>
                <a:gd name="connsiteX32" fmla="*/ 1528549 w 1651379"/>
                <a:gd name="connsiteY32" fmla="*/ 902488 h 1748649"/>
                <a:gd name="connsiteX33" fmla="*/ 1501254 w 1651379"/>
                <a:gd name="connsiteY33" fmla="*/ 861544 h 1748649"/>
                <a:gd name="connsiteX34" fmla="*/ 1460310 w 1651379"/>
                <a:gd name="connsiteY34" fmla="*/ 806953 h 1748649"/>
                <a:gd name="connsiteX35" fmla="*/ 1433015 w 1651379"/>
                <a:gd name="connsiteY35" fmla="*/ 752362 h 1748649"/>
                <a:gd name="connsiteX36" fmla="*/ 1364776 w 1651379"/>
                <a:gd name="connsiteY36" fmla="*/ 670476 h 1748649"/>
                <a:gd name="connsiteX37" fmla="*/ 1296537 w 1651379"/>
                <a:gd name="connsiteY37" fmla="*/ 602237 h 1748649"/>
                <a:gd name="connsiteX38" fmla="*/ 1282889 w 1651379"/>
                <a:gd name="connsiteY38" fmla="*/ 561294 h 1748649"/>
                <a:gd name="connsiteX39" fmla="*/ 1160060 w 1651379"/>
                <a:gd name="connsiteY39" fmla="*/ 452112 h 1748649"/>
                <a:gd name="connsiteX40" fmla="*/ 1078173 w 1651379"/>
                <a:gd name="connsiteY40" fmla="*/ 370225 h 1748649"/>
                <a:gd name="connsiteX41" fmla="*/ 955343 w 1651379"/>
                <a:gd name="connsiteY41" fmla="*/ 261043 h 1748649"/>
                <a:gd name="connsiteX42" fmla="*/ 914400 w 1651379"/>
                <a:gd name="connsiteY42" fmla="*/ 220100 h 1748649"/>
                <a:gd name="connsiteX43" fmla="*/ 887104 w 1651379"/>
                <a:gd name="connsiteY43" fmla="*/ 179156 h 1748649"/>
                <a:gd name="connsiteX44" fmla="*/ 846161 w 1651379"/>
                <a:gd name="connsiteY44" fmla="*/ 165509 h 1748649"/>
                <a:gd name="connsiteX45" fmla="*/ 805218 w 1651379"/>
                <a:gd name="connsiteY45" fmla="*/ 138213 h 1748649"/>
                <a:gd name="connsiteX46" fmla="*/ 777922 w 1651379"/>
                <a:gd name="connsiteY46" fmla="*/ 97270 h 1748649"/>
                <a:gd name="connsiteX47" fmla="*/ 696036 w 1651379"/>
                <a:gd name="connsiteY47" fmla="*/ 42679 h 1748649"/>
                <a:gd name="connsiteX48" fmla="*/ 409433 w 1651379"/>
                <a:gd name="connsiteY48" fmla="*/ 1735 h 1748649"/>
                <a:gd name="connsiteX0" fmla="*/ 409433 w 1651379"/>
                <a:gd name="connsiteY0" fmla="*/ 4051 h 1750965"/>
                <a:gd name="connsiteX1" fmla="*/ 696036 w 1651379"/>
                <a:gd name="connsiteY1" fmla="*/ 17699 h 1750965"/>
                <a:gd name="connsiteX2" fmla="*/ 95534 w 1651379"/>
                <a:gd name="connsiteY2" fmla="*/ 17699 h 1750965"/>
                <a:gd name="connsiteX3" fmla="*/ 13648 w 1651379"/>
                <a:gd name="connsiteY3" fmla="*/ 181472 h 1750965"/>
                <a:gd name="connsiteX4" fmla="*/ 0 w 1651379"/>
                <a:gd name="connsiteY4" fmla="*/ 222416 h 1750965"/>
                <a:gd name="connsiteX5" fmla="*/ 13648 w 1651379"/>
                <a:gd name="connsiteY5" fmla="*/ 645496 h 1750965"/>
                <a:gd name="connsiteX6" fmla="*/ 40943 w 1651379"/>
                <a:gd name="connsiteY6" fmla="*/ 754678 h 1750965"/>
                <a:gd name="connsiteX7" fmla="*/ 54591 w 1651379"/>
                <a:gd name="connsiteY7" fmla="*/ 795622 h 1750965"/>
                <a:gd name="connsiteX8" fmla="*/ 81886 w 1651379"/>
                <a:gd name="connsiteY8" fmla="*/ 836565 h 1750965"/>
                <a:gd name="connsiteX9" fmla="*/ 109182 w 1651379"/>
                <a:gd name="connsiteY9" fmla="*/ 918451 h 1750965"/>
                <a:gd name="connsiteX10" fmla="*/ 272955 w 1651379"/>
                <a:gd name="connsiteY10" fmla="*/ 1164111 h 1750965"/>
                <a:gd name="connsiteX11" fmla="*/ 354842 w 1651379"/>
                <a:gd name="connsiteY11" fmla="*/ 1286941 h 1750965"/>
                <a:gd name="connsiteX12" fmla="*/ 382137 w 1651379"/>
                <a:gd name="connsiteY12" fmla="*/ 1327884 h 1750965"/>
                <a:gd name="connsiteX13" fmla="*/ 423080 w 1651379"/>
                <a:gd name="connsiteY13" fmla="*/ 1368828 h 1750965"/>
                <a:gd name="connsiteX14" fmla="*/ 450376 w 1651379"/>
                <a:gd name="connsiteY14" fmla="*/ 1409771 h 1750965"/>
                <a:gd name="connsiteX15" fmla="*/ 532263 w 1651379"/>
                <a:gd name="connsiteY15" fmla="*/ 1464362 h 1750965"/>
                <a:gd name="connsiteX16" fmla="*/ 573206 w 1651379"/>
                <a:gd name="connsiteY16" fmla="*/ 1505305 h 1750965"/>
                <a:gd name="connsiteX17" fmla="*/ 655092 w 1651379"/>
                <a:gd name="connsiteY17" fmla="*/ 1559896 h 1750965"/>
                <a:gd name="connsiteX18" fmla="*/ 709683 w 1651379"/>
                <a:gd name="connsiteY18" fmla="*/ 1614487 h 1750965"/>
                <a:gd name="connsiteX19" fmla="*/ 736979 w 1651379"/>
                <a:gd name="connsiteY19" fmla="*/ 1655431 h 1750965"/>
                <a:gd name="connsiteX20" fmla="*/ 818866 w 1651379"/>
                <a:gd name="connsiteY20" fmla="*/ 1682726 h 1750965"/>
                <a:gd name="connsiteX21" fmla="*/ 859809 w 1651379"/>
                <a:gd name="connsiteY21" fmla="*/ 1710022 h 1750965"/>
                <a:gd name="connsiteX22" fmla="*/ 900752 w 1651379"/>
                <a:gd name="connsiteY22" fmla="*/ 1723669 h 1750965"/>
                <a:gd name="connsiteX23" fmla="*/ 1078173 w 1651379"/>
                <a:gd name="connsiteY23" fmla="*/ 1750965 h 1750965"/>
                <a:gd name="connsiteX24" fmla="*/ 1446663 w 1651379"/>
                <a:gd name="connsiteY24" fmla="*/ 1737317 h 1750965"/>
                <a:gd name="connsiteX25" fmla="*/ 1528549 w 1651379"/>
                <a:gd name="connsiteY25" fmla="*/ 1723669 h 1750965"/>
                <a:gd name="connsiteX26" fmla="*/ 1610436 w 1651379"/>
                <a:gd name="connsiteY26" fmla="*/ 1669078 h 1750965"/>
                <a:gd name="connsiteX27" fmla="*/ 1624083 w 1651379"/>
                <a:gd name="connsiteY27" fmla="*/ 1628135 h 1750965"/>
                <a:gd name="connsiteX28" fmla="*/ 1651379 w 1651379"/>
                <a:gd name="connsiteY28" fmla="*/ 1396123 h 1750965"/>
                <a:gd name="connsiteX29" fmla="*/ 1637731 w 1651379"/>
                <a:gd name="connsiteY29" fmla="*/ 1136816 h 1750965"/>
                <a:gd name="connsiteX30" fmla="*/ 1624083 w 1651379"/>
                <a:gd name="connsiteY30" fmla="*/ 1082225 h 1750965"/>
                <a:gd name="connsiteX31" fmla="*/ 1583140 w 1651379"/>
                <a:gd name="connsiteY31" fmla="*/ 986690 h 1750965"/>
                <a:gd name="connsiteX32" fmla="*/ 1528549 w 1651379"/>
                <a:gd name="connsiteY32" fmla="*/ 904804 h 1750965"/>
                <a:gd name="connsiteX33" fmla="*/ 1501254 w 1651379"/>
                <a:gd name="connsiteY33" fmla="*/ 863860 h 1750965"/>
                <a:gd name="connsiteX34" fmla="*/ 1460310 w 1651379"/>
                <a:gd name="connsiteY34" fmla="*/ 809269 h 1750965"/>
                <a:gd name="connsiteX35" fmla="*/ 1433015 w 1651379"/>
                <a:gd name="connsiteY35" fmla="*/ 754678 h 1750965"/>
                <a:gd name="connsiteX36" fmla="*/ 1364776 w 1651379"/>
                <a:gd name="connsiteY36" fmla="*/ 672792 h 1750965"/>
                <a:gd name="connsiteX37" fmla="*/ 1296537 w 1651379"/>
                <a:gd name="connsiteY37" fmla="*/ 604553 h 1750965"/>
                <a:gd name="connsiteX38" fmla="*/ 1282889 w 1651379"/>
                <a:gd name="connsiteY38" fmla="*/ 563610 h 1750965"/>
                <a:gd name="connsiteX39" fmla="*/ 1160060 w 1651379"/>
                <a:gd name="connsiteY39" fmla="*/ 454428 h 1750965"/>
                <a:gd name="connsiteX40" fmla="*/ 1078173 w 1651379"/>
                <a:gd name="connsiteY40" fmla="*/ 372541 h 1750965"/>
                <a:gd name="connsiteX41" fmla="*/ 955343 w 1651379"/>
                <a:gd name="connsiteY41" fmla="*/ 263359 h 1750965"/>
                <a:gd name="connsiteX42" fmla="*/ 914400 w 1651379"/>
                <a:gd name="connsiteY42" fmla="*/ 222416 h 1750965"/>
                <a:gd name="connsiteX43" fmla="*/ 887104 w 1651379"/>
                <a:gd name="connsiteY43" fmla="*/ 181472 h 1750965"/>
                <a:gd name="connsiteX44" fmla="*/ 846161 w 1651379"/>
                <a:gd name="connsiteY44" fmla="*/ 167825 h 1750965"/>
                <a:gd name="connsiteX45" fmla="*/ 805218 w 1651379"/>
                <a:gd name="connsiteY45" fmla="*/ 140529 h 1750965"/>
                <a:gd name="connsiteX46" fmla="*/ 777922 w 1651379"/>
                <a:gd name="connsiteY46" fmla="*/ 99586 h 1750965"/>
                <a:gd name="connsiteX47" fmla="*/ 409433 w 1651379"/>
                <a:gd name="connsiteY47" fmla="*/ 4051 h 1750965"/>
                <a:gd name="connsiteX0" fmla="*/ 409433 w 1651379"/>
                <a:gd name="connsiteY0" fmla="*/ 9669 h 1756583"/>
                <a:gd name="connsiteX1" fmla="*/ 95534 w 1651379"/>
                <a:gd name="connsiteY1" fmla="*/ 23317 h 1756583"/>
                <a:gd name="connsiteX2" fmla="*/ 13648 w 1651379"/>
                <a:gd name="connsiteY2" fmla="*/ 187090 h 1756583"/>
                <a:gd name="connsiteX3" fmla="*/ 0 w 1651379"/>
                <a:gd name="connsiteY3" fmla="*/ 228034 h 1756583"/>
                <a:gd name="connsiteX4" fmla="*/ 13648 w 1651379"/>
                <a:gd name="connsiteY4" fmla="*/ 651114 h 1756583"/>
                <a:gd name="connsiteX5" fmla="*/ 40943 w 1651379"/>
                <a:gd name="connsiteY5" fmla="*/ 760296 h 1756583"/>
                <a:gd name="connsiteX6" fmla="*/ 54591 w 1651379"/>
                <a:gd name="connsiteY6" fmla="*/ 801240 h 1756583"/>
                <a:gd name="connsiteX7" fmla="*/ 81886 w 1651379"/>
                <a:gd name="connsiteY7" fmla="*/ 842183 h 1756583"/>
                <a:gd name="connsiteX8" fmla="*/ 109182 w 1651379"/>
                <a:gd name="connsiteY8" fmla="*/ 924069 h 1756583"/>
                <a:gd name="connsiteX9" fmla="*/ 272955 w 1651379"/>
                <a:gd name="connsiteY9" fmla="*/ 1169729 h 1756583"/>
                <a:gd name="connsiteX10" fmla="*/ 354842 w 1651379"/>
                <a:gd name="connsiteY10" fmla="*/ 1292559 h 1756583"/>
                <a:gd name="connsiteX11" fmla="*/ 382137 w 1651379"/>
                <a:gd name="connsiteY11" fmla="*/ 1333502 h 1756583"/>
                <a:gd name="connsiteX12" fmla="*/ 423080 w 1651379"/>
                <a:gd name="connsiteY12" fmla="*/ 1374446 h 1756583"/>
                <a:gd name="connsiteX13" fmla="*/ 450376 w 1651379"/>
                <a:gd name="connsiteY13" fmla="*/ 1415389 h 1756583"/>
                <a:gd name="connsiteX14" fmla="*/ 532263 w 1651379"/>
                <a:gd name="connsiteY14" fmla="*/ 1469980 h 1756583"/>
                <a:gd name="connsiteX15" fmla="*/ 573206 w 1651379"/>
                <a:gd name="connsiteY15" fmla="*/ 1510923 h 1756583"/>
                <a:gd name="connsiteX16" fmla="*/ 655092 w 1651379"/>
                <a:gd name="connsiteY16" fmla="*/ 1565514 h 1756583"/>
                <a:gd name="connsiteX17" fmla="*/ 709683 w 1651379"/>
                <a:gd name="connsiteY17" fmla="*/ 1620105 h 1756583"/>
                <a:gd name="connsiteX18" fmla="*/ 736979 w 1651379"/>
                <a:gd name="connsiteY18" fmla="*/ 1661049 h 1756583"/>
                <a:gd name="connsiteX19" fmla="*/ 818866 w 1651379"/>
                <a:gd name="connsiteY19" fmla="*/ 1688344 h 1756583"/>
                <a:gd name="connsiteX20" fmla="*/ 859809 w 1651379"/>
                <a:gd name="connsiteY20" fmla="*/ 1715640 h 1756583"/>
                <a:gd name="connsiteX21" fmla="*/ 900752 w 1651379"/>
                <a:gd name="connsiteY21" fmla="*/ 1729287 h 1756583"/>
                <a:gd name="connsiteX22" fmla="*/ 1078173 w 1651379"/>
                <a:gd name="connsiteY22" fmla="*/ 1756583 h 1756583"/>
                <a:gd name="connsiteX23" fmla="*/ 1446663 w 1651379"/>
                <a:gd name="connsiteY23" fmla="*/ 1742935 h 1756583"/>
                <a:gd name="connsiteX24" fmla="*/ 1528549 w 1651379"/>
                <a:gd name="connsiteY24" fmla="*/ 1729287 h 1756583"/>
                <a:gd name="connsiteX25" fmla="*/ 1610436 w 1651379"/>
                <a:gd name="connsiteY25" fmla="*/ 1674696 h 1756583"/>
                <a:gd name="connsiteX26" fmla="*/ 1624083 w 1651379"/>
                <a:gd name="connsiteY26" fmla="*/ 1633753 h 1756583"/>
                <a:gd name="connsiteX27" fmla="*/ 1651379 w 1651379"/>
                <a:gd name="connsiteY27" fmla="*/ 1401741 h 1756583"/>
                <a:gd name="connsiteX28" fmla="*/ 1637731 w 1651379"/>
                <a:gd name="connsiteY28" fmla="*/ 1142434 h 1756583"/>
                <a:gd name="connsiteX29" fmla="*/ 1624083 w 1651379"/>
                <a:gd name="connsiteY29" fmla="*/ 1087843 h 1756583"/>
                <a:gd name="connsiteX30" fmla="*/ 1583140 w 1651379"/>
                <a:gd name="connsiteY30" fmla="*/ 992308 h 1756583"/>
                <a:gd name="connsiteX31" fmla="*/ 1528549 w 1651379"/>
                <a:gd name="connsiteY31" fmla="*/ 910422 h 1756583"/>
                <a:gd name="connsiteX32" fmla="*/ 1501254 w 1651379"/>
                <a:gd name="connsiteY32" fmla="*/ 869478 h 1756583"/>
                <a:gd name="connsiteX33" fmla="*/ 1460310 w 1651379"/>
                <a:gd name="connsiteY33" fmla="*/ 814887 h 1756583"/>
                <a:gd name="connsiteX34" fmla="*/ 1433015 w 1651379"/>
                <a:gd name="connsiteY34" fmla="*/ 760296 h 1756583"/>
                <a:gd name="connsiteX35" fmla="*/ 1364776 w 1651379"/>
                <a:gd name="connsiteY35" fmla="*/ 678410 h 1756583"/>
                <a:gd name="connsiteX36" fmla="*/ 1296537 w 1651379"/>
                <a:gd name="connsiteY36" fmla="*/ 610171 h 1756583"/>
                <a:gd name="connsiteX37" fmla="*/ 1282889 w 1651379"/>
                <a:gd name="connsiteY37" fmla="*/ 569228 h 1756583"/>
                <a:gd name="connsiteX38" fmla="*/ 1160060 w 1651379"/>
                <a:gd name="connsiteY38" fmla="*/ 460046 h 1756583"/>
                <a:gd name="connsiteX39" fmla="*/ 1078173 w 1651379"/>
                <a:gd name="connsiteY39" fmla="*/ 378159 h 1756583"/>
                <a:gd name="connsiteX40" fmla="*/ 955343 w 1651379"/>
                <a:gd name="connsiteY40" fmla="*/ 268977 h 1756583"/>
                <a:gd name="connsiteX41" fmla="*/ 914400 w 1651379"/>
                <a:gd name="connsiteY41" fmla="*/ 228034 h 1756583"/>
                <a:gd name="connsiteX42" fmla="*/ 887104 w 1651379"/>
                <a:gd name="connsiteY42" fmla="*/ 187090 h 1756583"/>
                <a:gd name="connsiteX43" fmla="*/ 846161 w 1651379"/>
                <a:gd name="connsiteY43" fmla="*/ 173443 h 1756583"/>
                <a:gd name="connsiteX44" fmla="*/ 805218 w 1651379"/>
                <a:gd name="connsiteY44" fmla="*/ 146147 h 1756583"/>
                <a:gd name="connsiteX45" fmla="*/ 777922 w 1651379"/>
                <a:gd name="connsiteY45" fmla="*/ 105204 h 1756583"/>
                <a:gd name="connsiteX46" fmla="*/ 409433 w 1651379"/>
                <a:gd name="connsiteY46" fmla="*/ 9669 h 175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651379" h="1756583">
                  <a:moveTo>
                    <a:pt x="409433" y="9669"/>
                  </a:moveTo>
                  <a:cubicBezTo>
                    <a:pt x="295702" y="-3979"/>
                    <a:pt x="161498" y="-6253"/>
                    <a:pt x="95534" y="23317"/>
                  </a:cubicBezTo>
                  <a:cubicBezTo>
                    <a:pt x="29570" y="52887"/>
                    <a:pt x="22733" y="159835"/>
                    <a:pt x="13648" y="187090"/>
                  </a:cubicBezTo>
                  <a:lnTo>
                    <a:pt x="0" y="228034"/>
                  </a:lnTo>
                  <a:cubicBezTo>
                    <a:pt x="4549" y="369061"/>
                    <a:pt x="2826" y="510430"/>
                    <a:pt x="13648" y="651114"/>
                  </a:cubicBezTo>
                  <a:cubicBezTo>
                    <a:pt x="16525" y="688518"/>
                    <a:pt x="29080" y="724707"/>
                    <a:pt x="40943" y="760296"/>
                  </a:cubicBezTo>
                  <a:cubicBezTo>
                    <a:pt x="45492" y="773944"/>
                    <a:pt x="48157" y="788373"/>
                    <a:pt x="54591" y="801240"/>
                  </a:cubicBezTo>
                  <a:cubicBezTo>
                    <a:pt x="61926" y="815911"/>
                    <a:pt x="75224" y="827194"/>
                    <a:pt x="81886" y="842183"/>
                  </a:cubicBezTo>
                  <a:cubicBezTo>
                    <a:pt x="93571" y="868475"/>
                    <a:pt x="93222" y="900129"/>
                    <a:pt x="109182" y="924069"/>
                  </a:cubicBezTo>
                  <a:lnTo>
                    <a:pt x="272955" y="1169729"/>
                  </a:lnTo>
                  <a:lnTo>
                    <a:pt x="354842" y="1292559"/>
                  </a:lnTo>
                  <a:cubicBezTo>
                    <a:pt x="363940" y="1306207"/>
                    <a:pt x="370539" y="1321904"/>
                    <a:pt x="382137" y="1333502"/>
                  </a:cubicBezTo>
                  <a:cubicBezTo>
                    <a:pt x="395785" y="1347150"/>
                    <a:pt x="410724" y="1359619"/>
                    <a:pt x="423080" y="1374446"/>
                  </a:cubicBezTo>
                  <a:cubicBezTo>
                    <a:pt x="433581" y="1387047"/>
                    <a:pt x="438032" y="1404588"/>
                    <a:pt x="450376" y="1415389"/>
                  </a:cubicBezTo>
                  <a:cubicBezTo>
                    <a:pt x="475065" y="1436991"/>
                    <a:pt x="509066" y="1446783"/>
                    <a:pt x="532263" y="1469980"/>
                  </a:cubicBezTo>
                  <a:cubicBezTo>
                    <a:pt x="545911" y="1483628"/>
                    <a:pt x="557971" y="1499073"/>
                    <a:pt x="573206" y="1510923"/>
                  </a:cubicBezTo>
                  <a:cubicBezTo>
                    <a:pt x="599101" y="1531063"/>
                    <a:pt x="655092" y="1565514"/>
                    <a:pt x="655092" y="1565514"/>
                  </a:cubicBezTo>
                  <a:cubicBezTo>
                    <a:pt x="684870" y="1654847"/>
                    <a:pt x="643512" y="1567168"/>
                    <a:pt x="709683" y="1620105"/>
                  </a:cubicBezTo>
                  <a:cubicBezTo>
                    <a:pt x="722491" y="1630352"/>
                    <a:pt x="723069" y="1652356"/>
                    <a:pt x="736979" y="1661049"/>
                  </a:cubicBezTo>
                  <a:cubicBezTo>
                    <a:pt x="761378" y="1676298"/>
                    <a:pt x="818866" y="1688344"/>
                    <a:pt x="818866" y="1688344"/>
                  </a:cubicBezTo>
                  <a:cubicBezTo>
                    <a:pt x="832514" y="1697443"/>
                    <a:pt x="845138" y="1708305"/>
                    <a:pt x="859809" y="1715640"/>
                  </a:cubicBezTo>
                  <a:cubicBezTo>
                    <a:pt x="872676" y="1722074"/>
                    <a:pt x="886920" y="1725335"/>
                    <a:pt x="900752" y="1729287"/>
                  </a:cubicBezTo>
                  <a:cubicBezTo>
                    <a:pt x="975971" y="1750778"/>
                    <a:pt x="979169" y="1745582"/>
                    <a:pt x="1078173" y="1756583"/>
                  </a:cubicBezTo>
                  <a:cubicBezTo>
                    <a:pt x="1201003" y="1752034"/>
                    <a:pt x="1323974" y="1750371"/>
                    <a:pt x="1446663" y="1742935"/>
                  </a:cubicBezTo>
                  <a:cubicBezTo>
                    <a:pt x="1474284" y="1741261"/>
                    <a:pt x="1503006" y="1739930"/>
                    <a:pt x="1528549" y="1729287"/>
                  </a:cubicBezTo>
                  <a:cubicBezTo>
                    <a:pt x="1558831" y="1716670"/>
                    <a:pt x="1610436" y="1674696"/>
                    <a:pt x="1610436" y="1674696"/>
                  </a:cubicBezTo>
                  <a:cubicBezTo>
                    <a:pt x="1614985" y="1661048"/>
                    <a:pt x="1620594" y="1647709"/>
                    <a:pt x="1624083" y="1633753"/>
                  </a:cubicBezTo>
                  <a:cubicBezTo>
                    <a:pt x="1645426" y="1548380"/>
                    <a:pt x="1643004" y="1502240"/>
                    <a:pt x="1651379" y="1401741"/>
                  </a:cubicBezTo>
                  <a:cubicBezTo>
                    <a:pt x="1646830" y="1315305"/>
                    <a:pt x="1645229" y="1228664"/>
                    <a:pt x="1637731" y="1142434"/>
                  </a:cubicBezTo>
                  <a:cubicBezTo>
                    <a:pt x="1636106" y="1123747"/>
                    <a:pt x="1629236" y="1105878"/>
                    <a:pt x="1624083" y="1087843"/>
                  </a:cubicBezTo>
                  <a:cubicBezTo>
                    <a:pt x="1613813" y="1051899"/>
                    <a:pt x="1602995" y="1025400"/>
                    <a:pt x="1583140" y="992308"/>
                  </a:cubicBezTo>
                  <a:cubicBezTo>
                    <a:pt x="1566262" y="964178"/>
                    <a:pt x="1546746" y="937717"/>
                    <a:pt x="1528549" y="910422"/>
                  </a:cubicBezTo>
                  <a:cubicBezTo>
                    <a:pt x="1519450" y="896774"/>
                    <a:pt x="1511096" y="882600"/>
                    <a:pt x="1501254" y="869478"/>
                  </a:cubicBezTo>
                  <a:cubicBezTo>
                    <a:pt x="1487606" y="851281"/>
                    <a:pt x="1472366" y="834176"/>
                    <a:pt x="1460310" y="814887"/>
                  </a:cubicBezTo>
                  <a:cubicBezTo>
                    <a:pt x="1449527" y="797635"/>
                    <a:pt x="1443109" y="777960"/>
                    <a:pt x="1433015" y="760296"/>
                  </a:cubicBezTo>
                  <a:cubicBezTo>
                    <a:pt x="1396051" y="695610"/>
                    <a:pt x="1416095" y="739993"/>
                    <a:pt x="1364776" y="678410"/>
                  </a:cubicBezTo>
                  <a:cubicBezTo>
                    <a:pt x="1307910" y="610171"/>
                    <a:pt x="1371599" y="660212"/>
                    <a:pt x="1296537" y="610171"/>
                  </a:cubicBezTo>
                  <a:cubicBezTo>
                    <a:pt x="1291988" y="596523"/>
                    <a:pt x="1291721" y="580584"/>
                    <a:pt x="1282889" y="569228"/>
                  </a:cubicBezTo>
                  <a:cubicBezTo>
                    <a:pt x="1160421" y="411768"/>
                    <a:pt x="1245437" y="535937"/>
                    <a:pt x="1160060" y="460046"/>
                  </a:cubicBezTo>
                  <a:cubicBezTo>
                    <a:pt x="1131209" y="434400"/>
                    <a:pt x="1110292" y="399571"/>
                    <a:pt x="1078173" y="378159"/>
                  </a:cubicBezTo>
                  <a:cubicBezTo>
                    <a:pt x="1005111" y="329452"/>
                    <a:pt x="1048828" y="362462"/>
                    <a:pt x="955343" y="268977"/>
                  </a:cubicBezTo>
                  <a:cubicBezTo>
                    <a:pt x="941695" y="255329"/>
                    <a:pt x="925106" y="244093"/>
                    <a:pt x="914400" y="228034"/>
                  </a:cubicBezTo>
                  <a:cubicBezTo>
                    <a:pt x="905301" y="214386"/>
                    <a:pt x="899912" y="197337"/>
                    <a:pt x="887104" y="187090"/>
                  </a:cubicBezTo>
                  <a:cubicBezTo>
                    <a:pt x="875871" y="178103"/>
                    <a:pt x="859809" y="177992"/>
                    <a:pt x="846161" y="173443"/>
                  </a:cubicBezTo>
                  <a:cubicBezTo>
                    <a:pt x="832513" y="164344"/>
                    <a:pt x="816816" y="157745"/>
                    <a:pt x="805218" y="146147"/>
                  </a:cubicBezTo>
                  <a:cubicBezTo>
                    <a:pt x="793620" y="134549"/>
                    <a:pt x="790266" y="116005"/>
                    <a:pt x="777922" y="105204"/>
                  </a:cubicBezTo>
                  <a:cubicBezTo>
                    <a:pt x="711958" y="82458"/>
                    <a:pt x="423081" y="23317"/>
                    <a:pt x="409433" y="9669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6" name="Straight Arrow Connector 5"/>
            <p:cNvCxnSpPr>
              <a:cxnSpLocks noChangeShapeType="1"/>
              <a:stCxn id="33" idx="2"/>
              <a:endCxn id="32" idx="6"/>
            </p:cNvCxnSpPr>
            <p:nvPr/>
          </p:nvCxnSpPr>
          <p:spPr bwMode="auto">
            <a:xfrm flipH="1" flipV="1">
              <a:off x="4338713" y="4944182"/>
              <a:ext cx="841045" cy="582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7" name="Straight Arrow Connector 6"/>
            <p:cNvCxnSpPr>
              <a:cxnSpLocks noChangeShapeType="1"/>
              <a:stCxn id="30" idx="7"/>
              <a:endCxn id="15" idx="2"/>
            </p:cNvCxnSpPr>
            <p:nvPr/>
          </p:nvCxnSpPr>
          <p:spPr bwMode="auto">
            <a:xfrm flipV="1">
              <a:off x="7308092" y="4315581"/>
              <a:ext cx="615120" cy="1571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8" name="Straight Arrow Connector 7"/>
            <p:cNvCxnSpPr>
              <a:cxnSpLocks noChangeShapeType="1"/>
              <a:stCxn id="30" idx="1"/>
              <a:endCxn id="16" idx="5"/>
            </p:cNvCxnSpPr>
            <p:nvPr/>
          </p:nvCxnSpPr>
          <p:spPr bwMode="auto">
            <a:xfrm flipH="1" flipV="1">
              <a:off x="6364887" y="4311919"/>
              <a:ext cx="548623" cy="16077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9" name="Straight Arrow Connector 8"/>
            <p:cNvCxnSpPr>
              <a:cxnSpLocks noChangeShapeType="1"/>
              <a:stCxn id="33" idx="6"/>
              <a:endCxn id="30" idx="2"/>
            </p:cNvCxnSpPr>
            <p:nvPr/>
          </p:nvCxnSpPr>
          <p:spPr bwMode="auto">
            <a:xfrm flipV="1">
              <a:off x="5737779" y="4669286"/>
              <a:ext cx="1094011" cy="33314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0" name="Straight Arrow Connector 9"/>
            <p:cNvCxnSpPr>
              <a:cxnSpLocks noChangeShapeType="1"/>
              <a:stCxn id="16" idx="3"/>
              <a:endCxn id="33" idx="7"/>
            </p:cNvCxnSpPr>
            <p:nvPr/>
          </p:nvCxnSpPr>
          <p:spPr bwMode="auto">
            <a:xfrm flipH="1">
              <a:off x="5656059" y="4311919"/>
              <a:ext cx="292814" cy="49391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33" idx="1"/>
              <a:endCxn id="20" idx="5"/>
            </p:cNvCxnSpPr>
            <p:nvPr/>
          </p:nvCxnSpPr>
          <p:spPr bwMode="auto">
            <a:xfrm flipH="1" flipV="1">
              <a:off x="4834857" y="4298271"/>
              <a:ext cx="426621" cy="50756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30" idx="5"/>
              <a:endCxn id="27" idx="1"/>
            </p:cNvCxnSpPr>
            <p:nvPr/>
          </p:nvCxnSpPr>
          <p:spPr bwMode="auto">
            <a:xfrm>
              <a:off x="7308092" y="4865881"/>
              <a:ext cx="831688" cy="34833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33" idx="3"/>
              <a:endCxn id="17" idx="7"/>
            </p:cNvCxnSpPr>
            <p:nvPr/>
          </p:nvCxnSpPr>
          <p:spPr bwMode="auto">
            <a:xfrm flipH="1">
              <a:off x="4821209" y="5199023"/>
              <a:ext cx="440269" cy="3950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8" idx="0"/>
              <a:endCxn id="30" idx="4"/>
            </p:cNvCxnSpPr>
            <p:nvPr/>
          </p:nvCxnSpPr>
          <p:spPr bwMode="auto">
            <a:xfrm flipH="1" flipV="1">
              <a:off x="7110801" y="4947313"/>
              <a:ext cx="213786" cy="58694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7923212" y="4037554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862713" y="383729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319035" y="5512649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7030420" y="553425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9" name="Straight Arrow Connector 18"/>
            <p:cNvCxnSpPr>
              <a:cxnSpLocks noChangeShapeType="1"/>
              <a:stCxn id="32" idx="0"/>
              <a:endCxn id="20" idx="3"/>
            </p:cNvCxnSpPr>
            <p:nvPr/>
          </p:nvCxnSpPr>
          <p:spPr bwMode="auto">
            <a:xfrm flipV="1">
              <a:off x="4044546" y="4298271"/>
              <a:ext cx="374297" cy="36788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4332683" y="382364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1" name="Straight Arrow Connector 20"/>
            <p:cNvCxnSpPr>
              <a:cxnSpLocks noChangeShapeType="1"/>
              <a:stCxn id="27" idx="0"/>
              <a:endCxn id="15" idx="4"/>
            </p:cNvCxnSpPr>
            <p:nvPr/>
          </p:nvCxnSpPr>
          <p:spPr bwMode="auto">
            <a:xfrm flipH="1" flipV="1">
              <a:off x="8233224" y="4593608"/>
              <a:ext cx="114563" cy="53917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32" idx="4"/>
              <a:endCxn id="17" idx="1"/>
            </p:cNvCxnSpPr>
            <p:nvPr/>
          </p:nvCxnSpPr>
          <p:spPr bwMode="auto">
            <a:xfrm>
              <a:off x="4044546" y="5222209"/>
              <a:ext cx="360649" cy="37187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2886394" y="3803267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4" name="Straight Arrow Connector 23"/>
            <p:cNvCxnSpPr>
              <a:cxnSpLocks noChangeShapeType="1"/>
              <a:stCxn id="23" idx="5"/>
              <a:endCxn id="32" idx="1"/>
            </p:cNvCxnSpPr>
            <p:nvPr/>
          </p:nvCxnSpPr>
          <p:spPr bwMode="auto">
            <a:xfrm>
              <a:off x="3388568" y="4277890"/>
              <a:ext cx="447971" cy="46969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9272478" y="4729132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6" name="Straight Arrow Connector 23"/>
            <p:cNvCxnSpPr>
              <a:cxnSpLocks noChangeShapeType="1"/>
              <a:stCxn id="25" idx="3"/>
              <a:endCxn id="27" idx="6"/>
            </p:cNvCxnSpPr>
            <p:nvPr/>
          </p:nvCxnSpPr>
          <p:spPr bwMode="auto">
            <a:xfrm rot="5400000">
              <a:off x="8896766" y="4948943"/>
              <a:ext cx="207060" cy="716684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8053620" y="5132787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5904292" y="55389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9" name="Straight Arrow Connector 28"/>
            <p:cNvCxnSpPr>
              <a:cxnSpLocks noChangeShapeType="1"/>
              <a:stCxn id="28" idx="7"/>
              <a:endCxn id="30" idx="3"/>
            </p:cNvCxnSpPr>
            <p:nvPr/>
          </p:nvCxnSpPr>
          <p:spPr bwMode="auto">
            <a:xfrm flipV="1">
              <a:off x="6433516" y="4865881"/>
              <a:ext cx="479994" cy="75445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6831790" y="4391258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1" name="Straight Arrow Connector 30"/>
            <p:cNvCxnSpPr>
              <a:cxnSpLocks noChangeShapeType="1"/>
              <a:stCxn id="28" idx="6"/>
              <a:endCxn id="18" idx="2"/>
            </p:cNvCxnSpPr>
            <p:nvPr/>
          </p:nvCxnSpPr>
          <p:spPr bwMode="auto">
            <a:xfrm flipV="1">
              <a:off x="6524316" y="5812286"/>
              <a:ext cx="506104" cy="464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3750379" y="4666154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13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5179758" y="47244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4" name="Straight Arrow Connector 31"/>
            <p:cNvCxnSpPr>
              <a:cxnSpLocks noChangeShapeType="1"/>
              <a:stCxn id="25" idx="2"/>
              <a:endCxn id="27" idx="7"/>
            </p:cNvCxnSpPr>
            <p:nvPr/>
          </p:nvCxnSpPr>
          <p:spPr bwMode="auto">
            <a:xfrm rot="10800000" flipV="1">
              <a:off x="8555794" y="5007159"/>
              <a:ext cx="716684" cy="207059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35" name="Straight Arrow Connector 31"/>
            <p:cNvCxnSpPr>
              <a:cxnSpLocks noChangeShapeType="1"/>
              <a:stCxn id="15" idx="6"/>
              <a:endCxn id="15" idx="0"/>
            </p:cNvCxnSpPr>
            <p:nvPr/>
          </p:nvCxnSpPr>
          <p:spPr bwMode="auto">
            <a:xfrm flipH="1" flipV="1">
              <a:off x="8233224" y="4037554"/>
              <a:ext cx="310012" cy="278027"/>
            </a:xfrm>
            <a:prstGeom prst="curvedConnector4">
              <a:avLst>
                <a:gd name="adj1" fmla="val -135372"/>
                <a:gd name="adj2" fmla="val 182222"/>
              </a:avLst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2922114" y="552525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7" name="Straight Arrow Connector 23"/>
            <p:cNvCxnSpPr>
              <a:cxnSpLocks noChangeShapeType="1"/>
              <a:stCxn id="36" idx="2"/>
              <a:endCxn id="38" idx="4"/>
            </p:cNvCxnSpPr>
            <p:nvPr/>
          </p:nvCxnSpPr>
          <p:spPr bwMode="auto">
            <a:xfrm rot="10800000">
              <a:off x="2483272" y="5203209"/>
              <a:ext cx="438842" cy="600070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2189105" y="4647154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9" name="Straight Arrow Connector 31"/>
            <p:cNvCxnSpPr>
              <a:cxnSpLocks noChangeShapeType="1"/>
              <a:stCxn id="36" idx="0"/>
              <a:endCxn id="38" idx="6"/>
            </p:cNvCxnSpPr>
            <p:nvPr/>
          </p:nvCxnSpPr>
          <p:spPr bwMode="auto">
            <a:xfrm rot="16200000" flipV="1">
              <a:off x="2696826" y="5005796"/>
              <a:ext cx="600069" cy="438842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40" name="Straight Arrow Connector 39"/>
            <p:cNvCxnSpPr>
              <a:cxnSpLocks noChangeShapeType="1"/>
              <a:stCxn id="28" idx="1"/>
            </p:cNvCxnSpPr>
            <p:nvPr/>
          </p:nvCxnSpPr>
          <p:spPr bwMode="auto">
            <a:xfrm flipH="1" flipV="1">
              <a:off x="5628763" y="5199023"/>
              <a:ext cx="366329" cy="4213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0825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dirty="0"/>
              <a:t> be a directed graph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/>
              <a:t> be an empty </a:t>
            </a:r>
            <a:r>
              <a:rPr lang="en-US" dirty="0" smtClean="0"/>
              <a:t>stack</a:t>
            </a:r>
            <a:endParaRPr lang="en-US" dirty="0"/>
          </a:p>
          <a:p>
            <a:r>
              <a:rPr lang="en-US" dirty="0" smtClean="0"/>
              <a:t>For each vertex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 smtClean="0"/>
              <a:t> in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G</a:t>
            </a:r>
          </a:p>
          <a:p>
            <a:pPr lvl="1"/>
            <a:r>
              <a:rPr lang="en-US" dirty="0" smtClean="0"/>
              <a:t>Call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DFS(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 </a:t>
            </a:r>
            <a:r>
              <a:rPr lang="en-US" dirty="0" smtClean="0"/>
              <a:t>to traverse the graph (visit each node once)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Each </a:t>
            </a:r>
            <a:r>
              <a:rPr lang="en-US" dirty="0"/>
              <a:t>time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DFS(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 smtClean="0"/>
              <a:t> finishes (before recursive return), </a:t>
            </a:r>
            <a:r>
              <a:rPr lang="en-US" dirty="0"/>
              <a:t>push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 smtClean="0"/>
              <a:t> </a:t>
            </a:r>
            <a:r>
              <a:rPr lang="en-US" dirty="0"/>
              <a:t>onto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Build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reverse graph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G' </a:t>
            </a:r>
            <a:r>
              <a:rPr lang="en-US" dirty="0" smtClean="0"/>
              <a:t>(reverse all edges 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dirty="0"/>
              <a:t>)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While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/>
              <a:t> is </a:t>
            </a:r>
            <a:r>
              <a:rPr lang="en-US" dirty="0" smtClean="0"/>
              <a:t>non-empty:</a:t>
            </a:r>
            <a:endParaRPr lang="en-US" dirty="0"/>
          </a:p>
          <a:p>
            <a:pPr lvl="1"/>
            <a:r>
              <a:rPr lang="en-US" dirty="0"/>
              <a:t>Pop the top vertex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/>
              <a:t> 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 smtClean="0"/>
              <a:t> is not visited, call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ReverseDFS(</a:t>
            </a:r>
            <a:r>
              <a:rPr lang="en-US" i="1" noProof="1" smtClean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 smtClean="0"/>
              <a:t> to find the next strongly-connected component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Kosaraju–Sharir</a:t>
            </a:r>
            <a:r>
              <a:rPr lang="en-US" dirty="0" smtClean="0"/>
              <a:t>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9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35961"/>
            <a:ext cx="10363200" cy="820600"/>
          </a:xfrm>
        </p:spPr>
        <p:txBody>
          <a:bodyPr/>
          <a:lstStyle/>
          <a:p>
            <a:r>
              <a:rPr lang="en-US" noProof="1"/>
              <a:t>Kosaraju–Sharir</a:t>
            </a:r>
            <a:r>
              <a:rPr lang="en-US" dirty="0"/>
              <a:t> Algorithm</a:t>
            </a:r>
            <a:endParaRPr lang="en-US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1370014" y="1258057"/>
            <a:ext cx="9448798" cy="3146062"/>
            <a:chOff x="2055812" y="3632833"/>
            <a:chExt cx="8015853" cy="2645137"/>
          </a:xfrm>
        </p:grpSpPr>
        <p:sp>
          <p:nvSpPr>
            <p:cNvPr id="42" name="Freeform 41"/>
            <p:cNvSpPr/>
            <p:nvPr/>
          </p:nvSpPr>
          <p:spPr>
            <a:xfrm>
              <a:off x="6878503" y="5362917"/>
              <a:ext cx="913917" cy="901928"/>
            </a:xfrm>
            <a:custGeom>
              <a:avLst/>
              <a:gdLst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764275 h 928048"/>
                <a:gd name="connsiteX12" fmla="*/ 95956 w 860230"/>
                <a:gd name="connsiteY12" fmla="*/ 846161 h 928048"/>
                <a:gd name="connsiteX13" fmla="*/ 136899 w 860230"/>
                <a:gd name="connsiteY13" fmla="*/ 859809 h 928048"/>
                <a:gd name="connsiteX14" fmla="*/ 164195 w 860230"/>
                <a:gd name="connsiteY14" fmla="*/ 900752 h 928048"/>
                <a:gd name="connsiteX15" fmla="*/ 232433 w 860230"/>
                <a:gd name="connsiteY15" fmla="*/ 914400 h 928048"/>
                <a:gd name="connsiteX16" fmla="*/ 273377 w 860230"/>
                <a:gd name="connsiteY16" fmla="*/ 928048 h 928048"/>
                <a:gd name="connsiteX17" fmla="*/ 573627 w 860230"/>
                <a:gd name="connsiteY17" fmla="*/ 914400 h 928048"/>
                <a:gd name="connsiteX18" fmla="*/ 655514 w 860230"/>
                <a:gd name="connsiteY18" fmla="*/ 887105 h 928048"/>
                <a:gd name="connsiteX19" fmla="*/ 737401 w 860230"/>
                <a:gd name="connsiteY19" fmla="*/ 818866 h 928048"/>
                <a:gd name="connsiteX20" fmla="*/ 791992 w 860230"/>
                <a:gd name="connsiteY20" fmla="*/ 736979 h 928048"/>
                <a:gd name="connsiteX21" fmla="*/ 805639 w 860230"/>
                <a:gd name="connsiteY21" fmla="*/ 696036 h 928048"/>
                <a:gd name="connsiteX22" fmla="*/ 832935 w 860230"/>
                <a:gd name="connsiteY22" fmla="*/ 655093 h 928048"/>
                <a:gd name="connsiteX23" fmla="*/ 860230 w 860230"/>
                <a:gd name="connsiteY23" fmla="*/ 518615 h 928048"/>
                <a:gd name="connsiteX24" fmla="*/ 846583 w 860230"/>
                <a:gd name="connsiteY24" fmla="*/ 259308 h 928048"/>
                <a:gd name="connsiteX25" fmla="*/ 819287 w 860230"/>
                <a:gd name="connsiteY25" fmla="*/ 177421 h 928048"/>
                <a:gd name="connsiteX26" fmla="*/ 778344 w 860230"/>
                <a:gd name="connsiteY26" fmla="*/ 136478 h 928048"/>
                <a:gd name="connsiteX27" fmla="*/ 710105 w 860230"/>
                <a:gd name="connsiteY27" fmla="*/ 54591 h 928048"/>
                <a:gd name="connsiteX28" fmla="*/ 600923 w 860230"/>
                <a:gd name="connsiteY28" fmla="*/ 0 h 928048"/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764275 h 928048"/>
                <a:gd name="connsiteX12" fmla="*/ 95956 w 860230"/>
                <a:gd name="connsiteY12" fmla="*/ 846161 h 928048"/>
                <a:gd name="connsiteX13" fmla="*/ 164195 w 860230"/>
                <a:gd name="connsiteY13" fmla="*/ 900752 h 928048"/>
                <a:gd name="connsiteX14" fmla="*/ 232433 w 860230"/>
                <a:gd name="connsiteY14" fmla="*/ 914400 h 928048"/>
                <a:gd name="connsiteX15" fmla="*/ 273377 w 860230"/>
                <a:gd name="connsiteY15" fmla="*/ 928048 h 928048"/>
                <a:gd name="connsiteX16" fmla="*/ 573627 w 860230"/>
                <a:gd name="connsiteY16" fmla="*/ 914400 h 928048"/>
                <a:gd name="connsiteX17" fmla="*/ 655514 w 860230"/>
                <a:gd name="connsiteY17" fmla="*/ 887105 h 928048"/>
                <a:gd name="connsiteX18" fmla="*/ 737401 w 860230"/>
                <a:gd name="connsiteY18" fmla="*/ 818866 h 928048"/>
                <a:gd name="connsiteX19" fmla="*/ 791992 w 860230"/>
                <a:gd name="connsiteY19" fmla="*/ 736979 h 928048"/>
                <a:gd name="connsiteX20" fmla="*/ 805639 w 860230"/>
                <a:gd name="connsiteY20" fmla="*/ 696036 h 928048"/>
                <a:gd name="connsiteX21" fmla="*/ 832935 w 860230"/>
                <a:gd name="connsiteY21" fmla="*/ 655093 h 928048"/>
                <a:gd name="connsiteX22" fmla="*/ 860230 w 860230"/>
                <a:gd name="connsiteY22" fmla="*/ 518615 h 928048"/>
                <a:gd name="connsiteX23" fmla="*/ 846583 w 860230"/>
                <a:gd name="connsiteY23" fmla="*/ 259308 h 928048"/>
                <a:gd name="connsiteX24" fmla="*/ 819287 w 860230"/>
                <a:gd name="connsiteY24" fmla="*/ 177421 h 928048"/>
                <a:gd name="connsiteX25" fmla="*/ 778344 w 860230"/>
                <a:gd name="connsiteY25" fmla="*/ 136478 h 928048"/>
                <a:gd name="connsiteX26" fmla="*/ 710105 w 860230"/>
                <a:gd name="connsiteY26" fmla="*/ 54591 h 928048"/>
                <a:gd name="connsiteX27" fmla="*/ 600923 w 860230"/>
                <a:gd name="connsiteY27" fmla="*/ 0 h 928048"/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694009 h 928048"/>
                <a:gd name="connsiteX12" fmla="*/ 95956 w 860230"/>
                <a:gd name="connsiteY12" fmla="*/ 846161 h 928048"/>
                <a:gd name="connsiteX13" fmla="*/ 164195 w 860230"/>
                <a:gd name="connsiteY13" fmla="*/ 900752 h 928048"/>
                <a:gd name="connsiteX14" fmla="*/ 232433 w 860230"/>
                <a:gd name="connsiteY14" fmla="*/ 914400 h 928048"/>
                <a:gd name="connsiteX15" fmla="*/ 273377 w 860230"/>
                <a:gd name="connsiteY15" fmla="*/ 928048 h 928048"/>
                <a:gd name="connsiteX16" fmla="*/ 573627 w 860230"/>
                <a:gd name="connsiteY16" fmla="*/ 914400 h 928048"/>
                <a:gd name="connsiteX17" fmla="*/ 655514 w 860230"/>
                <a:gd name="connsiteY17" fmla="*/ 887105 h 928048"/>
                <a:gd name="connsiteX18" fmla="*/ 737401 w 860230"/>
                <a:gd name="connsiteY18" fmla="*/ 818866 h 928048"/>
                <a:gd name="connsiteX19" fmla="*/ 791992 w 860230"/>
                <a:gd name="connsiteY19" fmla="*/ 736979 h 928048"/>
                <a:gd name="connsiteX20" fmla="*/ 805639 w 860230"/>
                <a:gd name="connsiteY20" fmla="*/ 696036 h 928048"/>
                <a:gd name="connsiteX21" fmla="*/ 832935 w 860230"/>
                <a:gd name="connsiteY21" fmla="*/ 655093 h 928048"/>
                <a:gd name="connsiteX22" fmla="*/ 860230 w 860230"/>
                <a:gd name="connsiteY22" fmla="*/ 518615 h 928048"/>
                <a:gd name="connsiteX23" fmla="*/ 846583 w 860230"/>
                <a:gd name="connsiteY23" fmla="*/ 259308 h 928048"/>
                <a:gd name="connsiteX24" fmla="*/ 819287 w 860230"/>
                <a:gd name="connsiteY24" fmla="*/ 177421 h 928048"/>
                <a:gd name="connsiteX25" fmla="*/ 778344 w 860230"/>
                <a:gd name="connsiteY25" fmla="*/ 136478 h 928048"/>
                <a:gd name="connsiteX26" fmla="*/ 710105 w 860230"/>
                <a:gd name="connsiteY26" fmla="*/ 54591 h 928048"/>
                <a:gd name="connsiteX27" fmla="*/ 600923 w 860230"/>
                <a:gd name="connsiteY27" fmla="*/ 0 h 928048"/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694009 h 928048"/>
                <a:gd name="connsiteX12" fmla="*/ 95956 w 860230"/>
                <a:gd name="connsiteY12" fmla="*/ 846161 h 928048"/>
                <a:gd name="connsiteX13" fmla="*/ 164195 w 860230"/>
                <a:gd name="connsiteY13" fmla="*/ 900752 h 928048"/>
                <a:gd name="connsiteX14" fmla="*/ 273377 w 860230"/>
                <a:gd name="connsiteY14" fmla="*/ 928048 h 928048"/>
                <a:gd name="connsiteX15" fmla="*/ 573627 w 860230"/>
                <a:gd name="connsiteY15" fmla="*/ 914400 h 928048"/>
                <a:gd name="connsiteX16" fmla="*/ 655514 w 860230"/>
                <a:gd name="connsiteY16" fmla="*/ 887105 h 928048"/>
                <a:gd name="connsiteX17" fmla="*/ 737401 w 860230"/>
                <a:gd name="connsiteY17" fmla="*/ 818866 h 928048"/>
                <a:gd name="connsiteX18" fmla="*/ 791992 w 860230"/>
                <a:gd name="connsiteY18" fmla="*/ 736979 h 928048"/>
                <a:gd name="connsiteX19" fmla="*/ 805639 w 860230"/>
                <a:gd name="connsiteY19" fmla="*/ 696036 h 928048"/>
                <a:gd name="connsiteX20" fmla="*/ 832935 w 860230"/>
                <a:gd name="connsiteY20" fmla="*/ 655093 h 928048"/>
                <a:gd name="connsiteX21" fmla="*/ 860230 w 860230"/>
                <a:gd name="connsiteY21" fmla="*/ 518615 h 928048"/>
                <a:gd name="connsiteX22" fmla="*/ 846583 w 860230"/>
                <a:gd name="connsiteY22" fmla="*/ 259308 h 928048"/>
                <a:gd name="connsiteX23" fmla="*/ 819287 w 860230"/>
                <a:gd name="connsiteY23" fmla="*/ 177421 h 928048"/>
                <a:gd name="connsiteX24" fmla="*/ 778344 w 860230"/>
                <a:gd name="connsiteY24" fmla="*/ 136478 h 928048"/>
                <a:gd name="connsiteX25" fmla="*/ 710105 w 860230"/>
                <a:gd name="connsiteY25" fmla="*/ 54591 h 928048"/>
                <a:gd name="connsiteX26" fmla="*/ 600923 w 860230"/>
                <a:gd name="connsiteY26" fmla="*/ 0 h 928048"/>
                <a:gd name="connsiteX0" fmla="*/ 600502 w 859809"/>
                <a:gd name="connsiteY0" fmla="*/ 0 h 928698"/>
                <a:gd name="connsiteX1" fmla="*/ 600502 w 859809"/>
                <a:gd name="connsiteY1" fmla="*/ 0 h 928698"/>
                <a:gd name="connsiteX2" fmla="*/ 341194 w 859809"/>
                <a:gd name="connsiteY2" fmla="*/ 13648 h 928698"/>
                <a:gd name="connsiteX3" fmla="*/ 245660 w 859809"/>
                <a:gd name="connsiteY3" fmla="*/ 54591 h 928698"/>
                <a:gd name="connsiteX4" fmla="*/ 150126 w 859809"/>
                <a:gd name="connsiteY4" fmla="*/ 109182 h 928698"/>
                <a:gd name="connsiteX5" fmla="*/ 122830 w 859809"/>
                <a:gd name="connsiteY5" fmla="*/ 150126 h 928698"/>
                <a:gd name="connsiteX6" fmla="*/ 81887 w 859809"/>
                <a:gd name="connsiteY6" fmla="*/ 191069 h 928698"/>
                <a:gd name="connsiteX7" fmla="*/ 68239 w 859809"/>
                <a:gd name="connsiteY7" fmla="*/ 232012 h 928698"/>
                <a:gd name="connsiteX8" fmla="*/ 40944 w 859809"/>
                <a:gd name="connsiteY8" fmla="*/ 272955 h 928698"/>
                <a:gd name="connsiteX9" fmla="*/ 27296 w 859809"/>
                <a:gd name="connsiteY9" fmla="*/ 313899 h 928698"/>
                <a:gd name="connsiteX10" fmla="*/ 0 w 859809"/>
                <a:gd name="connsiteY10" fmla="*/ 450376 h 928698"/>
                <a:gd name="connsiteX11" fmla="*/ 40944 w 859809"/>
                <a:gd name="connsiteY11" fmla="*/ 694009 h 928698"/>
                <a:gd name="connsiteX12" fmla="*/ 163774 w 859809"/>
                <a:gd name="connsiteY12" fmla="*/ 900752 h 928698"/>
                <a:gd name="connsiteX13" fmla="*/ 272956 w 859809"/>
                <a:gd name="connsiteY13" fmla="*/ 928048 h 928698"/>
                <a:gd name="connsiteX14" fmla="*/ 573206 w 859809"/>
                <a:gd name="connsiteY14" fmla="*/ 914400 h 928698"/>
                <a:gd name="connsiteX15" fmla="*/ 655093 w 859809"/>
                <a:gd name="connsiteY15" fmla="*/ 887105 h 928698"/>
                <a:gd name="connsiteX16" fmla="*/ 736980 w 859809"/>
                <a:gd name="connsiteY16" fmla="*/ 818866 h 928698"/>
                <a:gd name="connsiteX17" fmla="*/ 791571 w 859809"/>
                <a:gd name="connsiteY17" fmla="*/ 736979 h 928698"/>
                <a:gd name="connsiteX18" fmla="*/ 805218 w 859809"/>
                <a:gd name="connsiteY18" fmla="*/ 696036 h 928698"/>
                <a:gd name="connsiteX19" fmla="*/ 832514 w 859809"/>
                <a:gd name="connsiteY19" fmla="*/ 655093 h 928698"/>
                <a:gd name="connsiteX20" fmla="*/ 859809 w 859809"/>
                <a:gd name="connsiteY20" fmla="*/ 518615 h 928698"/>
                <a:gd name="connsiteX21" fmla="*/ 846162 w 859809"/>
                <a:gd name="connsiteY21" fmla="*/ 259308 h 928698"/>
                <a:gd name="connsiteX22" fmla="*/ 818866 w 859809"/>
                <a:gd name="connsiteY22" fmla="*/ 177421 h 928698"/>
                <a:gd name="connsiteX23" fmla="*/ 777923 w 859809"/>
                <a:gd name="connsiteY23" fmla="*/ 136478 h 928698"/>
                <a:gd name="connsiteX24" fmla="*/ 709684 w 859809"/>
                <a:gd name="connsiteY24" fmla="*/ 54591 h 928698"/>
                <a:gd name="connsiteX25" fmla="*/ 600502 w 859809"/>
                <a:gd name="connsiteY25" fmla="*/ 0 h 928698"/>
                <a:gd name="connsiteX0" fmla="*/ 600502 w 859809"/>
                <a:gd name="connsiteY0" fmla="*/ 0 h 928048"/>
                <a:gd name="connsiteX1" fmla="*/ 600502 w 859809"/>
                <a:gd name="connsiteY1" fmla="*/ 0 h 928048"/>
                <a:gd name="connsiteX2" fmla="*/ 341194 w 859809"/>
                <a:gd name="connsiteY2" fmla="*/ 13648 h 928048"/>
                <a:gd name="connsiteX3" fmla="*/ 245660 w 859809"/>
                <a:gd name="connsiteY3" fmla="*/ 54591 h 928048"/>
                <a:gd name="connsiteX4" fmla="*/ 150126 w 859809"/>
                <a:gd name="connsiteY4" fmla="*/ 109182 h 928048"/>
                <a:gd name="connsiteX5" fmla="*/ 122830 w 859809"/>
                <a:gd name="connsiteY5" fmla="*/ 150126 h 928048"/>
                <a:gd name="connsiteX6" fmla="*/ 81887 w 859809"/>
                <a:gd name="connsiteY6" fmla="*/ 191069 h 928048"/>
                <a:gd name="connsiteX7" fmla="*/ 68239 w 859809"/>
                <a:gd name="connsiteY7" fmla="*/ 232012 h 928048"/>
                <a:gd name="connsiteX8" fmla="*/ 40944 w 859809"/>
                <a:gd name="connsiteY8" fmla="*/ 272955 h 928048"/>
                <a:gd name="connsiteX9" fmla="*/ 27296 w 859809"/>
                <a:gd name="connsiteY9" fmla="*/ 313899 h 928048"/>
                <a:gd name="connsiteX10" fmla="*/ 0 w 859809"/>
                <a:gd name="connsiteY10" fmla="*/ 450376 h 928048"/>
                <a:gd name="connsiteX11" fmla="*/ 40944 w 859809"/>
                <a:gd name="connsiteY11" fmla="*/ 694009 h 928048"/>
                <a:gd name="connsiteX12" fmla="*/ 163774 w 859809"/>
                <a:gd name="connsiteY12" fmla="*/ 872645 h 928048"/>
                <a:gd name="connsiteX13" fmla="*/ 272956 w 859809"/>
                <a:gd name="connsiteY13" fmla="*/ 928048 h 928048"/>
                <a:gd name="connsiteX14" fmla="*/ 573206 w 859809"/>
                <a:gd name="connsiteY14" fmla="*/ 914400 h 928048"/>
                <a:gd name="connsiteX15" fmla="*/ 655093 w 859809"/>
                <a:gd name="connsiteY15" fmla="*/ 887105 h 928048"/>
                <a:gd name="connsiteX16" fmla="*/ 736980 w 859809"/>
                <a:gd name="connsiteY16" fmla="*/ 818866 h 928048"/>
                <a:gd name="connsiteX17" fmla="*/ 791571 w 859809"/>
                <a:gd name="connsiteY17" fmla="*/ 736979 h 928048"/>
                <a:gd name="connsiteX18" fmla="*/ 805218 w 859809"/>
                <a:gd name="connsiteY18" fmla="*/ 696036 h 928048"/>
                <a:gd name="connsiteX19" fmla="*/ 832514 w 859809"/>
                <a:gd name="connsiteY19" fmla="*/ 655093 h 928048"/>
                <a:gd name="connsiteX20" fmla="*/ 859809 w 859809"/>
                <a:gd name="connsiteY20" fmla="*/ 518615 h 928048"/>
                <a:gd name="connsiteX21" fmla="*/ 846162 w 859809"/>
                <a:gd name="connsiteY21" fmla="*/ 259308 h 928048"/>
                <a:gd name="connsiteX22" fmla="*/ 818866 w 859809"/>
                <a:gd name="connsiteY22" fmla="*/ 177421 h 928048"/>
                <a:gd name="connsiteX23" fmla="*/ 777923 w 859809"/>
                <a:gd name="connsiteY23" fmla="*/ 136478 h 928048"/>
                <a:gd name="connsiteX24" fmla="*/ 709684 w 859809"/>
                <a:gd name="connsiteY24" fmla="*/ 54591 h 928048"/>
                <a:gd name="connsiteX25" fmla="*/ 600502 w 859809"/>
                <a:gd name="connsiteY25" fmla="*/ 0 h 928048"/>
                <a:gd name="connsiteX0" fmla="*/ 600502 w 859809"/>
                <a:gd name="connsiteY0" fmla="*/ 0 h 942101"/>
                <a:gd name="connsiteX1" fmla="*/ 600502 w 859809"/>
                <a:gd name="connsiteY1" fmla="*/ 0 h 942101"/>
                <a:gd name="connsiteX2" fmla="*/ 341194 w 859809"/>
                <a:gd name="connsiteY2" fmla="*/ 13648 h 942101"/>
                <a:gd name="connsiteX3" fmla="*/ 245660 w 859809"/>
                <a:gd name="connsiteY3" fmla="*/ 54591 h 942101"/>
                <a:gd name="connsiteX4" fmla="*/ 150126 w 859809"/>
                <a:gd name="connsiteY4" fmla="*/ 109182 h 942101"/>
                <a:gd name="connsiteX5" fmla="*/ 122830 w 859809"/>
                <a:gd name="connsiteY5" fmla="*/ 150126 h 942101"/>
                <a:gd name="connsiteX6" fmla="*/ 81887 w 859809"/>
                <a:gd name="connsiteY6" fmla="*/ 191069 h 942101"/>
                <a:gd name="connsiteX7" fmla="*/ 68239 w 859809"/>
                <a:gd name="connsiteY7" fmla="*/ 232012 h 942101"/>
                <a:gd name="connsiteX8" fmla="*/ 40944 w 859809"/>
                <a:gd name="connsiteY8" fmla="*/ 272955 h 942101"/>
                <a:gd name="connsiteX9" fmla="*/ 27296 w 859809"/>
                <a:gd name="connsiteY9" fmla="*/ 313899 h 942101"/>
                <a:gd name="connsiteX10" fmla="*/ 0 w 859809"/>
                <a:gd name="connsiteY10" fmla="*/ 450376 h 942101"/>
                <a:gd name="connsiteX11" fmla="*/ 40944 w 859809"/>
                <a:gd name="connsiteY11" fmla="*/ 694009 h 942101"/>
                <a:gd name="connsiteX12" fmla="*/ 163774 w 859809"/>
                <a:gd name="connsiteY12" fmla="*/ 872645 h 942101"/>
                <a:gd name="connsiteX13" fmla="*/ 361513 w 859809"/>
                <a:gd name="connsiteY13" fmla="*/ 942101 h 942101"/>
                <a:gd name="connsiteX14" fmla="*/ 573206 w 859809"/>
                <a:gd name="connsiteY14" fmla="*/ 914400 h 942101"/>
                <a:gd name="connsiteX15" fmla="*/ 655093 w 859809"/>
                <a:gd name="connsiteY15" fmla="*/ 887105 h 942101"/>
                <a:gd name="connsiteX16" fmla="*/ 736980 w 859809"/>
                <a:gd name="connsiteY16" fmla="*/ 818866 h 942101"/>
                <a:gd name="connsiteX17" fmla="*/ 791571 w 859809"/>
                <a:gd name="connsiteY17" fmla="*/ 736979 h 942101"/>
                <a:gd name="connsiteX18" fmla="*/ 805218 w 859809"/>
                <a:gd name="connsiteY18" fmla="*/ 696036 h 942101"/>
                <a:gd name="connsiteX19" fmla="*/ 832514 w 859809"/>
                <a:gd name="connsiteY19" fmla="*/ 655093 h 942101"/>
                <a:gd name="connsiteX20" fmla="*/ 859809 w 859809"/>
                <a:gd name="connsiteY20" fmla="*/ 518615 h 942101"/>
                <a:gd name="connsiteX21" fmla="*/ 846162 w 859809"/>
                <a:gd name="connsiteY21" fmla="*/ 259308 h 942101"/>
                <a:gd name="connsiteX22" fmla="*/ 818866 w 859809"/>
                <a:gd name="connsiteY22" fmla="*/ 177421 h 942101"/>
                <a:gd name="connsiteX23" fmla="*/ 777923 w 859809"/>
                <a:gd name="connsiteY23" fmla="*/ 136478 h 942101"/>
                <a:gd name="connsiteX24" fmla="*/ 709684 w 859809"/>
                <a:gd name="connsiteY24" fmla="*/ 54591 h 942101"/>
                <a:gd name="connsiteX25" fmla="*/ 600502 w 859809"/>
                <a:gd name="connsiteY25" fmla="*/ 0 h 942101"/>
                <a:gd name="connsiteX0" fmla="*/ 600502 w 859809"/>
                <a:gd name="connsiteY0" fmla="*/ 0 h 942101"/>
                <a:gd name="connsiteX1" fmla="*/ 600502 w 859809"/>
                <a:gd name="connsiteY1" fmla="*/ 0 h 942101"/>
                <a:gd name="connsiteX2" fmla="*/ 341194 w 859809"/>
                <a:gd name="connsiteY2" fmla="*/ 13648 h 942101"/>
                <a:gd name="connsiteX3" fmla="*/ 245660 w 859809"/>
                <a:gd name="connsiteY3" fmla="*/ 54591 h 942101"/>
                <a:gd name="connsiteX4" fmla="*/ 150126 w 859809"/>
                <a:gd name="connsiteY4" fmla="*/ 109182 h 942101"/>
                <a:gd name="connsiteX5" fmla="*/ 122830 w 859809"/>
                <a:gd name="connsiteY5" fmla="*/ 150126 h 942101"/>
                <a:gd name="connsiteX6" fmla="*/ 81887 w 859809"/>
                <a:gd name="connsiteY6" fmla="*/ 191069 h 942101"/>
                <a:gd name="connsiteX7" fmla="*/ 68239 w 859809"/>
                <a:gd name="connsiteY7" fmla="*/ 232012 h 942101"/>
                <a:gd name="connsiteX8" fmla="*/ 40944 w 859809"/>
                <a:gd name="connsiteY8" fmla="*/ 272955 h 942101"/>
                <a:gd name="connsiteX9" fmla="*/ 27296 w 859809"/>
                <a:gd name="connsiteY9" fmla="*/ 313899 h 942101"/>
                <a:gd name="connsiteX10" fmla="*/ 0 w 859809"/>
                <a:gd name="connsiteY10" fmla="*/ 450376 h 942101"/>
                <a:gd name="connsiteX11" fmla="*/ 40944 w 859809"/>
                <a:gd name="connsiteY11" fmla="*/ 694009 h 942101"/>
                <a:gd name="connsiteX12" fmla="*/ 163774 w 859809"/>
                <a:gd name="connsiteY12" fmla="*/ 872645 h 942101"/>
                <a:gd name="connsiteX13" fmla="*/ 361513 w 859809"/>
                <a:gd name="connsiteY13" fmla="*/ 942101 h 942101"/>
                <a:gd name="connsiteX14" fmla="*/ 573206 w 859809"/>
                <a:gd name="connsiteY14" fmla="*/ 914400 h 942101"/>
                <a:gd name="connsiteX15" fmla="*/ 655093 w 859809"/>
                <a:gd name="connsiteY15" fmla="*/ 887105 h 942101"/>
                <a:gd name="connsiteX16" fmla="*/ 736980 w 859809"/>
                <a:gd name="connsiteY16" fmla="*/ 818866 h 942101"/>
                <a:gd name="connsiteX17" fmla="*/ 791571 w 859809"/>
                <a:gd name="connsiteY17" fmla="*/ 736979 h 942101"/>
                <a:gd name="connsiteX18" fmla="*/ 805218 w 859809"/>
                <a:gd name="connsiteY18" fmla="*/ 696036 h 942101"/>
                <a:gd name="connsiteX19" fmla="*/ 832514 w 859809"/>
                <a:gd name="connsiteY19" fmla="*/ 655093 h 942101"/>
                <a:gd name="connsiteX20" fmla="*/ 859809 w 859809"/>
                <a:gd name="connsiteY20" fmla="*/ 518615 h 942101"/>
                <a:gd name="connsiteX21" fmla="*/ 846162 w 859809"/>
                <a:gd name="connsiteY21" fmla="*/ 259308 h 942101"/>
                <a:gd name="connsiteX22" fmla="*/ 818866 w 859809"/>
                <a:gd name="connsiteY22" fmla="*/ 177421 h 942101"/>
                <a:gd name="connsiteX23" fmla="*/ 777923 w 859809"/>
                <a:gd name="connsiteY23" fmla="*/ 136478 h 942101"/>
                <a:gd name="connsiteX24" fmla="*/ 697033 w 859809"/>
                <a:gd name="connsiteY24" fmla="*/ 54591 h 942101"/>
                <a:gd name="connsiteX25" fmla="*/ 600502 w 859809"/>
                <a:gd name="connsiteY25" fmla="*/ 0 h 942101"/>
                <a:gd name="connsiteX0" fmla="*/ 600502 w 859809"/>
                <a:gd name="connsiteY0" fmla="*/ 0 h 942101"/>
                <a:gd name="connsiteX1" fmla="*/ 600502 w 859809"/>
                <a:gd name="connsiteY1" fmla="*/ 0 h 942101"/>
                <a:gd name="connsiteX2" fmla="*/ 341194 w 859809"/>
                <a:gd name="connsiteY2" fmla="*/ 13648 h 942101"/>
                <a:gd name="connsiteX3" fmla="*/ 245660 w 859809"/>
                <a:gd name="connsiteY3" fmla="*/ 54591 h 942101"/>
                <a:gd name="connsiteX4" fmla="*/ 150126 w 859809"/>
                <a:gd name="connsiteY4" fmla="*/ 109182 h 942101"/>
                <a:gd name="connsiteX5" fmla="*/ 122830 w 859809"/>
                <a:gd name="connsiteY5" fmla="*/ 150126 h 942101"/>
                <a:gd name="connsiteX6" fmla="*/ 81887 w 859809"/>
                <a:gd name="connsiteY6" fmla="*/ 191069 h 942101"/>
                <a:gd name="connsiteX7" fmla="*/ 68239 w 859809"/>
                <a:gd name="connsiteY7" fmla="*/ 232012 h 942101"/>
                <a:gd name="connsiteX8" fmla="*/ 40944 w 859809"/>
                <a:gd name="connsiteY8" fmla="*/ 272955 h 942101"/>
                <a:gd name="connsiteX9" fmla="*/ 27296 w 859809"/>
                <a:gd name="connsiteY9" fmla="*/ 313899 h 942101"/>
                <a:gd name="connsiteX10" fmla="*/ 0 w 859809"/>
                <a:gd name="connsiteY10" fmla="*/ 450376 h 942101"/>
                <a:gd name="connsiteX11" fmla="*/ 40944 w 859809"/>
                <a:gd name="connsiteY11" fmla="*/ 694009 h 942101"/>
                <a:gd name="connsiteX12" fmla="*/ 163774 w 859809"/>
                <a:gd name="connsiteY12" fmla="*/ 872645 h 942101"/>
                <a:gd name="connsiteX13" fmla="*/ 361513 w 859809"/>
                <a:gd name="connsiteY13" fmla="*/ 942101 h 942101"/>
                <a:gd name="connsiteX14" fmla="*/ 573206 w 859809"/>
                <a:gd name="connsiteY14" fmla="*/ 914400 h 942101"/>
                <a:gd name="connsiteX15" fmla="*/ 655093 w 859809"/>
                <a:gd name="connsiteY15" fmla="*/ 887105 h 942101"/>
                <a:gd name="connsiteX16" fmla="*/ 736980 w 859809"/>
                <a:gd name="connsiteY16" fmla="*/ 818866 h 942101"/>
                <a:gd name="connsiteX17" fmla="*/ 791571 w 859809"/>
                <a:gd name="connsiteY17" fmla="*/ 736979 h 942101"/>
                <a:gd name="connsiteX18" fmla="*/ 805218 w 859809"/>
                <a:gd name="connsiteY18" fmla="*/ 696036 h 942101"/>
                <a:gd name="connsiteX19" fmla="*/ 832514 w 859809"/>
                <a:gd name="connsiteY19" fmla="*/ 655093 h 942101"/>
                <a:gd name="connsiteX20" fmla="*/ 859809 w 859809"/>
                <a:gd name="connsiteY20" fmla="*/ 518615 h 942101"/>
                <a:gd name="connsiteX21" fmla="*/ 846162 w 859809"/>
                <a:gd name="connsiteY21" fmla="*/ 259308 h 942101"/>
                <a:gd name="connsiteX22" fmla="*/ 818866 w 859809"/>
                <a:gd name="connsiteY22" fmla="*/ 177421 h 942101"/>
                <a:gd name="connsiteX23" fmla="*/ 777923 w 859809"/>
                <a:gd name="connsiteY23" fmla="*/ 136478 h 942101"/>
                <a:gd name="connsiteX24" fmla="*/ 600502 w 859809"/>
                <a:gd name="connsiteY24" fmla="*/ 0 h 942101"/>
                <a:gd name="connsiteX0" fmla="*/ 575201 w 859809"/>
                <a:gd name="connsiteY0" fmla="*/ 28521 h 942515"/>
                <a:gd name="connsiteX1" fmla="*/ 600502 w 859809"/>
                <a:gd name="connsiteY1" fmla="*/ 414 h 942515"/>
                <a:gd name="connsiteX2" fmla="*/ 341194 w 859809"/>
                <a:gd name="connsiteY2" fmla="*/ 14062 h 942515"/>
                <a:gd name="connsiteX3" fmla="*/ 245660 w 859809"/>
                <a:gd name="connsiteY3" fmla="*/ 55005 h 942515"/>
                <a:gd name="connsiteX4" fmla="*/ 150126 w 859809"/>
                <a:gd name="connsiteY4" fmla="*/ 109596 h 942515"/>
                <a:gd name="connsiteX5" fmla="*/ 122830 w 859809"/>
                <a:gd name="connsiteY5" fmla="*/ 150540 h 942515"/>
                <a:gd name="connsiteX6" fmla="*/ 81887 w 859809"/>
                <a:gd name="connsiteY6" fmla="*/ 191483 h 942515"/>
                <a:gd name="connsiteX7" fmla="*/ 68239 w 859809"/>
                <a:gd name="connsiteY7" fmla="*/ 232426 h 942515"/>
                <a:gd name="connsiteX8" fmla="*/ 40944 w 859809"/>
                <a:gd name="connsiteY8" fmla="*/ 273369 h 942515"/>
                <a:gd name="connsiteX9" fmla="*/ 27296 w 859809"/>
                <a:gd name="connsiteY9" fmla="*/ 314313 h 942515"/>
                <a:gd name="connsiteX10" fmla="*/ 0 w 859809"/>
                <a:gd name="connsiteY10" fmla="*/ 450790 h 942515"/>
                <a:gd name="connsiteX11" fmla="*/ 40944 w 859809"/>
                <a:gd name="connsiteY11" fmla="*/ 694423 h 942515"/>
                <a:gd name="connsiteX12" fmla="*/ 163774 w 859809"/>
                <a:gd name="connsiteY12" fmla="*/ 873059 h 942515"/>
                <a:gd name="connsiteX13" fmla="*/ 361513 w 859809"/>
                <a:gd name="connsiteY13" fmla="*/ 942515 h 942515"/>
                <a:gd name="connsiteX14" fmla="*/ 573206 w 859809"/>
                <a:gd name="connsiteY14" fmla="*/ 914814 h 942515"/>
                <a:gd name="connsiteX15" fmla="*/ 655093 w 859809"/>
                <a:gd name="connsiteY15" fmla="*/ 887519 h 942515"/>
                <a:gd name="connsiteX16" fmla="*/ 736980 w 859809"/>
                <a:gd name="connsiteY16" fmla="*/ 819280 h 942515"/>
                <a:gd name="connsiteX17" fmla="*/ 791571 w 859809"/>
                <a:gd name="connsiteY17" fmla="*/ 737393 h 942515"/>
                <a:gd name="connsiteX18" fmla="*/ 805218 w 859809"/>
                <a:gd name="connsiteY18" fmla="*/ 696450 h 942515"/>
                <a:gd name="connsiteX19" fmla="*/ 832514 w 859809"/>
                <a:gd name="connsiteY19" fmla="*/ 655507 h 942515"/>
                <a:gd name="connsiteX20" fmla="*/ 859809 w 859809"/>
                <a:gd name="connsiteY20" fmla="*/ 519029 h 942515"/>
                <a:gd name="connsiteX21" fmla="*/ 846162 w 859809"/>
                <a:gd name="connsiteY21" fmla="*/ 259722 h 942515"/>
                <a:gd name="connsiteX22" fmla="*/ 818866 w 859809"/>
                <a:gd name="connsiteY22" fmla="*/ 177835 h 942515"/>
                <a:gd name="connsiteX23" fmla="*/ 777923 w 859809"/>
                <a:gd name="connsiteY23" fmla="*/ 136892 h 942515"/>
                <a:gd name="connsiteX24" fmla="*/ 575201 w 859809"/>
                <a:gd name="connsiteY24" fmla="*/ 28521 h 942515"/>
                <a:gd name="connsiteX0" fmla="*/ 575201 w 859809"/>
                <a:gd name="connsiteY0" fmla="*/ 28521 h 942515"/>
                <a:gd name="connsiteX1" fmla="*/ 600502 w 859809"/>
                <a:gd name="connsiteY1" fmla="*/ 414 h 942515"/>
                <a:gd name="connsiteX2" fmla="*/ 341194 w 859809"/>
                <a:gd name="connsiteY2" fmla="*/ 14062 h 942515"/>
                <a:gd name="connsiteX3" fmla="*/ 245660 w 859809"/>
                <a:gd name="connsiteY3" fmla="*/ 55005 h 942515"/>
                <a:gd name="connsiteX4" fmla="*/ 150126 w 859809"/>
                <a:gd name="connsiteY4" fmla="*/ 109596 h 942515"/>
                <a:gd name="connsiteX5" fmla="*/ 122830 w 859809"/>
                <a:gd name="connsiteY5" fmla="*/ 150540 h 942515"/>
                <a:gd name="connsiteX6" fmla="*/ 81887 w 859809"/>
                <a:gd name="connsiteY6" fmla="*/ 191483 h 942515"/>
                <a:gd name="connsiteX7" fmla="*/ 68239 w 859809"/>
                <a:gd name="connsiteY7" fmla="*/ 232426 h 942515"/>
                <a:gd name="connsiteX8" fmla="*/ 40944 w 859809"/>
                <a:gd name="connsiteY8" fmla="*/ 273369 h 942515"/>
                <a:gd name="connsiteX9" fmla="*/ 27296 w 859809"/>
                <a:gd name="connsiteY9" fmla="*/ 314313 h 942515"/>
                <a:gd name="connsiteX10" fmla="*/ 0 w 859809"/>
                <a:gd name="connsiteY10" fmla="*/ 450790 h 942515"/>
                <a:gd name="connsiteX11" fmla="*/ 40944 w 859809"/>
                <a:gd name="connsiteY11" fmla="*/ 694423 h 942515"/>
                <a:gd name="connsiteX12" fmla="*/ 163774 w 859809"/>
                <a:gd name="connsiteY12" fmla="*/ 873059 h 942515"/>
                <a:gd name="connsiteX13" fmla="*/ 361513 w 859809"/>
                <a:gd name="connsiteY13" fmla="*/ 942515 h 942515"/>
                <a:gd name="connsiteX14" fmla="*/ 573206 w 859809"/>
                <a:gd name="connsiteY14" fmla="*/ 914814 h 942515"/>
                <a:gd name="connsiteX15" fmla="*/ 655093 w 859809"/>
                <a:gd name="connsiteY15" fmla="*/ 887519 h 942515"/>
                <a:gd name="connsiteX16" fmla="*/ 736980 w 859809"/>
                <a:gd name="connsiteY16" fmla="*/ 819280 h 942515"/>
                <a:gd name="connsiteX17" fmla="*/ 791571 w 859809"/>
                <a:gd name="connsiteY17" fmla="*/ 737393 h 942515"/>
                <a:gd name="connsiteX18" fmla="*/ 805218 w 859809"/>
                <a:gd name="connsiteY18" fmla="*/ 696450 h 942515"/>
                <a:gd name="connsiteX19" fmla="*/ 832514 w 859809"/>
                <a:gd name="connsiteY19" fmla="*/ 655507 h 942515"/>
                <a:gd name="connsiteX20" fmla="*/ 859809 w 859809"/>
                <a:gd name="connsiteY20" fmla="*/ 519029 h 942515"/>
                <a:gd name="connsiteX21" fmla="*/ 846162 w 859809"/>
                <a:gd name="connsiteY21" fmla="*/ 259722 h 942515"/>
                <a:gd name="connsiteX22" fmla="*/ 818866 w 859809"/>
                <a:gd name="connsiteY22" fmla="*/ 177835 h 942515"/>
                <a:gd name="connsiteX23" fmla="*/ 575201 w 859809"/>
                <a:gd name="connsiteY23" fmla="*/ 28521 h 942515"/>
                <a:gd name="connsiteX0" fmla="*/ 575201 w 870155"/>
                <a:gd name="connsiteY0" fmla="*/ 29641 h 943635"/>
                <a:gd name="connsiteX1" fmla="*/ 600502 w 870155"/>
                <a:gd name="connsiteY1" fmla="*/ 1534 h 943635"/>
                <a:gd name="connsiteX2" fmla="*/ 341194 w 870155"/>
                <a:gd name="connsiteY2" fmla="*/ 15182 h 943635"/>
                <a:gd name="connsiteX3" fmla="*/ 245660 w 870155"/>
                <a:gd name="connsiteY3" fmla="*/ 56125 h 943635"/>
                <a:gd name="connsiteX4" fmla="*/ 150126 w 870155"/>
                <a:gd name="connsiteY4" fmla="*/ 110716 h 943635"/>
                <a:gd name="connsiteX5" fmla="*/ 122830 w 870155"/>
                <a:gd name="connsiteY5" fmla="*/ 151660 h 943635"/>
                <a:gd name="connsiteX6" fmla="*/ 81887 w 870155"/>
                <a:gd name="connsiteY6" fmla="*/ 192603 h 943635"/>
                <a:gd name="connsiteX7" fmla="*/ 68239 w 870155"/>
                <a:gd name="connsiteY7" fmla="*/ 233546 h 943635"/>
                <a:gd name="connsiteX8" fmla="*/ 40944 w 870155"/>
                <a:gd name="connsiteY8" fmla="*/ 274489 h 943635"/>
                <a:gd name="connsiteX9" fmla="*/ 27296 w 870155"/>
                <a:gd name="connsiteY9" fmla="*/ 315433 h 943635"/>
                <a:gd name="connsiteX10" fmla="*/ 0 w 870155"/>
                <a:gd name="connsiteY10" fmla="*/ 451910 h 943635"/>
                <a:gd name="connsiteX11" fmla="*/ 40944 w 870155"/>
                <a:gd name="connsiteY11" fmla="*/ 695543 h 943635"/>
                <a:gd name="connsiteX12" fmla="*/ 163774 w 870155"/>
                <a:gd name="connsiteY12" fmla="*/ 874179 h 943635"/>
                <a:gd name="connsiteX13" fmla="*/ 361513 w 870155"/>
                <a:gd name="connsiteY13" fmla="*/ 943635 h 943635"/>
                <a:gd name="connsiteX14" fmla="*/ 573206 w 870155"/>
                <a:gd name="connsiteY14" fmla="*/ 915934 h 943635"/>
                <a:gd name="connsiteX15" fmla="*/ 655093 w 870155"/>
                <a:gd name="connsiteY15" fmla="*/ 888639 h 943635"/>
                <a:gd name="connsiteX16" fmla="*/ 736980 w 870155"/>
                <a:gd name="connsiteY16" fmla="*/ 820400 h 943635"/>
                <a:gd name="connsiteX17" fmla="*/ 791571 w 870155"/>
                <a:gd name="connsiteY17" fmla="*/ 738513 h 943635"/>
                <a:gd name="connsiteX18" fmla="*/ 805218 w 870155"/>
                <a:gd name="connsiteY18" fmla="*/ 697570 h 943635"/>
                <a:gd name="connsiteX19" fmla="*/ 832514 w 870155"/>
                <a:gd name="connsiteY19" fmla="*/ 656627 h 943635"/>
                <a:gd name="connsiteX20" fmla="*/ 859809 w 870155"/>
                <a:gd name="connsiteY20" fmla="*/ 520149 h 943635"/>
                <a:gd name="connsiteX21" fmla="*/ 846162 w 870155"/>
                <a:gd name="connsiteY21" fmla="*/ 260842 h 943635"/>
                <a:gd name="connsiteX22" fmla="*/ 575201 w 870155"/>
                <a:gd name="connsiteY22" fmla="*/ 29641 h 943635"/>
                <a:gd name="connsiteX0" fmla="*/ 575201 w 859809"/>
                <a:gd name="connsiteY0" fmla="*/ 28522 h 942516"/>
                <a:gd name="connsiteX1" fmla="*/ 600502 w 859809"/>
                <a:gd name="connsiteY1" fmla="*/ 415 h 942516"/>
                <a:gd name="connsiteX2" fmla="*/ 341194 w 859809"/>
                <a:gd name="connsiteY2" fmla="*/ 14063 h 942516"/>
                <a:gd name="connsiteX3" fmla="*/ 245660 w 859809"/>
                <a:gd name="connsiteY3" fmla="*/ 55006 h 942516"/>
                <a:gd name="connsiteX4" fmla="*/ 150126 w 859809"/>
                <a:gd name="connsiteY4" fmla="*/ 109597 h 942516"/>
                <a:gd name="connsiteX5" fmla="*/ 122830 w 859809"/>
                <a:gd name="connsiteY5" fmla="*/ 150541 h 942516"/>
                <a:gd name="connsiteX6" fmla="*/ 81887 w 859809"/>
                <a:gd name="connsiteY6" fmla="*/ 191484 h 942516"/>
                <a:gd name="connsiteX7" fmla="*/ 68239 w 859809"/>
                <a:gd name="connsiteY7" fmla="*/ 232427 h 942516"/>
                <a:gd name="connsiteX8" fmla="*/ 40944 w 859809"/>
                <a:gd name="connsiteY8" fmla="*/ 273370 h 942516"/>
                <a:gd name="connsiteX9" fmla="*/ 27296 w 859809"/>
                <a:gd name="connsiteY9" fmla="*/ 314314 h 942516"/>
                <a:gd name="connsiteX10" fmla="*/ 0 w 859809"/>
                <a:gd name="connsiteY10" fmla="*/ 450791 h 942516"/>
                <a:gd name="connsiteX11" fmla="*/ 40944 w 859809"/>
                <a:gd name="connsiteY11" fmla="*/ 694424 h 942516"/>
                <a:gd name="connsiteX12" fmla="*/ 163774 w 859809"/>
                <a:gd name="connsiteY12" fmla="*/ 873060 h 942516"/>
                <a:gd name="connsiteX13" fmla="*/ 361513 w 859809"/>
                <a:gd name="connsiteY13" fmla="*/ 942516 h 942516"/>
                <a:gd name="connsiteX14" fmla="*/ 573206 w 859809"/>
                <a:gd name="connsiteY14" fmla="*/ 914815 h 942516"/>
                <a:gd name="connsiteX15" fmla="*/ 655093 w 859809"/>
                <a:gd name="connsiteY15" fmla="*/ 887520 h 942516"/>
                <a:gd name="connsiteX16" fmla="*/ 736980 w 859809"/>
                <a:gd name="connsiteY16" fmla="*/ 819281 h 942516"/>
                <a:gd name="connsiteX17" fmla="*/ 791571 w 859809"/>
                <a:gd name="connsiteY17" fmla="*/ 737394 h 942516"/>
                <a:gd name="connsiteX18" fmla="*/ 805218 w 859809"/>
                <a:gd name="connsiteY18" fmla="*/ 696451 h 942516"/>
                <a:gd name="connsiteX19" fmla="*/ 832514 w 859809"/>
                <a:gd name="connsiteY19" fmla="*/ 655508 h 942516"/>
                <a:gd name="connsiteX20" fmla="*/ 859809 w 859809"/>
                <a:gd name="connsiteY20" fmla="*/ 519030 h 942516"/>
                <a:gd name="connsiteX21" fmla="*/ 757606 w 859809"/>
                <a:gd name="connsiteY21" fmla="*/ 231616 h 942516"/>
                <a:gd name="connsiteX22" fmla="*/ 575201 w 859809"/>
                <a:gd name="connsiteY22" fmla="*/ 28522 h 942516"/>
                <a:gd name="connsiteX0" fmla="*/ 757606 w 859809"/>
                <a:gd name="connsiteY0" fmla="*/ 245669 h 956569"/>
                <a:gd name="connsiteX1" fmla="*/ 600502 w 859809"/>
                <a:gd name="connsiteY1" fmla="*/ 14468 h 956569"/>
                <a:gd name="connsiteX2" fmla="*/ 341194 w 859809"/>
                <a:gd name="connsiteY2" fmla="*/ 28116 h 956569"/>
                <a:gd name="connsiteX3" fmla="*/ 245660 w 859809"/>
                <a:gd name="connsiteY3" fmla="*/ 69059 h 956569"/>
                <a:gd name="connsiteX4" fmla="*/ 150126 w 859809"/>
                <a:gd name="connsiteY4" fmla="*/ 123650 h 956569"/>
                <a:gd name="connsiteX5" fmla="*/ 122830 w 859809"/>
                <a:gd name="connsiteY5" fmla="*/ 164594 h 956569"/>
                <a:gd name="connsiteX6" fmla="*/ 81887 w 859809"/>
                <a:gd name="connsiteY6" fmla="*/ 205537 h 956569"/>
                <a:gd name="connsiteX7" fmla="*/ 68239 w 859809"/>
                <a:gd name="connsiteY7" fmla="*/ 246480 h 956569"/>
                <a:gd name="connsiteX8" fmla="*/ 40944 w 859809"/>
                <a:gd name="connsiteY8" fmla="*/ 287423 h 956569"/>
                <a:gd name="connsiteX9" fmla="*/ 27296 w 859809"/>
                <a:gd name="connsiteY9" fmla="*/ 328367 h 956569"/>
                <a:gd name="connsiteX10" fmla="*/ 0 w 859809"/>
                <a:gd name="connsiteY10" fmla="*/ 464844 h 956569"/>
                <a:gd name="connsiteX11" fmla="*/ 40944 w 859809"/>
                <a:gd name="connsiteY11" fmla="*/ 708477 h 956569"/>
                <a:gd name="connsiteX12" fmla="*/ 163774 w 859809"/>
                <a:gd name="connsiteY12" fmla="*/ 887113 h 956569"/>
                <a:gd name="connsiteX13" fmla="*/ 361513 w 859809"/>
                <a:gd name="connsiteY13" fmla="*/ 956569 h 956569"/>
                <a:gd name="connsiteX14" fmla="*/ 573206 w 859809"/>
                <a:gd name="connsiteY14" fmla="*/ 928868 h 956569"/>
                <a:gd name="connsiteX15" fmla="*/ 655093 w 859809"/>
                <a:gd name="connsiteY15" fmla="*/ 901573 h 956569"/>
                <a:gd name="connsiteX16" fmla="*/ 736980 w 859809"/>
                <a:gd name="connsiteY16" fmla="*/ 833334 h 956569"/>
                <a:gd name="connsiteX17" fmla="*/ 791571 w 859809"/>
                <a:gd name="connsiteY17" fmla="*/ 751447 h 956569"/>
                <a:gd name="connsiteX18" fmla="*/ 805218 w 859809"/>
                <a:gd name="connsiteY18" fmla="*/ 710504 h 956569"/>
                <a:gd name="connsiteX19" fmla="*/ 832514 w 859809"/>
                <a:gd name="connsiteY19" fmla="*/ 669561 h 956569"/>
                <a:gd name="connsiteX20" fmla="*/ 859809 w 859809"/>
                <a:gd name="connsiteY20" fmla="*/ 533083 h 956569"/>
                <a:gd name="connsiteX21" fmla="*/ 757606 w 859809"/>
                <a:gd name="connsiteY21" fmla="*/ 245669 h 956569"/>
                <a:gd name="connsiteX0" fmla="*/ 757606 w 859809"/>
                <a:gd name="connsiteY0" fmla="*/ 217821 h 928721"/>
                <a:gd name="connsiteX1" fmla="*/ 600502 w 859809"/>
                <a:gd name="connsiteY1" fmla="*/ 56887 h 928721"/>
                <a:gd name="connsiteX2" fmla="*/ 341194 w 859809"/>
                <a:gd name="connsiteY2" fmla="*/ 268 h 928721"/>
                <a:gd name="connsiteX3" fmla="*/ 245660 w 859809"/>
                <a:gd name="connsiteY3" fmla="*/ 41211 h 928721"/>
                <a:gd name="connsiteX4" fmla="*/ 150126 w 859809"/>
                <a:gd name="connsiteY4" fmla="*/ 95802 h 928721"/>
                <a:gd name="connsiteX5" fmla="*/ 122830 w 859809"/>
                <a:gd name="connsiteY5" fmla="*/ 136746 h 928721"/>
                <a:gd name="connsiteX6" fmla="*/ 81887 w 859809"/>
                <a:gd name="connsiteY6" fmla="*/ 177689 h 928721"/>
                <a:gd name="connsiteX7" fmla="*/ 68239 w 859809"/>
                <a:gd name="connsiteY7" fmla="*/ 218632 h 928721"/>
                <a:gd name="connsiteX8" fmla="*/ 40944 w 859809"/>
                <a:gd name="connsiteY8" fmla="*/ 259575 h 928721"/>
                <a:gd name="connsiteX9" fmla="*/ 27296 w 859809"/>
                <a:gd name="connsiteY9" fmla="*/ 300519 h 928721"/>
                <a:gd name="connsiteX10" fmla="*/ 0 w 859809"/>
                <a:gd name="connsiteY10" fmla="*/ 436996 h 928721"/>
                <a:gd name="connsiteX11" fmla="*/ 40944 w 859809"/>
                <a:gd name="connsiteY11" fmla="*/ 680629 h 928721"/>
                <a:gd name="connsiteX12" fmla="*/ 163774 w 859809"/>
                <a:gd name="connsiteY12" fmla="*/ 859265 h 928721"/>
                <a:gd name="connsiteX13" fmla="*/ 361513 w 859809"/>
                <a:gd name="connsiteY13" fmla="*/ 928721 h 928721"/>
                <a:gd name="connsiteX14" fmla="*/ 573206 w 859809"/>
                <a:gd name="connsiteY14" fmla="*/ 901020 h 928721"/>
                <a:gd name="connsiteX15" fmla="*/ 655093 w 859809"/>
                <a:gd name="connsiteY15" fmla="*/ 873725 h 928721"/>
                <a:gd name="connsiteX16" fmla="*/ 736980 w 859809"/>
                <a:gd name="connsiteY16" fmla="*/ 805486 h 928721"/>
                <a:gd name="connsiteX17" fmla="*/ 791571 w 859809"/>
                <a:gd name="connsiteY17" fmla="*/ 723599 h 928721"/>
                <a:gd name="connsiteX18" fmla="*/ 805218 w 859809"/>
                <a:gd name="connsiteY18" fmla="*/ 682656 h 928721"/>
                <a:gd name="connsiteX19" fmla="*/ 832514 w 859809"/>
                <a:gd name="connsiteY19" fmla="*/ 641713 h 928721"/>
                <a:gd name="connsiteX20" fmla="*/ 859809 w 859809"/>
                <a:gd name="connsiteY20" fmla="*/ 505235 h 928721"/>
                <a:gd name="connsiteX21" fmla="*/ 757606 w 859809"/>
                <a:gd name="connsiteY21" fmla="*/ 217821 h 928721"/>
                <a:gd name="connsiteX0" fmla="*/ 782907 w 859809"/>
                <a:gd name="connsiteY0" fmla="*/ 217821 h 928721"/>
                <a:gd name="connsiteX1" fmla="*/ 600502 w 859809"/>
                <a:gd name="connsiteY1" fmla="*/ 56887 h 928721"/>
                <a:gd name="connsiteX2" fmla="*/ 341194 w 859809"/>
                <a:gd name="connsiteY2" fmla="*/ 268 h 928721"/>
                <a:gd name="connsiteX3" fmla="*/ 245660 w 859809"/>
                <a:gd name="connsiteY3" fmla="*/ 41211 h 928721"/>
                <a:gd name="connsiteX4" fmla="*/ 150126 w 859809"/>
                <a:gd name="connsiteY4" fmla="*/ 95802 h 928721"/>
                <a:gd name="connsiteX5" fmla="*/ 122830 w 859809"/>
                <a:gd name="connsiteY5" fmla="*/ 136746 h 928721"/>
                <a:gd name="connsiteX6" fmla="*/ 81887 w 859809"/>
                <a:gd name="connsiteY6" fmla="*/ 177689 h 928721"/>
                <a:gd name="connsiteX7" fmla="*/ 68239 w 859809"/>
                <a:gd name="connsiteY7" fmla="*/ 218632 h 928721"/>
                <a:gd name="connsiteX8" fmla="*/ 40944 w 859809"/>
                <a:gd name="connsiteY8" fmla="*/ 259575 h 928721"/>
                <a:gd name="connsiteX9" fmla="*/ 27296 w 859809"/>
                <a:gd name="connsiteY9" fmla="*/ 300519 h 928721"/>
                <a:gd name="connsiteX10" fmla="*/ 0 w 859809"/>
                <a:gd name="connsiteY10" fmla="*/ 436996 h 928721"/>
                <a:gd name="connsiteX11" fmla="*/ 40944 w 859809"/>
                <a:gd name="connsiteY11" fmla="*/ 680629 h 928721"/>
                <a:gd name="connsiteX12" fmla="*/ 163774 w 859809"/>
                <a:gd name="connsiteY12" fmla="*/ 859265 h 928721"/>
                <a:gd name="connsiteX13" fmla="*/ 361513 w 859809"/>
                <a:gd name="connsiteY13" fmla="*/ 928721 h 928721"/>
                <a:gd name="connsiteX14" fmla="*/ 573206 w 859809"/>
                <a:gd name="connsiteY14" fmla="*/ 901020 h 928721"/>
                <a:gd name="connsiteX15" fmla="*/ 655093 w 859809"/>
                <a:gd name="connsiteY15" fmla="*/ 873725 h 928721"/>
                <a:gd name="connsiteX16" fmla="*/ 736980 w 859809"/>
                <a:gd name="connsiteY16" fmla="*/ 805486 h 928721"/>
                <a:gd name="connsiteX17" fmla="*/ 791571 w 859809"/>
                <a:gd name="connsiteY17" fmla="*/ 723599 h 928721"/>
                <a:gd name="connsiteX18" fmla="*/ 805218 w 859809"/>
                <a:gd name="connsiteY18" fmla="*/ 682656 h 928721"/>
                <a:gd name="connsiteX19" fmla="*/ 832514 w 859809"/>
                <a:gd name="connsiteY19" fmla="*/ 641713 h 928721"/>
                <a:gd name="connsiteX20" fmla="*/ 859809 w 859809"/>
                <a:gd name="connsiteY20" fmla="*/ 505235 h 928721"/>
                <a:gd name="connsiteX21" fmla="*/ 782907 w 859809"/>
                <a:gd name="connsiteY21" fmla="*/ 217821 h 928721"/>
                <a:gd name="connsiteX0" fmla="*/ 782907 w 847159"/>
                <a:gd name="connsiteY0" fmla="*/ 217821 h 928721"/>
                <a:gd name="connsiteX1" fmla="*/ 600502 w 847159"/>
                <a:gd name="connsiteY1" fmla="*/ 56887 h 928721"/>
                <a:gd name="connsiteX2" fmla="*/ 341194 w 847159"/>
                <a:gd name="connsiteY2" fmla="*/ 268 h 928721"/>
                <a:gd name="connsiteX3" fmla="*/ 245660 w 847159"/>
                <a:gd name="connsiteY3" fmla="*/ 41211 h 928721"/>
                <a:gd name="connsiteX4" fmla="*/ 150126 w 847159"/>
                <a:gd name="connsiteY4" fmla="*/ 95802 h 928721"/>
                <a:gd name="connsiteX5" fmla="*/ 122830 w 847159"/>
                <a:gd name="connsiteY5" fmla="*/ 136746 h 928721"/>
                <a:gd name="connsiteX6" fmla="*/ 81887 w 847159"/>
                <a:gd name="connsiteY6" fmla="*/ 177689 h 928721"/>
                <a:gd name="connsiteX7" fmla="*/ 68239 w 847159"/>
                <a:gd name="connsiteY7" fmla="*/ 218632 h 928721"/>
                <a:gd name="connsiteX8" fmla="*/ 40944 w 847159"/>
                <a:gd name="connsiteY8" fmla="*/ 259575 h 928721"/>
                <a:gd name="connsiteX9" fmla="*/ 27296 w 847159"/>
                <a:gd name="connsiteY9" fmla="*/ 300519 h 928721"/>
                <a:gd name="connsiteX10" fmla="*/ 0 w 847159"/>
                <a:gd name="connsiteY10" fmla="*/ 436996 h 928721"/>
                <a:gd name="connsiteX11" fmla="*/ 40944 w 847159"/>
                <a:gd name="connsiteY11" fmla="*/ 680629 h 928721"/>
                <a:gd name="connsiteX12" fmla="*/ 163774 w 847159"/>
                <a:gd name="connsiteY12" fmla="*/ 859265 h 928721"/>
                <a:gd name="connsiteX13" fmla="*/ 361513 w 847159"/>
                <a:gd name="connsiteY13" fmla="*/ 928721 h 928721"/>
                <a:gd name="connsiteX14" fmla="*/ 573206 w 847159"/>
                <a:gd name="connsiteY14" fmla="*/ 901020 h 928721"/>
                <a:gd name="connsiteX15" fmla="*/ 655093 w 847159"/>
                <a:gd name="connsiteY15" fmla="*/ 873725 h 928721"/>
                <a:gd name="connsiteX16" fmla="*/ 736980 w 847159"/>
                <a:gd name="connsiteY16" fmla="*/ 805486 h 928721"/>
                <a:gd name="connsiteX17" fmla="*/ 791571 w 847159"/>
                <a:gd name="connsiteY17" fmla="*/ 723599 h 928721"/>
                <a:gd name="connsiteX18" fmla="*/ 805218 w 847159"/>
                <a:gd name="connsiteY18" fmla="*/ 682656 h 928721"/>
                <a:gd name="connsiteX19" fmla="*/ 832514 w 847159"/>
                <a:gd name="connsiteY19" fmla="*/ 641713 h 928721"/>
                <a:gd name="connsiteX20" fmla="*/ 847159 w 847159"/>
                <a:gd name="connsiteY20" fmla="*/ 434969 h 928721"/>
                <a:gd name="connsiteX21" fmla="*/ 782907 w 847159"/>
                <a:gd name="connsiteY21" fmla="*/ 217821 h 92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47159" h="928721">
                  <a:moveTo>
                    <a:pt x="782907" y="217821"/>
                  </a:moveTo>
                  <a:cubicBezTo>
                    <a:pt x="741798" y="154807"/>
                    <a:pt x="674121" y="93146"/>
                    <a:pt x="600502" y="56887"/>
                  </a:cubicBezTo>
                  <a:cubicBezTo>
                    <a:pt x="526883" y="20628"/>
                    <a:pt x="400334" y="2881"/>
                    <a:pt x="341194" y="268"/>
                  </a:cubicBezTo>
                  <a:cubicBezTo>
                    <a:pt x="282054" y="-2345"/>
                    <a:pt x="292576" y="14402"/>
                    <a:pt x="245660" y="41211"/>
                  </a:cubicBezTo>
                  <a:cubicBezTo>
                    <a:pt x="124452" y="110473"/>
                    <a:pt x="249877" y="29302"/>
                    <a:pt x="150126" y="95802"/>
                  </a:cubicBezTo>
                  <a:cubicBezTo>
                    <a:pt x="141027" y="109450"/>
                    <a:pt x="133331" y="124145"/>
                    <a:pt x="122830" y="136746"/>
                  </a:cubicBezTo>
                  <a:cubicBezTo>
                    <a:pt x="110474" y="151573"/>
                    <a:pt x="92593" y="161630"/>
                    <a:pt x="81887" y="177689"/>
                  </a:cubicBezTo>
                  <a:cubicBezTo>
                    <a:pt x="73907" y="189659"/>
                    <a:pt x="74673" y="205765"/>
                    <a:pt x="68239" y="218632"/>
                  </a:cubicBezTo>
                  <a:cubicBezTo>
                    <a:pt x="60904" y="233303"/>
                    <a:pt x="48279" y="244904"/>
                    <a:pt x="40944" y="259575"/>
                  </a:cubicBezTo>
                  <a:cubicBezTo>
                    <a:pt x="34510" y="272442"/>
                    <a:pt x="31248" y="286686"/>
                    <a:pt x="27296" y="300519"/>
                  </a:cubicBezTo>
                  <a:cubicBezTo>
                    <a:pt x="11008" y="357525"/>
                    <a:pt x="10725" y="372649"/>
                    <a:pt x="0" y="436996"/>
                  </a:cubicBezTo>
                  <a:cubicBezTo>
                    <a:pt x="9317" y="614022"/>
                    <a:pt x="13648" y="610251"/>
                    <a:pt x="40944" y="680629"/>
                  </a:cubicBezTo>
                  <a:cubicBezTo>
                    <a:pt x="68240" y="751007"/>
                    <a:pt x="110346" y="817916"/>
                    <a:pt x="163774" y="859265"/>
                  </a:cubicBezTo>
                  <a:cubicBezTo>
                    <a:pt x="217202" y="900614"/>
                    <a:pt x="293274" y="926446"/>
                    <a:pt x="361513" y="928721"/>
                  </a:cubicBezTo>
                  <a:cubicBezTo>
                    <a:pt x="461596" y="924172"/>
                    <a:pt x="524276" y="910186"/>
                    <a:pt x="573206" y="901020"/>
                  </a:cubicBezTo>
                  <a:cubicBezTo>
                    <a:pt x="622136" y="891854"/>
                    <a:pt x="655093" y="873725"/>
                    <a:pt x="655093" y="873725"/>
                  </a:cubicBezTo>
                  <a:cubicBezTo>
                    <a:pt x="691484" y="849463"/>
                    <a:pt x="708690" y="841858"/>
                    <a:pt x="736980" y="805486"/>
                  </a:cubicBezTo>
                  <a:cubicBezTo>
                    <a:pt x="757121" y="779591"/>
                    <a:pt x="791571" y="723599"/>
                    <a:pt x="791571" y="723599"/>
                  </a:cubicBezTo>
                  <a:cubicBezTo>
                    <a:pt x="796120" y="709951"/>
                    <a:pt x="798784" y="695523"/>
                    <a:pt x="805218" y="682656"/>
                  </a:cubicBezTo>
                  <a:cubicBezTo>
                    <a:pt x="812553" y="667985"/>
                    <a:pt x="825524" y="682994"/>
                    <a:pt x="832514" y="641713"/>
                  </a:cubicBezTo>
                  <a:cubicBezTo>
                    <a:pt x="839504" y="600432"/>
                    <a:pt x="844080" y="453446"/>
                    <a:pt x="847159" y="434969"/>
                  </a:cubicBezTo>
                  <a:cubicBezTo>
                    <a:pt x="842610" y="348533"/>
                    <a:pt x="824017" y="280835"/>
                    <a:pt x="782907" y="217821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5699902" y="5336274"/>
              <a:ext cx="1014972" cy="928570"/>
            </a:xfrm>
            <a:custGeom>
              <a:avLst/>
              <a:gdLst>
                <a:gd name="connsiteX0" fmla="*/ 491319 w 982639"/>
                <a:gd name="connsiteY0" fmla="*/ 0 h 873457"/>
                <a:gd name="connsiteX1" fmla="*/ 491319 w 982639"/>
                <a:gd name="connsiteY1" fmla="*/ 0 h 873457"/>
                <a:gd name="connsiteX2" fmla="*/ 327546 w 982639"/>
                <a:gd name="connsiteY2" fmla="*/ 27295 h 873457"/>
                <a:gd name="connsiteX3" fmla="*/ 245659 w 982639"/>
                <a:gd name="connsiteY3" fmla="*/ 81886 h 873457"/>
                <a:gd name="connsiteX4" fmla="*/ 204716 w 982639"/>
                <a:gd name="connsiteY4" fmla="*/ 109182 h 873457"/>
                <a:gd name="connsiteX5" fmla="*/ 163773 w 982639"/>
                <a:gd name="connsiteY5" fmla="*/ 136478 h 873457"/>
                <a:gd name="connsiteX6" fmla="*/ 136477 w 982639"/>
                <a:gd name="connsiteY6" fmla="*/ 177421 h 873457"/>
                <a:gd name="connsiteX7" fmla="*/ 95534 w 982639"/>
                <a:gd name="connsiteY7" fmla="*/ 204716 h 873457"/>
                <a:gd name="connsiteX8" fmla="*/ 68239 w 982639"/>
                <a:gd name="connsiteY8" fmla="*/ 259307 h 873457"/>
                <a:gd name="connsiteX9" fmla="*/ 40943 w 982639"/>
                <a:gd name="connsiteY9" fmla="*/ 300251 h 873457"/>
                <a:gd name="connsiteX10" fmla="*/ 0 w 982639"/>
                <a:gd name="connsiteY10" fmla="*/ 382137 h 873457"/>
                <a:gd name="connsiteX11" fmla="*/ 13647 w 982639"/>
                <a:gd name="connsiteY11" fmla="*/ 600501 h 873457"/>
                <a:gd name="connsiteX12" fmla="*/ 27295 w 982639"/>
                <a:gd name="connsiteY12" fmla="*/ 641445 h 873457"/>
                <a:gd name="connsiteX13" fmla="*/ 68239 w 982639"/>
                <a:gd name="connsiteY13" fmla="*/ 668740 h 873457"/>
                <a:gd name="connsiteX14" fmla="*/ 122830 w 982639"/>
                <a:gd name="connsiteY14" fmla="*/ 736979 h 873457"/>
                <a:gd name="connsiteX15" fmla="*/ 136477 w 982639"/>
                <a:gd name="connsiteY15" fmla="*/ 777922 h 873457"/>
                <a:gd name="connsiteX16" fmla="*/ 272955 w 982639"/>
                <a:gd name="connsiteY16" fmla="*/ 846161 h 873457"/>
                <a:gd name="connsiteX17" fmla="*/ 313898 w 982639"/>
                <a:gd name="connsiteY17" fmla="*/ 859809 h 873457"/>
                <a:gd name="connsiteX18" fmla="*/ 600501 w 982639"/>
                <a:gd name="connsiteY18" fmla="*/ 873457 h 873457"/>
                <a:gd name="connsiteX19" fmla="*/ 818865 w 982639"/>
                <a:gd name="connsiteY19" fmla="*/ 859809 h 873457"/>
                <a:gd name="connsiteX20" fmla="*/ 873456 w 982639"/>
                <a:gd name="connsiteY20" fmla="*/ 777922 h 873457"/>
                <a:gd name="connsiteX21" fmla="*/ 928047 w 982639"/>
                <a:gd name="connsiteY21" fmla="*/ 696036 h 873457"/>
                <a:gd name="connsiteX22" fmla="*/ 955343 w 982639"/>
                <a:gd name="connsiteY22" fmla="*/ 655092 h 873457"/>
                <a:gd name="connsiteX23" fmla="*/ 982639 w 982639"/>
                <a:gd name="connsiteY23" fmla="*/ 573206 h 873457"/>
                <a:gd name="connsiteX24" fmla="*/ 968991 w 982639"/>
                <a:gd name="connsiteY24" fmla="*/ 191069 h 873457"/>
                <a:gd name="connsiteX25" fmla="*/ 955343 w 982639"/>
                <a:gd name="connsiteY25" fmla="*/ 150125 h 873457"/>
                <a:gd name="connsiteX26" fmla="*/ 791570 w 982639"/>
                <a:gd name="connsiteY26" fmla="*/ 68239 h 873457"/>
                <a:gd name="connsiteX27" fmla="*/ 709683 w 982639"/>
                <a:gd name="connsiteY27" fmla="*/ 40943 h 873457"/>
                <a:gd name="connsiteX28" fmla="*/ 655092 w 982639"/>
                <a:gd name="connsiteY28" fmla="*/ 27295 h 873457"/>
                <a:gd name="connsiteX29" fmla="*/ 491319 w 982639"/>
                <a:gd name="connsiteY29" fmla="*/ 0 h 873457"/>
                <a:gd name="connsiteX0" fmla="*/ 491319 w 982639"/>
                <a:gd name="connsiteY0" fmla="*/ 0 h 873457"/>
                <a:gd name="connsiteX1" fmla="*/ 491319 w 982639"/>
                <a:gd name="connsiteY1" fmla="*/ 0 h 873457"/>
                <a:gd name="connsiteX2" fmla="*/ 327546 w 982639"/>
                <a:gd name="connsiteY2" fmla="*/ 27295 h 873457"/>
                <a:gd name="connsiteX3" fmla="*/ 245659 w 982639"/>
                <a:gd name="connsiteY3" fmla="*/ 81886 h 873457"/>
                <a:gd name="connsiteX4" fmla="*/ 204716 w 982639"/>
                <a:gd name="connsiteY4" fmla="*/ 109182 h 873457"/>
                <a:gd name="connsiteX5" fmla="*/ 163773 w 982639"/>
                <a:gd name="connsiteY5" fmla="*/ 136478 h 873457"/>
                <a:gd name="connsiteX6" fmla="*/ 136477 w 982639"/>
                <a:gd name="connsiteY6" fmla="*/ 177421 h 873457"/>
                <a:gd name="connsiteX7" fmla="*/ 95534 w 982639"/>
                <a:gd name="connsiteY7" fmla="*/ 204716 h 873457"/>
                <a:gd name="connsiteX8" fmla="*/ 68239 w 982639"/>
                <a:gd name="connsiteY8" fmla="*/ 259307 h 873457"/>
                <a:gd name="connsiteX9" fmla="*/ 40943 w 982639"/>
                <a:gd name="connsiteY9" fmla="*/ 300251 h 873457"/>
                <a:gd name="connsiteX10" fmla="*/ 0 w 982639"/>
                <a:gd name="connsiteY10" fmla="*/ 382137 h 873457"/>
                <a:gd name="connsiteX11" fmla="*/ 13647 w 982639"/>
                <a:gd name="connsiteY11" fmla="*/ 600501 h 873457"/>
                <a:gd name="connsiteX12" fmla="*/ 27295 w 982639"/>
                <a:gd name="connsiteY12" fmla="*/ 641445 h 873457"/>
                <a:gd name="connsiteX13" fmla="*/ 68239 w 982639"/>
                <a:gd name="connsiteY13" fmla="*/ 668740 h 873457"/>
                <a:gd name="connsiteX14" fmla="*/ 122830 w 982639"/>
                <a:gd name="connsiteY14" fmla="*/ 736979 h 873457"/>
                <a:gd name="connsiteX15" fmla="*/ 136477 w 982639"/>
                <a:gd name="connsiteY15" fmla="*/ 777922 h 873457"/>
                <a:gd name="connsiteX16" fmla="*/ 272955 w 982639"/>
                <a:gd name="connsiteY16" fmla="*/ 846161 h 873457"/>
                <a:gd name="connsiteX17" fmla="*/ 313898 w 982639"/>
                <a:gd name="connsiteY17" fmla="*/ 859809 h 873457"/>
                <a:gd name="connsiteX18" fmla="*/ 600501 w 982639"/>
                <a:gd name="connsiteY18" fmla="*/ 873457 h 873457"/>
                <a:gd name="connsiteX19" fmla="*/ 873456 w 982639"/>
                <a:gd name="connsiteY19" fmla="*/ 777922 h 873457"/>
                <a:gd name="connsiteX20" fmla="*/ 928047 w 982639"/>
                <a:gd name="connsiteY20" fmla="*/ 696036 h 873457"/>
                <a:gd name="connsiteX21" fmla="*/ 955343 w 982639"/>
                <a:gd name="connsiteY21" fmla="*/ 655092 h 873457"/>
                <a:gd name="connsiteX22" fmla="*/ 982639 w 982639"/>
                <a:gd name="connsiteY22" fmla="*/ 573206 h 873457"/>
                <a:gd name="connsiteX23" fmla="*/ 968991 w 982639"/>
                <a:gd name="connsiteY23" fmla="*/ 191069 h 873457"/>
                <a:gd name="connsiteX24" fmla="*/ 955343 w 982639"/>
                <a:gd name="connsiteY24" fmla="*/ 150125 h 873457"/>
                <a:gd name="connsiteX25" fmla="*/ 791570 w 982639"/>
                <a:gd name="connsiteY25" fmla="*/ 68239 h 873457"/>
                <a:gd name="connsiteX26" fmla="*/ 709683 w 982639"/>
                <a:gd name="connsiteY26" fmla="*/ 40943 h 873457"/>
                <a:gd name="connsiteX27" fmla="*/ 655092 w 982639"/>
                <a:gd name="connsiteY27" fmla="*/ 27295 h 873457"/>
                <a:gd name="connsiteX28" fmla="*/ 491319 w 982639"/>
                <a:gd name="connsiteY28" fmla="*/ 0 h 873457"/>
                <a:gd name="connsiteX0" fmla="*/ 491319 w 982639"/>
                <a:gd name="connsiteY0" fmla="*/ 0 h 873457"/>
                <a:gd name="connsiteX1" fmla="*/ 491319 w 982639"/>
                <a:gd name="connsiteY1" fmla="*/ 0 h 873457"/>
                <a:gd name="connsiteX2" fmla="*/ 327546 w 982639"/>
                <a:gd name="connsiteY2" fmla="*/ 27295 h 873457"/>
                <a:gd name="connsiteX3" fmla="*/ 245659 w 982639"/>
                <a:gd name="connsiteY3" fmla="*/ 81886 h 873457"/>
                <a:gd name="connsiteX4" fmla="*/ 204716 w 982639"/>
                <a:gd name="connsiteY4" fmla="*/ 109182 h 873457"/>
                <a:gd name="connsiteX5" fmla="*/ 163773 w 982639"/>
                <a:gd name="connsiteY5" fmla="*/ 136478 h 873457"/>
                <a:gd name="connsiteX6" fmla="*/ 136477 w 982639"/>
                <a:gd name="connsiteY6" fmla="*/ 177421 h 873457"/>
                <a:gd name="connsiteX7" fmla="*/ 95534 w 982639"/>
                <a:gd name="connsiteY7" fmla="*/ 204716 h 873457"/>
                <a:gd name="connsiteX8" fmla="*/ 68239 w 982639"/>
                <a:gd name="connsiteY8" fmla="*/ 259307 h 873457"/>
                <a:gd name="connsiteX9" fmla="*/ 40943 w 982639"/>
                <a:gd name="connsiteY9" fmla="*/ 300251 h 873457"/>
                <a:gd name="connsiteX10" fmla="*/ 0 w 982639"/>
                <a:gd name="connsiteY10" fmla="*/ 382137 h 873457"/>
                <a:gd name="connsiteX11" fmla="*/ 13647 w 982639"/>
                <a:gd name="connsiteY11" fmla="*/ 600501 h 873457"/>
                <a:gd name="connsiteX12" fmla="*/ 27295 w 982639"/>
                <a:gd name="connsiteY12" fmla="*/ 641445 h 873457"/>
                <a:gd name="connsiteX13" fmla="*/ 68239 w 982639"/>
                <a:gd name="connsiteY13" fmla="*/ 668740 h 873457"/>
                <a:gd name="connsiteX14" fmla="*/ 122830 w 982639"/>
                <a:gd name="connsiteY14" fmla="*/ 736979 h 873457"/>
                <a:gd name="connsiteX15" fmla="*/ 136477 w 982639"/>
                <a:gd name="connsiteY15" fmla="*/ 777922 h 873457"/>
                <a:gd name="connsiteX16" fmla="*/ 272955 w 982639"/>
                <a:gd name="connsiteY16" fmla="*/ 846161 h 873457"/>
                <a:gd name="connsiteX17" fmla="*/ 313898 w 982639"/>
                <a:gd name="connsiteY17" fmla="*/ 859809 h 873457"/>
                <a:gd name="connsiteX18" fmla="*/ 600501 w 982639"/>
                <a:gd name="connsiteY18" fmla="*/ 873457 h 873457"/>
                <a:gd name="connsiteX19" fmla="*/ 873456 w 982639"/>
                <a:gd name="connsiteY19" fmla="*/ 777922 h 873457"/>
                <a:gd name="connsiteX20" fmla="*/ 928047 w 982639"/>
                <a:gd name="connsiteY20" fmla="*/ 696036 h 873457"/>
                <a:gd name="connsiteX21" fmla="*/ 955343 w 982639"/>
                <a:gd name="connsiteY21" fmla="*/ 655092 h 873457"/>
                <a:gd name="connsiteX22" fmla="*/ 982639 w 982639"/>
                <a:gd name="connsiteY22" fmla="*/ 573206 h 873457"/>
                <a:gd name="connsiteX23" fmla="*/ 968991 w 982639"/>
                <a:gd name="connsiteY23" fmla="*/ 191069 h 873457"/>
                <a:gd name="connsiteX24" fmla="*/ 955343 w 982639"/>
                <a:gd name="connsiteY24" fmla="*/ 232012 h 873457"/>
                <a:gd name="connsiteX25" fmla="*/ 791570 w 982639"/>
                <a:gd name="connsiteY25" fmla="*/ 68239 h 873457"/>
                <a:gd name="connsiteX26" fmla="*/ 709683 w 982639"/>
                <a:gd name="connsiteY26" fmla="*/ 40943 h 873457"/>
                <a:gd name="connsiteX27" fmla="*/ 655092 w 982639"/>
                <a:gd name="connsiteY27" fmla="*/ 27295 h 873457"/>
                <a:gd name="connsiteX28" fmla="*/ 491319 w 982639"/>
                <a:gd name="connsiteY28" fmla="*/ 0 h 873457"/>
                <a:gd name="connsiteX0" fmla="*/ 491319 w 986299"/>
                <a:gd name="connsiteY0" fmla="*/ 0 h 873457"/>
                <a:gd name="connsiteX1" fmla="*/ 491319 w 986299"/>
                <a:gd name="connsiteY1" fmla="*/ 0 h 873457"/>
                <a:gd name="connsiteX2" fmla="*/ 327546 w 986299"/>
                <a:gd name="connsiteY2" fmla="*/ 27295 h 873457"/>
                <a:gd name="connsiteX3" fmla="*/ 245659 w 986299"/>
                <a:gd name="connsiteY3" fmla="*/ 81886 h 873457"/>
                <a:gd name="connsiteX4" fmla="*/ 204716 w 986299"/>
                <a:gd name="connsiteY4" fmla="*/ 109182 h 873457"/>
                <a:gd name="connsiteX5" fmla="*/ 163773 w 986299"/>
                <a:gd name="connsiteY5" fmla="*/ 136478 h 873457"/>
                <a:gd name="connsiteX6" fmla="*/ 136477 w 986299"/>
                <a:gd name="connsiteY6" fmla="*/ 177421 h 873457"/>
                <a:gd name="connsiteX7" fmla="*/ 95534 w 986299"/>
                <a:gd name="connsiteY7" fmla="*/ 204716 h 873457"/>
                <a:gd name="connsiteX8" fmla="*/ 68239 w 986299"/>
                <a:gd name="connsiteY8" fmla="*/ 259307 h 873457"/>
                <a:gd name="connsiteX9" fmla="*/ 40943 w 986299"/>
                <a:gd name="connsiteY9" fmla="*/ 300251 h 873457"/>
                <a:gd name="connsiteX10" fmla="*/ 0 w 986299"/>
                <a:gd name="connsiteY10" fmla="*/ 382137 h 873457"/>
                <a:gd name="connsiteX11" fmla="*/ 13647 w 986299"/>
                <a:gd name="connsiteY11" fmla="*/ 600501 h 873457"/>
                <a:gd name="connsiteX12" fmla="*/ 27295 w 986299"/>
                <a:gd name="connsiteY12" fmla="*/ 641445 h 873457"/>
                <a:gd name="connsiteX13" fmla="*/ 68239 w 986299"/>
                <a:gd name="connsiteY13" fmla="*/ 668740 h 873457"/>
                <a:gd name="connsiteX14" fmla="*/ 122830 w 986299"/>
                <a:gd name="connsiteY14" fmla="*/ 736979 h 873457"/>
                <a:gd name="connsiteX15" fmla="*/ 136477 w 986299"/>
                <a:gd name="connsiteY15" fmla="*/ 777922 h 873457"/>
                <a:gd name="connsiteX16" fmla="*/ 272955 w 986299"/>
                <a:gd name="connsiteY16" fmla="*/ 846161 h 873457"/>
                <a:gd name="connsiteX17" fmla="*/ 313898 w 986299"/>
                <a:gd name="connsiteY17" fmla="*/ 859809 h 873457"/>
                <a:gd name="connsiteX18" fmla="*/ 600501 w 986299"/>
                <a:gd name="connsiteY18" fmla="*/ 873457 h 873457"/>
                <a:gd name="connsiteX19" fmla="*/ 873456 w 986299"/>
                <a:gd name="connsiteY19" fmla="*/ 777922 h 873457"/>
                <a:gd name="connsiteX20" fmla="*/ 928047 w 986299"/>
                <a:gd name="connsiteY20" fmla="*/ 696036 h 873457"/>
                <a:gd name="connsiteX21" fmla="*/ 955343 w 986299"/>
                <a:gd name="connsiteY21" fmla="*/ 655092 h 873457"/>
                <a:gd name="connsiteX22" fmla="*/ 982639 w 986299"/>
                <a:gd name="connsiteY22" fmla="*/ 573206 h 873457"/>
                <a:gd name="connsiteX23" fmla="*/ 968991 w 986299"/>
                <a:gd name="connsiteY23" fmla="*/ 191069 h 873457"/>
                <a:gd name="connsiteX24" fmla="*/ 791570 w 986299"/>
                <a:gd name="connsiteY24" fmla="*/ 68239 h 873457"/>
                <a:gd name="connsiteX25" fmla="*/ 709683 w 986299"/>
                <a:gd name="connsiteY25" fmla="*/ 40943 h 873457"/>
                <a:gd name="connsiteX26" fmla="*/ 655092 w 986299"/>
                <a:gd name="connsiteY26" fmla="*/ 27295 h 873457"/>
                <a:gd name="connsiteX27" fmla="*/ 491319 w 986299"/>
                <a:gd name="connsiteY27" fmla="*/ 0 h 873457"/>
                <a:gd name="connsiteX0" fmla="*/ 491319 w 982814"/>
                <a:gd name="connsiteY0" fmla="*/ 0 h 873457"/>
                <a:gd name="connsiteX1" fmla="*/ 491319 w 982814"/>
                <a:gd name="connsiteY1" fmla="*/ 0 h 873457"/>
                <a:gd name="connsiteX2" fmla="*/ 327546 w 982814"/>
                <a:gd name="connsiteY2" fmla="*/ 27295 h 873457"/>
                <a:gd name="connsiteX3" fmla="*/ 245659 w 982814"/>
                <a:gd name="connsiteY3" fmla="*/ 81886 h 873457"/>
                <a:gd name="connsiteX4" fmla="*/ 204716 w 982814"/>
                <a:gd name="connsiteY4" fmla="*/ 109182 h 873457"/>
                <a:gd name="connsiteX5" fmla="*/ 163773 w 982814"/>
                <a:gd name="connsiteY5" fmla="*/ 136478 h 873457"/>
                <a:gd name="connsiteX6" fmla="*/ 136477 w 982814"/>
                <a:gd name="connsiteY6" fmla="*/ 177421 h 873457"/>
                <a:gd name="connsiteX7" fmla="*/ 95534 w 982814"/>
                <a:gd name="connsiteY7" fmla="*/ 204716 h 873457"/>
                <a:gd name="connsiteX8" fmla="*/ 68239 w 982814"/>
                <a:gd name="connsiteY8" fmla="*/ 259307 h 873457"/>
                <a:gd name="connsiteX9" fmla="*/ 40943 w 982814"/>
                <a:gd name="connsiteY9" fmla="*/ 300251 h 873457"/>
                <a:gd name="connsiteX10" fmla="*/ 0 w 982814"/>
                <a:gd name="connsiteY10" fmla="*/ 382137 h 873457"/>
                <a:gd name="connsiteX11" fmla="*/ 13647 w 982814"/>
                <a:gd name="connsiteY11" fmla="*/ 600501 h 873457"/>
                <a:gd name="connsiteX12" fmla="*/ 27295 w 982814"/>
                <a:gd name="connsiteY12" fmla="*/ 641445 h 873457"/>
                <a:gd name="connsiteX13" fmla="*/ 68239 w 982814"/>
                <a:gd name="connsiteY13" fmla="*/ 668740 h 873457"/>
                <a:gd name="connsiteX14" fmla="*/ 122830 w 982814"/>
                <a:gd name="connsiteY14" fmla="*/ 736979 h 873457"/>
                <a:gd name="connsiteX15" fmla="*/ 136477 w 982814"/>
                <a:gd name="connsiteY15" fmla="*/ 777922 h 873457"/>
                <a:gd name="connsiteX16" fmla="*/ 272955 w 982814"/>
                <a:gd name="connsiteY16" fmla="*/ 846161 h 873457"/>
                <a:gd name="connsiteX17" fmla="*/ 313898 w 982814"/>
                <a:gd name="connsiteY17" fmla="*/ 859809 h 873457"/>
                <a:gd name="connsiteX18" fmla="*/ 600501 w 982814"/>
                <a:gd name="connsiteY18" fmla="*/ 873457 h 873457"/>
                <a:gd name="connsiteX19" fmla="*/ 873456 w 982814"/>
                <a:gd name="connsiteY19" fmla="*/ 777922 h 873457"/>
                <a:gd name="connsiteX20" fmla="*/ 928047 w 982814"/>
                <a:gd name="connsiteY20" fmla="*/ 696036 h 873457"/>
                <a:gd name="connsiteX21" fmla="*/ 955343 w 982814"/>
                <a:gd name="connsiteY21" fmla="*/ 655092 h 873457"/>
                <a:gd name="connsiteX22" fmla="*/ 982639 w 982814"/>
                <a:gd name="connsiteY22" fmla="*/ 573206 h 873457"/>
                <a:gd name="connsiteX23" fmla="*/ 941695 w 982814"/>
                <a:gd name="connsiteY23" fmla="*/ 245660 h 873457"/>
                <a:gd name="connsiteX24" fmla="*/ 791570 w 982814"/>
                <a:gd name="connsiteY24" fmla="*/ 68239 h 873457"/>
                <a:gd name="connsiteX25" fmla="*/ 709683 w 982814"/>
                <a:gd name="connsiteY25" fmla="*/ 40943 h 873457"/>
                <a:gd name="connsiteX26" fmla="*/ 655092 w 982814"/>
                <a:gd name="connsiteY26" fmla="*/ 27295 h 873457"/>
                <a:gd name="connsiteX27" fmla="*/ 491319 w 982814"/>
                <a:gd name="connsiteY27" fmla="*/ 0 h 87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82814" h="873457">
                  <a:moveTo>
                    <a:pt x="491319" y="0"/>
                  </a:moveTo>
                  <a:lnTo>
                    <a:pt x="491319" y="0"/>
                  </a:lnTo>
                  <a:cubicBezTo>
                    <a:pt x="468777" y="2505"/>
                    <a:pt x="367556" y="5068"/>
                    <a:pt x="327546" y="27295"/>
                  </a:cubicBezTo>
                  <a:cubicBezTo>
                    <a:pt x="298869" y="43226"/>
                    <a:pt x="272955" y="63689"/>
                    <a:pt x="245659" y="81886"/>
                  </a:cubicBezTo>
                  <a:lnTo>
                    <a:pt x="204716" y="109182"/>
                  </a:lnTo>
                  <a:lnTo>
                    <a:pt x="163773" y="136478"/>
                  </a:lnTo>
                  <a:cubicBezTo>
                    <a:pt x="154674" y="150126"/>
                    <a:pt x="148075" y="165823"/>
                    <a:pt x="136477" y="177421"/>
                  </a:cubicBezTo>
                  <a:cubicBezTo>
                    <a:pt x="124879" y="189019"/>
                    <a:pt x="106035" y="192115"/>
                    <a:pt x="95534" y="204716"/>
                  </a:cubicBezTo>
                  <a:cubicBezTo>
                    <a:pt x="82510" y="220345"/>
                    <a:pt x="78333" y="241643"/>
                    <a:pt x="68239" y="259307"/>
                  </a:cubicBezTo>
                  <a:cubicBezTo>
                    <a:pt x="60101" y="273549"/>
                    <a:pt x="48279" y="285580"/>
                    <a:pt x="40943" y="300251"/>
                  </a:cubicBezTo>
                  <a:cubicBezTo>
                    <a:pt x="-15563" y="413262"/>
                    <a:pt x="78227" y="264796"/>
                    <a:pt x="0" y="382137"/>
                  </a:cubicBezTo>
                  <a:cubicBezTo>
                    <a:pt x="4549" y="454925"/>
                    <a:pt x="6012" y="527972"/>
                    <a:pt x="13647" y="600501"/>
                  </a:cubicBezTo>
                  <a:cubicBezTo>
                    <a:pt x="15153" y="614808"/>
                    <a:pt x="18308" y="630211"/>
                    <a:pt x="27295" y="641445"/>
                  </a:cubicBezTo>
                  <a:cubicBezTo>
                    <a:pt x="37542" y="654253"/>
                    <a:pt x="54591" y="659642"/>
                    <a:pt x="68239" y="668740"/>
                  </a:cubicBezTo>
                  <a:cubicBezTo>
                    <a:pt x="102541" y="771650"/>
                    <a:pt x="52280" y="648791"/>
                    <a:pt x="122830" y="736979"/>
                  </a:cubicBezTo>
                  <a:cubicBezTo>
                    <a:pt x="131817" y="748212"/>
                    <a:pt x="126305" y="767750"/>
                    <a:pt x="136477" y="777922"/>
                  </a:cubicBezTo>
                  <a:cubicBezTo>
                    <a:pt x="196030" y="837475"/>
                    <a:pt x="208232" y="827668"/>
                    <a:pt x="272955" y="846161"/>
                  </a:cubicBezTo>
                  <a:cubicBezTo>
                    <a:pt x="286787" y="850113"/>
                    <a:pt x="299562" y="858614"/>
                    <a:pt x="313898" y="859809"/>
                  </a:cubicBezTo>
                  <a:cubicBezTo>
                    <a:pt x="409210" y="867752"/>
                    <a:pt x="504967" y="868908"/>
                    <a:pt x="600501" y="873457"/>
                  </a:cubicBezTo>
                  <a:lnTo>
                    <a:pt x="873456" y="777922"/>
                  </a:lnTo>
                  <a:lnTo>
                    <a:pt x="928047" y="696036"/>
                  </a:lnTo>
                  <a:cubicBezTo>
                    <a:pt x="937146" y="682388"/>
                    <a:pt x="950156" y="670653"/>
                    <a:pt x="955343" y="655092"/>
                  </a:cubicBezTo>
                  <a:cubicBezTo>
                    <a:pt x="964442" y="627797"/>
                    <a:pt x="984914" y="641445"/>
                    <a:pt x="982639" y="573206"/>
                  </a:cubicBezTo>
                  <a:cubicBezTo>
                    <a:pt x="980364" y="504967"/>
                    <a:pt x="973540" y="329821"/>
                    <a:pt x="941695" y="245660"/>
                  </a:cubicBezTo>
                  <a:cubicBezTo>
                    <a:pt x="909850" y="161499"/>
                    <a:pt x="830239" y="102359"/>
                    <a:pt x="791570" y="68239"/>
                  </a:cubicBezTo>
                  <a:cubicBezTo>
                    <a:pt x="752901" y="34119"/>
                    <a:pt x="736979" y="50042"/>
                    <a:pt x="709683" y="40943"/>
                  </a:cubicBezTo>
                  <a:cubicBezTo>
                    <a:pt x="691486" y="36394"/>
                    <a:pt x="673631" y="30147"/>
                    <a:pt x="655092" y="27295"/>
                  </a:cubicBezTo>
                  <a:cubicBezTo>
                    <a:pt x="559854" y="12643"/>
                    <a:pt x="518614" y="4549"/>
                    <a:pt x="491319" y="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7756481" y="3641439"/>
              <a:ext cx="1356201" cy="1149108"/>
            </a:xfrm>
            <a:custGeom>
              <a:avLst/>
              <a:gdLst>
                <a:gd name="connsiteX0" fmla="*/ 0 w 1348579"/>
                <a:gd name="connsiteY0" fmla="*/ 477672 h 1037230"/>
                <a:gd name="connsiteX1" fmla="*/ 0 w 1348579"/>
                <a:gd name="connsiteY1" fmla="*/ 477672 h 1037230"/>
                <a:gd name="connsiteX2" fmla="*/ 40943 w 1348579"/>
                <a:gd name="connsiteY2" fmla="*/ 368490 h 1037230"/>
                <a:gd name="connsiteX3" fmla="*/ 54591 w 1348579"/>
                <a:gd name="connsiteY3" fmla="*/ 327547 h 1037230"/>
                <a:gd name="connsiteX4" fmla="*/ 95534 w 1348579"/>
                <a:gd name="connsiteY4" fmla="*/ 300251 h 1037230"/>
                <a:gd name="connsiteX5" fmla="*/ 218364 w 1348579"/>
                <a:gd name="connsiteY5" fmla="*/ 163773 h 1037230"/>
                <a:gd name="connsiteX6" fmla="*/ 259307 w 1348579"/>
                <a:gd name="connsiteY6" fmla="*/ 150126 h 1037230"/>
                <a:gd name="connsiteX7" fmla="*/ 327546 w 1348579"/>
                <a:gd name="connsiteY7" fmla="*/ 95535 h 1037230"/>
                <a:gd name="connsiteX8" fmla="*/ 409433 w 1348579"/>
                <a:gd name="connsiteY8" fmla="*/ 40944 h 1037230"/>
                <a:gd name="connsiteX9" fmla="*/ 450376 w 1348579"/>
                <a:gd name="connsiteY9" fmla="*/ 13648 h 1037230"/>
                <a:gd name="connsiteX10" fmla="*/ 491319 w 1348579"/>
                <a:gd name="connsiteY10" fmla="*/ 0 h 1037230"/>
                <a:gd name="connsiteX11" fmla="*/ 982639 w 1348579"/>
                <a:gd name="connsiteY11" fmla="*/ 13648 h 1037230"/>
                <a:gd name="connsiteX12" fmla="*/ 1050877 w 1348579"/>
                <a:gd name="connsiteY12" fmla="*/ 27296 h 1037230"/>
                <a:gd name="connsiteX13" fmla="*/ 1201003 w 1348579"/>
                <a:gd name="connsiteY13" fmla="*/ 40944 h 1037230"/>
                <a:gd name="connsiteX14" fmla="*/ 1241946 w 1348579"/>
                <a:gd name="connsiteY14" fmla="*/ 54591 h 1037230"/>
                <a:gd name="connsiteX15" fmla="*/ 1323833 w 1348579"/>
                <a:gd name="connsiteY15" fmla="*/ 136478 h 1037230"/>
                <a:gd name="connsiteX16" fmla="*/ 1323833 w 1348579"/>
                <a:gd name="connsiteY16" fmla="*/ 464024 h 1037230"/>
                <a:gd name="connsiteX17" fmla="*/ 1310185 w 1348579"/>
                <a:gd name="connsiteY17" fmla="*/ 532263 h 1037230"/>
                <a:gd name="connsiteX18" fmla="*/ 1282889 w 1348579"/>
                <a:gd name="connsiteY18" fmla="*/ 627797 h 1037230"/>
                <a:gd name="connsiteX19" fmla="*/ 1228298 w 1348579"/>
                <a:gd name="connsiteY19" fmla="*/ 709684 h 1037230"/>
                <a:gd name="connsiteX20" fmla="*/ 1187355 w 1348579"/>
                <a:gd name="connsiteY20" fmla="*/ 736979 h 1037230"/>
                <a:gd name="connsiteX21" fmla="*/ 1160060 w 1348579"/>
                <a:gd name="connsiteY21" fmla="*/ 777923 h 1037230"/>
                <a:gd name="connsiteX22" fmla="*/ 1078173 w 1348579"/>
                <a:gd name="connsiteY22" fmla="*/ 805218 h 1037230"/>
                <a:gd name="connsiteX23" fmla="*/ 982639 w 1348579"/>
                <a:gd name="connsiteY23" fmla="*/ 859809 h 1037230"/>
                <a:gd name="connsiteX24" fmla="*/ 900752 w 1348579"/>
                <a:gd name="connsiteY24" fmla="*/ 887105 h 1037230"/>
                <a:gd name="connsiteX25" fmla="*/ 818866 w 1348579"/>
                <a:gd name="connsiteY25" fmla="*/ 928048 h 1037230"/>
                <a:gd name="connsiteX26" fmla="*/ 682388 w 1348579"/>
                <a:gd name="connsiteY26" fmla="*/ 982639 h 1037230"/>
                <a:gd name="connsiteX27" fmla="*/ 600501 w 1348579"/>
                <a:gd name="connsiteY27" fmla="*/ 1009935 h 1037230"/>
                <a:gd name="connsiteX28" fmla="*/ 559558 w 1348579"/>
                <a:gd name="connsiteY28" fmla="*/ 1023582 h 1037230"/>
                <a:gd name="connsiteX29" fmla="*/ 300251 w 1348579"/>
                <a:gd name="connsiteY29" fmla="*/ 1037230 h 1037230"/>
                <a:gd name="connsiteX30" fmla="*/ 177421 w 1348579"/>
                <a:gd name="connsiteY30" fmla="*/ 1009935 h 1037230"/>
                <a:gd name="connsiteX31" fmla="*/ 54591 w 1348579"/>
                <a:gd name="connsiteY31" fmla="*/ 914400 h 1037230"/>
                <a:gd name="connsiteX32" fmla="*/ 40943 w 1348579"/>
                <a:gd name="connsiteY32" fmla="*/ 736979 h 1037230"/>
                <a:gd name="connsiteX33" fmla="*/ 13648 w 1348579"/>
                <a:gd name="connsiteY33" fmla="*/ 559559 h 1037230"/>
                <a:gd name="connsiteX34" fmla="*/ 0 w 1348579"/>
                <a:gd name="connsiteY34" fmla="*/ 477672 h 1037230"/>
                <a:gd name="connsiteX0" fmla="*/ 0 w 1348579"/>
                <a:gd name="connsiteY0" fmla="*/ 518615 h 1078173"/>
                <a:gd name="connsiteX1" fmla="*/ 0 w 1348579"/>
                <a:gd name="connsiteY1" fmla="*/ 518615 h 1078173"/>
                <a:gd name="connsiteX2" fmla="*/ 40943 w 1348579"/>
                <a:gd name="connsiteY2" fmla="*/ 409433 h 1078173"/>
                <a:gd name="connsiteX3" fmla="*/ 54591 w 1348579"/>
                <a:gd name="connsiteY3" fmla="*/ 368490 h 1078173"/>
                <a:gd name="connsiteX4" fmla="*/ 95534 w 1348579"/>
                <a:gd name="connsiteY4" fmla="*/ 341194 h 1078173"/>
                <a:gd name="connsiteX5" fmla="*/ 218364 w 1348579"/>
                <a:gd name="connsiteY5" fmla="*/ 204716 h 1078173"/>
                <a:gd name="connsiteX6" fmla="*/ 259307 w 1348579"/>
                <a:gd name="connsiteY6" fmla="*/ 191069 h 1078173"/>
                <a:gd name="connsiteX7" fmla="*/ 327546 w 1348579"/>
                <a:gd name="connsiteY7" fmla="*/ 136478 h 1078173"/>
                <a:gd name="connsiteX8" fmla="*/ 409433 w 1348579"/>
                <a:gd name="connsiteY8" fmla="*/ 81887 h 1078173"/>
                <a:gd name="connsiteX9" fmla="*/ 450376 w 1348579"/>
                <a:gd name="connsiteY9" fmla="*/ 54591 h 1078173"/>
                <a:gd name="connsiteX10" fmla="*/ 723331 w 1348579"/>
                <a:gd name="connsiteY10" fmla="*/ 0 h 1078173"/>
                <a:gd name="connsiteX11" fmla="*/ 982639 w 1348579"/>
                <a:gd name="connsiteY11" fmla="*/ 54591 h 1078173"/>
                <a:gd name="connsiteX12" fmla="*/ 1050877 w 1348579"/>
                <a:gd name="connsiteY12" fmla="*/ 68239 h 1078173"/>
                <a:gd name="connsiteX13" fmla="*/ 1201003 w 1348579"/>
                <a:gd name="connsiteY13" fmla="*/ 81887 h 1078173"/>
                <a:gd name="connsiteX14" fmla="*/ 1241946 w 1348579"/>
                <a:gd name="connsiteY14" fmla="*/ 95534 h 1078173"/>
                <a:gd name="connsiteX15" fmla="*/ 1323833 w 1348579"/>
                <a:gd name="connsiteY15" fmla="*/ 177421 h 1078173"/>
                <a:gd name="connsiteX16" fmla="*/ 1323833 w 1348579"/>
                <a:gd name="connsiteY16" fmla="*/ 504967 h 1078173"/>
                <a:gd name="connsiteX17" fmla="*/ 1310185 w 1348579"/>
                <a:gd name="connsiteY17" fmla="*/ 573206 h 1078173"/>
                <a:gd name="connsiteX18" fmla="*/ 1282889 w 1348579"/>
                <a:gd name="connsiteY18" fmla="*/ 668740 h 1078173"/>
                <a:gd name="connsiteX19" fmla="*/ 1228298 w 1348579"/>
                <a:gd name="connsiteY19" fmla="*/ 750627 h 1078173"/>
                <a:gd name="connsiteX20" fmla="*/ 1187355 w 1348579"/>
                <a:gd name="connsiteY20" fmla="*/ 777922 h 1078173"/>
                <a:gd name="connsiteX21" fmla="*/ 1160060 w 1348579"/>
                <a:gd name="connsiteY21" fmla="*/ 818866 h 1078173"/>
                <a:gd name="connsiteX22" fmla="*/ 1078173 w 1348579"/>
                <a:gd name="connsiteY22" fmla="*/ 846161 h 1078173"/>
                <a:gd name="connsiteX23" fmla="*/ 982639 w 1348579"/>
                <a:gd name="connsiteY23" fmla="*/ 900752 h 1078173"/>
                <a:gd name="connsiteX24" fmla="*/ 900752 w 1348579"/>
                <a:gd name="connsiteY24" fmla="*/ 928048 h 1078173"/>
                <a:gd name="connsiteX25" fmla="*/ 818866 w 1348579"/>
                <a:gd name="connsiteY25" fmla="*/ 968991 h 1078173"/>
                <a:gd name="connsiteX26" fmla="*/ 682388 w 1348579"/>
                <a:gd name="connsiteY26" fmla="*/ 1023582 h 1078173"/>
                <a:gd name="connsiteX27" fmla="*/ 600501 w 1348579"/>
                <a:gd name="connsiteY27" fmla="*/ 1050878 h 1078173"/>
                <a:gd name="connsiteX28" fmla="*/ 559558 w 1348579"/>
                <a:gd name="connsiteY28" fmla="*/ 1064525 h 1078173"/>
                <a:gd name="connsiteX29" fmla="*/ 300251 w 1348579"/>
                <a:gd name="connsiteY29" fmla="*/ 1078173 h 1078173"/>
                <a:gd name="connsiteX30" fmla="*/ 177421 w 1348579"/>
                <a:gd name="connsiteY30" fmla="*/ 1050878 h 1078173"/>
                <a:gd name="connsiteX31" fmla="*/ 54591 w 1348579"/>
                <a:gd name="connsiteY31" fmla="*/ 955343 h 1078173"/>
                <a:gd name="connsiteX32" fmla="*/ 40943 w 1348579"/>
                <a:gd name="connsiteY32" fmla="*/ 777922 h 1078173"/>
                <a:gd name="connsiteX33" fmla="*/ 13648 w 1348579"/>
                <a:gd name="connsiteY33" fmla="*/ 600502 h 1078173"/>
                <a:gd name="connsiteX34" fmla="*/ 0 w 1348579"/>
                <a:gd name="connsiteY34" fmla="*/ 518615 h 1078173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00251 w 1348579"/>
                <a:gd name="connsiteY28" fmla="*/ 1078477 h 1078477"/>
                <a:gd name="connsiteX29" fmla="*/ 177421 w 1348579"/>
                <a:gd name="connsiteY29" fmla="*/ 1051182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00251 w 1348579"/>
                <a:gd name="connsiteY28" fmla="*/ 1078477 h 1078477"/>
                <a:gd name="connsiteX29" fmla="*/ 204716 w 1348579"/>
                <a:gd name="connsiteY29" fmla="*/ 1023886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00251 w 1348579"/>
                <a:gd name="connsiteY28" fmla="*/ 1078477 h 1078477"/>
                <a:gd name="connsiteX29" fmla="*/ 204716 w 1348579"/>
                <a:gd name="connsiteY29" fmla="*/ 1023886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27546 w 1348579"/>
                <a:gd name="connsiteY28" fmla="*/ 1078477 h 1078477"/>
                <a:gd name="connsiteX29" fmla="*/ 204716 w 1348579"/>
                <a:gd name="connsiteY29" fmla="*/ 1023886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3376"/>
                <a:gd name="connsiteY0" fmla="*/ 518919 h 1078477"/>
                <a:gd name="connsiteX1" fmla="*/ 0 w 1343376"/>
                <a:gd name="connsiteY1" fmla="*/ 518919 h 1078477"/>
                <a:gd name="connsiteX2" fmla="*/ 40943 w 1343376"/>
                <a:gd name="connsiteY2" fmla="*/ 409737 h 1078477"/>
                <a:gd name="connsiteX3" fmla="*/ 54591 w 1343376"/>
                <a:gd name="connsiteY3" fmla="*/ 368794 h 1078477"/>
                <a:gd name="connsiteX4" fmla="*/ 95534 w 1343376"/>
                <a:gd name="connsiteY4" fmla="*/ 341498 h 1078477"/>
                <a:gd name="connsiteX5" fmla="*/ 218364 w 1343376"/>
                <a:gd name="connsiteY5" fmla="*/ 205020 h 1078477"/>
                <a:gd name="connsiteX6" fmla="*/ 259307 w 1343376"/>
                <a:gd name="connsiteY6" fmla="*/ 191373 h 1078477"/>
                <a:gd name="connsiteX7" fmla="*/ 327546 w 1343376"/>
                <a:gd name="connsiteY7" fmla="*/ 136782 h 1078477"/>
                <a:gd name="connsiteX8" fmla="*/ 409433 w 1343376"/>
                <a:gd name="connsiteY8" fmla="*/ 82191 h 1078477"/>
                <a:gd name="connsiteX9" fmla="*/ 723331 w 1343376"/>
                <a:gd name="connsiteY9" fmla="*/ 304 h 1078477"/>
                <a:gd name="connsiteX10" fmla="*/ 982639 w 1343376"/>
                <a:gd name="connsiteY10" fmla="*/ 54895 h 1078477"/>
                <a:gd name="connsiteX11" fmla="*/ 1050877 w 1343376"/>
                <a:gd name="connsiteY11" fmla="*/ 68543 h 1078477"/>
                <a:gd name="connsiteX12" fmla="*/ 1201003 w 1343376"/>
                <a:gd name="connsiteY12" fmla="*/ 82191 h 1078477"/>
                <a:gd name="connsiteX13" fmla="*/ 1241946 w 1343376"/>
                <a:gd name="connsiteY13" fmla="*/ 95838 h 1078477"/>
                <a:gd name="connsiteX14" fmla="*/ 1323833 w 1343376"/>
                <a:gd name="connsiteY14" fmla="*/ 273259 h 1078477"/>
                <a:gd name="connsiteX15" fmla="*/ 1323833 w 1343376"/>
                <a:gd name="connsiteY15" fmla="*/ 505271 h 1078477"/>
                <a:gd name="connsiteX16" fmla="*/ 1310185 w 1343376"/>
                <a:gd name="connsiteY16" fmla="*/ 573510 h 1078477"/>
                <a:gd name="connsiteX17" fmla="*/ 1282889 w 1343376"/>
                <a:gd name="connsiteY17" fmla="*/ 669044 h 1078477"/>
                <a:gd name="connsiteX18" fmla="*/ 1228298 w 1343376"/>
                <a:gd name="connsiteY18" fmla="*/ 750931 h 1078477"/>
                <a:gd name="connsiteX19" fmla="*/ 1187355 w 1343376"/>
                <a:gd name="connsiteY19" fmla="*/ 778226 h 1078477"/>
                <a:gd name="connsiteX20" fmla="*/ 1160060 w 1343376"/>
                <a:gd name="connsiteY20" fmla="*/ 819170 h 1078477"/>
                <a:gd name="connsiteX21" fmla="*/ 1078173 w 1343376"/>
                <a:gd name="connsiteY21" fmla="*/ 846465 h 1078477"/>
                <a:gd name="connsiteX22" fmla="*/ 982639 w 1343376"/>
                <a:gd name="connsiteY22" fmla="*/ 901056 h 1078477"/>
                <a:gd name="connsiteX23" fmla="*/ 900752 w 1343376"/>
                <a:gd name="connsiteY23" fmla="*/ 928352 h 1078477"/>
                <a:gd name="connsiteX24" fmla="*/ 818866 w 1343376"/>
                <a:gd name="connsiteY24" fmla="*/ 969295 h 1078477"/>
                <a:gd name="connsiteX25" fmla="*/ 682388 w 1343376"/>
                <a:gd name="connsiteY25" fmla="*/ 1023886 h 1078477"/>
                <a:gd name="connsiteX26" fmla="*/ 600501 w 1343376"/>
                <a:gd name="connsiteY26" fmla="*/ 1051182 h 1078477"/>
                <a:gd name="connsiteX27" fmla="*/ 559558 w 1343376"/>
                <a:gd name="connsiteY27" fmla="*/ 1064829 h 1078477"/>
                <a:gd name="connsiteX28" fmla="*/ 327546 w 1343376"/>
                <a:gd name="connsiteY28" fmla="*/ 1078477 h 1078477"/>
                <a:gd name="connsiteX29" fmla="*/ 204716 w 1343376"/>
                <a:gd name="connsiteY29" fmla="*/ 1023886 h 1078477"/>
                <a:gd name="connsiteX30" fmla="*/ 54591 w 1343376"/>
                <a:gd name="connsiteY30" fmla="*/ 955647 h 1078477"/>
                <a:gd name="connsiteX31" fmla="*/ 40943 w 1343376"/>
                <a:gd name="connsiteY31" fmla="*/ 778226 h 1078477"/>
                <a:gd name="connsiteX32" fmla="*/ 13648 w 1343376"/>
                <a:gd name="connsiteY32" fmla="*/ 600806 h 1078477"/>
                <a:gd name="connsiteX33" fmla="*/ 0 w 1343376"/>
                <a:gd name="connsiteY33" fmla="*/ 518919 h 1078477"/>
                <a:gd name="connsiteX0" fmla="*/ 0 w 1330436"/>
                <a:gd name="connsiteY0" fmla="*/ 518919 h 1078477"/>
                <a:gd name="connsiteX1" fmla="*/ 0 w 1330436"/>
                <a:gd name="connsiteY1" fmla="*/ 518919 h 1078477"/>
                <a:gd name="connsiteX2" fmla="*/ 40943 w 1330436"/>
                <a:gd name="connsiteY2" fmla="*/ 409737 h 1078477"/>
                <a:gd name="connsiteX3" fmla="*/ 54591 w 1330436"/>
                <a:gd name="connsiteY3" fmla="*/ 368794 h 1078477"/>
                <a:gd name="connsiteX4" fmla="*/ 95534 w 1330436"/>
                <a:gd name="connsiteY4" fmla="*/ 341498 h 1078477"/>
                <a:gd name="connsiteX5" fmla="*/ 218364 w 1330436"/>
                <a:gd name="connsiteY5" fmla="*/ 205020 h 1078477"/>
                <a:gd name="connsiteX6" fmla="*/ 259307 w 1330436"/>
                <a:gd name="connsiteY6" fmla="*/ 191373 h 1078477"/>
                <a:gd name="connsiteX7" fmla="*/ 327546 w 1330436"/>
                <a:gd name="connsiteY7" fmla="*/ 136782 h 1078477"/>
                <a:gd name="connsiteX8" fmla="*/ 409433 w 1330436"/>
                <a:gd name="connsiteY8" fmla="*/ 82191 h 1078477"/>
                <a:gd name="connsiteX9" fmla="*/ 723331 w 1330436"/>
                <a:gd name="connsiteY9" fmla="*/ 304 h 1078477"/>
                <a:gd name="connsiteX10" fmla="*/ 982639 w 1330436"/>
                <a:gd name="connsiteY10" fmla="*/ 54895 h 1078477"/>
                <a:gd name="connsiteX11" fmla="*/ 1050877 w 1330436"/>
                <a:gd name="connsiteY11" fmla="*/ 68543 h 1078477"/>
                <a:gd name="connsiteX12" fmla="*/ 1201003 w 1330436"/>
                <a:gd name="connsiteY12" fmla="*/ 82191 h 1078477"/>
                <a:gd name="connsiteX13" fmla="*/ 1241946 w 1330436"/>
                <a:gd name="connsiteY13" fmla="*/ 150429 h 1078477"/>
                <a:gd name="connsiteX14" fmla="*/ 1323833 w 1330436"/>
                <a:gd name="connsiteY14" fmla="*/ 273259 h 1078477"/>
                <a:gd name="connsiteX15" fmla="*/ 1323833 w 1330436"/>
                <a:gd name="connsiteY15" fmla="*/ 505271 h 1078477"/>
                <a:gd name="connsiteX16" fmla="*/ 1310185 w 1330436"/>
                <a:gd name="connsiteY16" fmla="*/ 573510 h 1078477"/>
                <a:gd name="connsiteX17" fmla="*/ 1282889 w 1330436"/>
                <a:gd name="connsiteY17" fmla="*/ 669044 h 1078477"/>
                <a:gd name="connsiteX18" fmla="*/ 1228298 w 1330436"/>
                <a:gd name="connsiteY18" fmla="*/ 750931 h 1078477"/>
                <a:gd name="connsiteX19" fmla="*/ 1187355 w 1330436"/>
                <a:gd name="connsiteY19" fmla="*/ 778226 h 1078477"/>
                <a:gd name="connsiteX20" fmla="*/ 1160060 w 1330436"/>
                <a:gd name="connsiteY20" fmla="*/ 819170 h 1078477"/>
                <a:gd name="connsiteX21" fmla="*/ 1078173 w 1330436"/>
                <a:gd name="connsiteY21" fmla="*/ 846465 h 1078477"/>
                <a:gd name="connsiteX22" fmla="*/ 982639 w 1330436"/>
                <a:gd name="connsiteY22" fmla="*/ 901056 h 1078477"/>
                <a:gd name="connsiteX23" fmla="*/ 900752 w 1330436"/>
                <a:gd name="connsiteY23" fmla="*/ 928352 h 1078477"/>
                <a:gd name="connsiteX24" fmla="*/ 818866 w 1330436"/>
                <a:gd name="connsiteY24" fmla="*/ 969295 h 1078477"/>
                <a:gd name="connsiteX25" fmla="*/ 682388 w 1330436"/>
                <a:gd name="connsiteY25" fmla="*/ 1023886 h 1078477"/>
                <a:gd name="connsiteX26" fmla="*/ 600501 w 1330436"/>
                <a:gd name="connsiteY26" fmla="*/ 1051182 h 1078477"/>
                <a:gd name="connsiteX27" fmla="*/ 559558 w 1330436"/>
                <a:gd name="connsiteY27" fmla="*/ 1064829 h 1078477"/>
                <a:gd name="connsiteX28" fmla="*/ 327546 w 1330436"/>
                <a:gd name="connsiteY28" fmla="*/ 1078477 h 1078477"/>
                <a:gd name="connsiteX29" fmla="*/ 204716 w 1330436"/>
                <a:gd name="connsiteY29" fmla="*/ 1023886 h 1078477"/>
                <a:gd name="connsiteX30" fmla="*/ 54591 w 1330436"/>
                <a:gd name="connsiteY30" fmla="*/ 955647 h 1078477"/>
                <a:gd name="connsiteX31" fmla="*/ 40943 w 1330436"/>
                <a:gd name="connsiteY31" fmla="*/ 778226 h 1078477"/>
                <a:gd name="connsiteX32" fmla="*/ 13648 w 1330436"/>
                <a:gd name="connsiteY32" fmla="*/ 600806 h 1078477"/>
                <a:gd name="connsiteX33" fmla="*/ 0 w 1330436"/>
                <a:gd name="connsiteY33" fmla="*/ 518919 h 1078477"/>
                <a:gd name="connsiteX0" fmla="*/ 0 w 1333458"/>
                <a:gd name="connsiteY0" fmla="*/ 518919 h 1078477"/>
                <a:gd name="connsiteX1" fmla="*/ 0 w 1333458"/>
                <a:gd name="connsiteY1" fmla="*/ 518919 h 1078477"/>
                <a:gd name="connsiteX2" fmla="*/ 40943 w 1333458"/>
                <a:gd name="connsiteY2" fmla="*/ 409737 h 1078477"/>
                <a:gd name="connsiteX3" fmla="*/ 54591 w 1333458"/>
                <a:gd name="connsiteY3" fmla="*/ 368794 h 1078477"/>
                <a:gd name="connsiteX4" fmla="*/ 95534 w 1333458"/>
                <a:gd name="connsiteY4" fmla="*/ 341498 h 1078477"/>
                <a:gd name="connsiteX5" fmla="*/ 218364 w 1333458"/>
                <a:gd name="connsiteY5" fmla="*/ 205020 h 1078477"/>
                <a:gd name="connsiteX6" fmla="*/ 259307 w 1333458"/>
                <a:gd name="connsiteY6" fmla="*/ 191373 h 1078477"/>
                <a:gd name="connsiteX7" fmla="*/ 327546 w 1333458"/>
                <a:gd name="connsiteY7" fmla="*/ 136782 h 1078477"/>
                <a:gd name="connsiteX8" fmla="*/ 409433 w 1333458"/>
                <a:gd name="connsiteY8" fmla="*/ 82191 h 1078477"/>
                <a:gd name="connsiteX9" fmla="*/ 723331 w 1333458"/>
                <a:gd name="connsiteY9" fmla="*/ 304 h 1078477"/>
                <a:gd name="connsiteX10" fmla="*/ 982639 w 1333458"/>
                <a:gd name="connsiteY10" fmla="*/ 54895 h 1078477"/>
                <a:gd name="connsiteX11" fmla="*/ 1050877 w 1333458"/>
                <a:gd name="connsiteY11" fmla="*/ 68543 h 1078477"/>
                <a:gd name="connsiteX12" fmla="*/ 1201003 w 1333458"/>
                <a:gd name="connsiteY12" fmla="*/ 82191 h 1078477"/>
                <a:gd name="connsiteX13" fmla="*/ 1323833 w 1333458"/>
                <a:gd name="connsiteY13" fmla="*/ 273259 h 1078477"/>
                <a:gd name="connsiteX14" fmla="*/ 1323833 w 1333458"/>
                <a:gd name="connsiteY14" fmla="*/ 505271 h 1078477"/>
                <a:gd name="connsiteX15" fmla="*/ 1310185 w 1333458"/>
                <a:gd name="connsiteY15" fmla="*/ 573510 h 1078477"/>
                <a:gd name="connsiteX16" fmla="*/ 1282889 w 1333458"/>
                <a:gd name="connsiteY16" fmla="*/ 669044 h 1078477"/>
                <a:gd name="connsiteX17" fmla="*/ 1228298 w 1333458"/>
                <a:gd name="connsiteY17" fmla="*/ 750931 h 1078477"/>
                <a:gd name="connsiteX18" fmla="*/ 1187355 w 1333458"/>
                <a:gd name="connsiteY18" fmla="*/ 778226 h 1078477"/>
                <a:gd name="connsiteX19" fmla="*/ 1160060 w 1333458"/>
                <a:gd name="connsiteY19" fmla="*/ 819170 h 1078477"/>
                <a:gd name="connsiteX20" fmla="*/ 1078173 w 1333458"/>
                <a:gd name="connsiteY20" fmla="*/ 846465 h 1078477"/>
                <a:gd name="connsiteX21" fmla="*/ 982639 w 1333458"/>
                <a:gd name="connsiteY21" fmla="*/ 901056 h 1078477"/>
                <a:gd name="connsiteX22" fmla="*/ 900752 w 1333458"/>
                <a:gd name="connsiteY22" fmla="*/ 928352 h 1078477"/>
                <a:gd name="connsiteX23" fmla="*/ 818866 w 1333458"/>
                <a:gd name="connsiteY23" fmla="*/ 969295 h 1078477"/>
                <a:gd name="connsiteX24" fmla="*/ 682388 w 1333458"/>
                <a:gd name="connsiteY24" fmla="*/ 1023886 h 1078477"/>
                <a:gd name="connsiteX25" fmla="*/ 600501 w 1333458"/>
                <a:gd name="connsiteY25" fmla="*/ 1051182 h 1078477"/>
                <a:gd name="connsiteX26" fmla="*/ 559558 w 1333458"/>
                <a:gd name="connsiteY26" fmla="*/ 1064829 h 1078477"/>
                <a:gd name="connsiteX27" fmla="*/ 327546 w 1333458"/>
                <a:gd name="connsiteY27" fmla="*/ 1078477 h 1078477"/>
                <a:gd name="connsiteX28" fmla="*/ 204716 w 1333458"/>
                <a:gd name="connsiteY28" fmla="*/ 1023886 h 1078477"/>
                <a:gd name="connsiteX29" fmla="*/ 54591 w 1333458"/>
                <a:gd name="connsiteY29" fmla="*/ 955647 h 1078477"/>
                <a:gd name="connsiteX30" fmla="*/ 40943 w 1333458"/>
                <a:gd name="connsiteY30" fmla="*/ 778226 h 1078477"/>
                <a:gd name="connsiteX31" fmla="*/ 13648 w 1333458"/>
                <a:gd name="connsiteY31" fmla="*/ 600806 h 1078477"/>
                <a:gd name="connsiteX32" fmla="*/ 0 w 1333458"/>
                <a:gd name="connsiteY32" fmla="*/ 518919 h 1078477"/>
                <a:gd name="connsiteX0" fmla="*/ 0 w 1344567"/>
                <a:gd name="connsiteY0" fmla="*/ 518919 h 1078477"/>
                <a:gd name="connsiteX1" fmla="*/ 0 w 1344567"/>
                <a:gd name="connsiteY1" fmla="*/ 518919 h 1078477"/>
                <a:gd name="connsiteX2" fmla="*/ 40943 w 1344567"/>
                <a:gd name="connsiteY2" fmla="*/ 409737 h 1078477"/>
                <a:gd name="connsiteX3" fmla="*/ 54591 w 1344567"/>
                <a:gd name="connsiteY3" fmla="*/ 368794 h 1078477"/>
                <a:gd name="connsiteX4" fmla="*/ 95534 w 1344567"/>
                <a:gd name="connsiteY4" fmla="*/ 341498 h 1078477"/>
                <a:gd name="connsiteX5" fmla="*/ 218364 w 1344567"/>
                <a:gd name="connsiteY5" fmla="*/ 205020 h 1078477"/>
                <a:gd name="connsiteX6" fmla="*/ 259307 w 1344567"/>
                <a:gd name="connsiteY6" fmla="*/ 191373 h 1078477"/>
                <a:gd name="connsiteX7" fmla="*/ 327546 w 1344567"/>
                <a:gd name="connsiteY7" fmla="*/ 136782 h 1078477"/>
                <a:gd name="connsiteX8" fmla="*/ 409433 w 1344567"/>
                <a:gd name="connsiteY8" fmla="*/ 82191 h 1078477"/>
                <a:gd name="connsiteX9" fmla="*/ 723331 w 1344567"/>
                <a:gd name="connsiteY9" fmla="*/ 304 h 1078477"/>
                <a:gd name="connsiteX10" fmla="*/ 982639 w 1344567"/>
                <a:gd name="connsiteY10" fmla="*/ 54895 h 1078477"/>
                <a:gd name="connsiteX11" fmla="*/ 1050877 w 1344567"/>
                <a:gd name="connsiteY11" fmla="*/ 68543 h 1078477"/>
                <a:gd name="connsiteX12" fmla="*/ 1323833 w 1344567"/>
                <a:gd name="connsiteY12" fmla="*/ 273259 h 1078477"/>
                <a:gd name="connsiteX13" fmla="*/ 1323833 w 1344567"/>
                <a:gd name="connsiteY13" fmla="*/ 505271 h 1078477"/>
                <a:gd name="connsiteX14" fmla="*/ 1310185 w 1344567"/>
                <a:gd name="connsiteY14" fmla="*/ 573510 h 1078477"/>
                <a:gd name="connsiteX15" fmla="*/ 1282889 w 1344567"/>
                <a:gd name="connsiteY15" fmla="*/ 669044 h 1078477"/>
                <a:gd name="connsiteX16" fmla="*/ 1228298 w 1344567"/>
                <a:gd name="connsiteY16" fmla="*/ 750931 h 1078477"/>
                <a:gd name="connsiteX17" fmla="*/ 1187355 w 1344567"/>
                <a:gd name="connsiteY17" fmla="*/ 778226 h 1078477"/>
                <a:gd name="connsiteX18" fmla="*/ 1160060 w 1344567"/>
                <a:gd name="connsiteY18" fmla="*/ 819170 h 1078477"/>
                <a:gd name="connsiteX19" fmla="*/ 1078173 w 1344567"/>
                <a:gd name="connsiteY19" fmla="*/ 846465 h 1078477"/>
                <a:gd name="connsiteX20" fmla="*/ 982639 w 1344567"/>
                <a:gd name="connsiteY20" fmla="*/ 901056 h 1078477"/>
                <a:gd name="connsiteX21" fmla="*/ 900752 w 1344567"/>
                <a:gd name="connsiteY21" fmla="*/ 928352 h 1078477"/>
                <a:gd name="connsiteX22" fmla="*/ 818866 w 1344567"/>
                <a:gd name="connsiteY22" fmla="*/ 969295 h 1078477"/>
                <a:gd name="connsiteX23" fmla="*/ 682388 w 1344567"/>
                <a:gd name="connsiteY23" fmla="*/ 1023886 h 1078477"/>
                <a:gd name="connsiteX24" fmla="*/ 600501 w 1344567"/>
                <a:gd name="connsiteY24" fmla="*/ 1051182 h 1078477"/>
                <a:gd name="connsiteX25" fmla="*/ 559558 w 1344567"/>
                <a:gd name="connsiteY25" fmla="*/ 1064829 h 1078477"/>
                <a:gd name="connsiteX26" fmla="*/ 327546 w 1344567"/>
                <a:gd name="connsiteY26" fmla="*/ 1078477 h 1078477"/>
                <a:gd name="connsiteX27" fmla="*/ 204716 w 1344567"/>
                <a:gd name="connsiteY27" fmla="*/ 1023886 h 1078477"/>
                <a:gd name="connsiteX28" fmla="*/ 54591 w 1344567"/>
                <a:gd name="connsiteY28" fmla="*/ 955647 h 1078477"/>
                <a:gd name="connsiteX29" fmla="*/ 40943 w 1344567"/>
                <a:gd name="connsiteY29" fmla="*/ 778226 h 1078477"/>
                <a:gd name="connsiteX30" fmla="*/ 13648 w 1344567"/>
                <a:gd name="connsiteY30" fmla="*/ 600806 h 1078477"/>
                <a:gd name="connsiteX31" fmla="*/ 0 w 1344567"/>
                <a:gd name="connsiteY31" fmla="*/ 518919 h 1078477"/>
                <a:gd name="connsiteX0" fmla="*/ 0 w 1337495"/>
                <a:gd name="connsiteY0" fmla="*/ 518919 h 1078477"/>
                <a:gd name="connsiteX1" fmla="*/ 0 w 1337495"/>
                <a:gd name="connsiteY1" fmla="*/ 518919 h 1078477"/>
                <a:gd name="connsiteX2" fmla="*/ 40943 w 1337495"/>
                <a:gd name="connsiteY2" fmla="*/ 409737 h 1078477"/>
                <a:gd name="connsiteX3" fmla="*/ 54591 w 1337495"/>
                <a:gd name="connsiteY3" fmla="*/ 368794 h 1078477"/>
                <a:gd name="connsiteX4" fmla="*/ 95534 w 1337495"/>
                <a:gd name="connsiteY4" fmla="*/ 341498 h 1078477"/>
                <a:gd name="connsiteX5" fmla="*/ 218364 w 1337495"/>
                <a:gd name="connsiteY5" fmla="*/ 205020 h 1078477"/>
                <a:gd name="connsiteX6" fmla="*/ 259307 w 1337495"/>
                <a:gd name="connsiteY6" fmla="*/ 191373 h 1078477"/>
                <a:gd name="connsiteX7" fmla="*/ 327546 w 1337495"/>
                <a:gd name="connsiteY7" fmla="*/ 136782 h 1078477"/>
                <a:gd name="connsiteX8" fmla="*/ 409433 w 1337495"/>
                <a:gd name="connsiteY8" fmla="*/ 82191 h 1078477"/>
                <a:gd name="connsiteX9" fmla="*/ 723331 w 1337495"/>
                <a:gd name="connsiteY9" fmla="*/ 304 h 1078477"/>
                <a:gd name="connsiteX10" fmla="*/ 982639 w 1337495"/>
                <a:gd name="connsiteY10" fmla="*/ 54895 h 1078477"/>
                <a:gd name="connsiteX11" fmla="*/ 1146411 w 1337495"/>
                <a:gd name="connsiteY11" fmla="*/ 68543 h 1078477"/>
                <a:gd name="connsiteX12" fmla="*/ 1323833 w 1337495"/>
                <a:gd name="connsiteY12" fmla="*/ 273259 h 1078477"/>
                <a:gd name="connsiteX13" fmla="*/ 1323833 w 1337495"/>
                <a:gd name="connsiteY13" fmla="*/ 505271 h 1078477"/>
                <a:gd name="connsiteX14" fmla="*/ 1310185 w 1337495"/>
                <a:gd name="connsiteY14" fmla="*/ 573510 h 1078477"/>
                <a:gd name="connsiteX15" fmla="*/ 1282889 w 1337495"/>
                <a:gd name="connsiteY15" fmla="*/ 669044 h 1078477"/>
                <a:gd name="connsiteX16" fmla="*/ 1228298 w 1337495"/>
                <a:gd name="connsiteY16" fmla="*/ 750931 h 1078477"/>
                <a:gd name="connsiteX17" fmla="*/ 1187355 w 1337495"/>
                <a:gd name="connsiteY17" fmla="*/ 778226 h 1078477"/>
                <a:gd name="connsiteX18" fmla="*/ 1160060 w 1337495"/>
                <a:gd name="connsiteY18" fmla="*/ 819170 h 1078477"/>
                <a:gd name="connsiteX19" fmla="*/ 1078173 w 1337495"/>
                <a:gd name="connsiteY19" fmla="*/ 846465 h 1078477"/>
                <a:gd name="connsiteX20" fmla="*/ 982639 w 1337495"/>
                <a:gd name="connsiteY20" fmla="*/ 901056 h 1078477"/>
                <a:gd name="connsiteX21" fmla="*/ 900752 w 1337495"/>
                <a:gd name="connsiteY21" fmla="*/ 928352 h 1078477"/>
                <a:gd name="connsiteX22" fmla="*/ 818866 w 1337495"/>
                <a:gd name="connsiteY22" fmla="*/ 969295 h 1078477"/>
                <a:gd name="connsiteX23" fmla="*/ 682388 w 1337495"/>
                <a:gd name="connsiteY23" fmla="*/ 1023886 h 1078477"/>
                <a:gd name="connsiteX24" fmla="*/ 600501 w 1337495"/>
                <a:gd name="connsiteY24" fmla="*/ 1051182 h 1078477"/>
                <a:gd name="connsiteX25" fmla="*/ 559558 w 1337495"/>
                <a:gd name="connsiteY25" fmla="*/ 1064829 h 1078477"/>
                <a:gd name="connsiteX26" fmla="*/ 327546 w 1337495"/>
                <a:gd name="connsiteY26" fmla="*/ 1078477 h 1078477"/>
                <a:gd name="connsiteX27" fmla="*/ 204716 w 1337495"/>
                <a:gd name="connsiteY27" fmla="*/ 1023886 h 1078477"/>
                <a:gd name="connsiteX28" fmla="*/ 54591 w 1337495"/>
                <a:gd name="connsiteY28" fmla="*/ 955647 h 1078477"/>
                <a:gd name="connsiteX29" fmla="*/ 40943 w 1337495"/>
                <a:gd name="connsiteY29" fmla="*/ 778226 h 1078477"/>
                <a:gd name="connsiteX30" fmla="*/ 13648 w 1337495"/>
                <a:gd name="connsiteY30" fmla="*/ 600806 h 1078477"/>
                <a:gd name="connsiteX31" fmla="*/ 0 w 1337495"/>
                <a:gd name="connsiteY31" fmla="*/ 518919 h 1078477"/>
                <a:gd name="connsiteX0" fmla="*/ 0 w 1337495"/>
                <a:gd name="connsiteY0" fmla="*/ 524838 h 1084396"/>
                <a:gd name="connsiteX1" fmla="*/ 0 w 1337495"/>
                <a:gd name="connsiteY1" fmla="*/ 524838 h 1084396"/>
                <a:gd name="connsiteX2" fmla="*/ 40943 w 1337495"/>
                <a:gd name="connsiteY2" fmla="*/ 415656 h 1084396"/>
                <a:gd name="connsiteX3" fmla="*/ 54591 w 1337495"/>
                <a:gd name="connsiteY3" fmla="*/ 374713 h 1084396"/>
                <a:gd name="connsiteX4" fmla="*/ 95534 w 1337495"/>
                <a:gd name="connsiteY4" fmla="*/ 347417 h 1084396"/>
                <a:gd name="connsiteX5" fmla="*/ 218364 w 1337495"/>
                <a:gd name="connsiteY5" fmla="*/ 210939 h 1084396"/>
                <a:gd name="connsiteX6" fmla="*/ 259307 w 1337495"/>
                <a:gd name="connsiteY6" fmla="*/ 197292 h 1084396"/>
                <a:gd name="connsiteX7" fmla="*/ 327546 w 1337495"/>
                <a:gd name="connsiteY7" fmla="*/ 142701 h 1084396"/>
                <a:gd name="connsiteX8" fmla="*/ 409433 w 1337495"/>
                <a:gd name="connsiteY8" fmla="*/ 88110 h 1084396"/>
                <a:gd name="connsiteX9" fmla="*/ 723331 w 1337495"/>
                <a:gd name="connsiteY9" fmla="*/ 6223 h 1084396"/>
                <a:gd name="connsiteX10" fmla="*/ 968991 w 1337495"/>
                <a:gd name="connsiteY10" fmla="*/ 6223 h 1084396"/>
                <a:gd name="connsiteX11" fmla="*/ 1146411 w 1337495"/>
                <a:gd name="connsiteY11" fmla="*/ 74462 h 1084396"/>
                <a:gd name="connsiteX12" fmla="*/ 1323833 w 1337495"/>
                <a:gd name="connsiteY12" fmla="*/ 279178 h 1084396"/>
                <a:gd name="connsiteX13" fmla="*/ 1323833 w 1337495"/>
                <a:gd name="connsiteY13" fmla="*/ 511190 h 1084396"/>
                <a:gd name="connsiteX14" fmla="*/ 1310185 w 1337495"/>
                <a:gd name="connsiteY14" fmla="*/ 579429 h 1084396"/>
                <a:gd name="connsiteX15" fmla="*/ 1282889 w 1337495"/>
                <a:gd name="connsiteY15" fmla="*/ 674963 h 1084396"/>
                <a:gd name="connsiteX16" fmla="*/ 1228298 w 1337495"/>
                <a:gd name="connsiteY16" fmla="*/ 756850 h 1084396"/>
                <a:gd name="connsiteX17" fmla="*/ 1187355 w 1337495"/>
                <a:gd name="connsiteY17" fmla="*/ 784145 h 1084396"/>
                <a:gd name="connsiteX18" fmla="*/ 1160060 w 1337495"/>
                <a:gd name="connsiteY18" fmla="*/ 825089 h 1084396"/>
                <a:gd name="connsiteX19" fmla="*/ 1078173 w 1337495"/>
                <a:gd name="connsiteY19" fmla="*/ 852384 h 1084396"/>
                <a:gd name="connsiteX20" fmla="*/ 982639 w 1337495"/>
                <a:gd name="connsiteY20" fmla="*/ 906975 h 1084396"/>
                <a:gd name="connsiteX21" fmla="*/ 900752 w 1337495"/>
                <a:gd name="connsiteY21" fmla="*/ 934271 h 1084396"/>
                <a:gd name="connsiteX22" fmla="*/ 818866 w 1337495"/>
                <a:gd name="connsiteY22" fmla="*/ 975214 h 1084396"/>
                <a:gd name="connsiteX23" fmla="*/ 682388 w 1337495"/>
                <a:gd name="connsiteY23" fmla="*/ 1029805 h 1084396"/>
                <a:gd name="connsiteX24" fmla="*/ 600501 w 1337495"/>
                <a:gd name="connsiteY24" fmla="*/ 1057101 h 1084396"/>
                <a:gd name="connsiteX25" fmla="*/ 559558 w 1337495"/>
                <a:gd name="connsiteY25" fmla="*/ 1070748 h 1084396"/>
                <a:gd name="connsiteX26" fmla="*/ 327546 w 1337495"/>
                <a:gd name="connsiteY26" fmla="*/ 1084396 h 1084396"/>
                <a:gd name="connsiteX27" fmla="*/ 204716 w 1337495"/>
                <a:gd name="connsiteY27" fmla="*/ 1029805 h 1084396"/>
                <a:gd name="connsiteX28" fmla="*/ 54591 w 1337495"/>
                <a:gd name="connsiteY28" fmla="*/ 961566 h 1084396"/>
                <a:gd name="connsiteX29" fmla="*/ 40943 w 1337495"/>
                <a:gd name="connsiteY29" fmla="*/ 784145 h 1084396"/>
                <a:gd name="connsiteX30" fmla="*/ 13648 w 1337495"/>
                <a:gd name="connsiteY30" fmla="*/ 606725 h 1084396"/>
                <a:gd name="connsiteX31" fmla="*/ 0 w 1337495"/>
                <a:gd name="connsiteY31" fmla="*/ 524838 h 1084396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204716 w 1333458"/>
                <a:gd name="connsiteY27" fmla="*/ 1031781 h 1086372"/>
                <a:gd name="connsiteX28" fmla="*/ 54591 w 1333458"/>
                <a:gd name="connsiteY28" fmla="*/ 963542 h 1086372"/>
                <a:gd name="connsiteX29" fmla="*/ 40943 w 1333458"/>
                <a:gd name="connsiteY29" fmla="*/ 786121 h 1086372"/>
                <a:gd name="connsiteX30" fmla="*/ 13648 w 1333458"/>
                <a:gd name="connsiteY30" fmla="*/ 608701 h 1086372"/>
                <a:gd name="connsiteX31" fmla="*/ 0 w 1333458"/>
                <a:gd name="connsiteY31" fmla="*/ 526814 h 1086372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204716 w 1333458"/>
                <a:gd name="connsiteY27" fmla="*/ 1031781 h 1086372"/>
                <a:gd name="connsiteX28" fmla="*/ 81887 w 1333458"/>
                <a:gd name="connsiteY28" fmla="*/ 949895 h 1086372"/>
                <a:gd name="connsiteX29" fmla="*/ 40943 w 1333458"/>
                <a:gd name="connsiteY29" fmla="*/ 786121 h 1086372"/>
                <a:gd name="connsiteX30" fmla="*/ 13648 w 1333458"/>
                <a:gd name="connsiteY30" fmla="*/ 608701 h 1086372"/>
                <a:gd name="connsiteX31" fmla="*/ 0 w 1333458"/>
                <a:gd name="connsiteY31" fmla="*/ 526814 h 1086372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204716 w 1333458"/>
                <a:gd name="connsiteY27" fmla="*/ 1031781 h 1086372"/>
                <a:gd name="connsiteX28" fmla="*/ 40943 w 1333458"/>
                <a:gd name="connsiteY28" fmla="*/ 786121 h 1086372"/>
                <a:gd name="connsiteX29" fmla="*/ 13648 w 1333458"/>
                <a:gd name="connsiteY29" fmla="*/ 608701 h 1086372"/>
                <a:gd name="connsiteX30" fmla="*/ 0 w 1333458"/>
                <a:gd name="connsiteY30" fmla="*/ 526814 h 1086372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136477 w 1333458"/>
                <a:gd name="connsiteY27" fmla="*/ 949894 h 1086372"/>
                <a:gd name="connsiteX28" fmla="*/ 40943 w 1333458"/>
                <a:gd name="connsiteY28" fmla="*/ 786121 h 1086372"/>
                <a:gd name="connsiteX29" fmla="*/ 13648 w 1333458"/>
                <a:gd name="connsiteY29" fmla="*/ 608701 h 1086372"/>
                <a:gd name="connsiteX30" fmla="*/ 0 w 1333458"/>
                <a:gd name="connsiteY30" fmla="*/ 526814 h 108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33458" h="1086372">
                  <a:moveTo>
                    <a:pt x="0" y="526814"/>
                  </a:moveTo>
                  <a:lnTo>
                    <a:pt x="0" y="526814"/>
                  </a:lnTo>
                  <a:cubicBezTo>
                    <a:pt x="13648" y="490420"/>
                    <a:pt x="27660" y="454161"/>
                    <a:pt x="40943" y="417632"/>
                  </a:cubicBezTo>
                  <a:cubicBezTo>
                    <a:pt x="45859" y="404112"/>
                    <a:pt x="45604" y="387923"/>
                    <a:pt x="54591" y="376689"/>
                  </a:cubicBezTo>
                  <a:cubicBezTo>
                    <a:pt x="64838" y="363881"/>
                    <a:pt x="83936" y="360991"/>
                    <a:pt x="95534" y="349393"/>
                  </a:cubicBezTo>
                  <a:cubicBezTo>
                    <a:pt x="133960" y="310967"/>
                    <a:pt x="163971" y="231045"/>
                    <a:pt x="218364" y="212915"/>
                  </a:cubicBezTo>
                  <a:lnTo>
                    <a:pt x="259307" y="199268"/>
                  </a:lnTo>
                  <a:cubicBezTo>
                    <a:pt x="309743" y="123615"/>
                    <a:pt x="257746" y="183454"/>
                    <a:pt x="327546" y="144677"/>
                  </a:cubicBezTo>
                  <a:cubicBezTo>
                    <a:pt x="356223" y="128746"/>
                    <a:pt x="343469" y="112832"/>
                    <a:pt x="409433" y="90086"/>
                  </a:cubicBezTo>
                  <a:cubicBezTo>
                    <a:pt x="475397" y="67340"/>
                    <a:pt x="627797" y="12748"/>
                    <a:pt x="723331" y="8199"/>
                  </a:cubicBezTo>
                  <a:cubicBezTo>
                    <a:pt x="818865" y="3650"/>
                    <a:pt x="889379" y="-7723"/>
                    <a:pt x="968991" y="8199"/>
                  </a:cubicBezTo>
                  <a:cubicBezTo>
                    <a:pt x="1048603" y="24121"/>
                    <a:pt x="1141862" y="58241"/>
                    <a:pt x="1201002" y="103733"/>
                  </a:cubicBezTo>
                  <a:cubicBezTo>
                    <a:pt x="1260142" y="149226"/>
                    <a:pt x="1303361" y="212915"/>
                    <a:pt x="1323833" y="281154"/>
                  </a:cubicBezTo>
                  <a:cubicBezTo>
                    <a:pt x="1344305" y="349393"/>
                    <a:pt x="1326108" y="463124"/>
                    <a:pt x="1323833" y="513166"/>
                  </a:cubicBezTo>
                  <a:cubicBezTo>
                    <a:pt x="1321558" y="563208"/>
                    <a:pt x="1315217" y="558761"/>
                    <a:pt x="1310185" y="581405"/>
                  </a:cubicBezTo>
                  <a:cubicBezTo>
                    <a:pt x="1307567" y="593185"/>
                    <a:pt x="1291333" y="661740"/>
                    <a:pt x="1282889" y="676939"/>
                  </a:cubicBezTo>
                  <a:cubicBezTo>
                    <a:pt x="1266957" y="705616"/>
                    <a:pt x="1255594" y="740629"/>
                    <a:pt x="1228298" y="758826"/>
                  </a:cubicBezTo>
                  <a:lnTo>
                    <a:pt x="1187355" y="786121"/>
                  </a:lnTo>
                  <a:cubicBezTo>
                    <a:pt x="1178257" y="799769"/>
                    <a:pt x="1173969" y="818372"/>
                    <a:pt x="1160060" y="827065"/>
                  </a:cubicBezTo>
                  <a:cubicBezTo>
                    <a:pt x="1135661" y="842314"/>
                    <a:pt x="1102113" y="838400"/>
                    <a:pt x="1078173" y="854360"/>
                  </a:cubicBezTo>
                  <a:cubicBezTo>
                    <a:pt x="1041240" y="878983"/>
                    <a:pt x="1025931" y="891634"/>
                    <a:pt x="982639" y="908951"/>
                  </a:cubicBezTo>
                  <a:cubicBezTo>
                    <a:pt x="955925" y="919637"/>
                    <a:pt x="924692" y="920287"/>
                    <a:pt x="900752" y="936247"/>
                  </a:cubicBezTo>
                  <a:cubicBezTo>
                    <a:pt x="822068" y="988703"/>
                    <a:pt x="897973" y="943286"/>
                    <a:pt x="818866" y="977190"/>
                  </a:cubicBezTo>
                  <a:cubicBezTo>
                    <a:pt x="678300" y="1037434"/>
                    <a:pt x="868769" y="969654"/>
                    <a:pt x="682388" y="1031781"/>
                  </a:cubicBezTo>
                  <a:lnTo>
                    <a:pt x="600501" y="1059077"/>
                  </a:lnTo>
                  <a:cubicBezTo>
                    <a:pt x="586853" y="1063626"/>
                    <a:pt x="605051" y="1068175"/>
                    <a:pt x="559558" y="1072724"/>
                  </a:cubicBezTo>
                  <a:cubicBezTo>
                    <a:pt x="514066" y="1077273"/>
                    <a:pt x="404883" y="1081823"/>
                    <a:pt x="327546" y="1086372"/>
                  </a:cubicBezTo>
                  <a:cubicBezTo>
                    <a:pt x="286603" y="1077274"/>
                    <a:pt x="184244" y="999936"/>
                    <a:pt x="136477" y="949894"/>
                  </a:cubicBezTo>
                  <a:cubicBezTo>
                    <a:pt x="88710" y="899852"/>
                    <a:pt x="72788" y="856634"/>
                    <a:pt x="40943" y="786121"/>
                  </a:cubicBezTo>
                  <a:cubicBezTo>
                    <a:pt x="21439" y="610586"/>
                    <a:pt x="28058" y="853687"/>
                    <a:pt x="13648" y="608701"/>
                  </a:cubicBezTo>
                  <a:cubicBezTo>
                    <a:pt x="11244" y="567828"/>
                    <a:pt x="2275" y="540462"/>
                    <a:pt x="0" y="526814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3580241" y="3632833"/>
              <a:ext cx="4021562" cy="2645137"/>
            </a:xfrm>
            <a:custGeom>
              <a:avLst/>
              <a:gdLst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464024 w 3985147"/>
                <a:gd name="connsiteY6" fmla="*/ 109182 h 2511188"/>
                <a:gd name="connsiteX7" fmla="*/ 532263 w 3985147"/>
                <a:gd name="connsiteY7" fmla="*/ 40943 h 2511188"/>
                <a:gd name="connsiteX8" fmla="*/ 627797 w 3985147"/>
                <a:gd name="connsiteY8" fmla="*/ 13648 h 2511188"/>
                <a:gd name="connsiteX9" fmla="*/ 1255595 w 3985147"/>
                <a:gd name="connsiteY9" fmla="*/ 27295 h 2511188"/>
                <a:gd name="connsiteX10" fmla="*/ 1337481 w 3985147"/>
                <a:gd name="connsiteY10" fmla="*/ 54591 h 2511188"/>
                <a:gd name="connsiteX11" fmla="*/ 1378424 w 3985147"/>
                <a:gd name="connsiteY11" fmla="*/ 68239 h 2511188"/>
                <a:gd name="connsiteX12" fmla="*/ 1419368 w 3985147"/>
                <a:gd name="connsiteY12" fmla="*/ 95534 h 2511188"/>
                <a:gd name="connsiteX13" fmla="*/ 1501254 w 3985147"/>
                <a:gd name="connsiteY13" fmla="*/ 122830 h 2511188"/>
                <a:gd name="connsiteX14" fmla="*/ 1583141 w 3985147"/>
                <a:gd name="connsiteY14" fmla="*/ 177421 h 2511188"/>
                <a:gd name="connsiteX15" fmla="*/ 1665027 w 3985147"/>
                <a:gd name="connsiteY15" fmla="*/ 218364 h 2511188"/>
                <a:gd name="connsiteX16" fmla="*/ 1746914 w 3985147"/>
                <a:gd name="connsiteY16" fmla="*/ 232012 h 2511188"/>
                <a:gd name="connsiteX17" fmla="*/ 1924335 w 3985147"/>
                <a:gd name="connsiteY17" fmla="*/ 218364 h 2511188"/>
                <a:gd name="connsiteX18" fmla="*/ 2006221 w 3985147"/>
                <a:gd name="connsiteY18" fmla="*/ 191068 h 2511188"/>
                <a:gd name="connsiteX19" fmla="*/ 2088108 w 3985147"/>
                <a:gd name="connsiteY19" fmla="*/ 136477 h 2511188"/>
                <a:gd name="connsiteX20" fmla="*/ 2210938 w 3985147"/>
                <a:gd name="connsiteY20" fmla="*/ 68239 h 2511188"/>
                <a:gd name="connsiteX21" fmla="*/ 2251881 w 3985147"/>
                <a:gd name="connsiteY21" fmla="*/ 40943 h 2511188"/>
                <a:gd name="connsiteX22" fmla="*/ 2429302 w 3985147"/>
                <a:gd name="connsiteY22" fmla="*/ 0 h 2511188"/>
                <a:gd name="connsiteX23" fmla="*/ 2852383 w 3985147"/>
                <a:gd name="connsiteY23" fmla="*/ 27295 h 2511188"/>
                <a:gd name="connsiteX24" fmla="*/ 2975212 w 3985147"/>
                <a:gd name="connsiteY24" fmla="*/ 81886 h 2511188"/>
                <a:gd name="connsiteX25" fmla="*/ 3016156 w 3985147"/>
                <a:gd name="connsiteY25" fmla="*/ 95534 h 2511188"/>
                <a:gd name="connsiteX26" fmla="*/ 3098042 w 3985147"/>
                <a:gd name="connsiteY26" fmla="*/ 136477 h 2511188"/>
                <a:gd name="connsiteX27" fmla="*/ 3138986 w 3985147"/>
                <a:gd name="connsiteY27" fmla="*/ 163773 h 2511188"/>
                <a:gd name="connsiteX28" fmla="*/ 3220872 w 3985147"/>
                <a:gd name="connsiteY28" fmla="*/ 191068 h 2511188"/>
                <a:gd name="connsiteX29" fmla="*/ 3302759 w 3985147"/>
                <a:gd name="connsiteY29" fmla="*/ 245659 h 2511188"/>
                <a:gd name="connsiteX30" fmla="*/ 3343702 w 3985147"/>
                <a:gd name="connsiteY30" fmla="*/ 259307 h 2511188"/>
                <a:gd name="connsiteX31" fmla="*/ 3384645 w 3985147"/>
                <a:gd name="connsiteY31" fmla="*/ 286603 h 2511188"/>
                <a:gd name="connsiteX32" fmla="*/ 3425589 w 3985147"/>
                <a:gd name="connsiteY32" fmla="*/ 300251 h 2511188"/>
                <a:gd name="connsiteX33" fmla="*/ 3466532 w 3985147"/>
                <a:gd name="connsiteY33" fmla="*/ 327546 h 2511188"/>
                <a:gd name="connsiteX34" fmla="*/ 3507475 w 3985147"/>
                <a:gd name="connsiteY34" fmla="*/ 341194 h 2511188"/>
                <a:gd name="connsiteX35" fmla="*/ 3589362 w 3985147"/>
                <a:gd name="connsiteY35" fmla="*/ 382137 h 2511188"/>
                <a:gd name="connsiteX36" fmla="*/ 3630305 w 3985147"/>
                <a:gd name="connsiteY36" fmla="*/ 423080 h 2511188"/>
                <a:gd name="connsiteX37" fmla="*/ 3712192 w 3985147"/>
                <a:gd name="connsiteY37" fmla="*/ 477671 h 2511188"/>
                <a:gd name="connsiteX38" fmla="*/ 3753135 w 3985147"/>
                <a:gd name="connsiteY38" fmla="*/ 518615 h 2511188"/>
                <a:gd name="connsiteX39" fmla="*/ 3794078 w 3985147"/>
                <a:gd name="connsiteY39" fmla="*/ 545910 h 2511188"/>
                <a:gd name="connsiteX40" fmla="*/ 3862317 w 3985147"/>
                <a:gd name="connsiteY40" fmla="*/ 627797 h 2511188"/>
                <a:gd name="connsiteX41" fmla="*/ 3889612 w 3985147"/>
                <a:gd name="connsiteY41" fmla="*/ 682388 h 2511188"/>
                <a:gd name="connsiteX42" fmla="*/ 3944203 w 3985147"/>
                <a:gd name="connsiteY42" fmla="*/ 764274 h 2511188"/>
                <a:gd name="connsiteX43" fmla="*/ 3971499 w 3985147"/>
                <a:gd name="connsiteY43" fmla="*/ 846161 h 2511188"/>
                <a:gd name="connsiteX44" fmla="*/ 3985147 w 3985147"/>
                <a:gd name="connsiteY44" fmla="*/ 968991 h 2511188"/>
                <a:gd name="connsiteX45" fmla="*/ 3971499 w 3985147"/>
                <a:gd name="connsiteY45" fmla="*/ 1228298 h 2511188"/>
                <a:gd name="connsiteX46" fmla="*/ 3916908 w 3985147"/>
                <a:gd name="connsiteY46" fmla="*/ 1351128 h 2511188"/>
                <a:gd name="connsiteX47" fmla="*/ 3875965 w 3985147"/>
                <a:gd name="connsiteY47" fmla="*/ 1364776 h 2511188"/>
                <a:gd name="connsiteX48" fmla="*/ 3835021 w 3985147"/>
                <a:gd name="connsiteY48" fmla="*/ 1392071 h 2511188"/>
                <a:gd name="connsiteX49" fmla="*/ 3794078 w 3985147"/>
                <a:gd name="connsiteY49" fmla="*/ 1405719 h 2511188"/>
                <a:gd name="connsiteX50" fmla="*/ 3753135 w 3985147"/>
                <a:gd name="connsiteY50" fmla="*/ 1433015 h 2511188"/>
                <a:gd name="connsiteX51" fmla="*/ 3575714 w 3985147"/>
                <a:gd name="connsiteY51" fmla="*/ 1446662 h 2511188"/>
                <a:gd name="connsiteX52" fmla="*/ 2784144 w 3985147"/>
                <a:gd name="connsiteY52" fmla="*/ 1460310 h 2511188"/>
                <a:gd name="connsiteX53" fmla="*/ 2511189 w 3985147"/>
                <a:gd name="connsiteY53" fmla="*/ 1487606 h 2511188"/>
                <a:gd name="connsiteX54" fmla="*/ 2456597 w 3985147"/>
                <a:gd name="connsiteY54" fmla="*/ 1501253 h 2511188"/>
                <a:gd name="connsiteX55" fmla="*/ 2415654 w 3985147"/>
                <a:gd name="connsiteY55" fmla="*/ 1528549 h 2511188"/>
                <a:gd name="connsiteX56" fmla="*/ 2320120 w 3985147"/>
                <a:gd name="connsiteY56" fmla="*/ 1569492 h 2511188"/>
                <a:gd name="connsiteX57" fmla="*/ 2224586 w 3985147"/>
                <a:gd name="connsiteY57" fmla="*/ 1624083 h 2511188"/>
                <a:gd name="connsiteX58" fmla="*/ 2169995 w 3985147"/>
                <a:gd name="connsiteY58" fmla="*/ 1665027 h 2511188"/>
                <a:gd name="connsiteX59" fmla="*/ 2088108 w 3985147"/>
                <a:gd name="connsiteY59" fmla="*/ 1692322 h 2511188"/>
                <a:gd name="connsiteX60" fmla="*/ 2006221 w 3985147"/>
                <a:gd name="connsiteY60" fmla="*/ 1760561 h 2511188"/>
                <a:gd name="connsiteX61" fmla="*/ 1965278 w 3985147"/>
                <a:gd name="connsiteY61" fmla="*/ 1787856 h 2511188"/>
                <a:gd name="connsiteX62" fmla="*/ 1897039 w 3985147"/>
                <a:gd name="connsiteY62" fmla="*/ 1842448 h 2511188"/>
                <a:gd name="connsiteX63" fmla="*/ 1869744 w 3985147"/>
                <a:gd name="connsiteY63" fmla="*/ 1883391 h 2511188"/>
                <a:gd name="connsiteX64" fmla="*/ 1828800 w 3985147"/>
                <a:gd name="connsiteY64" fmla="*/ 1910686 h 2511188"/>
                <a:gd name="connsiteX65" fmla="*/ 1733266 w 3985147"/>
                <a:gd name="connsiteY65" fmla="*/ 2033516 h 2511188"/>
                <a:gd name="connsiteX66" fmla="*/ 1678675 w 3985147"/>
                <a:gd name="connsiteY66" fmla="*/ 2115403 h 2511188"/>
                <a:gd name="connsiteX67" fmla="*/ 1624084 w 3985147"/>
                <a:gd name="connsiteY67" fmla="*/ 2197289 h 2511188"/>
                <a:gd name="connsiteX68" fmla="*/ 1596789 w 3985147"/>
                <a:gd name="connsiteY68" fmla="*/ 2238233 h 2511188"/>
                <a:gd name="connsiteX69" fmla="*/ 1555845 w 3985147"/>
                <a:gd name="connsiteY69" fmla="*/ 2279176 h 2511188"/>
                <a:gd name="connsiteX70" fmla="*/ 1528550 w 3985147"/>
                <a:gd name="connsiteY70" fmla="*/ 2320119 h 2511188"/>
                <a:gd name="connsiteX71" fmla="*/ 1446663 w 3985147"/>
                <a:gd name="connsiteY71" fmla="*/ 2374710 h 2511188"/>
                <a:gd name="connsiteX72" fmla="*/ 1364777 w 3985147"/>
                <a:gd name="connsiteY72" fmla="*/ 2415653 h 2511188"/>
                <a:gd name="connsiteX73" fmla="*/ 1323833 w 3985147"/>
                <a:gd name="connsiteY73" fmla="*/ 2442949 h 2511188"/>
                <a:gd name="connsiteX74" fmla="*/ 1282890 w 3985147"/>
                <a:gd name="connsiteY74" fmla="*/ 2456597 h 2511188"/>
                <a:gd name="connsiteX75" fmla="*/ 1119117 w 3985147"/>
                <a:gd name="connsiteY75" fmla="*/ 2483892 h 2511188"/>
                <a:gd name="connsiteX76" fmla="*/ 982639 w 3985147"/>
                <a:gd name="connsiteY76" fmla="*/ 2511188 h 2511188"/>
                <a:gd name="connsiteX77" fmla="*/ 736980 w 3985147"/>
                <a:gd name="connsiteY77" fmla="*/ 2483892 h 2511188"/>
                <a:gd name="connsiteX78" fmla="*/ 614150 w 3985147"/>
                <a:gd name="connsiteY78" fmla="*/ 2374710 h 2511188"/>
                <a:gd name="connsiteX79" fmla="*/ 586854 w 3985147"/>
                <a:gd name="connsiteY79" fmla="*/ 2333767 h 2511188"/>
                <a:gd name="connsiteX80" fmla="*/ 545911 w 3985147"/>
                <a:gd name="connsiteY80" fmla="*/ 2306471 h 2511188"/>
                <a:gd name="connsiteX81" fmla="*/ 518615 w 3985147"/>
                <a:gd name="connsiteY81" fmla="*/ 2265528 h 2511188"/>
                <a:gd name="connsiteX82" fmla="*/ 464024 w 3985147"/>
                <a:gd name="connsiteY82" fmla="*/ 2142698 h 2511188"/>
                <a:gd name="connsiteX83" fmla="*/ 423081 w 3985147"/>
                <a:gd name="connsiteY83" fmla="*/ 2047164 h 2511188"/>
                <a:gd name="connsiteX84" fmla="*/ 395786 w 3985147"/>
                <a:gd name="connsiteY84" fmla="*/ 2006221 h 2511188"/>
                <a:gd name="connsiteX85" fmla="*/ 368490 w 3985147"/>
                <a:gd name="connsiteY85" fmla="*/ 1924334 h 2511188"/>
                <a:gd name="connsiteX86" fmla="*/ 286603 w 3985147"/>
                <a:gd name="connsiteY86" fmla="*/ 1801504 h 2511188"/>
                <a:gd name="connsiteX87" fmla="*/ 232012 w 3985147"/>
                <a:gd name="connsiteY87" fmla="*/ 1719618 h 2511188"/>
                <a:gd name="connsiteX88" fmla="*/ 191069 w 3985147"/>
                <a:gd name="connsiteY88" fmla="*/ 1678674 h 2511188"/>
                <a:gd name="connsiteX89" fmla="*/ 136478 w 3985147"/>
                <a:gd name="connsiteY89" fmla="*/ 1596788 h 2511188"/>
                <a:gd name="connsiteX90" fmla="*/ 122830 w 3985147"/>
                <a:gd name="connsiteY90" fmla="*/ 1555845 h 2511188"/>
                <a:gd name="connsiteX91" fmla="*/ 68239 w 3985147"/>
                <a:gd name="connsiteY91" fmla="*/ 1473958 h 2511188"/>
                <a:gd name="connsiteX92" fmla="*/ 40944 w 3985147"/>
                <a:gd name="connsiteY92" fmla="*/ 1433015 h 2511188"/>
                <a:gd name="connsiteX93" fmla="*/ 13648 w 3985147"/>
                <a:gd name="connsiteY93" fmla="*/ 1351128 h 2511188"/>
                <a:gd name="connsiteX94" fmla="*/ 0 w 3985147"/>
                <a:gd name="connsiteY94" fmla="*/ 1310185 h 2511188"/>
                <a:gd name="connsiteX95" fmla="*/ 13648 w 3985147"/>
                <a:gd name="connsiteY95" fmla="*/ 1037230 h 2511188"/>
                <a:gd name="connsiteX96" fmla="*/ 27296 w 3985147"/>
                <a:gd name="connsiteY96" fmla="*/ 996286 h 2511188"/>
                <a:gd name="connsiteX97" fmla="*/ 68239 w 3985147"/>
                <a:gd name="connsiteY97" fmla="*/ 968991 h 2511188"/>
                <a:gd name="connsiteX98" fmla="*/ 95535 w 3985147"/>
                <a:gd name="connsiteY98" fmla="*/ 928048 h 2511188"/>
                <a:gd name="connsiteX99" fmla="*/ 109183 w 3985147"/>
                <a:gd name="connsiteY99" fmla="*/ 887104 h 2511188"/>
                <a:gd name="connsiteX100" fmla="*/ 150126 w 3985147"/>
                <a:gd name="connsiteY100" fmla="*/ 859809 h 2511188"/>
                <a:gd name="connsiteX101" fmla="*/ 177421 w 3985147"/>
                <a:gd name="connsiteY101" fmla="*/ 777922 h 2511188"/>
                <a:gd name="connsiteX102" fmla="*/ 259308 w 3985147"/>
                <a:gd name="connsiteY102" fmla="*/ 723331 h 2511188"/>
                <a:gd name="connsiteX103" fmla="*/ 286603 w 3985147"/>
                <a:gd name="connsiteY103" fmla="*/ 682388 h 2511188"/>
                <a:gd name="connsiteX104" fmla="*/ 327547 w 3985147"/>
                <a:gd name="connsiteY104" fmla="*/ 655092 h 2511188"/>
                <a:gd name="connsiteX105" fmla="*/ 313899 w 3985147"/>
                <a:gd name="connsiteY105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532263 w 3985147"/>
                <a:gd name="connsiteY6" fmla="*/ 40943 h 2511188"/>
                <a:gd name="connsiteX7" fmla="*/ 627797 w 3985147"/>
                <a:gd name="connsiteY7" fmla="*/ 13648 h 2511188"/>
                <a:gd name="connsiteX8" fmla="*/ 1255595 w 3985147"/>
                <a:gd name="connsiteY8" fmla="*/ 27295 h 2511188"/>
                <a:gd name="connsiteX9" fmla="*/ 1337481 w 3985147"/>
                <a:gd name="connsiteY9" fmla="*/ 54591 h 2511188"/>
                <a:gd name="connsiteX10" fmla="*/ 1378424 w 3985147"/>
                <a:gd name="connsiteY10" fmla="*/ 68239 h 2511188"/>
                <a:gd name="connsiteX11" fmla="*/ 1419368 w 3985147"/>
                <a:gd name="connsiteY11" fmla="*/ 95534 h 2511188"/>
                <a:gd name="connsiteX12" fmla="*/ 1501254 w 3985147"/>
                <a:gd name="connsiteY12" fmla="*/ 122830 h 2511188"/>
                <a:gd name="connsiteX13" fmla="*/ 1583141 w 3985147"/>
                <a:gd name="connsiteY13" fmla="*/ 177421 h 2511188"/>
                <a:gd name="connsiteX14" fmla="*/ 1665027 w 3985147"/>
                <a:gd name="connsiteY14" fmla="*/ 218364 h 2511188"/>
                <a:gd name="connsiteX15" fmla="*/ 1746914 w 3985147"/>
                <a:gd name="connsiteY15" fmla="*/ 232012 h 2511188"/>
                <a:gd name="connsiteX16" fmla="*/ 1924335 w 3985147"/>
                <a:gd name="connsiteY16" fmla="*/ 218364 h 2511188"/>
                <a:gd name="connsiteX17" fmla="*/ 2006221 w 3985147"/>
                <a:gd name="connsiteY17" fmla="*/ 191068 h 2511188"/>
                <a:gd name="connsiteX18" fmla="*/ 2088108 w 3985147"/>
                <a:gd name="connsiteY18" fmla="*/ 136477 h 2511188"/>
                <a:gd name="connsiteX19" fmla="*/ 2210938 w 3985147"/>
                <a:gd name="connsiteY19" fmla="*/ 68239 h 2511188"/>
                <a:gd name="connsiteX20" fmla="*/ 2251881 w 3985147"/>
                <a:gd name="connsiteY20" fmla="*/ 40943 h 2511188"/>
                <a:gd name="connsiteX21" fmla="*/ 2429302 w 3985147"/>
                <a:gd name="connsiteY21" fmla="*/ 0 h 2511188"/>
                <a:gd name="connsiteX22" fmla="*/ 2852383 w 3985147"/>
                <a:gd name="connsiteY22" fmla="*/ 27295 h 2511188"/>
                <a:gd name="connsiteX23" fmla="*/ 2975212 w 3985147"/>
                <a:gd name="connsiteY23" fmla="*/ 81886 h 2511188"/>
                <a:gd name="connsiteX24" fmla="*/ 3016156 w 3985147"/>
                <a:gd name="connsiteY24" fmla="*/ 95534 h 2511188"/>
                <a:gd name="connsiteX25" fmla="*/ 3098042 w 3985147"/>
                <a:gd name="connsiteY25" fmla="*/ 136477 h 2511188"/>
                <a:gd name="connsiteX26" fmla="*/ 3138986 w 3985147"/>
                <a:gd name="connsiteY26" fmla="*/ 163773 h 2511188"/>
                <a:gd name="connsiteX27" fmla="*/ 3220872 w 3985147"/>
                <a:gd name="connsiteY27" fmla="*/ 191068 h 2511188"/>
                <a:gd name="connsiteX28" fmla="*/ 3302759 w 3985147"/>
                <a:gd name="connsiteY28" fmla="*/ 245659 h 2511188"/>
                <a:gd name="connsiteX29" fmla="*/ 3343702 w 3985147"/>
                <a:gd name="connsiteY29" fmla="*/ 259307 h 2511188"/>
                <a:gd name="connsiteX30" fmla="*/ 3384645 w 3985147"/>
                <a:gd name="connsiteY30" fmla="*/ 286603 h 2511188"/>
                <a:gd name="connsiteX31" fmla="*/ 3425589 w 3985147"/>
                <a:gd name="connsiteY31" fmla="*/ 300251 h 2511188"/>
                <a:gd name="connsiteX32" fmla="*/ 3466532 w 3985147"/>
                <a:gd name="connsiteY32" fmla="*/ 327546 h 2511188"/>
                <a:gd name="connsiteX33" fmla="*/ 3507475 w 3985147"/>
                <a:gd name="connsiteY33" fmla="*/ 341194 h 2511188"/>
                <a:gd name="connsiteX34" fmla="*/ 3589362 w 3985147"/>
                <a:gd name="connsiteY34" fmla="*/ 382137 h 2511188"/>
                <a:gd name="connsiteX35" fmla="*/ 3630305 w 3985147"/>
                <a:gd name="connsiteY35" fmla="*/ 423080 h 2511188"/>
                <a:gd name="connsiteX36" fmla="*/ 3712192 w 3985147"/>
                <a:gd name="connsiteY36" fmla="*/ 477671 h 2511188"/>
                <a:gd name="connsiteX37" fmla="*/ 3753135 w 3985147"/>
                <a:gd name="connsiteY37" fmla="*/ 518615 h 2511188"/>
                <a:gd name="connsiteX38" fmla="*/ 3794078 w 3985147"/>
                <a:gd name="connsiteY38" fmla="*/ 545910 h 2511188"/>
                <a:gd name="connsiteX39" fmla="*/ 3862317 w 3985147"/>
                <a:gd name="connsiteY39" fmla="*/ 627797 h 2511188"/>
                <a:gd name="connsiteX40" fmla="*/ 3889612 w 3985147"/>
                <a:gd name="connsiteY40" fmla="*/ 682388 h 2511188"/>
                <a:gd name="connsiteX41" fmla="*/ 3944203 w 3985147"/>
                <a:gd name="connsiteY41" fmla="*/ 764274 h 2511188"/>
                <a:gd name="connsiteX42" fmla="*/ 3971499 w 3985147"/>
                <a:gd name="connsiteY42" fmla="*/ 846161 h 2511188"/>
                <a:gd name="connsiteX43" fmla="*/ 3985147 w 3985147"/>
                <a:gd name="connsiteY43" fmla="*/ 968991 h 2511188"/>
                <a:gd name="connsiteX44" fmla="*/ 3971499 w 3985147"/>
                <a:gd name="connsiteY44" fmla="*/ 1228298 h 2511188"/>
                <a:gd name="connsiteX45" fmla="*/ 3916908 w 3985147"/>
                <a:gd name="connsiteY45" fmla="*/ 1351128 h 2511188"/>
                <a:gd name="connsiteX46" fmla="*/ 3875965 w 3985147"/>
                <a:gd name="connsiteY46" fmla="*/ 1364776 h 2511188"/>
                <a:gd name="connsiteX47" fmla="*/ 3835021 w 3985147"/>
                <a:gd name="connsiteY47" fmla="*/ 1392071 h 2511188"/>
                <a:gd name="connsiteX48" fmla="*/ 3794078 w 3985147"/>
                <a:gd name="connsiteY48" fmla="*/ 1405719 h 2511188"/>
                <a:gd name="connsiteX49" fmla="*/ 3753135 w 3985147"/>
                <a:gd name="connsiteY49" fmla="*/ 1433015 h 2511188"/>
                <a:gd name="connsiteX50" fmla="*/ 3575714 w 3985147"/>
                <a:gd name="connsiteY50" fmla="*/ 1446662 h 2511188"/>
                <a:gd name="connsiteX51" fmla="*/ 2784144 w 3985147"/>
                <a:gd name="connsiteY51" fmla="*/ 1460310 h 2511188"/>
                <a:gd name="connsiteX52" fmla="*/ 2511189 w 3985147"/>
                <a:gd name="connsiteY52" fmla="*/ 1487606 h 2511188"/>
                <a:gd name="connsiteX53" fmla="*/ 2456597 w 3985147"/>
                <a:gd name="connsiteY53" fmla="*/ 1501253 h 2511188"/>
                <a:gd name="connsiteX54" fmla="*/ 2415654 w 3985147"/>
                <a:gd name="connsiteY54" fmla="*/ 1528549 h 2511188"/>
                <a:gd name="connsiteX55" fmla="*/ 2320120 w 3985147"/>
                <a:gd name="connsiteY55" fmla="*/ 1569492 h 2511188"/>
                <a:gd name="connsiteX56" fmla="*/ 2224586 w 3985147"/>
                <a:gd name="connsiteY56" fmla="*/ 1624083 h 2511188"/>
                <a:gd name="connsiteX57" fmla="*/ 2169995 w 3985147"/>
                <a:gd name="connsiteY57" fmla="*/ 1665027 h 2511188"/>
                <a:gd name="connsiteX58" fmla="*/ 2088108 w 3985147"/>
                <a:gd name="connsiteY58" fmla="*/ 1692322 h 2511188"/>
                <a:gd name="connsiteX59" fmla="*/ 2006221 w 3985147"/>
                <a:gd name="connsiteY59" fmla="*/ 1760561 h 2511188"/>
                <a:gd name="connsiteX60" fmla="*/ 1965278 w 3985147"/>
                <a:gd name="connsiteY60" fmla="*/ 1787856 h 2511188"/>
                <a:gd name="connsiteX61" fmla="*/ 1897039 w 3985147"/>
                <a:gd name="connsiteY61" fmla="*/ 1842448 h 2511188"/>
                <a:gd name="connsiteX62" fmla="*/ 1869744 w 3985147"/>
                <a:gd name="connsiteY62" fmla="*/ 1883391 h 2511188"/>
                <a:gd name="connsiteX63" fmla="*/ 1828800 w 3985147"/>
                <a:gd name="connsiteY63" fmla="*/ 1910686 h 2511188"/>
                <a:gd name="connsiteX64" fmla="*/ 1733266 w 3985147"/>
                <a:gd name="connsiteY64" fmla="*/ 2033516 h 2511188"/>
                <a:gd name="connsiteX65" fmla="*/ 1678675 w 3985147"/>
                <a:gd name="connsiteY65" fmla="*/ 2115403 h 2511188"/>
                <a:gd name="connsiteX66" fmla="*/ 1624084 w 3985147"/>
                <a:gd name="connsiteY66" fmla="*/ 2197289 h 2511188"/>
                <a:gd name="connsiteX67" fmla="*/ 1596789 w 3985147"/>
                <a:gd name="connsiteY67" fmla="*/ 2238233 h 2511188"/>
                <a:gd name="connsiteX68" fmla="*/ 1555845 w 3985147"/>
                <a:gd name="connsiteY68" fmla="*/ 2279176 h 2511188"/>
                <a:gd name="connsiteX69" fmla="*/ 1528550 w 3985147"/>
                <a:gd name="connsiteY69" fmla="*/ 2320119 h 2511188"/>
                <a:gd name="connsiteX70" fmla="*/ 1446663 w 3985147"/>
                <a:gd name="connsiteY70" fmla="*/ 2374710 h 2511188"/>
                <a:gd name="connsiteX71" fmla="*/ 1364777 w 3985147"/>
                <a:gd name="connsiteY71" fmla="*/ 2415653 h 2511188"/>
                <a:gd name="connsiteX72" fmla="*/ 1323833 w 3985147"/>
                <a:gd name="connsiteY72" fmla="*/ 2442949 h 2511188"/>
                <a:gd name="connsiteX73" fmla="*/ 1282890 w 3985147"/>
                <a:gd name="connsiteY73" fmla="*/ 2456597 h 2511188"/>
                <a:gd name="connsiteX74" fmla="*/ 1119117 w 3985147"/>
                <a:gd name="connsiteY74" fmla="*/ 2483892 h 2511188"/>
                <a:gd name="connsiteX75" fmla="*/ 982639 w 3985147"/>
                <a:gd name="connsiteY75" fmla="*/ 2511188 h 2511188"/>
                <a:gd name="connsiteX76" fmla="*/ 736980 w 3985147"/>
                <a:gd name="connsiteY76" fmla="*/ 2483892 h 2511188"/>
                <a:gd name="connsiteX77" fmla="*/ 614150 w 3985147"/>
                <a:gd name="connsiteY77" fmla="*/ 2374710 h 2511188"/>
                <a:gd name="connsiteX78" fmla="*/ 586854 w 3985147"/>
                <a:gd name="connsiteY78" fmla="*/ 2333767 h 2511188"/>
                <a:gd name="connsiteX79" fmla="*/ 545911 w 3985147"/>
                <a:gd name="connsiteY79" fmla="*/ 2306471 h 2511188"/>
                <a:gd name="connsiteX80" fmla="*/ 518615 w 3985147"/>
                <a:gd name="connsiteY80" fmla="*/ 2265528 h 2511188"/>
                <a:gd name="connsiteX81" fmla="*/ 464024 w 3985147"/>
                <a:gd name="connsiteY81" fmla="*/ 2142698 h 2511188"/>
                <a:gd name="connsiteX82" fmla="*/ 423081 w 3985147"/>
                <a:gd name="connsiteY82" fmla="*/ 2047164 h 2511188"/>
                <a:gd name="connsiteX83" fmla="*/ 395786 w 3985147"/>
                <a:gd name="connsiteY83" fmla="*/ 2006221 h 2511188"/>
                <a:gd name="connsiteX84" fmla="*/ 368490 w 3985147"/>
                <a:gd name="connsiteY84" fmla="*/ 1924334 h 2511188"/>
                <a:gd name="connsiteX85" fmla="*/ 286603 w 3985147"/>
                <a:gd name="connsiteY85" fmla="*/ 1801504 h 2511188"/>
                <a:gd name="connsiteX86" fmla="*/ 232012 w 3985147"/>
                <a:gd name="connsiteY86" fmla="*/ 1719618 h 2511188"/>
                <a:gd name="connsiteX87" fmla="*/ 191069 w 3985147"/>
                <a:gd name="connsiteY87" fmla="*/ 1678674 h 2511188"/>
                <a:gd name="connsiteX88" fmla="*/ 136478 w 3985147"/>
                <a:gd name="connsiteY88" fmla="*/ 1596788 h 2511188"/>
                <a:gd name="connsiteX89" fmla="*/ 122830 w 3985147"/>
                <a:gd name="connsiteY89" fmla="*/ 1555845 h 2511188"/>
                <a:gd name="connsiteX90" fmla="*/ 68239 w 3985147"/>
                <a:gd name="connsiteY90" fmla="*/ 1473958 h 2511188"/>
                <a:gd name="connsiteX91" fmla="*/ 40944 w 3985147"/>
                <a:gd name="connsiteY91" fmla="*/ 1433015 h 2511188"/>
                <a:gd name="connsiteX92" fmla="*/ 13648 w 3985147"/>
                <a:gd name="connsiteY92" fmla="*/ 1351128 h 2511188"/>
                <a:gd name="connsiteX93" fmla="*/ 0 w 3985147"/>
                <a:gd name="connsiteY93" fmla="*/ 1310185 h 2511188"/>
                <a:gd name="connsiteX94" fmla="*/ 13648 w 3985147"/>
                <a:gd name="connsiteY94" fmla="*/ 1037230 h 2511188"/>
                <a:gd name="connsiteX95" fmla="*/ 27296 w 3985147"/>
                <a:gd name="connsiteY95" fmla="*/ 996286 h 2511188"/>
                <a:gd name="connsiteX96" fmla="*/ 68239 w 3985147"/>
                <a:gd name="connsiteY96" fmla="*/ 968991 h 2511188"/>
                <a:gd name="connsiteX97" fmla="*/ 95535 w 3985147"/>
                <a:gd name="connsiteY97" fmla="*/ 928048 h 2511188"/>
                <a:gd name="connsiteX98" fmla="*/ 109183 w 3985147"/>
                <a:gd name="connsiteY98" fmla="*/ 887104 h 2511188"/>
                <a:gd name="connsiteX99" fmla="*/ 150126 w 3985147"/>
                <a:gd name="connsiteY99" fmla="*/ 859809 h 2511188"/>
                <a:gd name="connsiteX100" fmla="*/ 177421 w 3985147"/>
                <a:gd name="connsiteY100" fmla="*/ 777922 h 2511188"/>
                <a:gd name="connsiteX101" fmla="*/ 259308 w 3985147"/>
                <a:gd name="connsiteY101" fmla="*/ 723331 h 2511188"/>
                <a:gd name="connsiteX102" fmla="*/ 286603 w 3985147"/>
                <a:gd name="connsiteY102" fmla="*/ 682388 h 2511188"/>
                <a:gd name="connsiteX103" fmla="*/ 327547 w 3985147"/>
                <a:gd name="connsiteY103" fmla="*/ 655092 h 2511188"/>
                <a:gd name="connsiteX104" fmla="*/ 313899 w 3985147"/>
                <a:gd name="connsiteY104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627797 w 3985147"/>
                <a:gd name="connsiteY6" fmla="*/ 13648 h 2511188"/>
                <a:gd name="connsiteX7" fmla="*/ 1255595 w 3985147"/>
                <a:gd name="connsiteY7" fmla="*/ 27295 h 2511188"/>
                <a:gd name="connsiteX8" fmla="*/ 1337481 w 3985147"/>
                <a:gd name="connsiteY8" fmla="*/ 54591 h 2511188"/>
                <a:gd name="connsiteX9" fmla="*/ 1378424 w 3985147"/>
                <a:gd name="connsiteY9" fmla="*/ 68239 h 2511188"/>
                <a:gd name="connsiteX10" fmla="*/ 1419368 w 3985147"/>
                <a:gd name="connsiteY10" fmla="*/ 95534 h 2511188"/>
                <a:gd name="connsiteX11" fmla="*/ 1501254 w 3985147"/>
                <a:gd name="connsiteY11" fmla="*/ 122830 h 2511188"/>
                <a:gd name="connsiteX12" fmla="*/ 1583141 w 3985147"/>
                <a:gd name="connsiteY12" fmla="*/ 177421 h 2511188"/>
                <a:gd name="connsiteX13" fmla="*/ 1665027 w 3985147"/>
                <a:gd name="connsiteY13" fmla="*/ 218364 h 2511188"/>
                <a:gd name="connsiteX14" fmla="*/ 1746914 w 3985147"/>
                <a:gd name="connsiteY14" fmla="*/ 232012 h 2511188"/>
                <a:gd name="connsiteX15" fmla="*/ 1924335 w 3985147"/>
                <a:gd name="connsiteY15" fmla="*/ 218364 h 2511188"/>
                <a:gd name="connsiteX16" fmla="*/ 2006221 w 3985147"/>
                <a:gd name="connsiteY16" fmla="*/ 191068 h 2511188"/>
                <a:gd name="connsiteX17" fmla="*/ 2088108 w 3985147"/>
                <a:gd name="connsiteY17" fmla="*/ 136477 h 2511188"/>
                <a:gd name="connsiteX18" fmla="*/ 2210938 w 3985147"/>
                <a:gd name="connsiteY18" fmla="*/ 68239 h 2511188"/>
                <a:gd name="connsiteX19" fmla="*/ 2251881 w 3985147"/>
                <a:gd name="connsiteY19" fmla="*/ 40943 h 2511188"/>
                <a:gd name="connsiteX20" fmla="*/ 2429302 w 3985147"/>
                <a:gd name="connsiteY20" fmla="*/ 0 h 2511188"/>
                <a:gd name="connsiteX21" fmla="*/ 2852383 w 3985147"/>
                <a:gd name="connsiteY21" fmla="*/ 27295 h 2511188"/>
                <a:gd name="connsiteX22" fmla="*/ 2975212 w 3985147"/>
                <a:gd name="connsiteY22" fmla="*/ 81886 h 2511188"/>
                <a:gd name="connsiteX23" fmla="*/ 3016156 w 3985147"/>
                <a:gd name="connsiteY23" fmla="*/ 95534 h 2511188"/>
                <a:gd name="connsiteX24" fmla="*/ 3098042 w 3985147"/>
                <a:gd name="connsiteY24" fmla="*/ 136477 h 2511188"/>
                <a:gd name="connsiteX25" fmla="*/ 3138986 w 3985147"/>
                <a:gd name="connsiteY25" fmla="*/ 163773 h 2511188"/>
                <a:gd name="connsiteX26" fmla="*/ 3220872 w 3985147"/>
                <a:gd name="connsiteY26" fmla="*/ 191068 h 2511188"/>
                <a:gd name="connsiteX27" fmla="*/ 3302759 w 3985147"/>
                <a:gd name="connsiteY27" fmla="*/ 245659 h 2511188"/>
                <a:gd name="connsiteX28" fmla="*/ 3343702 w 3985147"/>
                <a:gd name="connsiteY28" fmla="*/ 259307 h 2511188"/>
                <a:gd name="connsiteX29" fmla="*/ 3384645 w 3985147"/>
                <a:gd name="connsiteY29" fmla="*/ 286603 h 2511188"/>
                <a:gd name="connsiteX30" fmla="*/ 3425589 w 3985147"/>
                <a:gd name="connsiteY30" fmla="*/ 300251 h 2511188"/>
                <a:gd name="connsiteX31" fmla="*/ 3466532 w 3985147"/>
                <a:gd name="connsiteY31" fmla="*/ 327546 h 2511188"/>
                <a:gd name="connsiteX32" fmla="*/ 3507475 w 3985147"/>
                <a:gd name="connsiteY32" fmla="*/ 341194 h 2511188"/>
                <a:gd name="connsiteX33" fmla="*/ 3589362 w 3985147"/>
                <a:gd name="connsiteY33" fmla="*/ 382137 h 2511188"/>
                <a:gd name="connsiteX34" fmla="*/ 3630305 w 3985147"/>
                <a:gd name="connsiteY34" fmla="*/ 423080 h 2511188"/>
                <a:gd name="connsiteX35" fmla="*/ 3712192 w 3985147"/>
                <a:gd name="connsiteY35" fmla="*/ 477671 h 2511188"/>
                <a:gd name="connsiteX36" fmla="*/ 3753135 w 3985147"/>
                <a:gd name="connsiteY36" fmla="*/ 518615 h 2511188"/>
                <a:gd name="connsiteX37" fmla="*/ 3794078 w 3985147"/>
                <a:gd name="connsiteY37" fmla="*/ 545910 h 2511188"/>
                <a:gd name="connsiteX38" fmla="*/ 3862317 w 3985147"/>
                <a:gd name="connsiteY38" fmla="*/ 627797 h 2511188"/>
                <a:gd name="connsiteX39" fmla="*/ 3889612 w 3985147"/>
                <a:gd name="connsiteY39" fmla="*/ 682388 h 2511188"/>
                <a:gd name="connsiteX40" fmla="*/ 3944203 w 3985147"/>
                <a:gd name="connsiteY40" fmla="*/ 764274 h 2511188"/>
                <a:gd name="connsiteX41" fmla="*/ 3971499 w 3985147"/>
                <a:gd name="connsiteY41" fmla="*/ 846161 h 2511188"/>
                <a:gd name="connsiteX42" fmla="*/ 3985147 w 3985147"/>
                <a:gd name="connsiteY42" fmla="*/ 968991 h 2511188"/>
                <a:gd name="connsiteX43" fmla="*/ 3971499 w 3985147"/>
                <a:gd name="connsiteY43" fmla="*/ 1228298 h 2511188"/>
                <a:gd name="connsiteX44" fmla="*/ 3916908 w 3985147"/>
                <a:gd name="connsiteY44" fmla="*/ 1351128 h 2511188"/>
                <a:gd name="connsiteX45" fmla="*/ 3875965 w 3985147"/>
                <a:gd name="connsiteY45" fmla="*/ 1364776 h 2511188"/>
                <a:gd name="connsiteX46" fmla="*/ 3835021 w 3985147"/>
                <a:gd name="connsiteY46" fmla="*/ 1392071 h 2511188"/>
                <a:gd name="connsiteX47" fmla="*/ 3794078 w 3985147"/>
                <a:gd name="connsiteY47" fmla="*/ 1405719 h 2511188"/>
                <a:gd name="connsiteX48" fmla="*/ 3753135 w 3985147"/>
                <a:gd name="connsiteY48" fmla="*/ 1433015 h 2511188"/>
                <a:gd name="connsiteX49" fmla="*/ 3575714 w 3985147"/>
                <a:gd name="connsiteY49" fmla="*/ 1446662 h 2511188"/>
                <a:gd name="connsiteX50" fmla="*/ 2784144 w 3985147"/>
                <a:gd name="connsiteY50" fmla="*/ 1460310 h 2511188"/>
                <a:gd name="connsiteX51" fmla="*/ 2511189 w 3985147"/>
                <a:gd name="connsiteY51" fmla="*/ 1487606 h 2511188"/>
                <a:gd name="connsiteX52" fmla="*/ 2456597 w 3985147"/>
                <a:gd name="connsiteY52" fmla="*/ 1501253 h 2511188"/>
                <a:gd name="connsiteX53" fmla="*/ 2415654 w 3985147"/>
                <a:gd name="connsiteY53" fmla="*/ 1528549 h 2511188"/>
                <a:gd name="connsiteX54" fmla="*/ 2320120 w 3985147"/>
                <a:gd name="connsiteY54" fmla="*/ 1569492 h 2511188"/>
                <a:gd name="connsiteX55" fmla="*/ 2224586 w 3985147"/>
                <a:gd name="connsiteY55" fmla="*/ 1624083 h 2511188"/>
                <a:gd name="connsiteX56" fmla="*/ 2169995 w 3985147"/>
                <a:gd name="connsiteY56" fmla="*/ 1665027 h 2511188"/>
                <a:gd name="connsiteX57" fmla="*/ 2088108 w 3985147"/>
                <a:gd name="connsiteY57" fmla="*/ 1692322 h 2511188"/>
                <a:gd name="connsiteX58" fmla="*/ 2006221 w 3985147"/>
                <a:gd name="connsiteY58" fmla="*/ 1760561 h 2511188"/>
                <a:gd name="connsiteX59" fmla="*/ 1965278 w 3985147"/>
                <a:gd name="connsiteY59" fmla="*/ 1787856 h 2511188"/>
                <a:gd name="connsiteX60" fmla="*/ 1897039 w 3985147"/>
                <a:gd name="connsiteY60" fmla="*/ 1842448 h 2511188"/>
                <a:gd name="connsiteX61" fmla="*/ 1869744 w 3985147"/>
                <a:gd name="connsiteY61" fmla="*/ 1883391 h 2511188"/>
                <a:gd name="connsiteX62" fmla="*/ 1828800 w 3985147"/>
                <a:gd name="connsiteY62" fmla="*/ 1910686 h 2511188"/>
                <a:gd name="connsiteX63" fmla="*/ 1733266 w 3985147"/>
                <a:gd name="connsiteY63" fmla="*/ 2033516 h 2511188"/>
                <a:gd name="connsiteX64" fmla="*/ 1678675 w 3985147"/>
                <a:gd name="connsiteY64" fmla="*/ 2115403 h 2511188"/>
                <a:gd name="connsiteX65" fmla="*/ 1624084 w 3985147"/>
                <a:gd name="connsiteY65" fmla="*/ 2197289 h 2511188"/>
                <a:gd name="connsiteX66" fmla="*/ 1596789 w 3985147"/>
                <a:gd name="connsiteY66" fmla="*/ 2238233 h 2511188"/>
                <a:gd name="connsiteX67" fmla="*/ 1555845 w 3985147"/>
                <a:gd name="connsiteY67" fmla="*/ 2279176 h 2511188"/>
                <a:gd name="connsiteX68" fmla="*/ 1528550 w 3985147"/>
                <a:gd name="connsiteY68" fmla="*/ 2320119 h 2511188"/>
                <a:gd name="connsiteX69" fmla="*/ 1446663 w 3985147"/>
                <a:gd name="connsiteY69" fmla="*/ 2374710 h 2511188"/>
                <a:gd name="connsiteX70" fmla="*/ 1364777 w 3985147"/>
                <a:gd name="connsiteY70" fmla="*/ 2415653 h 2511188"/>
                <a:gd name="connsiteX71" fmla="*/ 1323833 w 3985147"/>
                <a:gd name="connsiteY71" fmla="*/ 2442949 h 2511188"/>
                <a:gd name="connsiteX72" fmla="*/ 1282890 w 3985147"/>
                <a:gd name="connsiteY72" fmla="*/ 2456597 h 2511188"/>
                <a:gd name="connsiteX73" fmla="*/ 1119117 w 3985147"/>
                <a:gd name="connsiteY73" fmla="*/ 2483892 h 2511188"/>
                <a:gd name="connsiteX74" fmla="*/ 982639 w 3985147"/>
                <a:gd name="connsiteY74" fmla="*/ 2511188 h 2511188"/>
                <a:gd name="connsiteX75" fmla="*/ 736980 w 3985147"/>
                <a:gd name="connsiteY75" fmla="*/ 2483892 h 2511188"/>
                <a:gd name="connsiteX76" fmla="*/ 614150 w 3985147"/>
                <a:gd name="connsiteY76" fmla="*/ 2374710 h 2511188"/>
                <a:gd name="connsiteX77" fmla="*/ 586854 w 3985147"/>
                <a:gd name="connsiteY77" fmla="*/ 2333767 h 2511188"/>
                <a:gd name="connsiteX78" fmla="*/ 545911 w 3985147"/>
                <a:gd name="connsiteY78" fmla="*/ 2306471 h 2511188"/>
                <a:gd name="connsiteX79" fmla="*/ 518615 w 3985147"/>
                <a:gd name="connsiteY79" fmla="*/ 2265528 h 2511188"/>
                <a:gd name="connsiteX80" fmla="*/ 464024 w 3985147"/>
                <a:gd name="connsiteY80" fmla="*/ 2142698 h 2511188"/>
                <a:gd name="connsiteX81" fmla="*/ 423081 w 3985147"/>
                <a:gd name="connsiteY81" fmla="*/ 2047164 h 2511188"/>
                <a:gd name="connsiteX82" fmla="*/ 395786 w 3985147"/>
                <a:gd name="connsiteY82" fmla="*/ 2006221 h 2511188"/>
                <a:gd name="connsiteX83" fmla="*/ 368490 w 3985147"/>
                <a:gd name="connsiteY83" fmla="*/ 1924334 h 2511188"/>
                <a:gd name="connsiteX84" fmla="*/ 286603 w 3985147"/>
                <a:gd name="connsiteY84" fmla="*/ 1801504 h 2511188"/>
                <a:gd name="connsiteX85" fmla="*/ 232012 w 3985147"/>
                <a:gd name="connsiteY85" fmla="*/ 1719618 h 2511188"/>
                <a:gd name="connsiteX86" fmla="*/ 191069 w 3985147"/>
                <a:gd name="connsiteY86" fmla="*/ 1678674 h 2511188"/>
                <a:gd name="connsiteX87" fmla="*/ 136478 w 3985147"/>
                <a:gd name="connsiteY87" fmla="*/ 1596788 h 2511188"/>
                <a:gd name="connsiteX88" fmla="*/ 122830 w 3985147"/>
                <a:gd name="connsiteY88" fmla="*/ 1555845 h 2511188"/>
                <a:gd name="connsiteX89" fmla="*/ 68239 w 3985147"/>
                <a:gd name="connsiteY89" fmla="*/ 1473958 h 2511188"/>
                <a:gd name="connsiteX90" fmla="*/ 40944 w 3985147"/>
                <a:gd name="connsiteY90" fmla="*/ 1433015 h 2511188"/>
                <a:gd name="connsiteX91" fmla="*/ 13648 w 3985147"/>
                <a:gd name="connsiteY91" fmla="*/ 1351128 h 2511188"/>
                <a:gd name="connsiteX92" fmla="*/ 0 w 3985147"/>
                <a:gd name="connsiteY92" fmla="*/ 1310185 h 2511188"/>
                <a:gd name="connsiteX93" fmla="*/ 13648 w 3985147"/>
                <a:gd name="connsiteY93" fmla="*/ 1037230 h 2511188"/>
                <a:gd name="connsiteX94" fmla="*/ 27296 w 3985147"/>
                <a:gd name="connsiteY94" fmla="*/ 996286 h 2511188"/>
                <a:gd name="connsiteX95" fmla="*/ 68239 w 3985147"/>
                <a:gd name="connsiteY95" fmla="*/ 968991 h 2511188"/>
                <a:gd name="connsiteX96" fmla="*/ 95535 w 3985147"/>
                <a:gd name="connsiteY96" fmla="*/ 928048 h 2511188"/>
                <a:gd name="connsiteX97" fmla="*/ 109183 w 3985147"/>
                <a:gd name="connsiteY97" fmla="*/ 887104 h 2511188"/>
                <a:gd name="connsiteX98" fmla="*/ 150126 w 3985147"/>
                <a:gd name="connsiteY98" fmla="*/ 859809 h 2511188"/>
                <a:gd name="connsiteX99" fmla="*/ 177421 w 3985147"/>
                <a:gd name="connsiteY99" fmla="*/ 777922 h 2511188"/>
                <a:gd name="connsiteX100" fmla="*/ 259308 w 3985147"/>
                <a:gd name="connsiteY100" fmla="*/ 723331 h 2511188"/>
                <a:gd name="connsiteX101" fmla="*/ 286603 w 3985147"/>
                <a:gd name="connsiteY101" fmla="*/ 682388 h 2511188"/>
                <a:gd name="connsiteX102" fmla="*/ 327547 w 3985147"/>
                <a:gd name="connsiteY102" fmla="*/ 655092 h 2511188"/>
                <a:gd name="connsiteX103" fmla="*/ 313899 w 3985147"/>
                <a:gd name="connsiteY103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627797 w 3985147"/>
                <a:gd name="connsiteY5" fmla="*/ 13648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517764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436351 w 3985147"/>
                <a:gd name="connsiteY3" fmla="*/ 382137 h 2511188"/>
                <a:gd name="connsiteX4" fmla="*/ 517764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436351 w 3985147"/>
                <a:gd name="connsiteY3" fmla="*/ 382137 h 2511188"/>
                <a:gd name="connsiteX4" fmla="*/ 517764 w 3985147"/>
                <a:gd name="connsiteY4" fmla="*/ 232012 h 2511188"/>
                <a:gd name="connsiteX5" fmla="*/ 858200 w 3985147"/>
                <a:gd name="connsiteY5" fmla="*/ 1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575714 w 3985147"/>
                <a:gd name="connsiteY48" fmla="*/ 1448122 h 2512648"/>
                <a:gd name="connsiteX49" fmla="*/ 2784144 w 3985147"/>
                <a:gd name="connsiteY49" fmla="*/ 1461770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575714 w 3985147"/>
                <a:gd name="connsiteY48" fmla="*/ 1448122 h 2512648"/>
                <a:gd name="connsiteX49" fmla="*/ 2960336 w 3985147"/>
                <a:gd name="connsiteY49" fmla="*/ 1352588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385969 w 3985147"/>
                <a:gd name="connsiteY48" fmla="*/ 1461770 h 2512648"/>
                <a:gd name="connsiteX49" fmla="*/ 2960336 w 3985147"/>
                <a:gd name="connsiteY49" fmla="*/ 1352588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55961"/>
                <a:gd name="connsiteX1" fmla="*/ 313899 w 3985147"/>
                <a:gd name="connsiteY1" fmla="*/ 683848 h 2555961"/>
                <a:gd name="connsiteX2" fmla="*/ 368490 w 3985147"/>
                <a:gd name="connsiteY2" fmla="*/ 574666 h 2555961"/>
                <a:gd name="connsiteX3" fmla="*/ 436351 w 3985147"/>
                <a:gd name="connsiteY3" fmla="*/ 383597 h 2555961"/>
                <a:gd name="connsiteX4" fmla="*/ 517764 w 3985147"/>
                <a:gd name="connsiteY4" fmla="*/ 233472 h 2555961"/>
                <a:gd name="connsiteX5" fmla="*/ 858200 w 3985147"/>
                <a:gd name="connsiteY5" fmla="*/ 1461 h 2555961"/>
                <a:gd name="connsiteX6" fmla="*/ 1255595 w 3985147"/>
                <a:gd name="connsiteY6" fmla="*/ 28755 h 2555961"/>
                <a:gd name="connsiteX7" fmla="*/ 1107077 w 3985147"/>
                <a:gd name="connsiteY7" fmla="*/ 1460 h 2555961"/>
                <a:gd name="connsiteX8" fmla="*/ 1378424 w 3985147"/>
                <a:gd name="connsiteY8" fmla="*/ 69699 h 2555961"/>
                <a:gd name="connsiteX9" fmla="*/ 1419368 w 3985147"/>
                <a:gd name="connsiteY9" fmla="*/ 96994 h 2555961"/>
                <a:gd name="connsiteX10" fmla="*/ 1501254 w 3985147"/>
                <a:gd name="connsiteY10" fmla="*/ 124290 h 2555961"/>
                <a:gd name="connsiteX11" fmla="*/ 1583141 w 3985147"/>
                <a:gd name="connsiteY11" fmla="*/ 178881 h 2555961"/>
                <a:gd name="connsiteX12" fmla="*/ 1665027 w 3985147"/>
                <a:gd name="connsiteY12" fmla="*/ 219824 h 2555961"/>
                <a:gd name="connsiteX13" fmla="*/ 1746914 w 3985147"/>
                <a:gd name="connsiteY13" fmla="*/ 233472 h 2555961"/>
                <a:gd name="connsiteX14" fmla="*/ 1924335 w 3985147"/>
                <a:gd name="connsiteY14" fmla="*/ 219824 h 2555961"/>
                <a:gd name="connsiteX15" fmla="*/ 2006221 w 3985147"/>
                <a:gd name="connsiteY15" fmla="*/ 192528 h 2555961"/>
                <a:gd name="connsiteX16" fmla="*/ 2088108 w 3985147"/>
                <a:gd name="connsiteY16" fmla="*/ 137937 h 2555961"/>
                <a:gd name="connsiteX17" fmla="*/ 2210938 w 3985147"/>
                <a:gd name="connsiteY17" fmla="*/ 69699 h 2555961"/>
                <a:gd name="connsiteX18" fmla="*/ 2251881 w 3985147"/>
                <a:gd name="connsiteY18" fmla="*/ 42403 h 2555961"/>
                <a:gd name="connsiteX19" fmla="*/ 2429302 w 3985147"/>
                <a:gd name="connsiteY19" fmla="*/ 1460 h 2555961"/>
                <a:gd name="connsiteX20" fmla="*/ 2852383 w 3985147"/>
                <a:gd name="connsiteY20" fmla="*/ 28755 h 2555961"/>
                <a:gd name="connsiteX21" fmla="*/ 2975212 w 3985147"/>
                <a:gd name="connsiteY21" fmla="*/ 83346 h 2555961"/>
                <a:gd name="connsiteX22" fmla="*/ 3016156 w 3985147"/>
                <a:gd name="connsiteY22" fmla="*/ 96994 h 2555961"/>
                <a:gd name="connsiteX23" fmla="*/ 3098042 w 3985147"/>
                <a:gd name="connsiteY23" fmla="*/ 137937 h 2555961"/>
                <a:gd name="connsiteX24" fmla="*/ 3138986 w 3985147"/>
                <a:gd name="connsiteY24" fmla="*/ 165233 h 2555961"/>
                <a:gd name="connsiteX25" fmla="*/ 3220872 w 3985147"/>
                <a:gd name="connsiteY25" fmla="*/ 192528 h 2555961"/>
                <a:gd name="connsiteX26" fmla="*/ 3302759 w 3985147"/>
                <a:gd name="connsiteY26" fmla="*/ 247119 h 2555961"/>
                <a:gd name="connsiteX27" fmla="*/ 3343702 w 3985147"/>
                <a:gd name="connsiteY27" fmla="*/ 260767 h 2555961"/>
                <a:gd name="connsiteX28" fmla="*/ 3384645 w 3985147"/>
                <a:gd name="connsiteY28" fmla="*/ 288063 h 2555961"/>
                <a:gd name="connsiteX29" fmla="*/ 3425589 w 3985147"/>
                <a:gd name="connsiteY29" fmla="*/ 301711 h 2555961"/>
                <a:gd name="connsiteX30" fmla="*/ 3466532 w 3985147"/>
                <a:gd name="connsiteY30" fmla="*/ 329006 h 2555961"/>
                <a:gd name="connsiteX31" fmla="*/ 3507475 w 3985147"/>
                <a:gd name="connsiteY31" fmla="*/ 342654 h 2555961"/>
                <a:gd name="connsiteX32" fmla="*/ 3589362 w 3985147"/>
                <a:gd name="connsiteY32" fmla="*/ 383597 h 2555961"/>
                <a:gd name="connsiteX33" fmla="*/ 3630305 w 3985147"/>
                <a:gd name="connsiteY33" fmla="*/ 424540 h 2555961"/>
                <a:gd name="connsiteX34" fmla="*/ 3712192 w 3985147"/>
                <a:gd name="connsiteY34" fmla="*/ 479131 h 2555961"/>
                <a:gd name="connsiteX35" fmla="*/ 3753135 w 3985147"/>
                <a:gd name="connsiteY35" fmla="*/ 520075 h 2555961"/>
                <a:gd name="connsiteX36" fmla="*/ 3794078 w 3985147"/>
                <a:gd name="connsiteY36" fmla="*/ 547370 h 2555961"/>
                <a:gd name="connsiteX37" fmla="*/ 3862317 w 3985147"/>
                <a:gd name="connsiteY37" fmla="*/ 629257 h 2555961"/>
                <a:gd name="connsiteX38" fmla="*/ 3889612 w 3985147"/>
                <a:gd name="connsiteY38" fmla="*/ 683848 h 2555961"/>
                <a:gd name="connsiteX39" fmla="*/ 3944203 w 3985147"/>
                <a:gd name="connsiteY39" fmla="*/ 765734 h 2555961"/>
                <a:gd name="connsiteX40" fmla="*/ 3971499 w 3985147"/>
                <a:gd name="connsiteY40" fmla="*/ 847621 h 2555961"/>
                <a:gd name="connsiteX41" fmla="*/ 3985147 w 3985147"/>
                <a:gd name="connsiteY41" fmla="*/ 970451 h 2555961"/>
                <a:gd name="connsiteX42" fmla="*/ 3971499 w 3985147"/>
                <a:gd name="connsiteY42" fmla="*/ 1229758 h 2555961"/>
                <a:gd name="connsiteX43" fmla="*/ 3916908 w 3985147"/>
                <a:gd name="connsiteY43" fmla="*/ 1352588 h 2555961"/>
                <a:gd name="connsiteX44" fmla="*/ 3875965 w 3985147"/>
                <a:gd name="connsiteY44" fmla="*/ 1366236 h 2555961"/>
                <a:gd name="connsiteX45" fmla="*/ 3835021 w 3985147"/>
                <a:gd name="connsiteY45" fmla="*/ 1393531 h 2555961"/>
                <a:gd name="connsiteX46" fmla="*/ 3794078 w 3985147"/>
                <a:gd name="connsiteY46" fmla="*/ 1407179 h 2555961"/>
                <a:gd name="connsiteX47" fmla="*/ 3753135 w 3985147"/>
                <a:gd name="connsiteY47" fmla="*/ 1434475 h 2555961"/>
                <a:gd name="connsiteX48" fmla="*/ 3385969 w 3985147"/>
                <a:gd name="connsiteY48" fmla="*/ 1461770 h 2555961"/>
                <a:gd name="connsiteX49" fmla="*/ 2960336 w 3985147"/>
                <a:gd name="connsiteY49" fmla="*/ 1352588 h 2555961"/>
                <a:gd name="connsiteX50" fmla="*/ 2511189 w 3985147"/>
                <a:gd name="connsiteY50" fmla="*/ 1489066 h 2555961"/>
                <a:gd name="connsiteX51" fmla="*/ 2456597 w 3985147"/>
                <a:gd name="connsiteY51" fmla="*/ 1502713 h 2555961"/>
                <a:gd name="connsiteX52" fmla="*/ 2415654 w 3985147"/>
                <a:gd name="connsiteY52" fmla="*/ 1530009 h 2555961"/>
                <a:gd name="connsiteX53" fmla="*/ 2320120 w 3985147"/>
                <a:gd name="connsiteY53" fmla="*/ 1570952 h 2555961"/>
                <a:gd name="connsiteX54" fmla="*/ 2224586 w 3985147"/>
                <a:gd name="connsiteY54" fmla="*/ 1625543 h 2555961"/>
                <a:gd name="connsiteX55" fmla="*/ 2169995 w 3985147"/>
                <a:gd name="connsiteY55" fmla="*/ 1666487 h 2555961"/>
                <a:gd name="connsiteX56" fmla="*/ 2088108 w 3985147"/>
                <a:gd name="connsiteY56" fmla="*/ 1693782 h 2555961"/>
                <a:gd name="connsiteX57" fmla="*/ 2006221 w 3985147"/>
                <a:gd name="connsiteY57" fmla="*/ 1762021 h 2555961"/>
                <a:gd name="connsiteX58" fmla="*/ 1965278 w 3985147"/>
                <a:gd name="connsiteY58" fmla="*/ 1789316 h 2555961"/>
                <a:gd name="connsiteX59" fmla="*/ 1897039 w 3985147"/>
                <a:gd name="connsiteY59" fmla="*/ 1843908 h 2555961"/>
                <a:gd name="connsiteX60" fmla="*/ 1869744 w 3985147"/>
                <a:gd name="connsiteY60" fmla="*/ 1884851 h 2555961"/>
                <a:gd name="connsiteX61" fmla="*/ 1828800 w 3985147"/>
                <a:gd name="connsiteY61" fmla="*/ 1912146 h 2555961"/>
                <a:gd name="connsiteX62" fmla="*/ 1733266 w 3985147"/>
                <a:gd name="connsiteY62" fmla="*/ 2034976 h 2555961"/>
                <a:gd name="connsiteX63" fmla="*/ 1678675 w 3985147"/>
                <a:gd name="connsiteY63" fmla="*/ 2116863 h 2555961"/>
                <a:gd name="connsiteX64" fmla="*/ 1624084 w 3985147"/>
                <a:gd name="connsiteY64" fmla="*/ 2198749 h 2555961"/>
                <a:gd name="connsiteX65" fmla="*/ 1596789 w 3985147"/>
                <a:gd name="connsiteY65" fmla="*/ 2239693 h 2555961"/>
                <a:gd name="connsiteX66" fmla="*/ 1555845 w 3985147"/>
                <a:gd name="connsiteY66" fmla="*/ 2280636 h 2555961"/>
                <a:gd name="connsiteX67" fmla="*/ 1528550 w 3985147"/>
                <a:gd name="connsiteY67" fmla="*/ 2321579 h 2555961"/>
                <a:gd name="connsiteX68" fmla="*/ 1446663 w 3985147"/>
                <a:gd name="connsiteY68" fmla="*/ 2376170 h 2555961"/>
                <a:gd name="connsiteX69" fmla="*/ 1364777 w 3985147"/>
                <a:gd name="connsiteY69" fmla="*/ 2417113 h 2555961"/>
                <a:gd name="connsiteX70" fmla="*/ 1323833 w 3985147"/>
                <a:gd name="connsiteY70" fmla="*/ 2444409 h 2555961"/>
                <a:gd name="connsiteX71" fmla="*/ 1282890 w 3985147"/>
                <a:gd name="connsiteY71" fmla="*/ 2458057 h 2555961"/>
                <a:gd name="connsiteX72" fmla="*/ 1159777 w 3985147"/>
                <a:gd name="connsiteY72" fmla="*/ 2553591 h 2555961"/>
                <a:gd name="connsiteX73" fmla="*/ 982639 w 3985147"/>
                <a:gd name="connsiteY73" fmla="*/ 2512648 h 2555961"/>
                <a:gd name="connsiteX74" fmla="*/ 736980 w 3985147"/>
                <a:gd name="connsiteY74" fmla="*/ 2485352 h 2555961"/>
                <a:gd name="connsiteX75" fmla="*/ 614150 w 3985147"/>
                <a:gd name="connsiteY75" fmla="*/ 2376170 h 2555961"/>
                <a:gd name="connsiteX76" fmla="*/ 586854 w 3985147"/>
                <a:gd name="connsiteY76" fmla="*/ 2335227 h 2555961"/>
                <a:gd name="connsiteX77" fmla="*/ 545911 w 3985147"/>
                <a:gd name="connsiteY77" fmla="*/ 2307931 h 2555961"/>
                <a:gd name="connsiteX78" fmla="*/ 518615 w 3985147"/>
                <a:gd name="connsiteY78" fmla="*/ 2266988 h 2555961"/>
                <a:gd name="connsiteX79" fmla="*/ 464024 w 3985147"/>
                <a:gd name="connsiteY79" fmla="*/ 2144158 h 2555961"/>
                <a:gd name="connsiteX80" fmla="*/ 423081 w 3985147"/>
                <a:gd name="connsiteY80" fmla="*/ 2048624 h 2555961"/>
                <a:gd name="connsiteX81" fmla="*/ 395786 w 3985147"/>
                <a:gd name="connsiteY81" fmla="*/ 2007681 h 2555961"/>
                <a:gd name="connsiteX82" fmla="*/ 368490 w 3985147"/>
                <a:gd name="connsiteY82" fmla="*/ 1925794 h 2555961"/>
                <a:gd name="connsiteX83" fmla="*/ 286603 w 3985147"/>
                <a:gd name="connsiteY83" fmla="*/ 1802964 h 2555961"/>
                <a:gd name="connsiteX84" fmla="*/ 232012 w 3985147"/>
                <a:gd name="connsiteY84" fmla="*/ 1721078 h 2555961"/>
                <a:gd name="connsiteX85" fmla="*/ 191069 w 3985147"/>
                <a:gd name="connsiteY85" fmla="*/ 1680134 h 2555961"/>
                <a:gd name="connsiteX86" fmla="*/ 136478 w 3985147"/>
                <a:gd name="connsiteY86" fmla="*/ 1598248 h 2555961"/>
                <a:gd name="connsiteX87" fmla="*/ 122830 w 3985147"/>
                <a:gd name="connsiteY87" fmla="*/ 1557305 h 2555961"/>
                <a:gd name="connsiteX88" fmla="*/ 68239 w 3985147"/>
                <a:gd name="connsiteY88" fmla="*/ 1475418 h 2555961"/>
                <a:gd name="connsiteX89" fmla="*/ 40944 w 3985147"/>
                <a:gd name="connsiteY89" fmla="*/ 1434475 h 2555961"/>
                <a:gd name="connsiteX90" fmla="*/ 13648 w 3985147"/>
                <a:gd name="connsiteY90" fmla="*/ 1352588 h 2555961"/>
                <a:gd name="connsiteX91" fmla="*/ 0 w 3985147"/>
                <a:gd name="connsiteY91" fmla="*/ 1311645 h 2555961"/>
                <a:gd name="connsiteX92" fmla="*/ 13648 w 3985147"/>
                <a:gd name="connsiteY92" fmla="*/ 1038690 h 2555961"/>
                <a:gd name="connsiteX93" fmla="*/ 27296 w 3985147"/>
                <a:gd name="connsiteY93" fmla="*/ 997746 h 2555961"/>
                <a:gd name="connsiteX94" fmla="*/ 68239 w 3985147"/>
                <a:gd name="connsiteY94" fmla="*/ 970451 h 2555961"/>
                <a:gd name="connsiteX95" fmla="*/ 95535 w 3985147"/>
                <a:gd name="connsiteY95" fmla="*/ 929508 h 2555961"/>
                <a:gd name="connsiteX96" fmla="*/ 109183 w 3985147"/>
                <a:gd name="connsiteY96" fmla="*/ 888564 h 2555961"/>
                <a:gd name="connsiteX97" fmla="*/ 150126 w 3985147"/>
                <a:gd name="connsiteY97" fmla="*/ 861269 h 2555961"/>
                <a:gd name="connsiteX98" fmla="*/ 177421 w 3985147"/>
                <a:gd name="connsiteY98" fmla="*/ 779382 h 2555961"/>
                <a:gd name="connsiteX99" fmla="*/ 259308 w 3985147"/>
                <a:gd name="connsiteY99" fmla="*/ 724791 h 2555961"/>
                <a:gd name="connsiteX100" fmla="*/ 286603 w 3985147"/>
                <a:gd name="connsiteY100" fmla="*/ 683848 h 2555961"/>
                <a:gd name="connsiteX101" fmla="*/ 327547 w 3985147"/>
                <a:gd name="connsiteY101" fmla="*/ 656552 h 2555961"/>
                <a:gd name="connsiteX102" fmla="*/ 313899 w 3985147"/>
                <a:gd name="connsiteY102" fmla="*/ 683848 h 2555961"/>
                <a:gd name="connsiteX0" fmla="*/ 313899 w 3985147"/>
                <a:gd name="connsiteY0" fmla="*/ 683848 h 2557759"/>
                <a:gd name="connsiteX1" fmla="*/ 313899 w 3985147"/>
                <a:gd name="connsiteY1" fmla="*/ 683848 h 2557759"/>
                <a:gd name="connsiteX2" fmla="*/ 368490 w 3985147"/>
                <a:gd name="connsiteY2" fmla="*/ 574666 h 2557759"/>
                <a:gd name="connsiteX3" fmla="*/ 436351 w 3985147"/>
                <a:gd name="connsiteY3" fmla="*/ 383597 h 2557759"/>
                <a:gd name="connsiteX4" fmla="*/ 517764 w 3985147"/>
                <a:gd name="connsiteY4" fmla="*/ 233472 h 2557759"/>
                <a:gd name="connsiteX5" fmla="*/ 858200 w 3985147"/>
                <a:gd name="connsiteY5" fmla="*/ 1461 h 2557759"/>
                <a:gd name="connsiteX6" fmla="*/ 1255595 w 3985147"/>
                <a:gd name="connsiteY6" fmla="*/ 28755 h 2557759"/>
                <a:gd name="connsiteX7" fmla="*/ 1107077 w 3985147"/>
                <a:gd name="connsiteY7" fmla="*/ 1460 h 2557759"/>
                <a:gd name="connsiteX8" fmla="*/ 1378424 w 3985147"/>
                <a:gd name="connsiteY8" fmla="*/ 69699 h 2557759"/>
                <a:gd name="connsiteX9" fmla="*/ 1419368 w 3985147"/>
                <a:gd name="connsiteY9" fmla="*/ 96994 h 2557759"/>
                <a:gd name="connsiteX10" fmla="*/ 1501254 w 3985147"/>
                <a:gd name="connsiteY10" fmla="*/ 124290 h 2557759"/>
                <a:gd name="connsiteX11" fmla="*/ 1583141 w 3985147"/>
                <a:gd name="connsiteY11" fmla="*/ 178881 h 2557759"/>
                <a:gd name="connsiteX12" fmla="*/ 1665027 w 3985147"/>
                <a:gd name="connsiteY12" fmla="*/ 219824 h 2557759"/>
                <a:gd name="connsiteX13" fmla="*/ 1746914 w 3985147"/>
                <a:gd name="connsiteY13" fmla="*/ 233472 h 2557759"/>
                <a:gd name="connsiteX14" fmla="*/ 1924335 w 3985147"/>
                <a:gd name="connsiteY14" fmla="*/ 219824 h 2557759"/>
                <a:gd name="connsiteX15" fmla="*/ 2006221 w 3985147"/>
                <a:gd name="connsiteY15" fmla="*/ 192528 h 2557759"/>
                <a:gd name="connsiteX16" fmla="*/ 2088108 w 3985147"/>
                <a:gd name="connsiteY16" fmla="*/ 137937 h 2557759"/>
                <a:gd name="connsiteX17" fmla="*/ 2210938 w 3985147"/>
                <a:gd name="connsiteY17" fmla="*/ 69699 h 2557759"/>
                <a:gd name="connsiteX18" fmla="*/ 2251881 w 3985147"/>
                <a:gd name="connsiteY18" fmla="*/ 42403 h 2557759"/>
                <a:gd name="connsiteX19" fmla="*/ 2429302 w 3985147"/>
                <a:gd name="connsiteY19" fmla="*/ 1460 h 2557759"/>
                <a:gd name="connsiteX20" fmla="*/ 2852383 w 3985147"/>
                <a:gd name="connsiteY20" fmla="*/ 28755 h 2557759"/>
                <a:gd name="connsiteX21" fmla="*/ 2975212 w 3985147"/>
                <a:gd name="connsiteY21" fmla="*/ 83346 h 2557759"/>
                <a:gd name="connsiteX22" fmla="*/ 3016156 w 3985147"/>
                <a:gd name="connsiteY22" fmla="*/ 96994 h 2557759"/>
                <a:gd name="connsiteX23" fmla="*/ 3098042 w 3985147"/>
                <a:gd name="connsiteY23" fmla="*/ 137937 h 2557759"/>
                <a:gd name="connsiteX24" fmla="*/ 3138986 w 3985147"/>
                <a:gd name="connsiteY24" fmla="*/ 165233 h 2557759"/>
                <a:gd name="connsiteX25" fmla="*/ 3220872 w 3985147"/>
                <a:gd name="connsiteY25" fmla="*/ 192528 h 2557759"/>
                <a:gd name="connsiteX26" fmla="*/ 3302759 w 3985147"/>
                <a:gd name="connsiteY26" fmla="*/ 247119 h 2557759"/>
                <a:gd name="connsiteX27" fmla="*/ 3343702 w 3985147"/>
                <a:gd name="connsiteY27" fmla="*/ 260767 h 2557759"/>
                <a:gd name="connsiteX28" fmla="*/ 3384645 w 3985147"/>
                <a:gd name="connsiteY28" fmla="*/ 288063 h 2557759"/>
                <a:gd name="connsiteX29" fmla="*/ 3425589 w 3985147"/>
                <a:gd name="connsiteY29" fmla="*/ 301711 h 2557759"/>
                <a:gd name="connsiteX30" fmla="*/ 3466532 w 3985147"/>
                <a:gd name="connsiteY30" fmla="*/ 329006 h 2557759"/>
                <a:gd name="connsiteX31" fmla="*/ 3507475 w 3985147"/>
                <a:gd name="connsiteY31" fmla="*/ 342654 h 2557759"/>
                <a:gd name="connsiteX32" fmla="*/ 3589362 w 3985147"/>
                <a:gd name="connsiteY32" fmla="*/ 383597 h 2557759"/>
                <a:gd name="connsiteX33" fmla="*/ 3630305 w 3985147"/>
                <a:gd name="connsiteY33" fmla="*/ 424540 h 2557759"/>
                <a:gd name="connsiteX34" fmla="*/ 3712192 w 3985147"/>
                <a:gd name="connsiteY34" fmla="*/ 479131 h 2557759"/>
                <a:gd name="connsiteX35" fmla="*/ 3753135 w 3985147"/>
                <a:gd name="connsiteY35" fmla="*/ 520075 h 2557759"/>
                <a:gd name="connsiteX36" fmla="*/ 3794078 w 3985147"/>
                <a:gd name="connsiteY36" fmla="*/ 547370 h 2557759"/>
                <a:gd name="connsiteX37" fmla="*/ 3862317 w 3985147"/>
                <a:gd name="connsiteY37" fmla="*/ 629257 h 2557759"/>
                <a:gd name="connsiteX38" fmla="*/ 3889612 w 3985147"/>
                <a:gd name="connsiteY38" fmla="*/ 683848 h 2557759"/>
                <a:gd name="connsiteX39" fmla="*/ 3944203 w 3985147"/>
                <a:gd name="connsiteY39" fmla="*/ 765734 h 2557759"/>
                <a:gd name="connsiteX40" fmla="*/ 3971499 w 3985147"/>
                <a:gd name="connsiteY40" fmla="*/ 847621 h 2557759"/>
                <a:gd name="connsiteX41" fmla="*/ 3985147 w 3985147"/>
                <a:gd name="connsiteY41" fmla="*/ 970451 h 2557759"/>
                <a:gd name="connsiteX42" fmla="*/ 3971499 w 3985147"/>
                <a:gd name="connsiteY42" fmla="*/ 1229758 h 2557759"/>
                <a:gd name="connsiteX43" fmla="*/ 3916908 w 3985147"/>
                <a:gd name="connsiteY43" fmla="*/ 1352588 h 2557759"/>
                <a:gd name="connsiteX44" fmla="*/ 3875965 w 3985147"/>
                <a:gd name="connsiteY44" fmla="*/ 1366236 h 2557759"/>
                <a:gd name="connsiteX45" fmla="*/ 3835021 w 3985147"/>
                <a:gd name="connsiteY45" fmla="*/ 1393531 h 2557759"/>
                <a:gd name="connsiteX46" fmla="*/ 3794078 w 3985147"/>
                <a:gd name="connsiteY46" fmla="*/ 1407179 h 2557759"/>
                <a:gd name="connsiteX47" fmla="*/ 3753135 w 3985147"/>
                <a:gd name="connsiteY47" fmla="*/ 1434475 h 2557759"/>
                <a:gd name="connsiteX48" fmla="*/ 3385969 w 3985147"/>
                <a:gd name="connsiteY48" fmla="*/ 1461770 h 2557759"/>
                <a:gd name="connsiteX49" fmla="*/ 2960336 w 3985147"/>
                <a:gd name="connsiteY49" fmla="*/ 1352588 h 2557759"/>
                <a:gd name="connsiteX50" fmla="*/ 2511189 w 3985147"/>
                <a:gd name="connsiteY50" fmla="*/ 1489066 h 2557759"/>
                <a:gd name="connsiteX51" fmla="*/ 2456597 w 3985147"/>
                <a:gd name="connsiteY51" fmla="*/ 1502713 h 2557759"/>
                <a:gd name="connsiteX52" fmla="*/ 2415654 w 3985147"/>
                <a:gd name="connsiteY52" fmla="*/ 1530009 h 2557759"/>
                <a:gd name="connsiteX53" fmla="*/ 2320120 w 3985147"/>
                <a:gd name="connsiteY53" fmla="*/ 1570952 h 2557759"/>
                <a:gd name="connsiteX54" fmla="*/ 2224586 w 3985147"/>
                <a:gd name="connsiteY54" fmla="*/ 1625543 h 2557759"/>
                <a:gd name="connsiteX55" fmla="*/ 2169995 w 3985147"/>
                <a:gd name="connsiteY55" fmla="*/ 1666487 h 2557759"/>
                <a:gd name="connsiteX56" fmla="*/ 2088108 w 3985147"/>
                <a:gd name="connsiteY56" fmla="*/ 1693782 h 2557759"/>
                <a:gd name="connsiteX57" fmla="*/ 2006221 w 3985147"/>
                <a:gd name="connsiteY57" fmla="*/ 1762021 h 2557759"/>
                <a:gd name="connsiteX58" fmla="*/ 1965278 w 3985147"/>
                <a:gd name="connsiteY58" fmla="*/ 1789316 h 2557759"/>
                <a:gd name="connsiteX59" fmla="*/ 1897039 w 3985147"/>
                <a:gd name="connsiteY59" fmla="*/ 1843908 h 2557759"/>
                <a:gd name="connsiteX60" fmla="*/ 1869744 w 3985147"/>
                <a:gd name="connsiteY60" fmla="*/ 1884851 h 2557759"/>
                <a:gd name="connsiteX61" fmla="*/ 1828800 w 3985147"/>
                <a:gd name="connsiteY61" fmla="*/ 1912146 h 2557759"/>
                <a:gd name="connsiteX62" fmla="*/ 1733266 w 3985147"/>
                <a:gd name="connsiteY62" fmla="*/ 2034976 h 2557759"/>
                <a:gd name="connsiteX63" fmla="*/ 1678675 w 3985147"/>
                <a:gd name="connsiteY63" fmla="*/ 2116863 h 2557759"/>
                <a:gd name="connsiteX64" fmla="*/ 1624084 w 3985147"/>
                <a:gd name="connsiteY64" fmla="*/ 2198749 h 2557759"/>
                <a:gd name="connsiteX65" fmla="*/ 1596789 w 3985147"/>
                <a:gd name="connsiteY65" fmla="*/ 2239693 h 2557759"/>
                <a:gd name="connsiteX66" fmla="*/ 1555845 w 3985147"/>
                <a:gd name="connsiteY66" fmla="*/ 2280636 h 2557759"/>
                <a:gd name="connsiteX67" fmla="*/ 1528550 w 3985147"/>
                <a:gd name="connsiteY67" fmla="*/ 2321579 h 2557759"/>
                <a:gd name="connsiteX68" fmla="*/ 1446663 w 3985147"/>
                <a:gd name="connsiteY68" fmla="*/ 2376170 h 2557759"/>
                <a:gd name="connsiteX69" fmla="*/ 1364777 w 3985147"/>
                <a:gd name="connsiteY69" fmla="*/ 2417113 h 2557759"/>
                <a:gd name="connsiteX70" fmla="*/ 1323833 w 3985147"/>
                <a:gd name="connsiteY70" fmla="*/ 2444409 h 2557759"/>
                <a:gd name="connsiteX71" fmla="*/ 1282890 w 3985147"/>
                <a:gd name="connsiteY71" fmla="*/ 2458057 h 2557759"/>
                <a:gd name="connsiteX72" fmla="*/ 1159777 w 3985147"/>
                <a:gd name="connsiteY72" fmla="*/ 2553591 h 2557759"/>
                <a:gd name="connsiteX73" fmla="*/ 969085 w 3985147"/>
                <a:gd name="connsiteY73" fmla="*/ 2553591 h 2557759"/>
                <a:gd name="connsiteX74" fmla="*/ 736980 w 3985147"/>
                <a:gd name="connsiteY74" fmla="*/ 2485352 h 2557759"/>
                <a:gd name="connsiteX75" fmla="*/ 614150 w 3985147"/>
                <a:gd name="connsiteY75" fmla="*/ 2376170 h 2557759"/>
                <a:gd name="connsiteX76" fmla="*/ 586854 w 3985147"/>
                <a:gd name="connsiteY76" fmla="*/ 2335227 h 2557759"/>
                <a:gd name="connsiteX77" fmla="*/ 545911 w 3985147"/>
                <a:gd name="connsiteY77" fmla="*/ 2307931 h 2557759"/>
                <a:gd name="connsiteX78" fmla="*/ 518615 w 3985147"/>
                <a:gd name="connsiteY78" fmla="*/ 2266988 h 2557759"/>
                <a:gd name="connsiteX79" fmla="*/ 464024 w 3985147"/>
                <a:gd name="connsiteY79" fmla="*/ 2144158 h 2557759"/>
                <a:gd name="connsiteX80" fmla="*/ 423081 w 3985147"/>
                <a:gd name="connsiteY80" fmla="*/ 2048624 h 2557759"/>
                <a:gd name="connsiteX81" fmla="*/ 395786 w 3985147"/>
                <a:gd name="connsiteY81" fmla="*/ 2007681 h 2557759"/>
                <a:gd name="connsiteX82" fmla="*/ 368490 w 3985147"/>
                <a:gd name="connsiteY82" fmla="*/ 1925794 h 2557759"/>
                <a:gd name="connsiteX83" fmla="*/ 286603 w 3985147"/>
                <a:gd name="connsiteY83" fmla="*/ 1802964 h 2557759"/>
                <a:gd name="connsiteX84" fmla="*/ 232012 w 3985147"/>
                <a:gd name="connsiteY84" fmla="*/ 1721078 h 2557759"/>
                <a:gd name="connsiteX85" fmla="*/ 191069 w 3985147"/>
                <a:gd name="connsiteY85" fmla="*/ 1680134 h 2557759"/>
                <a:gd name="connsiteX86" fmla="*/ 136478 w 3985147"/>
                <a:gd name="connsiteY86" fmla="*/ 1598248 h 2557759"/>
                <a:gd name="connsiteX87" fmla="*/ 122830 w 3985147"/>
                <a:gd name="connsiteY87" fmla="*/ 1557305 h 2557759"/>
                <a:gd name="connsiteX88" fmla="*/ 68239 w 3985147"/>
                <a:gd name="connsiteY88" fmla="*/ 1475418 h 2557759"/>
                <a:gd name="connsiteX89" fmla="*/ 40944 w 3985147"/>
                <a:gd name="connsiteY89" fmla="*/ 1434475 h 2557759"/>
                <a:gd name="connsiteX90" fmla="*/ 13648 w 3985147"/>
                <a:gd name="connsiteY90" fmla="*/ 1352588 h 2557759"/>
                <a:gd name="connsiteX91" fmla="*/ 0 w 3985147"/>
                <a:gd name="connsiteY91" fmla="*/ 1311645 h 2557759"/>
                <a:gd name="connsiteX92" fmla="*/ 13648 w 3985147"/>
                <a:gd name="connsiteY92" fmla="*/ 1038690 h 2557759"/>
                <a:gd name="connsiteX93" fmla="*/ 27296 w 3985147"/>
                <a:gd name="connsiteY93" fmla="*/ 997746 h 2557759"/>
                <a:gd name="connsiteX94" fmla="*/ 68239 w 3985147"/>
                <a:gd name="connsiteY94" fmla="*/ 970451 h 2557759"/>
                <a:gd name="connsiteX95" fmla="*/ 95535 w 3985147"/>
                <a:gd name="connsiteY95" fmla="*/ 929508 h 2557759"/>
                <a:gd name="connsiteX96" fmla="*/ 109183 w 3985147"/>
                <a:gd name="connsiteY96" fmla="*/ 888564 h 2557759"/>
                <a:gd name="connsiteX97" fmla="*/ 150126 w 3985147"/>
                <a:gd name="connsiteY97" fmla="*/ 861269 h 2557759"/>
                <a:gd name="connsiteX98" fmla="*/ 177421 w 3985147"/>
                <a:gd name="connsiteY98" fmla="*/ 779382 h 2557759"/>
                <a:gd name="connsiteX99" fmla="*/ 259308 w 3985147"/>
                <a:gd name="connsiteY99" fmla="*/ 724791 h 2557759"/>
                <a:gd name="connsiteX100" fmla="*/ 286603 w 3985147"/>
                <a:gd name="connsiteY100" fmla="*/ 683848 h 2557759"/>
                <a:gd name="connsiteX101" fmla="*/ 327547 w 3985147"/>
                <a:gd name="connsiteY101" fmla="*/ 656552 h 2557759"/>
                <a:gd name="connsiteX102" fmla="*/ 313899 w 3985147"/>
                <a:gd name="connsiteY102" fmla="*/ 683848 h 2557759"/>
                <a:gd name="connsiteX0" fmla="*/ 313899 w 3985147"/>
                <a:gd name="connsiteY0" fmla="*/ 683848 h 2558624"/>
                <a:gd name="connsiteX1" fmla="*/ 313899 w 3985147"/>
                <a:gd name="connsiteY1" fmla="*/ 683848 h 2558624"/>
                <a:gd name="connsiteX2" fmla="*/ 368490 w 3985147"/>
                <a:gd name="connsiteY2" fmla="*/ 574666 h 2558624"/>
                <a:gd name="connsiteX3" fmla="*/ 436351 w 3985147"/>
                <a:gd name="connsiteY3" fmla="*/ 383597 h 2558624"/>
                <a:gd name="connsiteX4" fmla="*/ 517764 w 3985147"/>
                <a:gd name="connsiteY4" fmla="*/ 233472 h 2558624"/>
                <a:gd name="connsiteX5" fmla="*/ 858200 w 3985147"/>
                <a:gd name="connsiteY5" fmla="*/ 1461 h 2558624"/>
                <a:gd name="connsiteX6" fmla="*/ 1255595 w 3985147"/>
                <a:gd name="connsiteY6" fmla="*/ 28755 h 2558624"/>
                <a:gd name="connsiteX7" fmla="*/ 1107077 w 3985147"/>
                <a:gd name="connsiteY7" fmla="*/ 1460 h 2558624"/>
                <a:gd name="connsiteX8" fmla="*/ 1378424 w 3985147"/>
                <a:gd name="connsiteY8" fmla="*/ 69699 h 2558624"/>
                <a:gd name="connsiteX9" fmla="*/ 1419368 w 3985147"/>
                <a:gd name="connsiteY9" fmla="*/ 96994 h 2558624"/>
                <a:gd name="connsiteX10" fmla="*/ 1501254 w 3985147"/>
                <a:gd name="connsiteY10" fmla="*/ 124290 h 2558624"/>
                <a:gd name="connsiteX11" fmla="*/ 1583141 w 3985147"/>
                <a:gd name="connsiteY11" fmla="*/ 178881 h 2558624"/>
                <a:gd name="connsiteX12" fmla="*/ 1665027 w 3985147"/>
                <a:gd name="connsiteY12" fmla="*/ 219824 h 2558624"/>
                <a:gd name="connsiteX13" fmla="*/ 1746914 w 3985147"/>
                <a:gd name="connsiteY13" fmla="*/ 233472 h 2558624"/>
                <a:gd name="connsiteX14" fmla="*/ 1924335 w 3985147"/>
                <a:gd name="connsiteY14" fmla="*/ 219824 h 2558624"/>
                <a:gd name="connsiteX15" fmla="*/ 2006221 w 3985147"/>
                <a:gd name="connsiteY15" fmla="*/ 192528 h 2558624"/>
                <a:gd name="connsiteX16" fmla="*/ 2088108 w 3985147"/>
                <a:gd name="connsiteY16" fmla="*/ 137937 h 2558624"/>
                <a:gd name="connsiteX17" fmla="*/ 2210938 w 3985147"/>
                <a:gd name="connsiteY17" fmla="*/ 69699 h 2558624"/>
                <a:gd name="connsiteX18" fmla="*/ 2251881 w 3985147"/>
                <a:gd name="connsiteY18" fmla="*/ 42403 h 2558624"/>
                <a:gd name="connsiteX19" fmla="*/ 2429302 w 3985147"/>
                <a:gd name="connsiteY19" fmla="*/ 1460 h 2558624"/>
                <a:gd name="connsiteX20" fmla="*/ 2852383 w 3985147"/>
                <a:gd name="connsiteY20" fmla="*/ 28755 h 2558624"/>
                <a:gd name="connsiteX21" fmla="*/ 2975212 w 3985147"/>
                <a:gd name="connsiteY21" fmla="*/ 83346 h 2558624"/>
                <a:gd name="connsiteX22" fmla="*/ 3016156 w 3985147"/>
                <a:gd name="connsiteY22" fmla="*/ 96994 h 2558624"/>
                <a:gd name="connsiteX23" fmla="*/ 3098042 w 3985147"/>
                <a:gd name="connsiteY23" fmla="*/ 137937 h 2558624"/>
                <a:gd name="connsiteX24" fmla="*/ 3138986 w 3985147"/>
                <a:gd name="connsiteY24" fmla="*/ 165233 h 2558624"/>
                <a:gd name="connsiteX25" fmla="*/ 3220872 w 3985147"/>
                <a:gd name="connsiteY25" fmla="*/ 192528 h 2558624"/>
                <a:gd name="connsiteX26" fmla="*/ 3302759 w 3985147"/>
                <a:gd name="connsiteY26" fmla="*/ 247119 h 2558624"/>
                <a:gd name="connsiteX27" fmla="*/ 3343702 w 3985147"/>
                <a:gd name="connsiteY27" fmla="*/ 260767 h 2558624"/>
                <a:gd name="connsiteX28" fmla="*/ 3384645 w 3985147"/>
                <a:gd name="connsiteY28" fmla="*/ 288063 h 2558624"/>
                <a:gd name="connsiteX29" fmla="*/ 3425589 w 3985147"/>
                <a:gd name="connsiteY29" fmla="*/ 301711 h 2558624"/>
                <a:gd name="connsiteX30" fmla="*/ 3466532 w 3985147"/>
                <a:gd name="connsiteY30" fmla="*/ 329006 h 2558624"/>
                <a:gd name="connsiteX31" fmla="*/ 3507475 w 3985147"/>
                <a:gd name="connsiteY31" fmla="*/ 342654 h 2558624"/>
                <a:gd name="connsiteX32" fmla="*/ 3589362 w 3985147"/>
                <a:gd name="connsiteY32" fmla="*/ 383597 h 2558624"/>
                <a:gd name="connsiteX33" fmla="*/ 3630305 w 3985147"/>
                <a:gd name="connsiteY33" fmla="*/ 424540 h 2558624"/>
                <a:gd name="connsiteX34" fmla="*/ 3712192 w 3985147"/>
                <a:gd name="connsiteY34" fmla="*/ 479131 h 2558624"/>
                <a:gd name="connsiteX35" fmla="*/ 3753135 w 3985147"/>
                <a:gd name="connsiteY35" fmla="*/ 520075 h 2558624"/>
                <a:gd name="connsiteX36" fmla="*/ 3794078 w 3985147"/>
                <a:gd name="connsiteY36" fmla="*/ 547370 h 2558624"/>
                <a:gd name="connsiteX37" fmla="*/ 3862317 w 3985147"/>
                <a:gd name="connsiteY37" fmla="*/ 629257 h 2558624"/>
                <a:gd name="connsiteX38" fmla="*/ 3889612 w 3985147"/>
                <a:gd name="connsiteY38" fmla="*/ 683848 h 2558624"/>
                <a:gd name="connsiteX39" fmla="*/ 3944203 w 3985147"/>
                <a:gd name="connsiteY39" fmla="*/ 765734 h 2558624"/>
                <a:gd name="connsiteX40" fmla="*/ 3971499 w 3985147"/>
                <a:gd name="connsiteY40" fmla="*/ 847621 h 2558624"/>
                <a:gd name="connsiteX41" fmla="*/ 3985147 w 3985147"/>
                <a:gd name="connsiteY41" fmla="*/ 970451 h 2558624"/>
                <a:gd name="connsiteX42" fmla="*/ 3971499 w 3985147"/>
                <a:gd name="connsiteY42" fmla="*/ 1229758 h 2558624"/>
                <a:gd name="connsiteX43" fmla="*/ 3916908 w 3985147"/>
                <a:gd name="connsiteY43" fmla="*/ 1352588 h 2558624"/>
                <a:gd name="connsiteX44" fmla="*/ 3875965 w 3985147"/>
                <a:gd name="connsiteY44" fmla="*/ 1366236 h 2558624"/>
                <a:gd name="connsiteX45" fmla="*/ 3835021 w 3985147"/>
                <a:gd name="connsiteY45" fmla="*/ 1393531 h 2558624"/>
                <a:gd name="connsiteX46" fmla="*/ 3794078 w 3985147"/>
                <a:gd name="connsiteY46" fmla="*/ 1407179 h 2558624"/>
                <a:gd name="connsiteX47" fmla="*/ 3753135 w 3985147"/>
                <a:gd name="connsiteY47" fmla="*/ 1434475 h 2558624"/>
                <a:gd name="connsiteX48" fmla="*/ 3385969 w 3985147"/>
                <a:gd name="connsiteY48" fmla="*/ 1461770 h 2558624"/>
                <a:gd name="connsiteX49" fmla="*/ 2960336 w 3985147"/>
                <a:gd name="connsiteY49" fmla="*/ 1352588 h 2558624"/>
                <a:gd name="connsiteX50" fmla="*/ 2511189 w 3985147"/>
                <a:gd name="connsiteY50" fmla="*/ 1489066 h 2558624"/>
                <a:gd name="connsiteX51" fmla="*/ 2456597 w 3985147"/>
                <a:gd name="connsiteY51" fmla="*/ 1502713 h 2558624"/>
                <a:gd name="connsiteX52" fmla="*/ 2415654 w 3985147"/>
                <a:gd name="connsiteY52" fmla="*/ 1530009 h 2558624"/>
                <a:gd name="connsiteX53" fmla="*/ 2320120 w 3985147"/>
                <a:gd name="connsiteY53" fmla="*/ 1570952 h 2558624"/>
                <a:gd name="connsiteX54" fmla="*/ 2224586 w 3985147"/>
                <a:gd name="connsiteY54" fmla="*/ 1625543 h 2558624"/>
                <a:gd name="connsiteX55" fmla="*/ 2169995 w 3985147"/>
                <a:gd name="connsiteY55" fmla="*/ 1666487 h 2558624"/>
                <a:gd name="connsiteX56" fmla="*/ 2088108 w 3985147"/>
                <a:gd name="connsiteY56" fmla="*/ 1693782 h 2558624"/>
                <a:gd name="connsiteX57" fmla="*/ 2006221 w 3985147"/>
                <a:gd name="connsiteY57" fmla="*/ 1762021 h 2558624"/>
                <a:gd name="connsiteX58" fmla="*/ 1965278 w 3985147"/>
                <a:gd name="connsiteY58" fmla="*/ 1789316 h 2558624"/>
                <a:gd name="connsiteX59" fmla="*/ 1897039 w 3985147"/>
                <a:gd name="connsiteY59" fmla="*/ 1843908 h 2558624"/>
                <a:gd name="connsiteX60" fmla="*/ 1869744 w 3985147"/>
                <a:gd name="connsiteY60" fmla="*/ 1884851 h 2558624"/>
                <a:gd name="connsiteX61" fmla="*/ 1828800 w 3985147"/>
                <a:gd name="connsiteY61" fmla="*/ 1912146 h 2558624"/>
                <a:gd name="connsiteX62" fmla="*/ 1733266 w 3985147"/>
                <a:gd name="connsiteY62" fmla="*/ 2034976 h 2558624"/>
                <a:gd name="connsiteX63" fmla="*/ 1678675 w 3985147"/>
                <a:gd name="connsiteY63" fmla="*/ 2116863 h 2558624"/>
                <a:gd name="connsiteX64" fmla="*/ 1624084 w 3985147"/>
                <a:gd name="connsiteY64" fmla="*/ 2198749 h 2558624"/>
                <a:gd name="connsiteX65" fmla="*/ 1596789 w 3985147"/>
                <a:gd name="connsiteY65" fmla="*/ 2239693 h 2558624"/>
                <a:gd name="connsiteX66" fmla="*/ 1555845 w 3985147"/>
                <a:gd name="connsiteY66" fmla="*/ 2280636 h 2558624"/>
                <a:gd name="connsiteX67" fmla="*/ 1528550 w 3985147"/>
                <a:gd name="connsiteY67" fmla="*/ 2321579 h 2558624"/>
                <a:gd name="connsiteX68" fmla="*/ 1446663 w 3985147"/>
                <a:gd name="connsiteY68" fmla="*/ 2376170 h 2558624"/>
                <a:gd name="connsiteX69" fmla="*/ 1364777 w 3985147"/>
                <a:gd name="connsiteY69" fmla="*/ 2417113 h 2558624"/>
                <a:gd name="connsiteX70" fmla="*/ 1323833 w 3985147"/>
                <a:gd name="connsiteY70" fmla="*/ 2444409 h 2558624"/>
                <a:gd name="connsiteX71" fmla="*/ 1159777 w 3985147"/>
                <a:gd name="connsiteY71" fmla="*/ 2553591 h 2558624"/>
                <a:gd name="connsiteX72" fmla="*/ 969085 w 3985147"/>
                <a:gd name="connsiteY72" fmla="*/ 2553591 h 2558624"/>
                <a:gd name="connsiteX73" fmla="*/ 736980 w 3985147"/>
                <a:gd name="connsiteY73" fmla="*/ 2485352 h 2558624"/>
                <a:gd name="connsiteX74" fmla="*/ 614150 w 3985147"/>
                <a:gd name="connsiteY74" fmla="*/ 2376170 h 2558624"/>
                <a:gd name="connsiteX75" fmla="*/ 586854 w 3985147"/>
                <a:gd name="connsiteY75" fmla="*/ 2335227 h 2558624"/>
                <a:gd name="connsiteX76" fmla="*/ 545911 w 3985147"/>
                <a:gd name="connsiteY76" fmla="*/ 2307931 h 2558624"/>
                <a:gd name="connsiteX77" fmla="*/ 518615 w 3985147"/>
                <a:gd name="connsiteY77" fmla="*/ 2266988 h 2558624"/>
                <a:gd name="connsiteX78" fmla="*/ 464024 w 3985147"/>
                <a:gd name="connsiteY78" fmla="*/ 2144158 h 2558624"/>
                <a:gd name="connsiteX79" fmla="*/ 423081 w 3985147"/>
                <a:gd name="connsiteY79" fmla="*/ 2048624 h 2558624"/>
                <a:gd name="connsiteX80" fmla="*/ 395786 w 3985147"/>
                <a:gd name="connsiteY80" fmla="*/ 2007681 h 2558624"/>
                <a:gd name="connsiteX81" fmla="*/ 368490 w 3985147"/>
                <a:gd name="connsiteY81" fmla="*/ 1925794 h 2558624"/>
                <a:gd name="connsiteX82" fmla="*/ 286603 w 3985147"/>
                <a:gd name="connsiteY82" fmla="*/ 1802964 h 2558624"/>
                <a:gd name="connsiteX83" fmla="*/ 232012 w 3985147"/>
                <a:gd name="connsiteY83" fmla="*/ 1721078 h 2558624"/>
                <a:gd name="connsiteX84" fmla="*/ 191069 w 3985147"/>
                <a:gd name="connsiteY84" fmla="*/ 1680134 h 2558624"/>
                <a:gd name="connsiteX85" fmla="*/ 136478 w 3985147"/>
                <a:gd name="connsiteY85" fmla="*/ 1598248 h 2558624"/>
                <a:gd name="connsiteX86" fmla="*/ 122830 w 3985147"/>
                <a:gd name="connsiteY86" fmla="*/ 1557305 h 2558624"/>
                <a:gd name="connsiteX87" fmla="*/ 68239 w 3985147"/>
                <a:gd name="connsiteY87" fmla="*/ 1475418 h 2558624"/>
                <a:gd name="connsiteX88" fmla="*/ 40944 w 3985147"/>
                <a:gd name="connsiteY88" fmla="*/ 1434475 h 2558624"/>
                <a:gd name="connsiteX89" fmla="*/ 13648 w 3985147"/>
                <a:gd name="connsiteY89" fmla="*/ 1352588 h 2558624"/>
                <a:gd name="connsiteX90" fmla="*/ 0 w 3985147"/>
                <a:gd name="connsiteY90" fmla="*/ 1311645 h 2558624"/>
                <a:gd name="connsiteX91" fmla="*/ 13648 w 3985147"/>
                <a:gd name="connsiteY91" fmla="*/ 1038690 h 2558624"/>
                <a:gd name="connsiteX92" fmla="*/ 27296 w 3985147"/>
                <a:gd name="connsiteY92" fmla="*/ 997746 h 2558624"/>
                <a:gd name="connsiteX93" fmla="*/ 68239 w 3985147"/>
                <a:gd name="connsiteY93" fmla="*/ 970451 h 2558624"/>
                <a:gd name="connsiteX94" fmla="*/ 95535 w 3985147"/>
                <a:gd name="connsiteY94" fmla="*/ 929508 h 2558624"/>
                <a:gd name="connsiteX95" fmla="*/ 109183 w 3985147"/>
                <a:gd name="connsiteY95" fmla="*/ 888564 h 2558624"/>
                <a:gd name="connsiteX96" fmla="*/ 150126 w 3985147"/>
                <a:gd name="connsiteY96" fmla="*/ 861269 h 2558624"/>
                <a:gd name="connsiteX97" fmla="*/ 177421 w 3985147"/>
                <a:gd name="connsiteY97" fmla="*/ 779382 h 2558624"/>
                <a:gd name="connsiteX98" fmla="*/ 259308 w 3985147"/>
                <a:gd name="connsiteY98" fmla="*/ 724791 h 2558624"/>
                <a:gd name="connsiteX99" fmla="*/ 286603 w 3985147"/>
                <a:gd name="connsiteY99" fmla="*/ 683848 h 2558624"/>
                <a:gd name="connsiteX100" fmla="*/ 327547 w 3985147"/>
                <a:gd name="connsiteY100" fmla="*/ 656552 h 2558624"/>
                <a:gd name="connsiteX101" fmla="*/ 313899 w 3985147"/>
                <a:gd name="connsiteY101" fmla="*/ 683848 h 2558624"/>
                <a:gd name="connsiteX0" fmla="*/ 313899 w 3985147"/>
                <a:gd name="connsiteY0" fmla="*/ 683848 h 2558624"/>
                <a:gd name="connsiteX1" fmla="*/ 313899 w 3985147"/>
                <a:gd name="connsiteY1" fmla="*/ 683848 h 2558624"/>
                <a:gd name="connsiteX2" fmla="*/ 368490 w 3985147"/>
                <a:gd name="connsiteY2" fmla="*/ 574666 h 2558624"/>
                <a:gd name="connsiteX3" fmla="*/ 436351 w 3985147"/>
                <a:gd name="connsiteY3" fmla="*/ 383597 h 2558624"/>
                <a:gd name="connsiteX4" fmla="*/ 517764 w 3985147"/>
                <a:gd name="connsiteY4" fmla="*/ 233472 h 2558624"/>
                <a:gd name="connsiteX5" fmla="*/ 858200 w 3985147"/>
                <a:gd name="connsiteY5" fmla="*/ 1461 h 2558624"/>
                <a:gd name="connsiteX6" fmla="*/ 1255595 w 3985147"/>
                <a:gd name="connsiteY6" fmla="*/ 28755 h 2558624"/>
                <a:gd name="connsiteX7" fmla="*/ 1107077 w 3985147"/>
                <a:gd name="connsiteY7" fmla="*/ 1460 h 2558624"/>
                <a:gd name="connsiteX8" fmla="*/ 1378424 w 3985147"/>
                <a:gd name="connsiteY8" fmla="*/ 69699 h 2558624"/>
                <a:gd name="connsiteX9" fmla="*/ 1419368 w 3985147"/>
                <a:gd name="connsiteY9" fmla="*/ 96994 h 2558624"/>
                <a:gd name="connsiteX10" fmla="*/ 1501254 w 3985147"/>
                <a:gd name="connsiteY10" fmla="*/ 124290 h 2558624"/>
                <a:gd name="connsiteX11" fmla="*/ 1583141 w 3985147"/>
                <a:gd name="connsiteY11" fmla="*/ 178881 h 2558624"/>
                <a:gd name="connsiteX12" fmla="*/ 1665027 w 3985147"/>
                <a:gd name="connsiteY12" fmla="*/ 219824 h 2558624"/>
                <a:gd name="connsiteX13" fmla="*/ 1746914 w 3985147"/>
                <a:gd name="connsiteY13" fmla="*/ 233472 h 2558624"/>
                <a:gd name="connsiteX14" fmla="*/ 1924335 w 3985147"/>
                <a:gd name="connsiteY14" fmla="*/ 219824 h 2558624"/>
                <a:gd name="connsiteX15" fmla="*/ 2006221 w 3985147"/>
                <a:gd name="connsiteY15" fmla="*/ 192528 h 2558624"/>
                <a:gd name="connsiteX16" fmla="*/ 2088108 w 3985147"/>
                <a:gd name="connsiteY16" fmla="*/ 137937 h 2558624"/>
                <a:gd name="connsiteX17" fmla="*/ 2210938 w 3985147"/>
                <a:gd name="connsiteY17" fmla="*/ 69699 h 2558624"/>
                <a:gd name="connsiteX18" fmla="*/ 2251881 w 3985147"/>
                <a:gd name="connsiteY18" fmla="*/ 42403 h 2558624"/>
                <a:gd name="connsiteX19" fmla="*/ 2429302 w 3985147"/>
                <a:gd name="connsiteY19" fmla="*/ 1460 h 2558624"/>
                <a:gd name="connsiteX20" fmla="*/ 2852383 w 3985147"/>
                <a:gd name="connsiteY20" fmla="*/ 28755 h 2558624"/>
                <a:gd name="connsiteX21" fmla="*/ 2975212 w 3985147"/>
                <a:gd name="connsiteY21" fmla="*/ 83346 h 2558624"/>
                <a:gd name="connsiteX22" fmla="*/ 3016156 w 3985147"/>
                <a:gd name="connsiteY22" fmla="*/ 96994 h 2558624"/>
                <a:gd name="connsiteX23" fmla="*/ 3098042 w 3985147"/>
                <a:gd name="connsiteY23" fmla="*/ 137937 h 2558624"/>
                <a:gd name="connsiteX24" fmla="*/ 3138986 w 3985147"/>
                <a:gd name="connsiteY24" fmla="*/ 165233 h 2558624"/>
                <a:gd name="connsiteX25" fmla="*/ 3220872 w 3985147"/>
                <a:gd name="connsiteY25" fmla="*/ 192528 h 2558624"/>
                <a:gd name="connsiteX26" fmla="*/ 3302759 w 3985147"/>
                <a:gd name="connsiteY26" fmla="*/ 247119 h 2558624"/>
                <a:gd name="connsiteX27" fmla="*/ 3343702 w 3985147"/>
                <a:gd name="connsiteY27" fmla="*/ 260767 h 2558624"/>
                <a:gd name="connsiteX28" fmla="*/ 3384645 w 3985147"/>
                <a:gd name="connsiteY28" fmla="*/ 288063 h 2558624"/>
                <a:gd name="connsiteX29" fmla="*/ 3425589 w 3985147"/>
                <a:gd name="connsiteY29" fmla="*/ 301711 h 2558624"/>
                <a:gd name="connsiteX30" fmla="*/ 3466532 w 3985147"/>
                <a:gd name="connsiteY30" fmla="*/ 329006 h 2558624"/>
                <a:gd name="connsiteX31" fmla="*/ 3507475 w 3985147"/>
                <a:gd name="connsiteY31" fmla="*/ 342654 h 2558624"/>
                <a:gd name="connsiteX32" fmla="*/ 3589362 w 3985147"/>
                <a:gd name="connsiteY32" fmla="*/ 383597 h 2558624"/>
                <a:gd name="connsiteX33" fmla="*/ 3630305 w 3985147"/>
                <a:gd name="connsiteY33" fmla="*/ 424540 h 2558624"/>
                <a:gd name="connsiteX34" fmla="*/ 3712192 w 3985147"/>
                <a:gd name="connsiteY34" fmla="*/ 479131 h 2558624"/>
                <a:gd name="connsiteX35" fmla="*/ 3753135 w 3985147"/>
                <a:gd name="connsiteY35" fmla="*/ 520075 h 2558624"/>
                <a:gd name="connsiteX36" fmla="*/ 3794078 w 3985147"/>
                <a:gd name="connsiteY36" fmla="*/ 547370 h 2558624"/>
                <a:gd name="connsiteX37" fmla="*/ 3862317 w 3985147"/>
                <a:gd name="connsiteY37" fmla="*/ 629257 h 2558624"/>
                <a:gd name="connsiteX38" fmla="*/ 3889612 w 3985147"/>
                <a:gd name="connsiteY38" fmla="*/ 683848 h 2558624"/>
                <a:gd name="connsiteX39" fmla="*/ 3944203 w 3985147"/>
                <a:gd name="connsiteY39" fmla="*/ 765734 h 2558624"/>
                <a:gd name="connsiteX40" fmla="*/ 3971499 w 3985147"/>
                <a:gd name="connsiteY40" fmla="*/ 847621 h 2558624"/>
                <a:gd name="connsiteX41" fmla="*/ 3985147 w 3985147"/>
                <a:gd name="connsiteY41" fmla="*/ 970451 h 2558624"/>
                <a:gd name="connsiteX42" fmla="*/ 3971499 w 3985147"/>
                <a:gd name="connsiteY42" fmla="*/ 1229758 h 2558624"/>
                <a:gd name="connsiteX43" fmla="*/ 3916908 w 3985147"/>
                <a:gd name="connsiteY43" fmla="*/ 1352588 h 2558624"/>
                <a:gd name="connsiteX44" fmla="*/ 3875965 w 3985147"/>
                <a:gd name="connsiteY44" fmla="*/ 1366236 h 2558624"/>
                <a:gd name="connsiteX45" fmla="*/ 3835021 w 3985147"/>
                <a:gd name="connsiteY45" fmla="*/ 1393531 h 2558624"/>
                <a:gd name="connsiteX46" fmla="*/ 3794078 w 3985147"/>
                <a:gd name="connsiteY46" fmla="*/ 1407179 h 2558624"/>
                <a:gd name="connsiteX47" fmla="*/ 3753135 w 3985147"/>
                <a:gd name="connsiteY47" fmla="*/ 1434475 h 2558624"/>
                <a:gd name="connsiteX48" fmla="*/ 3385969 w 3985147"/>
                <a:gd name="connsiteY48" fmla="*/ 1461770 h 2558624"/>
                <a:gd name="connsiteX49" fmla="*/ 2960336 w 3985147"/>
                <a:gd name="connsiteY49" fmla="*/ 1352588 h 2558624"/>
                <a:gd name="connsiteX50" fmla="*/ 2511189 w 3985147"/>
                <a:gd name="connsiteY50" fmla="*/ 1489066 h 2558624"/>
                <a:gd name="connsiteX51" fmla="*/ 2456597 w 3985147"/>
                <a:gd name="connsiteY51" fmla="*/ 1502713 h 2558624"/>
                <a:gd name="connsiteX52" fmla="*/ 2415654 w 3985147"/>
                <a:gd name="connsiteY52" fmla="*/ 1530009 h 2558624"/>
                <a:gd name="connsiteX53" fmla="*/ 2320120 w 3985147"/>
                <a:gd name="connsiteY53" fmla="*/ 1570952 h 2558624"/>
                <a:gd name="connsiteX54" fmla="*/ 2224586 w 3985147"/>
                <a:gd name="connsiteY54" fmla="*/ 1625543 h 2558624"/>
                <a:gd name="connsiteX55" fmla="*/ 2169995 w 3985147"/>
                <a:gd name="connsiteY55" fmla="*/ 1666487 h 2558624"/>
                <a:gd name="connsiteX56" fmla="*/ 2088108 w 3985147"/>
                <a:gd name="connsiteY56" fmla="*/ 1693782 h 2558624"/>
                <a:gd name="connsiteX57" fmla="*/ 2006221 w 3985147"/>
                <a:gd name="connsiteY57" fmla="*/ 1762021 h 2558624"/>
                <a:gd name="connsiteX58" fmla="*/ 1965278 w 3985147"/>
                <a:gd name="connsiteY58" fmla="*/ 1789316 h 2558624"/>
                <a:gd name="connsiteX59" fmla="*/ 1897039 w 3985147"/>
                <a:gd name="connsiteY59" fmla="*/ 1843908 h 2558624"/>
                <a:gd name="connsiteX60" fmla="*/ 1869744 w 3985147"/>
                <a:gd name="connsiteY60" fmla="*/ 1884851 h 2558624"/>
                <a:gd name="connsiteX61" fmla="*/ 1828800 w 3985147"/>
                <a:gd name="connsiteY61" fmla="*/ 1912146 h 2558624"/>
                <a:gd name="connsiteX62" fmla="*/ 1733266 w 3985147"/>
                <a:gd name="connsiteY62" fmla="*/ 2034976 h 2558624"/>
                <a:gd name="connsiteX63" fmla="*/ 1678675 w 3985147"/>
                <a:gd name="connsiteY63" fmla="*/ 2116863 h 2558624"/>
                <a:gd name="connsiteX64" fmla="*/ 1624084 w 3985147"/>
                <a:gd name="connsiteY64" fmla="*/ 2198749 h 2558624"/>
                <a:gd name="connsiteX65" fmla="*/ 1596789 w 3985147"/>
                <a:gd name="connsiteY65" fmla="*/ 2239693 h 2558624"/>
                <a:gd name="connsiteX66" fmla="*/ 1555845 w 3985147"/>
                <a:gd name="connsiteY66" fmla="*/ 2280636 h 2558624"/>
                <a:gd name="connsiteX67" fmla="*/ 1528550 w 3985147"/>
                <a:gd name="connsiteY67" fmla="*/ 2321579 h 2558624"/>
                <a:gd name="connsiteX68" fmla="*/ 1446663 w 3985147"/>
                <a:gd name="connsiteY68" fmla="*/ 2376170 h 2558624"/>
                <a:gd name="connsiteX69" fmla="*/ 1364777 w 3985147"/>
                <a:gd name="connsiteY69" fmla="*/ 2417113 h 2558624"/>
                <a:gd name="connsiteX70" fmla="*/ 1159777 w 3985147"/>
                <a:gd name="connsiteY70" fmla="*/ 2553591 h 2558624"/>
                <a:gd name="connsiteX71" fmla="*/ 969085 w 3985147"/>
                <a:gd name="connsiteY71" fmla="*/ 2553591 h 2558624"/>
                <a:gd name="connsiteX72" fmla="*/ 736980 w 3985147"/>
                <a:gd name="connsiteY72" fmla="*/ 2485352 h 2558624"/>
                <a:gd name="connsiteX73" fmla="*/ 614150 w 3985147"/>
                <a:gd name="connsiteY73" fmla="*/ 2376170 h 2558624"/>
                <a:gd name="connsiteX74" fmla="*/ 586854 w 3985147"/>
                <a:gd name="connsiteY74" fmla="*/ 2335227 h 2558624"/>
                <a:gd name="connsiteX75" fmla="*/ 545911 w 3985147"/>
                <a:gd name="connsiteY75" fmla="*/ 2307931 h 2558624"/>
                <a:gd name="connsiteX76" fmla="*/ 518615 w 3985147"/>
                <a:gd name="connsiteY76" fmla="*/ 2266988 h 2558624"/>
                <a:gd name="connsiteX77" fmla="*/ 464024 w 3985147"/>
                <a:gd name="connsiteY77" fmla="*/ 2144158 h 2558624"/>
                <a:gd name="connsiteX78" fmla="*/ 423081 w 3985147"/>
                <a:gd name="connsiteY78" fmla="*/ 2048624 h 2558624"/>
                <a:gd name="connsiteX79" fmla="*/ 395786 w 3985147"/>
                <a:gd name="connsiteY79" fmla="*/ 2007681 h 2558624"/>
                <a:gd name="connsiteX80" fmla="*/ 368490 w 3985147"/>
                <a:gd name="connsiteY80" fmla="*/ 1925794 h 2558624"/>
                <a:gd name="connsiteX81" fmla="*/ 286603 w 3985147"/>
                <a:gd name="connsiteY81" fmla="*/ 1802964 h 2558624"/>
                <a:gd name="connsiteX82" fmla="*/ 232012 w 3985147"/>
                <a:gd name="connsiteY82" fmla="*/ 1721078 h 2558624"/>
                <a:gd name="connsiteX83" fmla="*/ 191069 w 3985147"/>
                <a:gd name="connsiteY83" fmla="*/ 1680134 h 2558624"/>
                <a:gd name="connsiteX84" fmla="*/ 136478 w 3985147"/>
                <a:gd name="connsiteY84" fmla="*/ 1598248 h 2558624"/>
                <a:gd name="connsiteX85" fmla="*/ 122830 w 3985147"/>
                <a:gd name="connsiteY85" fmla="*/ 1557305 h 2558624"/>
                <a:gd name="connsiteX86" fmla="*/ 68239 w 3985147"/>
                <a:gd name="connsiteY86" fmla="*/ 1475418 h 2558624"/>
                <a:gd name="connsiteX87" fmla="*/ 40944 w 3985147"/>
                <a:gd name="connsiteY87" fmla="*/ 1434475 h 2558624"/>
                <a:gd name="connsiteX88" fmla="*/ 13648 w 3985147"/>
                <a:gd name="connsiteY88" fmla="*/ 1352588 h 2558624"/>
                <a:gd name="connsiteX89" fmla="*/ 0 w 3985147"/>
                <a:gd name="connsiteY89" fmla="*/ 1311645 h 2558624"/>
                <a:gd name="connsiteX90" fmla="*/ 13648 w 3985147"/>
                <a:gd name="connsiteY90" fmla="*/ 1038690 h 2558624"/>
                <a:gd name="connsiteX91" fmla="*/ 27296 w 3985147"/>
                <a:gd name="connsiteY91" fmla="*/ 997746 h 2558624"/>
                <a:gd name="connsiteX92" fmla="*/ 68239 w 3985147"/>
                <a:gd name="connsiteY92" fmla="*/ 970451 h 2558624"/>
                <a:gd name="connsiteX93" fmla="*/ 95535 w 3985147"/>
                <a:gd name="connsiteY93" fmla="*/ 929508 h 2558624"/>
                <a:gd name="connsiteX94" fmla="*/ 109183 w 3985147"/>
                <a:gd name="connsiteY94" fmla="*/ 888564 h 2558624"/>
                <a:gd name="connsiteX95" fmla="*/ 150126 w 3985147"/>
                <a:gd name="connsiteY95" fmla="*/ 861269 h 2558624"/>
                <a:gd name="connsiteX96" fmla="*/ 177421 w 3985147"/>
                <a:gd name="connsiteY96" fmla="*/ 779382 h 2558624"/>
                <a:gd name="connsiteX97" fmla="*/ 259308 w 3985147"/>
                <a:gd name="connsiteY97" fmla="*/ 724791 h 2558624"/>
                <a:gd name="connsiteX98" fmla="*/ 286603 w 3985147"/>
                <a:gd name="connsiteY98" fmla="*/ 683848 h 2558624"/>
                <a:gd name="connsiteX99" fmla="*/ 327547 w 3985147"/>
                <a:gd name="connsiteY99" fmla="*/ 656552 h 2558624"/>
                <a:gd name="connsiteX100" fmla="*/ 313899 w 3985147"/>
                <a:gd name="connsiteY100" fmla="*/ 683848 h 2558624"/>
                <a:gd name="connsiteX0" fmla="*/ 313899 w 3985147"/>
                <a:gd name="connsiteY0" fmla="*/ 683848 h 2563214"/>
                <a:gd name="connsiteX1" fmla="*/ 313899 w 3985147"/>
                <a:gd name="connsiteY1" fmla="*/ 683848 h 2563214"/>
                <a:gd name="connsiteX2" fmla="*/ 368490 w 3985147"/>
                <a:gd name="connsiteY2" fmla="*/ 574666 h 2563214"/>
                <a:gd name="connsiteX3" fmla="*/ 436351 w 3985147"/>
                <a:gd name="connsiteY3" fmla="*/ 383597 h 2563214"/>
                <a:gd name="connsiteX4" fmla="*/ 517764 w 3985147"/>
                <a:gd name="connsiteY4" fmla="*/ 233472 h 2563214"/>
                <a:gd name="connsiteX5" fmla="*/ 858200 w 3985147"/>
                <a:gd name="connsiteY5" fmla="*/ 1461 h 2563214"/>
                <a:gd name="connsiteX6" fmla="*/ 1255595 w 3985147"/>
                <a:gd name="connsiteY6" fmla="*/ 28755 h 2563214"/>
                <a:gd name="connsiteX7" fmla="*/ 1107077 w 3985147"/>
                <a:gd name="connsiteY7" fmla="*/ 1460 h 2563214"/>
                <a:gd name="connsiteX8" fmla="*/ 1378424 w 3985147"/>
                <a:gd name="connsiteY8" fmla="*/ 69699 h 2563214"/>
                <a:gd name="connsiteX9" fmla="*/ 1419368 w 3985147"/>
                <a:gd name="connsiteY9" fmla="*/ 96994 h 2563214"/>
                <a:gd name="connsiteX10" fmla="*/ 1501254 w 3985147"/>
                <a:gd name="connsiteY10" fmla="*/ 124290 h 2563214"/>
                <a:gd name="connsiteX11" fmla="*/ 1583141 w 3985147"/>
                <a:gd name="connsiteY11" fmla="*/ 178881 h 2563214"/>
                <a:gd name="connsiteX12" fmla="*/ 1665027 w 3985147"/>
                <a:gd name="connsiteY12" fmla="*/ 219824 h 2563214"/>
                <a:gd name="connsiteX13" fmla="*/ 1746914 w 3985147"/>
                <a:gd name="connsiteY13" fmla="*/ 233472 h 2563214"/>
                <a:gd name="connsiteX14" fmla="*/ 1924335 w 3985147"/>
                <a:gd name="connsiteY14" fmla="*/ 219824 h 2563214"/>
                <a:gd name="connsiteX15" fmla="*/ 2006221 w 3985147"/>
                <a:gd name="connsiteY15" fmla="*/ 192528 h 2563214"/>
                <a:gd name="connsiteX16" fmla="*/ 2088108 w 3985147"/>
                <a:gd name="connsiteY16" fmla="*/ 137937 h 2563214"/>
                <a:gd name="connsiteX17" fmla="*/ 2210938 w 3985147"/>
                <a:gd name="connsiteY17" fmla="*/ 69699 h 2563214"/>
                <a:gd name="connsiteX18" fmla="*/ 2251881 w 3985147"/>
                <a:gd name="connsiteY18" fmla="*/ 42403 h 2563214"/>
                <a:gd name="connsiteX19" fmla="*/ 2429302 w 3985147"/>
                <a:gd name="connsiteY19" fmla="*/ 1460 h 2563214"/>
                <a:gd name="connsiteX20" fmla="*/ 2852383 w 3985147"/>
                <a:gd name="connsiteY20" fmla="*/ 28755 h 2563214"/>
                <a:gd name="connsiteX21" fmla="*/ 2975212 w 3985147"/>
                <a:gd name="connsiteY21" fmla="*/ 83346 h 2563214"/>
                <a:gd name="connsiteX22" fmla="*/ 3016156 w 3985147"/>
                <a:gd name="connsiteY22" fmla="*/ 96994 h 2563214"/>
                <a:gd name="connsiteX23" fmla="*/ 3098042 w 3985147"/>
                <a:gd name="connsiteY23" fmla="*/ 137937 h 2563214"/>
                <a:gd name="connsiteX24" fmla="*/ 3138986 w 3985147"/>
                <a:gd name="connsiteY24" fmla="*/ 165233 h 2563214"/>
                <a:gd name="connsiteX25" fmla="*/ 3220872 w 3985147"/>
                <a:gd name="connsiteY25" fmla="*/ 192528 h 2563214"/>
                <a:gd name="connsiteX26" fmla="*/ 3302759 w 3985147"/>
                <a:gd name="connsiteY26" fmla="*/ 247119 h 2563214"/>
                <a:gd name="connsiteX27" fmla="*/ 3343702 w 3985147"/>
                <a:gd name="connsiteY27" fmla="*/ 260767 h 2563214"/>
                <a:gd name="connsiteX28" fmla="*/ 3384645 w 3985147"/>
                <a:gd name="connsiteY28" fmla="*/ 288063 h 2563214"/>
                <a:gd name="connsiteX29" fmla="*/ 3425589 w 3985147"/>
                <a:gd name="connsiteY29" fmla="*/ 301711 h 2563214"/>
                <a:gd name="connsiteX30" fmla="*/ 3466532 w 3985147"/>
                <a:gd name="connsiteY30" fmla="*/ 329006 h 2563214"/>
                <a:gd name="connsiteX31" fmla="*/ 3507475 w 3985147"/>
                <a:gd name="connsiteY31" fmla="*/ 342654 h 2563214"/>
                <a:gd name="connsiteX32" fmla="*/ 3589362 w 3985147"/>
                <a:gd name="connsiteY32" fmla="*/ 383597 h 2563214"/>
                <a:gd name="connsiteX33" fmla="*/ 3630305 w 3985147"/>
                <a:gd name="connsiteY33" fmla="*/ 424540 h 2563214"/>
                <a:gd name="connsiteX34" fmla="*/ 3712192 w 3985147"/>
                <a:gd name="connsiteY34" fmla="*/ 479131 h 2563214"/>
                <a:gd name="connsiteX35" fmla="*/ 3753135 w 3985147"/>
                <a:gd name="connsiteY35" fmla="*/ 520075 h 2563214"/>
                <a:gd name="connsiteX36" fmla="*/ 3794078 w 3985147"/>
                <a:gd name="connsiteY36" fmla="*/ 547370 h 2563214"/>
                <a:gd name="connsiteX37" fmla="*/ 3862317 w 3985147"/>
                <a:gd name="connsiteY37" fmla="*/ 629257 h 2563214"/>
                <a:gd name="connsiteX38" fmla="*/ 3889612 w 3985147"/>
                <a:gd name="connsiteY38" fmla="*/ 683848 h 2563214"/>
                <a:gd name="connsiteX39" fmla="*/ 3944203 w 3985147"/>
                <a:gd name="connsiteY39" fmla="*/ 765734 h 2563214"/>
                <a:gd name="connsiteX40" fmla="*/ 3971499 w 3985147"/>
                <a:gd name="connsiteY40" fmla="*/ 847621 h 2563214"/>
                <a:gd name="connsiteX41" fmla="*/ 3985147 w 3985147"/>
                <a:gd name="connsiteY41" fmla="*/ 970451 h 2563214"/>
                <a:gd name="connsiteX42" fmla="*/ 3971499 w 3985147"/>
                <a:gd name="connsiteY42" fmla="*/ 1229758 h 2563214"/>
                <a:gd name="connsiteX43" fmla="*/ 3916908 w 3985147"/>
                <a:gd name="connsiteY43" fmla="*/ 1352588 h 2563214"/>
                <a:gd name="connsiteX44" fmla="*/ 3875965 w 3985147"/>
                <a:gd name="connsiteY44" fmla="*/ 1366236 h 2563214"/>
                <a:gd name="connsiteX45" fmla="*/ 3835021 w 3985147"/>
                <a:gd name="connsiteY45" fmla="*/ 1393531 h 2563214"/>
                <a:gd name="connsiteX46" fmla="*/ 3794078 w 3985147"/>
                <a:gd name="connsiteY46" fmla="*/ 1407179 h 2563214"/>
                <a:gd name="connsiteX47" fmla="*/ 3753135 w 3985147"/>
                <a:gd name="connsiteY47" fmla="*/ 1434475 h 2563214"/>
                <a:gd name="connsiteX48" fmla="*/ 3385969 w 3985147"/>
                <a:gd name="connsiteY48" fmla="*/ 1461770 h 2563214"/>
                <a:gd name="connsiteX49" fmla="*/ 2960336 w 3985147"/>
                <a:gd name="connsiteY49" fmla="*/ 1352588 h 2563214"/>
                <a:gd name="connsiteX50" fmla="*/ 2511189 w 3985147"/>
                <a:gd name="connsiteY50" fmla="*/ 1489066 h 2563214"/>
                <a:gd name="connsiteX51" fmla="*/ 2456597 w 3985147"/>
                <a:gd name="connsiteY51" fmla="*/ 1502713 h 2563214"/>
                <a:gd name="connsiteX52" fmla="*/ 2415654 w 3985147"/>
                <a:gd name="connsiteY52" fmla="*/ 1530009 h 2563214"/>
                <a:gd name="connsiteX53" fmla="*/ 2320120 w 3985147"/>
                <a:gd name="connsiteY53" fmla="*/ 1570952 h 2563214"/>
                <a:gd name="connsiteX54" fmla="*/ 2224586 w 3985147"/>
                <a:gd name="connsiteY54" fmla="*/ 1625543 h 2563214"/>
                <a:gd name="connsiteX55" fmla="*/ 2169995 w 3985147"/>
                <a:gd name="connsiteY55" fmla="*/ 1666487 h 2563214"/>
                <a:gd name="connsiteX56" fmla="*/ 2088108 w 3985147"/>
                <a:gd name="connsiteY56" fmla="*/ 1693782 h 2563214"/>
                <a:gd name="connsiteX57" fmla="*/ 2006221 w 3985147"/>
                <a:gd name="connsiteY57" fmla="*/ 1762021 h 2563214"/>
                <a:gd name="connsiteX58" fmla="*/ 1965278 w 3985147"/>
                <a:gd name="connsiteY58" fmla="*/ 1789316 h 2563214"/>
                <a:gd name="connsiteX59" fmla="*/ 1897039 w 3985147"/>
                <a:gd name="connsiteY59" fmla="*/ 1843908 h 2563214"/>
                <a:gd name="connsiteX60" fmla="*/ 1869744 w 3985147"/>
                <a:gd name="connsiteY60" fmla="*/ 1884851 h 2563214"/>
                <a:gd name="connsiteX61" fmla="*/ 1828800 w 3985147"/>
                <a:gd name="connsiteY61" fmla="*/ 1912146 h 2563214"/>
                <a:gd name="connsiteX62" fmla="*/ 1733266 w 3985147"/>
                <a:gd name="connsiteY62" fmla="*/ 2034976 h 2563214"/>
                <a:gd name="connsiteX63" fmla="*/ 1678675 w 3985147"/>
                <a:gd name="connsiteY63" fmla="*/ 2116863 h 2563214"/>
                <a:gd name="connsiteX64" fmla="*/ 1624084 w 3985147"/>
                <a:gd name="connsiteY64" fmla="*/ 2198749 h 2563214"/>
                <a:gd name="connsiteX65" fmla="*/ 1596789 w 3985147"/>
                <a:gd name="connsiteY65" fmla="*/ 2239693 h 2563214"/>
                <a:gd name="connsiteX66" fmla="*/ 1555845 w 3985147"/>
                <a:gd name="connsiteY66" fmla="*/ 2280636 h 2563214"/>
                <a:gd name="connsiteX67" fmla="*/ 1528550 w 3985147"/>
                <a:gd name="connsiteY67" fmla="*/ 2321579 h 2563214"/>
                <a:gd name="connsiteX68" fmla="*/ 1446663 w 3985147"/>
                <a:gd name="connsiteY68" fmla="*/ 2376170 h 2563214"/>
                <a:gd name="connsiteX69" fmla="*/ 1159777 w 3985147"/>
                <a:gd name="connsiteY69" fmla="*/ 2553591 h 2563214"/>
                <a:gd name="connsiteX70" fmla="*/ 969085 w 3985147"/>
                <a:gd name="connsiteY70" fmla="*/ 2553591 h 2563214"/>
                <a:gd name="connsiteX71" fmla="*/ 736980 w 3985147"/>
                <a:gd name="connsiteY71" fmla="*/ 2485352 h 2563214"/>
                <a:gd name="connsiteX72" fmla="*/ 614150 w 3985147"/>
                <a:gd name="connsiteY72" fmla="*/ 2376170 h 2563214"/>
                <a:gd name="connsiteX73" fmla="*/ 586854 w 3985147"/>
                <a:gd name="connsiteY73" fmla="*/ 2335227 h 2563214"/>
                <a:gd name="connsiteX74" fmla="*/ 545911 w 3985147"/>
                <a:gd name="connsiteY74" fmla="*/ 2307931 h 2563214"/>
                <a:gd name="connsiteX75" fmla="*/ 518615 w 3985147"/>
                <a:gd name="connsiteY75" fmla="*/ 2266988 h 2563214"/>
                <a:gd name="connsiteX76" fmla="*/ 464024 w 3985147"/>
                <a:gd name="connsiteY76" fmla="*/ 2144158 h 2563214"/>
                <a:gd name="connsiteX77" fmla="*/ 423081 w 3985147"/>
                <a:gd name="connsiteY77" fmla="*/ 2048624 h 2563214"/>
                <a:gd name="connsiteX78" fmla="*/ 395786 w 3985147"/>
                <a:gd name="connsiteY78" fmla="*/ 2007681 h 2563214"/>
                <a:gd name="connsiteX79" fmla="*/ 368490 w 3985147"/>
                <a:gd name="connsiteY79" fmla="*/ 1925794 h 2563214"/>
                <a:gd name="connsiteX80" fmla="*/ 286603 w 3985147"/>
                <a:gd name="connsiteY80" fmla="*/ 1802964 h 2563214"/>
                <a:gd name="connsiteX81" fmla="*/ 232012 w 3985147"/>
                <a:gd name="connsiteY81" fmla="*/ 1721078 h 2563214"/>
                <a:gd name="connsiteX82" fmla="*/ 191069 w 3985147"/>
                <a:gd name="connsiteY82" fmla="*/ 1680134 h 2563214"/>
                <a:gd name="connsiteX83" fmla="*/ 136478 w 3985147"/>
                <a:gd name="connsiteY83" fmla="*/ 1598248 h 2563214"/>
                <a:gd name="connsiteX84" fmla="*/ 122830 w 3985147"/>
                <a:gd name="connsiteY84" fmla="*/ 1557305 h 2563214"/>
                <a:gd name="connsiteX85" fmla="*/ 68239 w 3985147"/>
                <a:gd name="connsiteY85" fmla="*/ 1475418 h 2563214"/>
                <a:gd name="connsiteX86" fmla="*/ 40944 w 3985147"/>
                <a:gd name="connsiteY86" fmla="*/ 1434475 h 2563214"/>
                <a:gd name="connsiteX87" fmla="*/ 13648 w 3985147"/>
                <a:gd name="connsiteY87" fmla="*/ 1352588 h 2563214"/>
                <a:gd name="connsiteX88" fmla="*/ 0 w 3985147"/>
                <a:gd name="connsiteY88" fmla="*/ 1311645 h 2563214"/>
                <a:gd name="connsiteX89" fmla="*/ 13648 w 3985147"/>
                <a:gd name="connsiteY89" fmla="*/ 1038690 h 2563214"/>
                <a:gd name="connsiteX90" fmla="*/ 27296 w 3985147"/>
                <a:gd name="connsiteY90" fmla="*/ 997746 h 2563214"/>
                <a:gd name="connsiteX91" fmla="*/ 68239 w 3985147"/>
                <a:gd name="connsiteY91" fmla="*/ 970451 h 2563214"/>
                <a:gd name="connsiteX92" fmla="*/ 95535 w 3985147"/>
                <a:gd name="connsiteY92" fmla="*/ 929508 h 2563214"/>
                <a:gd name="connsiteX93" fmla="*/ 109183 w 3985147"/>
                <a:gd name="connsiteY93" fmla="*/ 888564 h 2563214"/>
                <a:gd name="connsiteX94" fmla="*/ 150126 w 3985147"/>
                <a:gd name="connsiteY94" fmla="*/ 861269 h 2563214"/>
                <a:gd name="connsiteX95" fmla="*/ 177421 w 3985147"/>
                <a:gd name="connsiteY95" fmla="*/ 779382 h 2563214"/>
                <a:gd name="connsiteX96" fmla="*/ 259308 w 3985147"/>
                <a:gd name="connsiteY96" fmla="*/ 724791 h 2563214"/>
                <a:gd name="connsiteX97" fmla="*/ 286603 w 3985147"/>
                <a:gd name="connsiteY97" fmla="*/ 683848 h 2563214"/>
                <a:gd name="connsiteX98" fmla="*/ 327547 w 3985147"/>
                <a:gd name="connsiteY98" fmla="*/ 656552 h 2563214"/>
                <a:gd name="connsiteX99" fmla="*/ 313899 w 3985147"/>
                <a:gd name="connsiteY99" fmla="*/ 683848 h 2563214"/>
                <a:gd name="connsiteX0" fmla="*/ 313899 w 3985147"/>
                <a:gd name="connsiteY0" fmla="*/ 683848 h 2557759"/>
                <a:gd name="connsiteX1" fmla="*/ 313899 w 3985147"/>
                <a:gd name="connsiteY1" fmla="*/ 683848 h 2557759"/>
                <a:gd name="connsiteX2" fmla="*/ 368490 w 3985147"/>
                <a:gd name="connsiteY2" fmla="*/ 574666 h 2557759"/>
                <a:gd name="connsiteX3" fmla="*/ 436351 w 3985147"/>
                <a:gd name="connsiteY3" fmla="*/ 383597 h 2557759"/>
                <a:gd name="connsiteX4" fmla="*/ 517764 w 3985147"/>
                <a:gd name="connsiteY4" fmla="*/ 233472 h 2557759"/>
                <a:gd name="connsiteX5" fmla="*/ 858200 w 3985147"/>
                <a:gd name="connsiteY5" fmla="*/ 1461 h 2557759"/>
                <a:gd name="connsiteX6" fmla="*/ 1255595 w 3985147"/>
                <a:gd name="connsiteY6" fmla="*/ 28755 h 2557759"/>
                <a:gd name="connsiteX7" fmla="*/ 1107077 w 3985147"/>
                <a:gd name="connsiteY7" fmla="*/ 1460 h 2557759"/>
                <a:gd name="connsiteX8" fmla="*/ 1378424 w 3985147"/>
                <a:gd name="connsiteY8" fmla="*/ 69699 h 2557759"/>
                <a:gd name="connsiteX9" fmla="*/ 1419368 w 3985147"/>
                <a:gd name="connsiteY9" fmla="*/ 96994 h 2557759"/>
                <a:gd name="connsiteX10" fmla="*/ 1501254 w 3985147"/>
                <a:gd name="connsiteY10" fmla="*/ 124290 h 2557759"/>
                <a:gd name="connsiteX11" fmla="*/ 1583141 w 3985147"/>
                <a:gd name="connsiteY11" fmla="*/ 178881 h 2557759"/>
                <a:gd name="connsiteX12" fmla="*/ 1665027 w 3985147"/>
                <a:gd name="connsiteY12" fmla="*/ 219824 h 2557759"/>
                <a:gd name="connsiteX13" fmla="*/ 1746914 w 3985147"/>
                <a:gd name="connsiteY13" fmla="*/ 233472 h 2557759"/>
                <a:gd name="connsiteX14" fmla="*/ 1924335 w 3985147"/>
                <a:gd name="connsiteY14" fmla="*/ 219824 h 2557759"/>
                <a:gd name="connsiteX15" fmla="*/ 2006221 w 3985147"/>
                <a:gd name="connsiteY15" fmla="*/ 192528 h 2557759"/>
                <a:gd name="connsiteX16" fmla="*/ 2088108 w 3985147"/>
                <a:gd name="connsiteY16" fmla="*/ 137937 h 2557759"/>
                <a:gd name="connsiteX17" fmla="*/ 2210938 w 3985147"/>
                <a:gd name="connsiteY17" fmla="*/ 69699 h 2557759"/>
                <a:gd name="connsiteX18" fmla="*/ 2251881 w 3985147"/>
                <a:gd name="connsiteY18" fmla="*/ 42403 h 2557759"/>
                <a:gd name="connsiteX19" fmla="*/ 2429302 w 3985147"/>
                <a:gd name="connsiteY19" fmla="*/ 1460 h 2557759"/>
                <a:gd name="connsiteX20" fmla="*/ 2852383 w 3985147"/>
                <a:gd name="connsiteY20" fmla="*/ 28755 h 2557759"/>
                <a:gd name="connsiteX21" fmla="*/ 2975212 w 3985147"/>
                <a:gd name="connsiteY21" fmla="*/ 83346 h 2557759"/>
                <a:gd name="connsiteX22" fmla="*/ 3016156 w 3985147"/>
                <a:gd name="connsiteY22" fmla="*/ 96994 h 2557759"/>
                <a:gd name="connsiteX23" fmla="*/ 3098042 w 3985147"/>
                <a:gd name="connsiteY23" fmla="*/ 137937 h 2557759"/>
                <a:gd name="connsiteX24" fmla="*/ 3138986 w 3985147"/>
                <a:gd name="connsiteY24" fmla="*/ 165233 h 2557759"/>
                <a:gd name="connsiteX25" fmla="*/ 3220872 w 3985147"/>
                <a:gd name="connsiteY25" fmla="*/ 192528 h 2557759"/>
                <a:gd name="connsiteX26" fmla="*/ 3302759 w 3985147"/>
                <a:gd name="connsiteY26" fmla="*/ 247119 h 2557759"/>
                <a:gd name="connsiteX27" fmla="*/ 3343702 w 3985147"/>
                <a:gd name="connsiteY27" fmla="*/ 260767 h 2557759"/>
                <a:gd name="connsiteX28" fmla="*/ 3384645 w 3985147"/>
                <a:gd name="connsiteY28" fmla="*/ 288063 h 2557759"/>
                <a:gd name="connsiteX29" fmla="*/ 3425589 w 3985147"/>
                <a:gd name="connsiteY29" fmla="*/ 301711 h 2557759"/>
                <a:gd name="connsiteX30" fmla="*/ 3466532 w 3985147"/>
                <a:gd name="connsiteY30" fmla="*/ 329006 h 2557759"/>
                <a:gd name="connsiteX31" fmla="*/ 3507475 w 3985147"/>
                <a:gd name="connsiteY31" fmla="*/ 342654 h 2557759"/>
                <a:gd name="connsiteX32" fmla="*/ 3589362 w 3985147"/>
                <a:gd name="connsiteY32" fmla="*/ 383597 h 2557759"/>
                <a:gd name="connsiteX33" fmla="*/ 3630305 w 3985147"/>
                <a:gd name="connsiteY33" fmla="*/ 424540 h 2557759"/>
                <a:gd name="connsiteX34" fmla="*/ 3712192 w 3985147"/>
                <a:gd name="connsiteY34" fmla="*/ 479131 h 2557759"/>
                <a:gd name="connsiteX35" fmla="*/ 3753135 w 3985147"/>
                <a:gd name="connsiteY35" fmla="*/ 520075 h 2557759"/>
                <a:gd name="connsiteX36" fmla="*/ 3794078 w 3985147"/>
                <a:gd name="connsiteY36" fmla="*/ 547370 h 2557759"/>
                <a:gd name="connsiteX37" fmla="*/ 3862317 w 3985147"/>
                <a:gd name="connsiteY37" fmla="*/ 629257 h 2557759"/>
                <a:gd name="connsiteX38" fmla="*/ 3889612 w 3985147"/>
                <a:gd name="connsiteY38" fmla="*/ 683848 h 2557759"/>
                <a:gd name="connsiteX39" fmla="*/ 3944203 w 3985147"/>
                <a:gd name="connsiteY39" fmla="*/ 765734 h 2557759"/>
                <a:gd name="connsiteX40" fmla="*/ 3971499 w 3985147"/>
                <a:gd name="connsiteY40" fmla="*/ 847621 h 2557759"/>
                <a:gd name="connsiteX41" fmla="*/ 3985147 w 3985147"/>
                <a:gd name="connsiteY41" fmla="*/ 970451 h 2557759"/>
                <a:gd name="connsiteX42" fmla="*/ 3971499 w 3985147"/>
                <a:gd name="connsiteY42" fmla="*/ 1229758 h 2557759"/>
                <a:gd name="connsiteX43" fmla="*/ 3916908 w 3985147"/>
                <a:gd name="connsiteY43" fmla="*/ 1352588 h 2557759"/>
                <a:gd name="connsiteX44" fmla="*/ 3875965 w 3985147"/>
                <a:gd name="connsiteY44" fmla="*/ 1366236 h 2557759"/>
                <a:gd name="connsiteX45" fmla="*/ 3835021 w 3985147"/>
                <a:gd name="connsiteY45" fmla="*/ 1393531 h 2557759"/>
                <a:gd name="connsiteX46" fmla="*/ 3794078 w 3985147"/>
                <a:gd name="connsiteY46" fmla="*/ 1407179 h 2557759"/>
                <a:gd name="connsiteX47" fmla="*/ 3753135 w 3985147"/>
                <a:gd name="connsiteY47" fmla="*/ 1434475 h 2557759"/>
                <a:gd name="connsiteX48" fmla="*/ 3385969 w 3985147"/>
                <a:gd name="connsiteY48" fmla="*/ 1461770 h 2557759"/>
                <a:gd name="connsiteX49" fmla="*/ 2960336 w 3985147"/>
                <a:gd name="connsiteY49" fmla="*/ 1352588 h 2557759"/>
                <a:gd name="connsiteX50" fmla="*/ 2511189 w 3985147"/>
                <a:gd name="connsiteY50" fmla="*/ 1489066 h 2557759"/>
                <a:gd name="connsiteX51" fmla="*/ 2456597 w 3985147"/>
                <a:gd name="connsiteY51" fmla="*/ 1502713 h 2557759"/>
                <a:gd name="connsiteX52" fmla="*/ 2415654 w 3985147"/>
                <a:gd name="connsiteY52" fmla="*/ 1530009 h 2557759"/>
                <a:gd name="connsiteX53" fmla="*/ 2320120 w 3985147"/>
                <a:gd name="connsiteY53" fmla="*/ 1570952 h 2557759"/>
                <a:gd name="connsiteX54" fmla="*/ 2224586 w 3985147"/>
                <a:gd name="connsiteY54" fmla="*/ 1625543 h 2557759"/>
                <a:gd name="connsiteX55" fmla="*/ 2169995 w 3985147"/>
                <a:gd name="connsiteY55" fmla="*/ 1666487 h 2557759"/>
                <a:gd name="connsiteX56" fmla="*/ 2088108 w 3985147"/>
                <a:gd name="connsiteY56" fmla="*/ 1693782 h 2557759"/>
                <a:gd name="connsiteX57" fmla="*/ 2006221 w 3985147"/>
                <a:gd name="connsiteY57" fmla="*/ 1762021 h 2557759"/>
                <a:gd name="connsiteX58" fmla="*/ 1965278 w 3985147"/>
                <a:gd name="connsiteY58" fmla="*/ 1789316 h 2557759"/>
                <a:gd name="connsiteX59" fmla="*/ 1897039 w 3985147"/>
                <a:gd name="connsiteY59" fmla="*/ 1843908 h 2557759"/>
                <a:gd name="connsiteX60" fmla="*/ 1869744 w 3985147"/>
                <a:gd name="connsiteY60" fmla="*/ 1884851 h 2557759"/>
                <a:gd name="connsiteX61" fmla="*/ 1828800 w 3985147"/>
                <a:gd name="connsiteY61" fmla="*/ 1912146 h 2557759"/>
                <a:gd name="connsiteX62" fmla="*/ 1733266 w 3985147"/>
                <a:gd name="connsiteY62" fmla="*/ 2034976 h 2557759"/>
                <a:gd name="connsiteX63" fmla="*/ 1678675 w 3985147"/>
                <a:gd name="connsiteY63" fmla="*/ 2116863 h 2557759"/>
                <a:gd name="connsiteX64" fmla="*/ 1624084 w 3985147"/>
                <a:gd name="connsiteY64" fmla="*/ 2198749 h 2557759"/>
                <a:gd name="connsiteX65" fmla="*/ 1596789 w 3985147"/>
                <a:gd name="connsiteY65" fmla="*/ 2239693 h 2557759"/>
                <a:gd name="connsiteX66" fmla="*/ 1555845 w 3985147"/>
                <a:gd name="connsiteY66" fmla="*/ 2280636 h 2557759"/>
                <a:gd name="connsiteX67" fmla="*/ 1528550 w 3985147"/>
                <a:gd name="connsiteY67" fmla="*/ 2321579 h 2557759"/>
                <a:gd name="connsiteX68" fmla="*/ 1392450 w 3985147"/>
                <a:gd name="connsiteY68" fmla="*/ 2458057 h 2557759"/>
                <a:gd name="connsiteX69" fmla="*/ 1159777 w 3985147"/>
                <a:gd name="connsiteY69" fmla="*/ 2553591 h 2557759"/>
                <a:gd name="connsiteX70" fmla="*/ 969085 w 3985147"/>
                <a:gd name="connsiteY70" fmla="*/ 2553591 h 2557759"/>
                <a:gd name="connsiteX71" fmla="*/ 736980 w 3985147"/>
                <a:gd name="connsiteY71" fmla="*/ 2485352 h 2557759"/>
                <a:gd name="connsiteX72" fmla="*/ 614150 w 3985147"/>
                <a:gd name="connsiteY72" fmla="*/ 2376170 h 2557759"/>
                <a:gd name="connsiteX73" fmla="*/ 586854 w 3985147"/>
                <a:gd name="connsiteY73" fmla="*/ 2335227 h 2557759"/>
                <a:gd name="connsiteX74" fmla="*/ 545911 w 3985147"/>
                <a:gd name="connsiteY74" fmla="*/ 2307931 h 2557759"/>
                <a:gd name="connsiteX75" fmla="*/ 518615 w 3985147"/>
                <a:gd name="connsiteY75" fmla="*/ 2266988 h 2557759"/>
                <a:gd name="connsiteX76" fmla="*/ 464024 w 3985147"/>
                <a:gd name="connsiteY76" fmla="*/ 2144158 h 2557759"/>
                <a:gd name="connsiteX77" fmla="*/ 423081 w 3985147"/>
                <a:gd name="connsiteY77" fmla="*/ 2048624 h 2557759"/>
                <a:gd name="connsiteX78" fmla="*/ 395786 w 3985147"/>
                <a:gd name="connsiteY78" fmla="*/ 2007681 h 2557759"/>
                <a:gd name="connsiteX79" fmla="*/ 368490 w 3985147"/>
                <a:gd name="connsiteY79" fmla="*/ 1925794 h 2557759"/>
                <a:gd name="connsiteX80" fmla="*/ 286603 w 3985147"/>
                <a:gd name="connsiteY80" fmla="*/ 1802964 h 2557759"/>
                <a:gd name="connsiteX81" fmla="*/ 232012 w 3985147"/>
                <a:gd name="connsiteY81" fmla="*/ 1721078 h 2557759"/>
                <a:gd name="connsiteX82" fmla="*/ 191069 w 3985147"/>
                <a:gd name="connsiteY82" fmla="*/ 1680134 h 2557759"/>
                <a:gd name="connsiteX83" fmla="*/ 136478 w 3985147"/>
                <a:gd name="connsiteY83" fmla="*/ 1598248 h 2557759"/>
                <a:gd name="connsiteX84" fmla="*/ 122830 w 3985147"/>
                <a:gd name="connsiteY84" fmla="*/ 1557305 h 2557759"/>
                <a:gd name="connsiteX85" fmla="*/ 68239 w 3985147"/>
                <a:gd name="connsiteY85" fmla="*/ 1475418 h 2557759"/>
                <a:gd name="connsiteX86" fmla="*/ 40944 w 3985147"/>
                <a:gd name="connsiteY86" fmla="*/ 1434475 h 2557759"/>
                <a:gd name="connsiteX87" fmla="*/ 13648 w 3985147"/>
                <a:gd name="connsiteY87" fmla="*/ 1352588 h 2557759"/>
                <a:gd name="connsiteX88" fmla="*/ 0 w 3985147"/>
                <a:gd name="connsiteY88" fmla="*/ 1311645 h 2557759"/>
                <a:gd name="connsiteX89" fmla="*/ 13648 w 3985147"/>
                <a:gd name="connsiteY89" fmla="*/ 1038690 h 2557759"/>
                <a:gd name="connsiteX90" fmla="*/ 27296 w 3985147"/>
                <a:gd name="connsiteY90" fmla="*/ 997746 h 2557759"/>
                <a:gd name="connsiteX91" fmla="*/ 68239 w 3985147"/>
                <a:gd name="connsiteY91" fmla="*/ 970451 h 2557759"/>
                <a:gd name="connsiteX92" fmla="*/ 95535 w 3985147"/>
                <a:gd name="connsiteY92" fmla="*/ 929508 h 2557759"/>
                <a:gd name="connsiteX93" fmla="*/ 109183 w 3985147"/>
                <a:gd name="connsiteY93" fmla="*/ 888564 h 2557759"/>
                <a:gd name="connsiteX94" fmla="*/ 150126 w 3985147"/>
                <a:gd name="connsiteY94" fmla="*/ 861269 h 2557759"/>
                <a:gd name="connsiteX95" fmla="*/ 177421 w 3985147"/>
                <a:gd name="connsiteY95" fmla="*/ 779382 h 2557759"/>
                <a:gd name="connsiteX96" fmla="*/ 259308 w 3985147"/>
                <a:gd name="connsiteY96" fmla="*/ 724791 h 2557759"/>
                <a:gd name="connsiteX97" fmla="*/ 286603 w 3985147"/>
                <a:gd name="connsiteY97" fmla="*/ 683848 h 2557759"/>
                <a:gd name="connsiteX98" fmla="*/ 327547 w 3985147"/>
                <a:gd name="connsiteY98" fmla="*/ 656552 h 2557759"/>
                <a:gd name="connsiteX99" fmla="*/ 313899 w 3985147"/>
                <a:gd name="connsiteY99" fmla="*/ 683848 h 2557759"/>
                <a:gd name="connsiteX0" fmla="*/ 313899 w 3985147"/>
                <a:gd name="connsiteY0" fmla="*/ 683848 h 2608182"/>
                <a:gd name="connsiteX1" fmla="*/ 313899 w 3985147"/>
                <a:gd name="connsiteY1" fmla="*/ 683848 h 2608182"/>
                <a:gd name="connsiteX2" fmla="*/ 368490 w 3985147"/>
                <a:gd name="connsiteY2" fmla="*/ 574666 h 2608182"/>
                <a:gd name="connsiteX3" fmla="*/ 436351 w 3985147"/>
                <a:gd name="connsiteY3" fmla="*/ 383597 h 2608182"/>
                <a:gd name="connsiteX4" fmla="*/ 517764 w 3985147"/>
                <a:gd name="connsiteY4" fmla="*/ 233472 h 2608182"/>
                <a:gd name="connsiteX5" fmla="*/ 858200 w 3985147"/>
                <a:gd name="connsiteY5" fmla="*/ 1461 h 2608182"/>
                <a:gd name="connsiteX6" fmla="*/ 1255595 w 3985147"/>
                <a:gd name="connsiteY6" fmla="*/ 28755 h 2608182"/>
                <a:gd name="connsiteX7" fmla="*/ 1107077 w 3985147"/>
                <a:gd name="connsiteY7" fmla="*/ 1460 h 2608182"/>
                <a:gd name="connsiteX8" fmla="*/ 1378424 w 3985147"/>
                <a:gd name="connsiteY8" fmla="*/ 69699 h 2608182"/>
                <a:gd name="connsiteX9" fmla="*/ 1419368 w 3985147"/>
                <a:gd name="connsiteY9" fmla="*/ 96994 h 2608182"/>
                <a:gd name="connsiteX10" fmla="*/ 1501254 w 3985147"/>
                <a:gd name="connsiteY10" fmla="*/ 124290 h 2608182"/>
                <a:gd name="connsiteX11" fmla="*/ 1583141 w 3985147"/>
                <a:gd name="connsiteY11" fmla="*/ 178881 h 2608182"/>
                <a:gd name="connsiteX12" fmla="*/ 1665027 w 3985147"/>
                <a:gd name="connsiteY12" fmla="*/ 219824 h 2608182"/>
                <a:gd name="connsiteX13" fmla="*/ 1746914 w 3985147"/>
                <a:gd name="connsiteY13" fmla="*/ 233472 h 2608182"/>
                <a:gd name="connsiteX14" fmla="*/ 1924335 w 3985147"/>
                <a:gd name="connsiteY14" fmla="*/ 219824 h 2608182"/>
                <a:gd name="connsiteX15" fmla="*/ 2006221 w 3985147"/>
                <a:gd name="connsiteY15" fmla="*/ 192528 h 2608182"/>
                <a:gd name="connsiteX16" fmla="*/ 2088108 w 3985147"/>
                <a:gd name="connsiteY16" fmla="*/ 137937 h 2608182"/>
                <a:gd name="connsiteX17" fmla="*/ 2210938 w 3985147"/>
                <a:gd name="connsiteY17" fmla="*/ 69699 h 2608182"/>
                <a:gd name="connsiteX18" fmla="*/ 2251881 w 3985147"/>
                <a:gd name="connsiteY18" fmla="*/ 42403 h 2608182"/>
                <a:gd name="connsiteX19" fmla="*/ 2429302 w 3985147"/>
                <a:gd name="connsiteY19" fmla="*/ 1460 h 2608182"/>
                <a:gd name="connsiteX20" fmla="*/ 2852383 w 3985147"/>
                <a:gd name="connsiteY20" fmla="*/ 28755 h 2608182"/>
                <a:gd name="connsiteX21" fmla="*/ 2975212 w 3985147"/>
                <a:gd name="connsiteY21" fmla="*/ 83346 h 2608182"/>
                <a:gd name="connsiteX22" fmla="*/ 3016156 w 3985147"/>
                <a:gd name="connsiteY22" fmla="*/ 96994 h 2608182"/>
                <a:gd name="connsiteX23" fmla="*/ 3098042 w 3985147"/>
                <a:gd name="connsiteY23" fmla="*/ 137937 h 2608182"/>
                <a:gd name="connsiteX24" fmla="*/ 3138986 w 3985147"/>
                <a:gd name="connsiteY24" fmla="*/ 165233 h 2608182"/>
                <a:gd name="connsiteX25" fmla="*/ 3220872 w 3985147"/>
                <a:gd name="connsiteY25" fmla="*/ 192528 h 2608182"/>
                <a:gd name="connsiteX26" fmla="*/ 3302759 w 3985147"/>
                <a:gd name="connsiteY26" fmla="*/ 247119 h 2608182"/>
                <a:gd name="connsiteX27" fmla="*/ 3343702 w 3985147"/>
                <a:gd name="connsiteY27" fmla="*/ 260767 h 2608182"/>
                <a:gd name="connsiteX28" fmla="*/ 3384645 w 3985147"/>
                <a:gd name="connsiteY28" fmla="*/ 288063 h 2608182"/>
                <a:gd name="connsiteX29" fmla="*/ 3425589 w 3985147"/>
                <a:gd name="connsiteY29" fmla="*/ 301711 h 2608182"/>
                <a:gd name="connsiteX30" fmla="*/ 3466532 w 3985147"/>
                <a:gd name="connsiteY30" fmla="*/ 329006 h 2608182"/>
                <a:gd name="connsiteX31" fmla="*/ 3507475 w 3985147"/>
                <a:gd name="connsiteY31" fmla="*/ 342654 h 2608182"/>
                <a:gd name="connsiteX32" fmla="*/ 3589362 w 3985147"/>
                <a:gd name="connsiteY32" fmla="*/ 383597 h 2608182"/>
                <a:gd name="connsiteX33" fmla="*/ 3630305 w 3985147"/>
                <a:gd name="connsiteY33" fmla="*/ 424540 h 2608182"/>
                <a:gd name="connsiteX34" fmla="*/ 3712192 w 3985147"/>
                <a:gd name="connsiteY34" fmla="*/ 479131 h 2608182"/>
                <a:gd name="connsiteX35" fmla="*/ 3753135 w 3985147"/>
                <a:gd name="connsiteY35" fmla="*/ 520075 h 2608182"/>
                <a:gd name="connsiteX36" fmla="*/ 3794078 w 3985147"/>
                <a:gd name="connsiteY36" fmla="*/ 547370 h 2608182"/>
                <a:gd name="connsiteX37" fmla="*/ 3862317 w 3985147"/>
                <a:gd name="connsiteY37" fmla="*/ 629257 h 2608182"/>
                <a:gd name="connsiteX38" fmla="*/ 3889612 w 3985147"/>
                <a:gd name="connsiteY38" fmla="*/ 683848 h 2608182"/>
                <a:gd name="connsiteX39" fmla="*/ 3944203 w 3985147"/>
                <a:gd name="connsiteY39" fmla="*/ 765734 h 2608182"/>
                <a:gd name="connsiteX40" fmla="*/ 3971499 w 3985147"/>
                <a:gd name="connsiteY40" fmla="*/ 847621 h 2608182"/>
                <a:gd name="connsiteX41" fmla="*/ 3985147 w 3985147"/>
                <a:gd name="connsiteY41" fmla="*/ 970451 h 2608182"/>
                <a:gd name="connsiteX42" fmla="*/ 3971499 w 3985147"/>
                <a:gd name="connsiteY42" fmla="*/ 1229758 h 2608182"/>
                <a:gd name="connsiteX43" fmla="*/ 3916908 w 3985147"/>
                <a:gd name="connsiteY43" fmla="*/ 1352588 h 2608182"/>
                <a:gd name="connsiteX44" fmla="*/ 3875965 w 3985147"/>
                <a:gd name="connsiteY44" fmla="*/ 1366236 h 2608182"/>
                <a:gd name="connsiteX45" fmla="*/ 3835021 w 3985147"/>
                <a:gd name="connsiteY45" fmla="*/ 1393531 h 2608182"/>
                <a:gd name="connsiteX46" fmla="*/ 3794078 w 3985147"/>
                <a:gd name="connsiteY46" fmla="*/ 1407179 h 2608182"/>
                <a:gd name="connsiteX47" fmla="*/ 3753135 w 3985147"/>
                <a:gd name="connsiteY47" fmla="*/ 1434475 h 2608182"/>
                <a:gd name="connsiteX48" fmla="*/ 3385969 w 3985147"/>
                <a:gd name="connsiteY48" fmla="*/ 1461770 h 2608182"/>
                <a:gd name="connsiteX49" fmla="*/ 2960336 w 3985147"/>
                <a:gd name="connsiteY49" fmla="*/ 1352588 h 2608182"/>
                <a:gd name="connsiteX50" fmla="*/ 2511189 w 3985147"/>
                <a:gd name="connsiteY50" fmla="*/ 1489066 h 2608182"/>
                <a:gd name="connsiteX51" fmla="*/ 2456597 w 3985147"/>
                <a:gd name="connsiteY51" fmla="*/ 1502713 h 2608182"/>
                <a:gd name="connsiteX52" fmla="*/ 2415654 w 3985147"/>
                <a:gd name="connsiteY52" fmla="*/ 1530009 h 2608182"/>
                <a:gd name="connsiteX53" fmla="*/ 2320120 w 3985147"/>
                <a:gd name="connsiteY53" fmla="*/ 1570952 h 2608182"/>
                <a:gd name="connsiteX54" fmla="*/ 2224586 w 3985147"/>
                <a:gd name="connsiteY54" fmla="*/ 1625543 h 2608182"/>
                <a:gd name="connsiteX55" fmla="*/ 2169995 w 3985147"/>
                <a:gd name="connsiteY55" fmla="*/ 1666487 h 2608182"/>
                <a:gd name="connsiteX56" fmla="*/ 2088108 w 3985147"/>
                <a:gd name="connsiteY56" fmla="*/ 1693782 h 2608182"/>
                <a:gd name="connsiteX57" fmla="*/ 2006221 w 3985147"/>
                <a:gd name="connsiteY57" fmla="*/ 1762021 h 2608182"/>
                <a:gd name="connsiteX58" fmla="*/ 1965278 w 3985147"/>
                <a:gd name="connsiteY58" fmla="*/ 1789316 h 2608182"/>
                <a:gd name="connsiteX59" fmla="*/ 1897039 w 3985147"/>
                <a:gd name="connsiteY59" fmla="*/ 1843908 h 2608182"/>
                <a:gd name="connsiteX60" fmla="*/ 1869744 w 3985147"/>
                <a:gd name="connsiteY60" fmla="*/ 1884851 h 2608182"/>
                <a:gd name="connsiteX61" fmla="*/ 1828800 w 3985147"/>
                <a:gd name="connsiteY61" fmla="*/ 1912146 h 2608182"/>
                <a:gd name="connsiteX62" fmla="*/ 1733266 w 3985147"/>
                <a:gd name="connsiteY62" fmla="*/ 2034976 h 2608182"/>
                <a:gd name="connsiteX63" fmla="*/ 1678675 w 3985147"/>
                <a:gd name="connsiteY63" fmla="*/ 2116863 h 2608182"/>
                <a:gd name="connsiteX64" fmla="*/ 1624084 w 3985147"/>
                <a:gd name="connsiteY64" fmla="*/ 2198749 h 2608182"/>
                <a:gd name="connsiteX65" fmla="*/ 1596789 w 3985147"/>
                <a:gd name="connsiteY65" fmla="*/ 2239693 h 2608182"/>
                <a:gd name="connsiteX66" fmla="*/ 1555845 w 3985147"/>
                <a:gd name="connsiteY66" fmla="*/ 2280636 h 2608182"/>
                <a:gd name="connsiteX67" fmla="*/ 1528550 w 3985147"/>
                <a:gd name="connsiteY67" fmla="*/ 2321579 h 2608182"/>
                <a:gd name="connsiteX68" fmla="*/ 1392450 w 3985147"/>
                <a:gd name="connsiteY68" fmla="*/ 2458057 h 2608182"/>
                <a:gd name="connsiteX69" fmla="*/ 1159777 w 3985147"/>
                <a:gd name="connsiteY69" fmla="*/ 2553591 h 2608182"/>
                <a:gd name="connsiteX70" fmla="*/ 941978 w 3985147"/>
                <a:gd name="connsiteY70" fmla="*/ 2608182 h 2608182"/>
                <a:gd name="connsiteX71" fmla="*/ 736980 w 3985147"/>
                <a:gd name="connsiteY71" fmla="*/ 2485352 h 2608182"/>
                <a:gd name="connsiteX72" fmla="*/ 614150 w 3985147"/>
                <a:gd name="connsiteY72" fmla="*/ 2376170 h 2608182"/>
                <a:gd name="connsiteX73" fmla="*/ 586854 w 3985147"/>
                <a:gd name="connsiteY73" fmla="*/ 2335227 h 2608182"/>
                <a:gd name="connsiteX74" fmla="*/ 545911 w 3985147"/>
                <a:gd name="connsiteY74" fmla="*/ 2307931 h 2608182"/>
                <a:gd name="connsiteX75" fmla="*/ 518615 w 3985147"/>
                <a:gd name="connsiteY75" fmla="*/ 2266988 h 2608182"/>
                <a:gd name="connsiteX76" fmla="*/ 464024 w 3985147"/>
                <a:gd name="connsiteY76" fmla="*/ 2144158 h 2608182"/>
                <a:gd name="connsiteX77" fmla="*/ 423081 w 3985147"/>
                <a:gd name="connsiteY77" fmla="*/ 2048624 h 2608182"/>
                <a:gd name="connsiteX78" fmla="*/ 395786 w 3985147"/>
                <a:gd name="connsiteY78" fmla="*/ 2007681 h 2608182"/>
                <a:gd name="connsiteX79" fmla="*/ 368490 w 3985147"/>
                <a:gd name="connsiteY79" fmla="*/ 1925794 h 2608182"/>
                <a:gd name="connsiteX80" fmla="*/ 286603 w 3985147"/>
                <a:gd name="connsiteY80" fmla="*/ 1802964 h 2608182"/>
                <a:gd name="connsiteX81" fmla="*/ 232012 w 3985147"/>
                <a:gd name="connsiteY81" fmla="*/ 1721078 h 2608182"/>
                <a:gd name="connsiteX82" fmla="*/ 191069 w 3985147"/>
                <a:gd name="connsiteY82" fmla="*/ 1680134 h 2608182"/>
                <a:gd name="connsiteX83" fmla="*/ 136478 w 3985147"/>
                <a:gd name="connsiteY83" fmla="*/ 1598248 h 2608182"/>
                <a:gd name="connsiteX84" fmla="*/ 122830 w 3985147"/>
                <a:gd name="connsiteY84" fmla="*/ 1557305 h 2608182"/>
                <a:gd name="connsiteX85" fmla="*/ 68239 w 3985147"/>
                <a:gd name="connsiteY85" fmla="*/ 1475418 h 2608182"/>
                <a:gd name="connsiteX86" fmla="*/ 40944 w 3985147"/>
                <a:gd name="connsiteY86" fmla="*/ 1434475 h 2608182"/>
                <a:gd name="connsiteX87" fmla="*/ 13648 w 3985147"/>
                <a:gd name="connsiteY87" fmla="*/ 1352588 h 2608182"/>
                <a:gd name="connsiteX88" fmla="*/ 0 w 3985147"/>
                <a:gd name="connsiteY88" fmla="*/ 1311645 h 2608182"/>
                <a:gd name="connsiteX89" fmla="*/ 13648 w 3985147"/>
                <a:gd name="connsiteY89" fmla="*/ 1038690 h 2608182"/>
                <a:gd name="connsiteX90" fmla="*/ 27296 w 3985147"/>
                <a:gd name="connsiteY90" fmla="*/ 997746 h 2608182"/>
                <a:gd name="connsiteX91" fmla="*/ 68239 w 3985147"/>
                <a:gd name="connsiteY91" fmla="*/ 970451 h 2608182"/>
                <a:gd name="connsiteX92" fmla="*/ 95535 w 3985147"/>
                <a:gd name="connsiteY92" fmla="*/ 929508 h 2608182"/>
                <a:gd name="connsiteX93" fmla="*/ 109183 w 3985147"/>
                <a:gd name="connsiteY93" fmla="*/ 888564 h 2608182"/>
                <a:gd name="connsiteX94" fmla="*/ 150126 w 3985147"/>
                <a:gd name="connsiteY94" fmla="*/ 861269 h 2608182"/>
                <a:gd name="connsiteX95" fmla="*/ 177421 w 3985147"/>
                <a:gd name="connsiteY95" fmla="*/ 779382 h 2608182"/>
                <a:gd name="connsiteX96" fmla="*/ 259308 w 3985147"/>
                <a:gd name="connsiteY96" fmla="*/ 724791 h 2608182"/>
                <a:gd name="connsiteX97" fmla="*/ 286603 w 3985147"/>
                <a:gd name="connsiteY97" fmla="*/ 683848 h 2608182"/>
                <a:gd name="connsiteX98" fmla="*/ 327547 w 3985147"/>
                <a:gd name="connsiteY98" fmla="*/ 656552 h 2608182"/>
                <a:gd name="connsiteX99" fmla="*/ 313899 w 3985147"/>
                <a:gd name="connsiteY99" fmla="*/ 683848 h 2608182"/>
                <a:gd name="connsiteX0" fmla="*/ 313899 w 3985147"/>
                <a:gd name="connsiteY0" fmla="*/ 683848 h 2608182"/>
                <a:gd name="connsiteX1" fmla="*/ 313899 w 3985147"/>
                <a:gd name="connsiteY1" fmla="*/ 683848 h 2608182"/>
                <a:gd name="connsiteX2" fmla="*/ 368490 w 3985147"/>
                <a:gd name="connsiteY2" fmla="*/ 574666 h 2608182"/>
                <a:gd name="connsiteX3" fmla="*/ 436351 w 3985147"/>
                <a:gd name="connsiteY3" fmla="*/ 383597 h 2608182"/>
                <a:gd name="connsiteX4" fmla="*/ 517764 w 3985147"/>
                <a:gd name="connsiteY4" fmla="*/ 233472 h 2608182"/>
                <a:gd name="connsiteX5" fmla="*/ 858200 w 3985147"/>
                <a:gd name="connsiteY5" fmla="*/ 1461 h 2608182"/>
                <a:gd name="connsiteX6" fmla="*/ 1255595 w 3985147"/>
                <a:gd name="connsiteY6" fmla="*/ 28755 h 2608182"/>
                <a:gd name="connsiteX7" fmla="*/ 1107077 w 3985147"/>
                <a:gd name="connsiteY7" fmla="*/ 1460 h 2608182"/>
                <a:gd name="connsiteX8" fmla="*/ 1378424 w 3985147"/>
                <a:gd name="connsiteY8" fmla="*/ 69699 h 2608182"/>
                <a:gd name="connsiteX9" fmla="*/ 1419368 w 3985147"/>
                <a:gd name="connsiteY9" fmla="*/ 96994 h 2608182"/>
                <a:gd name="connsiteX10" fmla="*/ 1501254 w 3985147"/>
                <a:gd name="connsiteY10" fmla="*/ 124290 h 2608182"/>
                <a:gd name="connsiteX11" fmla="*/ 1583141 w 3985147"/>
                <a:gd name="connsiteY11" fmla="*/ 178881 h 2608182"/>
                <a:gd name="connsiteX12" fmla="*/ 1665027 w 3985147"/>
                <a:gd name="connsiteY12" fmla="*/ 219824 h 2608182"/>
                <a:gd name="connsiteX13" fmla="*/ 1746914 w 3985147"/>
                <a:gd name="connsiteY13" fmla="*/ 233472 h 2608182"/>
                <a:gd name="connsiteX14" fmla="*/ 1924335 w 3985147"/>
                <a:gd name="connsiteY14" fmla="*/ 219824 h 2608182"/>
                <a:gd name="connsiteX15" fmla="*/ 2006221 w 3985147"/>
                <a:gd name="connsiteY15" fmla="*/ 192528 h 2608182"/>
                <a:gd name="connsiteX16" fmla="*/ 2088108 w 3985147"/>
                <a:gd name="connsiteY16" fmla="*/ 137937 h 2608182"/>
                <a:gd name="connsiteX17" fmla="*/ 2210938 w 3985147"/>
                <a:gd name="connsiteY17" fmla="*/ 69699 h 2608182"/>
                <a:gd name="connsiteX18" fmla="*/ 2251881 w 3985147"/>
                <a:gd name="connsiteY18" fmla="*/ 42403 h 2608182"/>
                <a:gd name="connsiteX19" fmla="*/ 2429302 w 3985147"/>
                <a:gd name="connsiteY19" fmla="*/ 1460 h 2608182"/>
                <a:gd name="connsiteX20" fmla="*/ 2852383 w 3985147"/>
                <a:gd name="connsiteY20" fmla="*/ 28755 h 2608182"/>
                <a:gd name="connsiteX21" fmla="*/ 2975212 w 3985147"/>
                <a:gd name="connsiteY21" fmla="*/ 83346 h 2608182"/>
                <a:gd name="connsiteX22" fmla="*/ 3016156 w 3985147"/>
                <a:gd name="connsiteY22" fmla="*/ 96994 h 2608182"/>
                <a:gd name="connsiteX23" fmla="*/ 3098042 w 3985147"/>
                <a:gd name="connsiteY23" fmla="*/ 137937 h 2608182"/>
                <a:gd name="connsiteX24" fmla="*/ 3138986 w 3985147"/>
                <a:gd name="connsiteY24" fmla="*/ 165233 h 2608182"/>
                <a:gd name="connsiteX25" fmla="*/ 3220872 w 3985147"/>
                <a:gd name="connsiteY25" fmla="*/ 192528 h 2608182"/>
                <a:gd name="connsiteX26" fmla="*/ 3302759 w 3985147"/>
                <a:gd name="connsiteY26" fmla="*/ 247119 h 2608182"/>
                <a:gd name="connsiteX27" fmla="*/ 3343702 w 3985147"/>
                <a:gd name="connsiteY27" fmla="*/ 260767 h 2608182"/>
                <a:gd name="connsiteX28" fmla="*/ 3384645 w 3985147"/>
                <a:gd name="connsiteY28" fmla="*/ 288063 h 2608182"/>
                <a:gd name="connsiteX29" fmla="*/ 3425589 w 3985147"/>
                <a:gd name="connsiteY29" fmla="*/ 301711 h 2608182"/>
                <a:gd name="connsiteX30" fmla="*/ 3466532 w 3985147"/>
                <a:gd name="connsiteY30" fmla="*/ 329006 h 2608182"/>
                <a:gd name="connsiteX31" fmla="*/ 3507475 w 3985147"/>
                <a:gd name="connsiteY31" fmla="*/ 342654 h 2608182"/>
                <a:gd name="connsiteX32" fmla="*/ 3589362 w 3985147"/>
                <a:gd name="connsiteY32" fmla="*/ 383597 h 2608182"/>
                <a:gd name="connsiteX33" fmla="*/ 3630305 w 3985147"/>
                <a:gd name="connsiteY33" fmla="*/ 424540 h 2608182"/>
                <a:gd name="connsiteX34" fmla="*/ 3712192 w 3985147"/>
                <a:gd name="connsiteY34" fmla="*/ 479131 h 2608182"/>
                <a:gd name="connsiteX35" fmla="*/ 3753135 w 3985147"/>
                <a:gd name="connsiteY35" fmla="*/ 520075 h 2608182"/>
                <a:gd name="connsiteX36" fmla="*/ 3794078 w 3985147"/>
                <a:gd name="connsiteY36" fmla="*/ 547370 h 2608182"/>
                <a:gd name="connsiteX37" fmla="*/ 3862317 w 3985147"/>
                <a:gd name="connsiteY37" fmla="*/ 629257 h 2608182"/>
                <a:gd name="connsiteX38" fmla="*/ 3889612 w 3985147"/>
                <a:gd name="connsiteY38" fmla="*/ 683848 h 2608182"/>
                <a:gd name="connsiteX39" fmla="*/ 3944203 w 3985147"/>
                <a:gd name="connsiteY39" fmla="*/ 765734 h 2608182"/>
                <a:gd name="connsiteX40" fmla="*/ 3971499 w 3985147"/>
                <a:gd name="connsiteY40" fmla="*/ 847621 h 2608182"/>
                <a:gd name="connsiteX41" fmla="*/ 3985147 w 3985147"/>
                <a:gd name="connsiteY41" fmla="*/ 970451 h 2608182"/>
                <a:gd name="connsiteX42" fmla="*/ 3971499 w 3985147"/>
                <a:gd name="connsiteY42" fmla="*/ 1229758 h 2608182"/>
                <a:gd name="connsiteX43" fmla="*/ 3916908 w 3985147"/>
                <a:gd name="connsiteY43" fmla="*/ 1352588 h 2608182"/>
                <a:gd name="connsiteX44" fmla="*/ 3875965 w 3985147"/>
                <a:gd name="connsiteY44" fmla="*/ 1366236 h 2608182"/>
                <a:gd name="connsiteX45" fmla="*/ 3835021 w 3985147"/>
                <a:gd name="connsiteY45" fmla="*/ 1393531 h 2608182"/>
                <a:gd name="connsiteX46" fmla="*/ 3794078 w 3985147"/>
                <a:gd name="connsiteY46" fmla="*/ 1407179 h 2608182"/>
                <a:gd name="connsiteX47" fmla="*/ 3753135 w 3985147"/>
                <a:gd name="connsiteY47" fmla="*/ 1434475 h 2608182"/>
                <a:gd name="connsiteX48" fmla="*/ 3385969 w 3985147"/>
                <a:gd name="connsiteY48" fmla="*/ 1461770 h 2608182"/>
                <a:gd name="connsiteX49" fmla="*/ 2960336 w 3985147"/>
                <a:gd name="connsiteY49" fmla="*/ 1352588 h 2608182"/>
                <a:gd name="connsiteX50" fmla="*/ 2511189 w 3985147"/>
                <a:gd name="connsiteY50" fmla="*/ 1489066 h 2608182"/>
                <a:gd name="connsiteX51" fmla="*/ 2456597 w 3985147"/>
                <a:gd name="connsiteY51" fmla="*/ 1502713 h 2608182"/>
                <a:gd name="connsiteX52" fmla="*/ 2415654 w 3985147"/>
                <a:gd name="connsiteY52" fmla="*/ 1530009 h 2608182"/>
                <a:gd name="connsiteX53" fmla="*/ 2320120 w 3985147"/>
                <a:gd name="connsiteY53" fmla="*/ 1570952 h 2608182"/>
                <a:gd name="connsiteX54" fmla="*/ 2224586 w 3985147"/>
                <a:gd name="connsiteY54" fmla="*/ 1625543 h 2608182"/>
                <a:gd name="connsiteX55" fmla="*/ 2169995 w 3985147"/>
                <a:gd name="connsiteY55" fmla="*/ 1666487 h 2608182"/>
                <a:gd name="connsiteX56" fmla="*/ 2088108 w 3985147"/>
                <a:gd name="connsiteY56" fmla="*/ 1693782 h 2608182"/>
                <a:gd name="connsiteX57" fmla="*/ 2006221 w 3985147"/>
                <a:gd name="connsiteY57" fmla="*/ 1762021 h 2608182"/>
                <a:gd name="connsiteX58" fmla="*/ 1965278 w 3985147"/>
                <a:gd name="connsiteY58" fmla="*/ 1789316 h 2608182"/>
                <a:gd name="connsiteX59" fmla="*/ 1897039 w 3985147"/>
                <a:gd name="connsiteY59" fmla="*/ 1843908 h 2608182"/>
                <a:gd name="connsiteX60" fmla="*/ 1869744 w 3985147"/>
                <a:gd name="connsiteY60" fmla="*/ 1884851 h 2608182"/>
                <a:gd name="connsiteX61" fmla="*/ 1828800 w 3985147"/>
                <a:gd name="connsiteY61" fmla="*/ 1912146 h 2608182"/>
                <a:gd name="connsiteX62" fmla="*/ 1733266 w 3985147"/>
                <a:gd name="connsiteY62" fmla="*/ 2034976 h 2608182"/>
                <a:gd name="connsiteX63" fmla="*/ 1678675 w 3985147"/>
                <a:gd name="connsiteY63" fmla="*/ 2116863 h 2608182"/>
                <a:gd name="connsiteX64" fmla="*/ 1624084 w 3985147"/>
                <a:gd name="connsiteY64" fmla="*/ 2198749 h 2608182"/>
                <a:gd name="connsiteX65" fmla="*/ 1596789 w 3985147"/>
                <a:gd name="connsiteY65" fmla="*/ 2239693 h 2608182"/>
                <a:gd name="connsiteX66" fmla="*/ 1555845 w 3985147"/>
                <a:gd name="connsiteY66" fmla="*/ 2280636 h 2608182"/>
                <a:gd name="connsiteX67" fmla="*/ 1528550 w 3985147"/>
                <a:gd name="connsiteY67" fmla="*/ 2321579 h 2608182"/>
                <a:gd name="connsiteX68" fmla="*/ 1392450 w 3985147"/>
                <a:gd name="connsiteY68" fmla="*/ 2458057 h 2608182"/>
                <a:gd name="connsiteX69" fmla="*/ 1159777 w 3985147"/>
                <a:gd name="connsiteY69" fmla="*/ 2553591 h 2608182"/>
                <a:gd name="connsiteX70" fmla="*/ 941978 w 3985147"/>
                <a:gd name="connsiteY70" fmla="*/ 2608182 h 2608182"/>
                <a:gd name="connsiteX71" fmla="*/ 736980 w 3985147"/>
                <a:gd name="connsiteY71" fmla="*/ 2512648 h 2608182"/>
                <a:gd name="connsiteX72" fmla="*/ 614150 w 3985147"/>
                <a:gd name="connsiteY72" fmla="*/ 2376170 h 2608182"/>
                <a:gd name="connsiteX73" fmla="*/ 586854 w 3985147"/>
                <a:gd name="connsiteY73" fmla="*/ 2335227 h 2608182"/>
                <a:gd name="connsiteX74" fmla="*/ 545911 w 3985147"/>
                <a:gd name="connsiteY74" fmla="*/ 2307931 h 2608182"/>
                <a:gd name="connsiteX75" fmla="*/ 518615 w 3985147"/>
                <a:gd name="connsiteY75" fmla="*/ 2266988 h 2608182"/>
                <a:gd name="connsiteX76" fmla="*/ 464024 w 3985147"/>
                <a:gd name="connsiteY76" fmla="*/ 2144158 h 2608182"/>
                <a:gd name="connsiteX77" fmla="*/ 423081 w 3985147"/>
                <a:gd name="connsiteY77" fmla="*/ 2048624 h 2608182"/>
                <a:gd name="connsiteX78" fmla="*/ 395786 w 3985147"/>
                <a:gd name="connsiteY78" fmla="*/ 2007681 h 2608182"/>
                <a:gd name="connsiteX79" fmla="*/ 368490 w 3985147"/>
                <a:gd name="connsiteY79" fmla="*/ 1925794 h 2608182"/>
                <a:gd name="connsiteX80" fmla="*/ 286603 w 3985147"/>
                <a:gd name="connsiteY80" fmla="*/ 1802964 h 2608182"/>
                <a:gd name="connsiteX81" fmla="*/ 232012 w 3985147"/>
                <a:gd name="connsiteY81" fmla="*/ 1721078 h 2608182"/>
                <a:gd name="connsiteX82" fmla="*/ 191069 w 3985147"/>
                <a:gd name="connsiteY82" fmla="*/ 1680134 h 2608182"/>
                <a:gd name="connsiteX83" fmla="*/ 136478 w 3985147"/>
                <a:gd name="connsiteY83" fmla="*/ 1598248 h 2608182"/>
                <a:gd name="connsiteX84" fmla="*/ 122830 w 3985147"/>
                <a:gd name="connsiteY84" fmla="*/ 1557305 h 2608182"/>
                <a:gd name="connsiteX85" fmla="*/ 68239 w 3985147"/>
                <a:gd name="connsiteY85" fmla="*/ 1475418 h 2608182"/>
                <a:gd name="connsiteX86" fmla="*/ 40944 w 3985147"/>
                <a:gd name="connsiteY86" fmla="*/ 1434475 h 2608182"/>
                <a:gd name="connsiteX87" fmla="*/ 13648 w 3985147"/>
                <a:gd name="connsiteY87" fmla="*/ 1352588 h 2608182"/>
                <a:gd name="connsiteX88" fmla="*/ 0 w 3985147"/>
                <a:gd name="connsiteY88" fmla="*/ 1311645 h 2608182"/>
                <a:gd name="connsiteX89" fmla="*/ 13648 w 3985147"/>
                <a:gd name="connsiteY89" fmla="*/ 1038690 h 2608182"/>
                <a:gd name="connsiteX90" fmla="*/ 27296 w 3985147"/>
                <a:gd name="connsiteY90" fmla="*/ 997746 h 2608182"/>
                <a:gd name="connsiteX91" fmla="*/ 68239 w 3985147"/>
                <a:gd name="connsiteY91" fmla="*/ 970451 h 2608182"/>
                <a:gd name="connsiteX92" fmla="*/ 95535 w 3985147"/>
                <a:gd name="connsiteY92" fmla="*/ 929508 h 2608182"/>
                <a:gd name="connsiteX93" fmla="*/ 109183 w 3985147"/>
                <a:gd name="connsiteY93" fmla="*/ 888564 h 2608182"/>
                <a:gd name="connsiteX94" fmla="*/ 150126 w 3985147"/>
                <a:gd name="connsiteY94" fmla="*/ 861269 h 2608182"/>
                <a:gd name="connsiteX95" fmla="*/ 177421 w 3985147"/>
                <a:gd name="connsiteY95" fmla="*/ 779382 h 2608182"/>
                <a:gd name="connsiteX96" fmla="*/ 259308 w 3985147"/>
                <a:gd name="connsiteY96" fmla="*/ 724791 h 2608182"/>
                <a:gd name="connsiteX97" fmla="*/ 286603 w 3985147"/>
                <a:gd name="connsiteY97" fmla="*/ 683848 h 2608182"/>
                <a:gd name="connsiteX98" fmla="*/ 327547 w 3985147"/>
                <a:gd name="connsiteY98" fmla="*/ 656552 h 2608182"/>
                <a:gd name="connsiteX99" fmla="*/ 313899 w 3985147"/>
                <a:gd name="connsiteY99" fmla="*/ 683848 h 2608182"/>
                <a:gd name="connsiteX0" fmla="*/ 313899 w 3985147"/>
                <a:gd name="connsiteY0" fmla="*/ 683848 h 2594534"/>
                <a:gd name="connsiteX1" fmla="*/ 313899 w 3985147"/>
                <a:gd name="connsiteY1" fmla="*/ 683848 h 2594534"/>
                <a:gd name="connsiteX2" fmla="*/ 368490 w 3985147"/>
                <a:gd name="connsiteY2" fmla="*/ 574666 h 2594534"/>
                <a:gd name="connsiteX3" fmla="*/ 436351 w 3985147"/>
                <a:gd name="connsiteY3" fmla="*/ 383597 h 2594534"/>
                <a:gd name="connsiteX4" fmla="*/ 517764 w 3985147"/>
                <a:gd name="connsiteY4" fmla="*/ 233472 h 2594534"/>
                <a:gd name="connsiteX5" fmla="*/ 858200 w 3985147"/>
                <a:gd name="connsiteY5" fmla="*/ 1461 h 2594534"/>
                <a:gd name="connsiteX6" fmla="*/ 1255595 w 3985147"/>
                <a:gd name="connsiteY6" fmla="*/ 28755 h 2594534"/>
                <a:gd name="connsiteX7" fmla="*/ 1107077 w 3985147"/>
                <a:gd name="connsiteY7" fmla="*/ 1460 h 2594534"/>
                <a:gd name="connsiteX8" fmla="*/ 1378424 w 3985147"/>
                <a:gd name="connsiteY8" fmla="*/ 69699 h 2594534"/>
                <a:gd name="connsiteX9" fmla="*/ 1419368 w 3985147"/>
                <a:gd name="connsiteY9" fmla="*/ 96994 h 2594534"/>
                <a:gd name="connsiteX10" fmla="*/ 1501254 w 3985147"/>
                <a:gd name="connsiteY10" fmla="*/ 124290 h 2594534"/>
                <a:gd name="connsiteX11" fmla="*/ 1583141 w 3985147"/>
                <a:gd name="connsiteY11" fmla="*/ 178881 h 2594534"/>
                <a:gd name="connsiteX12" fmla="*/ 1665027 w 3985147"/>
                <a:gd name="connsiteY12" fmla="*/ 219824 h 2594534"/>
                <a:gd name="connsiteX13" fmla="*/ 1746914 w 3985147"/>
                <a:gd name="connsiteY13" fmla="*/ 233472 h 2594534"/>
                <a:gd name="connsiteX14" fmla="*/ 1924335 w 3985147"/>
                <a:gd name="connsiteY14" fmla="*/ 219824 h 2594534"/>
                <a:gd name="connsiteX15" fmla="*/ 2006221 w 3985147"/>
                <a:gd name="connsiteY15" fmla="*/ 192528 h 2594534"/>
                <a:gd name="connsiteX16" fmla="*/ 2088108 w 3985147"/>
                <a:gd name="connsiteY16" fmla="*/ 137937 h 2594534"/>
                <a:gd name="connsiteX17" fmla="*/ 2210938 w 3985147"/>
                <a:gd name="connsiteY17" fmla="*/ 69699 h 2594534"/>
                <a:gd name="connsiteX18" fmla="*/ 2251881 w 3985147"/>
                <a:gd name="connsiteY18" fmla="*/ 42403 h 2594534"/>
                <a:gd name="connsiteX19" fmla="*/ 2429302 w 3985147"/>
                <a:gd name="connsiteY19" fmla="*/ 1460 h 2594534"/>
                <a:gd name="connsiteX20" fmla="*/ 2852383 w 3985147"/>
                <a:gd name="connsiteY20" fmla="*/ 28755 h 2594534"/>
                <a:gd name="connsiteX21" fmla="*/ 2975212 w 3985147"/>
                <a:gd name="connsiteY21" fmla="*/ 83346 h 2594534"/>
                <a:gd name="connsiteX22" fmla="*/ 3016156 w 3985147"/>
                <a:gd name="connsiteY22" fmla="*/ 96994 h 2594534"/>
                <a:gd name="connsiteX23" fmla="*/ 3098042 w 3985147"/>
                <a:gd name="connsiteY23" fmla="*/ 137937 h 2594534"/>
                <a:gd name="connsiteX24" fmla="*/ 3138986 w 3985147"/>
                <a:gd name="connsiteY24" fmla="*/ 165233 h 2594534"/>
                <a:gd name="connsiteX25" fmla="*/ 3220872 w 3985147"/>
                <a:gd name="connsiteY25" fmla="*/ 192528 h 2594534"/>
                <a:gd name="connsiteX26" fmla="*/ 3302759 w 3985147"/>
                <a:gd name="connsiteY26" fmla="*/ 247119 h 2594534"/>
                <a:gd name="connsiteX27" fmla="*/ 3343702 w 3985147"/>
                <a:gd name="connsiteY27" fmla="*/ 260767 h 2594534"/>
                <a:gd name="connsiteX28" fmla="*/ 3384645 w 3985147"/>
                <a:gd name="connsiteY28" fmla="*/ 288063 h 2594534"/>
                <a:gd name="connsiteX29" fmla="*/ 3425589 w 3985147"/>
                <a:gd name="connsiteY29" fmla="*/ 301711 h 2594534"/>
                <a:gd name="connsiteX30" fmla="*/ 3466532 w 3985147"/>
                <a:gd name="connsiteY30" fmla="*/ 329006 h 2594534"/>
                <a:gd name="connsiteX31" fmla="*/ 3507475 w 3985147"/>
                <a:gd name="connsiteY31" fmla="*/ 342654 h 2594534"/>
                <a:gd name="connsiteX32" fmla="*/ 3589362 w 3985147"/>
                <a:gd name="connsiteY32" fmla="*/ 383597 h 2594534"/>
                <a:gd name="connsiteX33" fmla="*/ 3630305 w 3985147"/>
                <a:gd name="connsiteY33" fmla="*/ 424540 h 2594534"/>
                <a:gd name="connsiteX34" fmla="*/ 3712192 w 3985147"/>
                <a:gd name="connsiteY34" fmla="*/ 479131 h 2594534"/>
                <a:gd name="connsiteX35" fmla="*/ 3753135 w 3985147"/>
                <a:gd name="connsiteY35" fmla="*/ 520075 h 2594534"/>
                <a:gd name="connsiteX36" fmla="*/ 3794078 w 3985147"/>
                <a:gd name="connsiteY36" fmla="*/ 547370 h 2594534"/>
                <a:gd name="connsiteX37" fmla="*/ 3862317 w 3985147"/>
                <a:gd name="connsiteY37" fmla="*/ 629257 h 2594534"/>
                <a:gd name="connsiteX38" fmla="*/ 3889612 w 3985147"/>
                <a:gd name="connsiteY38" fmla="*/ 683848 h 2594534"/>
                <a:gd name="connsiteX39" fmla="*/ 3944203 w 3985147"/>
                <a:gd name="connsiteY39" fmla="*/ 765734 h 2594534"/>
                <a:gd name="connsiteX40" fmla="*/ 3971499 w 3985147"/>
                <a:gd name="connsiteY40" fmla="*/ 847621 h 2594534"/>
                <a:gd name="connsiteX41" fmla="*/ 3985147 w 3985147"/>
                <a:gd name="connsiteY41" fmla="*/ 970451 h 2594534"/>
                <a:gd name="connsiteX42" fmla="*/ 3971499 w 3985147"/>
                <a:gd name="connsiteY42" fmla="*/ 1229758 h 2594534"/>
                <a:gd name="connsiteX43" fmla="*/ 3916908 w 3985147"/>
                <a:gd name="connsiteY43" fmla="*/ 1352588 h 2594534"/>
                <a:gd name="connsiteX44" fmla="*/ 3875965 w 3985147"/>
                <a:gd name="connsiteY44" fmla="*/ 1366236 h 2594534"/>
                <a:gd name="connsiteX45" fmla="*/ 3835021 w 3985147"/>
                <a:gd name="connsiteY45" fmla="*/ 1393531 h 2594534"/>
                <a:gd name="connsiteX46" fmla="*/ 3794078 w 3985147"/>
                <a:gd name="connsiteY46" fmla="*/ 1407179 h 2594534"/>
                <a:gd name="connsiteX47" fmla="*/ 3753135 w 3985147"/>
                <a:gd name="connsiteY47" fmla="*/ 1434475 h 2594534"/>
                <a:gd name="connsiteX48" fmla="*/ 3385969 w 3985147"/>
                <a:gd name="connsiteY48" fmla="*/ 1461770 h 2594534"/>
                <a:gd name="connsiteX49" fmla="*/ 2960336 w 3985147"/>
                <a:gd name="connsiteY49" fmla="*/ 1352588 h 2594534"/>
                <a:gd name="connsiteX50" fmla="*/ 2511189 w 3985147"/>
                <a:gd name="connsiteY50" fmla="*/ 1489066 h 2594534"/>
                <a:gd name="connsiteX51" fmla="*/ 2456597 w 3985147"/>
                <a:gd name="connsiteY51" fmla="*/ 1502713 h 2594534"/>
                <a:gd name="connsiteX52" fmla="*/ 2415654 w 3985147"/>
                <a:gd name="connsiteY52" fmla="*/ 1530009 h 2594534"/>
                <a:gd name="connsiteX53" fmla="*/ 2320120 w 3985147"/>
                <a:gd name="connsiteY53" fmla="*/ 1570952 h 2594534"/>
                <a:gd name="connsiteX54" fmla="*/ 2224586 w 3985147"/>
                <a:gd name="connsiteY54" fmla="*/ 1625543 h 2594534"/>
                <a:gd name="connsiteX55" fmla="*/ 2169995 w 3985147"/>
                <a:gd name="connsiteY55" fmla="*/ 1666487 h 2594534"/>
                <a:gd name="connsiteX56" fmla="*/ 2088108 w 3985147"/>
                <a:gd name="connsiteY56" fmla="*/ 1693782 h 2594534"/>
                <a:gd name="connsiteX57" fmla="*/ 2006221 w 3985147"/>
                <a:gd name="connsiteY57" fmla="*/ 1762021 h 2594534"/>
                <a:gd name="connsiteX58" fmla="*/ 1965278 w 3985147"/>
                <a:gd name="connsiteY58" fmla="*/ 1789316 h 2594534"/>
                <a:gd name="connsiteX59" fmla="*/ 1897039 w 3985147"/>
                <a:gd name="connsiteY59" fmla="*/ 1843908 h 2594534"/>
                <a:gd name="connsiteX60" fmla="*/ 1869744 w 3985147"/>
                <a:gd name="connsiteY60" fmla="*/ 1884851 h 2594534"/>
                <a:gd name="connsiteX61" fmla="*/ 1828800 w 3985147"/>
                <a:gd name="connsiteY61" fmla="*/ 1912146 h 2594534"/>
                <a:gd name="connsiteX62" fmla="*/ 1733266 w 3985147"/>
                <a:gd name="connsiteY62" fmla="*/ 2034976 h 2594534"/>
                <a:gd name="connsiteX63" fmla="*/ 1678675 w 3985147"/>
                <a:gd name="connsiteY63" fmla="*/ 2116863 h 2594534"/>
                <a:gd name="connsiteX64" fmla="*/ 1624084 w 3985147"/>
                <a:gd name="connsiteY64" fmla="*/ 2198749 h 2594534"/>
                <a:gd name="connsiteX65" fmla="*/ 1596789 w 3985147"/>
                <a:gd name="connsiteY65" fmla="*/ 2239693 h 2594534"/>
                <a:gd name="connsiteX66" fmla="*/ 1555845 w 3985147"/>
                <a:gd name="connsiteY66" fmla="*/ 2280636 h 2594534"/>
                <a:gd name="connsiteX67" fmla="*/ 1528550 w 3985147"/>
                <a:gd name="connsiteY67" fmla="*/ 2321579 h 2594534"/>
                <a:gd name="connsiteX68" fmla="*/ 1392450 w 3985147"/>
                <a:gd name="connsiteY68" fmla="*/ 2458057 h 2594534"/>
                <a:gd name="connsiteX69" fmla="*/ 1159777 w 3985147"/>
                <a:gd name="connsiteY69" fmla="*/ 2553591 h 2594534"/>
                <a:gd name="connsiteX70" fmla="*/ 982638 w 3985147"/>
                <a:gd name="connsiteY70" fmla="*/ 2594534 h 2594534"/>
                <a:gd name="connsiteX71" fmla="*/ 736980 w 3985147"/>
                <a:gd name="connsiteY71" fmla="*/ 2512648 h 2594534"/>
                <a:gd name="connsiteX72" fmla="*/ 614150 w 3985147"/>
                <a:gd name="connsiteY72" fmla="*/ 2376170 h 2594534"/>
                <a:gd name="connsiteX73" fmla="*/ 586854 w 3985147"/>
                <a:gd name="connsiteY73" fmla="*/ 2335227 h 2594534"/>
                <a:gd name="connsiteX74" fmla="*/ 545911 w 3985147"/>
                <a:gd name="connsiteY74" fmla="*/ 2307931 h 2594534"/>
                <a:gd name="connsiteX75" fmla="*/ 518615 w 3985147"/>
                <a:gd name="connsiteY75" fmla="*/ 2266988 h 2594534"/>
                <a:gd name="connsiteX76" fmla="*/ 464024 w 3985147"/>
                <a:gd name="connsiteY76" fmla="*/ 2144158 h 2594534"/>
                <a:gd name="connsiteX77" fmla="*/ 423081 w 3985147"/>
                <a:gd name="connsiteY77" fmla="*/ 2048624 h 2594534"/>
                <a:gd name="connsiteX78" fmla="*/ 395786 w 3985147"/>
                <a:gd name="connsiteY78" fmla="*/ 2007681 h 2594534"/>
                <a:gd name="connsiteX79" fmla="*/ 368490 w 3985147"/>
                <a:gd name="connsiteY79" fmla="*/ 1925794 h 2594534"/>
                <a:gd name="connsiteX80" fmla="*/ 286603 w 3985147"/>
                <a:gd name="connsiteY80" fmla="*/ 1802964 h 2594534"/>
                <a:gd name="connsiteX81" fmla="*/ 232012 w 3985147"/>
                <a:gd name="connsiteY81" fmla="*/ 1721078 h 2594534"/>
                <a:gd name="connsiteX82" fmla="*/ 191069 w 3985147"/>
                <a:gd name="connsiteY82" fmla="*/ 1680134 h 2594534"/>
                <a:gd name="connsiteX83" fmla="*/ 136478 w 3985147"/>
                <a:gd name="connsiteY83" fmla="*/ 1598248 h 2594534"/>
                <a:gd name="connsiteX84" fmla="*/ 122830 w 3985147"/>
                <a:gd name="connsiteY84" fmla="*/ 1557305 h 2594534"/>
                <a:gd name="connsiteX85" fmla="*/ 68239 w 3985147"/>
                <a:gd name="connsiteY85" fmla="*/ 1475418 h 2594534"/>
                <a:gd name="connsiteX86" fmla="*/ 40944 w 3985147"/>
                <a:gd name="connsiteY86" fmla="*/ 1434475 h 2594534"/>
                <a:gd name="connsiteX87" fmla="*/ 13648 w 3985147"/>
                <a:gd name="connsiteY87" fmla="*/ 1352588 h 2594534"/>
                <a:gd name="connsiteX88" fmla="*/ 0 w 3985147"/>
                <a:gd name="connsiteY88" fmla="*/ 1311645 h 2594534"/>
                <a:gd name="connsiteX89" fmla="*/ 13648 w 3985147"/>
                <a:gd name="connsiteY89" fmla="*/ 1038690 h 2594534"/>
                <a:gd name="connsiteX90" fmla="*/ 27296 w 3985147"/>
                <a:gd name="connsiteY90" fmla="*/ 997746 h 2594534"/>
                <a:gd name="connsiteX91" fmla="*/ 68239 w 3985147"/>
                <a:gd name="connsiteY91" fmla="*/ 970451 h 2594534"/>
                <a:gd name="connsiteX92" fmla="*/ 95535 w 3985147"/>
                <a:gd name="connsiteY92" fmla="*/ 929508 h 2594534"/>
                <a:gd name="connsiteX93" fmla="*/ 109183 w 3985147"/>
                <a:gd name="connsiteY93" fmla="*/ 888564 h 2594534"/>
                <a:gd name="connsiteX94" fmla="*/ 150126 w 3985147"/>
                <a:gd name="connsiteY94" fmla="*/ 861269 h 2594534"/>
                <a:gd name="connsiteX95" fmla="*/ 177421 w 3985147"/>
                <a:gd name="connsiteY95" fmla="*/ 779382 h 2594534"/>
                <a:gd name="connsiteX96" fmla="*/ 259308 w 3985147"/>
                <a:gd name="connsiteY96" fmla="*/ 724791 h 2594534"/>
                <a:gd name="connsiteX97" fmla="*/ 286603 w 3985147"/>
                <a:gd name="connsiteY97" fmla="*/ 683848 h 2594534"/>
                <a:gd name="connsiteX98" fmla="*/ 327547 w 3985147"/>
                <a:gd name="connsiteY98" fmla="*/ 656552 h 2594534"/>
                <a:gd name="connsiteX99" fmla="*/ 313899 w 3985147"/>
                <a:gd name="connsiteY99" fmla="*/ 683848 h 2594534"/>
                <a:gd name="connsiteX0" fmla="*/ 313899 w 3985147"/>
                <a:gd name="connsiteY0" fmla="*/ 683848 h 2594534"/>
                <a:gd name="connsiteX1" fmla="*/ 313899 w 3985147"/>
                <a:gd name="connsiteY1" fmla="*/ 683848 h 2594534"/>
                <a:gd name="connsiteX2" fmla="*/ 368490 w 3985147"/>
                <a:gd name="connsiteY2" fmla="*/ 574666 h 2594534"/>
                <a:gd name="connsiteX3" fmla="*/ 436351 w 3985147"/>
                <a:gd name="connsiteY3" fmla="*/ 383597 h 2594534"/>
                <a:gd name="connsiteX4" fmla="*/ 517764 w 3985147"/>
                <a:gd name="connsiteY4" fmla="*/ 233472 h 2594534"/>
                <a:gd name="connsiteX5" fmla="*/ 858200 w 3985147"/>
                <a:gd name="connsiteY5" fmla="*/ 1461 h 2594534"/>
                <a:gd name="connsiteX6" fmla="*/ 1255595 w 3985147"/>
                <a:gd name="connsiteY6" fmla="*/ 28755 h 2594534"/>
                <a:gd name="connsiteX7" fmla="*/ 1107077 w 3985147"/>
                <a:gd name="connsiteY7" fmla="*/ 1460 h 2594534"/>
                <a:gd name="connsiteX8" fmla="*/ 1378424 w 3985147"/>
                <a:gd name="connsiteY8" fmla="*/ 69699 h 2594534"/>
                <a:gd name="connsiteX9" fmla="*/ 1419368 w 3985147"/>
                <a:gd name="connsiteY9" fmla="*/ 96994 h 2594534"/>
                <a:gd name="connsiteX10" fmla="*/ 1501254 w 3985147"/>
                <a:gd name="connsiteY10" fmla="*/ 124290 h 2594534"/>
                <a:gd name="connsiteX11" fmla="*/ 1583141 w 3985147"/>
                <a:gd name="connsiteY11" fmla="*/ 178881 h 2594534"/>
                <a:gd name="connsiteX12" fmla="*/ 1665027 w 3985147"/>
                <a:gd name="connsiteY12" fmla="*/ 219824 h 2594534"/>
                <a:gd name="connsiteX13" fmla="*/ 1746914 w 3985147"/>
                <a:gd name="connsiteY13" fmla="*/ 233472 h 2594534"/>
                <a:gd name="connsiteX14" fmla="*/ 1924335 w 3985147"/>
                <a:gd name="connsiteY14" fmla="*/ 219824 h 2594534"/>
                <a:gd name="connsiteX15" fmla="*/ 2006221 w 3985147"/>
                <a:gd name="connsiteY15" fmla="*/ 192528 h 2594534"/>
                <a:gd name="connsiteX16" fmla="*/ 2088108 w 3985147"/>
                <a:gd name="connsiteY16" fmla="*/ 137937 h 2594534"/>
                <a:gd name="connsiteX17" fmla="*/ 2210938 w 3985147"/>
                <a:gd name="connsiteY17" fmla="*/ 69699 h 2594534"/>
                <a:gd name="connsiteX18" fmla="*/ 2251881 w 3985147"/>
                <a:gd name="connsiteY18" fmla="*/ 42403 h 2594534"/>
                <a:gd name="connsiteX19" fmla="*/ 2429302 w 3985147"/>
                <a:gd name="connsiteY19" fmla="*/ 1460 h 2594534"/>
                <a:gd name="connsiteX20" fmla="*/ 2852383 w 3985147"/>
                <a:gd name="connsiteY20" fmla="*/ 28755 h 2594534"/>
                <a:gd name="connsiteX21" fmla="*/ 2975212 w 3985147"/>
                <a:gd name="connsiteY21" fmla="*/ 83346 h 2594534"/>
                <a:gd name="connsiteX22" fmla="*/ 3016156 w 3985147"/>
                <a:gd name="connsiteY22" fmla="*/ 96994 h 2594534"/>
                <a:gd name="connsiteX23" fmla="*/ 3098042 w 3985147"/>
                <a:gd name="connsiteY23" fmla="*/ 137937 h 2594534"/>
                <a:gd name="connsiteX24" fmla="*/ 3138986 w 3985147"/>
                <a:gd name="connsiteY24" fmla="*/ 165233 h 2594534"/>
                <a:gd name="connsiteX25" fmla="*/ 3220872 w 3985147"/>
                <a:gd name="connsiteY25" fmla="*/ 192528 h 2594534"/>
                <a:gd name="connsiteX26" fmla="*/ 3302759 w 3985147"/>
                <a:gd name="connsiteY26" fmla="*/ 247119 h 2594534"/>
                <a:gd name="connsiteX27" fmla="*/ 3343702 w 3985147"/>
                <a:gd name="connsiteY27" fmla="*/ 260767 h 2594534"/>
                <a:gd name="connsiteX28" fmla="*/ 3384645 w 3985147"/>
                <a:gd name="connsiteY28" fmla="*/ 288063 h 2594534"/>
                <a:gd name="connsiteX29" fmla="*/ 3425589 w 3985147"/>
                <a:gd name="connsiteY29" fmla="*/ 301711 h 2594534"/>
                <a:gd name="connsiteX30" fmla="*/ 3466532 w 3985147"/>
                <a:gd name="connsiteY30" fmla="*/ 329006 h 2594534"/>
                <a:gd name="connsiteX31" fmla="*/ 3507475 w 3985147"/>
                <a:gd name="connsiteY31" fmla="*/ 342654 h 2594534"/>
                <a:gd name="connsiteX32" fmla="*/ 3589362 w 3985147"/>
                <a:gd name="connsiteY32" fmla="*/ 383597 h 2594534"/>
                <a:gd name="connsiteX33" fmla="*/ 3630305 w 3985147"/>
                <a:gd name="connsiteY33" fmla="*/ 424540 h 2594534"/>
                <a:gd name="connsiteX34" fmla="*/ 3712192 w 3985147"/>
                <a:gd name="connsiteY34" fmla="*/ 479131 h 2594534"/>
                <a:gd name="connsiteX35" fmla="*/ 3753135 w 3985147"/>
                <a:gd name="connsiteY35" fmla="*/ 520075 h 2594534"/>
                <a:gd name="connsiteX36" fmla="*/ 3794078 w 3985147"/>
                <a:gd name="connsiteY36" fmla="*/ 547370 h 2594534"/>
                <a:gd name="connsiteX37" fmla="*/ 3862317 w 3985147"/>
                <a:gd name="connsiteY37" fmla="*/ 629257 h 2594534"/>
                <a:gd name="connsiteX38" fmla="*/ 3889612 w 3985147"/>
                <a:gd name="connsiteY38" fmla="*/ 683848 h 2594534"/>
                <a:gd name="connsiteX39" fmla="*/ 3944203 w 3985147"/>
                <a:gd name="connsiteY39" fmla="*/ 765734 h 2594534"/>
                <a:gd name="connsiteX40" fmla="*/ 3971499 w 3985147"/>
                <a:gd name="connsiteY40" fmla="*/ 847621 h 2594534"/>
                <a:gd name="connsiteX41" fmla="*/ 3985147 w 3985147"/>
                <a:gd name="connsiteY41" fmla="*/ 970451 h 2594534"/>
                <a:gd name="connsiteX42" fmla="*/ 3971499 w 3985147"/>
                <a:gd name="connsiteY42" fmla="*/ 1229758 h 2594534"/>
                <a:gd name="connsiteX43" fmla="*/ 3916908 w 3985147"/>
                <a:gd name="connsiteY43" fmla="*/ 1352588 h 2594534"/>
                <a:gd name="connsiteX44" fmla="*/ 3875965 w 3985147"/>
                <a:gd name="connsiteY44" fmla="*/ 1366236 h 2594534"/>
                <a:gd name="connsiteX45" fmla="*/ 3835021 w 3985147"/>
                <a:gd name="connsiteY45" fmla="*/ 1393531 h 2594534"/>
                <a:gd name="connsiteX46" fmla="*/ 3794078 w 3985147"/>
                <a:gd name="connsiteY46" fmla="*/ 1407179 h 2594534"/>
                <a:gd name="connsiteX47" fmla="*/ 3753135 w 3985147"/>
                <a:gd name="connsiteY47" fmla="*/ 1434475 h 2594534"/>
                <a:gd name="connsiteX48" fmla="*/ 3385969 w 3985147"/>
                <a:gd name="connsiteY48" fmla="*/ 1461770 h 2594534"/>
                <a:gd name="connsiteX49" fmla="*/ 2960336 w 3985147"/>
                <a:gd name="connsiteY49" fmla="*/ 1352588 h 2594534"/>
                <a:gd name="connsiteX50" fmla="*/ 2511189 w 3985147"/>
                <a:gd name="connsiteY50" fmla="*/ 1489066 h 2594534"/>
                <a:gd name="connsiteX51" fmla="*/ 2456597 w 3985147"/>
                <a:gd name="connsiteY51" fmla="*/ 1502713 h 2594534"/>
                <a:gd name="connsiteX52" fmla="*/ 2415654 w 3985147"/>
                <a:gd name="connsiteY52" fmla="*/ 1530009 h 2594534"/>
                <a:gd name="connsiteX53" fmla="*/ 2320120 w 3985147"/>
                <a:gd name="connsiteY53" fmla="*/ 1570952 h 2594534"/>
                <a:gd name="connsiteX54" fmla="*/ 2224586 w 3985147"/>
                <a:gd name="connsiteY54" fmla="*/ 1625543 h 2594534"/>
                <a:gd name="connsiteX55" fmla="*/ 2169995 w 3985147"/>
                <a:gd name="connsiteY55" fmla="*/ 1666487 h 2594534"/>
                <a:gd name="connsiteX56" fmla="*/ 2088108 w 3985147"/>
                <a:gd name="connsiteY56" fmla="*/ 1693782 h 2594534"/>
                <a:gd name="connsiteX57" fmla="*/ 2006221 w 3985147"/>
                <a:gd name="connsiteY57" fmla="*/ 1762021 h 2594534"/>
                <a:gd name="connsiteX58" fmla="*/ 1965278 w 3985147"/>
                <a:gd name="connsiteY58" fmla="*/ 1789316 h 2594534"/>
                <a:gd name="connsiteX59" fmla="*/ 1897039 w 3985147"/>
                <a:gd name="connsiteY59" fmla="*/ 1843908 h 2594534"/>
                <a:gd name="connsiteX60" fmla="*/ 1869744 w 3985147"/>
                <a:gd name="connsiteY60" fmla="*/ 1884851 h 2594534"/>
                <a:gd name="connsiteX61" fmla="*/ 1828800 w 3985147"/>
                <a:gd name="connsiteY61" fmla="*/ 1912146 h 2594534"/>
                <a:gd name="connsiteX62" fmla="*/ 1733266 w 3985147"/>
                <a:gd name="connsiteY62" fmla="*/ 2034976 h 2594534"/>
                <a:gd name="connsiteX63" fmla="*/ 1678675 w 3985147"/>
                <a:gd name="connsiteY63" fmla="*/ 2116863 h 2594534"/>
                <a:gd name="connsiteX64" fmla="*/ 1624084 w 3985147"/>
                <a:gd name="connsiteY64" fmla="*/ 2198749 h 2594534"/>
                <a:gd name="connsiteX65" fmla="*/ 1596789 w 3985147"/>
                <a:gd name="connsiteY65" fmla="*/ 2239693 h 2594534"/>
                <a:gd name="connsiteX66" fmla="*/ 1555845 w 3985147"/>
                <a:gd name="connsiteY66" fmla="*/ 2280636 h 2594534"/>
                <a:gd name="connsiteX67" fmla="*/ 1528550 w 3985147"/>
                <a:gd name="connsiteY67" fmla="*/ 2321579 h 2594534"/>
                <a:gd name="connsiteX68" fmla="*/ 1392450 w 3985147"/>
                <a:gd name="connsiteY68" fmla="*/ 2458057 h 2594534"/>
                <a:gd name="connsiteX69" fmla="*/ 1200436 w 3985147"/>
                <a:gd name="connsiteY69" fmla="*/ 2567239 h 2594534"/>
                <a:gd name="connsiteX70" fmla="*/ 982638 w 3985147"/>
                <a:gd name="connsiteY70" fmla="*/ 2594534 h 2594534"/>
                <a:gd name="connsiteX71" fmla="*/ 736980 w 3985147"/>
                <a:gd name="connsiteY71" fmla="*/ 2512648 h 2594534"/>
                <a:gd name="connsiteX72" fmla="*/ 614150 w 3985147"/>
                <a:gd name="connsiteY72" fmla="*/ 2376170 h 2594534"/>
                <a:gd name="connsiteX73" fmla="*/ 586854 w 3985147"/>
                <a:gd name="connsiteY73" fmla="*/ 2335227 h 2594534"/>
                <a:gd name="connsiteX74" fmla="*/ 545911 w 3985147"/>
                <a:gd name="connsiteY74" fmla="*/ 2307931 h 2594534"/>
                <a:gd name="connsiteX75" fmla="*/ 518615 w 3985147"/>
                <a:gd name="connsiteY75" fmla="*/ 2266988 h 2594534"/>
                <a:gd name="connsiteX76" fmla="*/ 464024 w 3985147"/>
                <a:gd name="connsiteY76" fmla="*/ 2144158 h 2594534"/>
                <a:gd name="connsiteX77" fmla="*/ 423081 w 3985147"/>
                <a:gd name="connsiteY77" fmla="*/ 2048624 h 2594534"/>
                <a:gd name="connsiteX78" fmla="*/ 395786 w 3985147"/>
                <a:gd name="connsiteY78" fmla="*/ 2007681 h 2594534"/>
                <a:gd name="connsiteX79" fmla="*/ 368490 w 3985147"/>
                <a:gd name="connsiteY79" fmla="*/ 1925794 h 2594534"/>
                <a:gd name="connsiteX80" fmla="*/ 286603 w 3985147"/>
                <a:gd name="connsiteY80" fmla="*/ 1802964 h 2594534"/>
                <a:gd name="connsiteX81" fmla="*/ 232012 w 3985147"/>
                <a:gd name="connsiteY81" fmla="*/ 1721078 h 2594534"/>
                <a:gd name="connsiteX82" fmla="*/ 191069 w 3985147"/>
                <a:gd name="connsiteY82" fmla="*/ 1680134 h 2594534"/>
                <a:gd name="connsiteX83" fmla="*/ 136478 w 3985147"/>
                <a:gd name="connsiteY83" fmla="*/ 1598248 h 2594534"/>
                <a:gd name="connsiteX84" fmla="*/ 122830 w 3985147"/>
                <a:gd name="connsiteY84" fmla="*/ 1557305 h 2594534"/>
                <a:gd name="connsiteX85" fmla="*/ 68239 w 3985147"/>
                <a:gd name="connsiteY85" fmla="*/ 1475418 h 2594534"/>
                <a:gd name="connsiteX86" fmla="*/ 40944 w 3985147"/>
                <a:gd name="connsiteY86" fmla="*/ 1434475 h 2594534"/>
                <a:gd name="connsiteX87" fmla="*/ 13648 w 3985147"/>
                <a:gd name="connsiteY87" fmla="*/ 1352588 h 2594534"/>
                <a:gd name="connsiteX88" fmla="*/ 0 w 3985147"/>
                <a:gd name="connsiteY88" fmla="*/ 1311645 h 2594534"/>
                <a:gd name="connsiteX89" fmla="*/ 13648 w 3985147"/>
                <a:gd name="connsiteY89" fmla="*/ 1038690 h 2594534"/>
                <a:gd name="connsiteX90" fmla="*/ 27296 w 3985147"/>
                <a:gd name="connsiteY90" fmla="*/ 997746 h 2594534"/>
                <a:gd name="connsiteX91" fmla="*/ 68239 w 3985147"/>
                <a:gd name="connsiteY91" fmla="*/ 970451 h 2594534"/>
                <a:gd name="connsiteX92" fmla="*/ 95535 w 3985147"/>
                <a:gd name="connsiteY92" fmla="*/ 929508 h 2594534"/>
                <a:gd name="connsiteX93" fmla="*/ 109183 w 3985147"/>
                <a:gd name="connsiteY93" fmla="*/ 888564 h 2594534"/>
                <a:gd name="connsiteX94" fmla="*/ 150126 w 3985147"/>
                <a:gd name="connsiteY94" fmla="*/ 861269 h 2594534"/>
                <a:gd name="connsiteX95" fmla="*/ 177421 w 3985147"/>
                <a:gd name="connsiteY95" fmla="*/ 779382 h 2594534"/>
                <a:gd name="connsiteX96" fmla="*/ 259308 w 3985147"/>
                <a:gd name="connsiteY96" fmla="*/ 724791 h 2594534"/>
                <a:gd name="connsiteX97" fmla="*/ 286603 w 3985147"/>
                <a:gd name="connsiteY97" fmla="*/ 683848 h 2594534"/>
                <a:gd name="connsiteX98" fmla="*/ 327547 w 3985147"/>
                <a:gd name="connsiteY98" fmla="*/ 656552 h 2594534"/>
                <a:gd name="connsiteX99" fmla="*/ 313899 w 3985147"/>
                <a:gd name="connsiteY99" fmla="*/ 683848 h 2594534"/>
                <a:gd name="connsiteX0" fmla="*/ 313899 w 3985147"/>
                <a:gd name="connsiteY0" fmla="*/ 697186 h 2607872"/>
                <a:gd name="connsiteX1" fmla="*/ 313899 w 3985147"/>
                <a:gd name="connsiteY1" fmla="*/ 697186 h 2607872"/>
                <a:gd name="connsiteX2" fmla="*/ 368490 w 3985147"/>
                <a:gd name="connsiteY2" fmla="*/ 588004 h 2607872"/>
                <a:gd name="connsiteX3" fmla="*/ 436351 w 3985147"/>
                <a:gd name="connsiteY3" fmla="*/ 396935 h 2607872"/>
                <a:gd name="connsiteX4" fmla="*/ 517764 w 3985147"/>
                <a:gd name="connsiteY4" fmla="*/ 246810 h 2607872"/>
                <a:gd name="connsiteX5" fmla="*/ 858200 w 3985147"/>
                <a:gd name="connsiteY5" fmla="*/ 14799 h 2607872"/>
                <a:gd name="connsiteX6" fmla="*/ 1255595 w 3985147"/>
                <a:gd name="connsiteY6" fmla="*/ 42093 h 2607872"/>
                <a:gd name="connsiteX7" fmla="*/ 1093525 w 3985147"/>
                <a:gd name="connsiteY7" fmla="*/ 1150 h 2607872"/>
                <a:gd name="connsiteX8" fmla="*/ 1378424 w 3985147"/>
                <a:gd name="connsiteY8" fmla="*/ 83037 h 2607872"/>
                <a:gd name="connsiteX9" fmla="*/ 1419368 w 3985147"/>
                <a:gd name="connsiteY9" fmla="*/ 110332 h 2607872"/>
                <a:gd name="connsiteX10" fmla="*/ 1501254 w 3985147"/>
                <a:gd name="connsiteY10" fmla="*/ 137628 h 2607872"/>
                <a:gd name="connsiteX11" fmla="*/ 1583141 w 3985147"/>
                <a:gd name="connsiteY11" fmla="*/ 192219 h 2607872"/>
                <a:gd name="connsiteX12" fmla="*/ 1665027 w 3985147"/>
                <a:gd name="connsiteY12" fmla="*/ 233162 h 2607872"/>
                <a:gd name="connsiteX13" fmla="*/ 1746914 w 3985147"/>
                <a:gd name="connsiteY13" fmla="*/ 246810 h 2607872"/>
                <a:gd name="connsiteX14" fmla="*/ 1924335 w 3985147"/>
                <a:gd name="connsiteY14" fmla="*/ 233162 h 2607872"/>
                <a:gd name="connsiteX15" fmla="*/ 2006221 w 3985147"/>
                <a:gd name="connsiteY15" fmla="*/ 205866 h 2607872"/>
                <a:gd name="connsiteX16" fmla="*/ 2088108 w 3985147"/>
                <a:gd name="connsiteY16" fmla="*/ 151275 h 2607872"/>
                <a:gd name="connsiteX17" fmla="*/ 2210938 w 3985147"/>
                <a:gd name="connsiteY17" fmla="*/ 83037 h 2607872"/>
                <a:gd name="connsiteX18" fmla="*/ 2251881 w 3985147"/>
                <a:gd name="connsiteY18" fmla="*/ 55741 h 2607872"/>
                <a:gd name="connsiteX19" fmla="*/ 2429302 w 3985147"/>
                <a:gd name="connsiteY19" fmla="*/ 14798 h 2607872"/>
                <a:gd name="connsiteX20" fmla="*/ 2852383 w 3985147"/>
                <a:gd name="connsiteY20" fmla="*/ 42093 h 2607872"/>
                <a:gd name="connsiteX21" fmla="*/ 2975212 w 3985147"/>
                <a:gd name="connsiteY21" fmla="*/ 96684 h 2607872"/>
                <a:gd name="connsiteX22" fmla="*/ 3016156 w 3985147"/>
                <a:gd name="connsiteY22" fmla="*/ 110332 h 2607872"/>
                <a:gd name="connsiteX23" fmla="*/ 3098042 w 3985147"/>
                <a:gd name="connsiteY23" fmla="*/ 151275 h 2607872"/>
                <a:gd name="connsiteX24" fmla="*/ 3138986 w 3985147"/>
                <a:gd name="connsiteY24" fmla="*/ 178571 h 2607872"/>
                <a:gd name="connsiteX25" fmla="*/ 3220872 w 3985147"/>
                <a:gd name="connsiteY25" fmla="*/ 205866 h 2607872"/>
                <a:gd name="connsiteX26" fmla="*/ 3302759 w 3985147"/>
                <a:gd name="connsiteY26" fmla="*/ 260457 h 2607872"/>
                <a:gd name="connsiteX27" fmla="*/ 3343702 w 3985147"/>
                <a:gd name="connsiteY27" fmla="*/ 274105 h 2607872"/>
                <a:gd name="connsiteX28" fmla="*/ 3384645 w 3985147"/>
                <a:gd name="connsiteY28" fmla="*/ 301401 h 2607872"/>
                <a:gd name="connsiteX29" fmla="*/ 3425589 w 3985147"/>
                <a:gd name="connsiteY29" fmla="*/ 315049 h 2607872"/>
                <a:gd name="connsiteX30" fmla="*/ 3466532 w 3985147"/>
                <a:gd name="connsiteY30" fmla="*/ 342344 h 2607872"/>
                <a:gd name="connsiteX31" fmla="*/ 3507475 w 3985147"/>
                <a:gd name="connsiteY31" fmla="*/ 355992 h 2607872"/>
                <a:gd name="connsiteX32" fmla="*/ 3589362 w 3985147"/>
                <a:gd name="connsiteY32" fmla="*/ 396935 h 2607872"/>
                <a:gd name="connsiteX33" fmla="*/ 3630305 w 3985147"/>
                <a:gd name="connsiteY33" fmla="*/ 437878 h 2607872"/>
                <a:gd name="connsiteX34" fmla="*/ 3712192 w 3985147"/>
                <a:gd name="connsiteY34" fmla="*/ 492469 h 2607872"/>
                <a:gd name="connsiteX35" fmla="*/ 3753135 w 3985147"/>
                <a:gd name="connsiteY35" fmla="*/ 533413 h 2607872"/>
                <a:gd name="connsiteX36" fmla="*/ 3794078 w 3985147"/>
                <a:gd name="connsiteY36" fmla="*/ 560708 h 2607872"/>
                <a:gd name="connsiteX37" fmla="*/ 3862317 w 3985147"/>
                <a:gd name="connsiteY37" fmla="*/ 642595 h 2607872"/>
                <a:gd name="connsiteX38" fmla="*/ 3889612 w 3985147"/>
                <a:gd name="connsiteY38" fmla="*/ 697186 h 2607872"/>
                <a:gd name="connsiteX39" fmla="*/ 3944203 w 3985147"/>
                <a:gd name="connsiteY39" fmla="*/ 779072 h 2607872"/>
                <a:gd name="connsiteX40" fmla="*/ 3971499 w 3985147"/>
                <a:gd name="connsiteY40" fmla="*/ 860959 h 2607872"/>
                <a:gd name="connsiteX41" fmla="*/ 3985147 w 3985147"/>
                <a:gd name="connsiteY41" fmla="*/ 983789 h 2607872"/>
                <a:gd name="connsiteX42" fmla="*/ 3971499 w 3985147"/>
                <a:gd name="connsiteY42" fmla="*/ 1243096 h 2607872"/>
                <a:gd name="connsiteX43" fmla="*/ 3916908 w 3985147"/>
                <a:gd name="connsiteY43" fmla="*/ 1365926 h 2607872"/>
                <a:gd name="connsiteX44" fmla="*/ 3875965 w 3985147"/>
                <a:gd name="connsiteY44" fmla="*/ 1379574 h 2607872"/>
                <a:gd name="connsiteX45" fmla="*/ 3835021 w 3985147"/>
                <a:gd name="connsiteY45" fmla="*/ 1406869 h 2607872"/>
                <a:gd name="connsiteX46" fmla="*/ 3794078 w 3985147"/>
                <a:gd name="connsiteY46" fmla="*/ 1420517 h 2607872"/>
                <a:gd name="connsiteX47" fmla="*/ 3753135 w 3985147"/>
                <a:gd name="connsiteY47" fmla="*/ 1447813 h 2607872"/>
                <a:gd name="connsiteX48" fmla="*/ 3385969 w 3985147"/>
                <a:gd name="connsiteY48" fmla="*/ 1475108 h 2607872"/>
                <a:gd name="connsiteX49" fmla="*/ 2960336 w 3985147"/>
                <a:gd name="connsiteY49" fmla="*/ 1365926 h 2607872"/>
                <a:gd name="connsiteX50" fmla="*/ 2511189 w 3985147"/>
                <a:gd name="connsiteY50" fmla="*/ 1502404 h 2607872"/>
                <a:gd name="connsiteX51" fmla="*/ 2456597 w 3985147"/>
                <a:gd name="connsiteY51" fmla="*/ 1516051 h 2607872"/>
                <a:gd name="connsiteX52" fmla="*/ 2415654 w 3985147"/>
                <a:gd name="connsiteY52" fmla="*/ 1543347 h 2607872"/>
                <a:gd name="connsiteX53" fmla="*/ 2320120 w 3985147"/>
                <a:gd name="connsiteY53" fmla="*/ 1584290 h 2607872"/>
                <a:gd name="connsiteX54" fmla="*/ 2224586 w 3985147"/>
                <a:gd name="connsiteY54" fmla="*/ 1638881 h 2607872"/>
                <a:gd name="connsiteX55" fmla="*/ 2169995 w 3985147"/>
                <a:gd name="connsiteY55" fmla="*/ 1679825 h 2607872"/>
                <a:gd name="connsiteX56" fmla="*/ 2088108 w 3985147"/>
                <a:gd name="connsiteY56" fmla="*/ 1707120 h 2607872"/>
                <a:gd name="connsiteX57" fmla="*/ 2006221 w 3985147"/>
                <a:gd name="connsiteY57" fmla="*/ 1775359 h 2607872"/>
                <a:gd name="connsiteX58" fmla="*/ 1965278 w 3985147"/>
                <a:gd name="connsiteY58" fmla="*/ 1802654 h 2607872"/>
                <a:gd name="connsiteX59" fmla="*/ 1897039 w 3985147"/>
                <a:gd name="connsiteY59" fmla="*/ 1857246 h 2607872"/>
                <a:gd name="connsiteX60" fmla="*/ 1869744 w 3985147"/>
                <a:gd name="connsiteY60" fmla="*/ 1898189 h 2607872"/>
                <a:gd name="connsiteX61" fmla="*/ 1828800 w 3985147"/>
                <a:gd name="connsiteY61" fmla="*/ 1925484 h 2607872"/>
                <a:gd name="connsiteX62" fmla="*/ 1733266 w 3985147"/>
                <a:gd name="connsiteY62" fmla="*/ 2048314 h 2607872"/>
                <a:gd name="connsiteX63" fmla="*/ 1678675 w 3985147"/>
                <a:gd name="connsiteY63" fmla="*/ 2130201 h 2607872"/>
                <a:gd name="connsiteX64" fmla="*/ 1624084 w 3985147"/>
                <a:gd name="connsiteY64" fmla="*/ 2212087 h 2607872"/>
                <a:gd name="connsiteX65" fmla="*/ 1596789 w 3985147"/>
                <a:gd name="connsiteY65" fmla="*/ 2253031 h 2607872"/>
                <a:gd name="connsiteX66" fmla="*/ 1555845 w 3985147"/>
                <a:gd name="connsiteY66" fmla="*/ 2293974 h 2607872"/>
                <a:gd name="connsiteX67" fmla="*/ 1528550 w 3985147"/>
                <a:gd name="connsiteY67" fmla="*/ 2334917 h 2607872"/>
                <a:gd name="connsiteX68" fmla="*/ 1392450 w 3985147"/>
                <a:gd name="connsiteY68" fmla="*/ 2471395 h 2607872"/>
                <a:gd name="connsiteX69" fmla="*/ 1200436 w 3985147"/>
                <a:gd name="connsiteY69" fmla="*/ 2580577 h 2607872"/>
                <a:gd name="connsiteX70" fmla="*/ 982638 w 3985147"/>
                <a:gd name="connsiteY70" fmla="*/ 2607872 h 2607872"/>
                <a:gd name="connsiteX71" fmla="*/ 736980 w 3985147"/>
                <a:gd name="connsiteY71" fmla="*/ 2525986 h 2607872"/>
                <a:gd name="connsiteX72" fmla="*/ 614150 w 3985147"/>
                <a:gd name="connsiteY72" fmla="*/ 2389508 h 2607872"/>
                <a:gd name="connsiteX73" fmla="*/ 586854 w 3985147"/>
                <a:gd name="connsiteY73" fmla="*/ 2348565 h 2607872"/>
                <a:gd name="connsiteX74" fmla="*/ 545911 w 3985147"/>
                <a:gd name="connsiteY74" fmla="*/ 2321269 h 2607872"/>
                <a:gd name="connsiteX75" fmla="*/ 518615 w 3985147"/>
                <a:gd name="connsiteY75" fmla="*/ 2280326 h 2607872"/>
                <a:gd name="connsiteX76" fmla="*/ 464024 w 3985147"/>
                <a:gd name="connsiteY76" fmla="*/ 2157496 h 2607872"/>
                <a:gd name="connsiteX77" fmla="*/ 423081 w 3985147"/>
                <a:gd name="connsiteY77" fmla="*/ 2061962 h 2607872"/>
                <a:gd name="connsiteX78" fmla="*/ 395786 w 3985147"/>
                <a:gd name="connsiteY78" fmla="*/ 2021019 h 2607872"/>
                <a:gd name="connsiteX79" fmla="*/ 368490 w 3985147"/>
                <a:gd name="connsiteY79" fmla="*/ 1939132 h 2607872"/>
                <a:gd name="connsiteX80" fmla="*/ 286603 w 3985147"/>
                <a:gd name="connsiteY80" fmla="*/ 1816302 h 2607872"/>
                <a:gd name="connsiteX81" fmla="*/ 232012 w 3985147"/>
                <a:gd name="connsiteY81" fmla="*/ 1734416 h 2607872"/>
                <a:gd name="connsiteX82" fmla="*/ 191069 w 3985147"/>
                <a:gd name="connsiteY82" fmla="*/ 1693472 h 2607872"/>
                <a:gd name="connsiteX83" fmla="*/ 136478 w 3985147"/>
                <a:gd name="connsiteY83" fmla="*/ 1611586 h 2607872"/>
                <a:gd name="connsiteX84" fmla="*/ 122830 w 3985147"/>
                <a:gd name="connsiteY84" fmla="*/ 1570643 h 2607872"/>
                <a:gd name="connsiteX85" fmla="*/ 68239 w 3985147"/>
                <a:gd name="connsiteY85" fmla="*/ 1488756 h 2607872"/>
                <a:gd name="connsiteX86" fmla="*/ 40944 w 3985147"/>
                <a:gd name="connsiteY86" fmla="*/ 1447813 h 2607872"/>
                <a:gd name="connsiteX87" fmla="*/ 13648 w 3985147"/>
                <a:gd name="connsiteY87" fmla="*/ 1365926 h 2607872"/>
                <a:gd name="connsiteX88" fmla="*/ 0 w 3985147"/>
                <a:gd name="connsiteY88" fmla="*/ 1324983 h 2607872"/>
                <a:gd name="connsiteX89" fmla="*/ 13648 w 3985147"/>
                <a:gd name="connsiteY89" fmla="*/ 1052028 h 2607872"/>
                <a:gd name="connsiteX90" fmla="*/ 27296 w 3985147"/>
                <a:gd name="connsiteY90" fmla="*/ 1011084 h 2607872"/>
                <a:gd name="connsiteX91" fmla="*/ 68239 w 3985147"/>
                <a:gd name="connsiteY91" fmla="*/ 983789 h 2607872"/>
                <a:gd name="connsiteX92" fmla="*/ 95535 w 3985147"/>
                <a:gd name="connsiteY92" fmla="*/ 942846 h 2607872"/>
                <a:gd name="connsiteX93" fmla="*/ 109183 w 3985147"/>
                <a:gd name="connsiteY93" fmla="*/ 901902 h 2607872"/>
                <a:gd name="connsiteX94" fmla="*/ 150126 w 3985147"/>
                <a:gd name="connsiteY94" fmla="*/ 874607 h 2607872"/>
                <a:gd name="connsiteX95" fmla="*/ 177421 w 3985147"/>
                <a:gd name="connsiteY95" fmla="*/ 792720 h 2607872"/>
                <a:gd name="connsiteX96" fmla="*/ 259308 w 3985147"/>
                <a:gd name="connsiteY96" fmla="*/ 738129 h 2607872"/>
                <a:gd name="connsiteX97" fmla="*/ 286603 w 3985147"/>
                <a:gd name="connsiteY97" fmla="*/ 697186 h 2607872"/>
                <a:gd name="connsiteX98" fmla="*/ 327547 w 3985147"/>
                <a:gd name="connsiteY98" fmla="*/ 669890 h 2607872"/>
                <a:gd name="connsiteX99" fmla="*/ 313899 w 3985147"/>
                <a:gd name="connsiteY99" fmla="*/ 697186 h 2607872"/>
                <a:gd name="connsiteX0" fmla="*/ 313899 w 3985147"/>
                <a:gd name="connsiteY0" fmla="*/ 697186 h 2607872"/>
                <a:gd name="connsiteX1" fmla="*/ 313899 w 3985147"/>
                <a:gd name="connsiteY1" fmla="*/ 697186 h 2607872"/>
                <a:gd name="connsiteX2" fmla="*/ 368490 w 3985147"/>
                <a:gd name="connsiteY2" fmla="*/ 588004 h 2607872"/>
                <a:gd name="connsiteX3" fmla="*/ 436351 w 3985147"/>
                <a:gd name="connsiteY3" fmla="*/ 396935 h 2607872"/>
                <a:gd name="connsiteX4" fmla="*/ 517764 w 3985147"/>
                <a:gd name="connsiteY4" fmla="*/ 246810 h 2607872"/>
                <a:gd name="connsiteX5" fmla="*/ 858200 w 3985147"/>
                <a:gd name="connsiteY5" fmla="*/ 14799 h 2607872"/>
                <a:gd name="connsiteX6" fmla="*/ 1255595 w 3985147"/>
                <a:gd name="connsiteY6" fmla="*/ 42093 h 2607872"/>
                <a:gd name="connsiteX7" fmla="*/ 1093525 w 3985147"/>
                <a:gd name="connsiteY7" fmla="*/ 1150 h 2607872"/>
                <a:gd name="connsiteX8" fmla="*/ 1378424 w 3985147"/>
                <a:gd name="connsiteY8" fmla="*/ 83037 h 2607872"/>
                <a:gd name="connsiteX9" fmla="*/ 1501254 w 3985147"/>
                <a:gd name="connsiteY9" fmla="*/ 137628 h 2607872"/>
                <a:gd name="connsiteX10" fmla="*/ 1583141 w 3985147"/>
                <a:gd name="connsiteY10" fmla="*/ 192219 h 2607872"/>
                <a:gd name="connsiteX11" fmla="*/ 1665027 w 3985147"/>
                <a:gd name="connsiteY11" fmla="*/ 233162 h 2607872"/>
                <a:gd name="connsiteX12" fmla="*/ 1746914 w 3985147"/>
                <a:gd name="connsiteY12" fmla="*/ 246810 h 2607872"/>
                <a:gd name="connsiteX13" fmla="*/ 1924335 w 3985147"/>
                <a:gd name="connsiteY13" fmla="*/ 233162 h 2607872"/>
                <a:gd name="connsiteX14" fmla="*/ 2006221 w 3985147"/>
                <a:gd name="connsiteY14" fmla="*/ 205866 h 2607872"/>
                <a:gd name="connsiteX15" fmla="*/ 2088108 w 3985147"/>
                <a:gd name="connsiteY15" fmla="*/ 151275 h 2607872"/>
                <a:gd name="connsiteX16" fmla="*/ 2210938 w 3985147"/>
                <a:gd name="connsiteY16" fmla="*/ 83037 h 2607872"/>
                <a:gd name="connsiteX17" fmla="*/ 2251881 w 3985147"/>
                <a:gd name="connsiteY17" fmla="*/ 55741 h 2607872"/>
                <a:gd name="connsiteX18" fmla="*/ 2429302 w 3985147"/>
                <a:gd name="connsiteY18" fmla="*/ 14798 h 2607872"/>
                <a:gd name="connsiteX19" fmla="*/ 2852383 w 3985147"/>
                <a:gd name="connsiteY19" fmla="*/ 42093 h 2607872"/>
                <a:gd name="connsiteX20" fmla="*/ 2975212 w 3985147"/>
                <a:gd name="connsiteY20" fmla="*/ 96684 h 2607872"/>
                <a:gd name="connsiteX21" fmla="*/ 3016156 w 3985147"/>
                <a:gd name="connsiteY21" fmla="*/ 110332 h 2607872"/>
                <a:gd name="connsiteX22" fmla="*/ 3098042 w 3985147"/>
                <a:gd name="connsiteY22" fmla="*/ 151275 h 2607872"/>
                <a:gd name="connsiteX23" fmla="*/ 3138986 w 3985147"/>
                <a:gd name="connsiteY23" fmla="*/ 178571 h 2607872"/>
                <a:gd name="connsiteX24" fmla="*/ 3220872 w 3985147"/>
                <a:gd name="connsiteY24" fmla="*/ 205866 h 2607872"/>
                <a:gd name="connsiteX25" fmla="*/ 3302759 w 3985147"/>
                <a:gd name="connsiteY25" fmla="*/ 260457 h 2607872"/>
                <a:gd name="connsiteX26" fmla="*/ 3343702 w 3985147"/>
                <a:gd name="connsiteY26" fmla="*/ 274105 h 2607872"/>
                <a:gd name="connsiteX27" fmla="*/ 3384645 w 3985147"/>
                <a:gd name="connsiteY27" fmla="*/ 301401 h 2607872"/>
                <a:gd name="connsiteX28" fmla="*/ 3425589 w 3985147"/>
                <a:gd name="connsiteY28" fmla="*/ 315049 h 2607872"/>
                <a:gd name="connsiteX29" fmla="*/ 3466532 w 3985147"/>
                <a:gd name="connsiteY29" fmla="*/ 342344 h 2607872"/>
                <a:gd name="connsiteX30" fmla="*/ 3507475 w 3985147"/>
                <a:gd name="connsiteY30" fmla="*/ 355992 h 2607872"/>
                <a:gd name="connsiteX31" fmla="*/ 3589362 w 3985147"/>
                <a:gd name="connsiteY31" fmla="*/ 396935 h 2607872"/>
                <a:gd name="connsiteX32" fmla="*/ 3630305 w 3985147"/>
                <a:gd name="connsiteY32" fmla="*/ 437878 h 2607872"/>
                <a:gd name="connsiteX33" fmla="*/ 3712192 w 3985147"/>
                <a:gd name="connsiteY33" fmla="*/ 492469 h 2607872"/>
                <a:gd name="connsiteX34" fmla="*/ 3753135 w 3985147"/>
                <a:gd name="connsiteY34" fmla="*/ 533413 h 2607872"/>
                <a:gd name="connsiteX35" fmla="*/ 3794078 w 3985147"/>
                <a:gd name="connsiteY35" fmla="*/ 560708 h 2607872"/>
                <a:gd name="connsiteX36" fmla="*/ 3862317 w 3985147"/>
                <a:gd name="connsiteY36" fmla="*/ 642595 h 2607872"/>
                <a:gd name="connsiteX37" fmla="*/ 3889612 w 3985147"/>
                <a:gd name="connsiteY37" fmla="*/ 697186 h 2607872"/>
                <a:gd name="connsiteX38" fmla="*/ 3944203 w 3985147"/>
                <a:gd name="connsiteY38" fmla="*/ 779072 h 2607872"/>
                <a:gd name="connsiteX39" fmla="*/ 3971499 w 3985147"/>
                <a:gd name="connsiteY39" fmla="*/ 860959 h 2607872"/>
                <a:gd name="connsiteX40" fmla="*/ 3985147 w 3985147"/>
                <a:gd name="connsiteY40" fmla="*/ 983789 h 2607872"/>
                <a:gd name="connsiteX41" fmla="*/ 3971499 w 3985147"/>
                <a:gd name="connsiteY41" fmla="*/ 1243096 h 2607872"/>
                <a:gd name="connsiteX42" fmla="*/ 3916908 w 3985147"/>
                <a:gd name="connsiteY42" fmla="*/ 1365926 h 2607872"/>
                <a:gd name="connsiteX43" fmla="*/ 3875965 w 3985147"/>
                <a:gd name="connsiteY43" fmla="*/ 1379574 h 2607872"/>
                <a:gd name="connsiteX44" fmla="*/ 3835021 w 3985147"/>
                <a:gd name="connsiteY44" fmla="*/ 1406869 h 2607872"/>
                <a:gd name="connsiteX45" fmla="*/ 3794078 w 3985147"/>
                <a:gd name="connsiteY45" fmla="*/ 1420517 h 2607872"/>
                <a:gd name="connsiteX46" fmla="*/ 3753135 w 3985147"/>
                <a:gd name="connsiteY46" fmla="*/ 1447813 h 2607872"/>
                <a:gd name="connsiteX47" fmla="*/ 3385969 w 3985147"/>
                <a:gd name="connsiteY47" fmla="*/ 1475108 h 2607872"/>
                <a:gd name="connsiteX48" fmla="*/ 2960336 w 3985147"/>
                <a:gd name="connsiteY48" fmla="*/ 1365926 h 2607872"/>
                <a:gd name="connsiteX49" fmla="*/ 2511189 w 3985147"/>
                <a:gd name="connsiteY49" fmla="*/ 1502404 h 2607872"/>
                <a:gd name="connsiteX50" fmla="*/ 2456597 w 3985147"/>
                <a:gd name="connsiteY50" fmla="*/ 1516051 h 2607872"/>
                <a:gd name="connsiteX51" fmla="*/ 2415654 w 3985147"/>
                <a:gd name="connsiteY51" fmla="*/ 1543347 h 2607872"/>
                <a:gd name="connsiteX52" fmla="*/ 2320120 w 3985147"/>
                <a:gd name="connsiteY52" fmla="*/ 1584290 h 2607872"/>
                <a:gd name="connsiteX53" fmla="*/ 2224586 w 3985147"/>
                <a:gd name="connsiteY53" fmla="*/ 1638881 h 2607872"/>
                <a:gd name="connsiteX54" fmla="*/ 2169995 w 3985147"/>
                <a:gd name="connsiteY54" fmla="*/ 1679825 h 2607872"/>
                <a:gd name="connsiteX55" fmla="*/ 2088108 w 3985147"/>
                <a:gd name="connsiteY55" fmla="*/ 1707120 h 2607872"/>
                <a:gd name="connsiteX56" fmla="*/ 2006221 w 3985147"/>
                <a:gd name="connsiteY56" fmla="*/ 1775359 h 2607872"/>
                <a:gd name="connsiteX57" fmla="*/ 1965278 w 3985147"/>
                <a:gd name="connsiteY57" fmla="*/ 1802654 h 2607872"/>
                <a:gd name="connsiteX58" fmla="*/ 1897039 w 3985147"/>
                <a:gd name="connsiteY58" fmla="*/ 1857246 h 2607872"/>
                <a:gd name="connsiteX59" fmla="*/ 1869744 w 3985147"/>
                <a:gd name="connsiteY59" fmla="*/ 1898189 h 2607872"/>
                <a:gd name="connsiteX60" fmla="*/ 1828800 w 3985147"/>
                <a:gd name="connsiteY60" fmla="*/ 1925484 h 2607872"/>
                <a:gd name="connsiteX61" fmla="*/ 1733266 w 3985147"/>
                <a:gd name="connsiteY61" fmla="*/ 2048314 h 2607872"/>
                <a:gd name="connsiteX62" fmla="*/ 1678675 w 3985147"/>
                <a:gd name="connsiteY62" fmla="*/ 2130201 h 2607872"/>
                <a:gd name="connsiteX63" fmla="*/ 1624084 w 3985147"/>
                <a:gd name="connsiteY63" fmla="*/ 2212087 h 2607872"/>
                <a:gd name="connsiteX64" fmla="*/ 1596789 w 3985147"/>
                <a:gd name="connsiteY64" fmla="*/ 2253031 h 2607872"/>
                <a:gd name="connsiteX65" fmla="*/ 1555845 w 3985147"/>
                <a:gd name="connsiteY65" fmla="*/ 2293974 h 2607872"/>
                <a:gd name="connsiteX66" fmla="*/ 1528550 w 3985147"/>
                <a:gd name="connsiteY66" fmla="*/ 2334917 h 2607872"/>
                <a:gd name="connsiteX67" fmla="*/ 1392450 w 3985147"/>
                <a:gd name="connsiteY67" fmla="*/ 2471395 h 2607872"/>
                <a:gd name="connsiteX68" fmla="*/ 1200436 w 3985147"/>
                <a:gd name="connsiteY68" fmla="*/ 2580577 h 2607872"/>
                <a:gd name="connsiteX69" fmla="*/ 982638 w 3985147"/>
                <a:gd name="connsiteY69" fmla="*/ 2607872 h 2607872"/>
                <a:gd name="connsiteX70" fmla="*/ 736980 w 3985147"/>
                <a:gd name="connsiteY70" fmla="*/ 2525986 h 2607872"/>
                <a:gd name="connsiteX71" fmla="*/ 614150 w 3985147"/>
                <a:gd name="connsiteY71" fmla="*/ 2389508 h 2607872"/>
                <a:gd name="connsiteX72" fmla="*/ 586854 w 3985147"/>
                <a:gd name="connsiteY72" fmla="*/ 2348565 h 2607872"/>
                <a:gd name="connsiteX73" fmla="*/ 545911 w 3985147"/>
                <a:gd name="connsiteY73" fmla="*/ 2321269 h 2607872"/>
                <a:gd name="connsiteX74" fmla="*/ 518615 w 3985147"/>
                <a:gd name="connsiteY74" fmla="*/ 2280326 h 2607872"/>
                <a:gd name="connsiteX75" fmla="*/ 464024 w 3985147"/>
                <a:gd name="connsiteY75" fmla="*/ 2157496 h 2607872"/>
                <a:gd name="connsiteX76" fmla="*/ 423081 w 3985147"/>
                <a:gd name="connsiteY76" fmla="*/ 2061962 h 2607872"/>
                <a:gd name="connsiteX77" fmla="*/ 395786 w 3985147"/>
                <a:gd name="connsiteY77" fmla="*/ 2021019 h 2607872"/>
                <a:gd name="connsiteX78" fmla="*/ 368490 w 3985147"/>
                <a:gd name="connsiteY78" fmla="*/ 1939132 h 2607872"/>
                <a:gd name="connsiteX79" fmla="*/ 286603 w 3985147"/>
                <a:gd name="connsiteY79" fmla="*/ 1816302 h 2607872"/>
                <a:gd name="connsiteX80" fmla="*/ 232012 w 3985147"/>
                <a:gd name="connsiteY80" fmla="*/ 1734416 h 2607872"/>
                <a:gd name="connsiteX81" fmla="*/ 191069 w 3985147"/>
                <a:gd name="connsiteY81" fmla="*/ 1693472 h 2607872"/>
                <a:gd name="connsiteX82" fmla="*/ 136478 w 3985147"/>
                <a:gd name="connsiteY82" fmla="*/ 1611586 h 2607872"/>
                <a:gd name="connsiteX83" fmla="*/ 122830 w 3985147"/>
                <a:gd name="connsiteY83" fmla="*/ 1570643 h 2607872"/>
                <a:gd name="connsiteX84" fmla="*/ 68239 w 3985147"/>
                <a:gd name="connsiteY84" fmla="*/ 1488756 h 2607872"/>
                <a:gd name="connsiteX85" fmla="*/ 40944 w 3985147"/>
                <a:gd name="connsiteY85" fmla="*/ 1447813 h 2607872"/>
                <a:gd name="connsiteX86" fmla="*/ 13648 w 3985147"/>
                <a:gd name="connsiteY86" fmla="*/ 1365926 h 2607872"/>
                <a:gd name="connsiteX87" fmla="*/ 0 w 3985147"/>
                <a:gd name="connsiteY87" fmla="*/ 1324983 h 2607872"/>
                <a:gd name="connsiteX88" fmla="*/ 13648 w 3985147"/>
                <a:gd name="connsiteY88" fmla="*/ 1052028 h 2607872"/>
                <a:gd name="connsiteX89" fmla="*/ 27296 w 3985147"/>
                <a:gd name="connsiteY89" fmla="*/ 1011084 h 2607872"/>
                <a:gd name="connsiteX90" fmla="*/ 68239 w 3985147"/>
                <a:gd name="connsiteY90" fmla="*/ 983789 h 2607872"/>
                <a:gd name="connsiteX91" fmla="*/ 95535 w 3985147"/>
                <a:gd name="connsiteY91" fmla="*/ 942846 h 2607872"/>
                <a:gd name="connsiteX92" fmla="*/ 109183 w 3985147"/>
                <a:gd name="connsiteY92" fmla="*/ 901902 h 2607872"/>
                <a:gd name="connsiteX93" fmla="*/ 150126 w 3985147"/>
                <a:gd name="connsiteY93" fmla="*/ 874607 h 2607872"/>
                <a:gd name="connsiteX94" fmla="*/ 177421 w 3985147"/>
                <a:gd name="connsiteY94" fmla="*/ 792720 h 2607872"/>
                <a:gd name="connsiteX95" fmla="*/ 259308 w 3985147"/>
                <a:gd name="connsiteY95" fmla="*/ 738129 h 2607872"/>
                <a:gd name="connsiteX96" fmla="*/ 286603 w 3985147"/>
                <a:gd name="connsiteY96" fmla="*/ 697186 h 2607872"/>
                <a:gd name="connsiteX97" fmla="*/ 327547 w 3985147"/>
                <a:gd name="connsiteY97" fmla="*/ 669890 h 2607872"/>
                <a:gd name="connsiteX98" fmla="*/ 313899 w 3985147"/>
                <a:gd name="connsiteY98" fmla="*/ 697186 h 2607872"/>
                <a:gd name="connsiteX0" fmla="*/ 313899 w 3985147"/>
                <a:gd name="connsiteY0" fmla="*/ 698942 h 2609628"/>
                <a:gd name="connsiteX1" fmla="*/ 313899 w 3985147"/>
                <a:gd name="connsiteY1" fmla="*/ 698942 h 2609628"/>
                <a:gd name="connsiteX2" fmla="*/ 368490 w 3985147"/>
                <a:gd name="connsiteY2" fmla="*/ 589760 h 2609628"/>
                <a:gd name="connsiteX3" fmla="*/ 436351 w 3985147"/>
                <a:gd name="connsiteY3" fmla="*/ 398691 h 2609628"/>
                <a:gd name="connsiteX4" fmla="*/ 517764 w 3985147"/>
                <a:gd name="connsiteY4" fmla="*/ 248566 h 2609628"/>
                <a:gd name="connsiteX5" fmla="*/ 858200 w 3985147"/>
                <a:gd name="connsiteY5" fmla="*/ 16555 h 2609628"/>
                <a:gd name="connsiteX6" fmla="*/ 1255595 w 3985147"/>
                <a:gd name="connsiteY6" fmla="*/ 43849 h 2609628"/>
                <a:gd name="connsiteX7" fmla="*/ 1093525 w 3985147"/>
                <a:gd name="connsiteY7" fmla="*/ 2906 h 2609628"/>
                <a:gd name="connsiteX8" fmla="*/ 1501254 w 3985147"/>
                <a:gd name="connsiteY8" fmla="*/ 139384 h 2609628"/>
                <a:gd name="connsiteX9" fmla="*/ 1583141 w 3985147"/>
                <a:gd name="connsiteY9" fmla="*/ 193975 h 2609628"/>
                <a:gd name="connsiteX10" fmla="*/ 1665027 w 3985147"/>
                <a:gd name="connsiteY10" fmla="*/ 234918 h 2609628"/>
                <a:gd name="connsiteX11" fmla="*/ 1746914 w 3985147"/>
                <a:gd name="connsiteY11" fmla="*/ 248566 h 2609628"/>
                <a:gd name="connsiteX12" fmla="*/ 1924335 w 3985147"/>
                <a:gd name="connsiteY12" fmla="*/ 234918 h 2609628"/>
                <a:gd name="connsiteX13" fmla="*/ 2006221 w 3985147"/>
                <a:gd name="connsiteY13" fmla="*/ 207622 h 2609628"/>
                <a:gd name="connsiteX14" fmla="*/ 2088108 w 3985147"/>
                <a:gd name="connsiteY14" fmla="*/ 153031 h 2609628"/>
                <a:gd name="connsiteX15" fmla="*/ 2210938 w 3985147"/>
                <a:gd name="connsiteY15" fmla="*/ 84793 h 2609628"/>
                <a:gd name="connsiteX16" fmla="*/ 2251881 w 3985147"/>
                <a:gd name="connsiteY16" fmla="*/ 57497 h 2609628"/>
                <a:gd name="connsiteX17" fmla="*/ 2429302 w 3985147"/>
                <a:gd name="connsiteY17" fmla="*/ 16554 h 2609628"/>
                <a:gd name="connsiteX18" fmla="*/ 2852383 w 3985147"/>
                <a:gd name="connsiteY18" fmla="*/ 43849 h 2609628"/>
                <a:gd name="connsiteX19" fmla="*/ 2975212 w 3985147"/>
                <a:gd name="connsiteY19" fmla="*/ 98440 h 2609628"/>
                <a:gd name="connsiteX20" fmla="*/ 3016156 w 3985147"/>
                <a:gd name="connsiteY20" fmla="*/ 112088 h 2609628"/>
                <a:gd name="connsiteX21" fmla="*/ 3098042 w 3985147"/>
                <a:gd name="connsiteY21" fmla="*/ 153031 h 2609628"/>
                <a:gd name="connsiteX22" fmla="*/ 3138986 w 3985147"/>
                <a:gd name="connsiteY22" fmla="*/ 180327 h 2609628"/>
                <a:gd name="connsiteX23" fmla="*/ 3220872 w 3985147"/>
                <a:gd name="connsiteY23" fmla="*/ 207622 h 2609628"/>
                <a:gd name="connsiteX24" fmla="*/ 3302759 w 3985147"/>
                <a:gd name="connsiteY24" fmla="*/ 262213 h 2609628"/>
                <a:gd name="connsiteX25" fmla="*/ 3343702 w 3985147"/>
                <a:gd name="connsiteY25" fmla="*/ 275861 h 2609628"/>
                <a:gd name="connsiteX26" fmla="*/ 3384645 w 3985147"/>
                <a:gd name="connsiteY26" fmla="*/ 303157 h 2609628"/>
                <a:gd name="connsiteX27" fmla="*/ 3425589 w 3985147"/>
                <a:gd name="connsiteY27" fmla="*/ 316805 h 2609628"/>
                <a:gd name="connsiteX28" fmla="*/ 3466532 w 3985147"/>
                <a:gd name="connsiteY28" fmla="*/ 344100 h 2609628"/>
                <a:gd name="connsiteX29" fmla="*/ 3507475 w 3985147"/>
                <a:gd name="connsiteY29" fmla="*/ 357748 h 2609628"/>
                <a:gd name="connsiteX30" fmla="*/ 3589362 w 3985147"/>
                <a:gd name="connsiteY30" fmla="*/ 398691 h 2609628"/>
                <a:gd name="connsiteX31" fmla="*/ 3630305 w 3985147"/>
                <a:gd name="connsiteY31" fmla="*/ 439634 h 2609628"/>
                <a:gd name="connsiteX32" fmla="*/ 3712192 w 3985147"/>
                <a:gd name="connsiteY32" fmla="*/ 494225 h 2609628"/>
                <a:gd name="connsiteX33" fmla="*/ 3753135 w 3985147"/>
                <a:gd name="connsiteY33" fmla="*/ 535169 h 2609628"/>
                <a:gd name="connsiteX34" fmla="*/ 3794078 w 3985147"/>
                <a:gd name="connsiteY34" fmla="*/ 562464 h 2609628"/>
                <a:gd name="connsiteX35" fmla="*/ 3862317 w 3985147"/>
                <a:gd name="connsiteY35" fmla="*/ 644351 h 2609628"/>
                <a:gd name="connsiteX36" fmla="*/ 3889612 w 3985147"/>
                <a:gd name="connsiteY36" fmla="*/ 698942 h 2609628"/>
                <a:gd name="connsiteX37" fmla="*/ 3944203 w 3985147"/>
                <a:gd name="connsiteY37" fmla="*/ 780828 h 2609628"/>
                <a:gd name="connsiteX38" fmla="*/ 3971499 w 3985147"/>
                <a:gd name="connsiteY38" fmla="*/ 862715 h 2609628"/>
                <a:gd name="connsiteX39" fmla="*/ 3985147 w 3985147"/>
                <a:gd name="connsiteY39" fmla="*/ 985545 h 2609628"/>
                <a:gd name="connsiteX40" fmla="*/ 3971499 w 3985147"/>
                <a:gd name="connsiteY40" fmla="*/ 1244852 h 2609628"/>
                <a:gd name="connsiteX41" fmla="*/ 3916908 w 3985147"/>
                <a:gd name="connsiteY41" fmla="*/ 1367682 h 2609628"/>
                <a:gd name="connsiteX42" fmla="*/ 3875965 w 3985147"/>
                <a:gd name="connsiteY42" fmla="*/ 1381330 h 2609628"/>
                <a:gd name="connsiteX43" fmla="*/ 3835021 w 3985147"/>
                <a:gd name="connsiteY43" fmla="*/ 1408625 h 2609628"/>
                <a:gd name="connsiteX44" fmla="*/ 3794078 w 3985147"/>
                <a:gd name="connsiteY44" fmla="*/ 1422273 h 2609628"/>
                <a:gd name="connsiteX45" fmla="*/ 3753135 w 3985147"/>
                <a:gd name="connsiteY45" fmla="*/ 1449569 h 2609628"/>
                <a:gd name="connsiteX46" fmla="*/ 3385969 w 3985147"/>
                <a:gd name="connsiteY46" fmla="*/ 1476864 h 2609628"/>
                <a:gd name="connsiteX47" fmla="*/ 2960336 w 3985147"/>
                <a:gd name="connsiteY47" fmla="*/ 1367682 h 2609628"/>
                <a:gd name="connsiteX48" fmla="*/ 2511189 w 3985147"/>
                <a:gd name="connsiteY48" fmla="*/ 1504160 h 2609628"/>
                <a:gd name="connsiteX49" fmla="*/ 2456597 w 3985147"/>
                <a:gd name="connsiteY49" fmla="*/ 1517807 h 2609628"/>
                <a:gd name="connsiteX50" fmla="*/ 2415654 w 3985147"/>
                <a:gd name="connsiteY50" fmla="*/ 1545103 h 2609628"/>
                <a:gd name="connsiteX51" fmla="*/ 2320120 w 3985147"/>
                <a:gd name="connsiteY51" fmla="*/ 1586046 h 2609628"/>
                <a:gd name="connsiteX52" fmla="*/ 2224586 w 3985147"/>
                <a:gd name="connsiteY52" fmla="*/ 1640637 h 2609628"/>
                <a:gd name="connsiteX53" fmla="*/ 2169995 w 3985147"/>
                <a:gd name="connsiteY53" fmla="*/ 1681581 h 2609628"/>
                <a:gd name="connsiteX54" fmla="*/ 2088108 w 3985147"/>
                <a:gd name="connsiteY54" fmla="*/ 1708876 h 2609628"/>
                <a:gd name="connsiteX55" fmla="*/ 2006221 w 3985147"/>
                <a:gd name="connsiteY55" fmla="*/ 1777115 h 2609628"/>
                <a:gd name="connsiteX56" fmla="*/ 1965278 w 3985147"/>
                <a:gd name="connsiteY56" fmla="*/ 1804410 h 2609628"/>
                <a:gd name="connsiteX57" fmla="*/ 1897039 w 3985147"/>
                <a:gd name="connsiteY57" fmla="*/ 1859002 h 2609628"/>
                <a:gd name="connsiteX58" fmla="*/ 1869744 w 3985147"/>
                <a:gd name="connsiteY58" fmla="*/ 1899945 h 2609628"/>
                <a:gd name="connsiteX59" fmla="*/ 1828800 w 3985147"/>
                <a:gd name="connsiteY59" fmla="*/ 1927240 h 2609628"/>
                <a:gd name="connsiteX60" fmla="*/ 1733266 w 3985147"/>
                <a:gd name="connsiteY60" fmla="*/ 2050070 h 2609628"/>
                <a:gd name="connsiteX61" fmla="*/ 1678675 w 3985147"/>
                <a:gd name="connsiteY61" fmla="*/ 2131957 h 2609628"/>
                <a:gd name="connsiteX62" fmla="*/ 1624084 w 3985147"/>
                <a:gd name="connsiteY62" fmla="*/ 2213843 h 2609628"/>
                <a:gd name="connsiteX63" fmla="*/ 1596789 w 3985147"/>
                <a:gd name="connsiteY63" fmla="*/ 2254787 h 2609628"/>
                <a:gd name="connsiteX64" fmla="*/ 1555845 w 3985147"/>
                <a:gd name="connsiteY64" fmla="*/ 2295730 h 2609628"/>
                <a:gd name="connsiteX65" fmla="*/ 1528550 w 3985147"/>
                <a:gd name="connsiteY65" fmla="*/ 2336673 h 2609628"/>
                <a:gd name="connsiteX66" fmla="*/ 1392450 w 3985147"/>
                <a:gd name="connsiteY66" fmla="*/ 2473151 h 2609628"/>
                <a:gd name="connsiteX67" fmla="*/ 1200436 w 3985147"/>
                <a:gd name="connsiteY67" fmla="*/ 2582333 h 2609628"/>
                <a:gd name="connsiteX68" fmla="*/ 982638 w 3985147"/>
                <a:gd name="connsiteY68" fmla="*/ 2609628 h 2609628"/>
                <a:gd name="connsiteX69" fmla="*/ 736980 w 3985147"/>
                <a:gd name="connsiteY69" fmla="*/ 2527742 h 2609628"/>
                <a:gd name="connsiteX70" fmla="*/ 614150 w 3985147"/>
                <a:gd name="connsiteY70" fmla="*/ 2391264 h 2609628"/>
                <a:gd name="connsiteX71" fmla="*/ 586854 w 3985147"/>
                <a:gd name="connsiteY71" fmla="*/ 2350321 h 2609628"/>
                <a:gd name="connsiteX72" fmla="*/ 545911 w 3985147"/>
                <a:gd name="connsiteY72" fmla="*/ 2323025 h 2609628"/>
                <a:gd name="connsiteX73" fmla="*/ 518615 w 3985147"/>
                <a:gd name="connsiteY73" fmla="*/ 2282082 h 2609628"/>
                <a:gd name="connsiteX74" fmla="*/ 464024 w 3985147"/>
                <a:gd name="connsiteY74" fmla="*/ 2159252 h 2609628"/>
                <a:gd name="connsiteX75" fmla="*/ 423081 w 3985147"/>
                <a:gd name="connsiteY75" fmla="*/ 2063718 h 2609628"/>
                <a:gd name="connsiteX76" fmla="*/ 395786 w 3985147"/>
                <a:gd name="connsiteY76" fmla="*/ 2022775 h 2609628"/>
                <a:gd name="connsiteX77" fmla="*/ 368490 w 3985147"/>
                <a:gd name="connsiteY77" fmla="*/ 1940888 h 2609628"/>
                <a:gd name="connsiteX78" fmla="*/ 286603 w 3985147"/>
                <a:gd name="connsiteY78" fmla="*/ 1818058 h 2609628"/>
                <a:gd name="connsiteX79" fmla="*/ 232012 w 3985147"/>
                <a:gd name="connsiteY79" fmla="*/ 1736172 h 2609628"/>
                <a:gd name="connsiteX80" fmla="*/ 191069 w 3985147"/>
                <a:gd name="connsiteY80" fmla="*/ 1695228 h 2609628"/>
                <a:gd name="connsiteX81" fmla="*/ 136478 w 3985147"/>
                <a:gd name="connsiteY81" fmla="*/ 1613342 h 2609628"/>
                <a:gd name="connsiteX82" fmla="*/ 122830 w 3985147"/>
                <a:gd name="connsiteY82" fmla="*/ 1572399 h 2609628"/>
                <a:gd name="connsiteX83" fmla="*/ 68239 w 3985147"/>
                <a:gd name="connsiteY83" fmla="*/ 1490512 h 2609628"/>
                <a:gd name="connsiteX84" fmla="*/ 40944 w 3985147"/>
                <a:gd name="connsiteY84" fmla="*/ 1449569 h 2609628"/>
                <a:gd name="connsiteX85" fmla="*/ 13648 w 3985147"/>
                <a:gd name="connsiteY85" fmla="*/ 1367682 h 2609628"/>
                <a:gd name="connsiteX86" fmla="*/ 0 w 3985147"/>
                <a:gd name="connsiteY86" fmla="*/ 1326739 h 2609628"/>
                <a:gd name="connsiteX87" fmla="*/ 13648 w 3985147"/>
                <a:gd name="connsiteY87" fmla="*/ 1053784 h 2609628"/>
                <a:gd name="connsiteX88" fmla="*/ 27296 w 3985147"/>
                <a:gd name="connsiteY88" fmla="*/ 1012840 h 2609628"/>
                <a:gd name="connsiteX89" fmla="*/ 68239 w 3985147"/>
                <a:gd name="connsiteY89" fmla="*/ 985545 h 2609628"/>
                <a:gd name="connsiteX90" fmla="*/ 95535 w 3985147"/>
                <a:gd name="connsiteY90" fmla="*/ 944602 h 2609628"/>
                <a:gd name="connsiteX91" fmla="*/ 109183 w 3985147"/>
                <a:gd name="connsiteY91" fmla="*/ 903658 h 2609628"/>
                <a:gd name="connsiteX92" fmla="*/ 150126 w 3985147"/>
                <a:gd name="connsiteY92" fmla="*/ 876363 h 2609628"/>
                <a:gd name="connsiteX93" fmla="*/ 177421 w 3985147"/>
                <a:gd name="connsiteY93" fmla="*/ 794476 h 2609628"/>
                <a:gd name="connsiteX94" fmla="*/ 259308 w 3985147"/>
                <a:gd name="connsiteY94" fmla="*/ 739885 h 2609628"/>
                <a:gd name="connsiteX95" fmla="*/ 286603 w 3985147"/>
                <a:gd name="connsiteY95" fmla="*/ 698942 h 2609628"/>
                <a:gd name="connsiteX96" fmla="*/ 327547 w 3985147"/>
                <a:gd name="connsiteY96" fmla="*/ 671646 h 2609628"/>
                <a:gd name="connsiteX97" fmla="*/ 313899 w 3985147"/>
                <a:gd name="connsiteY97" fmla="*/ 698942 h 2609628"/>
                <a:gd name="connsiteX0" fmla="*/ 313899 w 3985147"/>
                <a:gd name="connsiteY0" fmla="*/ 698942 h 2609628"/>
                <a:gd name="connsiteX1" fmla="*/ 313899 w 3985147"/>
                <a:gd name="connsiteY1" fmla="*/ 698942 h 2609628"/>
                <a:gd name="connsiteX2" fmla="*/ 368490 w 3985147"/>
                <a:gd name="connsiteY2" fmla="*/ 589760 h 2609628"/>
                <a:gd name="connsiteX3" fmla="*/ 436351 w 3985147"/>
                <a:gd name="connsiteY3" fmla="*/ 398691 h 2609628"/>
                <a:gd name="connsiteX4" fmla="*/ 517764 w 3985147"/>
                <a:gd name="connsiteY4" fmla="*/ 248566 h 2609628"/>
                <a:gd name="connsiteX5" fmla="*/ 858200 w 3985147"/>
                <a:gd name="connsiteY5" fmla="*/ 16555 h 2609628"/>
                <a:gd name="connsiteX6" fmla="*/ 1255595 w 3985147"/>
                <a:gd name="connsiteY6" fmla="*/ 43849 h 2609628"/>
                <a:gd name="connsiteX7" fmla="*/ 1093525 w 3985147"/>
                <a:gd name="connsiteY7" fmla="*/ 2906 h 2609628"/>
                <a:gd name="connsiteX8" fmla="*/ 1501254 w 3985147"/>
                <a:gd name="connsiteY8" fmla="*/ 139384 h 2609628"/>
                <a:gd name="connsiteX9" fmla="*/ 1665027 w 3985147"/>
                <a:gd name="connsiteY9" fmla="*/ 234918 h 2609628"/>
                <a:gd name="connsiteX10" fmla="*/ 1746914 w 3985147"/>
                <a:gd name="connsiteY10" fmla="*/ 248566 h 2609628"/>
                <a:gd name="connsiteX11" fmla="*/ 1924335 w 3985147"/>
                <a:gd name="connsiteY11" fmla="*/ 234918 h 2609628"/>
                <a:gd name="connsiteX12" fmla="*/ 2006221 w 3985147"/>
                <a:gd name="connsiteY12" fmla="*/ 207622 h 2609628"/>
                <a:gd name="connsiteX13" fmla="*/ 2088108 w 3985147"/>
                <a:gd name="connsiteY13" fmla="*/ 153031 h 2609628"/>
                <a:gd name="connsiteX14" fmla="*/ 2210938 w 3985147"/>
                <a:gd name="connsiteY14" fmla="*/ 84793 h 2609628"/>
                <a:gd name="connsiteX15" fmla="*/ 2251881 w 3985147"/>
                <a:gd name="connsiteY15" fmla="*/ 57497 h 2609628"/>
                <a:gd name="connsiteX16" fmla="*/ 2429302 w 3985147"/>
                <a:gd name="connsiteY16" fmla="*/ 16554 h 2609628"/>
                <a:gd name="connsiteX17" fmla="*/ 2852383 w 3985147"/>
                <a:gd name="connsiteY17" fmla="*/ 43849 h 2609628"/>
                <a:gd name="connsiteX18" fmla="*/ 2975212 w 3985147"/>
                <a:gd name="connsiteY18" fmla="*/ 98440 h 2609628"/>
                <a:gd name="connsiteX19" fmla="*/ 3016156 w 3985147"/>
                <a:gd name="connsiteY19" fmla="*/ 112088 h 2609628"/>
                <a:gd name="connsiteX20" fmla="*/ 3098042 w 3985147"/>
                <a:gd name="connsiteY20" fmla="*/ 153031 h 2609628"/>
                <a:gd name="connsiteX21" fmla="*/ 3138986 w 3985147"/>
                <a:gd name="connsiteY21" fmla="*/ 180327 h 2609628"/>
                <a:gd name="connsiteX22" fmla="*/ 3220872 w 3985147"/>
                <a:gd name="connsiteY22" fmla="*/ 207622 h 2609628"/>
                <a:gd name="connsiteX23" fmla="*/ 3302759 w 3985147"/>
                <a:gd name="connsiteY23" fmla="*/ 262213 h 2609628"/>
                <a:gd name="connsiteX24" fmla="*/ 3343702 w 3985147"/>
                <a:gd name="connsiteY24" fmla="*/ 275861 h 2609628"/>
                <a:gd name="connsiteX25" fmla="*/ 3384645 w 3985147"/>
                <a:gd name="connsiteY25" fmla="*/ 303157 h 2609628"/>
                <a:gd name="connsiteX26" fmla="*/ 3425589 w 3985147"/>
                <a:gd name="connsiteY26" fmla="*/ 316805 h 2609628"/>
                <a:gd name="connsiteX27" fmla="*/ 3466532 w 3985147"/>
                <a:gd name="connsiteY27" fmla="*/ 344100 h 2609628"/>
                <a:gd name="connsiteX28" fmla="*/ 3507475 w 3985147"/>
                <a:gd name="connsiteY28" fmla="*/ 357748 h 2609628"/>
                <a:gd name="connsiteX29" fmla="*/ 3589362 w 3985147"/>
                <a:gd name="connsiteY29" fmla="*/ 398691 h 2609628"/>
                <a:gd name="connsiteX30" fmla="*/ 3630305 w 3985147"/>
                <a:gd name="connsiteY30" fmla="*/ 439634 h 2609628"/>
                <a:gd name="connsiteX31" fmla="*/ 3712192 w 3985147"/>
                <a:gd name="connsiteY31" fmla="*/ 494225 h 2609628"/>
                <a:gd name="connsiteX32" fmla="*/ 3753135 w 3985147"/>
                <a:gd name="connsiteY32" fmla="*/ 535169 h 2609628"/>
                <a:gd name="connsiteX33" fmla="*/ 3794078 w 3985147"/>
                <a:gd name="connsiteY33" fmla="*/ 562464 h 2609628"/>
                <a:gd name="connsiteX34" fmla="*/ 3862317 w 3985147"/>
                <a:gd name="connsiteY34" fmla="*/ 644351 h 2609628"/>
                <a:gd name="connsiteX35" fmla="*/ 3889612 w 3985147"/>
                <a:gd name="connsiteY35" fmla="*/ 698942 h 2609628"/>
                <a:gd name="connsiteX36" fmla="*/ 3944203 w 3985147"/>
                <a:gd name="connsiteY36" fmla="*/ 780828 h 2609628"/>
                <a:gd name="connsiteX37" fmla="*/ 3971499 w 3985147"/>
                <a:gd name="connsiteY37" fmla="*/ 862715 h 2609628"/>
                <a:gd name="connsiteX38" fmla="*/ 3985147 w 3985147"/>
                <a:gd name="connsiteY38" fmla="*/ 985545 h 2609628"/>
                <a:gd name="connsiteX39" fmla="*/ 3971499 w 3985147"/>
                <a:gd name="connsiteY39" fmla="*/ 1244852 h 2609628"/>
                <a:gd name="connsiteX40" fmla="*/ 3916908 w 3985147"/>
                <a:gd name="connsiteY40" fmla="*/ 1367682 h 2609628"/>
                <a:gd name="connsiteX41" fmla="*/ 3875965 w 3985147"/>
                <a:gd name="connsiteY41" fmla="*/ 1381330 h 2609628"/>
                <a:gd name="connsiteX42" fmla="*/ 3835021 w 3985147"/>
                <a:gd name="connsiteY42" fmla="*/ 1408625 h 2609628"/>
                <a:gd name="connsiteX43" fmla="*/ 3794078 w 3985147"/>
                <a:gd name="connsiteY43" fmla="*/ 1422273 h 2609628"/>
                <a:gd name="connsiteX44" fmla="*/ 3753135 w 3985147"/>
                <a:gd name="connsiteY44" fmla="*/ 1449569 h 2609628"/>
                <a:gd name="connsiteX45" fmla="*/ 3385969 w 3985147"/>
                <a:gd name="connsiteY45" fmla="*/ 1476864 h 2609628"/>
                <a:gd name="connsiteX46" fmla="*/ 2960336 w 3985147"/>
                <a:gd name="connsiteY46" fmla="*/ 1367682 h 2609628"/>
                <a:gd name="connsiteX47" fmla="*/ 2511189 w 3985147"/>
                <a:gd name="connsiteY47" fmla="*/ 1504160 h 2609628"/>
                <a:gd name="connsiteX48" fmla="*/ 2456597 w 3985147"/>
                <a:gd name="connsiteY48" fmla="*/ 1517807 h 2609628"/>
                <a:gd name="connsiteX49" fmla="*/ 2415654 w 3985147"/>
                <a:gd name="connsiteY49" fmla="*/ 1545103 h 2609628"/>
                <a:gd name="connsiteX50" fmla="*/ 2320120 w 3985147"/>
                <a:gd name="connsiteY50" fmla="*/ 1586046 h 2609628"/>
                <a:gd name="connsiteX51" fmla="*/ 2224586 w 3985147"/>
                <a:gd name="connsiteY51" fmla="*/ 1640637 h 2609628"/>
                <a:gd name="connsiteX52" fmla="*/ 2169995 w 3985147"/>
                <a:gd name="connsiteY52" fmla="*/ 1681581 h 2609628"/>
                <a:gd name="connsiteX53" fmla="*/ 2088108 w 3985147"/>
                <a:gd name="connsiteY53" fmla="*/ 1708876 h 2609628"/>
                <a:gd name="connsiteX54" fmla="*/ 2006221 w 3985147"/>
                <a:gd name="connsiteY54" fmla="*/ 1777115 h 2609628"/>
                <a:gd name="connsiteX55" fmla="*/ 1965278 w 3985147"/>
                <a:gd name="connsiteY55" fmla="*/ 1804410 h 2609628"/>
                <a:gd name="connsiteX56" fmla="*/ 1897039 w 3985147"/>
                <a:gd name="connsiteY56" fmla="*/ 1859002 h 2609628"/>
                <a:gd name="connsiteX57" fmla="*/ 1869744 w 3985147"/>
                <a:gd name="connsiteY57" fmla="*/ 1899945 h 2609628"/>
                <a:gd name="connsiteX58" fmla="*/ 1828800 w 3985147"/>
                <a:gd name="connsiteY58" fmla="*/ 1927240 h 2609628"/>
                <a:gd name="connsiteX59" fmla="*/ 1733266 w 3985147"/>
                <a:gd name="connsiteY59" fmla="*/ 2050070 h 2609628"/>
                <a:gd name="connsiteX60" fmla="*/ 1678675 w 3985147"/>
                <a:gd name="connsiteY60" fmla="*/ 2131957 h 2609628"/>
                <a:gd name="connsiteX61" fmla="*/ 1624084 w 3985147"/>
                <a:gd name="connsiteY61" fmla="*/ 2213843 h 2609628"/>
                <a:gd name="connsiteX62" fmla="*/ 1596789 w 3985147"/>
                <a:gd name="connsiteY62" fmla="*/ 2254787 h 2609628"/>
                <a:gd name="connsiteX63" fmla="*/ 1555845 w 3985147"/>
                <a:gd name="connsiteY63" fmla="*/ 2295730 h 2609628"/>
                <a:gd name="connsiteX64" fmla="*/ 1528550 w 3985147"/>
                <a:gd name="connsiteY64" fmla="*/ 2336673 h 2609628"/>
                <a:gd name="connsiteX65" fmla="*/ 1392450 w 3985147"/>
                <a:gd name="connsiteY65" fmla="*/ 2473151 h 2609628"/>
                <a:gd name="connsiteX66" fmla="*/ 1200436 w 3985147"/>
                <a:gd name="connsiteY66" fmla="*/ 2582333 h 2609628"/>
                <a:gd name="connsiteX67" fmla="*/ 982638 w 3985147"/>
                <a:gd name="connsiteY67" fmla="*/ 2609628 h 2609628"/>
                <a:gd name="connsiteX68" fmla="*/ 736980 w 3985147"/>
                <a:gd name="connsiteY68" fmla="*/ 2527742 h 2609628"/>
                <a:gd name="connsiteX69" fmla="*/ 614150 w 3985147"/>
                <a:gd name="connsiteY69" fmla="*/ 2391264 h 2609628"/>
                <a:gd name="connsiteX70" fmla="*/ 586854 w 3985147"/>
                <a:gd name="connsiteY70" fmla="*/ 2350321 h 2609628"/>
                <a:gd name="connsiteX71" fmla="*/ 545911 w 3985147"/>
                <a:gd name="connsiteY71" fmla="*/ 2323025 h 2609628"/>
                <a:gd name="connsiteX72" fmla="*/ 518615 w 3985147"/>
                <a:gd name="connsiteY72" fmla="*/ 2282082 h 2609628"/>
                <a:gd name="connsiteX73" fmla="*/ 464024 w 3985147"/>
                <a:gd name="connsiteY73" fmla="*/ 2159252 h 2609628"/>
                <a:gd name="connsiteX74" fmla="*/ 423081 w 3985147"/>
                <a:gd name="connsiteY74" fmla="*/ 2063718 h 2609628"/>
                <a:gd name="connsiteX75" fmla="*/ 395786 w 3985147"/>
                <a:gd name="connsiteY75" fmla="*/ 2022775 h 2609628"/>
                <a:gd name="connsiteX76" fmla="*/ 368490 w 3985147"/>
                <a:gd name="connsiteY76" fmla="*/ 1940888 h 2609628"/>
                <a:gd name="connsiteX77" fmla="*/ 286603 w 3985147"/>
                <a:gd name="connsiteY77" fmla="*/ 1818058 h 2609628"/>
                <a:gd name="connsiteX78" fmla="*/ 232012 w 3985147"/>
                <a:gd name="connsiteY78" fmla="*/ 1736172 h 2609628"/>
                <a:gd name="connsiteX79" fmla="*/ 191069 w 3985147"/>
                <a:gd name="connsiteY79" fmla="*/ 1695228 h 2609628"/>
                <a:gd name="connsiteX80" fmla="*/ 136478 w 3985147"/>
                <a:gd name="connsiteY80" fmla="*/ 1613342 h 2609628"/>
                <a:gd name="connsiteX81" fmla="*/ 122830 w 3985147"/>
                <a:gd name="connsiteY81" fmla="*/ 1572399 h 2609628"/>
                <a:gd name="connsiteX82" fmla="*/ 68239 w 3985147"/>
                <a:gd name="connsiteY82" fmla="*/ 1490512 h 2609628"/>
                <a:gd name="connsiteX83" fmla="*/ 40944 w 3985147"/>
                <a:gd name="connsiteY83" fmla="*/ 1449569 h 2609628"/>
                <a:gd name="connsiteX84" fmla="*/ 13648 w 3985147"/>
                <a:gd name="connsiteY84" fmla="*/ 1367682 h 2609628"/>
                <a:gd name="connsiteX85" fmla="*/ 0 w 3985147"/>
                <a:gd name="connsiteY85" fmla="*/ 1326739 h 2609628"/>
                <a:gd name="connsiteX86" fmla="*/ 13648 w 3985147"/>
                <a:gd name="connsiteY86" fmla="*/ 1053784 h 2609628"/>
                <a:gd name="connsiteX87" fmla="*/ 27296 w 3985147"/>
                <a:gd name="connsiteY87" fmla="*/ 1012840 h 2609628"/>
                <a:gd name="connsiteX88" fmla="*/ 68239 w 3985147"/>
                <a:gd name="connsiteY88" fmla="*/ 985545 h 2609628"/>
                <a:gd name="connsiteX89" fmla="*/ 95535 w 3985147"/>
                <a:gd name="connsiteY89" fmla="*/ 944602 h 2609628"/>
                <a:gd name="connsiteX90" fmla="*/ 109183 w 3985147"/>
                <a:gd name="connsiteY90" fmla="*/ 903658 h 2609628"/>
                <a:gd name="connsiteX91" fmla="*/ 150126 w 3985147"/>
                <a:gd name="connsiteY91" fmla="*/ 876363 h 2609628"/>
                <a:gd name="connsiteX92" fmla="*/ 177421 w 3985147"/>
                <a:gd name="connsiteY92" fmla="*/ 794476 h 2609628"/>
                <a:gd name="connsiteX93" fmla="*/ 259308 w 3985147"/>
                <a:gd name="connsiteY93" fmla="*/ 739885 h 2609628"/>
                <a:gd name="connsiteX94" fmla="*/ 286603 w 3985147"/>
                <a:gd name="connsiteY94" fmla="*/ 698942 h 2609628"/>
                <a:gd name="connsiteX95" fmla="*/ 327547 w 3985147"/>
                <a:gd name="connsiteY95" fmla="*/ 671646 h 2609628"/>
                <a:gd name="connsiteX96" fmla="*/ 313899 w 3985147"/>
                <a:gd name="connsiteY96" fmla="*/ 698942 h 2609628"/>
                <a:gd name="connsiteX0" fmla="*/ 313899 w 3985147"/>
                <a:gd name="connsiteY0" fmla="*/ 682388 h 2593074"/>
                <a:gd name="connsiteX1" fmla="*/ 313899 w 3985147"/>
                <a:gd name="connsiteY1" fmla="*/ 682388 h 2593074"/>
                <a:gd name="connsiteX2" fmla="*/ 368490 w 3985147"/>
                <a:gd name="connsiteY2" fmla="*/ 573206 h 2593074"/>
                <a:gd name="connsiteX3" fmla="*/ 436351 w 3985147"/>
                <a:gd name="connsiteY3" fmla="*/ 382137 h 2593074"/>
                <a:gd name="connsiteX4" fmla="*/ 517764 w 3985147"/>
                <a:gd name="connsiteY4" fmla="*/ 232012 h 2593074"/>
                <a:gd name="connsiteX5" fmla="*/ 858200 w 3985147"/>
                <a:gd name="connsiteY5" fmla="*/ 1 h 2593074"/>
                <a:gd name="connsiteX6" fmla="*/ 1255595 w 3985147"/>
                <a:gd name="connsiteY6" fmla="*/ 27295 h 2593074"/>
                <a:gd name="connsiteX7" fmla="*/ 1501254 w 3985147"/>
                <a:gd name="connsiteY7" fmla="*/ 122830 h 2593074"/>
                <a:gd name="connsiteX8" fmla="*/ 1665027 w 3985147"/>
                <a:gd name="connsiteY8" fmla="*/ 218364 h 2593074"/>
                <a:gd name="connsiteX9" fmla="*/ 1746914 w 3985147"/>
                <a:gd name="connsiteY9" fmla="*/ 232012 h 2593074"/>
                <a:gd name="connsiteX10" fmla="*/ 1924335 w 3985147"/>
                <a:gd name="connsiteY10" fmla="*/ 218364 h 2593074"/>
                <a:gd name="connsiteX11" fmla="*/ 2006221 w 3985147"/>
                <a:gd name="connsiteY11" fmla="*/ 191068 h 2593074"/>
                <a:gd name="connsiteX12" fmla="*/ 2088108 w 3985147"/>
                <a:gd name="connsiteY12" fmla="*/ 136477 h 2593074"/>
                <a:gd name="connsiteX13" fmla="*/ 2210938 w 3985147"/>
                <a:gd name="connsiteY13" fmla="*/ 68239 h 2593074"/>
                <a:gd name="connsiteX14" fmla="*/ 2251881 w 3985147"/>
                <a:gd name="connsiteY14" fmla="*/ 40943 h 2593074"/>
                <a:gd name="connsiteX15" fmla="*/ 2429302 w 3985147"/>
                <a:gd name="connsiteY15" fmla="*/ 0 h 2593074"/>
                <a:gd name="connsiteX16" fmla="*/ 2852383 w 3985147"/>
                <a:gd name="connsiteY16" fmla="*/ 27295 h 2593074"/>
                <a:gd name="connsiteX17" fmla="*/ 2975212 w 3985147"/>
                <a:gd name="connsiteY17" fmla="*/ 81886 h 2593074"/>
                <a:gd name="connsiteX18" fmla="*/ 3016156 w 3985147"/>
                <a:gd name="connsiteY18" fmla="*/ 95534 h 2593074"/>
                <a:gd name="connsiteX19" fmla="*/ 3098042 w 3985147"/>
                <a:gd name="connsiteY19" fmla="*/ 136477 h 2593074"/>
                <a:gd name="connsiteX20" fmla="*/ 3138986 w 3985147"/>
                <a:gd name="connsiteY20" fmla="*/ 163773 h 2593074"/>
                <a:gd name="connsiteX21" fmla="*/ 3220872 w 3985147"/>
                <a:gd name="connsiteY21" fmla="*/ 191068 h 2593074"/>
                <a:gd name="connsiteX22" fmla="*/ 3302759 w 3985147"/>
                <a:gd name="connsiteY22" fmla="*/ 245659 h 2593074"/>
                <a:gd name="connsiteX23" fmla="*/ 3343702 w 3985147"/>
                <a:gd name="connsiteY23" fmla="*/ 259307 h 2593074"/>
                <a:gd name="connsiteX24" fmla="*/ 3384645 w 3985147"/>
                <a:gd name="connsiteY24" fmla="*/ 286603 h 2593074"/>
                <a:gd name="connsiteX25" fmla="*/ 3425589 w 3985147"/>
                <a:gd name="connsiteY25" fmla="*/ 300251 h 2593074"/>
                <a:gd name="connsiteX26" fmla="*/ 3466532 w 3985147"/>
                <a:gd name="connsiteY26" fmla="*/ 327546 h 2593074"/>
                <a:gd name="connsiteX27" fmla="*/ 3507475 w 3985147"/>
                <a:gd name="connsiteY27" fmla="*/ 341194 h 2593074"/>
                <a:gd name="connsiteX28" fmla="*/ 3589362 w 3985147"/>
                <a:gd name="connsiteY28" fmla="*/ 382137 h 2593074"/>
                <a:gd name="connsiteX29" fmla="*/ 3630305 w 3985147"/>
                <a:gd name="connsiteY29" fmla="*/ 423080 h 2593074"/>
                <a:gd name="connsiteX30" fmla="*/ 3712192 w 3985147"/>
                <a:gd name="connsiteY30" fmla="*/ 477671 h 2593074"/>
                <a:gd name="connsiteX31" fmla="*/ 3753135 w 3985147"/>
                <a:gd name="connsiteY31" fmla="*/ 518615 h 2593074"/>
                <a:gd name="connsiteX32" fmla="*/ 3794078 w 3985147"/>
                <a:gd name="connsiteY32" fmla="*/ 545910 h 2593074"/>
                <a:gd name="connsiteX33" fmla="*/ 3862317 w 3985147"/>
                <a:gd name="connsiteY33" fmla="*/ 627797 h 2593074"/>
                <a:gd name="connsiteX34" fmla="*/ 3889612 w 3985147"/>
                <a:gd name="connsiteY34" fmla="*/ 682388 h 2593074"/>
                <a:gd name="connsiteX35" fmla="*/ 3944203 w 3985147"/>
                <a:gd name="connsiteY35" fmla="*/ 764274 h 2593074"/>
                <a:gd name="connsiteX36" fmla="*/ 3971499 w 3985147"/>
                <a:gd name="connsiteY36" fmla="*/ 846161 h 2593074"/>
                <a:gd name="connsiteX37" fmla="*/ 3985147 w 3985147"/>
                <a:gd name="connsiteY37" fmla="*/ 968991 h 2593074"/>
                <a:gd name="connsiteX38" fmla="*/ 3971499 w 3985147"/>
                <a:gd name="connsiteY38" fmla="*/ 1228298 h 2593074"/>
                <a:gd name="connsiteX39" fmla="*/ 3916908 w 3985147"/>
                <a:gd name="connsiteY39" fmla="*/ 1351128 h 2593074"/>
                <a:gd name="connsiteX40" fmla="*/ 3875965 w 3985147"/>
                <a:gd name="connsiteY40" fmla="*/ 1364776 h 2593074"/>
                <a:gd name="connsiteX41" fmla="*/ 3835021 w 3985147"/>
                <a:gd name="connsiteY41" fmla="*/ 1392071 h 2593074"/>
                <a:gd name="connsiteX42" fmla="*/ 3794078 w 3985147"/>
                <a:gd name="connsiteY42" fmla="*/ 1405719 h 2593074"/>
                <a:gd name="connsiteX43" fmla="*/ 3753135 w 3985147"/>
                <a:gd name="connsiteY43" fmla="*/ 1433015 h 2593074"/>
                <a:gd name="connsiteX44" fmla="*/ 3385969 w 3985147"/>
                <a:gd name="connsiteY44" fmla="*/ 1460310 h 2593074"/>
                <a:gd name="connsiteX45" fmla="*/ 2960336 w 3985147"/>
                <a:gd name="connsiteY45" fmla="*/ 1351128 h 2593074"/>
                <a:gd name="connsiteX46" fmla="*/ 2511189 w 3985147"/>
                <a:gd name="connsiteY46" fmla="*/ 1487606 h 2593074"/>
                <a:gd name="connsiteX47" fmla="*/ 2456597 w 3985147"/>
                <a:gd name="connsiteY47" fmla="*/ 1501253 h 2593074"/>
                <a:gd name="connsiteX48" fmla="*/ 2415654 w 3985147"/>
                <a:gd name="connsiteY48" fmla="*/ 1528549 h 2593074"/>
                <a:gd name="connsiteX49" fmla="*/ 2320120 w 3985147"/>
                <a:gd name="connsiteY49" fmla="*/ 1569492 h 2593074"/>
                <a:gd name="connsiteX50" fmla="*/ 2224586 w 3985147"/>
                <a:gd name="connsiteY50" fmla="*/ 1624083 h 2593074"/>
                <a:gd name="connsiteX51" fmla="*/ 2169995 w 3985147"/>
                <a:gd name="connsiteY51" fmla="*/ 1665027 h 2593074"/>
                <a:gd name="connsiteX52" fmla="*/ 2088108 w 3985147"/>
                <a:gd name="connsiteY52" fmla="*/ 1692322 h 2593074"/>
                <a:gd name="connsiteX53" fmla="*/ 2006221 w 3985147"/>
                <a:gd name="connsiteY53" fmla="*/ 1760561 h 2593074"/>
                <a:gd name="connsiteX54" fmla="*/ 1965278 w 3985147"/>
                <a:gd name="connsiteY54" fmla="*/ 1787856 h 2593074"/>
                <a:gd name="connsiteX55" fmla="*/ 1897039 w 3985147"/>
                <a:gd name="connsiteY55" fmla="*/ 1842448 h 2593074"/>
                <a:gd name="connsiteX56" fmla="*/ 1869744 w 3985147"/>
                <a:gd name="connsiteY56" fmla="*/ 1883391 h 2593074"/>
                <a:gd name="connsiteX57" fmla="*/ 1828800 w 3985147"/>
                <a:gd name="connsiteY57" fmla="*/ 1910686 h 2593074"/>
                <a:gd name="connsiteX58" fmla="*/ 1733266 w 3985147"/>
                <a:gd name="connsiteY58" fmla="*/ 2033516 h 2593074"/>
                <a:gd name="connsiteX59" fmla="*/ 1678675 w 3985147"/>
                <a:gd name="connsiteY59" fmla="*/ 2115403 h 2593074"/>
                <a:gd name="connsiteX60" fmla="*/ 1624084 w 3985147"/>
                <a:gd name="connsiteY60" fmla="*/ 2197289 h 2593074"/>
                <a:gd name="connsiteX61" fmla="*/ 1596789 w 3985147"/>
                <a:gd name="connsiteY61" fmla="*/ 2238233 h 2593074"/>
                <a:gd name="connsiteX62" fmla="*/ 1555845 w 3985147"/>
                <a:gd name="connsiteY62" fmla="*/ 2279176 h 2593074"/>
                <a:gd name="connsiteX63" fmla="*/ 1528550 w 3985147"/>
                <a:gd name="connsiteY63" fmla="*/ 2320119 h 2593074"/>
                <a:gd name="connsiteX64" fmla="*/ 1392450 w 3985147"/>
                <a:gd name="connsiteY64" fmla="*/ 2456597 h 2593074"/>
                <a:gd name="connsiteX65" fmla="*/ 1200436 w 3985147"/>
                <a:gd name="connsiteY65" fmla="*/ 2565779 h 2593074"/>
                <a:gd name="connsiteX66" fmla="*/ 982638 w 3985147"/>
                <a:gd name="connsiteY66" fmla="*/ 2593074 h 2593074"/>
                <a:gd name="connsiteX67" fmla="*/ 736980 w 3985147"/>
                <a:gd name="connsiteY67" fmla="*/ 2511188 h 2593074"/>
                <a:gd name="connsiteX68" fmla="*/ 614150 w 3985147"/>
                <a:gd name="connsiteY68" fmla="*/ 2374710 h 2593074"/>
                <a:gd name="connsiteX69" fmla="*/ 586854 w 3985147"/>
                <a:gd name="connsiteY69" fmla="*/ 2333767 h 2593074"/>
                <a:gd name="connsiteX70" fmla="*/ 545911 w 3985147"/>
                <a:gd name="connsiteY70" fmla="*/ 2306471 h 2593074"/>
                <a:gd name="connsiteX71" fmla="*/ 518615 w 3985147"/>
                <a:gd name="connsiteY71" fmla="*/ 2265528 h 2593074"/>
                <a:gd name="connsiteX72" fmla="*/ 464024 w 3985147"/>
                <a:gd name="connsiteY72" fmla="*/ 2142698 h 2593074"/>
                <a:gd name="connsiteX73" fmla="*/ 423081 w 3985147"/>
                <a:gd name="connsiteY73" fmla="*/ 2047164 h 2593074"/>
                <a:gd name="connsiteX74" fmla="*/ 395786 w 3985147"/>
                <a:gd name="connsiteY74" fmla="*/ 2006221 h 2593074"/>
                <a:gd name="connsiteX75" fmla="*/ 368490 w 3985147"/>
                <a:gd name="connsiteY75" fmla="*/ 1924334 h 2593074"/>
                <a:gd name="connsiteX76" fmla="*/ 286603 w 3985147"/>
                <a:gd name="connsiteY76" fmla="*/ 1801504 h 2593074"/>
                <a:gd name="connsiteX77" fmla="*/ 232012 w 3985147"/>
                <a:gd name="connsiteY77" fmla="*/ 1719618 h 2593074"/>
                <a:gd name="connsiteX78" fmla="*/ 191069 w 3985147"/>
                <a:gd name="connsiteY78" fmla="*/ 1678674 h 2593074"/>
                <a:gd name="connsiteX79" fmla="*/ 136478 w 3985147"/>
                <a:gd name="connsiteY79" fmla="*/ 1596788 h 2593074"/>
                <a:gd name="connsiteX80" fmla="*/ 122830 w 3985147"/>
                <a:gd name="connsiteY80" fmla="*/ 1555845 h 2593074"/>
                <a:gd name="connsiteX81" fmla="*/ 68239 w 3985147"/>
                <a:gd name="connsiteY81" fmla="*/ 1473958 h 2593074"/>
                <a:gd name="connsiteX82" fmla="*/ 40944 w 3985147"/>
                <a:gd name="connsiteY82" fmla="*/ 1433015 h 2593074"/>
                <a:gd name="connsiteX83" fmla="*/ 13648 w 3985147"/>
                <a:gd name="connsiteY83" fmla="*/ 1351128 h 2593074"/>
                <a:gd name="connsiteX84" fmla="*/ 0 w 3985147"/>
                <a:gd name="connsiteY84" fmla="*/ 1310185 h 2593074"/>
                <a:gd name="connsiteX85" fmla="*/ 13648 w 3985147"/>
                <a:gd name="connsiteY85" fmla="*/ 1037230 h 2593074"/>
                <a:gd name="connsiteX86" fmla="*/ 27296 w 3985147"/>
                <a:gd name="connsiteY86" fmla="*/ 996286 h 2593074"/>
                <a:gd name="connsiteX87" fmla="*/ 68239 w 3985147"/>
                <a:gd name="connsiteY87" fmla="*/ 968991 h 2593074"/>
                <a:gd name="connsiteX88" fmla="*/ 95535 w 3985147"/>
                <a:gd name="connsiteY88" fmla="*/ 928048 h 2593074"/>
                <a:gd name="connsiteX89" fmla="*/ 109183 w 3985147"/>
                <a:gd name="connsiteY89" fmla="*/ 887104 h 2593074"/>
                <a:gd name="connsiteX90" fmla="*/ 150126 w 3985147"/>
                <a:gd name="connsiteY90" fmla="*/ 859809 h 2593074"/>
                <a:gd name="connsiteX91" fmla="*/ 177421 w 3985147"/>
                <a:gd name="connsiteY91" fmla="*/ 777922 h 2593074"/>
                <a:gd name="connsiteX92" fmla="*/ 259308 w 3985147"/>
                <a:gd name="connsiteY92" fmla="*/ 723331 h 2593074"/>
                <a:gd name="connsiteX93" fmla="*/ 286603 w 3985147"/>
                <a:gd name="connsiteY93" fmla="*/ 682388 h 2593074"/>
                <a:gd name="connsiteX94" fmla="*/ 327547 w 3985147"/>
                <a:gd name="connsiteY94" fmla="*/ 655092 h 2593074"/>
                <a:gd name="connsiteX95" fmla="*/ 313899 w 3985147"/>
                <a:gd name="connsiteY95" fmla="*/ 682388 h 2593074"/>
                <a:gd name="connsiteX0" fmla="*/ 313899 w 3985147"/>
                <a:gd name="connsiteY0" fmla="*/ 714454 h 2625140"/>
                <a:gd name="connsiteX1" fmla="*/ 313899 w 3985147"/>
                <a:gd name="connsiteY1" fmla="*/ 714454 h 2625140"/>
                <a:gd name="connsiteX2" fmla="*/ 368490 w 3985147"/>
                <a:gd name="connsiteY2" fmla="*/ 605272 h 2625140"/>
                <a:gd name="connsiteX3" fmla="*/ 436351 w 3985147"/>
                <a:gd name="connsiteY3" fmla="*/ 414203 h 2625140"/>
                <a:gd name="connsiteX4" fmla="*/ 517764 w 3985147"/>
                <a:gd name="connsiteY4" fmla="*/ 264078 h 2625140"/>
                <a:gd name="connsiteX5" fmla="*/ 858200 w 3985147"/>
                <a:gd name="connsiteY5" fmla="*/ 32067 h 2625140"/>
                <a:gd name="connsiteX6" fmla="*/ 1201382 w 3985147"/>
                <a:gd name="connsiteY6" fmla="*/ 4770 h 2625140"/>
                <a:gd name="connsiteX7" fmla="*/ 1501254 w 3985147"/>
                <a:gd name="connsiteY7" fmla="*/ 154896 h 2625140"/>
                <a:gd name="connsiteX8" fmla="*/ 1665027 w 3985147"/>
                <a:gd name="connsiteY8" fmla="*/ 250430 h 2625140"/>
                <a:gd name="connsiteX9" fmla="*/ 1746914 w 3985147"/>
                <a:gd name="connsiteY9" fmla="*/ 264078 h 2625140"/>
                <a:gd name="connsiteX10" fmla="*/ 1924335 w 3985147"/>
                <a:gd name="connsiteY10" fmla="*/ 250430 h 2625140"/>
                <a:gd name="connsiteX11" fmla="*/ 2006221 w 3985147"/>
                <a:gd name="connsiteY11" fmla="*/ 223134 h 2625140"/>
                <a:gd name="connsiteX12" fmla="*/ 2088108 w 3985147"/>
                <a:gd name="connsiteY12" fmla="*/ 168543 h 2625140"/>
                <a:gd name="connsiteX13" fmla="*/ 2210938 w 3985147"/>
                <a:gd name="connsiteY13" fmla="*/ 100305 h 2625140"/>
                <a:gd name="connsiteX14" fmla="*/ 2251881 w 3985147"/>
                <a:gd name="connsiteY14" fmla="*/ 73009 h 2625140"/>
                <a:gd name="connsiteX15" fmla="*/ 2429302 w 3985147"/>
                <a:gd name="connsiteY15" fmla="*/ 32066 h 2625140"/>
                <a:gd name="connsiteX16" fmla="*/ 2852383 w 3985147"/>
                <a:gd name="connsiteY16" fmla="*/ 59361 h 2625140"/>
                <a:gd name="connsiteX17" fmla="*/ 2975212 w 3985147"/>
                <a:gd name="connsiteY17" fmla="*/ 113952 h 2625140"/>
                <a:gd name="connsiteX18" fmla="*/ 3016156 w 3985147"/>
                <a:gd name="connsiteY18" fmla="*/ 127600 h 2625140"/>
                <a:gd name="connsiteX19" fmla="*/ 3098042 w 3985147"/>
                <a:gd name="connsiteY19" fmla="*/ 168543 h 2625140"/>
                <a:gd name="connsiteX20" fmla="*/ 3138986 w 3985147"/>
                <a:gd name="connsiteY20" fmla="*/ 195839 h 2625140"/>
                <a:gd name="connsiteX21" fmla="*/ 3220872 w 3985147"/>
                <a:gd name="connsiteY21" fmla="*/ 223134 h 2625140"/>
                <a:gd name="connsiteX22" fmla="*/ 3302759 w 3985147"/>
                <a:gd name="connsiteY22" fmla="*/ 277725 h 2625140"/>
                <a:gd name="connsiteX23" fmla="*/ 3343702 w 3985147"/>
                <a:gd name="connsiteY23" fmla="*/ 291373 h 2625140"/>
                <a:gd name="connsiteX24" fmla="*/ 3384645 w 3985147"/>
                <a:gd name="connsiteY24" fmla="*/ 318669 h 2625140"/>
                <a:gd name="connsiteX25" fmla="*/ 3425589 w 3985147"/>
                <a:gd name="connsiteY25" fmla="*/ 332317 h 2625140"/>
                <a:gd name="connsiteX26" fmla="*/ 3466532 w 3985147"/>
                <a:gd name="connsiteY26" fmla="*/ 359612 h 2625140"/>
                <a:gd name="connsiteX27" fmla="*/ 3507475 w 3985147"/>
                <a:gd name="connsiteY27" fmla="*/ 373260 h 2625140"/>
                <a:gd name="connsiteX28" fmla="*/ 3589362 w 3985147"/>
                <a:gd name="connsiteY28" fmla="*/ 414203 h 2625140"/>
                <a:gd name="connsiteX29" fmla="*/ 3630305 w 3985147"/>
                <a:gd name="connsiteY29" fmla="*/ 455146 h 2625140"/>
                <a:gd name="connsiteX30" fmla="*/ 3712192 w 3985147"/>
                <a:gd name="connsiteY30" fmla="*/ 509737 h 2625140"/>
                <a:gd name="connsiteX31" fmla="*/ 3753135 w 3985147"/>
                <a:gd name="connsiteY31" fmla="*/ 550681 h 2625140"/>
                <a:gd name="connsiteX32" fmla="*/ 3794078 w 3985147"/>
                <a:gd name="connsiteY32" fmla="*/ 577976 h 2625140"/>
                <a:gd name="connsiteX33" fmla="*/ 3862317 w 3985147"/>
                <a:gd name="connsiteY33" fmla="*/ 659863 h 2625140"/>
                <a:gd name="connsiteX34" fmla="*/ 3889612 w 3985147"/>
                <a:gd name="connsiteY34" fmla="*/ 714454 h 2625140"/>
                <a:gd name="connsiteX35" fmla="*/ 3944203 w 3985147"/>
                <a:gd name="connsiteY35" fmla="*/ 796340 h 2625140"/>
                <a:gd name="connsiteX36" fmla="*/ 3971499 w 3985147"/>
                <a:gd name="connsiteY36" fmla="*/ 878227 h 2625140"/>
                <a:gd name="connsiteX37" fmla="*/ 3985147 w 3985147"/>
                <a:gd name="connsiteY37" fmla="*/ 1001057 h 2625140"/>
                <a:gd name="connsiteX38" fmla="*/ 3971499 w 3985147"/>
                <a:gd name="connsiteY38" fmla="*/ 1260364 h 2625140"/>
                <a:gd name="connsiteX39" fmla="*/ 3916908 w 3985147"/>
                <a:gd name="connsiteY39" fmla="*/ 1383194 h 2625140"/>
                <a:gd name="connsiteX40" fmla="*/ 3875965 w 3985147"/>
                <a:gd name="connsiteY40" fmla="*/ 1396842 h 2625140"/>
                <a:gd name="connsiteX41" fmla="*/ 3835021 w 3985147"/>
                <a:gd name="connsiteY41" fmla="*/ 1424137 h 2625140"/>
                <a:gd name="connsiteX42" fmla="*/ 3794078 w 3985147"/>
                <a:gd name="connsiteY42" fmla="*/ 1437785 h 2625140"/>
                <a:gd name="connsiteX43" fmla="*/ 3753135 w 3985147"/>
                <a:gd name="connsiteY43" fmla="*/ 1465081 h 2625140"/>
                <a:gd name="connsiteX44" fmla="*/ 3385969 w 3985147"/>
                <a:gd name="connsiteY44" fmla="*/ 1492376 h 2625140"/>
                <a:gd name="connsiteX45" fmla="*/ 2960336 w 3985147"/>
                <a:gd name="connsiteY45" fmla="*/ 1383194 h 2625140"/>
                <a:gd name="connsiteX46" fmla="*/ 2511189 w 3985147"/>
                <a:gd name="connsiteY46" fmla="*/ 1519672 h 2625140"/>
                <a:gd name="connsiteX47" fmla="*/ 2456597 w 3985147"/>
                <a:gd name="connsiteY47" fmla="*/ 1533319 h 2625140"/>
                <a:gd name="connsiteX48" fmla="*/ 2415654 w 3985147"/>
                <a:gd name="connsiteY48" fmla="*/ 1560615 h 2625140"/>
                <a:gd name="connsiteX49" fmla="*/ 2320120 w 3985147"/>
                <a:gd name="connsiteY49" fmla="*/ 1601558 h 2625140"/>
                <a:gd name="connsiteX50" fmla="*/ 2224586 w 3985147"/>
                <a:gd name="connsiteY50" fmla="*/ 1656149 h 2625140"/>
                <a:gd name="connsiteX51" fmla="*/ 2169995 w 3985147"/>
                <a:gd name="connsiteY51" fmla="*/ 1697093 h 2625140"/>
                <a:gd name="connsiteX52" fmla="*/ 2088108 w 3985147"/>
                <a:gd name="connsiteY52" fmla="*/ 1724388 h 2625140"/>
                <a:gd name="connsiteX53" fmla="*/ 2006221 w 3985147"/>
                <a:gd name="connsiteY53" fmla="*/ 1792627 h 2625140"/>
                <a:gd name="connsiteX54" fmla="*/ 1965278 w 3985147"/>
                <a:gd name="connsiteY54" fmla="*/ 1819922 h 2625140"/>
                <a:gd name="connsiteX55" fmla="*/ 1897039 w 3985147"/>
                <a:gd name="connsiteY55" fmla="*/ 1874514 h 2625140"/>
                <a:gd name="connsiteX56" fmla="*/ 1869744 w 3985147"/>
                <a:gd name="connsiteY56" fmla="*/ 1915457 h 2625140"/>
                <a:gd name="connsiteX57" fmla="*/ 1828800 w 3985147"/>
                <a:gd name="connsiteY57" fmla="*/ 1942752 h 2625140"/>
                <a:gd name="connsiteX58" fmla="*/ 1733266 w 3985147"/>
                <a:gd name="connsiteY58" fmla="*/ 2065582 h 2625140"/>
                <a:gd name="connsiteX59" fmla="*/ 1678675 w 3985147"/>
                <a:gd name="connsiteY59" fmla="*/ 2147469 h 2625140"/>
                <a:gd name="connsiteX60" fmla="*/ 1624084 w 3985147"/>
                <a:gd name="connsiteY60" fmla="*/ 2229355 h 2625140"/>
                <a:gd name="connsiteX61" fmla="*/ 1596789 w 3985147"/>
                <a:gd name="connsiteY61" fmla="*/ 2270299 h 2625140"/>
                <a:gd name="connsiteX62" fmla="*/ 1555845 w 3985147"/>
                <a:gd name="connsiteY62" fmla="*/ 2311242 h 2625140"/>
                <a:gd name="connsiteX63" fmla="*/ 1528550 w 3985147"/>
                <a:gd name="connsiteY63" fmla="*/ 2352185 h 2625140"/>
                <a:gd name="connsiteX64" fmla="*/ 1392450 w 3985147"/>
                <a:gd name="connsiteY64" fmla="*/ 2488663 h 2625140"/>
                <a:gd name="connsiteX65" fmla="*/ 1200436 w 3985147"/>
                <a:gd name="connsiteY65" fmla="*/ 2597845 h 2625140"/>
                <a:gd name="connsiteX66" fmla="*/ 982638 w 3985147"/>
                <a:gd name="connsiteY66" fmla="*/ 2625140 h 2625140"/>
                <a:gd name="connsiteX67" fmla="*/ 736980 w 3985147"/>
                <a:gd name="connsiteY67" fmla="*/ 2543254 h 2625140"/>
                <a:gd name="connsiteX68" fmla="*/ 614150 w 3985147"/>
                <a:gd name="connsiteY68" fmla="*/ 2406776 h 2625140"/>
                <a:gd name="connsiteX69" fmla="*/ 586854 w 3985147"/>
                <a:gd name="connsiteY69" fmla="*/ 2365833 h 2625140"/>
                <a:gd name="connsiteX70" fmla="*/ 545911 w 3985147"/>
                <a:gd name="connsiteY70" fmla="*/ 2338537 h 2625140"/>
                <a:gd name="connsiteX71" fmla="*/ 518615 w 3985147"/>
                <a:gd name="connsiteY71" fmla="*/ 2297594 h 2625140"/>
                <a:gd name="connsiteX72" fmla="*/ 464024 w 3985147"/>
                <a:gd name="connsiteY72" fmla="*/ 2174764 h 2625140"/>
                <a:gd name="connsiteX73" fmla="*/ 423081 w 3985147"/>
                <a:gd name="connsiteY73" fmla="*/ 2079230 h 2625140"/>
                <a:gd name="connsiteX74" fmla="*/ 395786 w 3985147"/>
                <a:gd name="connsiteY74" fmla="*/ 2038287 h 2625140"/>
                <a:gd name="connsiteX75" fmla="*/ 368490 w 3985147"/>
                <a:gd name="connsiteY75" fmla="*/ 1956400 h 2625140"/>
                <a:gd name="connsiteX76" fmla="*/ 286603 w 3985147"/>
                <a:gd name="connsiteY76" fmla="*/ 1833570 h 2625140"/>
                <a:gd name="connsiteX77" fmla="*/ 232012 w 3985147"/>
                <a:gd name="connsiteY77" fmla="*/ 1751684 h 2625140"/>
                <a:gd name="connsiteX78" fmla="*/ 191069 w 3985147"/>
                <a:gd name="connsiteY78" fmla="*/ 1710740 h 2625140"/>
                <a:gd name="connsiteX79" fmla="*/ 136478 w 3985147"/>
                <a:gd name="connsiteY79" fmla="*/ 1628854 h 2625140"/>
                <a:gd name="connsiteX80" fmla="*/ 122830 w 3985147"/>
                <a:gd name="connsiteY80" fmla="*/ 1587911 h 2625140"/>
                <a:gd name="connsiteX81" fmla="*/ 68239 w 3985147"/>
                <a:gd name="connsiteY81" fmla="*/ 1506024 h 2625140"/>
                <a:gd name="connsiteX82" fmla="*/ 40944 w 3985147"/>
                <a:gd name="connsiteY82" fmla="*/ 1465081 h 2625140"/>
                <a:gd name="connsiteX83" fmla="*/ 13648 w 3985147"/>
                <a:gd name="connsiteY83" fmla="*/ 1383194 h 2625140"/>
                <a:gd name="connsiteX84" fmla="*/ 0 w 3985147"/>
                <a:gd name="connsiteY84" fmla="*/ 1342251 h 2625140"/>
                <a:gd name="connsiteX85" fmla="*/ 13648 w 3985147"/>
                <a:gd name="connsiteY85" fmla="*/ 1069296 h 2625140"/>
                <a:gd name="connsiteX86" fmla="*/ 27296 w 3985147"/>
                <a:gd name="connsiteY86" fmla="*/ 1028352 h 2625140"/>
                <a:gd name="connsiteX87" fmla="*/ 68239 w 3985147"/>
                <a:gd name="connsiteY87" fmla="*/ 1001057 h 2625140"/>
                <a:gd name="connsiteX88" fmla="*/ 95535 w 3985147"/>
                <a:gd name="connsiteY88" fmla="*/ 960114 h 2625140"/>
                <a:gd name="connsiteX89" fmla="*/ 109183 w 3985147"/>
                <a:gd name="connsiteY89" fmla="*/ 919170 h 2625140"/>
                <a:gd name="connsiteX90" fmla="*/ 150126 w 3985147"/>
                <a:gd name="connsiteY90" fmla="*/ 891875 h 2625140"/>
                <a:gd name="connsiteX91" fmla="*/ 177421 w 3985147"/>
                <a:gd name="connsiteY91" fmla="*/ 809988 h 2625140"/>
                <a:gd name="connsiteX92" fmla="*/ 259308 w 3985147"/>
                <a:gd name="connsiteY92" fmla="*/ 755397 h 2625140"/>
                <a:gd name="connsiteX93" fmla="*/ 286603 w 3985147"/>
                <a:gd name="connsiteY93" fmla="*/ 714454 h 2625140"/>
                <a:gd name="connsiteX94" fmla="*/ 327547 w 3985147"/>
                <a:gd name="connsiteY94" fmla="*/ 687158 h 2625140"/>
                <a:gd name="connsiteX95" fmla="*/ 313899 w 3985147"/>
                <a:gd name="connsiteY95" fmla="*/ 714454 h 2625140"/>
                <a:gd name="connsiteX0" fmla="*/ 313899 w 3985147"/>
                <a:gd name="connsiteY0" fmla="*/ 736978 h 2647664"/>
                <a:gd name="connsiteX1" fmla="*/ 313899 w 3985147"/>
                <a:gd name="connsiteY1" fmla="*/ 736978 h 2647664"/>
                <a:gd name="connsiteX2" fmla="*/ 368490 w 3985147"/>
                <a:gd name="connsiteY2" fmla="*/ 627796 h 2647664"/>
                <a:gd name="connsiteX3" fmla="*/ 436351 w 3985147"/>
                <a:gd name="connsiteY3" fmla="*/ 436727 h 2647664"/>
                <a:gd name="connsiteX4" fmla="*/ 517764 w 3985147"/>
                <a:gd name="connsiteY4" fmla="*/ 286602 h 2647664"/>
                <a:gd name="connsiteX5" fmla="*/ 858200 w 3985147"/>
                <a:gd name="connsiteY5" fmla="*/ 0 h 2647664"/>
                <a:gd name="connsiteX6" fmla="*/ 1201382 w 3985147"/>
                <a:gd name="connsiteY6" fmla="*/ 27294 h 2647664"/>
                <a:gd name="connsiteX7" fmla="*/ 1501254 w 3985147"/>
                <a:gd name="connsiteY7" fmla="*/ 177420 h 2647664"/>
                <a:gd name="connsiteX8" fmla="*/ 1665027 w 3985147"/>
                <a:gd name="connsiteY8" fmla="*/ 272954 h 2647664"/>
                <a:gd name="connsiteX9" fmla="*/ 1746914 w 3985147"/>
                <a:gd name="connsiteY9" fmla="*/ 286602 h 2647664"/>
                <a:gd name="connsiteX10" fmla="*/ 1924335 w 3985147"/>
                <a:gd name="connsiteY10" fmla="*/ 272954 h 2647664"/>
                <a:gd name="connsiteX11" fmla="*/ 2006221 w 3985147"/>
                <a:gd name="connsiteY11" fmla="*/ 245658 h 2647664"/>
                <a:gd name="connsiteX12" fmla="*/ 2088108 w 3985147"/>
                <a:gd name="connsiteY12" fmla="*/ 191067 h 2647664"/>
                <a:gd name="connsiteX13" fmla="*/ 2210938 w 3985147"/>
                <a:gd name="connsiteY13" fmla="*/ 122829 h 2647664"/>
                <a:gd name="connsiteX14" fmla="*/ 2251881 w 3985147"/>
                <a:gd name="connsiteY14" fmla="*/ 95533 h 2647664"/>
                <a:gd name="connsiteX15" fmla="*/ 2429302 w 3985147"/>
                <a:gd name="connsiteY15" fmla="*/ 54590 h 2647664"/>
                <a:gd name="connsiteX16" fmla="*/ 2852383 w 3985147"/>
                <a:gd name="connsiteY16" fmla="*/ 81885 h 2647664"/>
                <a:gd name="connsiteX17" fmla="*/ 2975212 w 3985147"/>
                <a:gd name="connsiteY17" fmla="*/ 136476 h 2647664"/>
                <a:gd name="connsiteX18" fmla="*/ 3016156 w 3985147"/>
                <a:gd name="connsiteY18" fmla="*/ 150124 h 2647664"/>
                <a:gd name="connsiteX19" fmla="*/ 3098042 w 3985147"/>
                <a:gd name="connsiteY19" fmla="*/ 191067 h 2647664"/>
                <a:gd name="connsiteX20" fmla="*/ 3138986 w 3985147"/>
                <a:gd name="connsiteY20" fmla="*/ 218363 h 2647664"/>
                <a:gd name="connsiteX21" fmla="*/ 3220872 w 3985147"/>
                <a:gd name="connsiteY21" fmla="*/ 245658 h 2647664"/>
                <a:gd name="connsiteX22" fmla="*/ 3302759 w 3985147"/>
                <a:gd name="connsiteY22" fmla="*/ 300249 h 2647664"/>
                <a:gd name="connsiteX23" fmla="*/ 3343702 w 3985147"/>
                <a:gd name="connsiteY23" fmla="*/ 313897 h 2647664"/>
                <a:gd name="connsiteX24" fmla="*/ 3384645 w 3985147"/>
                <a:gd name="connsiteY24" fmla="*/ 341193 h 2647664"/>
                <a:gd name="connsiteX25" fmla="*/ 3425589 w 3985147"/>
                <a:gd name="connsiteY25" fmla="*/ 354841 h 2647664"/>
                <a:gd name="connsiteX26" fmla="*/ 3466532 w 3985147"/>
                <a:gd name="connsiteY26" fmla="*/ 382136 h 2647664"/>
                <a:gd name="connsiteX27" fmla="*/ 3507475 w 3985147"/>
                <a:gd name="connsiteY27" fmla="*/ 395784 h 2647664"/>
                <a:gd name="connsiteX28" fmla="*/ 3589362 w 3985147"/>
                <a:gd name="connsiteY28" fmla="*/ 436727 h 2647664"/>
                <a:gd name="connsiteX29" fmla="*/ 3630305 w 3985147"/>
                <a:gd name="connsiteY29" fmla="*/ 477670 h 2647664"/>
                <a:gd name="connsiteX30" fmla="*/ 3712192 w 3985147"/>
                <a:gd name="connsiteY30" fmla="*/ 532261 h 2647664"/>
                <a:gd name="connsiteX31" fmla="*/ 3753135 w 3985147"/>
                <a:gd name="connsiteY31" fmla="*/ 573205 h 2647664"/>
                <a:gd name="connsiteX32" fmla="*/ 3794078 w 3985147"/>
                <a:gd name="connsiteY32" fmla="*/ 600500 h 2647664"/>
                <a:gd name="connsiteX33" fmla="*/ 3862317 w 3985147"/>
                <a:gd name="connsiteY33" fmla="*/ 682387 h 2647664"/>
                <a:gd name="connsiteX34" fmla="*/ 3889612 w 3985147"/>
                <a:gd name="connsiteY34" fmla="*/ 736978 h 2647664"/>
                <a:gd name="connsiteX35" fmla="*/ 3944203 w 3985147"/>
                <a:gd name="connsiteY35" fmla="*/ 818864 h 2647664"/>
                <a:gd name="connsiteX36" fmla="*/ 3971499 w 3985147"/>
                <a:gd name="connsiteY36" fmla="*/ 900751 h 2647664"/>
                <a:gd name="connsiteX37" fmla="*/ 3985147 w 3985147"/>
                <a:gd name="connsiteY37" fmla="*/ 1023581 h 2647664"/>
                <a:gd name="connsiteX38" fmla="*/ 3971499 w 3985147"/>
                <a:gd name="connsiteY38" fmla="*/ 1282888 h 2647664"/>
                <a:gd name="connsiteX39" fmla="*/ 3916908 w 3985147"/>
                <a:gd name="connsiteY39" fmla="*/ 1405718 h 2647664"/>
                <a:gd name="connsiteX40" fmla="*/ 3875965 w 3985147"/>
                <a:gd name="connsiteY40" fmla="*/ 1419366 h 2647664"/>
                <a:gd name="connsiteX41" fmla="*/ 3835021 w 3985147"/>
                <a:gd name="connsiteY41" fmla="*/ 1446661 h 2647664"/>
                <a:gd name="connsiteX42" fmla="*/ 3794078 w 3985147"/>
                <a:gd name="connsiteY42" fmla="*/ 1460309 h 2647664"/>
                <a:gd name="connsiteX43" fmla="*/ 3753135 w 3985147"/>
                <a:gd name="connsiteY43" fmla="*/ 1487605 h 2647664"/>
                <a:gd name="connsiteX44" fmla="*/ 3385969 w 3985147"/>
                <a:gd name="connsiteY44" fmla="*/ 1514900 h 2647664"/>
                <a:gd name="connsiteX45" fmla="*/ 2960336 w 3985147"/>
                <a:gd name="connsiteY45" fmla="*/ 1405718 h 2647664"/>
                <a:gd name="connsiteX46" fmla="*/ 2511189 w 3985147"/>
                <a:gd name="connsiteY46" fmla="*/ 1542196 h 2647664"/>
                <a:gd name="connsiteX47" fmla="*/ 2456597 w 3985147"/>
                <a:gd name="connsiteY47" fmla="*/ 1555843 h 2647664"/>
                <a:gd name="connsiteX48" fmla="*/ 2415654 w 3985147"/>
                <a:gd name="connsiteY48" fmla="*/ 1583139 h 2647664"/>
                <a:gd name="connsiteX49" fmla="*/ 2320120 w 3985147"/>
                <a:gd name="connsiteY49" fmla="*/ 1624082 h 2647664"/>
                <a:gd name="connsiteX50" fmla="*/ 2224586 w 3985147"/>
                <a:gd name="connsiteY50" fmla="*/ 1678673 h 2647664"/>
                <a:gd name="connsiteX51" fmla="*/ 2169995 w 3985147"/>
                <a:gd name="connsiteY51" fmla="*/ 1719617 h 2647664"/>
                <a:gd name="connsiteX52" fmla="*/ 2088108 w 3985147"/>
                <a:gd name="connsiteY52" fmla="*/ 1746912 h 2647664"/>
                <a:gd name="connsiteX53" fmla="*/ 2006221 w 3985147"/>
                <a:gd name="connsiteY53" fmla="*/ 1815151 h 2647664"/>
                <a:gd name="connsiteX54" fmla="*/ 1965278 w 3985147"/>
                <a:gd name="connsiteY54" fmla="*/ 1842446 h 2647664"/>
                <a:gd name="connsiteX55" fmla="*/ 1897039 w 3985147"/>
                <a:gd name="connsiteY55" fmla="*/ 1897038 h 2647664"/>
                <a:gd name="connsiteX56" fmla="*/ 1869744 w 3985147"/>
                <a:gd name="connsiteY56" fmla="*/ 1937981 h 2647664"/>
                <a:gd name="connsiteX57" fmla="*/ 1828800 w 3985147"/>
                <a:gd name="connsiteY57" fmla="*/ 1965276 h 2647664"/>
                <a:gd name="connsiteX58" fmla="*/ 1733266 w 3985147"/>
                <a:gd name="connsiteY58" fmla="*/ 2088106 h 2647664"/>
                <a:gd name="connsiteX59" fmla="*/ 1678675 w 3985147"/>
                <a:gd name="connsiteY59" fmla="*/ 2169993 h 2647664"/>
                <a:gd name="connsiteX60" fmla="*/ 1624084 w 3985147"/>
                <a:gd name="connsiteY60" fmla="*/ 2251879 h 2647664"/>
                <a:gd name="connsiteX61" fmla="*/ 1596789 w 3985147"/>
                <a:gd name="connsiteY61" fmla="*/ 2292823 h 2647664"/>
                <a:gd name="connsiteX62" fmla="*/ 1555845 w 3985147"/>
                <a:gd name="connsiteY62" fmla="*/ 2333766 h 2647664"/>
                <a:gd name="connsiteX63" fmla="*/ 1528550 w 3985147"/>
                <a:gd name="connsiteY63" fmla="*/ 2374709 h 2647664"/>
                <a:gd name="connsiteX64" fmla="*/ 1392450 w 3985147"/>
                <a:gd name="connsiteY64" fmla="*/ 2511187 h 2647664"/>
                <a:gd name="connsiteX65" fmla="*/ 1200436 w 3985147"/>
                <a:gd name="connsiteY65" fmla="*/ 2620369 h 2647664"/>
                <a:gd name="connsiteX66" fmla="*/ 982638 w 3985147"/>
                <a:gd name="connsiteY66" fmla="*/ 2647664 h 2647664"/>
                <a:gd name="connsiteX67" fmla="*/ 736980 w 3985147"/>
                <a:gd name="connsiteY67" fmla="*/ 2565778 h 2647664"/>
                <a:gd name="connsiteX68" fmla="*/ 614150 w 3985147"/>
                <a:gd name="connsiteY68" fmla="*/ 2429300 h 2647664"/>
                <a:gd name="connsiteX69" fmla="*/ 586854 w 3985147"/>
                <a:gd name="connsiteY69" fmla="*/ 2388357 h 2647664"/>
                <a:gd name="connsiteX70" fmla="*/ 545911 w 3985147"/>
                <a:gd name="connsiteY70" fmla="*/ 2361061 h 2647664"/>
                <a:gd name="connsiteX71" fmla="*/ 518615 w 3985147"/>
                <a:gd name="connsiteY71" fmla="*/ 2320118 h 2647664"/>
                <a:gd name="connsiteX72" fmla="*/ 464024 w 3985147"/>
                <a:gd name="connsiteY72" fmla="*/ 2197288 h 2647664"/>
                <a:gd name="connsiteX73" fmla="*/ 423081 w 3985147"/>
                <a:gd name="connsiteY73" fmla="*/ 2101754 h 2647664"/>
                <a:gd name="connsiteX74" fmla="*/ 395786 w 3985147"/>
                <a:gd name="connsiteY74" fmla="*/ 2060811 h 2647664"/>
                <a:gd name="connsiteX75" fmla="*/ 368490 w 3985147"/>
                <a:gd name="connsiteY75" fmla="*/ 1978924 h 2647664"/>
                <a:gd name="connsiteX76" fmla="*/ 286603 w 3985147"/>
                <a:gd name="connsiteY76" fmla="*/ 1856094 h 2647664"/>
                <a:gd name="connsiteX77" fmla="*/ 232012 w 3985147"/>
                <a:gd name="connsiteY77" fmla="*/ 1774208 h 2647664"/>
                <a:gd name="connsiteX78" fmla="*/ 191069 w 3985147"/>
                <a:gd name="connsiteY78" fmla="*/ 1733264 h 2647664"/>
                <a:gd name="connsiteX79" fmla="*/ 136478 w 3985147"/>
                <a:gd name="connsiteY79" fmla="*/ 1651378 h 2647664"/>
                <a:gd name="connsiteX80" fmla="*/ 122830 w 3985147"/>
                <a:gd name="connsiteY80" fmla="*/ 1610435 h 2647664"/>
                <a:gd name="connsiteX81" fmla="*/ 68239 w 3985147"/>
                <a:gd name="connsiteY81" fmla="*/ 1528548 h 2647664"/>
                <a:gd name="connsiteX82" fmla="*/ 40944 w 3985147"/>
                <a:gd name="connsiteY82" fmla="*/ 1487605 h 2647664"/>
                <a:gd name="connsiteX83" fmla="*/ 13648 w 3985147"/>
                <a:gd name="connsiteY83" fmla="*/ 1405718 h 2647664"/>
                <a:gd name="connsiteX84" fmla="*/ 0 w 3985147"/>
                <a:gd name="connsiteY84" fmla="*/ 1364775 h 2647664"/>
                <a:gd name="connsiteX85" fmla="*/ 13648 w 3985147"/>
                <a:gd name="connsiteY85" fmla="*/ 1091820 h 2647664"/>
                <a:gd name="connsiteX86" fmla="*/ 27296 w 3985147"/>
                <a:gd name="connsiteY86" fmla="*/ 1050876 h 2647664"/>
                <a:gd name="connsiteX87" fmla="*/ 68239 w 3985147"/>
                <a:gd name="connsiteY87" fmla="*/ 1023581 h 2647664"/>
                <a:gd name="connsiteX88" fmla="*/ 95535 w 3985147"/>
                <a:gd name="connsiteY88" fmla="*/ 982638 h 2647664"/>
                <a:gd name="connsiteX89" fmla="*/ 109183 w 3985147"/>
                <a:gd name="connsiteY89" fmla="*/ 941694 h 2647664"/>
                <a:gd name="connsiteX90" fmla="*/ 150126 w 3985147"/>
                <a:gd name="connsiteY90" fmla="*/ 914399 h 2647664"/>
                <a:gd name="connsiteX91" fmla="*/ 177421 w 3985147"/>
                <a:gd name="connsiteY91" fmla="*/ 832512 h 2647664"/>
                <a:gd name="connsiteX92" fmla="*/ 259308 w 3985147"/>
                <a:gd name="connsiteY92" fmla="*/ 777921 h 2647664"/>
                <a:gd name="connsiteX93" fmla="*/ 286603 w 3985147"/>
                <a:gd name="connsiteY93" fmla="*/ 736978 h 2647664"/>
                <a:gd name="connsiteX94" fmla="*/ 327547 w 3985147"/>
                <a:gd name="connsiteY94" fmla="*/ 709682 h 2647664"/>
                <a:gd name="connsiteX95" fmla="*/ 313899 w 3985147"/>
                <a:gd name="connsiteY95" fmla="*/ 736978 h 2647664"/>
                <a:gd name="connsiteX0" fmla="*/ 313899 w 3985147"/>
                <a:gd name="connsiteY0" fmla="*/ 716612 h 2627298"/>
                <a:gd name="connsiteX1" fmla="*/ 313899 w 3985147"/>
                <a:gd name="connsiteY1" fmla="*/ 716612 h 2627298"/>
                <a:gd name="connsiteX2" fmla="*/ 368490 w 3985147"/>
                <a:gd name="connsiteY2" fmla="*/ 607430 h 2627298"/>
                <a:gd name="connsiteX3" fmla="*/ 436351 w 3985147"/>
                <a:gd name="connsiteY3" fmla="*/ 416361 h 2627298"/>
                <a:gd name="connsiteX4" fmla="*/ 517764 w 3985147"/>
                <a:gd name="connsiteY4" fmla="*/ 266236 h 2627298"/>
                <a:gd name="connsiteX5" fmla="*/ 858200 w 3985147"/>
                <a:gd name="connsiteY5" fmla="*/ 20577 h 2627298"/>
                <a:gd name="connsiteX6" fmla="*/ 1201382 w 3985147"/>
                <a:gd name="connsiteY6" fmla="*/ 6928 h 2627298"/>
                <a:gd name="connsiteX7" fmla="*/ 1501254 w 3985147"/>
                <a:gd name="connsiteY7" fmla="*/ 157054 h 2627298"/>
                <a:gd name="connsiteX8" fmla="*/ 1665027 w 3985147"/>
                <a:gd name="connsiteY8" fmla="*/ 252588 h 2627298"/>
                <a:gd name="connsiteX9" fmla="*/ 1746914 w 3985147"/>
                <a:gd name="connsiteY9" fmla="*/ 266236 h 2627298"/>
                <a:gd name="connsiteX10" fmla="*/ 1924335 w 3985147"/>
                <a:gd name="connsiteY10" fmla="*/ 252588 h 2627298"/>
                <a:gd name="connsiteX11" fmla="*/ 2006221 w 3985147"/>
                <a:gd name="connsiteY11" fmla="*/ 225292 h 2627298"/>
                <a:gd name="connsiteX12" fmla="*/ 2088108 w 3985147"/>
                <a:gd name="connsiteY12" fmla="*/ 170701 h 2627298"/>
                <a:gd name="connsiteX13" fmla="*/ 2210938 w 3985147"/>
                <a:gd name="connsiteY13" fmla="*/ 102463 h 2627298"/>
                <a:gd name="connsiteX14" fmla="*/ 2251881 w 3985147"/>
                <a:gd name="connsiteY14" fmla="*/ 75167 h 2627298"/>
                <a:gd name="connsiteX15" fmla="*/ 2429302 w 3985147"/>
                <a:gd name="connsiteY15" fmla="*/ 34224 h 2627298"/>
                <a:gd name="connsiteX16" fmla="*/ 2852383 w 3985147"/>
                <a:gd name="connsiteY16" fmla="*/ 61519 h 2627298"/>
                <a:gd name="connsiteX17" fmla="*/ 2975212 w 3985147"/>
                <a:gd name="connsiteY17" fmla="*/ 116110 h 2627298"/>
                <a:gd name="connsiteX18" fmla="*/ 3016156 w 3985147"/>
                <a:gd name="connsiteY18" fmla="*/ 129758 h 2627298"/>
                <a:gd name="connsiteX19" fmla="*/ 3098042 w 3985147"/>
                <a:gd name="connsiteY19" fmla="*/ 170701 h 2627298"/>
                <a:gd name="connsiteX20" fmla="*/ 3138986 w 3985147"/>
                <a:gd name="connsiteY20" fmla="*/ 197997 h 2627298"/>
                <a:gd name="connsiteX21" fmla="*/ 3220872 w 3985147"/>
                <a:gd name="connsiteY21" fmla="*/ 225292 h 2627298"/>
                <a:gd name="connsiteX22" fmla="*/ 3302759 w 3985147"/>
                <a:gd name="connsiteY22" fmla="*/ 279883 h 2627298"/>
                <a:gd name="connsiteX23" fmla="*/ 3343702 w 3985147"/>
                <a:gd name="connsiteY23" fmla="*/ 293531 h 2627298"/>
                <a:gd name="connsiteX24" fmla="*/ 3384645 w 3985147"/>
                <a:gd name="connsiteY24" fmla="*/ 320827 h 2627298"/>
                <a:gd name="connsiteX25" fmla="*/ 3425589 w 3985147"/>
                <a:gd name="connsiteY25" fmla="*/ 334475 h 2627298"/>
                <a:gd name="connsiteX26" fmla="*/ 3466532 w 3985147"/>
                <a:gd name="connsiteY26" fmla="*/ 361770 h 2627298"/>
                <a:gd name="connsiteX27" fmla="*/ 3507475 w 3985147"/>
                <a:gd name="connsiteY27" fmla="*/ 375418 h 2627298"/>
                <a:gd name="connsiteX28" fmla="*/ 3589362 w 3985147"/>
                <a:gd name="connsiteY28" fmla="*/ 416361 h 2627298"/>
                <a:gd name="connsiteX29" fmla="*/ 3630305 w 3985147"/>
                <a:gd name="connsiteY29" fmla="*/ 457304 h 2627298"/>
                <a:gd name="connsiteX30" fmla="*/ 3712192 w 3985147"/>
                <a:gd name="connsiteY30" fmla="*/ 511895 h 2627298"/>
                <a:gd name="connsiteX31" fmla="*/ 3753135 w 3985147"/>
                <a:gd name="connsiteY31" fmla="*/ 552839 h 2627298"/>
                <a:gd name="connsiteX32" fmla="*/ 3794078 w 3985147"/>
                <a:gd name="connsiteY32" fmla="*/ 580134 h 2627298"/>
                <a:gd name="connsiteX33" fmla="*/ 3862317 w 3985147"/>
                <a:gd name="connsiteY33" fmla="*/ 662021 h 2627298"/>
                <a:gd name="connsiteX34" fmla="*/ 3889612 w 3985147"/>
                <a:gd name="connsiteY34" fmla="*/ 716612 h 2627298"/>
                <a:gd name="connsiteX35" fmla="*/ 3944203 w 3985147"/>
                <a:gd name="connsiteY35" fmla="*/ 798498 h 2627298"/>
                <a:gd name="connsiteX36" fmla="*/ 3971499 w 3985147"/>
                <a:gd name="connsiteY36" fmla="*/ 880385 h 2627298"/>
                <a:gd name="connsiteX37" fmla="*/ 3985147 w 3985147"/>
                <a:gd name="connsiteY37" fmla="*/ 1003215 h 2627298"/>
                <a:gd name="connsiteX38" fmla="*/ 3971499 w 3985147"/>
                <a:gd name="connsiteY38" fmla="*/ 1262522 h 2627298"/>
                <a:gd name="connsiteX39" fmla="*/ 3916908 w 3985147"/>
                <a:gd name="connsiteY39" fmla="*/ 1385352 h 2627298"/>
                <a:gd name="connsiteX40" fmla="*/ 3875965 w 3985147"/>
                <a:gd name="connsiteY40" fmla="*/ 1399000 h 2627298"/>
                <a:gd name="connsiteX41" fmla="*/ 3835021 w 3985147"/>
                <a:gd name="connsiteY41" fmla="*/ 1426295 h 2627298"/>
                <a:gd name="connsiteX42" fmla="*/ 3794078 w 3985147"/>
                <a:gd name="connsiteY42" fmla="*/ 1439943 h 2627298"/>
                <a:gd name="connsiteX43" fmla="*/ 3753135 w 3985147"/>
                <a:gd name="connsiteY43" fmla="*/ 1467239 h 2627298"/>
                <a:gd name="connsiteX44" fmla="*/ 3385969 w 3985147"/>
                <a:gd name="connsiteY44" fmla="*/ 1494534 h 2627298"/>
                <a:gd name="connsiteX45" fmla="*/ 2960336 w 3985147"/>
                <a:gd name="connsiteY45" fmla="*/ 1385352 h 2627298"/>
                <a:gd name="connsiteX46" fmla="*/ 2511189 w 3985147"/>
                <a:gd name="connsiteY46" fmla="*/ 1521830 h 2627298"/>
                <a:gd name="connsiteX47" fmla="*/ 2456597 w 3985147"/>
                <a:gd name="connsiteY47" fmla="*/ 1535477 h 2627298"/>
                <a:gd name="connsiteX48" fmla="*/ 2415654 w 3985147"/>
                <a:gd name="connsiteY48" fmla="*/ 1562773 h 2627298"/>
                <a:gd name="connsiteX49" fmla="*/ 2320120 w 3985147"/>
                <a:gd name="connsiteY49" fmla="*/ 1603716 h 2627298"/>
                <a:gd name="connsiteX50" fmla="*/ 2224586 w 3985147"/>
                <a:gd name="connsiteY50" fmla="*/ 1658307 h 2627298"/>
                <a:gd name="connsiteX51" fmla="*/ 2169995 w 3985147"/>
                <a:gd name="connsiteY51" fmla="*/ 1699251 h 2627298"/>
                <a:gd name="connsiteX52" fmla="*/ 2088108 w 3985147"/>
                <a:gd name="connsiteY52" fmla="*/ 1726546 h 2627298"/>
                <a:gd name="connsiteX53" fmla="*/ 2006221 w 3985147"/>
                <a:gd name="connsiteY53" fmla="*/ 1794785 h 2627298"/>
                <a:gd name="connsiteX54" fmla="*/ 1965278 w 3985147"/>
                <a:gd name="connsiteY54" fmla="*/ 1822080 h 2627298"/>
                <a:gd name="connsiteX55" fmla="*/ 1897039 w 3985147"/>
                <a:gd name="connsiteY55" fmla="*/ 1876672 h 2627298"/>
                <a:gd name="connsiteX56" fmla="*/ 1869744 w 3985147"/>
                <a:gd name="connsiteY56" fmla="*/ 1917615 h 2627298"/>
                <a:gd name="connsiteX57" fmla="*/ 1828800 w 3985147"/>
                <a:gd name="connsiteY57" fmla="*/ 1944910 h 2627298"/>
                <a:gd name="connsiteX58" fmla="*/ 1733266 w 3985147"/>
                <a:gd name="connsiteY58" fmla="*/ 2067740 h 2627298"/>
                <a:gd name="connsiteX59" fmla="*/ 1678675 w 3985147"/>
                <a:gd name="connsiteY59" fmla="*/ 2149627 h 2627298"/>
                <a:gd name="connsiteX60" fmla="*/ 1624084 w 3985147"/>
                <a:gd name="connsiteY60" fmla="*/ 2231513 h 2627298"/>
                <a:gd name="connsiteX61" fmla="*/ 1596789 w 3985147"/>
                <a:gd name="connsiteY61" fmla="*/ 2272457 h 2627298"/>
                <a:gd name="connsiteX62" fmla="*/ 1555845 w 3985147"/>
                <a:gd name="connsiteY62" fmla="*/ 2313400 h 2627298"/>
                <a:gd name="connsiteX63" fmla="*/ 1528550 w 3985147"/>
                <a:gd name="connsiteY63" fmla="*/ 2354343 h 2627298"/>
                <a:gd name="connsiteX64" fmla="*/ 1392450 w 3985147"/>
                <a:gd name="connsiteY64" fmla="*/ 2490821 h 2627298"/>
                <a:gd name="connsiteX65" fmla="*/ 1200436 w 3985147"/>
                <a:gd name="connsiteY65" fmla="*/ 2600003 h 2627298"/>
                <a:gd name="connsiteX66" fmla="*/ 982638 w 3985147"/>
                <a:gd name="connsiteY66" fmla="*/ 2627298 h 2627298"/>
                <a:gd name="connsiteX67" fmla="*/ 736980 w 3985147"/>
                <a:gd name="connsiteY67" fmla="*/ 2545412 h 2627298"/>
                <a:gd name="connsiteX68" fmla="*/ 614150 w 3985147"/>
                <a:gd name="connsiteY68" fmla="*/ 2408934 h 2627298"/>
                <a:gd name="connsiteX69" fmla="*/ 586854 w 3985147"/>
                <a:gd name="connsiteY69" fmla="*/ 2367991 h 2627298"/>
                <a:gd name="connsiteX70" fmla="*/ 545911 w 3985147"/>
                <a:gd name="connsiteY70" fmla="*/ 2340695 h 2627298"/>
                <a:gd name="connsiteX71" fmla="*/ 518615 w 3985147"/>
                <a:gd name="connsiteY71" fmla="*/ 2299752 h 2627298"/>
                <a:gd name="connsiteX72" fmla="*/ 464024 w 3985147"/>
                <a:gd name="connsiteY72" fmla="*/ 2176922 h 2627298"/>
                <a:gd name="connsiteX73" fmla="*/ 423081 w 3985147"/>
                <a:gd name="connsiteY73" fmla="*/ 2081388 h 2627298"/>
                <a:gd name="connsiteX74" fmla="*/ 395786 w 3985147"/>
                <a:gd name="connsiteY74" fmla="*/ 2040445 h 2627298"/>
                <a:gd name="connsiteX75" fmla="*/ 368490 w 3985147"/>
                <a:gd name="connsiteY75" fmla="*/ 1958558 h 2627298"/>
                <a:gd name="connsiteX76" fmla="*/ 286603 w 3985147"/>
                <a:gd name="connsiteY76" fmla="*/ 1835728 h 2627298"/>
                <a:gd name="connsiteX77" fmla="*/ 232012 w 3985147"/>
                <a:gd name="connsiteY77" fmla="*/ 1753842 h 2627298"/>
                <a:gd name="connsiteX78" fmla="*/ 191069 w 3985147"/>
                <a:gd name="connsiteY78" fmla="*/ 1712898 h 2627298"/>
                <a:gd name="connsiteX79" fmla="*/ 136478 w 3985147"/>
                <a:gd name="connsiteY79" fmla="*/ 1631012 h 2627298"/>
                <a:gd name="connsiteX80" fmla="*/ 122830 w 3985147"/>
                <a:gd name="connsiteY80" fmla="*/ 1590069 h 2627298"/>
                <a:gd name="connsiteX81" fmla="*/ 68239 w 3985147"/>
                <a:gd name="connsiteY81" fmla="*/ 1508182 h 2627298"/>
                <a:gd name="connsiteX82" fmla="*/ 40944 w 3985147"/>
                <a:gd name="connsiteY82" fmla="*/ 1467239 h 2627298"/>
                <a:gd name="connsiteX83" fmla="*/ 13648 w 3985147"/>
                <a:gd name="connsiteY83" fmla="*/ 1385352 h 2627298"/>
                <a:gd name="connsiteX84" fmla="*/ 0 w 3985147"/>
                <a:gd name="connsiteY84" fmla="*/ 1344409 h 2627298"/>
                <a:gd name="connsiteX85" fmla="*/ 13648 w 3985147"/>
                <a:gd name="connsiteY85" fmla="*/ 1071454 h 2627298"/>
                <a:gd name="connsiteX86" fmla="*/ 27296 w 3985147"/>
                <a:gd name="connsiteY86" fmla="*/ 1030510 h 2627298"/>
                <a:gd name="connsiteX87" fmla="*/ 68239 w 3985147"/>
                <a:gd name="connsiteY87" fmla="*/ 1003215 h 2627298"/>
                <a:gd name="connsiteX88" fmla="*/ 95535 w 3985147"/>
                <a:gd name="connsiteY88" fmla="*/ 962272 h 2627298"/>
                <a:gd name="connsiteX89" fmla="*/ 109183 w 3985147"/>
                <a:gd name="connsiteY89" fmla="*/ 921328 h 2627298"/>
                <a:gd name="connsiteX90" fmla="*/ 150126 w 3985147"/>
                <a:gd name="connsiteY90" fmla="*/ 894033 h 2627298"/>
                <a:gd name="connsiteX91" fmla="*/ 177421 w 3985147"/>
                <a:gd name="connsiteY91" fmla="*/ 812146 h 2627298"/>
                <a:gd name="connsiteX92" fmla="*/ 259308 w 3985147"/>
                <a:gd name="connsiteY92" fmla="*/ 757555 h 2627298"/>
                <a:gd name="connsiteX93" fmla="*/ 286603 w 3985147"/>
                <a:gd name="connsiteY93" fmla="*/ 716612 h 2627298"/>
                <a:gd name="connsiteX94" fmla="*/ 327547 w 3985147"/>
                <a:gd name="connsiteY94" fmla="*/ 689316 h 2627298"/>
                <a:gd name="connsiteX95" fmla="*/ 313899 w 3985147"/>
                <a:gd name="connsiteY95" fmla="*/ 716612 h 2627298"/>
                <a:gd name="connsiteX0" fmla="*/ 313899 w 3985147"/>
                <a:gd name="connsiteY0" fmla="*/ 735469 h 2646155"/>
                <a:gd name="connsiteX1" fmla="*/ 313899 w 3985147"/>
                <a:gd name="connsiteY1" fmla="*/ 735469 h 2646155"/>
                <a:gd name="connsiteX2" fmla="*/ 368490 w 3985147"/>
                <a:gd name="connsiteY2" fmla="*/ 626287 h 2646155"/>
                <a:gd name="connsiteX3" fmla="*/ 436351 w 3985147"/>
                <a:gd name="connsiteY3" fmla="*/ 435218 h 2646155"/>
                <a:gd name="connsiteX4" fmla="*/ 517764 w 3985147"/>
                <a:gd name="connsiteY4" fmla="*/ 285093 h 2646155"/>
                <a:gd name="connsiteX5" fmla="*/ 858200 w 3985147"/>
                <a:gd name="connsiteY5" fmla="*/ 39434 h 2646155"/>
                <a:gd name="connsiteX6" fmla="*/ 1201382 w 3985147"/>
                <a:gd name="connsiteY6" fmla="*/ 25785 h 2646155"/>
                <a:gd name="connsiteX7" fmla="*/ 1501254 w 3985147"/>
                <a:gd name="connsiteY7" fmla="*/ 175911 h 2646155"/>
                <a:gd name="connsiteX8" fmla="*/ 1665027 w 3985147"/>
                <a:gd name="connsiteY8" fmla="*/ 271445 h 2646155"/>
                <a:gd name="connsiteX9" fmla="*/ 1746914 w 3985147"/>
                <a:gd name="connsiteY9" fmla="*/ 285093 h 2646155"/>
                <a:gd name="connsiteX10" fmla="*/ 1924335 w 3985147"/>
                <a:gd name="connsiteY10" fmla="*/ 271445 h 2646155"/>
                <a:gd name="connsiteX11" fmla="*/ 2006221 w 3985147"/>
                <a:gd name="connsiteY11" fmla="*/ 244149 h 2646155"/>
                <a:gd name="connsiteX12" fmla="*/ 2088108 w 3985147"/>
                <a:gd name="connsiteY12" fmla="*/ 189558 h 2646155"/>
                <a:gd name="connsiteX13" fmla="*/ 2210938 w 3985147"/>
                <a:gd name="connsiteY13" fmla="*/ 121320 h 2646155"/>
                <a:gd name="connsiteX14" fmla="*/ 2251881 w 3985147"/>
                <a:gd name="connsiteY14" fmla="*/ 94024 h 2646155"/>
                <a:gd name="connsiteX15" fmla="*/ 2429302 w 3985147"/>
                <a:gd name="connsiteY15" fmla="*/ 53081 h 2646155"/>
                <a:gd name="connsiteX16" fmla="*/ 2852383 w 3985147"/>
                <a:gd name="connsiteY16" fmla="*/ 80376 h 2646155"/>
                <a:gd name="connsiteX17" fmla="*/ 2975212 w 3985147"/>
                <a:gd name="connsiteY17" fmla="*/ 134967 h 2646155"/>
                <a:gd name="connsiteX18" fmla="*/ 3016156 w 3985147"/>
                <a:gd name="connsiteY18" fmla="*/ 148615 h 2646155"/>
                <a:gd name="connsiteX19" fmla="*/ 3098042 w 3985147"/>
                <a:gd name="connsiteY19" fmla="*/ 189558 h 2646155"/>
                <a:gd name="connsiteX20" fmla="*/ 3138986 w 3985147"/>
                <a:gd name="connsiteY20" fmla="*/ 216854 h 2646155"/>
                <a:gd name="connsiteX21" fmla="*/ 3220872 w 3985147"/>
                <a:gd name="connsiteY21" fmla="*/ 244149 h 2646155"/>
                <a:gd name="connsiteX22" fmla="*/ 3302759 w 3985147"/>
                <a:gd name="connsiteY22" fmla="*/ 298740 h 2646155"/>
                <a:gd name="connsiteX23" fmla="*/ 3343702 w 3985147"/>
                <a:gd name="connsiteY23" fmla="*/ 312388 h 2646155"/>
                <a:gd name="connsiteX24" fmla="*/ 3384645 w 3985147"/>
                <a:gd name="connsiteY24" fmla="*/ 339684 h 2646155"/>
                <a:gd name="connsiteX25" fmla="*/ 3425589 w 3985147"/>
                <a:gd name="connsiteY25" fmla="*/ 353332 h 2646155"/>
                <a:gd name="connsiteX26" fmla="*/ 3466532 w 3985147"/>
                <a:gd name="connsiteY26" fmla="*/ 380627 h 2646155"/>
                <a:gd name="connsiteX27" fmla="*/ 3507475 w 3985147"/>
                <a:gd name="connsiteY27" fmla="*/ 394275 h 2646155"/>
                <a:gd name="connsiteX28" fmla="*/ 3589362 w 3985147"/>
                <a:gd name="connsiteY28" fmla="*/ 435218 h 2646155"/>
                <a:gd name="connsiteX29" fmla="*/ 3630305 w 3985147"/>
                <a:gd name="connsiteY29" fmla="*/ 476161 h 2646155"/>
                <a:gd name="connsiteX30" fmla="*/ 3712192 w 3985147"/>
                <a:gd name="connsiteY30" fmla="*/ 530752 h 2646155"/>
                <a:gd name="connsiteX31" fmla="*/ 3753135 w 3985147"/>
                <a:gd name="connsiteY31" fmla="*/ 571696 h 2646155"/>
                <a:gd name="connsiteX32" fmla="*/ 3794078 w 3985147"/>
                <a:gd name="connsiteY32" fmla="*/ 598991 h 2646155"/>
                <a:gd name="connsiteX33" fmla="*/ 3862317 w 3985147"/>
                <a:gd name="connsiteY33" fmla="*/ 680878 h 2646155"/>
                <a:gd name="connsiteX34" fmla="*/ 3889612 w 3985147"/>
                <a:gd name="connsiteY34" fmla="*/ 735469 h 2646155"/>
                <a:gd name="connsiteX35" fmla="*/ 3944203 w 3985147"/>
                <a:gd name="connsiteY35" fmla="*/ 817355 h 2646155"/>
                <a:gd name="connsiteX36" fmla="*/ 3971499 w 3985147"/>
                <a:gd name="connsiteY36" fmla="*/ 899242 h 2646155"/>
                <a:gd name="connsiteX37" fmla="*/ 3985147 w 3985147"/>
                <a:gd name="connsiteY37" fmla="*/ 1022072 h 2646155"/>
                <a:gd name="connsiteX38" fmla="*/ 3971499 w 3985147"/>
                <a:gd name="connsiteY38" fmla="*/ 1281379 h 2646155"/>
                <a:gd name="connsiteX39" fmla="*/ 3916908 w 3985147"/>
                <a:gd name="connsiteY39" fmla="*/ 1404209 h 2646155"/>
                <a:gd name="connsiteX40" fmla="*/ 3875965 w 3985147"/>
                <a:gd name="connsiteY40" fmla="*/ 1417857 h 2646155"/>
                <a:gd name="connsiteX41" fmla="*/ 3835021 w 3985147"/>
                <a:gd name="connsiteY41" fmla="*/ 1445152 h 2646155"/>
                <a:gd name="connsiteX42" fmla="*/ 3794078 w 3985147"/>
                <a:gd name="connsiteY42" fmla="*/ 1458800 h 2646155"/>
                <a:gd name="connsiteX43" fmla="*/ 3753135 w 3985147"/>
                <a:gd name="connsiteY43" fmla="*/ 1486096 h 2646155"/>
                <a:gd name="connsiteX44" fmla="*/ 3385969 w 3985147"/>
                <a:gd name="connsiteY44" fmla="*/ 1513391 h 2646155"/>
                <a:gd name="connsiteX45" fmla="*/ 2960336 w 3985147"/>
                <a:gd name="connsiteY45" fmla="*/ 1404209 h 2646155"/>
                <a:gd name="connsiteX46" fmla="*/ 2511189 w 3985147"/>
                <a:gd name="connsiteY46" fmla="*/ 1540687 h 2646155"/>
                <a:gd name="connsiteX47" fmla="*/ 2456597 w 3985147"/>
                <a:gd name="connsiteY47" fmla="*/ 1554334 h 2646155"/>
                <a:gd name="connsiteX48" fmla="*/ 2415654 w 3985147"/>
                <a:gd name="connsiteY48" fmla="*/ 1581630 h 2646155"/>
                <a:gd name="connsiteX49" fmla="*/ 2320120 w 3985147"/>
                <a:gd name="connsiteY49" fmla="*/ 1622573 h 2646155"/>
                <a:gd name="connsiteX50" fmla="*/ 2224586 w 3985147"/>
                <a:gd name="connsiteY50" fmla="*/ 1677164 h 2646155"/>
                <a:gd name="connsiteX51" fmla="*/ 2169995 w 3985147"/>
                <a:gd name="connsiteY51" fmla="*/ 1718108 h 2646155"/>
                <a:gd name="connsiteX52" fmla="*/ 2088108 w 3985147"/>
                <a:gd name="connsiteY52" fmla="*/ 1745403 h 2646155"/>
                <a:gd name="connsiteX53" fmla="*/ 2006221 w 3985147"/>
                <a:gd name="connsiteY53" fmla="*/ 1813642 h 2646155"/>
                <a:gd name="connsiteX54" fmla="*/ 1965278 w 3985147"/>
                <a:gd name="connsiteY54" fmla="*/ 1840937 h 2646155"/>
                <a:gd name="connsiteX55" fmla="*/ 1897039 w 3985147"/>
                <a:gd name="connsiteY55" fmla="*/ 1895529 h 2646155"/>
                <a:gd name="connsiteX56" fmla="*/ 1869744 w 3985147"/>
                <a:gd name="connsiteY56" fmla="*/ 1936472 h 2646155"/>
                <a:gd name="connsiteX57" fmla="*/ 1828800 w 3985147"/>
                <a:gd name="connsiteY57" fmla="*/ 1963767 h 2646155"/>
                <a:gd name="connsiteX58" fmla="*/ 1733266 w 3985147"/>
                <a:gd name="connsiteY58" fmla="*/ 2086597 h 2646155"/>
                <a:gd name="connsiteX59" fmla="*/ 1678675 w 3985147"/>
                <a:gd name="connsiteY59" fmla="*/ 2168484 h 2646155"/>
                <a:gd name="connsiteX60" fmla="*/ 1624084 w 3985147"/>
                <a:gd name="connsiteY60" fmla="*/ 2250370 h 2646155"/>
                <a:gd name="connsiteX61" fmla="*/ 1596789 w 3985147"/>
                <a:gd name="connsiteY61" fmla="*/ 2291314 h 2646155"/>
                <a:gd name="connsiteX62" fmla="*/ 1555845 w 3985147"/>
                <a:gd name="connsiteY62" fmla="*/ 2332257 h 2646155"/>
                <a:gd name="connsiteX63" fmla="*/ 1528550 w 3985147"/>
                <a:gd name="connsiteY63" fmla="*/ 2373200 h 2646155"/>
                <a:gd name="connsiteX64" fmla="*/ 1392450 w 3985147"/>
                <a:gd name="connsiteY64" fmla="*/ 2509678 h 2646155"/>
                <a:gd name="connsiteX65" fmla="*/ 1200436 w 3985147"/>
                <a:gd name="connsiteY65" fmla="*/ 2618860 h 2646155"/>
                <a:gd name="connsiteX66" fmla="*/ 982638 w 3985147"/>
                <a:gd name="connsiteY66" fmla="*/ 2646155 h 2646155"/>
                <a:gd name="connsiteX67" fmla="*/ 736980 w 3985147"/>
                <a:gd name="connsiteY67" fmla="*/ 2564269 h 2646155"/>
                <a:gd name="connsiteX68" fmla="*/ 614150 w 3985147"/>
                <a:gd name="connsiteY68" fmla="*/ 2427791 h 2646155"/>
                <a:gd name="connsiteX69" fmla="*/ 586854 w 3985147"/>
                <a:gd name="connsiteY69" fmla="*/ 2386848 h 2646155"/>
                <a:gd name="connsiteX70" fmla="*/ 545911 w 3985147"/>
                <a:gd name="connsiteY70" fmla="*/ 2359552 h 2646155"/>
                <a:gd name="connsiteX71" fmla="*/ 518615 w 3985147"/>
                <a:gd name="connsiteY71" fmla="*/ 2318609 h 2646155"/>
                <a:gd name="connsiteX72" fmla="*/ 464024 w 3985147"/>
                <a:gd name="connsiteY72" fmla="*/ 2195779 h 2646155"/>
                <a:gd name="connsiteX73" fmla="*/ 423081 w 3985147"/>
                <a:gd name="connsiteY73" fmla="*/ 2100245 h 2646155"/>
                <a:gd name="connsiteX74" fmla="*/ 395786 w 3985147"/>
                <a:gd name="connsiteY74" fmla="*/ 2059302 h 2646155"/>
                <a:gd name="connsiteX75" fmla="*/ 368490 w 3985147"/>
                <a:gd name="connsiteY75" fmla="*/ 1977415 h 2646155"/>
                <a:gd name="connsiteX76" fmla="*/ 286603 w 3985147"/>
                <a:gd name="connsiteY76" fmla="*/ 1854585 h 2646155"/>
                <a:gd name="connsiteX77" fmla="*/ 232012 w 3985147"/>
                <a:gd name="connsiteY77" fmla="*/ 1772699 h 2646155"/>
                <a:gd name="connsiteX78" fmla="*/ 191069 w 3985147"/>
                <a:gd name="connsiteY78" fmla="*/ 1731755 h 2646155"/>
                <a:gd name="connsiteX79" fmla="*/ 136478 w 3985147"/>
                <a:gd name="connsiteY79" fmla="*/ 1649869 h 2646155"/>
                <a:gd name="connsiteX80" fmla="*/ 122830 w 3985147"/>
                <a:gd name="connsiteY80" fmla="*/ 1608926 h 2646155"/>
                <a:gd name="connsiteX81" fmla="*/ 68239 w 3985147"/>
                <a:gd name="connsiteY81" fmla="*/ 1527039 h 2646155"/>
                <a:gd name="connsiteX82" fmla="*/ 40944 w 3985147"/>
                <a:gd name="connsiteY82" fmla="*/ 1486096 h 2646155"/>
                <a:gd name="connsiteX83" fmla="*/ 13648 w 3985147"/>
                <a:gd name="connsiteY83" fmla="*/ 1404209 h 2646155"/>
                <a:gd name="connsiteX84" fmla="*/ 0 w 3985147"/>
                <a:gd name="connsiteY84" fmla="*/ 1363266 h 2646155"/>
                <a:gd name="connsiteX85" fmla="*/ 13648 w 3985147"/>
                <a:gd name="connsiteY85" fmla="*/ 1090311 h 2646155"/>
                <a:gd name="connsiteX86" fmla="*/ 27296 w 3985147"/>
                <a:gd name="connsiteY86" fmla="*/ 1049367 h 2646155"/>
                <a:gd name="connsiteX87" fmla="*/ 68239 w 3985147"/>
                <a:gd name="connsiteY87" fmla="*/ 1022072 h 2646155"/>
                <a:gd name="connsiteX88" fmla="*/ 95535 w 3985147"/>
                <a:gd name="connsiteY88" fmla="*/ 981129 h 2646155"/>
                <a:gd name="connsiteX89" fmla="*/ 109183 w 3985147"/>
                <a:gd name="connsiteY89" fmla="*/ 940185 h 2646155"/>
                <a:gd name="connsiteX90" fmla="*/ 150126 w 3985147"/>
                <a:gd name="connsiteY90" fmla="*/ 912890 h 2646155"/>
                <a:gd name="connsiteX91" fmla="*/ 177421 w 3985147"/>
                <a:gd name="connsiteY91" fmla="*/ 831003 h 2646155"/>
                <a:gd name="connsiteX92" fmla="*/ 259308 w 3985147"/>
                <a:gd name="connsiteY92" fmla="*/ 776412 h 2646155"/>
                <a:gd name="connsiteX93" fmla="*/ 286603 w 3985147"/>
                <a:gd name="connsiteY93" fmla="*/ 735469 h 2646155"/>
                <a:gd name="connsiteX94" fmla="*/ 327547 w 3985147"/>
                <a:gd name="connsiteY94" fmla="*/ 708173 h 2646155"/>
                <a:gd name="connsiteX95" fmla="*/ 313899 w 3985147"/>
                <a:gd name="connsiteY95" fmla="*/ 735469 h 2646155"/>
                <a:gd name="connsiteX0" fmla="*/ 313899 w 3985147"/>
                <a:gd name="connsiteY0" fmla="*/ 725336 h 2636022"/>
                <a:gd name="connsiteX1" fmla="*/ 313899 w 3985147"/>
                <a:gd name="connsiteY1" fmla="*/ 725336 h 2636022"/>
                <a:gd name="connsiteX2" fmla="*/ 368490 w 3985147"/>
                <a:gd name="connsiteY2" fmla="*/ 616154 h 2636022"/>
                <a:gd name="connsiteX3" fmla="*/ 436351 w 3985147"/>
                <a:gd name="connsiteY3" fmla="*/ 425085 h 2636022"/>
                <a:gd name="connsiteX4" fmla="*/ 517764 w 3985147"/>
                <a:gd name="connsiteY4" fmla="*/ 274960 h 2636022"/>
                <a:gd name="connsiteX5" fmla="*/ 858200 w 3985147"/>
                <a:gd name="connsiteY5" fmla="*/ 29301 h 2636022"/>
                <a:gd name="connsiteX6" fmla="*/ 1201382 w 3985147"/>
                <a:gd name="connsiteY6" fmla="*/ 15652 h 2636022"/>
                <a:gd name="connsiteX7" fmla="*/ 1501254 w 3985147"/>
                <a:gd name="connsiteY7" fmla="*/ 165778 h 2636022"/>
                <a:gd name="connsiteX8" fmla="*/ 1665027 w 3985147"/>
                <a:gd name="connsiteY8" fmla="*/ 261312 h 2636022"/>
                <a:gd name="connsiteX9" fmla="*/ 1746914 w 3985147"/>
                <a:gd name="connsiteY9" fmla="*/ 274960 h 2636022"/>
                <a:gd name="connsiteX10" fmla="*/ 1924335 w 3985147"/>
                <a:gd name="connsiteY10" fmla="*/ 261312 h 2636022"/>
                <a:gd name="connsiteX11" fmla="*/ 2006221 w 3985147"/>
                <a:gd name="connsiteY11" fmla="*/ 234016 h 2636022"/>
                <a:gd name="connsiteX12" fmla="*/ 2088108 w 3985147"/>
                <a:gd name="connsiteY12" fmla="*/ 179425 h 2636022"/>
                <a:gd name="connsiteX13" fmla="*/ 2210938 w 3985147"/>
                <a:gd name="connsiteY13" fmla="*/ 111187 h 2636022"/>
                <a:gd name="connsiteX14" fmla="*/ 2251881 w 3985147"/>
                <a:gd name="connsiteY14" fmla="*/ 83891 h 2636022"/>
                <a:gd name="connsiteX15" fmla="*/ 2429302 w 3985147"/>
                <a:gd name="connsiteY15" fmla="*/ 42948 h 2636022"/>
                <a:gd name="connsiteX16" fmla="*/ 2852383 w 3985147"/>
                <a:gd name="connsiteY16" fmla="*/ 70243 h 2636022"/>
                <a:gd name="connsiteX17" fmla="*/ 2975212 w 3985147"/>
                <a:gd name="connsiteY17" fmla="*/ 124834 h 2636022"/>
                <a:gd name="connsiteX18" fmla="*/ 3016156 w 3985147"/>
                <a:gd name="connsiteY18" fmla="*/ 138482 h 2636022"/>
                <a:gd name="connsiteX19" fmla="*/ 3098042 w 3985147"/>
                <a:gd name="connsiteY19" fmla="*/ 179425 h 2636022"/>
                <a:gd name="connsiteX20" fmla="*/ 3138986 w 3985147"/>
                <a:gd name="connsiteY20" fmla="*/ 206721 h 2636022"/>
                <a:gd name="connsiteX21" fmla="*/ 3220872 w 3985147"/>
                <a:gd name="connsiteY21" fmla="*/ 234016 h 2636022"/>
                <a:gd name="connsiteX22" fmla="*/ 3302759 w 3985147"/>
                <a:gd name="connsiteY22" fmla="*/ 288607 h 2636022"/>
                <a:gd name="connsiteX23" fmla="*/ 3343702 w 3985147"/>
                <a:gd name="connsiteY23" fmla="*/ 302255 h 2636022"/>
                <a:gd name="connsiteX24" fmla="*/ 3384645 w 3985147"/>
                <a:gd name="connsiteY24" fmla="*/ 329551 h 2636022"/>
                <a:gd name="connsiteX25" fmla="*/ 3425589 w 3985147"/>
                <a:gd name="connsiteY25" fmla="*/ 343199 h 2636022"/>
                <a:gd name="connsiteX26" fmla="*/ 3466532 w 3985147"/>
                <a:gd name="connsiteY26" fmla="*/ 370494 h 2636022"/>
                <a:gd name="connsiteX27" fmla="*/ 3507475 w 3985147"/>
                <a:gd name="connsiteY27" fmla="*/ 384142 h 2636022"/>
                <a:gd name="connsiteX28" fmla="*/ 3589362 w 3985147"/>
                <a:gd name="connsiteY28" fmla="*/ 425085 h 2636022"/>
                <a:gd name="connsiteX29" fmla="*/ 3630305 w 3985147"/>
                <a:gd name="connsiteY29" fmla="*/ 466028 h 2636022"/>
                <a:gd name="connsiteX30" fmla="*/ 3712192 w 3985147"/>
                <a:gd name="connsiteY30" fmla="*/ 520619 h 2636022"/>
                <a:gd name="connsiteX31" fmla="*/ 3753135 w 3985147"/>
                <a:gd name="connsiteY31" fmla="*/ 561563 h 2636022"/>
                <a:gd name="connsiteX32" fmla="*/ 3794078 w 3985147"/>
                <a:gd name="connsiteY32" fmla="*/ 588858 h 2636022"/>
                <a:gd name="connsiteX33" fmla="*/ 3862317 w 3985147"/>
                <a:gd name="connsiteY33" fmla="*/ 670745 h 2636022"/>
                <a:gd name="connsiteX34" fmla="*/ 3889612 w 3985147"/>
                <a:gd name="connsiteY34" fmla="*/ 725336 h 2636022"/>
                <a:gd name="connsiteX35" fmla="*/ 3944203 w 3985147"/>
                <a:gd name="connsiteY35" fmla="*/ 807222 h 2636022"/>
                <a:gd name="connsiteX36" fmla="*/ 3971499 w 3985147"/>
                <a:gd name="connsiteY36" fmla="*/ 889109 h 2636022"/>
                <a:gd name="connsiteX37" fmla="*/ 3985147 w 3985147"/>
                <a:gd name="connsiteY37" fmla="*/ 1011939 h 2636022"/>
                <a:gd name="connsiteX38" fmla="*/ 3971499 w 3985147"/>
                <a:gd name="connsiteY38" fmla="*/ 1271246 h 2636022"/>
                <a:gd name="connsiteX39" fmla="*/ 3916908 w 3985147"/>
                <a:gd name="connsiteY39" fmla="*/ 1394076 h 2636022"/>
                <a:gd name="connsiteX40" fmla="*/ 3875965 w 3985147"/>
                <a:gd name="connsiteY40" fmla="*/ 1407724 h 2636022"/>
                <a:gd name="connsiteX41" fmla="*/ 3835021 w 3985147"/>
                <a:gd name="connsiteY41" fmla="*/ 1435019 h 2636022"/>
                <a:gd name="connsiteX42" fmla="*/ 3794078 w 3985147"/>
                <a:gd name="connsiteY42" fmla="*/ 1448667 h 2636022"/>
                <a:gd name="connsiteX43" fmla="*/ 3753135 w 3985147"/>
                <a:gd name="connsiteY43" fmla="*/ 1475963 h 2636022"/>
                <a:gd name="connsiteX44" fmla="*/ 3385969 w 3985147"/>
                <a:gd name="connsiteY44" fmla="*/ 1503258 h 2636022"/>
                <a:gd name="connsiteX45" fmla="*/ 2960336 w 3985147"/>
                <a:gd name="connsiteY45" fmla="*/ 1394076 h 2636022"/>
                <a:gd name="connsiteX46" fmla="*/ 2511189 w 3985147"/>
                <a:gd name="connsiteY46" fmla="*/ 1530554 h 2636022"/>
                <a:gd name="connsiteX47" fmla="*/ 2456597 w 3985147"/>
                <a:gd name="connsiteY47" fmla="*/ 1544201 h 2636022"/>
                <a:gd name="connsiteX48" fmla="*/ 2415654 w 3985147"/>
                <a:gd name="connsiteY48" fmla="*/ 1571497 h 2636022"/>
                <a:gd name="connsiteX49" fmla="*/ 2320120 w 3985147"/>
                <a:gd name="connsiteY49" fmla="*/ 1612440 h 2636022"/>
                <a:gd name="connsiteX50" fmla="*/ 2224586 w 3985147"/>
                <a:gd name="connsiteY50" fmla="*/ 1667031 h 2636022"/>
                <a:gd name="connsiteX51" fmla="*/ 2169995 w 3985147"/>
                <a:gd name="connsiteY51" fmla="*/ 1707975 h 2636022"/>
                <a:gd name="connsiteX52" fmla="*/ 2088108 w 3985147"/>
                <a:gd name="connsiteY52" fmla="*/ 1735270 h 2636022"/>
                <a:gd name="connsiteX53" fmla="*/ 2006221 w 3985147"/>
                <a:gd name="connsiteY53" fmla="*/ 1803509 h 2636022"/>
                <a:gd name="connsiteX54" fmla="*/ 1965278 w 3985147"/>
                <a:gd name="connsiteY54" fmla="*/ 1830804 h 2636022"/>
                <a:gd name="connsiteX55" fmla="*/ 1897039 w 3985147"/>
                <a:gd name="connsiteY55" fmla="*/ 1885396 h 2636022"/>
                <a:gd name="connsiteX56" fmla="*/ 1869744 w 3985147"/>
                <a:gd name="connsiteY56" fmla="*/ 1926339 h 2636022"/>
                <a:gd name="connsiteX57" fmla="*/ 1828800 w 3985147"/>
                <a:gd name="connsiteY57" fmla="*/ 1953634 h 2636022"/>
                <a:gd name="connsiteX58" fmla="*/ 1733266 w 3985147"/>
                <a:gd name="connsiteY58" fmla="*/ 2076464 h 2636022"/>
                <a:gd name="connsiteX59" fmla="*/ 1678675 w 3985147"/>
                <a:gd name="connsiteY59" fmla="*/ 2158351 h 2636022"/>
                <a:gd name="connsiteX60" fmla="*/ 1624084 w 3985147"/>
                <a:gd name="connsiteY60" fmla="*/ 2240237 h 2636022"/>
                <a:gd name="connsiteX61" fmla="*/ 1596789 w 3985147"/>
                <a:gd name="connsiteY61" fmla="*/ 2281181 h 2636022"/>
                <a:gd name="connsiteX62" fmla="*/ 1555845 w 3985147"/>
                <a:gd name="connsiteY62" fmla="*/ 2322124 h 2636022"/>
                <a:gd name="connsiteX63" fmla="*/ 1528550 w 3985147"/>
                <a:gd name="connsiteY63" fmla="*/ 2363067 h 2636022"/>
                <a:gd name="connsiteX64" fmla="*/ 1392450 w 3985147"/>
                <a:gd name="connsiteY64" fmla="*/ 2499545 h 2636022"/>
                <a:gd name="connsiteX65" fmla="*/ 1200436 w 3985147"/>
                <a:gd name="connsiteY65" fmla="*/ 2608727 h 2636022"/>
                <a:gd name="connsiteX66" fmla="*/ 982638 w 3985147"/>
                <a:gd name="connsiteY66" fmla="*/ 2636022 h 2636022"/>
                <a:gd name="connsiteX67" fmla="*/ 736980 w 3985147"/>
                <a:gd name="connsiteY67" fmla="*/ 2554136 h 2636022"/>
                <a:gd name="connsiteX68" fmla="*/ 614150 w 3985147"/>
                <a:gd name="connsiteY68" fmla="*/ 2417658 h 2636022"/>
                <a:gd name="connsiteX69" fmla="*/ 586854 w 3985147"/>
                <a:gd name="connsiteY69" fmla="*/ 2376715 h 2636022"/>
                <a:gd name="connsiteX70" fmla="*/ 545911 w 3985147"/>
                <a:gd name="connsiteY70" fmla="*/ 2349419 h 2636022"/>
                <a:gd name="connsiteX71" fmla="*/ 518615 w 3985147"/>
                <a:gd name="connsiteY71" fmla="*/ 2308476 h 2636022"/>
                <a:gd name="connsiteX72" fmla="*/ 464024 w 3985147"/>
                <a:gd name="connsiteY72" fmla="*/ 2185646 h 2636022"/>
                <a:gd name="connsiteX73" fmla="*/ 423081 w 3985147"/>
                <a:gd name="connsiteY73" fmla="*/ 2090112 h 2636022"/>
                <a:gd name="connsiteX74" fmla="*/ 395786 w 3985147"/>
                <a:gd name="connsiteY74" fmla="*/ 2049169 h 2636022"/>
                <a:gd name="connsiteX75" fmla="*/ 368490 w 3985147"/>
                <a:gd name="connsiteY75" fmla="*/ 1967282 h 2636022"/>
                <a:gd name="connsiteX76" fmla="*/ 286603 w 3985147"/>
                <a:gd name="connsiteY76" fmla="*/ 1844452 h 2636022"/>
                <a:gd name="connsiteX77" fmla="*/ 232012 w 3985147"/>
                <a:gd name="connsiteY77" fmla="*/ 1762566 h 2636022"/>
                <a:gd name="connsiteX78" fmla="*/ 191069 w 3985147"/>
                <a:gd name="connsiteY78" fmla="*/ 1721622 h 2636022"/>
                <a:gd name="connsiteX79" fmla="*/ 136478 w 3985147"/>
                <a:gd name="connsiteY79" fmla="*/ 1639736 h 2636022"/>
                <a:gd name="connsiteX80" fmla="*/ 122830 w 3985147"/>
                <a:gd name="connsiteY80" fmla="*/ 1598793 h 2636022"/>
                <a:gd name="connsiteX81" fmla="*/ 68239 w 3985147"/>
                <a:gd name="connsiteY81" fmla="*/ 1516906 h 2636022"/>
                <a:gd name="connsiteX82" fmla="*/ 40944 w 3985147"/>
                <a:gd name="connsiteY82" fmla="*/ 1475963 h 2636022"/>
                <a:gd name="connsiteX83" fmla="*/ 13648 w 3985147"/>
                <a:gd name="connsiteY83" fmla="*/ 1394076 h 2636022"/>
                <a:gd name="connsiteX84" fmla="*/ 0 w 3985147"/>
                <a:gd name="connsiteY84" fmla="*/ 1353133 h 2636022"/>
                <a:gd name="connsiteX85" fmla="*/ 13648 w 3985147"/>
                <a:gd name="connsiteY85" fmla="*/ 1080178 h 2636022"/>
                <a:gd name="connsiteX86" fmla="*/ 27296 w 3985147"/>
                <a:gd name="connsiteY86" fmla="*/ 1039234 h 2636022"/>
                <a:gd name="connsiteX87" fmla="*/ 68239 w 3985147"/>
                <a:gd name="connsiteY87" fmla="*/ 1011939 h 2636022"/>
                <a:gd name="connsiteX88" fmla="*/ 95535 w 3985147"/>
                <a:gd name="connsiteY88" fmla="*/ 970996 h 2636022"/>
                <a:gd name="connsiteX89" fmla="*/ 109183 w 3985147"/>
                <a:gd name="connsiteY89" fmla="*/ 930052 h 2636022"/>
                <a:gd name="connsiteX90" fmla="*/ 150126 w 3985147"/>
                <a:gd name="connsiteY90" fmla="*/ 902757 h 2636022"/>
                <a:gd name="connsiteX91" fmla="*/ 177421 w 3985147"/>
                <a:gd name="connsiteY91" fmla="*/ 820870 h 2636022"/>
                <a:gd name="connsiteX92" fmla="*/ 259308 w 3985147"/>
                <a:gd name="connsiteY92" fmla="*/ 766279 h 2636022"/>
                <a:gd name="connsiteX93" fmla="*/ 286603 w 3985147"/>
                <a:gd name="connsiteY93" fmla="*/ 725336 h 2636022"/>
                <a:gd name="connsiteX94" fmla="*/ 327547 w 3985147"/>
                <a:gd name="connsiteY94" fmla="*/ 698040 h 2636022"/>
                <a:gd name="connsiteX95" fmla="*/ 313899 w 3985147"/>
                <a:gd name="connsiteY95" fmla="*/ 725336 h 2636022"/>
                <a:gd name="connsiteX0" fmla="*/ 313899 w 3985147"/>
                <a:gd name="connsiteY0" fmla="*/ 734451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94" fmla="*/ 327547 w 3985147"/>
                <a:gd name="connsiteY94" fmla="*/ 707155 h 2645137"/>
                <a:gd name="connsiteX95" fmla="*/ 313899 w 3985147"/>
                <a:gd name="connsiteY95" fmla="*/ 734451 h 2645137"/>
                <a:gd name="connsiteX0" fmla="*/ 327547 w 3985147"/>
                <a:gd name="connsiteY0" fmla="*/ 707155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94" fmla="*/ 327547 w 3985147"/>
                <a:gd name="connsiteY94" fmla="*/ 707155 h 2645137"/>
                <a:gd name="connsiteX0" fmla="*/ 286603 w 3985147"/>
                <a:gd name="connsiteY0" fmla="*/ 734451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0" fmla="*/ 259308 w 3985147"/>
                <a:gd name="connsiteY0" fmla="*/ 775394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0" fmla="*/ 177421 w 3985147"/>
                <a:gd name="connsiteY0" fmla="*/ 829985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95535 w 3985147"/>
                <a:gd name="connsiteY87" fmla="*/ 980111 h 2645137"/>
                <a:gd name="connsiteX88" fmla="*/ 109183 w 3985147"/>
                <a:gd name="connsiteY88" fmla="*/ 939167 h 2645137"/>
                <a:gd name="connsiteX89" fmla="*/ 150126 w 3985147"/>
                <a:gd name="connsiteY89" fmla="*/ 911872 h 2645137"/>
                <a:gd name="connsiteX90" fmla="*/ 177421 w 3985147"/>
                <a:gd name="connsiteY90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95535 w 3985147"/>
                <a:gd name="connsiteY87" fmla="*/ 980111 h 2645137"/>
                <a:gd name="connsiteX88" fmla="*/ 109183 w 3985147"/>
                <a:gd name="connsiteY88" fmla="*/ 939167 h 2645137"/>
                <a:gd name="connsiteX89" fmla="*/ 177421 w 3985147"/>
                <a:gd name="connsiteY89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109183 w 3985147"/>
                <a:gd name="connsiteY87" fmla="*/ 939167 h 2645137"/>
                <a:gd name="connsiteX88" fmla="*/ 177421 w 3985147"/>
                <a:gd name="connsiteY88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109183 w 3985147"/>
                <a:gd name="connsiteY86" fmla="*/ 939167 h 2645137"/>
                <a:gd name="connsiteX87" fmla="*/ 177421 w 3985147"/>
                <a:gd name="connsiteY87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109183 w 3985147"/>
                <a:gd name="connsiteY85" fmla="*/ 939167 h 2645137"/>
                <a:gd name="connsiteX86" fmla="*/ 177421 w 3985147"/>
                <a:gd name="connsiteY86" fmla="*/ 829985 h 2645137"/>
                <a:gd name="connsiteX0" fmla="*/ 185966 w 3993692"/>
                <a:gd name="connsiteY0" fmla="*/ 829985 h 2645137"/>
                <a:gd name="connsiteX1" fmla="*/ 377035 w 3993692"/>
                <a:gd name="connsiteY1" fmla="*/ 625269 h 2645137"/>
                <a:gd name="connsiteX2" fmla="*/ 444896 w 3993692"/>
                <a:gd name="connsiteY2" fmla="*/ 434200 h 2645137"/>
                <a:gd name="connsiteX3" fmla="*/ 526309 w 3993692"/>
                <a:gd name="connsiteY3" fmla="*/ 284075 h 2645137"/>
                <a:gd name="connsiteX4" fmla="*/ 866745 w 3993692"/>
                <a:gd name="connsiteY4" fmla="*/ 38416 h 2645137"/>
                <a:gd name="connsiteX5" fmla="*/ 1237034 w 3993692"/>
                <a:gd name="connsiteY5" fmla="*/ 11120 h 2645137"/>
                <a:gd name="connsiteX6" fmla="*/ 1509799 w 3993692"/>
                <a:gd name="connsiteY6" fmla="*/ 174893 h 2645137"/>
                <a:gd name="connsiteX7" fmla="*/ 1673572 w 3993692"/>
                <a:gd name="connsiteY7" fmla="*/ 270427 h 2645137"/>
                <a:gd name="connsiteX8" fmla="*/ 1755459 w 3993692"/>
                <a:gd name="connsiteY8" fmla="*/ 284075 h 2645137"/>
                <a:gd name="connsiteX9" fmla="*/ 1932880 w 3993692"/>
                <a:gd name="connsiteY9" fmla="*/ 270427 h 2645137"/>
                <a:gd name="connsiteX10" fmla="*/ 2014766 w 3993692"/>
                <a:gd name="connsiteY10" fmla="*/ 243131 h 2645137"/>
                <a:gd name="connsiteX11" fmla="*/ 2096653 w 3993692"/>
                <a:gd name="connsiteY11" fmla="*/ 188540 h 2645137"/>
                <a:gd name="connsiteX12" fmla="*/ 2219483 w 3993692"/>
                <a:gd name="connsiteY12" fmla="*/ 120302 h 2645137"/>
                <a:gd name="connsiteX13" fmla="*/ 2260426 w 3993692"/>
                <a:gd name="connsiteY13" fmla="*/ 93006 h 2645137"/>
                <a:gd name="connsiteX14" fmla="*/ 2437847 w 3993692"/>
                <a:gd name="connsiteY14" fmla="*/ 52063 h 2645137"/>
                <a:gd name="connsiteX15" fmla="*/ 2860928 w 3993692"/>
                <a:gd name="connsiteY15" fmla="*/ 79358 h 2645137"/>
                <a:gd name="connsiteX16" fmla="*/ 2983757 w 3993692"/>
                <a:gd name="connsiteY16" fmla="*/ 133949 h 2645137"/>
                <a:gd name="connsiteX17" fmla="*/ 3024701 w 3993692"/>
                <a:gd name="connsiteY17" fmla="*/ 147597 h 2645137"/>
                <a:gd name="connsiteX18" fmla="*/ 3106587 w 3993692"/>
                <a:gd name="connsiteY18" fmla="*/ 188540 h 2645137"/>
                <a:gd name="connsiteX19" fmla="*/ 3147531 w 3993692"/>
                <a:gd name="connsiteY19" fmla="*/ 215836 h 2645137"/>
                <a:gd name="connsiteX20" fmla="*/ 3229417 w 3993692"/>
                <a:gd name="connsiteY20" fmla="*/ 243131 h 2645137"/>
                <a:gd name="connsiteX21" fmla="*/ 3311304 w 3993692"/>
                <a:gd name="connsiteY21" fmla="*/ 297722 h 2645137"/>
                <a:gd name="connsiteX22" fmla="*/ 3352247 w 3993692"/>
                <a:gd name="connsiteY22" fmla="*/ 311370 h 2645137"/>
                <a:gd name="connsiteX23" fmla="*/ 3393190 w 3993692"/>
                <a:gd name="connsiteY23" fmla="*/ 338666 h 2645137"/>
                <a:gd name="connsiteX24" fmla="*/ 3434134 w 3993692"/>
                <a:gd name="connsiteY24" fmla="*/ 352314 h 2645137"/>
                <a:gd name="connsiteX25" fmla="*/ 3475077 w 3993692"/>
                <a:gd name="connsiteY25" fmla="*/ 379609 h 2645137"/>
                <a:gd name="connsiteX26" fmla="*/ 3516020 w 3993692"/>
                <a:gd name="connsiteY26" fmla="*/ 393257 h 2645137"/>
                <a:gd name="connsiteX27" fmla="*/ 3597907 w 3993692"/>
                <a:gd name="connsiteY27" fmla="*/ 434200 h 2645137"/>
                <a:gd name="connsiteX28" fmla="*/ 3638850 w 3993692"/>
                <a:gd name="connsiteY28" fmla="*/ 475143 h 2645137"/>
                <a:gd name="connsiteX29" fmla="*/ 3720737 w 3993692"/>
                <a:gd name="connsiteY29" fmla="*/ 529734 h 2645137"/>
                <a:gd name="connsiteX30" fmla="*/ 3761680 w 3993692"/>
                <a:gd name="connsiteY30" fmla="*/ 570678 h 2645137"/>
                <a:gd name="connsiteX31" fmla="*/ 3802623 w 3993692"/>
                <a:gd name="connsiteY31" fmla="*/ 597973 h 2645137"/>
                <a:gd name="connsiteX32" fmla="*/ 3870862 w 3993692"/>
                <a:gd name="connsiteY32" fmla="*/ 679860 h 2645137"/>
                <a:gd name="connsiteX33" fmla="*/ 3898157 w 3993692"/>
                <a:gd name="connsiteY33" fmla="*/ 734451 h 2645137"/>
                <a:gd name="connsiteX34" fmla="*/ 3952748 w 3993692"/>
                <a:gd name="connsiteY34" fmla="*/ 816337 h 2645137"/>
                <a:gd name="connsiteX35" fmla="*/ 3980044 w 3993692"/>
                <a:gd name="connsiteY35" fmla="*/ 898224 h 2645137"/>
                <a:gd name="connsiteX36" fmla="*/ 3993692 w 3993692"/>
                <a:gd name="connsiteY36" fmla="*/ 1021054 h 2645137"/>
                <a:gd name="connsiteX37" fmla="*/ 3980044 w 3993692"/>
                <a:gd name="connsiteY37" fmla="*/ 1280361 h 2645137"/>
                <a:gd name="connsiteX38" fmla="*/ 3925453 w 3993692"/>
                <a:gd name="connsiteY38" fmla="*/ 1403191 h 2645137"/>
                <a:gd name="connsiteX39" fmla="*/ 3884510 w 3993692"/>
                <a:gd name="connsiteY39" fmla="*/ 1416839 h 2645137"/>
                <a:gd name="connsiteX40" fmla="*/ 3843566 w 3993692"/>
                <a:gd name="connsiteY40" fmla="*/ 1444134 h 2645137"/>
                <a:gd name="connsiteX41" fmla="*/ 3802623 w 3993692"/>
                <a:gd name="connsiteY41" fmla="*/ 1457782 h 2645137"/>
                <a:gd name="connsiteX42" fmla="*/ 3761680 w 3993692"/>
                <a:gd name="connsiteY42" fmla="*/ 1485078 h 2645137"/>
                <a:gd name="connsiteX43" fmla="*/ 3394514 w 3993692"/>
                <a:gd name="connsiteY43" fmla="*/ 1512373 h 2645137"/>
                <a:gd name="connsiteX44" fmla="*/ 2968881 w 3993692"/>
                <a:gd name="connsiteY44" fmla="*/ 1403191 h 2645137"/>
                <a:gd name="connsiteX45" fmla="*/ 2519734 w 3993692"/>
                <a:gd name="connsiteY45" fmla="*/ 1539669 h 2645137"/>
                <a:gd name="connsiteX46" fmla="*/ 2465142 w 3993692"/>
                <a:gd name="connsiteY46" fmla="*/ 1553316 h 2645137"/>
                <a:gd name="connsiteX47" fmla="*/ 2424199 w 3993692"/>
                <a:gd name="connsiteY47" fmla="*/ 1580612 h 2645137"/>
                <a:gd name="connsiteX48" fmla="*/ 2328665 w 3993692"/>
                <a:gd name="connsiteY48" fmla="*/ 1621555 h 2645137"/>
                <a:gd name="connsiteX49" fmla="*/ 2233131 w 3993692"/>
                <a:gd name="connsiteY49" fmla="*/ 1676146 h 2645137"/>
                <a:gd name="connsiteX50" fmla="*/ 2178540 w 3993692"/>
                <a:gd name="connsiteY50" fmla="*/ 1717090 h 2645137"/>
                <a:gd name="connsiteX51" fmla="*/ 2096653 w 3993692"/>
                <a:gd name="connsiteY51" fmla="*/ 1744385 h 2645137"/>
                <a:gd name="connsiteX52" fmla="*/ 2014766 w 3993692"/>
                <a:gd name="connsiteY52" fmla="*/ 1812624 h 2645137"/>
                <a:gd name="connsiteX53" fmla="*/ 1973823 w 3993692"/>
                <a:gd name="connsiteY53" fmla="*/ 1839919 h 2645137"/>
                <a:gd name="connsiteX54" fmla="*/ 1905584 w 3993692"/>
                <a:gd name="connsiteY54" fmla="*/ 1894511 h 2645137"/>
                <a:gd name="connsiteX55" fmla="*/ 1878289 w 3993692"/>
                <a:gd name="connsiteY55" fmla="*/ 1935454 h 2645137"/>
                <a:gd name="connsiteX56" fmla="*/ 1837345 w 3993692"/>
                <a:gd name="connsiteY56" fmla="*/ 1962749 h 2645137"/>
                <a:gd name="connsiteX57" fmla="*/ 1741811 w 3993692"/>
                <a:gd name="connsiteY57" fmla="*/ 2085579 h 2645137"/>
                <a:gd name="connsiteX58" fmla="*/ 1687220 w 3993692"/>
                <a:gd name="connsiteY58" fmla="*/ 2167466 h 2645137"/>
                <a:gd name="connsiteX59" fmla="*/ 1632629 w 3993692"/>
                <a:gd name="connsiteY59" fmla="*/ 2249352 h 2645137"/>
                <a:gd name="connsiteX60" fmla="*/ 1605334 w 3993692"/>
                <a:gd name="connsiteY60" fmla="*/ 2290296 h 2645137"/>
                <a:gd name="connsiteX61" fmla="*/ 1564390 w 3993692"/>
                <a:gd name="connsiteY61" fmla="*/ 2331239 h 2645137"/>
                <a:gd name="connsiteX62" fmla="*/ 1537095 w 3993692"/>
                <a:gd name="connsiteY62" fmla="*/ 2372182 h 2645137"/>
                <a:gd name="connsiteX63" fmla="*/ 1400995 w 3993692"/>
                <a:gd name="connsiteY63" fmla="*/ 2508660 h 2645137"/>
                <a:gd name="connsiteX64" fmla="*/ 1208981 w 3993692"/>
                <a:gd name="connsiteY64" fmla="*/ 2617842 h 2645137"/>
                <a:gd name="connsiteX65" fmla="*/ 991183 w 3993692"/>
                <a:gd name="connsiteY65" fmla="*/ 2645137 h 2645137"/>
                <a:gd name="connsiteX66" fmla="*/ 745525 w 3993692"/>
                <a:gd name="connsiteY66" fmla="*/ 2563251 h 2645137"/>
                <a:gd name="connsiteX67" fmla="*/ 622695 w 3993692"/>
                <a:gd name="connsiteY67" fmla="*/ 2426773 h 2645137"/>
                <a:gd name="connsiteX68" fmla="*/ 595399 w 3993692"/>
                <a:gd name="connsiteY68" fmla="*/ 2385830 h 2645137"/>
                <a:gd name="connsiteX69" fmla="*/ 554456 w 3993692"/>
                <a:gd name="connsiteY69" fmla="*/ 2358534 h 2645137"/>
                <a:gd name="connsiteX70" fmla="*/ 527160 w 3993692"/>
                <a:gd name="connsiteY70" fmla="*/ 2317591 h 2645137"/>
                <a:gd name="connsiteX71" fmla="*/ 472569 w 3993692"/>
                <a:gd name="connsiteY71" fmla="*/ 2194761 h 2645137"/>
                <a:gd name="connsiteX72" fmla="*/ 431626 w 3993692"/>
                <a:gd name="connsiteY72" fmla="*/ 2099227 h 2645137"/>
                <a:gd name="connsiteX73" fmla="*/ 404331 w 3993692"/>
                <a:gd name="connsiteY73" fmla="*/ 2058284 h 2645137"/>
                <a:gd name="connsiteX74" fmla="*/ 377035 w 3993692"/>
                <a:gd name="connsiteY74" fmla="*/ 1976397 h 2645137"/>
                <a:gd name="connsiteX75" fmla="*/ 295148 w 3993692"/>
                <a:gd name="connsiteY75" fmla="*/ 1853567 h 2645137"/>
                <a:gd name="connsiteX76" fmla="*/ 240557 w 3993692"/>
                <a:gd name="connsiteY76" fmla="*/ 1771681 h 2645137"/>
                <a:gd name="connsiteX77" fmla="*/ 199614 w 3993692"/>
                <a:gd name="connsiteY77" fmla="*/ 1730737 h 2645137"/>
                <a:gd name="connsiteX78" fmla="*/ 145023 w 3993692"/>
                <a:gd name="connsiteY78" fmla="*/ 1648851 h 2645137"/>
                <a:gd name="connsiteX79" fmla="*/ 131375 w 3993692"/>
                <a:gd name="connsiteY79" fmla="*/ 1607908 h 2645137"/>
                <a:gd name="connsiteX80" fmla="*/ 76784 w 3993692"/>
                <a:gd name="connsiteY80" fmla="*/ 1526021 h 2645137"/>
                <a:gd name="connsiteX81" fmla="*/ 49489 w 3993692"/>
                <a:gd name="connsiteY81" fmla="*/ 1485078 h 2645137"/>
                <a:gd name="connsiteX82" fmla="*/ 22193 w 3993692"/>
                <a:gd name="connsiteY82" fmla="*/ 1403191 h 2645137"/>
                <a:gd name="connsiteX83" fmla="*/ 8545 w 3993692"/>
                <a:gd name="connsiteY83" fmla="*/ 1362248 h 2645137"/>
                <a:gd name="connsiteX84" fmla="*/ 8640 w 3993692"/>
                <a:gd name="connsiteY84" fmla="*/ 1130236 h 2645137"/>
                <a:gd name="connsiteX85" fmla="*/ 117728 w 3993692"/>
                <a:gd name="connsiteY85" fmla="*/ 939167 h 2645137"/>
                <a:gd name="connsiteX86" fmla="*/ 185966 w 3993692"/>
                <a:gd name="connsiteY86" fmla="*/ 829985 h 264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993692" h="2645137">
                  <a:moveTo>
                    <a:pt x="185966" y="829985"/>
                  </a:moveTo>
                  <a:cubicBezTo>
                    <a:pt x="229184" y="777669"/>
                    <a:pt x="333880" y="691233"/>
                    <a:pt x="377035" y="625269"/>
                  </a:cubicBezTo>
                  <a:cubicBezTo>
                    <a:pt x="420190" y="559305"/>
                    <a:pt x="420017" y="491066"/>
                    <a:pt x="444896" y="434200"/>
                  </a:cubicBezTo>
                  <a:cubicBezTo>
                    <a:pt x="469775" y="377334"/>
                    <a:pt x="456001" y="350039"/>
                    <a:pt x="526309" y="284075"/>
                  </a:cubicBezTo>
                  <a:cubicBezTo>
                    <a:pt x="596617" y="218111"/>
                    <a:pt x="723444" y="72535"/>
                    <a:pt x="866745" y="38416"/>
                  </a:cubicBezTo>
                  <a:cubicBezTo>
                    <a:pt x="1143777" y="2021"/>
                    <a:pt x="1129858" y="-11626"/>
                    <a:pt x="1237034" y="11120"/>
                  </a:cubicBezTo>
                  <a:cubicBezTo>
                    <a:pt x="1344210" y="33866"/>
                    <a:pt x="1437043" y="131675"/>
                    <a:pt x="1509799" y="174893"/>
                  </a:cubicBezTo>
                  <a:cubicBezTo>
                    <a:pt x="1582555" y="218111"/>
                    <a:pt x="1632629" y="252230"/>
                    <a:pt x="1673572" y="270427"/>
                  </a:cubicBezTo>
                  <a:cubicBezTo>
                    <a:pt x="1714515" y="288624"/>
                    <a:pt x="1728163" y="279526"/>
                    <a:pt x="1755459" y="284075"/>
                  </a:cubicBezTo>
                  <a:cubicBezTo>
                    <a:pt x="1814599" y="279526"/>
                    <a:pt x="1874291" y="279678"/>
                    <a:pt x="1932880" y="270427"/>
                  </a:cubicBezTo>
                  <a:cubicBezTo>
                    <a:pt x="1961300" y="265940"/>
                    <a:pt x="2014766" y="243131"/>
                    <a:pt x="2014766" y="243131"/>
                  </a:cubicBezTo>
                  <a:cubicBezTo>
                    <a:pt x="2105632" y="152267"/>
                    <a:pt x="2007772" y="237918"/>
                    <a:pt x="2096653" y="188540"/>
                  </a:cubicBezTo>
                  <a:cubicBezTo>
                    <a:pt x="2237432" y="110329"/>
                    <a:pt x="2126841" y="151181"/>
                    <a:pt x="2219483" y="120302"/>
                  </a:cubicBezTo>
                  <a:cubicBezTo>
                    <a:pt x="2233131" y="111203"/>
                    <a:pt x="2245437" y="99668"/>
                    <a:pt x="2260426" y="93006"/>
                  </a:cubicBezTo>
                  <a:cubicBezTo>
                    <a:pt x="2331415" y="61455"/>
                    <a:pt x="2360134" y="63165"/>
                    <a:pt x="2437847" y="52063"/>
                  </a:cubicBezTo>
                  <a:cubicBezTo>
                    <a:pt x="2468130" y="53440"/>
                    <a:pt x="2766452" y="60463"/>
                    <a:pt x="2860928" y="79358"/>
                  </a:cubicBezTo>
                  <a:cubicBezTo>
                    <a:pt x="2978291" y="102830"/>
                    <a:pt x="2907520" y="95831"/>
                    <a:pt x="2983757" y="133949"/>
                  </a:cubicBezTo>
                  <a:cubicBezTo>
                    <a:pt x="2996624" y="140383"/>
                    <a:pt x="3011053" y="143048"/>
                    <a:pt x="3024701" y="147597"/>
                  </a:cubicBezTo>
                  <a:cubicBezTo>
                    <a:pt x="3142034" y="225821"/>
                    <a:pt x="2993583" y="132039"/>
                    <a:pt x="3106587" y="188540"/>
                  </a:cubicBezTo>
                  <a:cubicBezTo>
                    <a:pt x="3121258" y="195876"/>
                    <a:pt x="3132542" y="209174"/>
                    <a:pt x="3147531" y="215836"/>
                  </a:cubicBezTo>
                  <a:cubicBezTo>
                    <a:pt x="3173823" y="227521"/>
                    <a:pt x="3229417" y="243131"/>
                    <a:pt x="3229417" y="243131"/>
                  </a:cubicBezTo>
                  <a:cubicBezTo>
                    <a:pt x="3256713" y="261328"/>
                    <a:pt x="3280182" y="287348"/>
                    <a:pt x="3311304" y="297722"/>
                  </a:cubicBezTo>
                  <a:cubicBezTo>
                    <a:pt x="3324952" y="302271"/>
                    <a:pt x="3339380" y="304936"/>
                    <a:pt x="3352247" y="311370"/>
                  </a:cubicBezTo>
                  <a:cubicBezTo>
                    <a:pt x="3366918" y="318706"/>
                    <a:pt x="3378519" y="331330"/>
                    <a:pt x="3393190" y="338666"/>
                  </a:cubicBezTo>
                  <a:cubicBezTo>
                    <a:pt x="3406057" y="345100"/>
                    <a:pt x="3421267" y="345880"/>
                    <a:pt x="3434134" y="352314"/>
                  </a:cubicBezTo>
                  <a:cubicBezTo>
                    <a:pt x="3448805" y="359649"/>
                    <a:pt x="3460406" y="372274"/>
                    <a:pt x="3475077" y="379609"/>
                  </a:cubicBezTo>
                  <a:cubicBezTo>
                    <a:pt x="3487944" y="386043"/>
                    <a:pt x="3503153" y="386823"/>
                    <a:pt x="3516020" y="393257"/>
                  </a:cubicBezTo>
                  <a:cubicBezTo>
                    <a:pt x="3621844" y="446169"/>
                    <a:pt x="3494995" y="399896"/>
                    <a:pt x="3597907" y="434200"/>
                  </a:cubicBezTo>
                  <a:cubicBezTo>
                    <a:pt x="3611555" y="447848"/>
                    <a:pt x="3623615" y="463294"/>
                    <a:pt x="3638850" y="475143"/>
                  </a:cubicBezTo>
                  <a:cubicBezTo>
                    <a:pt x="3664745" y="495283"/>
                    <a:pt x="3697540" y="506537"/>
                    <a:pt x="3720737" y="529734"/>
                  </a:cubicBezTo>
                  <a:cubicBezTo>
                    <a:pt x="3734385" y="543382"/>
                    <a:pt x="3746853" y="558322"/>
                    <a:pt x="3761680" y="570678"/>
                  </a:cubicBezTo>
                  <a:cubicBezTo>
                    <a:pt x="3774281" y="581179"/>
                    <a:pt x="3790022" y="587472"/>
                    <a:pt x="3802623" y="597973"/>
                  </a:cubicBezTo>
                  <a:cubicBezTo>
                    <a:pt x="3833416" y="623634"/>
                    <a:pt x="3851343" y="645702"/>
                    <a:pt x="3870862" y="679860"/>
                  </a:cubicBezTo>
                  <a:cubicBezTo>
                    <a:pt x="3880956" y="697524"/>
                    <a:pt x="3887690" y="717005"/>
                    <a:pt x="3898157" y="734451"/>
                  </a:cubicBezTo>
                  <a:cubicBezTo>
                    <a:pt x="3915035" y="762581"/>
                    <a:pt x="3942374" y="785216"/>
                    <a:pt x="3952748" y="816337"/>
                  </a:cubicBezTo>
                  <a:lnTo>
                    <a:pt x="3980044" y="898224"/>
                  </a:lnTo>
                  <a:cubicBezTo>
                    <a:pt x="3984593" y="939167"/>
                    <a:pt x="3993692" y="979859"/>
                    <a:pt x="3993692" y="1021054"/>
                  </a:cubicBezTo>
                  <a:cubicBezTo>
                    <a:pt x="3993692" y="1107609"/>
                    <a:pt x="3990357" y="1194422"/>
                    <a:pt x="3980044" y="1280361"/>
                  </a:cubicBezTo>
                  <a:cubicBezTo>
                    <a:pt x="3977608" y="1300657"/>
                    <a:pt x="3951578" y="1382290"/>
                    <a:pt x="3925453" y="1403191"/>
                  </a:cubicBezTo>
                  <a:cubicBezTo>
                    <a:pt x="3914220" y="1412178"/>
                    <a:pt x="3897377" y="1410405"/>
                    <a:pt x="3884510" y="1416839"/>
                  </a:cubicBezTo>
                  <a:cubicBezTo>
                    <a:pt x="3869839" y="1424174"/>
                    <a:pt x="3858237" y="1436799"/>
                    <a:pt x="3843566" y="1444134"/>
                  </a:cubicBezTo>
                  <a:cubicBezTo>
                    <a:pt x="3830699" y="1450568"/>
                    <a:pt x="3815490" y="1451348"/>
                    <a:pt x="3802623" y="1457782"/>
                  </a:cubicBezTo>
                  <a:cubicBezTo>
                    <a:pt x="3787952" y="1465118"/>
                    <a:pt x="3829698" y="1475980"/>
                    <a:pt x="3761680" y="1485078"/>
                  </a:cubicBezTo>
                  <a:cubicBezTo>
                    <a:pt x="3693662" y="1494176"/>
                    <a:pt x="3526647" y="1526021"/>
                    <a:pt x="3394514" y="1512373"/>
                  </a:cubicBezTo>
                  <a:cubicBezTo>
                    <a:pt x="3262381" y="1498725"/>
                    <a:pt x="3232738" y="1398642"/>
                    <a:pt x="2968881" y="1403191"/>
                  </a:cubicBezTo>
                  <a:cubicBezTo>
                    <a:pt x="2890676" y="1409708"/>
                    <a:pt x="2603690" y="1514648"/>
                    <a:pt x="2519734" y="1539669"/>
                  </a:cubicBezTo>
                  <a:cubicBezTo>
                    <a:pt x="2435778" y="1564690"/>
                    <a:pt x="2483339" y="1548767"/>
                    <a:pt x="2465142" y="1553316"/>
                  </a:cubicBezTo>
                  <a:cubicBezTo>
                    <a:pt x="2451494" y="1562415"/>
                    <a:pt x="2438870" y="1573276"/>
                    <a:pt x="2424199" y="1580612"/>
                  </a:cubicBezTo>
                  <a:cubicBezTo>
                    <a:pt x="2331330" y="1627047"/>
                    <a:pt x="2442262" y="1550557"/>
                    <a:pt x="2328665" y="1621555"/>
                  </a:cubicBezTo>
                  <a:cubicBezTo>
                    <a:pt x="2234236" y="1680573"/>
                    <a:pt x="2313570" y="1649334"/>
                    <a:pt x="2233131" y="1676146"/>
                  </a:cubicBezTo>
                  <a:cubicBezTo>
                    <a:pt x="2214934" y="1689794"/>
                    <a:pt x="2198885" y="1706918"/>
                    <a:pt x="2178540" y="1717090"/>
                  </a:cubicBezTo>
                  <a:cubicBezTo>
                    <a:pt x="2152805" y="1729957"/>
                    <a:pt x="2120593" y="1728425"/>
                    <a:pt x="2096653" y="1744385"/>
                  </a:cubicBezTo>
                  <a:cubicBezTo>
                    <a:pt x="1994993" y="1812160"/>
                    <a:pt x="2119857" y="1725049"/>
                    <a:pt x="2014766" y="1812624"/>
                  </a:cubicBezTo>
                  <a:cubicBezTo>
                    <a:pt x="2002165" y="1823124"/>
                    <a:pt x="1987471" y="1830821"/>
                    <a:pt x="1973823" y="1839919"/>
                  </a:cubicBezTo>
                  <a:cubicBezTo>
                    <a:pt x="1895602" y="1957255"/>
                    <a:pt x="1999756" y="1819174"/>
                    <a:pt x="1905584" y="1894511"/>
                  </a:cubicBezTo>
                  <a:cubicBezTo>
                    <a:pt x="1892776" y="1904757"/>
                    <a:pt x="1889887" y="1923856"/>
                    <a:pt x="1878289" y="1935454"/>
                  </a:cubicBezTo>
                  <a:cubicBezTo>
                    <a:pt x="1866690" y="1947052"/>
                    <a:pt x="1850993" y="1953651"/>
                    <a:pt x="1837345" y="1962749"/>
                  </a:cubicBezTo>
                  <a:cubicBezTo>
                    <a:pt x="1772048" y="2060695"/>
                    <a:pt x="1805951" y="2021439"/>
                    <a:pt x="1741811" y="2085579"/>
                  </a:cubicBezTo>
                  <a:cubicBezTo>
                    <a:pt x="1715710" y="2163881"/>
                    <a:pt x="1746854" y="2090793"/>
                    <a:pt x="1687220" y="2167466"/>
                  </a:cubicBezTo>
                  <a:cubicBezTo>
                    <a:pt x="1667080" y="2193361"/>
                    <a:pt x="1650826" y="2222057"/>
                    <a:pt x="1632629" y="2249352"/>
                  </a:cubicBezTo>
                  <a:cubicBezTo>
                    <a:pt x="1623530" y="2263000"/>
                    <a:pt x="1616933" y="2278698"/>
                    <a:pt x="1605334" y="2290296"/>
                  </a:cubicBezTo>
                  <a:cubicBezTo>
                    <a:pt x="1591686" y="2303944"/>
                    <a:pt x="1576746" y="2316412"/>
                    <a:pt x="1564390" y="2331239"/>
                  </a:cubicBezTo>
                  <a:cubicBezTo>
                    <a:pt x="1553889" y="2343840"/>
                    <a:pt x="1564328" y="2342612"/>
                    <a:pt x="1537095" y="2372182"/>
                  </a:cubicBezTo>
                  <a:cubicBezTo>
                    <a:pt x="1509863" y="2401752"/>
                    <a:pt x="1455680" y="2467717"/>
                    <a:pt x="1400995" y="2508660"/>
                  </a:cubicBezTo>
                  <a:cubicBezTo>
                    <a:pt x="1346310" y="2549603"/>
                    <a:pt x="1277283" y="2595096"/>
                    <a:pt x="1208981" y="2617842"/>
                  </a:cubicBezTo>
                  <a:cubicBezTo>
                    <a:pt x="1140679" y="2640588"/>
                    <a:pt x="1072617" y="2624778"/>
                    <a:pt x="991183" y="2645137"/>
                  </a:cubicBezTo>
                  <a:cubicBezTo>
                    <a:pt x="979750" y="2644320"/>
                    <a:pt x="806940" y="2599645"/>
                    <a:pt x="745525" y="2563251"/>
                  </a:cubicBezTo>
                  <a:cubicBezTo>
                    <a:pt x="684110" y="2526857"/>
                    <a:pt x="647716" y="2456343"/>
                    <a:pt x="622695" y="2426773"/>
                  </a:cubicBezTo>
                  <a:cubicBezTo>
                    <a:pt x="597674" y="2397203"/>
                    <a:pt x="606997" y="2397428"/>
                    <a:pt x="595399" y="2385830"/>
                  </a:cubicBezTo>
                  <a:cubicBezTo>
                    <a:pt x="583801" y="2374232"/>
                    <a:pt x="568104" y="2367633"/>
                    <a:pt x="554456" y="2358534"/>
                  </a:cubicBezTo>
                  <a:cubicBezTo>
                    <a:pt x="545357" y="2344886"/>
                    <a:pt x="533822" y="2332580"/>
                    <a:pt x="527160" y="2317591"/>
                  </a:cubicBezTo>
                  <a:cubicBezTo>
                    <a:pt x="462193" y="2171417"/>
                    <a:pt x="534344" y="2287424"/>
                    <a:pt x="472569" y="2194761"/>
                  </a:cubicBezTo>
                  <a:cubicBezTo>
                    <a:pt x="457257" y="2148824"/>
                    <a:pt x="458611" y="2146451"/>
                    <a:pt x="431626" y="2099227"/>
                  </a:cubicBezTo>
                  <a:cubicBezTo>
                    <a:pt x="423488" y="2084986"/>
                    <a:pt x="410993" y="2073273"/>
                    <a:pt x="404331" y="2058284"/>
                  </a:cubicBezTo>
                  <a:cubicBezTo>
                    <a:pt x="392646" y="2031992"/>
                    <a:pt x="392995" y="2000337"/>
                    <a:pt x="377035" y="1976397"/>
                  </a:cubicBezTo>
                  <a:lnTo>
                    <a:pt x="295148" y="1853567"/>
                  </a:lnTo>
                  <a:cubicBezTo>
                    <a:pt x="295145" y="1853562"/>
                    <a:pt x="240561" y="1771685"/>
                    <a:pt x="240557" y="1771681"/>
                  </a:cubicBezTo>
                  <a:lnTo>
                    <a:pt x="199614" y="1730737"/>
                  </a:lnTo>
                  <a:cubicBezTo>
                    <a:pt x="167162" y="1633385"/>
                    <a:pt x="213177" y="1751082"/>
                    <a:pt x="145023" y="1648851"/>
                  </a:cubicBezTo>
                  <a:cubicBezTo>
                    <a:pt x="137043" y="1636881"/>
                    <a:pt x="138361" y="1620484"/>
                    <a:pt x="131375" y="1607908"/>
                  </a:cubicBezTo>
                  <a:cubicBezTo>
                    <a:pt x="115443" y="1579231"/>
                    <a:pt x="94981" y="1553317"/>
                    <a:pt x="76784" y="1526021"/>
                  </a:cubicBezTo>
                  <a:cubicBezTo>
                    <a:pt x="67686" y="1512373"/>
                    <a:pt x="54676" y="1500639"/>
                    <a:pt x="49489" y="1485078"/>
                  </a:cubicBezTo>
                  <a:lnTo>
                    <a:pt x="22193" y="1403191"/>
                  </a:lnTo>
                  <a:cubicBezTo>
                    <a:pt x="17644" y="1389543"/>
                    <a:pt x="10804" y="1407740"/>
                    <a:pt x="8545" y="1362248"/>
                  </a:cubicBezTo>
                  <a:cubicBezTo>
                    <a:pt x="6286" y="1316756"/>
                    <a:pt x="-9557" y="1200750"/>
                    <a:pt x="8640" y="1130236"/>
                  </a:cubicBezTo>
                  <a:cubicBezTo>
                    <a:pt x="26837" y="1059723"/>
                    <a:pt x="88174" y="989209"/>
                    <a:pt x="117728" y="939167"/>
                  </a:cubicBezTo>
                  <a:cubicBezTo>
                    <a:pt x="147282" y="889125"/>
                    <a:pt x="142748" y="882301"/>
                    <a:pt x="185966" y="829985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7874308" y="4584511"/>
              <a:ext cx="2197357" cy="1282889"/>
            </a:xfrm>
            <a:custGeom>
              <a:avLst/>
              <a:gdLst>
                <a:gd name="connsiteX0" fmla="*/ 1010002 w 2197357"/>
                <a:gd name="connsiteY0" fmla="*/ 259307 h 1254701"/>
                <a:gd name="connsiteX1" fmla="*/ 1010002 w 2197357"/>
                <a:gd name="connsiteY1" fmla="*/ 259307 h 1254701"/>
                <a:gd name="connsiteX2" fmla="*/ 1119184 w 2197357"/>
                <a:gd name="connsiteY2" fmla="*/ 163773 h 1254701"/>
                <a:gd name="connsiteX3" fmla="*/ 1160127 w 2197357"/>
                <a:gd name="connsiteY3" fmla="*/ 150125 h 1254701"/>
                <a:gd name="connsiteX4" fmla="*/ 1255661 w 2197357"/>
                <a:gd name="connsiteY4" fmla="*/ 81886 h 1254701"/>
                <a:gd name="connsiteX5" fmla="*/ 1337548 w 2197357"/>
                <a:gd name="connsiteY5" fmla="*/ 54591 h 1254701"/>
                <a:gd name="connsiteX6" fmla="*/ 1487673 w 2197357"/>
                <a:gd name="connsiteY6" fmla="*/ 13648 h 1254701"/>
                <a:gd name="connsiteX7" fmla="*/ 1596855 w 2197357"/>
                <a:gd name="connsiteY7" fmla="*/ 0 h 1254701"/>
                <a:gd name="connsiteX8" fmla="*/ 1842515 w 2197357"/>
                <a:gd name="connsiteY8" fmla="*/ 13648 h 1254701"/>
                <a:gd name="connsiteX9" fmla="*/ 1883458 w 2197357"/>
                <a:gd name="connsiteY9" fmla="*/ 27295 h 1254701"/>
                <a:gd name="connsiteX10" fmla="*/ 1992641 w 2197357"/>
                <a:gd name="connsiteY10" fmla="*/ 54591 h 1254701"/>
                <a:gd name="connsiteX11" fmla="*/ 2033584 w 2197357"/>
                <a:gd name="connsiteY11" fmla="*/ 81886 h 1254701"/>
                <a:gd name="connsiteX12" fmla="*/ 2074527 w 2197357"/>
                <a:gd name="connsiteY12" fmla="*/ 95534 h 1254701"/>
                <a:gd name="connsiteX13" fmla="*/ 2115470 w 2197357"/>
                <a:gd name="connsiteY13" fmla="*/ 136477 h 1254701"/>
                <a:gd name="connsiteX14" fmla="*/ 2129118 w 2197357"/>
                <a:gd name="connsiteY14" fmla="*/ 177421 h 1254701"/>
                <a:gd name="connsiteX15" fmla="*/ 2170061 w 2197357"/>
                <a:gd name="connsiteY15" fmla="*/ 204716 h 1254701"/>
                <a:gd name="connsiteX16" fmla="*/ 2197357 w 2197357"/>
                <a:gd name="connsiteY16" fmla="*/ 286603 h 1254701"/>
                <a:gd name="connsiteX17" fmla="*/ 2183709 w 2197357"/>
                <a:gd name="connsiteY17" fmla="*/ 477671 h 1254701"/>
                <a:gd name="connsiteX18" fmla="*/ 2156414 w 2197357"/>
                <a:gd name="connsiteY18" fmla="*/ 586854 h 1254701"/>
                <a:gd name="connsiteX19" fmla="*/ 2142766 w 2197357"/>
                <a:gd name="connsiteY19" fmla="*/ 641445 h 1254701"/>
                <a:gd name="connsiteX20" fmla="*/ 2074527 w 2197357"/>
                <a:gd name="connsiteY20" fmla="*/ 723331 h 1254701"/>
                <a:gd name="connsiteX21" fmla="*/ 2019936 w 2197357"/>
                <a:gd name="connsiteY21" fmla="*/ 791570 h 1254701"/>
                <a:gd name="connsiteX22" fmla="*/ 1842515 w 2197357"/>
                <a:gd name="connsiteY22" fmla="*/ 914400 h 1254701"/>
                <a:gd name="connsiteX23" fmla="*/ 1801572 w 2197357"/>
                <a:gd name="connsiteY23" fmla="*/ 928048 h 1254701"/>
                <a:gd name="connsiteX24" fmla="*/ 1746981 w 2197357"/>
                <a:gd name="connsiteY24" fmla="*/ 955343 h 1254701"/>
                <a:gd name="connsiteX25" fmla="*/ 1719685 w 2197357"/>
                <a:gd name="connsiteY25" fmla="*/ 996286 h 1254701"/>
                <a:gd name="connsiteX26" fmla="*/ 1624151 w 2197357"/>
                <a:gd name="connsiteY26" fmla="*/ 1023582 h 1254701"/>
                <a:gd name="connsiteX27" fmla="*/ 1569560 w 2197357"/>
                <a:gd name="connsiteY27" fmla="*/ 1050877 h 1254701"/>
                <a:gd name="connsiteX28" fmla="*/ 1528617 w 2197357"/>
                <a:gd name="connsiteY28" fmla="*/ 1078173 h 1254701"/>
                <a:gd name="connsiteX29" fmla="*/ 1460378 w 2197357"/>
                <a:gd name="connsiteY29" fmla="*/ 1091821 h 1254701"/>
                <a:gd name="connsiteX30" fmla="*/ 1405787 w 2197357"/>
                <a:gd name="connsiteY30" fmla="*/ 1105469 h 1254701"/>
                <a:gd name="connsiteX31" fmla="*/ 1323900 w 2197357"/>
                <a:gd name="connsiteY31" fmla="*/ 1132764 h 1254701"/>
                <a:gd name="connsiteX32" fmla="*/ 1269309 w 2197357"/>
                <a:gd name="connsiteY32" fmla="*/ 1146412 h 1254701"/>
                <a:gd name="connsiteX33" fmla="*/ 1228366 w 2197357"/>
                <a:gd name="connsiteY33" fmla="*/ 1160060 h 1254701"/>
                <a:gd name="connsiteX34" fmla="*/ 982706 w 2197357"/>
                <a:gd name="connsiteY34" fmla="*/ 1187355 h 1254701"/>
                <a:gd name="connsiteX35" fmla="*/ 764342 w 2197357"/>
                <a:gd name="connsiteY35" fmla="*/ 1228298 h 1254701"/>
                <a:gd name="connsiteX36" fmla="*/ 300318 w 2197357"/>
                <a:gd name="connsiteY36" fmla="*/ 1228298 h 1254701"/>
                <a:gd name="connsiteX37" fmla="*/ 204784 w 2197357"/>
                <a:gd name="connsiteY37" fmla="*/ 1201003 h 1254701"/>
                <a:gd name="connsiteX38" fmla="*/ 122897 w 2197357"/>
                <a:gd name="connsiteY38" fmla="*/ 1132764 h 1254701"/>
                <a:gd name="connsiteX39" fmla="*/ 68306 w 2197357"/>
                <a:gd name="connsiteY39" fmla="*/ 1050877 h 1254701"/>
                <a:gd name="connsiteX40" fmla="*/ 41011 w 2197357"/>
                <a:gd name="connsiteY40" fmla="*/ 1009934 h 1254701"/>
                <a:gd name="connsiteX41" fmla="*/ 13715 w 2197357"/>
                <a:gd name="connsiteY41" fmla="*/ 928048 h 1254701"/>
                <a:gd name="connsiteX42" fmla="*/ 13715 w 2197357"/>
                <a:gd name="connsiteY42" fmla="*/ 641445 h 1254701"/>
                <a:gd name="connsiteX43" fmla="*/ 27363 w 2197357"/>
                <a:gd name="connsiteY43" fmla="*/ 600501 h 1254701"/>
                <a:gd name="connsiteX44" fmla="*/ 136545 w 2197357"/>
                <a:gd name="connsiteY44" fmla="*/ 504967 h 1254701"/>
                <a:gd name="connsiteX45" fmla="*/ 177488 w 2197357"/>
                <a:gd name="connsiteY45" fmla="*/ 491319 h 1254701"/>
                <a:gd name="connsiteX46" fmla="*/ 218432 w 2197357"/>
                <a:gd name="connsiteY46" fmla="*/ 464024 h 1254701"/>
                <a:gd name="connsiteX47" fmla="*/ 286670 w 2197357"/>
                <a:gd name="connsiteY47" fmla="*/ 450376 h 1254701"/>
                <a:gd name="connsiteX48" fmla="*/ 368557 w 2197357"/>
                <a:gd name="connsiteY48" fmla="*/ 423080 h 1254701"/>
                <a:gd name="connsiteX49" fmla="*/ 409500 w 2197357"/>
                <a:gd name="connsiteY49" fmla="*/ 395785 h 1254701"/>
                <a:gd name="connsiteX50" fmla="*/ 477739 w 2197357"/>
                <a:gd name="connsiteY50" fmla="*/ 382137 h 1254701"/>
                <a:gd name="connsiteX51" fmla="*/ 518682 w 2197357"/>
                <a:gd name="connsiteY51" fmla="*/ 368489 h 1254701"/>
                <a:gd name="connsiteX52" fmla="*/ 627864 w 2197357"/>
                <a:gd name="connsiteY52" fmla="*/ 341194 h 1254701"/>
                <a:gd name="connsiteX53" fmla="*/ 668808 w 2197357"/>
                <a:gd name="connsiteY53" fmla="*/ 327546 h 1254701"/>
                <a:gd name="connsiteX54" fmla="*/ 764342 w 2197357"/>
                <a:gd name="connsiteY54" fmla="*/ 313898 h 1254701"/>
                <a:gd name="connsiteX55" fmla="*/ 805285 w 2197357"/>
                <a:gd name="connsiteY55" fmla="*/ 300251 h 1254701"/>
                <a:gd name="connsiteX56" fmla="*/ 941763 w 2197357"/>
                <a:gd name="connsiteY56" fmla="*/ 272955 h 1254701"/>
                <a:gd name="connsiteX57" fmla="*/ 1010002 w 2197357"/>
                <a:gd name="connsiteY57" fmla="*/ 259307 h 125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197357" h="1254701">
                  <a:moveTo>
                    <a:pt x="1010002" y="259307"/>
                  </a:moveTo>
                  <a:lnTo>
                    <a:pt x="1010002" y="259307"/>
                  </a:lnTo>
                  <a:cubicBezTo>
                    <a:pt x="1046396" y="227462"/>
                    <a:pt x="1080074" y="192217"/>
                    <a:pt x="1119184" y="163773"/>
                  </a:cubicBezTo>
                  <a:cubicBezTo>
                    <a:pt x="1130818" y="155312"/>
                    <a:pt x="1147637" y="157262"/>
                    <a:pt x="1160127" y="150125"/>
                  </a:cubicBezTo>
                  <a:cubicBezTo>
                    <a:pt x="1177758" y="140050"/>
                    <a:pt x="1231907" y="92443"/>
                    <a:pt x="1255661" y="81886"/>
                  </a:cubicBezTo>
                  <a:cubicBezTo>
                    <a:pt x="1281953" y="70201"/>
                    <a:pt x="1310252" y="63689"/>
                    <a:pt x="1337548" y="54591"/>
                  </a:cubicBezTo>
                  <a:cubicBezTo>
                    <a:pt x="1385752" y="38523"/>
                    <a:pt x="1438405" y="19807"/>
                    <a:pt x="1487673" y="13648"/>
                  </a:cubicBezTo>
                  <a:lnTo>
                    <a:pt x="1596855" y="0"/>
                  </a:lnTo>
                  <a:cubicBezTo>
                    <a:pt x="1678742" y="4549"/>
                    <a:pt x="1760871" y="5873"/>
                    <a:pt x="1842515" y="13648"/>
                  </a:cubicBezTo>
                  <a:cubicBezTo>
                    <a:pt x="1856836" y="15012"/>
                    <a:pt x="1869579" y="23510"/>
                    <a:pt x="1883458" y="27295"/>
                  </a:cubicBezTo>
                  <a:cubicBezTo>
                    <a:pt x="1919651" y="37166"/>
                    <a:pt x="1992641" y="54591"/>
                    <a:pt x="1992641" y="54591"/>
                  </a:cubicBezTo>
                  <a:cubicBezTo>
                    <a:pt x="2006289" y="63689"/>
                    <a:pt x="2018913" y="74551"/>
                    <a:pt x="2033584" y="81886"/>
                  </a:cubicBezTo>
                  <a:cubicBezTo>
                    <a:pt x="2046451" y="88320"/>
                    <a:pt x="2062557" y="87554"/>
                    <a:pt x="2074527" y="95534"/>
                  </a:cubicBezTo>
                  <a:cubicBezTo>
                    <a:pt x="2090586" y="106240"/>
                    <a:pt x="2101822" y="122829"/>
                    <a:pt x="2115470" y="136477"/>
                  </a:cubicBezTo>
                  <a:cubicBezTo>
                    <a:pt x="2120019" y="150125"/>
                    <a:pt x="2120131" y="166187"/>
                    <a:pt x="2129118" y="177421"/>
                  </a:cubicBezTo>
                  <a:cubicBezTo>
                    <a:pt x="2139364" y="190229"/>
                    <a:pt x="2161368" y="190807"/>
                    <a:pt x="2170061" y="204716"/>
                  </a:cubicBezTo>
                  <a:cubicBezTo>
                    <a:pt x="2185310" y="229115"/>
                    <a:pt x="2197357" y="286603"/>
                    <a:pt x="2197357" y="286603"/>
                  </a:cubicBezTo>
                  <a:cubicBezTo>
                    <a:pt x="2192808" y="350292"/>
                    <a:pt x="2190393" y="414170"/>
                    <a:pt x="2183709" y="477671"/>
                  </a:cubicBezTo>
                  <a:cubicBezTo>
                    <a:pt x="2176773" y="543560"/>
                    <a:pt x="2171483" y="534109"/>
                    <a:pt x="2156414" y="586854"/>
                  </a:cubicBezTo>
                  <a:cubicBezTo>
                    <a:pt x="2151261" y="604889"/>
                    <a:pt x="2150155" y="624205"/>
                    <a:pt x="2142766" y="641445"/>
                  </a:cubicBezTo>
                  <a:cubicBezTo>
                    <a:pt x="2128516" y="674695"/>
                    <a:pt x="2099120" y="698738"/>
                    <a:pt x="2074527" y="723331"/>
                  </a:cubicBezTo>
                  <a:cubicBezTo>
                    <a:pt x="2054455" y="783547"/>
                    <a:pt x="2074260" y="752062"/>
                    <a:pt x="2019936" y="791570"/>
                  </a:cubicBezTo>
                  <a:cubicBezTo>
                    <a:pt x="1957417" y="837039"/>
                    <a:pt x="1910181" y="880567"/>
                    <a:pt x="1842515" y="914400"/>
                  </a:cubicBezTo>
                  <a:cubicBezTo>
                    <a:pt x="1829648" y="920834"/>
                    <a:pt x="1814795" y="922381"/>
                    <a:pt x="1801572" y="928048"/>
                  </a:cubicBezTo>
                  <a:cubicBezTo>
                    <a:pt x="1782872" y="936062"/>
                    <a:pt x="1765178" y="946245"/>
                    <a:pt x="1746981" y="955343"/>
                  </a:cubicBezTo>
                  <a:cubicBezTo>
                    <a:pt x="1737882" y="968991"/>
                    <a:pt x="1732493" y="986039"/>
                    <a:pt x="1719685" y="996286"/>
                  </a:cubicBezTo>
                  <a:cubicBezTo>
                    <a:pt x="1709980" y="1004050"/>
                    <a:pt x="1628767" y="1021851"/>
                    <a:pt x="1624151" y="1023582"/>
                  </a:cubicBezTo>
                  <a:cubicBezTo>
                    <a:pt x="1605102" y="1030725"/>
                    <a:pt x="1587224" y="1040783"/>
                    <a:pt x="1569560" y="1050877"/>
                  </a:cubicBezTo>
                  <a:cubicBezTo>
                    <a:pt x="1555319" y="1059015"/>
                    <a:pt x="1543975" y="1072414"/>
                    <a:pt x="1528617" y="1078173"/>
                  </a:cubicBezTo>
                  <a:cubicBezTo>
                    <a:pt x="1506897" y="1086318"/>
                    <a:pt x="1483022" y="1086789"/>
                    <a:pt x="1460378" y="1091821"/>
                  </a:cubicBezTo>
                  <a:cubicBezTo>
                    <a:pt x="1442068" y="1095890"/>
                    <a:pt x="1423753" y="1100079"/>
                    <a:pt x="1405787" y="1105469"/>
                  </a:cubicBezTo>
                  <a:cubicBezTo>
                    <a:pt x="1378228" y="1113737"/>
                    <a:pt x="1351813" y="1125786"/>
                    <a:pt x="1323900" y="1132764"/>
                  </a:cubicBezTo>
                  <a:cubicBezTo>
                    <a:pt x="1305703" y="1137313"/>
                    <a:pt x="1287344" y="1141259"/>
                    <a:pt x="1269309" y="1146412"/>
                  </a:cubicBezTo>
                  <a:cubicBezTo>
                    <a:pt x="1255477" y="1150364"/>
                    <a:pt x="1242409" y="1156939"/>
                    <a:pt x="1228366" y="1160060"/>
                  </a:cubicBezTo>
                  <a:cubicBezTo>
                    <a:pt x="1146821" y="1178181"/>
                    <a:pt x="1066410" y="1180379"/>
                    <a:pt x="982706" y="1187355"/>
                  </a:cubicBezTo>
                  <a:cubicBezTo>
                    <a:pt x="837942" y="1223547"/>
                    <a:pt x="910748" y="1209998"/>
                    <a:pt x="764342" y="1228298"/>
                  </a:cubicBezTo>
                  <a:cubicBezTo>
                    <a:pt x="582129" y="1273852"/>
                    <a:pt x="693159" y="1251406"/>
                    <a:pt x="300318" y="1228298"/>
                  </a:cubicBezTo>
                  <a:cubicBezTo>
                    <a:pt x="290403" y="1227715"/>
                    <a:pt x="218552" y="1207887"/>
                    <a:pt x="204784" y="1201003"/>
                  </a:cubicBezTo>
                  <a:cubicBezTo>
                    <a:pt x="176112" y="1186667"/>
                    <a:pt x="142103" y="1157457"/>
                    <a:pt x="122897" y="1132764"/>
                  </a:cubicBezTo>
                  <a:cubicBezTo>
                    <a:pt x="102756" y="1106869"/>
                    <a:pt x="86503" y="1078173"/>
                    <a:pt x="68306" y="1050877"/>
                  </a:cubicBezTo>
                  <a:cubicBezTo>
                    <a:pt x="59208" y="1037229"/>
                    <a:pt x="46198" y="1025495"/>
                    <a:pt x="41011" y="1009934"/>
                  </a:cubicBezTo>
                  <a:lnTo>
                    <a:pt x="13715" y="928048"/>
                  </a:lnTo>
                  <a:cubicBezTo>
                    <a:pt x="27" y="777479"/>
                    <a:pt x="-8663" y="786897"/>
                    <a:pt x="13715" y="641445"/>
                  </a:cubicBezTo>
                  <a:cubicBezTo>
                    <a:pt x="15903" y="627226"/>
                    <a:pt x="20929" y="613368"/>
                    <a:pt x="27363" y="600501"/>
                  </a:cubicBezTo>
                  <a:cubicBezTo>
                    <a:pt x="49654" y="555918"/>
                    <a:pt x="87412" y="521345"/>
                    <a:pt x="136545" y="504967"/>
                  </a:cubicBezTo>
                  <a:cubicBezTo>
                    <a:pt x="150193" y="500418"/>
                    <a:pt x="164621" y="497753"/>
                    <a:pt x="177488" y="491319"/>
                  </a:cubicBezTo>
                  <a:cubicBezTo>
                    <a:pt x="192159" y="483984"/>
                    <a:pt x="203074" y="469783"/>
                    <a:pt x="218432" y="464024"/>
                  </a:cubicBezTo>
                  <a:cubicBezTo>
                    <a:pt x="240152" y="455879"/>
                    <a:pt x="264291" y="456480"/>
                    <a:pt x="286670" y="450376"/>
                  </a:cubicBezTo>
                  <a:cubicBezTo>
                    <a:pt x="314428" y="442805"/>
                    <a:pt x="344617" y="439040"/>
                    <a:pt x="368557" y="423080"/>
                  </a:cubicBezTo>
                  <a:cubicBezTo>
                    <a:pt x="382205" y="413982"/>
                    <a:pt x="394142" y="401544"/>
                    <a:pt x="409500" y="395785"/>
                  </a:cubicBezTo>
                  <a:cubicBezTo>
                    <a:pt x="431220" y="387640"/>
                    <a:pt x="455235" y="387763"/>
                    <a:pt x="477739" y="382137"/>
                  </a:cubicBezTo>
                  <a:cubicBezTo>
                    <a:pt x="491695" y="378648"/>
                    <a:pt x="504803" y="372274"/>
                    <a:pt x="518682" y="368489"/>
                  </a:cubicBezTo>
                  <a:cubicBezTo>
                    <a:pt x="554874" y="358618"/>
                    <a:pt x="592275" y="353057"/>
                    <a:pt x="627864" y="341194"/>
                  </a:cubicBezTo>
                  <a:cubicBezTo>
                    <a:pt x="641512" y="336645"/>
                    <a:pt x="654701" y="330367"/>
                    <a:pt x="668808" y="327546"/>
                  </a:cubicBezTo>
                  <a:cubicBezTo>
                    <a:pt x="700351" y="321237"/>
                    <a:pt x="732497" y="318447"/>
                    <a:pt x="764342" y="313898"/>
                  </a:cubicBezTo>
                  <a:cubicBezTo>
                    <a:pt x="777990" y="309349"/>
                    <a:pt x="791268" y="303486"/>
                    <a:pt x="805285" y="300251"/>
                  </a:cubicBezTo>
                  <a:cubicBezTo>
                    <a:pt x="850491" y="289819"/>
                    <a:pt x="897750" y="287626"/>
                    <a:pt x="941763" y="272955"/>
                  </a:cubicBezTo>
                  <a:cubicBezTo>
                    <a:pt x="995653" y="254991"/>
                    <a:pt x="998629" y="261582"/>
                    <a:pt x="1010002" y="259307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2727963" y="3660129"/>
              <a:ext cx="981525" cy="884577"/>
            </a:xfrm>
            <a:custGeom>
              <a:avLst/>
              <a:gdLst>
                <a:gd name="connsiteX0" fmla="*/ 177421 w 947320"/>
                <a:gd name="connsiteY0" fmla="*/ 0 h 846161"/>
                <a:gd name="connsiteX1" fmla="*/ 177421 w 947320"/>
                <a:gd name="connsiteY1" fmla="*/ 0 h 846161"/>
                <a:gd name="connsiteX2" fmla="*/ 81886 w 947320"/>
                <a:gd name="connsiteY2" fmla="*/ 68239 h 846161"/>
                <a:gd name="connsiteX3" fmla="*/ 27295 w 947320"/>
                <a:gd name="connsiteY3" fmla="*/ 191068 h 846161"/>
                <a:gd name="connsiteX4" fmla="*/ 0 w 947320"/>
                <a:gd name="connsiteY4" fmla="*/ 300251 h 846161"/>
                <a:gd name="connsiteX5" fmla="*/ 13648 w 947320"/>
                <a:gd name="connsiteY5" fmla="*/ 614149 h 846161"/>
                <a:gd name="connsiteX6" fmla="*/ 40943 w 947320"/>
                <a:gd name="connsiteY6" fmla="*/ 655092 h 846161"/>
                <a:gd name="connsiteX7" fmla="*/ 81886 w 947320"/>
                <a:gd name="connsiteY7" fmla="*/ 668740 h 846161"/>
                <a:gd name="connsiteX8" fmla="*/ 109182 w 947320"/>
                <a:gd name="connsiteY8" fmla="*/ 709683 h 846161"/>
                <a:gd name="connsiteX9" fmla="*/ 191068 w 947320"/>
                <a:gd name="connsiteY9" fmla="*/ 736979 h 846161"/>
                <a:gd name="connsiteX10" fmla="*/ 232012 w 947320"/>
                <a:gd name="connsiteY10" fmla="*/ 764274 h 846161"/>
                <a:gd name="connsiteX11" fmla="*/ 354842 w 947320"/>
                <a:gd name="connsiteY11" fmla="*/ 805218 h 846161"/>
                <a:gd name="connsiteX12" fmla="*/ 436728 w 947320"/>
                <a:gd name="connsiteY12" fmla="*/ 832513 h 846161"/>
                <a:gd name="connsiteX13" fmla="*/ 477671 w 947320"/>
                <a:gd name="connsiteY13" fmla="*/ 846161 h 846161"/>
                <a:gd name="connsiteX14" fmla="*/ 696036 w 947320"/>
                <a:gd name="connsiteY14" fmla="*/ 832513 h 846161"/>
                <a:gd name="connsiteX15" fmla="*/ 736979 w 947320"/>
                <a:gd name="connsiteY15" fmla="*/ 818865 h 846161"/>
                <a:gd name="connsiteX16" fmla="*/ 818865 w 947320"/>
                <a:gd name="connsiteY16" fmla="*/ 764274 h 846161"/>
                <a:gd name="connsiteX17" fmla="*/ 859809 w 947320"/>
                <a:gd name="connsiteY17" fmla="*/ 736979 h 846161"/>
                <a:gd name="connsiteX18" fmla="*/ 900752 w 947320"/>
                <a:gd name="connsiteY18" fmla="*/ 709683 h 846161"/>
                <a:gd name="connsiteX19" fmla="*/ 928048 w 947320"/>
                <a:gd name="connsiteY19" fmla="*/ 668740 h 846161"/>
                <a:gd name="connsiteX20" fmla="*/ 928048 w 947320"/>
                <a:gd name="connsiteY20" fmla="*/ 395785 h 846161"/>
                <a:gd name="connsiteX21" fmla="*/ 900752 w 947320"/>
                <a:gd name="connsiteY21" fmla="*/ 313898 h 846161"/>
                <a:gd name="connsiteX22" fmla="*/ 859809 w 947320"/>
                <a:gd name="connsiteY22" fmla="*/ 272955 h 846161"/>
                <a:gd name="connsiteX23" fmla="*/ 791570 w 947320"/>
                <a:gd name="connsiteY23" fmla="*/ 163773 h 846161"/>
                <a:gd name="connsiteX24" fmla="*/ 723331 w 947320"/>
                <a:gd name="connsiteY24" fmla="*/ 109182 h 846161"/>
                <a:gd name="connsiteX25" fmla="*/ 600501 w 947320"/>
                <a:gd name="connsiteY25" fmla="*/ 40943 h 846161"/>
                <a:gd name="connsiteX26" fmla="*/ 395785 w 947320"/>
                <a:gd name="connsiteY26" fmla="*/ 27295 h 846161"/>
                <a:gd name="connsiteX27" fmla="*/ 177421 w 947320"/>
                <a:gd name="connsiteY27" fmla="*/ 0 h 846161"/>
                <a:gd name="connsiteX0" fmla="*/ 395785 w 947320"/>
                <a:gd name="connsiteY0" fmla="*/ 28381 h 847247"/>
                <a:gd name="connsiteX1" fmla="*/ 177421 w 947320"/>
                <a:gd name="connsiteY1" fmla="*/ 1086 h 847247"/>
                <a:gd name="connsiteX2" fmla="*/ 81886 w 947320"/>
                <a:gd name="connsiteY2" fmla="*/ 69325 h 847247"/>
                <a:gd name="connsiteX3" fmla="*/ 27295 w 947320"/>
                <a:gd name="connsiteY3" fmla="*/ 192154 h 847247"/>
                <a:gd name="connsiteX4" fmla="*/ 0 w 947320"/>
                <a:gd name="connsiteY4" fmla="*/ 301337 h 847247"/>
                <a:gd name="connsiteX5" fmla="*/ 13648 w 947320"/>
                <a:gd name="connsiteY5" fmla="*/ 615235 h 847247"/>
                <a:gd name="connsiteX6" fmla="*/ 40943 w 947320"/>
                <a:gd name="connsiteY6" fmla="*/ 656178 h 847247"/>
                <a:gd name="connsiteX7" fmla="*/ 81886 w 947320"/>
                <a:gd name="connsiteY7" fmla="*/ 669826 h 847247"/>
                <a:gd name="connsiteX8" fmla="*/ 109182 w 947320"/>
                <a:gd name="connsiteY8" fmla="*/ 710769 h 847247"/>
                <a:gd name="connsiteX9" fmla="*/ 191068 w 947320"/>
                <a:gd name="connsiteY9" fmla="*/ 738065 h 847247"/>
                <a:gd name="connsiteX10" fmla="*/ 232012 w 947320"/>
                <a:gd name="connsiteY10" fmla="*/ 765360 h 847247"/>
                <a:gd name="connsiteX11" fmla="*/ 354842 w 947320"/>
                <a:gd name="connsiteY11" fmla="*/ 806304 h 847247"/>
                <a:gd name="connsiteX12" fmla="*/ 436728 w 947320"/>
                <a:gd name="connsiteY12" fmla="*/ 833599 h 847247"/>
                <a:gd name="connsiteX13" fmla="*/ 477671 w 947320"/>
                <a:gd name="connsiteY13" fmla="*/ 847247 h 847247"/>
                <a:gd name="connsiteX14" fmla="*/ 696036 w 947320"/>
                <a:gd name="connsiteY14" fmla="*/ 833599 h 847247"/>
                <a:gd name="connsiteX15" fmla="*/ 736979 w 947320"/>
                <a:gd name="connsiteY15" fmla="*/ 819951 h 847247"/>
                <a:gd name="connsiteX16" fmla="*/ 818865 w 947320"/>
                <a:gd name="connsiteY16" fmla="*/ 765360 h 847247"/>
                <a:gd name="connsiteX17" fmla="*/ 859809 w 947320"/>
                <a:gd name="connsiteY17" fmla="*/ 738065 h 847247"/>
                <a:gd name="connsiteX18" fmla="*/ 900752 w 947320"/>
                <a:gd name="connsiteY18" fmla="*/ 710769 h 847247"/>
                <a:gd name="connsiteX19" fmla="*/ 928048 w 947320"/>
                <a:gd name="connsiteY19" fmla="*/ 669826 h 847247"/>
                <a:gd name="connsiteX20" fmla="*/ 928048 w 947320"/>
                <a:gd name="connsiteY20" fmla="*/ 396871 h 847247"/>
                <a:gd name="connsiteX21" fmla="*/ 900752 w 947320"/>
                <a:gd name="connsiteY21" fmla="*/ 314984 h 847247"/>
                <a:gd name="connsiteX22" fmla="*/ 859809 w 947320"/>
                <a:gd name="connsiteY22" fmla="*/ 274041 h 847247"/>
                <a:gd name="connsiteX23" fmla="*/ 791570 w 947320"/>
                <a:gd name="connsiteY23" fmla="*/ 164859 h 847247"/>
                <a:gd name="connsiteX24" fmla="*/ 723331 w 947320"/>
                <a:gd name="connsiteY24" fmla="*/ 110268 h 847247"/>
                <a:gd name="connsiteX25" fmla="*/ 600501 w 947320"/>
                <a:gd name="connsiteY25" fmla="*/ 42029 h 847247"/>
                <a:gd name="connsiteX26" fmla="*/ 395785 w 947320"/>
                <a:gd name="connsiteY26" fmla="*/ 28381 h 847247"/>
                <a:gd name="connsiteX0" fmla="*/ 395785 w 947320"/>
                <a:gd name="connsiteY0" fmla="*/ 0 h 818866"/>
                <a:gd name="connsiteX1" fmla="*/ 81886 w 947320"/>
                <a:gd name="connsiteY1" fmla="*/ 40944 h 818866"/>
                <a:gd name="connsiteX2" fmla="*/ 27295 w 947320"/>
                <a:gd name="connsiteY2" fmla="*/ 163773 h 818866"/>
                <a:gd name="connsiteX3" fmla="*/ 0 w 947320"/>
                <a:gd name="connsiteY3" fmla="*/ 272956 h 818866"/>
                <a:gd name="connsiteX4" fmla="*/ 13648 w 947320"/>
                <a:gd name="connsiteY4" fmla="*/ 586854 h 818866"/>
                <a:gd name="connsiteX5" fmla="*/ 40943 w 947320"/>
                <a:gd name="connsiteY5" fmla="*/ 627797 h 818866"/>
                <a:gd name="connsiteX6" fmla="*/ 81886 w 947320"/>
                <a:gd name="connsiteY6" fmla="*/ 641445 h 818866"/>
                <a:gd name="connsiteX7" fmla="*/ 109182 w 947320"/>
                <a:gd name="connsiteY7" fmla="*/ 682388 h 818866"/>
                <a:gd name="connsiteX8" fmla="*/ 191068 w 947320"/>
                <a:gd name="connsiteY8" fmla="*/ 709684 h 818866"/>
                <a:gd name="connsiteX9" fmla="*/ 232012 w 947320"/>
                <a:gd name="connsiteY9" fmla="*/ 736979 h 818866"/>
                <a:gd name="connsiteX10" fmla="*/ 354842 w 947320"/>
                <a:gd name="connsiteY10" fmla="*/ 777923 h 818866"/>
                <a:gd name="connsiteX11" fmla="*/ 436728 w 947320"/>
                <a:gd name="connsiteY11" fmla="*/ 805218 h 818866"/>
                <a:gd name="connsiteX12" fmla="*/ 477671 w 947320"/>
                <a:gd name="connsiteY12" fmla="*/ 818866 h 818866"/>
                <a:gd name="connsiteX13" fmla="*/ 696036 w 947320"/>
                <a:gd name="connsiteY13" fmla="*/ 805218 h 818866"/>
                <a:gd name="connsiteX14" fmla="*/ 736979 w 947320"/>
                <a:gd name="connsiteY14" fmla="*/ 791570 h 818866"/>
                <a:gd name="connsiteX15" fmla="*/ 818865 w 947320"/>
                <a:gd name="connsiteY15" fmla="*/ 736979 h 818866"/>
                <a:gd name="connsiteX16" fmla="*/ 859809 w 947320"/>
                <a:gd name="connsiteY16" fmla="*/ 709684 h 818866"/>
                <a:gd name="connsiteX17" fmla="*/ 900752 w 947320"/>
                <a:gd name="connsiteY17" fmla="*/ 682388 h 818866"/>
                <a:gd name="connsiteX18" fmla="*/ 928048 w 947320"/>
                <a:gd name="connsiteY18" fmla="*/ 641445 h 818866"/>
                <a:gd name="connsiteX19" fmla="*/ 928048 w 947320"/>
                <a:gd name="connsiteY19" fmla="*/ 368490 h 818866"/>
                <a:gd name="connsiteX20" fmla="*/ 900752 w 947320"/>
                <a:gd name="connsiteY20" fmla="*/ 286603 h 818866"/>
                <a:gd name="connsiteX21" fmla="*/ 859809 w 947320"/>
                <a:gd name="connsiteY21" fmla="*/ 245660 h 818866"/>
                <a:gd name="connsiteX22" fmla="*/ 791570 w 947320"/>
                <a:gd name="connsiteY22" fmla="*/ 136478 h 818866"/>
                <a:gd name="connsiteX23" fmla="*/ 723331 w 947320"/>
                <a:gd name="connsiteY23" fmla="*/ 81887 h 818866"/>
                <a:gd name="connsiteX24" fmla="*/ 600501 w 947320"/>
                <a:gd name="connsiteY24" fmla="*/ 13648 h 818866"/>
                <a:gd name="connsiteX25" fmla="*/ 395785 w 947320"/>
                <a:gd name="connsiteY25" fmla="*/ 0 h 818866"/>
                <a:gd name="connsiteX0" fmla="*/ 395785 w 947320"/>
                <a:gd name="connsiteY0" fmla="*/ 0 h 818866"/>
                <a:gd name="connsiteX1" fmla="*/ 150125 w 947320"/>
                <a:gd name="connsiteY1" fmla="*/ 27297 h 818866"/>
                <a:gd name="connsiteX2" fmla="*/ 27295 w 947320"/>
                <a:gd name="connsiteY2" fmla="*/ 163773 h 818866"/>
                <a:gd name="connsiteX3" fmla="*/ 0 w 947320"/>
                <a:gd name="connsiteY3" fmla="*/ 272956 h 818866"/>
                <a:gd name="connsiteX4" fmla="*/ 13648 w 947320"/>
                <a:gd name="connsiteY4" fmla="*/ 586854 h 818866"/>
                <a:gd name="connsiteX5" fmla="*/ 40943 w 947320"/>
                <a:gd name="connsiteY5" fmla="*/ 627797 h 818866"/>
                <a:gd name="connsiteX6" fmla="*/ 81886 w 947320"/>
                <a:gd name="connsiteY6" fmla="*/ 641445 h 818866"/>
                <a:gd name="connsiteX7" fmla="*/ 109182 w 947320"/>
                <a:gd name="connsiteY7" fmla="*/ 682388 h 818866"/>
                <a:gd name="connsiteX8" fmla="*/ 191068 w 947320"/>
                <a:gd name="connsiteY8" fmla="*/ 709684 h 818866"/>
                <a:gd name="connsiteX9" fmla="*/ 232012 w 947320"/>
                <a:gd name="connsiteY9" fmla="*/ 736979 h 818866"/>
                <a:gd name="connsiteX10" fmla="*/ 354842 w 947320"/>
                <a:gd name="connsiteY10" fmla="*/ 777923 h 818866"/>
                <a:gd name="connsiteX11" fmla="*/ 436728 w 947320"/>
                <a:gd name="connsiteY11" fmla="*/ 805218 h 818866"/>
                <a:gd name="connsiteX12" fmla="*/ 477671 w 947320"/>
                <a:gd name="connsiteY12" fmla="*/ 818866 h 818866"/>
                <a:gd name="connsiteX13" fmla="*/ 696036 w 947320"/>
                <a:gd name="connsiteY13" fmla="*/ 805218 h 818866"/>
                <a:gd name="connsiteX14" fmla="*/ 736979 w 947320"/>
                <a:gd name="connsiteY14" fmla="*/ 791570 h 818866"/>
                <a:gd name="connsiteX15" fmla="*/ 818865 w 947320"/>
                <a:gd name="connsiteY15" fmla="*/ 736979 h 818866"/>
                <a:gd name="connsiteX16" fmla="*/ 859809 w 947320"/>
                <a:gd name="connsiteY16" fmla="*/ 709684 h 818866"/>
                <a:gd name="connsiteX17" fmla="*/ 900752 w 947320"/>
                <a:gd name="connsiteY17" fmla="*/ 682388 h 818866"/>
                <a:gd name="connsiteX18" fmla="*/ 928048 w 947320"/>
                <a:gd name="connsiteY18" fmla="*/ 641445 h 818866"/>
                <a:gd name="connsiteX19" fmla="*/ 928048 w 947320"/>
                <a:gd name="connsiteY19" fmla="*/ 368490 h 818866"/>
                <a:gd name="connsiteX20" fmla="*/ 900752 w 947320"/>
                <a:gd name="connsiteY20" fmla="*/ 286603 h 818866"/>
                <a:gd name="connsiteX21" fmla="*/ 859809 w 947320"/>
                <a:gd name="connsiteY21" fmla="*/ 245660 h 818866"/>
                <a:gd name="connsiteX22" fmla="*/ 791570 w 947320"/>
                <a:gd name="connsiteY22" fmla="*/ 136478 h 818866"/>
                <a:gd name="connsiteX23" fmla="*/ 723331 w 947320"/>
                <a:gd name="connsiteY23" fmla="*/ 81887 h 818866"/>
                <a:gd name="connsiteX24" fmla="*/ 600501 w 947320"/>
                <a:gd name="connsiteY24" fmla="*/ 13648 h 818866"/>
                <a:gd name="connsiteX25" fmla="*/ 395785 w 947320"/>
                <a:gd name="connsiteY25" fmla="*/ 0 h 81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47320" h="818866">
                  <a:moveTo>
                    <a:pt x="395785" y="0"/>
                  </a:moveTo>
                  <a:cubicBezTo>
                    <a:pt x="309349" y="4549"/>
                    <a:pt x="211540" y="2"/>
                    <a:pt x="150125" y="27297"/>
                  </a:cubicBezTo>
                  <a:cubicBezTo>
                    <a:pt x="88710" y="54592"/>
                    <a:pt x="52316" y="122830"/>
                    <a:pt x="27295" y="163773"/>
                  </a:cubicBezTo>
                  <a:cubicBezTo>
                    <a:pt x="2274" y="204716"/>
                    <a:pt x="16466" y="190627"/>
                    <a:pt x="0" y="272956"/>
                  </a:cubicBezTo>
                  <a:cubicBezTo>
                    <a:pt x="4549" y="377589"/>
                    <a:pt x="1643" y="482813"/>
                    <a:pt x="13648" y="586854"/>
                  </a:cubicBezTo>
                  <a:cubicBezTo>
                    <a:pt x="15528" y="603148"/>
                    <a:pt x="28135" y="617550"/>
                    <a:pt x="40943" y="627797"/>
                  </a:cubicBezTo>
                  <a:cubicBezTo>
                    <a:pt x="52176" y="636784"/>
                    <a:pt x="68238" y="636896"/>
                    <a:pt x="81886" y="641445"/>
                  </a:cubicBezTo>
                  <a:cubicBezTo>
                    <a:pt x="90985" y="655093"/>
                    <a:pt x="95273" y="673695"/>
                    <a:pt x="109182" y="682388"/>
                  </a:cubicBezTo>
                  <a:cubicBezTo>
                    <a:pt x="133580" y="697637"/>
                    <a:pt x="167128" y="693725"/>
                    <a:pt x="191068" y="709684"/>
                  </a:cubicBezTo>
                  <a:cubicBezTo>
                    <a:pt x="204716" y="718782"/>
                    <a:pt x="217023" y="730317"/>
                    <a:pt x="232012" y="736979"/>
                  </a:cubicBezTo>
                  <a:cubicBezTo>
                    <a:pt x="232016" y="736981"/>
                    <a:pt x="334369" y="771099"/>
                    <a:pt x="354842" y="777923"/>
                  </a:cubicBezTo>
                  <a:lnTo>
                    <a:pt x="436728" y="805218"/>
                  </a:lnTo>
                  <a:lnTo>
                    <a:pt x="477671" y="818866"/>
                  </a:lnTo>
                  <a:cubicBezTo>
                    <a:pt x="550459" y="814317"/>
                    <a:pt x="623506" y="812853"/>
                    <a:pt x="696036" y="805218"/>
                  </a:cubicBezTo>
                  <a:cubicBezTo>
                    <a:pt x="710343" y="803712"/>
                    <a:pt x="724403" y="798556"/>
                    <a:pt x="736979" y="791570"/>
                  </a:cubicBezTo>
                  <a:cubicBezTo>
                    <a:pt x="765656" y="775638"/>
                    <a:pt x="791570" y="755176"/>
                    <a:pt x="818865" y="736979"/>
                  </a:cubicBezTo>
                  <a:lnTo>
                    <a:pt x="859809" y="709684"/>
                  </a:lnTo>
                  <a:lnTo>
                    <a:pt x="900752" y="682388"/>
                  </a:lnTo>
                  <a:cubicBezTo>
                    <a:pt x="909851" y="668740"/>
                    <a:pt x="920713" y="656116"/>
                    <a:pt x="928048" y="641445"/>
                  </a:cubicBezTo>
                  <a:cubicBezTo>
                    <a:pt x="967540" y="562460"/>
                    <a:pt x="935280" y="423936"/>
                    <a:pt x="928048" y="368490"/>
                  </a:cubicBezTo>
                  <a:cubicBezTo>
                    <a:pt x="924327" y="339959"/>
                    <a:pt x="921097" y="306948"/>
                    <a:pt x="900752" y="286603"/>
                  </a:cubicBezTo>
                  <a:lnTo>
                    <a:pt x="859809" y="245660"/>
                  </a:lnTo>
                  <a:cubicBezTo>
                    <a:pt x="827326" y="148212"/>
                    <a:pt x="856453" y="179733"/>
                    <a:pt x="791570" y="136478"/>
                  </a:cubicBezTo>
                  <a:cubicBezTo>
                    <a:pt x="741135" y="60827"/>
                    <a:pt x="793130" y="120665"/>
                    <a:pt x="723331" y="81887"/>
                  </a:cubicBezTo>
                  <a:cubicBezTo>
                    <a:pt x="688176" y="62356"/>
                    <a:pt x="646824" y="18795"/>
                    <a:pt x="600501" y="13648"/>
                  </a:cubicBezTo>
                  <a:cubicBezTo>
                    <a:pt x="532529" y="6095"/>
                    <a:pt x="463974" y="5245"/>
                    <a:pt x="395785" y="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055812" y="4472691"/>
              <a:ext cx="1651379" cy="1791632"/>
            </a:xfrm>
            <a:custGeom>
              <a:avLst/>
              <a:gdLst>
                <a:gd name="connsiteX0" fmla="*/ 696036 w 1651379"/>
                <a:gd name="connsiteY0" fmla="*/ 18952 h 1752218"/>
                <a:gd name="connsiteX1" fmla="*/ 696036 w 1651379"/>
                <a:gd name="connsiteY1" fmla="*/ 18952 h 1752218"/>
                <a:gd name="connsiteX2" fmla="*/ 95534 w 1651379"/>
                <a:gd name="connsiteY2" fmla="*/ 18952 h 1752218"/>
                <a:gd name="connsiteX3" fmla="*/ 13648 w 1651379"/>
                <a:gd name="connsiteY3" fmla="*/ 182725 h 1752218"/>
                <a:gd name="connsiteX4" fmla="*/ 0 w 1651379"/>
                <a:gd name="connsiteY4" fmla="*/ 223669 h 1752218"/>
                <a:gd name="connsiteX5" fmla="*/ 13648 w 1651379"/>
                <a:gd name="connsiteY5" fmla="*/ 646749 h 1752218"/>
                <a:gd name="connsiteX6" fmla="*/ 40943 w 1651379"/>
                <a:gd name="connsiteY6" fmla="*/ 755931 h 1752218"/>
                <a:gd name="connsiteX7" fmla="*/ 54591 w 1651379"/>
                <a:gd name="connsiteY7" fmla="*/ 796875 h 1752218"/>
                <a:gd name="connsiteX8" fmla="*/ 81886 w 1651379"/>
                <a:gd name="connsiteY8" fmla="*/ 837818 h 1752218"/>
                <a:gd name="connsiteX9" fmla="*/ 109182 w 1651379"/>
                <a:gd name="connsiteY9" fmla="*/ 919704 h 1752218"/>
                <a:gd name="connsiteX10" fmla="*/ 272955 w 1651379"/>
                <a:gd name="connsiteY10" fmla="*/ 1165364 h 1752218"/>
                <a:gd name="connsiteX11" fmla="*/ 354842 w 1651379"/>
                <a:gd name="connsiteY11" fmla="*/ 1288194 h 1752218"/>
                <a:gd name="connsiteX12" fmla="*/ 382137 w 1651379"/>
                <a:gd name="connsiteY12" fmla="*/ 1329137 h 1752218"/>
                <a:gd name="connsiteX13" fmla="*/ 423080 w 1651379"/>
                <a:gd name="connsiteY13" fmla="*/ 1370081 h 1752218"/>
                <a:gd name="connsiteX14" fmla="*/ 450376 w 1651379"/>
                <a:gd name="connsiteY14" fmla="*/ 1411024 h 1752218"/>
                <a:gd name="connsiteX15" fmla="*/ 532263 w 1651379"/>
                <a:gd name="connsiteY15" fmla="*/ 1465615 h 1752218"/>
                <a:gd name="connsiteX16" fmla="*/ 573206 w 1651379"/>
                <a:gd name="connsiteY16" fmla="*/ 1506558 h 1752218"/>
                <a:gd name="connsiteX17" fmla="*/ 655092 w 1651379"/>
                <a:gd name="connsiteY17" fmla="*/ 1561149 h 1752218"/>
                <a:gd name="connsiteX18" fmla="*/ 709683 w 1651379"/>
                <a:gd name="connsiteY18" fmla="*/ 1615740 h 1752218"/>
                <a:gd name="connsiteX19" fmla="*/ 736979 w 1651379"/>
                <a:gd name="connsiteY19" fmla="*/ 1656684 h 1752218"/>
                <a:gd name="connsiteX20" fmla="*/ 818866 w 1651379"/>
                <a:gd name="connsiteY20" fmla="*/ 1683979 h 1752218"/>
                <a:gd name="connsiteX21" fmla="*/ 859809 w 1651379"/>
                <a:gd name="connsiteY21" fmla="*/ 1711275 h 1752218"/>
                <a:gd name="connsiteX22" fmla="*/ 900752 w 1651379"/>
                <a:gd name="connsiteY22" fmla="*/ 1724922 h 1752218"/>
                <a:gd name="connsiteX23" fmla="*/ 1078173 w 1651379"/>
                <a:gd name="connsiteY23" fmla="*/ 1752218 h 1752218"/>
                <a:gd name="connsiteX24" fmla="*/ 1446663 w 1651379"/>
                <a:gd name="connsiteY24" fmla="*/ 1738570 h 1752218"/>
                <a:gd name="connsiteX25" fmla="*/ 1528549 w 1651379"/>
                <a:gd name="connsiteY25" fmla="*/ 1724922 h 1752218"/>
                <a:gd name="connsiteX26" fmla="*/ 1610436 w 1651379"/>
                <a:gd name="connsiteY26" fmla="*/ 1670331 h 1752218"/>
                <a:gd name="connsiteX27" fmla="*/ 1624083 w 1651379"/>
                <a:gd name="connsiteY27" fmla="*/ 1629388 h 1752218"/>
                <a:gd name="connsiteX28" fmla="*/ 1651379 w 1651379"/>
                <a:gd name="connsiteY28" fmla="*/ 1397376 h 1752218"/>
                <a:gd name="connsiteX29" fmla="*/ 1637731 w 1651379"/>
                <a:gd name="connsiteY29" fmla="*/ 1138069 h 1752218"/>
                <a:gd name="connsiteX30" fmla="*/ 1624083 w 1651379"/>
                <a:gd name="connsiteY30" fmla="*/ 1083478 h 1752218"/>
                <a:gd name="connsiteX31" fmla="*/ 1583140 w 1651379"/>
                <a:gd name="connsiteY31" fmla="*/ 987943 h 1752218"/>
                <a:gd name="connsiteX32" fmla="*/ 1528549 w 1651379"/>
                <a:gd name="connsiteY32" fmla="*/ 906057 h 1752218"/>
                <a:gd name="connsiteX33" fmla="*/ 1501254 w 1651379"/>
                <a:gd name="connsiteY33" fmla="*/ 865113 h 1752218"/>
                <a:gd name="connsiteX34" fmla="*/ 1460310 w 1651379"/>
                <a:gd name="connsiteY34" fmla="*/ 810522 h 1752218"/>
                <a:gd name="connsiteX35" fmla="*/ 1433015 w 1651379"/>
                <a:gd name="connsiteY35" fmla="*/ 755931 h 1752218"/>
                <a:gd name="connsiteX36" fmla="*/ 1364776 w 1651379"/>
                <a:gd name="connsiteY36" fmla="*/ 674045 h 1752218"/>
                <a:gd name="connsiteX37" fmla="*/ 1296537 w 1651379"/>
                <a:gd name="connsiteY37" fmla="*/ 605806 h 1752218"/>
                <a:gd name="connsiteX38" fmla="*/ 1282889 w 1651379"/>
                <a:gd name="connsiteY38" fmla="*/ 564863 h 1752218"/>
                <a:gd name="connsiteX39" fmla="*/ 1160060 w 1651379"/>
                <a:gd name="connsiteY39" fmla="*/ 455681 h 1752218"/>
                <a:gd name="connsiteX40" fmla="*/ 1078173 w 1651379"/>
                <a:gd name="connsiteY40" fmla="*/ 373794 h 1752218"/>
                <a:gd name="connsiteX41" fmla="*/ 955343 w 1651379"/>
                <a:gd name="connsiteY41" fmla="*/ 264612 h 1752218"/>
                <a:gd name="connsiteX42" fmla="*/ 914400 w 1651379"/>
                <a:gd name="connsiteY42" fmla="*/ 223669 h 1752218"/>
                <a:gd name="connsiteX43" fmla="*/ 887104 w 1651379"/>
                <a:gd name="connsiteY43" fmla="*/ 182725 h 1752218"/>
                <a:gd name="connsiteX44" fmla="*/ 846161 w 1651379"/>
                <a:gd name="connsiteY44" fmla="*/ 169078 h 1752218"/>
                <a:gd name="connsiteX45" fmla="*/ 805218 w 1651379"/>
                <a:gd name="connsiteY45" fmla="*/ 141782 h 1752218"/>
                <a:gd name="connsiteX46" fmla="*/ 777922 w 1651379"/>
                <a:gd name="connsiteY46" fmla="*/ 100839 h 1752218"/>
                <a:gd name="connsiteX47" fmla="*/ 696036 w 1651379"/>
                <a:gd name="connsiteY47" fmla="*/ 46248 h 1752218"/>
                <a:gd name="connsiteX48" fmla="*/ 696036 w 1651379"/>
                <a:gd name="connsiteY48" fmla="*/ 18952 h 1752218"/>
                <a:gd name="connsiteX0" fmla="*/ 409433 w 1651379"/>
                <a:gd name="connsiteY0" fmla="*/ 1735 h 1748649"/>
                <a:gd name="connsiteX1" fmla="*/ 696036 w 1651379"/>
                <a:gd name="connsiteY1" fmla="*/ 15383 h 1748649"/>
                <a:gd name="connsiteX2" fmla="*/ 95534 w 1651379"/>
                <a:gd name="connsiteY2" fmla="*/ 15383 h 1748649"/>
                <a:gd name="connsiteX3" fmla="*/ 13648 w 1651379"/>
                <a:gd name="connsiteY3" fmla="*/ 179156 h 1748649"/>
                <a:gd name="connsiteX4" fmla="*/ 0 w 1651379"/>
                <a:gd name="connsiteY4" fmla="*/ 220100 h 1748649"/>
                <a:gd name="connsiteX5" fmla="*/ 13648 w 1651379"/>
                <a:gd name="connsiteY5" fmla="*/ 643180 h 1748649"/>
                <a:gd name="connsiteX6" fmla="*/ 40943 w 1651379"/>
                <a:gd name="connsiteY6" fmla="*/ 752362 h 1748649"/>
                <a:gd name="connsiteX7" fmla="*/ 54591 w 1651379"/>
                <a:gd name="connsiteY7" fmla="*/ 793306 h 1748649"/>
                <a:gd name="connsiteX8" fmla="*/ 81886 w 1651379"/>
                <a:gd name="connsiteY8" fmla="*/ 834249 h 1748649"/>
                <a:gd name="connsiteX9" fmla="*/ 109182 w 1651379"/>
                <a:gd name="connsiteY9" fmla="*/ 916135 h 1748649"/>
                <a:gd name="connsiteX10" fmla="*/ 272955 w 1651379"/>
                <a:gd name="connsiteY10" fmla="*/ 1161795 h 1748649"/>
                <a:gd name="connsiteX11" fmla="*/ 354842 w 1651379"/>
                <a:gd name="connsiteY11" fmla="*/ 1284625 h 1748649"/>
                <a:gd name="connsiteX12" fmla="*/ 382137 w 1651379"/>
                <a:gd name="connsiteY12" fmla="*/ 1325568 h 1748649"/>
                <a:gd name="connsiteX13" fmla="*/ 423080 w 1651379"/>
                <a:gd name="connsiteY13" fmla="*/ 1366512 h 1748649"/>
                <a:gd name="connsiteX14" fmla="*/ 450376 w 1651379"/>
                <a:gd name="connsiteY14" fmla="*/ 1407455 h 1748649"/>
                <a:gd name="connsiteX15" fmla="*/ 532263 w 1651379"/>
                <a:gd name="connsiteY15" fmla="*/ 1462046 h 1748649"/>
                <a:gd name="connsiteX16" fmla="*/ 573206 w 1651379"/>
                <a:gd name="connsiteY16" fmla="*/ 1502989 h 1748649"/>
                <a:gd name="connsiteX17" fmla="*/ 655092 w 1651379"/>
                <a:gd name="connsiteY17" fmla="*/ 1557580 h 1748649"/>
                <a:gd name="connsiteX18" fmla="*/ 709683 w 1651379"/>
                <a:gd name="connsiteY18" fmla="*/ 1612171 h 1748649"/>
                <a:gd name="connsiteX19" fmla="*/ 736979 w 1651379"/>
                <a:gd name="connsiteY19" fmla="*/ 1653115 h 1748649"/>
                <a:gd name="connsiteX20" fmla="*/ 818866 w 1651379"/>
                <a:gd name="connsiteY20" fmla="*/ 1680410 h 1748649"/>
                <a:gd name="connsiteX21" fmla="*/ 859809 w 1651379"/>
                <a:gd name="connsiteY21" fmla="*/ 1707706 h 1748649"/>
                <a:gd name="connsiteX22" fmla="*/ 900752 w 1651379"/>
                <a:gd name="connsiteY22" fmla="*/ 1721353 h 1748649"/>
                <a:gd name="connsiteX23" fmla="*/ 1078173 w 1651379"/>
                <a:gd name="connsiteY23" fmla="*/ 1748649 h 1748649"/>
                <a:gd name="connsiteX24" fmla="*/ 1446663 w 1651379"/>
                <a:gd name="connsiteY24" fmla="*/ 1735001 h 1748649"/>
                <a:gd name="connsiteX25" fmla="*/ 1528549 w 1651379"/>
                <a:gd name="connsiteY25" fmla="*/ 1721353 h 1748649"/>
                <a:gd name="connsiteX26" fmla="*/ 1610436 w 1651379"/>
                <a:gd name="connsiteY26" fmla="*/ 1666762 h 1748649"/>
                <a:gd name="connsiteX27" fmla="*/ 1624083 w 1651379"/>
                <a:gd name="connsiteY27" fmla="*/ 1625819 h 1748649"/>
                <a:gd name="connsiteX28" fmla="*/ 1651379 w 1651379"/>
                <a:gd name="connsiteY28" fmla="*/ 1393807 h 1748649"/>
                <a:gd name="connsiteX29" fmla="*/ 1637731 w 1651379"/>
                <a:gd name="connsiteY29" fmla="*/ 1134500 h 1748649"/>
                <a:gd name="connsiteX30" fmla="*/ 1624083 w 1651379"/>
                <a:gd name="connsiteY30" fmla="*/ 1079909 h 1748649"/>
                <a:gd name="connsiteX31" fmla="*/ 1583140 w 1651379"/>
                <a:gd name="connsiteY31" fmla="*/ 984374 h 1748649"/>
                <a:gd name="connsiteX32" fmla="*/ 1528549 w 1651379"/>
                <a:gd name="connsiteY32" fmla="*/ 902488 h 1748649"/>
                <a:gd name="connsiteX33" fmla="*/ 1501254 w 1651379"/>
                <a:gd name="connsiteY33" fmla="*/ 861544 h 1748649"/>
                <a:gd name="connsiteX34" fmla="*/ 1460310 w 1651379"/>
                <a:gd name="connsiteY34" fmla="*/ 806953 h 1748649"/>
                <a:gd name="connsiteX35" fmla="*/ 1433015 w 1651379"/>
                <a:gd name="connsiteY35" fmla="*/ 752362 h 1748649"/>
                <a:gd name="connsiteX36" fmla="*/ 1364776 w 1651379"/>
                <a:gd name="connsiteY36" fmla="*/ 670476 h 1748649"/>
                <a:gd name="connsiteX37" fmla="*/ 1296537 w 1651379"/>
                <a:gd name="connsiteY37" fmla="*/ 602237 h 1748649"/>
                <a:gd name="connsiteX38" fmla="*/ 1282889 w 1651379"/>
                <a:gd name="connsiteY38" fmla="*/ 561294 h 1748649"/>
                <a:gd name="connsiteX39" fmla="*/ 1160060 w 1651379"/>
                <a:gd name="connsiteY39" fmla="*/ 452112 h 1748649"/>
                <a:gd name="connsiteX40" fmla="*/ 1078173 w 1651379"/>
                <a:gd name="connsiteY40" fmla="*/ 370225 h 1748649"/>
                <a:gd name="connsiteX41" fmla="*/ 955343 w 1651379"/>
                <a:gd name="connsiteY41" fmla="*/ 261043 h 1748649"/>
                <a:gd name="connsiteX42" fmla="*/ 914400 w 1651379"/>
                <a:gd name="connsiteY42" fmla="*/ 220100 h 1748649"/>
                <a:gd name="connsiteX43" fmla="*/ 887104 w 1651379"/>
                <a:gd name="connsiteY43" fmla="*/ 179156 h 1748649"/>
                <a:gd name="connsiteX44" fmla="*/ 846161 w 1651379"/>
                <a:gd name="connsiteY44" fmla="*/ 165509 h 1748649"/>
                <a:gd name="connsiteX45" fmla="*/ 805218 w 1651379"/>
                <a:gd name="connsiteY45" fmla="*/ 138213 h 1748649"/>
                <a:gd name="connsiteX46" fmla="*/ 777922 w 1651379"/>
                <a:gd name="connsiteY46" fmla="*/ 97270 h 1748649"/>
                <a:gd name="connsiteX47" fmla="*/ 696036 w 1651379"/>
                <a:gd name="connsiteY47" fmla="*/ 42679 h 1748649"/>
                <a:gd name="connsiteX48" fmla="*/ 409433 w 1651379"/>
                <a:gd name="connsiteY48" fmla="*/ 1735 h 1748649"/>
                <a:gd name="connsiteX0" fmla="*/ 409433 w 1651379"/>
                <a:gd name="connsiteY0" fmla="*/ 4051 h 1750965"/>
                <a:gd name="connsiteX1" fmla="*/ 696036 w 1651379"/>
                <a:gd name="connsiteY1" fmla="*/ 17699 h 1750965"/>
                <a:gd name="connsiteX2" fmla="*/ 95534 w 1651379"/>
                <a:gd name="connsiteY2" fmla="*/ 17699 h 1750965"/>
                <a:gd name="connsiteX3" fmla="*/ 13648 w 1651379"/>
                <a:gd name="connsiteY3" fmla="*/ 181472 h 1750965"/>
                <a:gd name="connsiteX4" fmla="*/ 0 w 1651379"/>
                <a:gd name="connsiteY4" fmla="*/ 222416 h 1750965"/>
                <a:gd name="connsiteX5" fmla="*/ 13648 w 1651379"/>
                <a:gd name="connsiteY5" fmla="*/ 645496 h 1750965"/>
                <a:gd name="connsiteX6" fmla="*/ 40943 w 1651379"/>
                <a:gd name="connsiteY6" fmla="*/ 754678 h 1750965"/>
                <a:gd name="connsiteX7" fmla="*/ 54591 w 1651379"/>
                <a:gd name="connsiteY7" fmla="*/ 795622 h 1750965"/>
                <a:gd name="connsiteX8" fmla="*/ 81886 w 1651379"/>
                <a:gd name="connsiteY8" fmla="*/ 836565 h 1750965"/>
                <a:gd name="connsiteX9" fmla="*/ 109182 w 1651379"/>
                <a:gd name="connsiteY9" fmla="*/ 918451 h 1750965"/>
                <a:gd name="connsiteX10" fmla="*/ 272955 w 1651379"/>
                <a:gd name="connsiteY10" fmla="*/ 1164111 h 1750965"/>
                <a:gd name="connsiteX11" fmla="*/ 354842 w 1651379"/>
                <a:gd name="connsiteY11" fmla="*/ 1286941 h 1750965"/>
                <a:gd name="connsiteX12" fmla="*/ 382137 w 1651379"/>
                <a:gd name="connsiteY12" fmla="*/ 1327884 h 1750965"/>
                <a:gd name="connsiteX13" fmla="*/ 423080 w 1651379"/>
                <a:gd name="connsiteY13" fmla="*/ 1368828 h 1750965"/>
                <a:gd name="connsiteX14" fmla="*/ 450376 w 1651379"/>
                <a:gd name="connsiteY14" fmla="*/ 1409771 h 1750965"/>
                <a:gd name="connsiteX15" fmla="*/ 532263 w 1651379"/>
                <a:gd name="connsiteY15" fmla="*/ 1464362 h 1750965"/>
                <a:gd name="connsiteX16" fmla="*/ 573206 w 1651379"/>
                <a:gd name="connsiteY16" fmla="*/ 1505305 h 1750965"/>
                <a:gd name="connsiteX17" fmla="*/ 655092 w 1651379"/>
                <a:gd name="connsiteY17" fmla="*/ 1559896 h 1750965"/>
                <a:gd name="connsiteX18" fmla="*/ 709683 w 1651379"/>
                <a:gd name="connsiteY18" fmla="*/ 1614487 h 1750965"/>
                <a:gd name="connsiteX19" fmla="*/ 736979 w 1651379"/>
                <a:gd name="connsiteY19" fmla="*/ 1655431 h 1750965"/>
                <a:gd name="connsiteX20" fmla="*/ 818866 w 1651379"/>
                <a:gd name="connsiteY20" fmla="*/ 1682726 h 1750965"/>
                <a:gd name="connsiteX21" fmla="*/ 859809 w 1651379"/>
                <a:gd name="connsiteY21" fmla="*/ 1710022 h 1750965"/>
                <a:gd name="connsiteX22" fmla="*/ 900752 w 1651379"/>
                <a:gd name="connsiteY22" fmla="*/ 1723669 h 1750965"/>
                <a:gd name="connsiteX23" fmla="*/ 1078173 w 1651379"/>
                <a:gd name="connsiteY23" fmla="*/ 1750965 h 1750965"/>
                <a:gd name="connsiteX24" fmla="*/ 1446663 w 1651379"/>
                <a:gd name="connsiteY24" fmla="*/ 1737317 h 1750965"/>
                <a:gd name="connsiteX25" fmla="*/ 1528549 w 1651379"/>
                <a:gd name="connsiteY25" fmla="*/ 1723669 h 1750965"/>
                <a:gd name="connsiteX26" fmla="*/ 1610436 w 1651379"/>
                <a:gd name="connsiteY26" fmla="*/ 1669078 h 1750965"/>
                <a:gd name="connsiteX27" fmla="*/ 1624083 w 1651379"/>
                <a:gd name="connsiteY27" fmla="*/ 1628135 h 1750965"/>
                <a:gd name="connsiteX28" fmla="*/ 1651379 w 1651379"/>
                <a:gd name="connsiteY28" fmla="*/ 1396123 h 1750965"/>
                <a:gd name="connsiteX29" fmla="*/ 1637731 w 1651379"/>
                <a:gd name="connsiteY29" fmla="*/ 1136816 h 1750965"/>
                <a:gd name="connsiteX30" fmla="*/ 1624083 w 1651379"/>
                <a:gd name="connsiteY30" fmla="*/ 1082225 h 1750965"/>
                <a:gd name="connsiteX31" fmla="*/ 1583140 w 1651379"/>
                <a:gd name="connsiteY31" fmla="*/ 986690 h 1750965"/>
                <a:gd name="connsiteX32" fmla="*/ 1528549 w 1651379"/>
                <a:gd name="connsiteY32" fmla="*/ 904804 h 1750965"/>
                <a:gd name="connsiteX33" fmla="*/ 1501254 w 1651379"/>
                <a:gd name="connsiteY33" fmla="*/ 863860 h 1750965"/>
                <a:gd name="connsiteX34" fmla="*/ 1460310 w 1651379"/>
                <a:gd name="connsiteY34" fmla="*/ 809269 h 1750965"/>
                <a:gd name="connsiteX35" fmla="*/ 1433015 w 1651379"/>
                <a:gd name="connsiteY35" fmla="*/ 754678 h 1750965"/>
                <a:gd name="connsiteX36" fmla="*/ 1364776 w 1651379"/>
                <a:gd name="connsiteY36" fmla="*/ 672792 h 1750965"/>
                <a:gd name="connsiteX37" fmla="*/ 1296537 w 1651379"/>
                <a:gd name="connsiteY37" fmla="*/ 604553 h 1750965"/>
                <a:gd name="connsiteX38" fmla="*/ 1282889 w 1651379"/>
                <a:gd name="connsiteY38" fmla="*/ 563610 h 1750965"/>
                <a:gd name="connsiteX39" fmla="*/ 1160060 w 1651379"/>
                <a:gd name="connsiteY39" fmla="*/ 454428 h 1750965"/>
                <a:gd name="connsiteX40" fmla="*/ 1078173 w 1651379"/>
                <a:gd name="connsiteY40" fmla="*/ 372541 h 1750965"/>
                <a:gd name="connsiteX41" fmla="*/ 955343 w 1651379"/>
                <a:gd name="connsiteY41" fmla="*/ 263359 h 1750965"/>
                <a:gd name="connsiteX42" fmla="*/ 914400 w 1651379"/>
                <a:gd name="connsiteY42" fmla="*/ 222416 h 1750965"/>
                <a:gd name="connsiteX43" fmla="*/ 887104 w 1651379"/>
                <a:gd name="connsiteY43" fmla="*/ 181472 h 1750965"/>
                <a:gd name="connsiteX44" fmla="*/ 846161 w 1651379"/>
                <a:gd name="connsiteY44" fmla="*/ 167825 h 1750965"/>
                <a:gd name="connsiteX45" fmla="*/ 805218 w 1651379"/>
                <a:gd name="connsiteY45" fmla="*/ 140529 h 1750965"/>
                <a:gd name="connsiteX46" fmla="*/ 777922 w 1651379"/>
                <a:gd name="connsiteY46" fmla="*/ 99586 h 1750965"/>
                <a:gd name="connsiteX47" fmla="*/ 409433 w 1651379"/>
                <a:gd name="connsiteY47" fmla="*/ 4051 h 1750965"/>
                <a:gd name="connsiteX0" fmla="*/ 409433 w 1651379"/>
                <a:gd name="connsiteY0" fmla="*/ 9669 h 1756583"/>
                <a:gd name="connsiteX1" fmla="*/ 95534 w 1651379"/>
                <a:gd name="connsiteY1" fmla="*/ 23317 h 1756583"/>
                <a:gd name="connsiteX2" fmla="*/ 13648 w 1651379"/>
                <a:gd name="connsiteY2" fmla="*/ 187090 h 1756583"/>
                <a:gd name="connsiteX3" fmla="*/ 0 w 1651379"/>
                <a:gd name="connsiteY3" fmla="*/ 228034 h 1756583"/>
                <a:gd name="connsiteX4" fmla="*/ 13648 w 1651379"/>
                <a:gd name="connsiteY4" fmla="*/ 651114 h 1756583"/>
                <a:gd name="connsiteX5" fmla="*/ 40943 w 1651379"/>
                <a:gd name="connsiteY5" fmla="*/ 760296 h 1756583"/>
                <a:gd name="connsiteX6" fmla="*/ 54591 w 1651379"/>
                <a:gd name="connsiteY6" fmla="*/ 801240 h 1756583"/>
                <a:gd name="connsiteX7" fmla="*/ 81886 w 1651379"/>
                <a:gd name="connsiteY7" fmla="*/ 842183 h 1756583"/>
                <a:gd name="connsiteX8" fmla="*/ 109182 w 1651379"/>
                <a:gd name="connsiteY8" fmla="*/ 924069 h 1756583"/>
                <a:gd name="connsiteX9" fmla="*/ 272955 w 1651379"/>
                <a:gd name="connsiteY9" fmla="*/ 1169729 h 1756583"/>
                <a:gd name="connsiteX10" fmla="*/ 354842 w 1651379"/>
                <a:gd name="connsiteY10" fmla="*/ 1292559 h 1756583"/>
                <a:gd name="connsiteX11" fmla="*/ 382137 w 1651379"/>
                <a:gd name="connsiteY11" fmla="*/ 1333502 h 1756583"/>
                <a:gd name="connsiteX12" fmla="*/ 423080 w 1651379"/>
                <a:gd name="connsiteY12" fmla="*/ 1374446 h 1756583"/>
                <a:gd name="connsiteX13" fmla="*/ 450376 w 1651379"/>
                <a:gd name="connsiteY13" fmla="*/ 1415389 h 1756583"/>
                <a:gd name="connsiteX14" fmla="*/ 532263 w 1651379"/>
                <a:gd name="connsiteY14" fmla="*/ 1469980 h 1756583"/>
                <a:gd name="connsiteX15" fmla="*/ 573206 w 1651379"/>
                <a:gd name="connsiteY15" fmla="*/ 1510923 h 1756583"/>
                <a:gd name="connsiteX16" fmla="*/ 655092 w 1651379"/>
                <a:gd name="connsiteY16" fmla="*/ 1565514 h 1756583"/>
                <a:gd name="connsiteX17" fmla="*/ 709683 w 1651379"/>
                <a:gd name="connsiteY17" fmla="*/ 1620105 h 1756583"/>
                <a:gd name="connsiteX18" fmla="*/ 736979 w 1651379"/>
                <a:gd name="connsiteY18" fmla="*/ 1661049 h 1756583"/>
                <a:gd name="connsiteX19" fmla="*/ 818866 w 1651379"/>
                <a:gd name="connsiteY19" fmla="*/ 1688344 h 1756583"/>
                <a:gd name="connsiteX20" fmla="*/ 859809 w 1651379"/>
                <a:gd name="connsiteY20" fmla="*/ 1715640 h 1756583"/>
                <a:gd name="connsiteX21" fmla="*/ 900752 w 1651379"/>
                <a:gd name="connsiteY21" fmla="*/ 1729287 h 1756583"/>
                <a:gd name="connsiteX22" fmla="*/ 1078173 w 1651379"/>
                <a:gd name="connsiteY22" fmla="*/ 1756583 h 1756583"/>
                <a:gd name="connsiteX23" fmla="*/ 1446663 w 1651379"/>
                <a:gd name="connsiteY23" fmla="*/ 1742935 h 1756583"/>
                <a:gd name="connsiteX24" fmla="*/ 1528549 w 1651379"/>
                <a:gd name="connsiteY24" fmla="*/ 1729287 h 1756583"/>
                <a:gd name="connsiteX25" fmla="*/ 1610436 w 1651379"/>
                <a:gd name="connsiteY25" fmla="*/ 1674696 h 1756583"/>
                <a:gd name="connsiteX26" fmla="*/ 1624083 w 1651379"/>
                <a:gd name="connsiteY26" fmla="*/ 1633753 h 1756583"/>
                <a:gd name="connsiteX27" fmla="*/ 1651379 w 1651379"/>
                <a:gd name="connsiteY27" fmla="*/ 1401741 h 1756583"/>
                <a:gd name="connsiteX28" fmla="*/ 1637731 w 1651379"/>
                <a:gd name="connsiteY28" fmla="*/ 1142434 h 1756583"/>
                <a:gd name="connsiteX29" fmla="*/ 1624083 w 1651379"/>
                <a:gd name="connsiteY29" fmla="*/ 1087843 h 1756583"/>
                <a:gd name="connsiteX30" fmla="*/ 1583140 w 1651379"/>
                <a:gd name="connsiteY30" fmla="*/ 992308 h 1756583"/>
                <a:gd name="connsiteX31" fmla="*/ 1528549 w 1651379"/>
                <a:gd name="connsiteY31" fmla="*/ 910422 h 1756583"/>
                <a:gd name="connsiteX32" fmla="*/ 1501254 w 1651379"/>
                <a:gd name="connsiteY32" fmla="*/ 869478 h 1756583"/>
                <a:gd name="connsiteX33" fmla="*/ 1460310 w 1651379"/>
                <a:gd name="connsiteY33" fmla="*/ 814887 h 1756583"/>
                <a:gd name="connsiteX34" fmla="*/ 1433015 w 1651379"/>
                <a:gd name="connsiteY34" fmla="*/ 760296 h 1756583"/>
                <a:gd name="connsiteX35" fmla="*/ 1364776 w 1651379"/>
                <a:gd name="connsiteY35" fmla="*/ 678410 h 1756583"/>
                <a:gd name="connsiteX36" fmla="*/ 1296537 w 1651379"/>
                <a:gd name="connsiteY36" fmla="*/ 610171 h 1756583"/>
                <a:gd name="connsiteX37" fmla="*/ 1282889 w 1651379"/>
                <a:gd name="connsiteY37" fmla="*/ 569228 h 1756583"/>
                <a:gd name="connsiteX38" fmla="*/ 1160060 w 1651379"/>
                <a:gd name="connsiteY38" fmla="*/ 460046 h 1756583"/>
                <a:gd name="connsiteX39" fmla="*/ 1078173 w 1651379"/>
                <a:gd name="connsiteY39" fmla="*/ 378159 h 1756583"/>
                <a:gd name="connsiteX40" fmla="*/ 955343 w 1651379"/>
                <a:gd name="connsiteY40" fmla="*/ 268977 h 1756583"/>
                <a:gd name="connsiteX41" fmla="*/ 914400 w 1651379"/>
                <a:gd name="connsiteY41" fmla="*/ 228034 h 1756583"/>
                <a:gd name="connsiteX42" fmla="*/ 887104 w 1651379"/>
                <a:gd name="connsiteY42" fmla="*/ 187090 h 1756583"/>
                <a:gd name="connsiteX43" fmla="*/ 846161 w 1651379"/>
                <a:gd name="connsiteY43" fmla="*/ 173443 h 1756583"/>
                <a:gd name="connsiteX44" fmla="*/ 805218 w 1651379"/>
                <a:gd name="connsiteY44" fmla="*/ 146147 h 1756583"/>
                <a:gd name="connsiteX45" fmla="*/ 777922 w 1651379"/>
                <a:gd name="connsiteY45" fmla="*/ 105204 h 1756583"/>
                <a:gd name="connsiteX46" fmla="*/ 409433 w 1651379"/>
                <a:gd name="connsiteY46" fmla="*/ 9669 h 175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651379" h="1756583">
                  <a:moveTo>
                    <a:pt x="409433" y="9669"/>
                  </a:moveTo>
                  <a:cubicBezTo>
                    <a:pt x="295702" y="-3979"/>
                    <a:pt x="161498" y="-6253"/>
                    <a:pt x="95534" y="23317"/>
                  </a:cubicBezTo>
                  <a:cubicBezTo>
                    <a:pt x="29570" y="52887"/>
                    <a:pt x="22733" y="159835"/>
                    <a:pt x="13648" y="187090"/>
                  </a:cubicBezTo>
                  <a:lnTo>
                    <a:pt x="0" y="228034"/>
                  </a:lnTo>
                  <a:cubicBezTo>
                    <a:pt x="4549" y="369061"/>
                    <a:pt x="2826" y="510430"/>
                    <a:pt x="13648" y="651114"/>
                  </a:cubicBezTo>
                  <a:cubicBezTo>
                    <a:pt x="16525" y="688518"/>
                    <a:pt x="29080" y="724707"/>
                    <a:pt x="40943" y="760296"/>
                  </a:cubicBezTo>
                  <a:cubicBezTo>
                    <a:pt x="45492" y="773944"/>
                    <a:pt x="48157" y="788373"/>
                    <a:pt x="54591" y="801240"/>
                  </a:cubicBezTo>
                  <a:cubicBezTo>
                    <a:pt x="61926" y="815911"/>
                    <a:pt x="75224" y="827194"/>
                    <a:pt x="81886" y="842183"/>
                  </a:cubicBezTo>
                  <a:cubicBezTo>
                    <a:pt x="93571" y="868475"/>
                    <a:pt x="93222" y="900129"/>
                    <a:pt x="109182" y="924069"/>
                  </a:cubicBezTo>
                  <a:lnTo>
                    <a:pt x="272955" y="1169729"/>
                  </a:lnTo>
                  <a:lnTo>
                    <a:pt x="354842" y="1292559"/>
                  </a:lnTo>
                  <a:cubicBezTo>
                    <a:pt x="363940" y="1306207"/>
                    <a:pt x="370539" y="1321904"/>
                    <a:pt x="382137" y="1333502"/>
                  </a:cubicBezTo>
                  <a:cubicBezTo>
                    <a:pt x="395785" y="1347150"/>
                    <a:pt x="410724" y="1359619"/>
                    <a:pt x="423080" y="1374446"/>
                  </a:cubicBezTo>
                  <a:cubicBezTo>
                    <a:pt x="433581" y="1387047"/>
                    <a:pt x="438032" y="1404588"/>
                    <a:pt x="450376" y="1415389"/>
                  </a:cubicBezTo>
                  <a:cubicBezTo>
                    <a:pt x="475065" y="1436991"/>
                    <a:pt x="509066" y="1446783"/>
                    <a:pt x="532263" y="1469980"/>
                  </a:cubicBezTo>
                  <a:cubicBezTo>
                    <a:pt x="545911" y="1483628"/>
                    <a:pt x="557971" y="1499073"/>
                    <a:pt x="573206" y="1510923"/>
                  </a:cubicBezTo>
                  <a:cubicBezTo>
                    <a:pt x="599101" y="1531063"/>
                    <a:pt x="655092" y="1565514"/>
                    <a:pt x="655092" y="1565514"/>
                  </a:cubicBezTo>
                  <a:cubicBezTo>
                    <a:pt x="684870" y="1654847"/>
                    <a:pt x="643512" y="1567168"/>
                    <a:pt x="709683" y="1620105"/>
                  </a:cubicBezTo>
                  <a:cubicBezTo>
                    <a:pt x="722491" y="1630352"/>
                    <a:pt x="723069" y="1652356"/>
                    <a:pt x="736979" y="1661049"/>
                  </a:cubicBezTo>
                  <a:cubicBezTo>
                    <a:pt x="761378" y="1676298"/>
                    <a:pt x="818866" y="1688344"/>
                    <a:pt x="818866" y="1688344"/>
                  </a:cubicBezTo>
                  <a:cubicBezTo>
                    <a:pt x="832514" y="1697443"/>
                    <a:pt x="845138" y="1708305"/>
                    <a:pt x="859809" y="1715640"/>
                  </a:cubicBezTo>
                  <a:cubicBezTo>
                    <a:pt x="872676" y="1722074"/>
                    <a:pt x="886920" y="1725335"/>
                    <a:pt x="900752" y="1729287"/>
                  </a:cubicBezTo>
                  <a:cubicBezTo>
                    <a:pt x="975971" y="1750778"/>
                    <a:pt x="979169" y="1745582"/>
                    <a:pt x="1078173" y="1756583"/>
                  </a:cubicBezTo>
                  <a:cubicBezTo>
                    <a:pt x="1201003" y="1752034"/>
                    <a:pt x="1323974" y="1750371"/>
                    <a:pt x="1446663" y="1742935"/>
                  </a:cubicBezTo>
                  <a:cubicBezTo>
                    <a:pt x="1474284" y="1741261"/>
                    <a:pt x="1503006" y="1739930"/>
                    <a:pt x="1528549" y="1729287"/>
                  </a:cubicBezTo>
                  <a:cubicBezTo>
                    <a:pt x="1558831" y="1716670"/>
                    <a:pt x="1610436" y="1674696"/>
                    <a:pt x="1610436" y="1674696"/>
                  </a:cubicBezTo>
                  <a:cubicBezTo>
                    <a:pt x="1614985" y="1661048"/>
                    <a:pt x="1620594" y="1647709"/>
                    <a:pt x="1624083" y="1633753"/>
                  </a:cubicBezTo>
                  <a:cubicBezTo>
                    <a:pt x="1645426" y="1548380"/>
                    <a:pt x="1643004" y="1502240"/>
                    <a:pt x="1651379" y="1401741"/>
                  </a:cubicBezTo>
                  <a:cubicBezTo>
                    <a:pt x="1646830" y="1315305"/>
                    <a:pt x="1645229" y="1228664"/>
                    <a:pt x="1637731" y="1142434"/>
                  </a:cubicBezTo>
                  <a:cubicBezTo>
                    <a:pt x="1636106" y="1123747"/>
                    <a:pt x="1629236" y="1105878"/>
                    <a:pt x="1624083" y="1087843"/>
                  </a:cubicBezTo>
                  <a:cubicBezTo>
                    <a:pt x="1613813" y="1051899"/>
                    <a:pt x="1602995" y="1025400"/>
                    <a:pt x="1583140" y="992308"/>
                  </a:cubicBezTo>
                  <a:cubicBezTo>
                    <a:pt x="1566262" y="964178"/>
                    <a:pt x="1546746" y="937717"/>
                    <a:pt x="1528549" y="910422"/>
                  </a:cubicBezTo>
                  <a:cubicBezTo>
                    <a:pt x="1519450" y="896774"/>
                    <a:pt x="1511096" y="882600"/>
                    <a:pt x="1501254" y="869478"/>
                  </a:cubicBezTo>
                  <a:cubicBezTo>
                    <a:pt x="1487606" y="851281"/>
                    <a:pt x="1472366" y="834176"/>
                    <a:pt x="1460310" y="814887"/>
                  </a:cubicBezTo>
                  <a:cubicBezTo>
                    <a:pt x="1449527" y="797635"/>
                    <a:pt x="1443109" y="777960"/>
                    <a:pt x="1433015" y="760296"/>
                  </a:cubicBezTo>
                  <a:cubicBezTo>
                    <a:pt x="1396051" y="695610"/>
                    <a:pt x="1416095" y="739993"/>
                    <a:pt x="1364776" y="678410"/>
                  </a:cubicBezTo>
                  <a:cubicBezTo>
                    <a:pt x="1307910" y="610171"/>
                    <a:pt x="1371599" y="660212"/>
                    <a:pt x="1296537" y="610171"/>
                  </a:cubicBezTo>
                  <a:cubicBezTo>
                    <a:pt x="1291988" y="596523"/>
                    <a:pt x="1291721" y="580584"/>
                    <a:pt x="1282889" y="569228"/>
                  </a:cubicBezTo>
                  <a:cubicBezTo>
                    <a:pt x="1160421" y="411768"/>
                    <a:pt x="1245437" y="535937"/>
                    <a:pt x="1160060" y="460046"/>
                  </a:cubicBezTo>
                  <a:cubicBezTo>
                    <a:pt x="1131209" y="434400"/>
                    <a:pt x="1110292" y="399571"/>
                    <a:pt x="1078173" y="378159"/>
                  </a:cubicBezTo>
                  <a:cubicBezTo>
                    <a:pt x="1005111" y="329452"/>
                    <a:pt x="1048828" y="362462"/>
                    <a:pt x="955343" y="268977"/>
                  </a:cubicBezTo>
                  <a:cubicBezTo>
                    <a:pt x="941695" y="255329"/>
                    <a:pt x="925106" y="244093"/>
                    <a:pt x="914400" y="228034"/>
                  </a:cubicBezTo>
                  <a:cubicBezTo>
                    <a:pt x="905301" y="214386"/>
                    <a:pt x="899912" y="197337"/>
                    <a:pt x="887104" y="187090"/>
                  </a:cubicBezTo>
                  <a:cubicBezTo>
                    <a:pt x="875871" y="178103"/>
                    <a:pt x="859809" y="177992"/>
                    <a:pt x="846161" y="173443"/>
                  </a:cubicBezTo>
                  <a:cubicBezTo>
                    <a:pt x="832513" y="164344"/>
                    <a:pt x="816816" y="157745"/>
                    <a:pt x="805218" y="146147"/>
                  </a:cubicBezTo>
                  <a:cubicBezTo>
                    <a:pt x="793620" y="134549"/>
                    <a:pt x="790266" y="116005"/>
                    <a:pt x="777922" y="105204"/>
                  </a:cubicBezTo>
                  <a:cubicBezTo>
                    <a:pt x="711958" y="82458"/>
                    <a:pt x="423081" y="23317"/>
                    <a:pt x="409433" y="9669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50" name="Straight Arrow Connector 49"/>
            <p:cNvCxnSpPr>
              <a:cxnSpLocks noChangeShapeType="1"/>
              <a:stCxn id="77" idx="2"/>
              <a:endCxn id="76" idx="6"/>
            </p:cNvCxnSpPr>
            <p:nvPr/>
          </p:nvCxnSpPr>
          <p:spPr bwMode="auto">
            <a:xfrm flipH="1" flipV="1">
              <a:off x="4338713" y="4944182"/>
              <a:ext cx="841045" cy="582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51" name="Straight Arrow Connector 50"/>
            <p:cNvCxnSpPr>
              <a:cxnSpLocks noChangeShapeType="1"/>
              <a:stCxn id="74" idx="7"/>
              <a:endCxn id="59" idx="2"/>
            </p:cNvCxnSpPr>
            <p:nvPr/>
          </p:nvCxnSpPr>
          <p:spPr bwMode="auto">
            <a:xfrm flipV="1">
              <a:off x="7308092" y="4315581"/>
              <a:ext cx="615120" cy="1571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2" name="Straight Arrow Connector 51"/>
            <p:cNvCxnSpPr>
              <a:cxnSpLocks noChangeShapeType="1"/>
              <a:stCxn id="74" idx="1"/>
              <a:endCxn id="60" idx="5"/>
            </p:cNvCxnSpPr>
            <p:nvPr/>
          </p:nvCxnSpPr>
          <p:spPr bwMode="auto">
            <a:xfrm flipH="1" flipV="1">
              <a:off x="6364887" y="4311919"/>
              <a:ext cx="548623" cy="16077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3" name="Straight Arrow Connector 52"/>
            <p:cNvCxnSpPr>
              <a:cxnSpLocks noChangeShapeType="1"/>
              <a:stCxn id="77" idx="6"/>
              <a:endCxn id="74" idx="2"/>
            </p:cNvCxnSpPr>
            <p:nvPr/>
          </p:nvCxnSpPr>
          <p:spPr bwMode="auto">
            <a:xfrm flipV="1">
              <a:off x="5737779" y="4669286"/>
              <a:ext cx="1094011" cy="33314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4" name="Straight Arrow Connector 53"/>
            <p:cNvCxnSpPr>
              <a:cxnSpLocks noChangeShapeType="1"/>
              <a:stCxn id="60" idx="3"/>
              <a:endCxn id="77" idx="7"/>
            </p:cNvCxnSpPr>
            <p:nvPr/>
          </p:nvCxnSpPr>
          <p:spPr bwMode="auto">
            <a:xfrm flipH="1">
              <a:off x="5656059" y="4311919"/>
              <a:ext cx="292814" cy="49391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5" name="Straight Arrow Connector 54"/>
            <p:cNvCxnSpPr>
              <a:cxnSpLocks noChangeShapeType="1"/>
              <a:stCxn id="77" idx="1"/>
              <a:endCxn id="64" idx="5"/>
            </p:cNvCxnSpPr>
            <p:nvPr/>
          </p:nvCxnSpPr>
          <p:spPr bwMode="auto">
            <a:xfrm flipH="1" flipV="1">
              <a:off x="4834857" y="4298271"/>
              <a:ext cx="426621" cy="50756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6" name="Straight Arrow Connector 55"/>
            <p:cNvCxnSpPr>
              <a:cxnSpLocks noChangeShapeType="1"/>
              <a:stCxn id="74" idx="5"/>
              <a:endCxn id="71" idx="1"/>
            </p:cNvCxnSpPr>
            <p:nvPr/>
          </p:nvCxnSpPr>
          <p:spPr bwMode="auto">
            <a:xfrm>
              <a:off x="7308092" y="4865881"/>
              <a:ext cx="831688" cy="34833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7" name="Straight Arrow Connector 56"/>
            <p:cNvCxnSpPr>
              <a:cxnSpLocks noChangeShapeType="1"/>
              <a:stCxn id="77" idx="3"/>
              <a:endCxn id="61" idx="7"/>
            </p:cNvCxnSpPr>
            <p:nvPr/>
          </p:nvCxnSpPr>
          <p:spPr bwMode="auto">
            <a:xfrm flipH="1">
              <a:off x="4821209" y="5199023"/>
              <a:ext cx="440269" cy="3950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8" name="Straight Arrow Connector 57"/>
            <p:cNvCxnSpPr>
              <a:cxnSpLocks noChangeShapeType="1"/>
              <a:stCxn id="62" idx="0"/>
              <a:endCxn id="74" idx="4"/>
            </p:cNvCxnSpPr>
            <p:nvPr/>
          </p:nvCxnSpPr>
          <p:spPr bwMode="auto">
            <a:xfrm flipH="1" flipV="1">
              <a:off x="7110801" y="4947313"/>
              <a:ext cx="213786" cy="58694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7923212" y="4037554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5862713" y="383729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4319035" y="5512649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7030420" y="553425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3" name="Straight Arrow Connector 62"/>
            <p:cNvCxnSpPr>
              <a:cxnSpLocks noChangeShapeType="1"/>
              <a:stCxn id="76" idx="0"/>
              <a:endCxn id="64" idx="3"/>
            </p:cNvCxnSpPr>
            <p:nvPr/>
          </p:nvCxnSpPr>
          <p:spPr bwMode="auto">
            <a:xfrm flipV="1">
              <a:off x="4044546" y="4298271"/>
              <a:ext cx="374297" cy="36788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4332683" y="382364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5" name="Straight Arrow Connector 64"/>
            <p:cNvCxnSpPr>
              <a:cxnSpLocks noChangeShapeType="1"/>
              <a:stCxn id="71" idx="0"/>
              <a:endCxn id="59" idx="4"/>
            </p:cNvCxnSpPr>
            <p:nvPr/>
          </p:nvCxnSpPr>
          <p:spPr bwMode="auto">
            <a:xfrm flipH="1" flipV="1">
              <a:off x="8233224" y="4593608"/>
              <a:ext cx="114563" cy="53917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66" name="Straight Arrow Connector 65"/>
            <p:cNvCxnSpPr>
              <a:cxnSpLocks noChangeShapeType="1"/>
              <a:stCxn id="76" idx="4"/>
              <a:endCxn id="61" idx="1"/>
            </p:cNvCxnSpPr>
            <p:nvPr/>
          </p:nvCxnSpPr>
          <p:spPr bwMode="auto">
            <a:xfrm>
              <a:off x="4044546" y="5222209"/>
              <a:ext cx="360649" cy="37187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2886394" y="3803267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8" name="Straight Arrow Connector 67"/>
            <p:cNvCxnSpPr>
              <a:cxnSpLocks noChangeShapeType="1"/>
              <a:stCxn id="67" idx="5"/>
              <a:endCxn id="76" idx="1"/>
            </p:cNvCxnSpPr>
            <p:nvPr/>
          </p:nvCxnSpPr>
          <p:spPr bwMode="auto">
            <a:xfrm>
              <a:off x="3388568" y="4277890"/>
              <a:ext cx="447971" cy="46969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9272478" y="4729132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0" name="Straight Arrow Connector 23"/>
            <p:cNvCxnSpPr>
              <a:cxnSpLocks noChangeShapeType="1"/>
              <a:stCxn id="69" idx="3"/>
              <a:endCxn id="71" idx="6"/>
            </p:cNvCxnSpPr>
            <p:nvPr/>
          </p:nvCxnSpPr>
          <p:spPr bwMode="auto">
            <a:xfrm rot="5400000">
              <a:off x="8896766" y="4948943"/>
              <a:ext cx="207060" cy="716684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8053620" y="5132787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5904292" y="55389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3" name="Straight Arrow Connector 72"/>
            <p:cNvCxnSpPr>
              <a:cxnSpLocks noChangeShapeType="1"/>
              <a:stCxn id="72" idx="7"/>
              <a:endCxn id="74" idx="3"/>
            </p:cNvCxnSpPr>
            <p:nvPr/>
          </p:nvCxnSpPr>
          <p:spPr bwMode="auto">
            <a:xfrm flipV="1">
              <a:off x="6433516" y="4865881"/>
              <a:ext cx="479994" cy="75445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6831790" y="4391258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5" name="Straight Arrow Connector 74"/>
            <p:cNvCxnSpPr>
              <a:cxnSpLocks noChangeShapeType="1"/>
              <a:stCxn id="72" idx="6"/>
              <a:endCxn id="62" idx="2"/>
            </p:cNvCxnSpPr>
            <p:nvPr/>
          </p:nvCxnSpPr>
          <p:spPr bwMode="auto">
            <a:xfrm flipV="1">
              <a:off x="6524316" y="5812286"/>
              <a:ext cx="506104" cy="464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3750379" y="4666154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13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5179758" y="47244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82" name="Straight Arrow Connector 31"/>
            <p:cNvCxnSpPr>
              <a:cxnSpLocks noChangeShapeType="1"/>
              <a:stCxn id="69" idx="2"/>
              <a:endCxn id="71" idx="7"/>
            </p:cNvCxnSpPr>
            <p:nvPr/>
          </p:nvCxnSpPr>
          <p:spPr bwMode="auto">
            <a:xfrm rot="10800000" flipV="1">
              <a:off x="8555794" y="5007159"/>
              <a:ext cx="716684" cy="207059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83" name="Straight Arrow Connector 31"/>
            <p:cNvCxnSpPr>
              <a:cxnSpLocks noChangeShapeType="1"/>
              <a:stCxn id="59" idx="6"/>
              <a:endCxn id="59" idx="0"/>
            </p:cNvCxnSpPr>
            <p:nvPr/>
          </p:nvCxnSpPr>
          <p:spPr bwMode="auto">
            <a:xfrm flipH="1" flipV="1">
              <a:off x="8233224" y="4037554"/>
              <a:ext cx="310012" cy="278027"/>
            </a:xfrm>
            <a:prstGeom prst="curvedConnector4">
              <a:avLst>
                <a:gd name="adj1" fmla="val -135372"/>
                <a:gd name="adj2" fmla="val 182222"/>
              </a:avLst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2922114" y="552525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85" name="Straight Arrow Connector 23"/>
            <p:cNvCxnSpPr>
              <a:cxnSpLocks noChangeShapeType="1"/>
              <a:stCxn id="84" idx="2"/>
              <a:endCxn id="86" idx="4"/>
            </p:cNvCxnSpPr>
            <p:nvPr/>
          </p:nvCxnSpPr>
          <p:spPr bwMode="auto">
            <a:xfrm rot="10800000">
              <a:off x="2483272" y="5203209"/>
              <a:ext cx="438842" cy="600070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2189105" y="4647154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87" name="Straight Arrow Connector 31"/>
            <p:cNvCxnSpPr>
              <a:cxnSpLocks noChangeShapeType="1"/>
              <a:stCxn id="84" idx="0"/>
              <a:endCxn id="86" idx="6"/>
            </p:cNvCxnSpPr>
            <p:nvPr/>
          </p:nvCxnSpPr>
          <p:spPr bwMode="auto">
            <a:xfrm rot="16200000" flipV="1">
              <a:off x="2696826" y="5005796"/>
              <a:ext cx="600069" cy="438842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88" name="Straight Arrow Connector 87"/>
            <p:cNvCxnSpPr>
              <a:cxnSpLocks noChangeShapeType="1"/>
              <a:stCxn id="72" idx="1"/>
            </p:cNvCxnSpPr>
            <p:nvPr/>
          </p:nvCxnSpPr>
          <p:spPr bwMode="auto">
            <a:xfrm flipH="1" flipV="1">
              <a:off x="5628763" y="5199023"/>
              <a:ext cx="366329" cy="4213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9977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813" y="5504000"/>
            <a:ext cx="10363200" cy="820600"/>
          </a:xfrm>
        </p:spPr>
        <p:txBody>
          <a:bodyPr/>
          <a:lstStyle/>
          <a:p>
            <a:r>
              <a:rPr lang="en-US" dirty="0" smtClean="0"/>
              <a:t>Kruskal’s Algorithm</a:t>
            </a:r>
            <a:endParaRPr lang="bg-BG" dirty="0"/>
          </a:p>
        </p:txBody>
      </p:sp>
      <p:grpSp>
        <p:nvGrpSpPr>
          <p:cNvPr id="5" name="Group 4"/>
          <p:cNvGrpSpPr/>
          <p:nvPr/>
        </p:nvGrpSpPr>
        <p:grpSpPr>
          <a:xfrm>
            <a:off x="4347930" y="1066800"/>
            <a:ext cx="3492966" cy="3818681"/>
            <a:chOff x="4341812" y="1058119"/>
            <a:chExt cx="3492966" cy="3818681"/>
          </a:xfrm>
        </p:grpSpPr>
        <p:sp>
          <p:nvSpPr>
            <p:cNvPr id="6" name="TextBox 30"/>
            <p:cNvSpPr txBox="1"/>
            <p:nvPr/>
          </p:nvSpPr>
          <p:spPr>
            <a:xfrm>
              <a:off x="4341812" y="377262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7" name="TextBox 30"/>
            <p:cNvSpPr txBox="1"/>
            <p:nvPr/>
          </p:nvSpPr>
          <p:spPr>
            <a:xfrm>
              <a:off x="5219703" y="42226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8" name="TextBox 30"/>
            <p:cNvSpPr txBox="1"/>
            <p:nvPr/>
          </p:nvSpPr>
          <p:spPr>
            <a:xfrm>
              <a:off x="4943977" y="36913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latin typeface="+mn-lt"/>
                </a:rPr>
                <a:t>9</a:t>
              </a:r>
            </a:p>
          </p:txBody>
        </p:sp>
        <p:sp>
          <p:nvSpPr>
            <p:cNvPr id="9" name="TextBox 30"/>
            <p:cNvSpPr txBox="1"/>
            <p:nvPr/>
          </p:nvSpPr>
          <p:spPr>
            <a:xfrm>
              <a:off x="7416074" y="38853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+mn-lt"/>
                  <a:cs typeface="Consolas" pitchFamily="49" charset="0"/>
                </a:rPr>
                <a:t>12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62175" y="37472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+mn-lt"/>
                  <a:cs typeface="Consolas" pitchFamily="49" charset="0"/>
                </a:rPr>
                <a:t>8</a:t>
              </a:r>
            </a:p>
          </p:txBody>
        </p:sp>
        <p:sp>
          <p:nvSpPr>
            <p:cNvPr id="11" name="TextBox 30"/>
            <p:cNvSpPr txBox="1"/>
            <p:nvPr/>
          </p:nvSpPr>
          <p:spPr>
            <a:xfrm>
              <a:off x="6693114" y="30872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+mn-lt"/>
                  <a:cs typeface="Consolas" pitchFamily="49" charset="0"/>
                </a:rPr>
                <a:t>7</a:t>
              </a:r>
            </a:p>
          </p:txBody>
        </p:sp>
        <p:sp>
          <p:nvSpPr>
            <p:cNvPr id="12" name="TextBox 30"/>
            <p:cNvSpPr txBox="1"/>
            <p:nvPr/>
          </p:nvSpPr>
          <p:spPr>
            <a:xfrm>
              <a:off x="5294878" y="29241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+mn-lt"/>
                  <a:cs typeface="Consolas" pitchFamily="49" charset="0"/>
                </a:rPr>
                <a:t>5</a:t>
              </a:r>
            </a:p>
          </p:txBody>
        </p:sp>
        <p:cxnSp>
          <p:nvCxnSpPr>
            <p:cNvPr id="13" name="Straight Connector 12"/>
            <p:cNvCxnSpPr>
              <a:cxnSpLocks noChangeShapeType="1"/>
              <a:stCxn id="24" idx="7"/>
              <a:endCxn id="25" idx="3"/>
            </p:cNvCxnSpPr>
            <p:nvPr/>
          </p:nvCxnSpPr>
          <p:spPr bwMode="auto">
            <a:xfrm flipV="1">
              <a:off x="6379669" y="3733061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cxnSpLocks noChangeShapeType="1"/>
              <a:stCxn id="24" idx="0"/>
              <a:endCxn id="23" idx="4"/>
            </p:cNvCxnSpPr>
            <p:nvPr/>
          </p:nvCxnSpPr>
          <p:spPr bwMode="auto">
            <a:xfrm flipH="1" flipV="1">
              <a:off x="6143646" y="3561168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cxnSpLocks noChangeShapeType="1"/>
              <a:stCxn id="26" idx="0"/>
              <a:endCxn id="25" idx="4"/>
            </p:cNvCxnSpPr>
            <p:nvPr/>
          </p:nvCxnSpPr>
          <p:spPr bwMode="auto">
            <a:xfrm flipH="1" flipV="1">
              <a:off x="7442263" y="3811236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6" name="Straight Connector 15"/>
            <p:cNvCxnSpPr>
              <a:cxnSpLocks noChangeShapeType="1"/>
              <a:stCxn id="24" idx="2"/>
              <a:endCxn id="22" idx="6"/>
            </p:cNvCxnSpPr>
            <p:nvPr/>
          </p:nvCxnSpPr>
          <p:spPr bwMode="auto">
            <a:xfrm flipH="1">
              <a:off x="4957817" y="4580215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7" name="Straight Connector 16"/>
            <p:cNvCxnSpPr>
              <a:cxnSpLocks noChangeShapeType="1"/>
              <a:stCxn id="24" idx="1"/>
              <a:endCxn id="21" idx="5"/>
            </p:cNvCxnSpPr>
            <p:nvPr/>
          </p:nvCxnSpPr>
          <p:spPr bwMode="auto">
            <a:xfrm flipH="1" flipV="1">
              <a:off x="4887826" y="3464030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cxnSpLocks noChangeShapeType="1"/>
              <a:stCxn id="23" idx="6"/>
              <a:endCxn id="25" idx="2"/>
            </p:cNvCxnSpPr>
            <p:nvPr/>
          </p:nvCxnSpPr>
          <p:spPr bwMode="auto">
            <a:xfrm>
              <a:off x="6427164" y="3294262"/>
              <a:ext cx="731581" cy="250068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cxnSpLocks noChangeShapeType="1"/>
              <a:stCxn id="22" idx="0"/>
              <a:endCxn id="21" idx="4"/>
            </p:cNvCxnSpPr>
            <p:nvPr/>
          </p:nvCxnSpPr>
          <p:spPr bwMode="auto">
            <a:xfrm flipV="1">
              <a:off x="4674298" y="3542206"/>
              <a:ext cx="13050" cy="800781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cxnSpLocks noChangeShapeType="1"/>
              <a:stCxn id="21" idx="6"/>
              <a:endCxn id="23" idx="2"/>
            </p:cNvCxnSpPr>
            <p:nvPr/>
          </p:nvCxnSpPr>
          <p:spPr bwMode="auto">
            <a:xfrm>
              <a:off x="4970866" y="3275300"/>
              <a:ext cx="889263" cy="18963"/>
            </a:xfrm>
            <a:prstGeom prst="line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4403831" y="3008393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4390781" y="4342987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5860128" y="3027355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5895674" y="4301234"/>
              <a:ext cx="567036" cy="5579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7158746" y="3277423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7161063" y="4287932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27" name="TextBox 30"/>
            <p:cNvSpPr txBox="1"/>
            <p:nvPr/>
          </p:nvSpPr>
          <p:spPr>
            <a:xfrm>
              <a:off x="5715244" y="365367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+mn-lt"/>
                  <a:cs typeface="Consolas" pitchFamily="49" charset="0"/>
                </a:rPr>
                <a:t>20</a:t>
              </a:r>
            </a:p>
          </p:txBody>
        </p:sp>
        <p:cxnSp>
          <p:nvCxnSpPr>
            <p:cNvPr id="28" name="Straight Arrow Connector 27"/>
            <p:cNvCxnSpPr>
              <a:cxnSpLocks noChangeShapeType="1"/>
              <a:stCxn id="35" idx="6"/>
              <a:endCxn id="34" idx="2"/>
            </p:cNvCxnSpPr>
            <p:nvPr/>
          </p:nvCxnSpPr>
          <p:spPr bwMode="auto">
            <a:xfrm>
              <a:off x="5895330" y="2317298"/>
              <a:ext cx="1137310" cy="68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6300074" y="199531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10</a:t>
              </a:r>
            </a:p>
          </p:txBody>
        </p:sp>
        <p:cxnSp>
          <p:nvCxnSpPr>
            <p:cNvPr id="30" name="Straight Arrow Connector 29"/>
            <p:cNvCxnSpPr>
              <a:cxnSpLocks noChangeShapeType="1"/>
              <a:stCxn id="35" idx="7"/>
              <a:endCxn id="36" idx="3"/>
            </p:cNvCxnSpPr>
            <p:nvPr/>
          </p:nvCxnSpPr>
          <p:spPr bwMode="auto">
            <a:xfrm flipV="1">
              <a:off x="5816077" y="1505933"/>
              <a:ext cx="518768" cy="62587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1" name="Straight Arrow Connector 30"/>
            <p:cNvCxnSpPr>
              <a:cxnSpLocks noChangeShapeType="1"/>
              <a:stCxn id="34" idx="1"/>
              <a:endCxn id="36" idx="5"/>
            </p:cNvCxnSpPr>
            <p:nvPr/>
          </p:nvCxnSpPr>
          <p:spPr bwMode="auto">
            <a:xfrm flipH="1" flipV="1">
              <a:off x="6738125" y="1505933"/>
              <a:ext cx="378036" cy="694275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32" name="TextBox 31"/>
            <p:cNvSpPr txBox="1"/>
            <p:nvPr/>
          </p:nvSpPr>
          <p:spPr>
            <a:xfrm>
              <a:off x="5806467" y="148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8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04390" y="1532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7</a:t>
              </a: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7032640" y="2123376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5354156" y="2054974"/>
              <a:ext cx="541174" cy="5246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251323" y="1058119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882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599296"/>
            <a:ext cx="10363200" cy="820600"/>
          </a:xfrm>
        </p:spPr>
        <p:txBody>
          <a:bodyPr/>
          <a:lstStyle/>
          <a:p>
            <a:r>
              <a:rPr lang="en-US" dirty="0" smtClean="0"/>
              <a:t>Bi-Connectivity</a:t>
            </a:r>
            <a:endParaRPr lang="en-US" dirty="0"/>
          </a:p>
        </p:txBody>
      </p:sp>
      <p:sp>
        <p:nvSpPr>
          <p:cNvPr id="105" name="Text Placeholder 104"/>
          <p:cNvSpPr>
            <a:spLocks noGrp="1"/>
          </p:cNvSpPr>
          <p:nvPr>
            <p:ph type="body" idx="1"/>
          </p:nvPr>
        </p:nvSpPr>
        <p:spPr>
          <a:xfrm>
            <a:off x="912813" y="5526368"/>
            <a:ext cx="10363200" cy="719034"/>
          </a:xfrm>
        </p:spPr>
        <p:txBody>
          <a:bodyPr/>
          <a:lstStyle/>
          <a:p>
            <a:r>
              <a:rPr lang="en-US" dirty="0" smtClean="0"/>
              <a:t>Finding the Articulation Points</a:t>
            </a:r>
            <a:endParaRPr lang="en-US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2662313" y="1752600"/>
            <a:ext cx="6864200" cy="2309700"/>
            <a:chOff x="2662313" y="1752600"/>
            <a:chExt cx="6864200" cy="2309700"/>
          </a:xfrm>
        </p:grpSpPr>
        <p:cxnSp>
          <p:nvCxnSpPr>
            <p:cNvPr id="117" name="Straight Arrow Connector 116"/>
            <p:cNvCxnSpPr>
              <a:cxnSpLocks noChangeShapeType="1"/>
              <a:stCxn id="17" idx="2"/>
              <a:endCxn id="23" idx="6"/>
            </p:cNvCxnSpPr>
            <p:nvPr/>
          </p:nvCxnSpPr>
          <p:spPr bwMode="auto">
            <a:xfrm flipH="1" flipV="1">
              <a:off x="4338713" y="2887828"/>
              <a:ext cx="841045" cy="582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" name="Straight Arrow Connector 2"/>
            <p:cNvCxnSpPr>
              <a:cxnSpLocks noChangeShapeType="1"/>
              <a:stCxn id="14" idx="7"/>
              <a:endCxn id="15" idx="3"/>
            </p:cNvCxnSpPr>
            <p:nvPr/>
          </p:nvCxnSpPr>
          <p:spPr bwMode="auto">
            <a:xfrm flipV="1">
              <a:off x="7231601" y="2227222"/>
              <a:ext cx="665220" cy="36985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" name="Straight Arrow Connector 4"/>
            <p:cNvCxnSpPr>
              <a:cxnSpLocks noChangeShapeType="1"/>
              <a:stCxn id="14" idx="1"/>
              <a:endCxn id="16" idx="5"/>
            </p:cNvCxnSpPr>
            <p:nvPr/>
          </p:nvCxnSpPr>
          <p:spPr bwMode="auto">
            <a:xfrm flipH="1" flipV="1">
              <a:off x="6364887" y="2228269"/>
              <a:ext cx="472132" cy="3688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" name="Straight Arrow Connector 5"/>
            <p:cNvCxnSpPr>
              <a:cxnSpLocks noChangeShapeType="1"/>
              <a:stCxn id="17" idx="6"/>
              <a:endCxn id="14" idx="2"/>
            </p:cNvCxnSpPr>
            <p:nvPr/>
          </p:nvCxnSpPr>
          <p:spPr bwMode="auto">
            <a:xfrm flipV="1">
              <a:off x="5737779" y="2793673"/>
              <a:ext cx="1017520" cy="152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" name="Straight Arrow Connector 6"/>
            <p:cNvCxnSpPr>
              <a:cxnSpLocks noChangeShapeType="1"/>
              <a:stCxn id="16" idx="3"/>
              <a:endCxn id="17" idx="7"/>
            </p:cNvCxnSpPr>
            <p:nvPr/>
          </p:nvCxnSpPr>
          <p:spPr bwMode="auto">
            <a:xfrm flipH="1">
              <a:off x="5656059" y="2228269"/>
              <a:ext cx="292814" cy="5212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9" name="Straight Arrow Connector 8"/>
            <p:cNvCxnSpPr>
              <a:cxnSpLocks noChangeShapeType="1"/>
              <a:stCxn id="17" idx="1"/>
              <a:endCxn id="22" idx="5"/>
            </p:cNvCxnSpPr>
            <p:nvPr/>
          </p:nvCxnSpPr>
          <p:spPr bwMode="auto">
            <a:xfrm flipH="1" flipV="1">
              <a:off x="4862153" y="2228269"/>
              <a:ext cx="399325" cy="5212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" name="Straight Arrow Connector 9"/>
            <p:cNvCxnSpPr>
              <a:cxnSpLocks noChangeShapeType="1"/>
              <a:stCxn id="14" idx="5"/>
              <a:endCxn id="20" idx="1"/>
            </p:cNvCxnSpPr>
            <p:nvPr/>
          </p:nvCxnSpPr>
          <p:spPr bwMode="auto">
            <a:xfrm>
              <a:off x="7231601" y="2990268"/>
              <a:ext cx="802138" cy="36776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17" idx="3"/>
              <a:endCxn id="18" idx="7"/>
            </p:cNvCxnSpPr>
            <p:nvPr/>
          </p:nvCxnSpPr>
          <p:spPr bwMode="auto">
            <a:xfrm flipH="1">
              <a:off x="4862153" y="3142669"/>
              <a:ext cx="399325" cy="42235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19" idx="0"/>
              <a:endCxn id="14" idx="4"/>
            </p:cNvCxnSpPr>
            <p:nvPr/>
          </p:nvCxnSpPr>
          <p:spPr bwMode="auto">
            <a:xfrm flipH="1" flipV="1">
              <a:off x="7034310" y="3071700"/>
              <a:ext cx="216836" cy="42990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7806021" y="17526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862713" y="175364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359979" y="348359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6956979" y="3501604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1" name="Straight Arrow Connector 20"/>
            <p:cNvCxnSpPr>
              <a:cxnSpLocks noChangeShapeType="1"/>
              <a:stCxn id="23" idx="0"/>
              <a:endCxn id="22" idx="3"/>
            </p:cNvCxnSpPr>
            <p:nvPr/>
          </p:nvCxnSpPr>
          <p:spPr bwMode="auto">
            <a:xfrm flipV="1">
              <a:off x="4044546" y="2228269"/>
              <a:ext cx="401593" cy="38153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4359979" y="175364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4" name="Straight Arrow Connector 23"/>
            <p:cNvCxnSpPr>
              <a:cxnSpLocks noChangeShapeType="1"/>
              <a:stCxn id="20" idx="0"/>
              <a:endCxn id="15" idx="4"/>
            </p:cNvCxnSpPr>
            <p:nvPr/>
          </p:nvCxnSpPr>
          <p:spPr bwMode="auto">
            <a:xfrm flipH="1" flipV="1">
              <a:off x="8116033" y="2308654"/>
              <a:ext cx="125713" cy="96794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6" name="Straight Arrow Connector 25"/>
            <p:cNvCxnSpPr>
              <a:cxnSpLocks noChangeShapeType="1"/>
              <a:stCxn id="23" idx="4"/>
              <a:endCxn id="18" idx="1"/>
            </p:cNvCxnSpPr>
            <p:nvPr/>
          </p:nvCxnSpPr>
          <p:spPr bwMode="auto">
            <a:xfrm>
              <a:off x="4044546" y="3165855"/>
              <a:ext cx="401593" cy="39916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662313" y="26098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9" name="Straight Arrow Connector 68"/>
            <p:cNvCxnSpPr>
              <a:cxnSpLocks noChangeShapeType="1"/>
              <a:stCxn id="68" idx="6"/>
              <a:endCxn id="23" idx="2"/>
            </p:cNvCxnSpPr>
            <p:nvPr/>
          </p:nvCxnSpPr>
          <p:spPr bwMode="auto">
            <a:xfrm>
              <a:off x="3250647" y="2887828"/>
              <a:ext cx="499732" cy="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8938179" y="243944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94" name="Straight Arrow Connector 93"/>
            <p:cNvCxnSpPr>
              <a:cxnSpLocks noChangeShapeType="1"/>
              <a:stCxn id="93" idx="3"/>
              <a:endCxn id="20" idx="7"/>
            </p:cNvCxnSpPr>
            <p:nvPr/>
          </p:nvCxnSpPr>
          <p:spPr bwMode="auto">
            <a:xfrm flipH="1">
              <a:off x="8449753" y="2914069"/>
              <a:ext cx="574586" cy="44396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7947579" y="3276599"/>
              <a:ext cx="588334" cy="55605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>
              <a:off x="5803555" y="350624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7" name="Straight Arrow Connector 106"/>
            <p:cNvCxnSpPr>
              <a:cxnSpLocks noChangeShapeType="1"/>
              <a:stCxn id="106" idx="7"/>
              <a:endCxn id="14" idx="3"/>
            </p:cNvCxnSpPr>
            <p:nvPr/>
          </p:nvCxnSpPr>
          <p:spPr bwMode="auto">
            <a:xfrm flipV="1">
              <a:off x="6332779" y="2990268"/>
              <a:ext cx="504240" cy="59741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6755299" y="2515645"/>
              <a:ext cx="558022" cy="55605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11" name="Straight Arrow Connector 110"/>
            <p:cNvCxnSpPr>
              <a:cxnSpLocks noChangeShapeType="1"/>
              <a:stCxn id="106" idx="6"/>
              <a:endCxn id="19" idx="2"/>
            </p:cNvCxnSpPr>
            <p:nvPr/>
          </p:nvCxnSpPr>
          <p:spPr bwMode="auto">
            <a:xfrm flipV="1">
              <a:off x="6423579" y="3779632"/>
              <a:ext cx="533400" cy="464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3750379" y="2609800"/>
              <a:ext cx="588334" cy="55605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5179758" y="2668046"/>
              <a:ext cx="558021" cy="55605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721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3200" dirty="0" smtClean="0"/>
              <a:t>In a connected undirected graph an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articulation point </a:t>
            </a:r>
            <a:r>
              <a:rPr lang="en-US" sz="3200" dirty="0" smtClean="0"/>
              <a:t>is a node that when removed, splits the graph into several components</a:t>
            </a:r>
          </a:p>
          <a:p>
            <a:pPr>
              <a:lnSpc>
                <a:spcPct val="110000"/>
              </a:lnSpc>
            </a:pPr>
            <a:r>
              <a:rPr lang="en-US" sz="3200" dirty="0" smtClean="0"/>
              <a:t>The blue nodes below are the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articulation points</a:t>
            </a:r>
            <a:r>
              <a:rPr lang="en-US" sz="3200" dirty="0" smtClean="0"/>
              <a:t>: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6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3200" dirty="0" smtClean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 smtClean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dirty="0" smtClean="0"/>
              <a:t>There are 6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bi-connected components</a:t>
            </a:r>
            <a:r>
              <a:rPr lang="en-US" sz="3200" dirty="0" smtClean="0"/>
              <a:t>:</a:t>
            </a:r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{5, 7}, {0, 2, 7, 9}, {1, 0, 6}, {6, 8, 11}, {4, 6, 10}, {3, 4}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Articulation Points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2892424" y="3124200"/>
            <a:ext cx="6400800" cy="2157300"/>
            <a:chOff x="2892424" y="3124200"/>
            <a:chExt cx="6400800" cy="2157300"/>
          </a:xfrm>
        </p:grpSpPr>
        <p:cxnSp>
          <p:nvCxnSpPr>
            <p:cNvPr id="63" name="Straight Arrow Connector 62"/>
            <p:cNvCxnSpPr>
              <a:cxnSpLocks noChangeShapeType="1"/>
              <a:stCxn id="52" idx="2"/>
              <a:endCxn id="54" idx="6"/>
            </p:cNvCxnSpPr>
            <p:nvPr/>
          </p:nvCxnSpPr>
          <p:spPr bwMode="auto">
            <a:xfrm flipH="1" flipV="1">
              <a:off x="4455651" y="4184523"/>
              <a:ext cx="784267" cy="5440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2" name="Straight Arrow Connector 31"/>
            <p:cNvCxnSpPr>
              <a:cxnSpLocks noChangeShapeType="1"/>
              <a:stCxn id="57" idx="7"/>
              <a:endCxn id="40" idx="3"/>
            </p:cNvCxnSpPr>
            <p:nvPr/>
          </p:nvCxnSpPr>
          <p:spPr bwMode="auto">
            <a:xfrm flipV="1">
              <a:off x="7153241" y="3567505"/>
              <a:ext cx="620311" cy="34545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3" name="Straight Arrow Connector 32"/>
            <p:cNvCxnSpPr>
              <a:cxnSpLocks noChangeShapeType="1"/>
              <a:stCxn id="57" idx="1"/>
              <a:endCxn id="41" idx="5"/>
            </p:cNvCxnSpPr>
            <p:nvPr/>
          </p:nvCxnSpPr>
          <p:spPr bwMode="auto">
            <a:xfrm flipH="1" flipV="1">
              <a:off x="6345038" y="3568483"/>
              <a:ext cx="440259" cy="34447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4" name="Straight Arrow Connector 33"/>
            <p:cNvCxnSpPr>
              <a:cxnSpLocks noChangeShapeType="1"/>
              <a:stCxn id="52" idx="6"/>
              <a:endCxn id="57" idx="2"/>
            </p:cNvCxnSpPr>
            <p:nvPr/>
          </p:nvCxnSpPr>
          <p:spPr bwMode="auto">
            <a:xfrm flipV="1">
              <a:off x="5760266" y="4096580"/>
              <a:ext cx="948828" cy="14234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5" name="Straight Arrow Connector 34"/>
            <p:cNvCxnSpPr>
              <a:cxnSpLocks noChangeShapeType="1"/>
              <a:stCxn id="41" idx="3"/>
              <a:endCxn id="52" idx="7"/>
            </p:cNvCxnSpPr>
            <p:nvPr/>
          </p:nvCxnSpPr>
          <p:spPr bwMode="auto">
            <a:xfrm flipH="1">
              <a:off x="5684063" y="3568483"/>
              <a:ext cx="273046" cy="48681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6" name="Straight Arrow Connector 35"/>
            <p:cNvCxnSpPr>
              <a:cxnSpLocks noChangeShapeType="1"/>
              <a:stCxn id="52" idx="1"/>
              <a:endCxn id="45" idx="5"/>
            </p:cNvCxnSpPr>
            <p:nvPr/>
          </p:nvCxnSpPr>
          <p:spPr bwMode="auto">
            <a:xfrm flipH="1" flipV="1">
              <a:off x="4943753" y="3568483"/>
              <a:ext cx="372367" cy="48681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7" name="Straight Arrow Connector 36"/>
            <p:cNvCxnSpPr>
              <a:cxnSpLocks noChangeShapeType="1"/>
              <a:stCxn id="57" idx="5"/>
              <a:endCxn id="53" idx="1"/>
            </p:cNvCxnSpPr>
            <p:nvPr/>
          </p:nvCxnSpPr>
          <p:spPr bwMode="auto">
            <a:xfrm>
              <a:off x="7153241" y="4280203"/>
              <a:ext cx="747986" cy="34349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8" name="Straight Arrow Connector 37"/>
            <p:cNvCxnSpPr>
              <a:cxnSpLocks noChangeShapeType="1"/>
              <a:stCxn id="52" idx="3"/>
              <a:endCxn id="42" idx="7"/>
            </p:cNvCxnSpPr>
            <p:nvPr/>
          </p:nvCxnSpPr>
          <p:spPr bwMode="auto">
            <a:xfrm flipH="1">
              <a:off x="4943753" y="4422549"/>
              <a:ext cx="372367" cy="3944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9" name="Straight Arrow Connector 38"/>
            <p:cNvCxnSpPr>
              <a:cxnSpLocks noChangeShapeType="1"/>
              <a:stCxn id="43" idx="0"/>
              <a:endCxn id="57" idx="4"/>
            </p:cNvCxnSpPr>
            <p:nvPr/>
          </p:nvCxnSpPr>
          <p:spPr bwMode="auto">
            <a:xfrm flipH="1" flipV="1">
              <a:off x="6969269" y="4356262"/>
              <a:ext cx="202197" cy="40153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7688882" y="3124200"/>
              <a:ext cx="578166" cy="51936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5876766" y="3125177"/>
              <a:ext cx="548616" cy="51936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4475481" y="4740976"/>
              <a:ext cx="548616" cy="51936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6897158" y="4757800"/>
              <a:ext cx="548616" cy="51936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4" name="Straight Arrow Connector 43"/>
            <p:cNvCxnSpPr>
              <a:cxnSpLocks noChangeShapeType="1"/>
              <a:stCxn id="54" idx="0"/>
              <a:endCxn id="45" idx="3"/>
            </p:cNvCxnSpPr>
            <p:nvPr/>
          </p:nvCxnSpPr>
          <p:spPr bwMode="auto">
            <a:xfrm flipV="1">
              <a:off x="4181343" y="3568483"/>
              <a:ext cx="374482" cy="35635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4475481" y="3125177"/>
              <a:ext cx="548616" cy="51936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6" name="Straight Arrow Connector 45"/>
            <p:cNvCxnSpPr>
              <a:cxnSpLocks noChangeShapeType="1"/>
              <a:stCxn id="53" idx="0"/>
              <a:endCxn id="40" idx="4"/>
            </p:cNvCxnSpPr>
            <p:nvPr/>
          </p:nvCxnSpPr>
          <p:spPr bwMode="auto">
            <a:xfrm flipH="1" flipV="1">
              <a:off x="7977965" y="3643564"/>
              <a:ext cx="117226" cy="90407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7" name="Straight Arrow Connector 46"/>
            <p:cNvCxnSpPr>
              <a:cxnSpLocks noChangeShapeType="1"/>
              <a:stCxn id="54" idx="4"/>
              <a:endCxn id="42" idx="1"/>
            </p:cNvCxnSpPr>
            <p:nvPr/>
          </p:nvCxnSpPr>
          <p:spPr bwMode="auto">
            <a:xfrm>
              <a:off x="4181343" y="4444205"/>
              <a:ext cx="374482" cy="37283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2892424" y="3924840"/>
              <a:ext cx="548616" cy="51936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9" name="Straight Arrow Connector 48"/>
            <p:cNvCxnSpPr>
              <a:cxnSpLocks noChangeShapeType="1"/>
              <a:stCxn id="48" idx="6"/>
              <a:endCxn id="54" idx="2"/>
            </p:cNvCxnSpPr>
            <p:nvPr/>
          </p:nvCxnSpPr>
          <p:spPr bwMode="auto">
            <a:xfrm>
              <a:off x="3441040" y="4184523"/>
              <a:ext cx="465995" cy="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8744608" y="3765726"/>
              <a:ext cx="548616" cy="51936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1" name="Straight Arrow Connector 50"/>
            <p:cNvCxnSpPr>
              <a:cxnSpLocks noChangeShapeType="1"/>
              <a:stCxn id="50" idx="3"/>
              <a:endCxn id="53" idx="7"/>
            </p:cNvCxnSpPr>
            <p:nvPr/>
          </p:nvCxnSpPr>
          <p:spPr bwMode="auto">
            <a:xfrm flipH="1">
              <a:off x="8289156" y="4209032"/>
              <a:ext cx="535796" cy="41466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5239918" y="3979242"/>
              <a:ext cx="520349" cy="51936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7820883" y="4547642"/>
              <a:ext cx="548616" cy="51936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3907035" y="3924840"/>
              <a:ext cx="548616" cy="51936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5821602" y="4762136"/>
              <a:ext cx="578166" cy="51936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6" name="Straight Arrow Connector 55"/>
            <p:cNvCxnSpPr>
              <a:cxnSpLocks noChangeShapeType="1"/>
              <a:stCxn id="55" idx="7"/>
              <a:endCxn id="57" idx="3"/>
            </p:cNvCxnSpPr>
            <p:nvPr/>
          </p:nvCxnSpPr>
          <p:spPr bwMode="auto">
            <a:xfrm flipV="1">
              <a:off x="6315098" y="4280203"/>
              <a:ext cx="470199" cy="55799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6709094" y="3836897"/>
              <a:ext cx="520350" cy="51936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8" name="Straight Arrow Connector 57"/>
            <p:cNvCxnSpPr>
              <a:cxnSpLocks noChangeShapeType="1"/>
              <a:stCxn id="55" idx="6"/>
              <a:endCxn id="43" idx="2"/>
            </p:cNvCxnSpPr>
            <p:nvPr/>
          </p:nvCxnSpPr>
          <p:spPr bwMode="auto">
            <a:xfrm flipV="1">
              <a:off x="6399768" y="5017483"/>
              <a:ext cx="497390" cy="433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2001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straightforward algorithm –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O(n * (m + n))</a:t>
            </a:r>
          </a:p>
          <a:p>
            <a:pPr lvl="1"/>
            <a:r>
              <a:rPr lang="en-US" dirty="0" smtClean="0"/>
              <a:t>Remove each node and check whether the graph stays connected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Check for graph connectivity by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DFS traversal</a:t>
            </a:r>
            <a:r>
              <a:rPr lang="en-US" dirty="0" smtClean="0"/>
              <a:t> + counting the number of visited nodes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Articulation </a:t>
            </a:r>
            <a:r>
              <a:rPr lang="en-US" dirty="0" smtClean="0"/>
              <a:t>Points – The Slow Algorithm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00054" y="2660065"/>
            <a:ext cx="10199758" cy="22929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∈ graph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nodes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temporary remove v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check for connectivity with DFS(</a:t>
            </a:r>
            <a:r>
              <a:rPr lang="en-US" sz="26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), where </a:t>
            </a:r>
            <a:r>
              <a:rPr lang="en-US" sz="26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≠ </a:t>
            </a:r>
            <a:r>
              <a:rPr lang="en-US" sz="26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the graph is not connected,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print </a:t>
            </a:r>
            <a:r>
              <a:rPr lang="en-US" sz="26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v</a:t>
            </a:r>
            <a:endParaRPr lang="en-US" sz="26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restore </a:t>
            </a:r>
            <a:r>
              <a:rPr lang="en-US" sz="26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back in the graph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74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500" dirty="0" smtClean="0"/>
              <a:t>The fast (linear) algorithm for finding articulation points is based on DFS traversal with some computations (Hopcroft, </a:t>
            </a:r>
            <a:r>
              <a:rPr lang="en-US" sz="3500" noProof="1" smtClean="0"/>
              <a:t>Tarjan</a:t>
            </a:r>
            <a:r>
              <a:rPr lang="en-US" sz="3500" dirty="0" smtClean="0"/>
              <a:t>, 1973)</a:t>
            </a:r>
          </a:p>
          <a:p>
            <a:r>
              <a:rPr lang="en-US" sz="3500" dirty="0" smtClean="0"/>
              <a:t>Run </a:t>
            </a:r>
            <a:r>
              <a:rPr lang="en-US" sz="3500" dirty="0"/>
              <a:t>a </a:t>
            </a:r>
            <a:r>
              <a:rPr lang="en-US" sz="3500" dirty="0" smtClean="0"/>
              <a:t>DFS while maintaining </a:t>
            </a:r>
            <a:r>
              <a:rPr lang="en-US" sz="3500" dirty="0"/>
              <a:t>the following </a:t>
            </a:r>
            <a:r>
              <a:rPr lang="en-US" sz="3500" dirty="0" smtClean="0"/>
              <a:t>information:</a:t>
            </a:r>
            <a:endParaRPr lang="en-US" sz="3500" dirty="0"/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depth(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 smtClean="0"/>
              <a:t> </a:t>
            </a:r>
            <a:r>
              <a:rPr lang="en-US" dirty="0"/>
              <a:t>of each vertex in the </a:t>
            </a:r>
            <a:r>
              <a:rPr lang="en-US" dirty="0" smtClean="0"/>
              <a:t>DFS </a:t>
            </a:r>
            <a:r>
              <a:rPr lang="en-US" dirty="0"/>
              <a:t>tree (once it gets visited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 each vertex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 smtClean="0"/>
              <a:t>, the lowest depth of neighbors of all descendants of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 smtClean="0"/>
              <a:t> in the DFS tree, called the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lowpoint(</a:t>
            </a:r>
            <a:r>
              <a:rPr lang="en-US" i="1" noProof="1" smtClean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US" sz="3500" dirty="0" smtClean="0"/>
              <a:t>A non-root </a:t>
            </a:r>
            <a:r>
              <a:rPr lang="en-US" sz="3500" dirty="0"/>
              <a:t>vertex </a:t>
            </a:r>
            <a:r>
              <a:rPr lang="en-US" sz="3500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sz="3500" dirty="0"/>
              <a:t> is </a:t>
            </a:r>
            <a:r>
              <a:rPr lang="en-US" sz="3500" dirty="0" smtClean="0"/>
              <a:t>an articulation point </a:t>
            </a:r>
            <a:r>
              <a:rPr lang="en-US" sz="3500" dirty="0"/>
              <a:t>if there is a child </a:t>
            </a:r>
            <a:r>
              <a:rPr lang="en-US" sz="3500" i="1" dirty="0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en-US" sz="3500" dirty="0"/>
              <a:t> of </a:t>
            </a:r>
            <a:r>
              <a:rPr lang="en-US" sz="3500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sz="3500" dirty="0"/>
              <a:t> such that </a:t>
            </a:r>
            <a:r>
              <a:rPr lang="en-US" sz="3500" noProof="1" smtClean="0">
                <a:solidFill>
                  <a:schemeClr val="tx2">
                    <a:lumMod val="75000"/>
                  </a:schemeClr>
                </a:solidFill>
              </a:rPr>
              <a:t>lowpoint(</a:t>
            </a:r>
            <a:r>
              <a:rPr lang="en-US" sz="3500" i="1" noProof="1" smtClean="0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en-US" sz="3500" noProof="1" smtClean="0">
                <a:solidFill>
                  <a:schemeClr val="tx2">
                    <a:lumMod val="75000"/>
                  </a:schemeClr>
                </a:solidFill>
              </a:rPr>
              <a:t>) ≥ depth(</a:t>
            </a:r>
            <a:r>
              <a:rPr lang="en-US" sz="3500" i="1" noProof="1" smtClean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sz="3500" noProof="1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US" sz="3500" dirty="0"/>
              <a:t>The root vertex </a:t>
            </a:r>
            <a:r>
              <a:rPr lang="en-US" sz="3500" dirty="0" smtClean="0"/>
              <a:t>is an articulation point if </a:t>
            </a:r>
            <a:r>
              <a:rPr lang="en-US" sz="3500" dirty="0"/>
              <a:t>it has at least two children</a:t>
            </a:r>
            <a:endParaRPr lang="en-US" sz="35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Articulation </a:t>
            </a:r>
            <a:r>
              <a:rPr lang="en-US" dirty="0" smtClean="0"/>
              <a:t>Points – The Fast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8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Articulation </a:t>
            </a:r>
            <a:r>
              <a:rPr lang="en-US" dirty="0" smtClean="0"/>
              <a:t>Points – Fast Algorithm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79412" y="990600"/>
            <a:ext cx="11412242" cy="55769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FindArticulationPoints(node, d)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visited[node] = true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depth[node] = d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lowpoint[node] = d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childCount = 0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isArticulation = false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each childNode in childNodes[node]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not visited[childNode]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parent[childNode] = node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FindArticulationPoints(childNode, d + 1)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childCount = childCount + 1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lowpoint[childNode] &gt;= depth[node]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isArticulation = true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lowpoint[node] = Min(lowpoint[node], lowpoint[childNode])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 if childNode &lt;&gt; parent[node]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lowpoint[node] = Min(lowpoint[node], depth[childNode])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(parent[node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]&lt;&gt;null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isArticulation) 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(parent[node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]==null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childCount &gt; 1)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print node as articulation point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49321" y="1107744"/>
            <a:ext cx="352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complexity: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O(N + M)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45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599296"/>
            <a:ext cx="10363200" cy="820600"/>
          </a:xfrm>
        </p:spPr>
        <p:txBody>
          <a:bodyPr/>
          <a:lstStyle/>
          <a:p>
            <a:r>
              <a:rPr lang="en-US" dirty="0"/>
              <a:t>Finding the Articulation Points</a:t>
            </a:r>
          </a:p>
        </p:txBody>
      </p:sp>
      <p:sp>
        <p:nvSpPr>
          <p:cNvPr id="105" name="Text Placeholder 104"/>
          <p:cNvSpPr>
            <a:spLocks noGrp="1"/>
          </p:cNvSpPr>
          <p:nvPr>
            <p:ph type="body" idx="1"/>
          </p:nvPr>
        </p:nvSpPr>
        <p:spPr>
          <a:xfrm>
            <a:off x="912813" y="5526368"/>
            <a:ext cx="103632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2662313" y="1752600"/>
            <a:ext cx="6864200" cy="2309700"/>
            <a:chOff x="2662313" y="1752600"/>
            <a:chExt cx="6864200" cy="2309700"/>
          </a:xfrm>
        </p:grpSpPr>
        <p:cxnSp>
          <p:nvCxnSpPr>
            <p:cNvPr id="117" name="Straight Arrow Connector 116"/>
            <p:cNvCxnSpPr>
              <a:cxnSpLocks noChangeShapeType="1"/>
              <a:stCxn id="17" idx="2"/>
              <a:endCxn id="23" idx="6"/>
            </p:cNvCxnSpPr>
            <p:nvPr/>
          </p:nvCxnSpPr>
          <p:spPr bwMode="auto">
            <a:xfrm flipH="1" flipV="1">
              <a:off x="4338713" y="2887828"/>
              <a:ext cx="841045" cy="582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" name="Straight Arrow Connector 2"/>
            <p:cNvCxnSpPr>
              <a:cxnSpLocks noChangeShapeType="1"/>
              <a:stCxn id="14" idx="7"/>
              <a:endCxn id="15" idx="3"/>
            </p:cNvCxnSpPr>
            <p:nvPr/>
          </p:nvCxnSpPr>
          <p:spPr bwMode="auto">
            <a:xfrm flipV="1">
              <a:off x="7231601" y="2227222"/>
              <a:ext cx="665220" cy="36985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" name="Straight Arrow Connector 4"/>
            <p:cNvCxnSpPr>
              <a:cxnSpLocks noChangeShapeType="1"/>
              <a:stCxn id="14" idx="1"/>
              <a:endCxn id="16" idx="5"/>
            </p:cNvCxnSpPr>
            <p:nvPr/>
          </p:nvCxnSpPr>
          <p:spPr bwMode="auto">
            <a:xfrm flipH="1" flipV="1">
              <a:off x="6364887" y="2228269"/>
              <a:ext cx="472132" cy="3688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" name="Straight Arrow Connector 5"/>
            <p:cNvCxnSpPr>
              <a:cxnSpLocks noChangeShapeType="1"/>
              <a:stCxn id="17" idx="6"/>
              <a:endCxn id="14" idx="2"/>
            </p:cNvCxnSpPr>
            <p:nvPr/>
          </p:nvCxnSpPr>
          <p:spPr bwMode="auto">
            <a:xfrm flipV="1">
              <a:off x="5737779" y="2793673"/>
              <a:ext cx="1017520" cy="152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" name="Straight Arrow Connector 6"/>
            <p:cNvCxnSpPr>
              <a:cxnSpLocks noChangeShapeType="1"/>
              <a:stCxn id="16" idx="3"/>
              <a:endCxn id="17" idx="7"/>
            </p:cNvCxnSpPr>
            <p:nvPr/>
          </p:nvCxnSpPr>
          <p:spPr bwMode="auto">
            <a:xfrm flipH="1">
              <a:off x="5656059" y="2228269"/>
              <a:ext cx="292814" cy="5212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9" name="Straight Arrow Connector 8"/>
            <p:cNvCxnSpPr>
              <a:cxnSpLocks noChangeShapeType="1"/>
              <a:stCxn id="17" idx="1"/>
              <a:endCxn id="22" idx="5"/>
            </p:cNvCxnSpPr>
            <p:nvPr/>
          </p:nvCxnSpPr>
          <p:spPr bwMode="auto">
            <a:xfrm flipH="1" flipV="1">
              <a:off x="4862153" y="2228269"/>
              <a:ext cx="399325" cy="5212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" name="Straight Arrow Connector 9"/>
            <p:cNvCxnSpPr>
              <a:cxnSpLocks noChangeShapeType="1"/>
              <a:stCxn id="14" idx="5"/>
              <a:endCxn id="20" idx="1"/>
            </p:cNvCxnSpPr>
            <p:nvPr/>
          </p:nvCxnSpPr>
          <p:spPr bwMode="auto">
            <a:xfrm>
              <a:off x="7231601" y="2990268"/>
              <a:ext cx="802138" cy="36776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17" idx="3"/>
              <a:endCxn id="18" idx="7"/>
            </p:cNvCxnSpPr>
            <p:nvPr/>
          </p:nvCxnSpPr>
          <p:spPr bwMode="auto">
            <a:xfrm flipH="1">
              <a:off x="4862153" y="3142669"/>
              <a:ext cx="399325" cy="42235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19" idx="0"/>
              <a:endCxn id="14" idx="4"/>
            </p:cNvCxnSpPr>
            <p:nvPr/>
          </p:nvCxnSpPr>
          <p:spPr bwMode="auto">
            <a:xfrm flipH="1" flipV="1">
              <a:off x="7034310" y="3071700"/>
              <a:ext cx="216836" cy="42990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7806021" y="17526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862713" y="175364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359979" y="348359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6956979" y="3501604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1" name="Straight Arrow Connector 20"/>
            <p:cNvCxnSpPr>
              <a:cxnSpLocks noChangeShapeType="1"/>
              <a:stCxn id="23" idx="0"/>
              <a:endCxn id="22" idx="3"/>
            </p:cNvCxnSpPr>
            <p:nvPr/>
          </p:nvCxnSpPr>
          <p:spPr bwMode="auto">
            <a:xfrm flipV="1">
              <a:off x="4044546" y="2228269"/>
              <a:ext cx="401593" cy="38153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4359979" y="175364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4" name="Straight Arrow Connector 23"/>
            <p:cNvCxnSpPr>
              <a:cxnSpLocks noChangeShapeType="1"/>
              <a:stCxn id="20" idx="0"/>
              <a:endCxn id="15" idx="4"/>
            </p:cNvCxnSpPr>
            <p:nvPr/>
          </p:nvCxnSpPr>
          <p:spPr bwMode="auto">
            <a:xfrm flipH="1" flipV="1">
              <a:off x="8116033" y="2308654"/>
              <a:ext cx="125713" cy="96794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6" name="Straight Arrow Connector 25"/>
            <p:cNvCxnSpPr>
              <a:cxnSpLocks noChangeShapeType="1"/>
              <a:stCxn id="23" idx="4"/>
              <a:endCxn id="18" idx="1"/>
            </p:cNvCxnSpPr>
            <p:nvPr/>
          </p:nvCxnSpPr>
          <p:spPr bwMode="auto">
            <a:xfrm>
              <a:off x="4044546" y="3165855"/>
              <a:ext cx="401593" cy="39916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662313" y="26098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9" name="Straight Arrow Connector 68"/>
            <p:cNvCxnSpPr>
              <a:cxnSpLocks noChangeShapeType="1"/>
              <a:stCxn id="68" idx="6"/>
              <a:endCxn id="23" idx="2"/>
            </p:cNvCxnSpPr>
            <p:nvPr/>
          </p:nvCxnSpPr>
          <p:spPr bwMode="auto">
            <a:xfrm>
              <a:off x="3250647" y="2887828"/>
              <a:ext cx="499732" cy="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8938179" y="243944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94" name="Straight Arrow Connector 93"/>
            <p:cNvCxnSpPr>
              <a:cxnSpLocks noChangeShapeType="1"/>
              <a:stCxn id="93" idx="3"/>
              <a:endCxn id="20" idx="7"/>
            </p:cNvCxnSpPr>
            <p:nvPr/>
          </p:nvCxnSpPr>
          <p:spPr bwMode="auto">
            <a:xfrm flipH="1">
              <a:off x="8449753" y="2914069"/>
              <a:ext cx="574586" cy="44396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7947579" y="3276599"/>
              <a:ext cx="588334" cy="55605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>
              <a:off x="5803555" y="350624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7" name="Straight Arrow Connector 106"/>
            <p:cNvCxnSpPr>
              <a:cxnSpLocks noChangeShapeType="1"/>
              <a:stCxn id="106" idx="7"/>
              <a:endCxn id="14" idx="3"/>
            </p:cNvCxnSpPr>
            <p:nvPr/>
          </p:nvCxnSpPr>
          <p:spPr bwMode="auto">
            <a:xfrm flipV="1">
              <a:off x="6332779" y="2990268"/>
              <a:ext cx="504240" cy="59741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6755299" y="2515645"/>
              <a:ext cx="558022" cy="55605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11" name="Straight Arrow Connector 110"/>
            <p:cNvCxnSpPr>
              <a:cxnSpLocks noChangeShapeType="1"/>
              <a:stCxn id="106" idx="6"/>
              <a:endCxn id="19" idx="2"/>
            </p:cNvCxnSpPr>
            <p:nvPr/>
          </p:nvCxnSpPr>
          <p:spPr bwMode="auto">
            <a:xfrm flipV="1">
              <a:off x="6423579" y="3779632"/>
              <a:ext cx="533400" cy="464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3750379" y="2609800"/>
              <a:ext cx="588334" cy="55605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5179758" y="2668046"/>
              <a:ext cx="558021" cy="55605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979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76800"/>
            <a:ext cx="10363200" cy="820600"/>
          </a:xfrm>
        </p:spPr>
        <p:txBody>
          <a:bodyPr/>
          <a:lstStyle/>
          <a:p>
            <a:r>
              <a:rPr lang="en-US" dirty="0" smtClean="0"/>
              <a:t>Max 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Finding the Maximum Network Flow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1440357" y="1531140"/>
            <a:ext cx="9308112" cy="2812260"/>
            <a:chOff x="1440357" y="1531140"/>
            <a:chExt cx="9308112" cy="2812260"/>
          </a:xfrm>
        </p:grpSpPr>
        <p:cxnSp>
          <p:nvCxnSpPr>
            <p:cNvPr id="5" name="Straight Arrow Connector 4"/>
            <p:cNvCxnSpPr>
              <a:cxnSpLocks noChangeShapeType="1"/>
              <a:stCxn id="16" idx="7"/>
              <a:endCxn id="17" idx="3"/>
            </p:cNvCxnSpPr>
            <p:nvPr/>
          </p:nvCxnSpPr>
          <p:spPr bwMode="auto">
            <a:xfrm flipV="1">
              <a:off x="6750253" y="2308252"/>
              <a:ext cx="836167" cy="46746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" name="Straight Arrow Connector 5"/>
            <p:cNvCxnSpPr>
              <a:cxnSpLocks noChangeShapeType="1"/>
              <a:stCxn id="18" idx="6"/>
              <a:endCxn id="17" idx="2"/>
            </p:cNvCxnSpPr>
            <p:nvPr/>
          </p:nvCxnSpPr>
          <p:spPr bwMode="auto">
            <a:xfrm>
              <a:off x="5736745" y="1891505"/>
              <a:ext cx="1741248" cy="181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" name="Straight Arrow Connector 6"/>
            <p:cNvCxnSpPr>
              <a:cxnSpLocks noChangeShapeType="1"/>
              <a:stCxn id="16" idx="1"/>
              <a:endCxn id="18" idx="5"/>
            </p:cNvCxnSpPr>
            <p:nvPr/>
          </p:nvCxnSpPr>
          <p:spPr bwMode="auto">
            <a:xfrm flipH="1" flipV="1">
              <a:off x="5633858" y="2126266"/>
              <a:ext cx="603122" cy="6494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8" name="Straight Arrow Connector 7"/>
            <p:cNvCxnSpPr>
              <a:cxnSpLocks noChangeShapeType="1"/>
              <a:stCxn id="19" idx="6"/>
              <a:endCxn id="16" idx="2"/>
            </p:cNvCxnSpPr>
            <p:nvPr/>
          </p:nvCxnSpPr>
          <p:spPr bwMode="auto">
            <a:xfrm>
              <a:off x="4834911" y="2983422"/>
              <a:ext cx="1295766" cy="270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9" name="Straight Arrow Connector 8"/>
            <p:cNvCxnSpPr>
              <a:cxnSpLocks noChangeShapeType="1"/>
              <a:stCxn id="18" idx="3"/>
              <a:endCxn id="19" idx="7"/>
            </p:cNvCxnSpPr>
            <p:nvPr/>
          </p:nvCxnSpPr>
          <p:spPr bwMode="auto">
            <a:xfrm flipH="1">
              <a:off x="4737327" y="2126266"/>
              <a:ext cx="399755" cy="62239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" name="Straight Arrow Connector 9"/>
            <p:cNvCxnSpPr>
              <a:cxnSpLocks noChangeShapeType="1"/>
              <a:stCxn id="24" idx="6"/>
              <a:endCxn id="18" idx="2"/>
            </p:cNvCxnSpPr>
            <p:nvPr/>
          </p:nvCxnSpPr>
          <p:spPr bwMode="auto">
            <a:xfrm flipV="1">
              <a:off x="3474280" y="1891505"/>
              <a:ext cx="1559915" cy="181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19" idx="1"/>
              <a:endCxn id="24" idx="5"/>
            </p:cNvCxnSpPr>
            <p:nvPr/>
          </p:nvCxnSpPr>
          <p:spPr bwMode="auto">
            <a:xfrm flipH="1" flipV="1">
              <a:off x="3371393" y="2308252"/>
              <a:ext cx="894750" cy="4404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16" idx="5"/>
              <a:endCxn id="22" idx="1"/>
            </p:cNvCxnSpPr>
            <p:nvPr/>
          </p:nvCxnSpPr>
          <p:spPr bwMode="auto">
            <a:xfrm>
              <a:off x="6750253" y="3245236"/>
              <a:ext cx="786671" cy="4404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21" idx="2"/>
              <a:endCxn id="20" idx="6"/>
            </p:cNvCxnSpPr>
            <p:nvPr/>
          </p:nvCxnSpPr>
          <p:spPr bwMode="auto">
            <a:xfrm flipH="1" flipV="1">
              <a:off x="3742994" y="3978803"/>
              <a:ext cx="1489317" cy="3259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9" idx="3"/>
              <a:endCxn id="20" idx="7"/>
            </p:cNvCxnSpPr>
            <p:nvPr/>
          </p:nvCxnSpPr>
          <p:spPr bwMode="auto">
            <a:xfrm flipH="1">
              <a:off x="3640107" y="3218182"/>
              <a:ext cx="626036" cy="525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21" idx="7"/>
              <a:endCxn id="16" idx="3"/>
            </p:cNvCxnSpPr>
            <p:nvPr/>
          </p:nvCxnSpPr>
          <p:spPr bwMode="auto">
            <a:xfrm flipV="1">
              <a:off x="5831975" y="3245236"/>
              <a:ext cx="405005" cy="531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6130677" y="2678472"/>
              <a:ext cx="725879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7477993" y="1741489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5034195" y="1559502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4168559" y="2651419"/>
              <a:ext cx="666353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3040443" y="3646800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5232311" y="3679395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7434038" y="3588402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3" name="Straight Arrow Connector 22"/>
            <p:cNvCxnSpPr>
              <a:cxnSpLocks noChangeShapeType="1"/>
              <a:stCxn id="25" idx="7"/>
              <a:endCxn id="24" idx="3"/>
            </p:cNvCxnSpPr>
            <p:nvPr/>
          </p:nvCxnSpPr>
          <p:spPr bwMode="auto">
            <a:xfrm flipV="1">
              <a:off x="2364369" y="2308252"/>
              <a:ext cx="510247" cy="49586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2771730" y="174148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1764706" y="2706873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6" name="Straight Arrow Connector 25"/>
            <p:cNvCxnSpPr>
              <a:cxnSpLocks noChangeShapeType="1"/>
              <a:stCxn id="22" idx="0"/>
              <a:endCxn id="17" idx="4"/>
            </p:cNvCxnSpPr>
            <p:nvPr/>
          </p:nvCxnSpPr>
          <p:spPr bwMode="auto">
            <a:xfrm flipV="1">
              <a:off x="7785313" y="2405493"/>
              <a:ext cx="62876" cy="118291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7" name="Straight Arrow Connector 26"/>
            <p:cNvCxnSpPr>
              <a:cxnSpLocks noChangeShapeType="1"/>
              <a:stCxn id="22" idx="2"/>
              <a:endCxn id="21" idx="6"/>
            </p:cNvCxnSpPr>
            <p:nvPr/>
          </p:nvCxnSpPr>
          <p:spPr bwMode="auto">
            <a:xfrm flipH="1">
              <a:off x="5934862" y="3920405"/>
              <a:ext cx="1499176" cy="9099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8" name="Straight Arrow Connector 27"/>
            <p:cNvCxnSpPr>
              <a:cxnSpLocks noChangeShapeType="1"/>
              <a:stCxn id="25" idx="5"/>
              <a:endCxn id="20" idx="1"/>
            </p:cNvCxnSpPr>
            <p:nvPr/>
          </p:nvCxnSpPr>
          <p:spPr bwMode="auto">
            <a:xfrm>
              <a:off x="2364369" y="3273637"/>
              <a:ext cx="778961" cy="47040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2178858" y="2129800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96732" y="3078022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22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81096" y="1531140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90228" y="2142289"/>
              <a:ext cx="340158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62141" y="2589940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33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08597" y="1531140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25165" y="2158586"/>
              <a:ext cx="340158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815594" y="2766660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26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020233" y="3044485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63727" y="3546302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04018" y="3550030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79517" y="3169015"/>
              <a:ext cx="340158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647629" y="3045427"/>
              <a:ext cx="340158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08735" y="2070196"/>
              <a:ext cx="340158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93696" y="2087779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8771175" y="2581018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5" name="Straight Arrow Connector 44"/>
            <p:cNvCxnSpPr>
              <a:cxnSpLocks noChangeShapeType="1"/>
              <a:stCxn id="44" idx="1"/>
              <a:endCxn id="17" idx="5"/>
            </p:cNvCxnSpPr>
            <p:nvPr/>
          </p:nvCxnSpPr>
          <p:spPr bwMode="auto">
            <a:xfrm flipH="1" flipV="1">
              <a:off x="8109958" y="2308252"/>
              <a:ext cx="769645" cy="37000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6" name="Straight Arrow Connector 45"/>
            <p:cNvCxnSpPr>
              <a:cxnSpLocks noChangeShapeType="1"/>
              <a:stCxn id="44" idx="3"/>
              <a:endCxn id="22" idx="7"/>
            </p:cNvCxnSpPr>
            <p:nvPr/>
          </p:nvCxnSpPr>
          <p:spPr bwMode="auto">
            <a:xfrm flipH="1">
              <a:off x="8033701" y="3147781"/>
              <a:ext cx="845902" cy="53786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8390905" y="2062382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71124" y="3323948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23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40357" y="2457368"/>
              <a:ext cx="3481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tx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en-US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10008076" y="1832482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0008076" y="3380613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2" name="Straight Arrow Connector 51"/>
            <p:cNvCxnSpPr>
              <a:cxnSpLocks noChangeShapeType="1"/>
              <a:stCxn id="50" idx="4"/>
              <a:endCxn id="51" idx="0"/>
            </p:cNvCxnSpPr>
            <p:nvPr/>
          </p:nvCxnSpPr>
          <p:spPr bwMode="auto">
            <a:xfrm>
              <a:off x="10378273" y="2496486"/>
              <a:ext cx="0" cy="88412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0402332" y="2714050"/>
              <a:ext cx="340158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393408" y="2182504"/>
              <a:ext cx="3273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 smtClean="0">
                  <a:solidFill>
                    <a:schemeClr val="tx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  <a:endParaRPr lang="en-US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231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Weighted directed / undirected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graph</a:t>
            </a:r>
          </a:p>
          <a:p>
            <a:pPr lvl="1"/>
            <a:r>
              <a:rPr lang="en-US" dirty="0" smtClean="0"/>
              <a:t>With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capacities</a:t>
            </a:r>
            <a:r>
              <a:rPr lang="en-US" dirty="0" smtClean="0"/>
              <a:t> assigned to the edges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v)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Goal: compute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maximum flow </a:t>
            </a:r>
            <a:r>
              <a:rPr lang="en-US" dirty="0" smtClean="0"/>
              <a:t>from node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 smtClean="0"/>
              <a:t> to node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</a:t>
            </a:r>
          </a:p>
          <a:p>
            <a:r>
              <a:rPr lang="en-US" dirty="0" smtClean="0"/>
              <a:t>Each edge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{u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v} </a:t>
            </a:r>
            <a:r>
              <a:rPr lang="en-US" dirty="0" smtClean="0"/>
              <a:t>holds certain flow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flow(u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v)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flow(u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)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≤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r>
              <a:rPr lang="en-US" dirty="0" smtClean="0"/>
              <a:t>For each node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input flow == output flow</a:t>
            </a:r>
          </a:p>
          <a:p>
            <a:r>
              <a:rPr lang="en-US" dirty="0" smtClean="0"/>
              <a:t>Max flow ==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sum(flow(s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v)) </a:t>
            </a:r>
            <a:r>
              <a:rPr lang="en-US" dirty="0" smtClean="0"/>
              <a:t>==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sum(flow(u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t))</a:t>
            </a:r>
          </a:p>
          <a:p>
            <a:pPr lvl="1"/>
            <a:r>
              <a:rPr lang="en-US" dirty="0" smtClean="0"/>
              <a:t>Total output flow from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 smtClean="0"/>
              <a:t> == total input from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</a:t>
            </a:r>
            <a:r>
              <a:rPr lang="en-US" dirty="0" smtClean="0"/>
              <a:t>Flow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8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from zero flow: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flow(u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)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for each edge</a:t>
            </a:r>
          </a:p>
          <a:p>
            <a:r>
              <a:rPr lang="en-US" dirty="0" smtClean="0"/>
              <a:t>While possible:</a:t>
            </a:r>
          </a:p>
          <a:p>
            <a:pPr lvl="1"/>
            <a:r>
              <a:rPr lang="en-US" dirty="0" smtClean="0"/>
              <a:t>Find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augmenting path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such that</a:t>
            </a:r>
          </a:p>
          <a:p>
            <a:pPr lvl="2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 smtClean="0"/>
              <a:t> is a valid path in the graph 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</a:t>
            </a:r>
          </a:p>
          <a:p>
            <a:pPr lvl="2"/>
            <a:r>
              <a:rPr lang="en-US" dirty="0" smtClean="0"/>
              <a:t>For </a:t>
            </a:r>
            <a:r>
              <a:rPr lang="en-US" dirty="0"/>
              <a:t>each edge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{u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v} </a:t>
            </a:r>
            <a:r>
              <a:rPr lang="en-US" dirty="0"/>
              <a:t>∈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flow(u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v) &lt;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dirty="0"/>
              <a:t>For each edge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{u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v} </a:t>
            </a:r>
            <a:r>
              <a:rPr lang="en-US" dirty="0"/>
              <a:t>∈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flow(u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v) &lt;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 smtClean="0"/>
              <a:t>Augment the flow through this path to the maximum possible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Ford-Fulkerson Max-Flow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2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from empty flows through all </a:t>
            </a:r>
            <a:r>
              <a:rPr lang="en-US" dirty="0"/>
              <a:t>e</a:t>
            </a:r>
            <a:r>
              <a:rPr lang="en-US" dirty="0" smtClean="0"/>
              <a:t>dges</a:t>
            </a:r>
          </a:p>
          <a:p>
            <a:r>
              <a:rPr lang="en-US" dirty="0" smtClean="0"/>
              <a:t>Find an </a:t>
            </a:r>
            <a:r>
              <a:rPr lang="en-US" dirty="0"/>
              <a:t>augmenting path: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6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9</a:t>
            </a:r>
            <a:r>
              <a:rPr lang="en-US" dirty="0" smtClean="0"/>
              <a:t> (increment </a:t>
            </a:r>
            <a:r>
              <a:rPr lang="en-US" dirty="0"/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17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Flow – Step #1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1507587" y="3231191"/>
            <a:ext cx="8382037" cy="2839155"/>
            <a:chOff x="1507587" y="3231191"/>
            <a:chExt cx="8382037" cy="2839155"/>
          </a:xfrm>
        </p:grpSpPr>
        <p:cxnSp>
          <p:nvCxnSpPr>
            <p:cNvPr id="6" name="Straight Arrow Connector 5"/>
            <p:cNvCxnSpPr>
              <a:cxnSpLocks noChangeShapeType="1"/>
              <a:stCxn id="17" idx="7"/>
              <a:endCxn id="18" idx="3"/>
            </p:cNvCxnSpPr>
            <p:nvPr/>
          </p:nvCxnSpPr>
          <p:spPr bwMode="auto">
            <a:xfrm flipV="1">
              <a:off x="6858427" y="4035198"/>
              <a:ext cx="836167" cy="46746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" name="Straight Arrow Connector 6"/>
            <p:cNvCxnSpPr>
              <a:cxnSpLocks noChangeShapeType="1"/>
              <a:stCxn id="19" idx="6"/>
              <a:endCxn id="18" idx="2"/>
            </p:cNvCxnSpPr>
            <p:nvPr/>
          </p:nvCxnSpPr>
          <p:spPr bwMode="auto">
            <a:xfrm>
              <a:off x="5844919" y="3618451"/>
              <a:ext cx="1741248" cy="181986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8" name="Straight Arrow Connector 7"/>
            <p:cNvCxnSpPr>
              <a:cxnSpLocks noChangeShapeType="1"/>
              <a:stCxn id="17" idx="1"/>
              <a:endCxn id="19" idx="5"/>
            </p:cNvCxnSpPr>
            <p:nvPr/>
          </p:nvCxnSpPr>
          <p:spPr bwMode="auto">
            <a:xfrm flipH="1" flipV="1">
              <a:off x="5742032" y="3853212"/>
              <a:ext cx="603122" cy="6494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9" name="Straight Arrow Connector 8"/>
            <p:cNvCxnSpPr>
              <a:cxnSpLocks noChangeShapeType="1"/>
              <a:stCxn id="20" idx="6"/>
              <a:endCxn id="17" idx="2"/>
            </p:cNvCxnSpPr>
            <p:nvPr/>
          </p:nvCxnSpPr>
          <p:spPr bwMode="auto">
            <a:xfrm>
              <a:off x="4943085" y="4710368"/>
              <a:ext cx="1295766" cy="270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" name="Straight Arrow Connector 9"/>
            <p:cNvCxnSpPr>
              <a:cxnSpLocks noChangeShapeType="1"/>
              <a:stCxn id="19" idx="3"/>
              <a:endCxn id="20" idx="7"/>
            </p:cNvCxnSpPr>
            <p:nvPr/>
          </p:nvCxnSpPr>
          <p:spPr bwMode="auto">
            <a:xfrm flipH="1">
              <a:off x="4845500" y="3853212"/>
              <a:ext cx="399755" cy="62239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25" idx="6"/>
              <a:endCxn id="19" idx="2"/>
            </p:cNvCxnSpPr>
            <p:nvPr/>
          </p:nvCxnSpPr>
          <p:spPr bwMode="auto">
            <a:xfrm flipV="1">
              <a:off x="3582454" y="3618451"/>
              <a:ext cx="1559915" cy="181986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20" idx="1"/>
              <a:endCxn id="25" idx="5"/>
            </p:cNvCxnSpPr>
            <p:nvPr/>
          </p:nvCxnSpPr>
          <p:spPr bwMode="auto">
            <a:xfrm flipH="1" flipV="1">
              <a:off x="3479567" y="4035198"/>
              <a:ext cx="894750" cy="4404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17" idx="5"/>
              <a:endCxn id="23" idx="1"/>
            </p:cNvCxnSpPr>
            <p:nvPr/>
          </p:nvCxnSpPr>
          <p:spPr bwMode="auto">
            <a:xfrm>
              <a:off x="6858427" y="4972182"/>
              <a:ext cx="786671" cy="4404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22" idx="2"/>
              <a:endCxn id="21" idx="6"/>
            </p:cNvCxnSpPr>
            <p:nvPr/>
          </p:nvCxnSpPr>
          <p:spPr bwMode="auto">
            <a:xfrm flipH="1" flipV="1">
              <a:off x="3851168" y="5705749"/>
              <a:ext cx="1489317" cy="3259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20" idx="3"/>
              <a:endCxn id="21" idx="7"/>
            </p:cNvCxnSpPr>
            <p:nvPr/>
          </p:nvCxnSpPr>
          <p:spPr bwMode="auto">
            <a:xfrm flipH="1">
              <a:off x="3748281" y="4945128"/>
              <a:ext cx="626036" cy="525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stCxn id="22" idx="7"/>
              <a:endCxn id="17" idx="3"/>
            </p:cNvCxnSpPr>
            <p:nvPr/>
          </p:nvCxnSpPr>
          <p:spPr bwMode="auto">
            <a:xfrm flipV="1">
              <a:off x="5940149" y="4972182"/>
              <a:ext cx="405005" cy="531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6238851" y="4405418"/>
              <a:ext cx="725879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7586167" y="3468435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5142369" y="328644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4276733" y="4378365"/>
              <a:ext cx="666353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3148617" y="5373746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5340485" y="5406341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7542212" y="531534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4" name="Straight Arrow Connector 23"/>
            <p:cNvCxnSpPr>
              <a:cxnSpLocks noChangeShapeType="1"/>
              <a:stCxn id="26" idx="7"/>
              <a:endCxn id="25" idx="3"/>
            </p:cNvCxnSpPr>
            <p:nvPr/>
          </p:nvCxnSpPr>
          <p:spPr bwMode="auto">
            <a:xfrm flipV="1">
              <a:off x="2472543" y="4035198"/>
              <a:ext cx="510247" cy="495862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2879904" y="3468434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1872880" y="4433819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7" name="Straight Arrow Connector 26"/>
            <p:cNvCxnSpPr>
              <a:cxnSpLocks noChangeShapeType="1"/>
              <a:stCxn id="23" idx="0"/>
              <a:endCxn id="18" idx="4"/>
            </p:cNvCxnSpPr>
            <p:nvPr/>
          </p:nvCxnSpPr>
          <p:spPr bwMode="auto">
            <a:xfrm flipV="1">
              <a:off x="7893487" y="4132439"/>
              <a:ext cx="62876" cy="1182910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8" name="Straight Arrow Connector 27"/>
            <p:cNvCxnSpPr>
              <a:cxnSpLocks noChangeShapeType="1"/>
              <a:stCxn id="23" idx="2"/>
              <a:endCxn id="22" idx="6"/>
            </p:cNvCxnSpPr>
            <p:nvPr/>
          </p:nvCxnSpPr>
          <p:spPr bwMode="auto">
            <a:xfrm flipH="1">
              <a:off x="6043036" y="5647351"/>
              <a:ext cx="1499176" cy="9099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9" name="Straight Arrow Connector 28"/>
            <p:cNvCxnSpPr>
              <a:cxnSpLocks noChangeShapeType="1"/>
              <a:stCxn id="26" idx="5"/>
              <a:endCxn id="21" idx="1"/>
            </p:cNvCxnSpPr>
            <p:nvPr/>
          </p:nvCxnSpPr>
          <p:spPr bwMode="auto">
            <a:xfrm>
              <a:off x="2472543" y="5000583"/>
              <a:ext cx="778961" cy="47040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2116934" y="391599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0/30</a:t>
              </a:r>
              <a:endParaRPr lang="en-US" sz="2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92708" y="483226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0/22</a:t>
              </a:r>
              <a:endParaRPr lang="en-US" sz="2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37012" y="3257490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0/17</a:t>
              </a:r>
              <a:endParaRPr lang="en-US" sz="2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08412" y="3841939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0/6</a:t>
              </a:r>
              <a:endParaRPr lang="en-US" sz="2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68430" y="431688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0/33</a:t>
              </a:r>
              <a:endParaRPr lang="en-US" sz="2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99212" y="3231191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0/20</a:t>
              </a:r>
              <a:endParaRPr lang="en-US" sz="2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24155" y="392647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0/6</a:t>
              </a:r>
              <a:endParaRPr lang="en-US" sz="2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964712" y="4466310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0/26</a:t>
              </a:r>
              <a:endParaRPr lang="en-US" sz="2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63404" y="4771431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0/20</a:t>
              </a:r>
              <a:endParaRPr lang="en-US" sz="2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41812" y="5314192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0/14</a:t>
              </a:r>
              <a:endParaRPr lang="en-US" sz="2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12192" y="527697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0/15</a:t>
              </a:r>
              <a:endParaRPr lang="en-US" sz="2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637212" y="4933890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0/9</a:t>
              </a:r>
              <a:endParaRPr lang="en-US" sz="2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20756" y="481674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0/3</a:t>
              </a:r>
              <a:endParaRPr lang="en-US" sz="2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70412" y="3797142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0/5</a:t>
              </a:r>
              <a:endParaRPr lang="en-US" sz="2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01870" y="3814725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0/11</a:t>
              </a:r>
              <a:endParaRPr lang="en-US" sz="2000" dirty="0"/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8879349" y="4307964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6" name="Straight Arrow Connector 45"/>
            <p:cNvCxnSpPr>
              <a:cxnSpLocks noChangeShapeType="1"/>
              <a:stCxn id="45" idx="1"/>
              <a:endCxn id="18" idx="5"/>
            </p:cNvCxnSpPr>
            <p:nvPr/>
          </p:nvCxnSpPr>
          <p:spPr bwMode="auto">
            <a:xfrm flipH="1" flipV="1">
              <a:off x="8218132" y="4035198"/>
              <a:ext cx="769645" cy="37000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7" name="Straight Arrow Connector 46"/>
            <p:cNvCxnSpPr>
              <a:cxnSpLocks noChangeShapeType="1"/>
              <a:stCxn id="45" idx="3"/>
              <a:endCxn id="23" idx="7"/>
            </p:cNvCxnSpPr>
            <p:nvPr/>
          </p:nvCxnSpPr>
          <p:spPr bwMode="auto">
            <a:xfrm flipH="1">
              <a:off x="8141875" y="4874727"/>
              <a:ext cx="845902" cy="537862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48" name="TextBox 47"/>
            <p:cNvSpPr txBox="1"/>
            <p:nvPr/>
          </p:nvSpPr>
          <p:spPr>
            <a:xfrm>
              <a:off x="8435004" y="381662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0/25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470260" y="5141879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0/23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07587" y="4184314"/>
              <a:ext cx="3481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tx2">
                      <a:lumMod val="90000"/>
                    </a:schemeClr>
                  </a:solidFill>
                </a:rPr>
                <a:t>s</a:t>
              </a:r>
              <a:endParaRPr lang="en-US" sz="3200" b="1" dirty="0">
                <a:solidFill>
                  <a:schemeClr val="tx2">
                    <a:lumMod val="90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562290" y="3910281"/>
              <a:ext cx="327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tx2">
                      <a:lumMod val="90000"/>
                    </a:schemeClr>
                  </a:solidFill>
                </a:rPr>
                <a:t>t</a:t>
              </a:r>
              <a:endParaRPr lang="en-US" sz="3200" b="1" dirty="0">
                <a:solidFill>
                  <a:schemeClr val="tx2">
                    <a:lumMod val="9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4375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forest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dirty="0" smtClean="0"/>
              <a:t> holding all graph vertices and no edges</a:t>
            </a:r>
          </a:p>
          <a:p>
            <a:r>
              <a:rPr lang="en-US" dirty="0" smtClean="0"/>
              <a:t>Create a set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 smtClean="0"/>
              <a:t> holding all edges in the graph</a:t>
            </a:r>
          </a:p>
          <a:p>
            <a:r>
              <a:rPr lang="en-US" dirty="0" smtClean="0"/>
              <a:t>While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 smtClean="0"/>
              <a:t> if non-empty</a:t>
            </a:r>
          </a:p>
          <a:p>
            <a:pPr lvl="1"/>
            <a:r>
              <a:rPr lang="en-US" dirty="0" smtClean="0"/>
              <a:t>Remove the edge 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US" dirty="0" smtClean="0"/>
              <a:t> with min weight from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S</a:t>
            </a:r>
          </a:p>
          <a:p>
            <a:pPr lvl="1"/>
            <a:r>
              <a:rPr lang="en-US" dirty="0" smtClean="0"/>
              <a:t>If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e </a:t>
            </a:r>
            <a:r>
              <a:rPr lang="en-US" dirty="0" smtClean="0"/>
              <a:t>connects two different trees</a:t>
            </a:r>
          </a:p>
          <a:p>
            <a:pPr lvl="2"/>
            <a:r>
              <a:rPr lang="en-US" dirty="0" smtClean="0"/>
              <a:t>Add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US" dirty="0" smtClean="0"/>
              <a:t> to the forest</a:t>
            </a:r>
          </a:p>
          <a:p>
            <a:pPr lvl="2"/>
            <a:r>
              <a:rPr lang="en-US" dirty="0" smtClean="0"/>
              <a:t>Join these two trees into a single tree</a:t>
            </a:r>
          </a:p>
          <a:p>
            <a:r>
              <a:rPr lang="en-US" dirty="0" smtClean="0"/>
              <a:t>The graph may not be connected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Kruskal’s Algorithm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073559" y="2514600"/>
            <a:ext cx="3492966" cy="3818681"/>
            <a:chOff x="4341812" y="1058119"/>
            <a:chExt cx="3492966" cy="3818681"/>
          </a:xfrm>
        </p:grpSpPr>
        <p:sp>
          <p:nvSpPr>
            <p:cNvPr id="6" name="TextBox 30"/>
            <p:cNvSpPr txBox="1"/>
            <p:nvPr/>
          </p:nvSpPr>
          <p:spPr>
            <a:xfrm>
              <a:off x="4341812" y="377262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7" name="TextBox 30"/>
            <p:cNvSpPr txBox="1"/>
            <p:nvPr/>
          </p:nvSpPr>
          <p:spPr>
            <a:xfrm>
              <a:off x="5219703" y="42226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8" name="TextBox 30"/>
            <p:cNvSpPr txBox="1"/>
            <p:nvPr/>
          </p:nvSpPr>
          <p:spPr>
            <a:xfrm>
              <a:off x="4943977" y="36913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latin typeface="+mn-lt"/>
                </a:rPr>
                <a:t>9</a:t>
              </a:r>
            </a:p>
          </p:txBody>
        </p:sp>
        <p:sp>
          <p:nvSpPr>
            <p:cNvPr id="9" name="TextBox 30"/>
            <p:cNvSpPr txBox="1"/>
            <p:nvPr/>
          </p:nvSpPr>
          <p:spPr>
            <a:xfrm>
              <a:off x="7416074" y="38853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+mn-lt"/>
                  <a:cs typeface="Consolas" pitchFamily="49" charset="0"/>
                </a:rPr>
                <a:t>12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62175" y="37472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+mn-lt"/>
                  <a:cs typeface="Consolas" pitchFamily="49" charset="0"/>
                </a:rPr>
                <a:t>8</a:t>
              </a:r>
            </a:p>
          </p:txBody>
        </p:sp>
        <p:sp>
          <p:nvSpPr>
            <p:cNvPr id="11" name="TextBox 30"/>
            <p:cNvSpPr txBox="1"/>
            <p:nvPr/>
          </p:nvSpPr>
          <p:spPr>
            <a:xfrm>
              <a:off x="6693114" y="30872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+mn-lt"/>
                  <a:cs typeface="Consolas" pitchFamily="49" charset="0"/>
                </a:rPr>
                <a:t>7</a:t>
              </a:r>
            </a:p>
          </p:txBody>
        </p:sp>
        <p:sp>
          <p:nvSpPr>
            <p:cNvPr id="12" name="TextBox 30"/>
            <p:cNvSpPr txBox="1"/>
            <p:nvPr/>
          </p:nvSpPr>
          <p:spPr>
            <a:xfrm>
              <a:off x="5294878" y="29241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+mn-lt"/>
                  <a:cs typeface="Consolas" pitchFamily="49" charset="0"/>
                </a:rPr>
                <a:t>5</a:t>
              </a:r>
            </a:p>
          </p:txBody>
        </p:sp>
        <p:cxnSp>
          <p:nvCxnSpPr>
            <p:cNvPr id="13" name="Straight Connector 12"/>
            <p:cNvCxnSpPr>
              <a:cxnSpLocks noChangeShapeType="1"/>
              <a:stCxn id="24" idx="7"/>
              <a:endCxn id="25" idx="3"/>
            </p:cNvCxnSpPr>
            <p:nvPr/>
          </p:nvCxnSpPr>
          <p:spPr bwMode="auto">
            <a:xfrm flipV="1">
              <a:off x="6379669" y="3733061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cxnSpLocks noChangeShapeType="1"/>
              <a:stCxn id="24" idx="0"/>
              <a:endCxn id="23" idx="4"/>
            </p:cNvCxnSpPr>
            <p:nvPr/>
          </p:nvCxnSpPr>
          <p:spPr bwMode="auto">
            <a:xfrm flipH="1" flipV="1">
              <a:off x="6143646" y="3561168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cxnSpLocks noChangeShapeType="1"/>
              <a:stCxn id="26" idx="0"/>
              <a:endCxn id="25" idx="4"/>
            </p:cNvCxnSpPr>
            <p:nvPr/>
          </p:nvCxnSpPr>
          <p:spPr bwMode="auto">
            <a:xfrm flipH="1" flipV="1">
              <a:off x="7442263" y="3811236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6" name="Straight Connector 15"/>
            <p:cNvCxnSpPr>
              <a:cxnSpLocks noChangeShapeType="1"/>
              <a:stCxn id="24" idx="2"/>
              <a:endCxn id="22" idx="6"/>
            </p:cNvCxnSpPr>
            <p:nvPr/>
          </p:nvCxnSpPr>
          <p:spPr bwMode="auto">
            <a:xfrm flipH="1">
              <a:off x="4957817" y="4580215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7" name="Straight Connector 16"/>
            <p:cNvCxnSpPr>
              <a:cxnSpLocks noChangeShapeType="1"/>
              <a:stCxn id="24" idx="1"/>
              <a:endCxn id="21" idx="5"/>
            </p:cNvCxnSpPr>
            <p:nvPr/>
          </p:nvCxnSpPr>
          <p:spPr bwMode="auto">
            <a:xfrm flipH="1" flipV="1">
              <a:off x="4887826" y="3464030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cxnSpLocks noChangeShapeType="1"/>
              <a:stCxn id="23" idx="6"/>
              <a:endCxn id="25" idx="2"/>
            </p:cNvCxnSpPr>
            <p:nvPr/>
          </p:nvCxnSpPr>
          <p:spPr bwMode="auto">
            <a:xfrm>
              <a:off x="6427164" y="3294262"/>
              <a:ext cx="731581" cy="250068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cxnSpLocks noChangeShapeType="1"/>
              <a:stCxn id="22" idx="0"/>
              <a:endCxn id="21" idx="4"/>
            </p:cNvCxnSpPr>
            <p:nvPr/>
          </p:nvCxnSpPr>
          <p:spPr bwMode="auto">
            <a:xfrm flipV="1">
              <a:off x="4674298" y="3542206"/>
              <a:ext cx="13050" cy="800781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cxnSpLocks noChangeShapeType="1"/>
              <a:stCxn id="21" idx="6"/>
              <a:endCxn id="23" idx="2"/>
            </p:cNvCxnSpPr>
            <p:nvPr/>
          </p:nvCxnSpPr>
          <p:spPr bwMode="auto">
            <a:xfrm>
              <a:off x="4970866" y="3275300"/>
              <a:ext cx="889263" cy="18963"/>
            </a:xfrm>
            <a:prstGeom prst="line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4403831" y="3008393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4390781" y="4342987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5860128" y="3027355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5895674" y="4301234"/>
              <a:ext cx="567036" cy="5579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7158746" y="3277423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7161063" y="4287932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27" name="TextBox 30"/>
            <p:cNvSpPr txBox="1"/>
            <p:nvPr/>
          </p:nvSpPr>
          <p:spPr>
            <a:xfrm>
              <a:off x="5715244" y="365367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+mn-lt"/>
                  <a:cs typeface="Consolas" pitchFamily="49" charset="0"/>
                </a:rPr>
                <a:t>20</a:t>
              </a:r>
            </a:p>
          </p:txBody>
        </p:sp>
        <p:cxnSp>
          <p:nvCxnSpPr>
            <p:cNvPr id="28" name="Straight Arrow Connector 27"/>
            <p:cNvCxnSpPr>
              <a:cxnSpLocks noChangeShapeType="1"/>
              <a:stCxn id="35" idx="6"/>
              <a:endCxn id="34" idx="2"/>
            </p:cNvCxnSpPr>
            <p:nvPr/>
          </p:nvCxnSpPr>
          <p:spPr bwMode="auto">
            <a:xfrm>
              <a:off x="5895330" y="2317298"/>
              <a:ext cx="1137310" cy="68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6300074" y="199531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10</a:t>
              </a:r>
            </a:p>
          </p:txBody>
        </p:sp>
        <p:cxnSp>
          <p:nvCxnSpPr>
            <p:cNvPr id="30" name="Straight Arrow Connector 29"/>
            <p:cNvCxnSpPr>
              <a:cxnSpLocks noChangeShapeType="1"/>
              <a:stCxn id="35" idx="7"/>
              <a:endCxn id="36" idx="3"/>
            </p:cNvCxnSpPr>
            <p:nvPr/>
          </p:nvCxnSpPr>
          <p:spPr bwMode="auto">
            <a:xfrm flipV="1">
              <a:off x="5816077" y="1505933"/>
              <a:ext cx="518768" cy="62587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1" name="Straight Arrow Connector 30"/>
            <p:cNvCxnSpPr>
              <a:cxnSpLocks noChangeShapeType="1"/>
              <a:stCxn id="34" idx="1"/>
              <a:endCxn id="36" idx="5"/>
            </p:cNvCxnSpPr>
            <p:nvPr/>
          </p:nvCxnSpPr>
          <p:spPr bwMode="auto">
            <a:xfrm flipH="1" flipV="1">
              <a:off x="6738125" y="1505933"/>
              <a:ext cx="378036" cy="694275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32" name="TextBox 31"/>
            <p:cNvSpPr txBox="1"/>
            <p:nvPr/>
          </p:nvSpPr>
          <p:spPr>
            <a:xfrm>
              <a:off x="5806467" y="148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8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04390" y="1532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7</a:t>
              </a: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7032640" y="2123376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5354156" y="2054974"/>
              <a:ext cx="541174" cy="5246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251323" y="1058119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140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Augment the flow through the path: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6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9</a:t>
            </a:r>
            <a:r>
              <a:rPr lang="en-US" dirty="0" smtClean="0"/>
              <a:t> (increment </a:t>
            </a:r>
            <a:r>
              <a:rPr lang="en-US" dirty="0"/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17</a:t>
            </a:r>
            <a:r>
              <a:rPr lang="en-US" dirty="0" smtClean="0"/>
              <a:t>)</a:t>
            </a:r>
          </a:p>
          <a:p>
            <a:r>
              <a:rPr lang="en-US" dirty="0"/>
              <a:t>Current max flow =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Flow – Step #2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1507587" y="3231191"/>
            <a:ext cx="8382037" cy="2839155"/>
            <a:chOff x="1507587" y="3231191"/>
            <a:chExt cx="8382037" cy="2839155"/>
          </a:xfrm>
        </p:grpSpPr>
        <p:cxnSp>
          <p:nvCxnSpPr>
            <p:cNvPr id="6" name="Straight Arrow Connector 5"/>
            <p:cNvCxnSpPr>
              <a:cxnSpLocks noChangeShapeType="1"/>
              <a:stCxn id="17" idx="7"/>
              <a:endCxn id="18" idx="3"/>
            </p:cNvCxnSpPr>
            <p:nvPr/>
          </p:nvCxnSpPr>
          <p:spPr bwMode="auto">
            <a:xfrm flipV="1">
              <a:off x="6858427" y="4035198"/>
              <a:ext cx="836167" cy="46746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" name="Straight Arrow Connector 6"/>
            <p:cNvCxnSpPr>
              <a:cxnSpLocks noChangeShapeType="1"/>
              <a:stCxn id="19" idx="6"/>
              <a:endCxn id="18" idx="2"/>
            </p:cNvCxnSpPr>
            <p:nvPr/>
          </p:nvCxnSpPr>
          <p:spPr bwMode="auto">
            <a:xfrm>
              <a:off x="5844919" y="3618451"/>
              <a:ext cx="1741248" cy="181986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8" name="Straight Arrow Connector 7"/>
            <p:cNvCxnSpPr>
              <a:cxnSpLocks noChangeShapeType="1"/>
              <a:stCxn id="17" idx="1"/>
              <a:endCxn id="19" idx="5"/>
            </p:cNvCxnSpPr>
            <p:nvPr/>
          </p:nvCxnSpPr>
          <p:spPr bwMode="auto">
            <a:xfrm flipH="1" flipV="1">
              <a:off x="5742032" y="3853212"/>
              <a:ext cx="603122" cy="6494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9" name="Straight Arrow Connector 8"/>
            <p:cNvCxnSpPr>
              <a:cxnSpLocks noChangeShapeType="1"/>
              <a:stCxn id="20" idx="6"/>
              <a:endCxn id="17" idx="2"/>
            </p:cNvCxnSpPr>
            <p:nvPr/>
          </p:nvCxnSpPr>
          <p:spPr bwMode="auto">
            <a:xfrm>
              <a:off x="4943085" y="4710368"/>
              <a:ext cx="1295766" cy="270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" name="Straight Arrow Connector 9"/>
            <p:cNvCxnSpPr>
              <a:cxnSpLocks noChangeShapeType="1"/>
              <a:stCxn id="19" idx="3"/>
              <a:endCxn id="20" idx="7"/>
            </p:cNvCxnSpPr>
            <p:nvPr/>
          </p:nvCxnSpPr>
          <p:spPr bwMode="auto">
            <a:xfrm flipH="1">
              <a:off x="4845500" y="3853212"/>
              <a:ext cx="399755" cy="62239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25" idx="6"/>
              <a:endCxn id="19" idx="2"/>
            </p:cNvCxnSpPr>
            <p:nvPr/>
          </p:nvCxnSpPr>
          <p:spPr bwMode="auto">
            <a:xfrm flipV="1">
              <a:off x="3582454" y="3618451"/>
              <a:ext cx="1559915" cy="181986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20" idx="1"/>
              <a:endCxn id="25" idx="5"/>
            </p:cNvCxnSpPr>
            <p:nvPr/>
          </p:nvCxnSpPr>
          <p:spPr bwMode="auto">
            <a:xfrm flipH="1" flipV="1">
              <a:off x="3479567" y="4035198"/>
              <a:ext cx="894750" cy="4404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17" idx="5"/>
              <a:endCxn id="23" idx="1"/>
            </p:cNvCxnSpPr>
            <p:nvPr/>
          </p:nvCxnSpPr>
          <p:spPr bwMode="auto">
            <a:xfrm>
              <a:off x="6858427" y="4972182"/>
              <a:ext cx="786671" cy="4404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22" idx="2"/>
              <a:endCxn id="21" idx="6"/>
            </p:cNvCxnSpPr>
            <p:nvPr/>
          </p:nvCxnSpPr>
          <p:spPr bwMode="auto">
            <a:xfrm flipH="1" flipV="1">
              <a:off x="3851168" y="5705749"/>
              <a:ext cx="1489317" cy="3259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20" idx="3"/>
              <a:endCxn id="21" idx="7"/>
            </p:cNvCxnSpPr>
            <p:nvPr/>
          </p:nvCxnSpPr>
          <p:spPr bwMode="auto">
            <a:xfrm flipH="1">
              <a:off x="3748281" y="4945128"/>
              <a:ext cx="626036" cy="525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stCxn id="22" idx="7"/>
              <a:endCxn id="17" idx="3"/>
            </p:cNvCxnSpPr>
            <p:nvPr/>
          </p:nvCxnSpPr>
          <p:spPr bwMode="auto">
            <a:xfrm flipV="1">
              <a:off x="5940149" y="4972182"/>
              <a:ext cx="405005" cy="531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6238851" y="4405418"/>
              <a:ext cx="725879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7586167" y="3468435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5142369" y="328644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4276733" y="4378365"/>
              <a:ext cx="666353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3148617" y="5373746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5340485" y="5406341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7542212" y="531534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4" name="Straight Arrow Connector 23"/>
            <p:cNvCxnSpPr>
              <a:cxnSpLocks noChangeShapeType="1"/>
              <a:stCxn id="26" idx="7"/>
              <a:endCxn id="25" idx="3"/>
            </p:cNvCxnSpPr>
            <p:nvPr/>
          </p:nvCxnSpPr>
          <p:spPr bwMode="auto">
            <a:xfrm flipV="1">
              <a:off x="2472543" y="4035198"/>
              <a:ext cx="510247" cy="495862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2879904" y="3468434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1872880" y="4433819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7" name="Straight Arrow Connector 26"/>
            <p:cNvCxnSpPr>
              <a:cxnSpLocks noChangeShapeType="1"/>
              <a:stCxn id="23" idx="0"/>
              <a:endCxn id="18" idx="4"/>
            </p:cNvCxnSpPr>
            <p:nvPr/>
          </p:nvCxnSpPr>
          <p:spPr bwMode="auto">
            <a:xfrm flipV="1">
              <a:off x="7893487" y="4132439"/>
              <a:ext cx="62876" cy="1182910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8" name="Straight Arrow Connector 27"/>
            <p:cNvCxnSpPr>
              <a:cxnSpLocks noChangeShapeType="1"/>
              <a:stCxn id="23" idx="2"/>
              <a:endCxn id="22" idx="6"/>
            </p:cNvCxnSpPr>
            <p:nvPr/>
          </p:nvCxnSpPr>
          <p:spPr bwMode="auto">
            <a:xfrm flipH="1">
              <a:off x="6043036" y="5647351"/>
              <a:ext cx="1499176" cy="9099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9" name="Straight Arrow Connector 28"/>
            <p:cNvCxnSpPr>
              <a:cxnSpLocks noChangeShapeType="1"/>
              <a:stCxn id="26" idx="5"/>
              <a:endCxn id="21" idx="1"/>
            </p:cNvCxnSpPr>
            <p:nvPr/>
          </p:nvCxnSpPr>
          <p:spPr bwMode="auto">
            <a:xfrm>
              <a:off x="2472543" y="5000583"/>
              <a:ext cx="778961" cy="47040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1979612" y="391599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17</a:t>
              </a:r>
              <a:r>
                <a:rPr lang="en-US" sz="2000" dirty="0" smtClean="0"/>
                <a:t>/30</a:t>
              </a:r>
              <a:endParaRPr lang="en-US" sz="2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92708" y="483226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0/22</a:t>
              </a:r>
              <a:endParaRPr lang="en-US" sz="2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60812" y="3257490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17</a:t>
              </a:r>
              <a:r>
                <a:rPr lang="en-US" sz="2000" dirty="0" smtClean="0"/>
                <a:t>/17</a:t>
              </a:r>
              <a:endParaRPr lang="en-US" sz="2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08412" y="3841939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0/6</a:t>
              </a:r>
              <a:endParaRPr lang="en-US" sz="2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68430" y="431688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0/33</a:t>
              </a:r>
              <a:endParaRPr lang="en-US" sz="2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23012" y="3231191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17</a:t>
              </a:r>
              <a:r>
                <a:rPr lang="en-US" sz="2000" dirty="0" smtClean="0"/>
                <a:t>/20</a:t>
              </a:r>
              <a:endParaRPr lang="en-US" sz="2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24155" y="392647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0/6</a:t>
              </a:r>
              <a:endParaRPr lang="en-US" sz="2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923212" y="4466310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17</a:t>
              </a:r>
              <a:r>
                <a:rPr lang="en-US" sz="2000" dirty="0" smtClean="0"/>
                <a:t>/26</a:t>
              </a:r>
              <a:endParaRPr lang="en-US" sz="2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63404" y="4771431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0/20</a:t>
              </a:r>
              <a:endParaRPr lang="en-US" sz="2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41812" y="5314192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0/14</a:t>
              </a:r>
              <a:endParaRPr lang="en-US" sz="2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12192" y="527697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0/15</a:t>
              </a:r>
              <a:endParaRPr lang="en-US" sz="2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637212" y="4933890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0/9</a:t>
              </a:r>
              <a:endParaRPr lang="en-US" sz="2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20756" y="481674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0/3</a:t>
              </a:r>
              <a:endParaRPr lang="en-US" sz="2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70412" y="3797142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0/5</a:t>
              </a:r>
              <a:endParaRPr lang="en-US" sz="2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01870" y="3814725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0/11</a:t>
              </a:r>
              <a:endParaRPr lang="en-US" sz="2000" dirty="0"/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8879349" y="4307964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6" name="Straight Arrow Connector 45"/>
            <p:cNvCxnSpPr>
              <a:cxnSpLocks noChangeShapeType="1"/>
              <a:stCxn id="45" idx="1"/>
              <a:endCxn id="18" idx="5"/>
            </p:cNvCxnSpPr>
            <p:nvPr/>
          </p:nvCxnSpPr>
          <p:spPr bwMode="auto">
            <a:xfrm flipH="1" flipV="1">
              <a:off x="8218132" y="4035198"/>
              <a:ext cx="769645" cy="37000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7" name="Straight Arrow Connector 46"/>
            <p:cNvCxnSpPr>
              <a:cxnSpLocks noChangeShapeType="1"/>
              <a:stCxn id="45" idx="3"/>
              <a:endCxn id="23" idx="7"/>
            </p:cNvCxnSpPr>
            <p:nvPr/>
          </p:nvCxnSpPr>
          <p:spPr bwMode="auto">
            <a:xfrm flipH="1">
              <a:off x="8141875" y="4874727"/>
              <a:ext cx="845902" cy="537862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48" name="TextBox 47"/>
            <p:cNvSpPr txBox="1"/>
            <p:nvPr/>
          </p:nvSpPr>
          <p:spPr>
            <a:xfrm>
              <a:off x="8435004" y="381662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0/25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491387" y="5141879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17</a:t>
              </a:r>
              <a:r>
                <a:rPr lang="en-US" sz="2000" dirty="0" smtClean="0"/>
                <a:t>/23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07587" y="4184314"/>
              <a:ext cx="3481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tx2">
                      <a:lumMod val="90000"/>
                    </a:schemeClr>
                  </a:solidFill>
                </a:rPr>
                <a:t>s</a:t>
              </a:r>
              <a:endParaRPr lang="en-US" sz="3200" b="1" dirty="0">
                <a:solidFill>
                  <a:schemeClr val="tx2">
                    <a:lumMod val="90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562290" y="3910281"/>
              <a:ext cx="327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tx2">
                      <a:lumMod val="90000"/>
                    </a:schemeClr>
                  </a:solidFill>
                </a:rPr>
                <a:t>t</a:t>
              </a:r>
              <a:endParaRPr lang="en-US" sz="3200" b="1" dirty="0">
                <a:solidFill>
                  <a:schemeClr val="tx2">
                    <a:lumMod val="9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68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an </a:t>
            </a:r>
            <a:r>
              <a:rPr lang="en-US" dirty="0"/>
              <a:t>augmenting path: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6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4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9</a:t>
            </a:r>
            <a:br>
              <a:rPr lang="en-US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mtClean="0"/>
              <a:t>(</a:t>
            </a:r>
            <a:r>
              <a:rPr lang="en-US" dirty="0" smtClean="0"/>
              <a:t>increment </a:t>
            </a:r>
            <a:r>
              <a:rPr lang="en-US" dirty="0"/>
              <a:t>=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Flow – Step #3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1507587" y="3231191"/>
            <a:ext cx="8382037" cy="2839155"/>
            <a:chOff x="1507587" y="3231191"/>
            <a:chExt cx="8382037" cy="2839155"/>
          </a:xfrm>
        </p:grpSpPr>
        <p:cxnSp>
          <p:nvCxnSpPr>
            <p:cNvPr id="53" name="Straight Arrow Connector 52"/>
            <p:cNvCxnSpPr>
              <a:cxnSpLocks noChangeShapeType="1"/>
              <a:stCxn id="66" idx="7"/>
              <a:endCxn id="67" idx="3"/>
            </p:cNvCxnSpPr>
            <p:nvPr/>
          </p:nvCxnSpPr>
          <p:spPr bwMode="auto">
            <a:xfrm flipV="1">
              <a:off x="6858427" y="4035198"/>
              <a:ext cx="836167" cy="46746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4" name="Straight Arrow Connector 53"/>
            <p:cNvCxnSpPr>
              <a:cxnSpLocks noChangeShapeType="1"/>
              <a:stCxn id="68" idx="6"/>
              <a:endCxn id="67" idx="2"/>
            </p:cNvCxnSpPr>
            <p:nvPr/>
          </p:nvCxnSpPr>
          <p:spPr bwMode="auto">
            <a:xfrm>
              <a:off x="5844919" y="3618451"/>
              <a:ext cx="1741248" cy="181986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7" name="Straight Arrow Connector 56"/>
            <p:cNvCxnSpPr>
              <a:cxnSpLocks noChangeShapeType="1"/>
              <a:stCxn id="66" idx="1"/>
              <a:endCxn id="68" idx="5"/>
            </p:cNvCxnSpPr>
            <p:nvPr/>
          </p:nvCxnSpPr>
          <p:spPr bwMode="auto">
            <a:xfrm flipH="1" flipV="1">
              <a:off x="5742032" y="3853212"/>
              <a:ext cx="603122" cy="6494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8" name="Straight Arrow Connector 57"/>
            <p:cNvCxnSpPr>
              <a:cxnSpLocks noChangeShapeType="1"/>
              <a:stCxn id="69" idx="6"/>
              <a:endCxn id="66" idx="2"/>
            </p:cNvCxnSpPr>
            <p:nvPr/>
          </p:nvCxnSpPr>
          <p:spPr bwMode="auto">
            <a:xfrm>
              <a:off x="4943085" y="4710368"/>
              <a:ext cx="1295766" cy="270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9" name="Straight Arrow Connector 58"/>
            <p:cNvCxnSpPr>
              <a:cxnSpLocks noChangeShapeType="1"/>
              <a:stCxn id="68" idx="3"/>
              <a:endCxn id="69" idx="7"/>
            </p:cNvCxnSpPr>
            <p:nvPr/>
          </p:nvCxnSpPr>
          <p:spPr bwMode="auto">
            <a:xfrm flipH="1">
              <a:off x="4845500" y="3853212"/>
              <a:ext cx="399755" cy="622394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0" name="Straight Arrow Connector 59"/>
            <p:cNvCxnSpPr>
              <a:cxnSpLocks noChangeShapeType="1"/>
              <a:stCxn id="74" idx="6"/>
              <a:endCxn id="68" idx="2"/>
            </p:cNvCxnSpPr>
            <p:nvPr/>
          </p:nvCxnSpPr>
          <p:spPr bwMode="auto">
            <a:xfrm flipV="1">
              <a:off x="3582454" y="3618451"/>
              <a:ext cx="1559915" cy="181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1" name="Straight Arrow Connector 60"/>
            <p:cNvCxnSpPr>
              <a:cxnSpLocks noChangeShapeType="1"/>
              <a:stCxn id="69" idx="1"/>
              <a:endCxn id="74" idx="5"/>
            </p:cNvCxnSpPr>
            <p:nvPr/>
          </p:nvCxnSpPr>
          <p:spPr bwMode="auto">
            <a:xfrm flipH="1" flipV="1">
              <a:off x="3479567" y="4035198"/>
              <a:ext cx="894750" cy="440408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2" name="Straight Arrow Connector 61"/>
            <p:cNvCxnSpPr>
              <a:cxnSpLocks noChangeShapeType="1"/>
              <a:stCxn id="66" idx="5"/>
              <a:endCxn id="72" idx="1"/>
            </p:cNvCxnSpPr>
            <p:nvPr/>
          </p:nvCxnSpPr>
          <p:spPr bwMode="auto">
            <a:xfrm>
              <a:off x="6858427" y="4972182"/>
              <a:ext cx="786671" cy="4404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3" name="Straight Arrow Connector 62"/>
            <p:cNvCxnSpPr>
              <a:cxnSpLocks noChangeShapeType="1"/>
              <a:stCxn id="71" idx="2"/>
              <a:endCxn id="70" idx="6"/>
            </p:cNvCxnSpPr>
            <p:nvPr/>
          </p:nvCxnSpPr>
          <p:spPr bwMode="auto">
            <a:xfrm flipH="1" flipV="1">
              <a:off x="3851168" y="5705749"/>
              <a:ext cx="1489317" cy="3259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4" name="Straight Arrow Connector 63"/>
            <p:cNvCxnSpPr>
              <a:cxnSpLocks noChangeShapeType="1"/>
              <a:stCxn id="69" idx="3"/>
              <a:endCxn id="70" idx="7"/>
            </p:cNvCxnSpPr>
            <p:nvPr/>
          </p:nvCxnSpPr>
          <p:spPr bwMode="auto">
            <a:xfrm flipH="1">
              <a:off x="3748281" y="4945128"/>
              <a:ext cx="626036" cy="525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5" name="Straight Arrow Connector 64"/>
            <p:cNvCxnSpPr>
              <a:cxnSpLocks noChangeShapeType="1"/>
              <a:stCxn id="71" idx="7"/>
              <a:endCxn id="66" idx="3"/>
            </p:cNvCxnSpPr>
            <p:nvPr/>
          </p:nvCxnSpPr>
          <p:spPr bwMode="auto">
            <a:xfrm flipV="1">
              <a:off x="5940149" y="4972182"/>
              <a:ext cx="405005" cy="531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6238851" y="4405418"/>
              <a:ext cx="725879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7586167" y="3468435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5142369" y="328644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4276733" y="4378365"/>
              <a:ext cx="666353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3148617" y="5373746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5340485" y="5406341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7542212" y="531534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3" name="Straight Arrow Connector 72"/>
            <p:cNvCxnSpPr>
              <a:cxnSpLocks noChangeShapeType="1"/>
              <a:stCxn id="75" idx="7"/>
              <a:endCxn id="74" idx="3"/>
            </p:cNvCxnSpPr>
            <p:nvPr/>
          </p:nvCxnSpPr>
          <p:spPr bwMode="auto">
            <a:xfrm flipV="1">
              <a:off x="2472543" y="4035198"/>
              <a:ext cx="510247" cy="495862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2879904" y="3468434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1872880" y="4433819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6" name="Straight Arrow Connector 75"/>
            <p:cNvCxnSpPr>
              <a:cxnSpLocks noChangeShapeType="1"/>
              <a:stCxn id="72" idx="0"/>
              <a:endCxn id="67" idx="4"/>
            </p:cNvCxnSpPr>
            <p:nvPr/>
          </p:nvCxnSpPr>
          <p:spPr bwMode="auto">
            <a:xfrm flipV="1">
              <a:off x="7893487" y="4132439"/>
              <a:ext cx="62876" cy="1182910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7" name="Straight Arrow Connector 76"/>
            <p:cNvCxnSpPr>
              <a:cxnSpLocks noChangeShapeType="1"/>
              <a:stCxn id="72" idx="2"/>
              <a:endCxn id="71" idx="6"/>
            </p:cNvCxnSpPr>
            <p:nvPr/>
          </p:nvCxnSpPr>
          <p:spPr bwMode="auto">
            <a:xfrm flipH="1">
              <a:off x="6043036" y="5647351"/>
              <a:ext cx="1499176" cy="9099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8" name="Straight Arrow Connector 77"/>
            <p:cNvCxnSpPr>
              <a:cxnSpLocks noChangeShapeType="1"/>
              <a:stCxn id="75" idx="5"/>
              <a:endCxn id="70" idx="1"/>
            </p:cNvCxnSpPr>
            <p:nvPr/>
          </p:nvCxnSpPr>
          <p:spPr bwMode="auto">
            <a:xfrm>
              <a:off x="2472543" y="5000583"/>
              <a:ext cx="778961" cy="47040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1979612" y="391599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17</a:t>
              </a:r>
              <a:r>
                <a:rPr lang="en-US" sz="2000" dirty="0" smtClean="0"/>
                <a:t>/30</a:t>
              </a:r>
              <a:endParaRPr lang="en-US" sz="20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92708" y="483226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0/22</a:t>
              </a:r>
              <a:endParaRPr lang="en-US" sz="20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960812" y="3257490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17</a:t>
              </a:r>
              <a:r>
                <a:rPr lang="en-US" sz="2000" dirty="0" smtClean="0"/>
                <a:t>/17</a:t>
              </a:r>
              <a:endParaRPr lang="en-US" sz="20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808412" y="3841939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0/6</a:t>
              </a:r>
              <a:endParaRPr lang="en-US" sz="20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68430" y="431688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0/33</a:t>
              </a:r>
              <a:endParaRPr lang="en-US" sz="20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323012" y="3231191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17</a:t>
              </a:r>
              <a:r>
                <a:rPr lang="en-US" sz="2000" dirty="0" smtClean="0"/>
                <a:t>/20</a:t>
              </a:r>
              <a:endParaRPr lang="en-US" sz="20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824155" y="392647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0/6</a:t>
              </a:r>
              <a:endParaRPr lang="en-US" sz="20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923212" y="4466310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17</a:t>
              </a:r>
              <a:r>
                <a:rPr lang="en-US" sz="2000" dirty="0" smtClean="0"/>
                <a:t>/26</a:t>
              </a:r>
              <a:endParaRPr lang="en-US" sz="20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063404" y="4771431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0/20</a:t>
              </a:r>
              <a:endParaRPr lang="en-US" sz="20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341812" y="5314192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0/14</a:t>
              </a:r>
              <a:endParaRPr lang="en-US" sz="20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12192" y="527697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0/15</a:t>
              </a:r>
              <a:endParaRPr lang="en-US" sz="20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637212" y="4933890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0/9</a:t>
              </a:r>
              <a:endParaRPr lang="en-US" sz="20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620756" y="481674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0/3</a:t>
              </a:r>
              <a:endParaRPr lang="en-US" sz="20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570412" y="3797142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0/5</a:t>
              </a:r>
              <a:endParaRPr lang="en-US" sz="20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001870" y="3814725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0/11</a:t>
              </a:r>
              <a:endParaRPr lang="en-US" sz="2000" dirty="0"/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879349" y="4307964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95" name="Straight Arrow Connector 94"/>
            <p:cNvCxnSpPr>
              <a:cxnSpLocks noChangeShapeType="1"/>
              <a:stCxn id="94" idx="1"/>
              <a:endCxn id="67" idx="5"/>
            </p:cNvCxnSpPr>
            <p:nvPr/>
          </p:nvCxnSpPr>
          <p:spPr bwMode="auto">
            <a:xfrm flipH="1" flipV="1">
              <a:off x="8218132" y="4035198"/>
              <a:ext cx="769645" cy="37000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96" name="Straight Arrow Connector 95"/>
            <p:cNvCxnSpPr>
              <a:cxnSpLocks noChangeShapeType="1"/>
              <a:stCxn id="94" idx="3"/>
              <a:endCxn id="72" idx="7"/>
            </p:cNvCxnSpPr>
            <p:nvPr/>
          </p:nvCxnSpPr>
          <p:spPr bwMode="auto">
            <a:xfrm flipH="1">
              <a:off x="8141875" y="4874727"/>
              <a:ext cx="845902" cy="537862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97" name="TextBox 96"/>
            <p:cNvSpPr txBox="1"/>
            <p:nvPr/>
          </p:nvSpPr>
          <p:spPr>
            <a:xfrm>
              <a:off x="8435004" y="381662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0/25</a:t>
              </a:r>
              <a:endParaRPr lang="en-US" sz="20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491387" y="5141879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17</a:t>
              </a:r>
              <a:r>
                <a:rPr lang="en-US" sz="2000" dirty="0" smtClean="0"/>
                <a:t>/23</a:t>
              </a:r>
              <a:endParaRPr lang="en-US" sz="20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507587" y="4184314"/>
              <a:ext cx="3481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tx2">
                      <a:lumMod val="90000"/>
                    </a:schemeClr>
                  </a:solidFill>
                </a:rPr>
                <a:t>s</a:t>
              </a:r>
              <a:endParaRPr lang="en-US" sz="3200" b="1" dirty="0">
                <a:solidFill>
                  <a:schemeClr val="tx2">
                    <a:lumMod val="90000"/>
                  </a:schemeClr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562290" y="3910281"/>
              <a:ext cx="327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tx2">
                      <a:lumMod val="90000"/>
                    </a:schemeClr>
                  </a:solidFill>
                </a:rPr>
                <a:t>t</a:t>
              </a:r>
              <a:endParaRPr lang="en-US" sz="3200" b="1" dirty="0">
                <a:solidFill>
                  <a:schemeClr val="tx2">
                    <a:lumMod val="9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70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Augment the flow through the path: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sz="3200" dirty="0" smtClean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6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4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9</a:t>
            </a:r>
            <a:r>
              <a:rPr lang="en-US" sz="3200" dirty="0" smtClean="0"/>
              <a:t> (increment </a:t>
            </a:r>
            <a:r>
              <a:rPr lang="en-US" sz="3200" dirty="0"/>
              <a:t>=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Current max flow =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20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Flow – Step #4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1507587" y="3231191"/>
            <a:ext cx="8382037" cy="2839155"/>
            <a:chOff x="1507587" y="3231191"/>
            <a:chExt cx="8382037" cy="2839155"/>
          </a:xfrm>
        </p:grpSpPr>
        <p:cxnSp>
          <p:nvCxnSpPr>
            <p:cNvPr id="53" name="Straight Arrow Connector 52"/>
            <p:cNvCxnSpPr>
              <a:cxnSpLocks noChangeShapeType="1"/>
              <a:stCxn id="66" idx="7"/>
              <a:endCxn id="67" idx="3"/>
            </p:cNvCxnSpPr>
            <p:nvPr/>
          </p:nvCxnSpPr>
          <p:spPr bwMode="auto">
            <a:xfrm flipV="1">
              <a:off x="6858427" y="4035198"/>
              <a:ext cx="836167" cy="46746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4" name="Straight Arrow Connector 53"/>
            <p:cNvCxnSpPr>
              <a:cxnSpLocks noChangeShapeType="1"/>
              <a:stCxn id="68" idx="6"/>
              <a:endCxn id="67" idx="2"/>
            </p:cNvCxnSpPr>
            <p:nvPr/>
          </p:nvCxnSpPr>
          <p:spPr bwMode="auto">
            <a:xfrm>
              <a:off x="5844919" y="3618451"/>
              <a:ext cx="1741248" cy="181986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7" name="Straight Arrow Connector 56"/>
            <p:cNvCxnSpPr>
              <a:cxnSpLocks noChangeShapeType="1"/>
              <a:stCxn id="66" idx="1"/>
              <a:endCxn id="68" idx="5"/>
            </p:cNvCxnSpPr>
            <p:nvPr/>
          </p:nvCxnSpPr>
          <p:spPr bwMode="auto">
            <a:xfrm flipH="1" flipV="1">
              <a:off x="5742032" y="3853212"/>
              <a:ext cx="603122" cy="6494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8" name="Straight Arrow Connector 57"/>
            <p:cNvCxnSpPr>
              <a:cxnSpLocks noChangeShapeType="1"/>
              <a:stCxn id="69" idx="6"/>
              <a:endCxn id="66" idx="2"/>
            </p:cNvCxnSpPr>
            <p:nvPr/>
          </p:nvCxnSpPr>
          <p:spPr bwMode="auto">
            <a:xfrm>
              <a:off x="4943085" y="4710368"/>
              <a:ext cx="1295766" cy="270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9" name="Straight Arrow Connector 58"/>
            <p:cNvCxnSpPr>
              <a:cxnSpLocks noChangeShapeType="1"/>
              <a:stCxn id="68" idx="3"/>
              <a:endCxn id="69" idx="7"/>
            </p:cNvCxnSpPr>
            <p:nvPr/>
          </p:nvCxnSpPr>
          <p:spPr bwMode="auto">
            <a:xfrm flipH="1">
              <a:off x="4845500" y="3853212"/>
              <a:ext cx="399755" cy="622394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0" name="Straight Arrow Connector 59"/>
            <p:cNvCxnSpPr>
              <a:cxnSpLocks noChangeShapeType="1"/>
              <a:stCxn id="74" idx="6"/>
              <a:endCxn id="68" idx="2"/>
            </p:cNvCxnSpPr>
            <p:nvPr/>
          </p:nvCxnSpPr>
          <p:spPr bwMode="auto">
            <a:xfrm flipV="1">
              <a:off x="3582454" y="3618451"/>
              <a:ext cx="1559915" cy="181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1" name="Straight Arrow Connector 60"/>
            <p:cNvCxnSpPr>
              <a:cxnSpLocks noChangeShapeType="1"/>
              <a:stCxn id="69" idx="1"/>
              <a:endCxn id="74" idx="5"/>
            </p:cNvCxnSpPr>
            <p:nvPr/>
          </p:nvCxnSpPr>
          <p:spPr bwMode="auto">
            <a:xfrm flipH="1" flipV="1">
              <a:off x="3479567" y="4035198"/>
              <a:ext cx="894750" cy="440408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2" name="Straight Arrow Connector 61"/>
            <p:cNvCxnSpPr>
              <a:cxnSpLocks noChangeShapeType="1"/>
              <a:stCxn id="66" idx="5"/>
              <a:endCxn id="72" idx="1"/>
            </p:cNvCxnSpPr>
            <p:nvPr/>
          </p:nvCxnSpPr>
          <p:spPr bwMode="auto">
            <a:xfrm>
              <a:off x="6858427" y="4972182"/>
              <a:ext cx="786671" cy="4404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3" name="Straight Arrow Connector 62"/>
            <p:cNvCxnSpPr>
              <a:cxnSpLocks noChangeShapeType="1"/>
              <a:stCxn id="71" idx="2"/>
              <a:endCxn id="70" idx="6"/>
            </p:cNvCxnSpPr>
            <p:nvPr/>
          </p:nvCxnSpPr>
          <p:spPr bwMode="auto">
            <a:xfrm flipH="1" flipV="1">
              <a:off x="3851168" y="5705749"/>
              <a:ext cx="1489317" cy="3259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4" name="Straight Arrow Connector 63"/>
            <p:cNvCxnSpPr>
              <a:cxnSpLocks noChangeShapeType="1"/>
              <a:stCxn id="69" idx="3"/>
              <a:endCxn id="70" idx="7"/>
            </p:cNvCxnSpPr>
            <p:nvPr/>
          </p:nvCxnSpPr>
          <p:spPr bwMode="auto">
            <a:xfrm flipH="1">
              <a:off x="3748281" y="4945128"/>
              <a:ext cx="626036" cy="525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5" name="Straight Arrow Connector 64"/>
            <p:cNvCxnSpPr>
              <a:cxnSpLocks noChangeShapeType="1"/>
              <a:stCxn id="71" idx="7"/>
              <a:endCxn id="66" idx="3"/>
            </p:cNvCxnSpPr>
            <p:nvPr/>
          </p:nvCxnSpPr>
          <p:spPr bwMode="auto">
            <a:xfrm flipV="1">
              <a:off x="5940149" y="4972182"/>
              <a:ext cx="405005" cy="531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6238851" y="4405418"/>
              <a:ext cx="725879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7586167" y="3468435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5142369" y="328644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4276733" y="4378365"/>
              <a:ext cx="666353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3148617" y="5373746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5340485" y="5406341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7542212" y="531534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3" name="Straight Arrow Connector 72"/>
            <p:cNvCxnSpPr>
              <a:cxnSpLocks noChangeShapeType="1"/>
              <a:stCxn id="75" idx="7"/>
              <a:endCxn id="74" idx="3"/>
            </p:cNvCxnSpPr>
            <p:nvPr/>
          </p:nvCxnSpPr>
          <p:spPr bwMode="auto">
            <a:xfrm flipV="1">
              <a:off x="2472543" y="4035198"/>
              <a:ext cx="510247" cy="495862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2879904" y="3468434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1872880" y="4433819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6" name="Straight Arrow Connector 75"/>
            <p:cNvCxnSpPr>
              <a:cxnSpLocks noChangeShapeType="1"/>
              <a:stCxn id="72" idx="0"/>
              <a:endCxn id="67" idx="4"/>
            </p:cNvCxnSpPr>
            <p:nvPr/>
          </p:nvCxnSpPr>
          <p:spPr bwMode="auto">
            <a:xfrm flipV="1">
              <a:off x="7893487" y="4132439"/>
              <a:ext cx="62876" cy="1182910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7" name="Straight Arrow Connector 76"/>
            <p:cNvCxnSpPr>
              <a:cxnSpLocks noChangeShapeType="1"/>
              <a:stCxn id="72" idx="2"/>
              <a:endCxn id="71" idx="6"/>
            </p:cNvCxnSpPr>
            <p:nvPr/>
          </p:nvCxnSpPr>
          <p:spPr bwMode="auto">
            <a:xfrm flipH="1">
              <a:off x="6043036" y="5647351"/>
              <a:ext cx="1499176" cy="9099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8" name="Straight Arrow Connector 77"/>
            <p:cNvCxnSpPr>
              <a:cxnSpLocks noChangeShapeType="1"/>
              <a:stCxn id="75" idx="5"/>
              <a:endCxn id="70" idx="1"/>
            </p:cNvCxnSpPr>
            <p:nvPr/>
          </p:nvCxnSpPr>
          <p:spPr bwMode="auto">
            <a:xfrm>
              <a:off x="2472543" y="5000583"/>
              <a:ext cx="778961" cy="47040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1979612" y="391599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20</a:t>
              </a:r>
              <a:r>
                <a:rPr lang="en-US" sz="2000" dirty="0" smtClean="0"/>
                <a:t>/30</a:t>
              </a:r>
              <a:endParaRPr lang="en-US" sz="20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92708" y="483226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0/22</a:t>
              </a:r>
              <a:endParaRPr lang="en-US" sz="20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960812" y="3257490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17</a:t>
              </a:r>
              <a:r>
                <a:rPr lang="en-US" sz="2000" dirty="0" smtClean="0"/>
                <a:t>/17</a:t>
              </a:r>
              <a:endParaRPr lang="en-US" sz="20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808412" y="3841939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3/6</a:t>
              </a:r>
              <a:endParaRPr lang="en-US" sz="20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68430" y="431688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0/33</a:t>
              </a:r>
              <a:endParaRPr lang="en-US" sz="20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323012" y="3231191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20</a:t>
              </a:r>
              <a:r>
                <a:rPr lang="en-US" sz="2000" dirty="0" smtClean="0"/>
                <a:t>/20</a:t>
              </a:r>
              <a:endParaRPr lang="en-US" sz="20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824155" y="392647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0/6</a:t>
              </a:r>
              <a:endParaRPr lang="en-US" sz="20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923212" y="4466310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20</a:t>
              </a:r>
              <a:r>
                <a:rPr lang="en-US" sz="2000" dirty="0" smtClean="0"/>
                <a:t>/26</a:t>
              </a:r>
              <a:endParaRPr lang="en-US" sz="20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063404" y="4771431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0/20</a:t>
              </a:r>
              <a:endParaRPr lang="en-US" sz="20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341812" y="5314192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0/14</a:t>
              </a:r>
              <a:endParaRPr lang="en-US" sz="20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12192" y="527697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0/15</a:t>
              </a:r>
              <a:endParaRPr lang="en-US" sz="20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637212" y="4933890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0/9</a:t>
              </a:r>
              <a:endParaRPr lang="en-US" sz="20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620756" y="481674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0/3</a:t>
              </a:r>
              <a:endParaRPr lang="en-US" sz="20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570412" y="3797142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3/5</a:t>
              </a:r>
              <a:endParaRPr lang="en-US" sz="20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001870" y="3814725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0/11</a:t>
              </a:r>
              <a:endParaRPr lang="en-US" sz="2000" dirty="0"/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879349" y="4307964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95" name="Straight Arrow Connector 94"/>
            <p:cNvCxnSpPr>
              <a:cxnSpLocks noChangeShapeType="1"/>
              <a:stCxn id="94" idx="1"/>
              <a:endCxn id="67" idx="5"/>
            </p:cNvCxnSpPr>
            <p:nvPr/>
          </p:nvCxnSpPr>
          <p:spPr bwMode="auto">
            <a:xfrm flipH="1" flipV="1">
              <a:off x="8218132" y="4035198"/>
              <a:ext cx="769645" cy="37000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96" name="Straight Arrow Connector 95"/>
            <p:cNvCxnSpPr>
              <a:cxnSpLocks noChangeShapeType="1"/>
              <a:stCxn id="94" idx="3"/>
              <a:endCxn id="72" idx="7"/>
            </p:cNvCxnSpPr>
            <p:nvPr/>
          </p:nvCxnSpPr>
          <p:spPr bwMode="auto">
            <a:xfrm flipH="1">
              <a:off x="8141875" y="4874727"/>
              <a:ext cx="845902" cy="537862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97" name="TextBox 96"/>
            <p:cNvSpPr txBox="1"/>
            <p:nvPr/>
          </p:nvSpPr>
          <p:spPr>
            <a:xfrm>
              <a:off x="8435004" y="381662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0/25</a:t>
              </a:r>
              <a:endParaRPr lang="en-US" sz="20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491387" y="5141879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20</a:t>
              </a:r>
              <a:r>
                <a:rPr lang="en-US" sz="2000" dirty="0" smtClean="0"/>
                <a:t>/23</a:t>
              </a:r>
              <a:endParaRPr lang="en-US" sz="20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507587" y="4184314"/>
              <a:ext cx="3481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tx2">
                      <a:lumMod val="90000"/>
                    </a:schemeClr>
                  </a:solidFill>
                </a:rPr>
                <a:t>s</a:t>
              </a:r>
              <a:endParaRPr lang="en-US" sz="3200" b="1" dirty="0">
                <a:solidFill>
                  <a:schemeClr val="tx2">
                    <a:lumMod val="90000"/>
                  </a:schemeClr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562290" y="3910281"/>
              <a:ext cx="327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tx2">
                      <a:lumMod val="90000"/>
                    </a:schemeClr>
                  </a:solidFill>
                </a:rPr>
                <a:t>t</a:t>
              </a:r>
              <a:endParaRPr lang="en-US" sz="3200" b="1" dirty="0">
                <a:solidFill>
                  <a:schemeClr val="tx2">
                    <a:lumMod val="9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456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Ford-Fulkerson Algorithm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07587" y="1351845"/>
            <a:ext cx="8382037" cy="2839155"/>
            <a:chOff x="1507587" y="3231191"/>
            <a:chExt cx="8382037" cy="2839155"/>
          </a:xfrm>
        </p:grpSpPr>
        <p:cxnSp>
          <p:nvCxnSpPr>
            <p:cNvPr id="8" name="Straight Arrow Connector 7"/>
            <p:cNvCxnSpPr>
              <a:cxnSpLocks noChangeShapeType="1"/>
              <a:stCxn id="19" idx="7"/>
              <a:endCxn id="20" idx="3"/>
            </p:cNvCxnSpPr>
            <p:nvPr/>
          </p:nvCxnSpPr>
          <p:spPr bwMode="auto">
            <a:xfrm flipV="1">
              <a:off x="6858427" y="4035198"/>
              <a:ext cx="836167" cy="46746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9" name="Straight Arrow Connector 8"/>
            <p:cNvCxnSpPr>
              <a:cxnSpLocks noChangeShapeType="1"/>
              <a:stCxn id="21" idx="6"/>
              <a:endCxn id="20" idx="2"/>
            </p:cNvCxnSpPr>
            <p:nvPr/>
          </p:nvCxnSpPr>
          <p:spPr bwMode="auto">
            <a:xfrm>
              <a:off x="5844919" y="3618451"/>
              <a:ext cx="1741248" cy="181986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" name="Straight Arrow Connector 9"/>
            <p:cNvCxnSpPr>
              <a:cxnSpLocks noChangeShapeType="1"/>
              <a:stCxn id="19" idx="1"/>
              <a:endCxn id="21" idx="5"/>
            </p:cNvCxnSpPr>
            <p:nvPr/>
          </p:nvCxnSpPr>
          <p:spPr bwMode="auto">
            <a:xfrm flipH="1" flipV="1">
              <a:off x="5742032" y="3853212"/>
              <a:ext cx="603122" cy="6494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22" idx="6"/>
              <a:endCxn id="19" idx="2"/>
            </p:cNvCxnSpPr>
            <p:nvPr/>
          </p:nvCxnSpPr>
          <p:spPr bwMode="auto">
            <a:xfrm>
              <a:off x="4943085" y="4710368"/>
              <a:ext cx="1295766" cy="270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21" idx="3"/>
              <a:endCxn id="22" idx="7"/>
            </p:cNvCxnSpPr>
            <p:nvPr/>
          </p:nvCxnSpPr>
          <p:spPr bwMode="auto">
            <a:xfrm flipH="1">
              <a:off x="4845500" y="3853212"/>
              <a:ext cx="399755" cy="622394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27" idx="6"/>
              <a:endCxn id="21" idx="2"/>
            </p:cNvCxnSpPr>
            <p:nvPr/>
          </p:nvCxnSpPr>
          <p:spPr bwMode="auto">
            <a:xfrm flipV="1">
              <a:off x="3582454" y="3618451"/>
              <a:ext cx="1559915" cy="181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22" idx="1"/>
              <a:endCxn id="27" idx="5"/>
            </p:cNvCxnSpPr>
            <p:nvPr/>
          </p:nvCxnSpPr>
          <p:spPr bwMode="auto">
            <a:xfrm flipH="1" flipV="1">
              <a:off x="3479567" y="4035198"/>
              <a:ext cx="894750" cy="440408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19" idx="5"/>
              <a:endCxn id="25" idx="1"/>
            </p:cNvCxnSpPr>
            <p:nvPr/>
          </p:nvCxnSpPr>
          <p:spPr bwMode="auto">
            <a:xfrm>
              <a:off x="6858427" y="4972182"/>
              <a:ext cx="786671" cy="4404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stCxn id="24" idx="2"/>
              <a:endCxn id="23" idx="6"/>
            </p:cNvCxnSpPr>
            <p:nvPr/>
          </p:nvCxnSpPr>
          <p:spPr bwMode="auto">
            <a:xfrm flipH="1" flipV="1">
              <a:off x="3851168" y="5705749"/>
              <a:ext cx="1489317" cy="3259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  <a:stCxn id="22" idx="3"/>
              <a:endCxn id="23" idx="7"/>
            </p:cNvCxnSpPr>
            <p:nvPr/>
          </p:nvCxnSpPr>
          <p:spPr bwMode="auto">
            <a:xfrm flipH="1">
              <a:off x="3748281" y="4945128"/>
              <a:ext cx="626036" cy="525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8" name="Straight Arrow Connector 17"/>
            <p:cNvCxnSpPr>
              <a:cxnSpLocks noChangeShapeType="1"/>
              <a:stCxn id="24" idx="7"/>
              <a:endCxn id="19" idx="3"/>
            </p:cNvCxnSpPr>
            <p:nvPr/>
          </p:nvCxnSpPr>
          <p:spPr bwMode="auto">
            <a:xfrm flipV="1">
              <a:off x="5940149" y="4972182"/>
              <a:ext cx="405005" cy="531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6238851" y="4405418"/>
              <a:ext cx="725879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7586167" y="3468435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5142369" y="328644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4276733" y="4378365"/>
              <a:ext cx="666353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3148617" y="5373746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5340485" y="5406341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7542212" y="531534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6" name="Straight Arrow Connector 25"/>
            <p:cNvCxnSpPr>
              <a:cxnSpLocks noChangeShapeType="1"/>
              <a:stCxn id="28" idx="7"/>
              <a:endCxn id="27" idx="3"/>
            </p:cNvCxnSpPr>
            <p:nvPr/>
          </p:nvCxnSpPr>
          <p:spPr bwMode="auto">
            <a:xfrm flipV="1">
              <a:off x="2472543" y="4035198"/>
              <a:ext cx="510247" cy="495862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2879904" y="3468434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1872880" y="4433819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9" name="Straight Arrow Connector 28"/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7893487" y="4132439"/>
              <a:ext cx="62876" cy="1182910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0" name="Straight Arrow Connector 29"/>
            <p:cNvCxnSpPr>
              <a:cxnSpLocks noChangeShapeType="1"/>
              <a:stCxn id="25" idx="2"/>
              <a:endCxn id="24" idx="6"/>
            </p:cNvCxnSpPr>
            <p:nvPr/>
          </p:nvCxnSpPr>
          <p:spPr bwMode="auto">
            <a:xfrm flipH="1">
              <a:off x="6043036" y="5647351"/>
              <a:ext cx="1499176" cy="9099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1" name="Straight Arrow Connector 30"/>
            <p:cNvCxnSpPr>
              <a:cxnSpLocks noChangeShapeType="1"/>
              <a:stCxn id="28" idx="5"/>
              <a:endCxn id="23" idx="1"/>
            </p:cNvCxnSpPr>
            <p:nvPr/>
          </p:nvCxnSpPr>
          <p:spPr bwMode="auto">
            <a:xfrm>
              <a:off x="2472543" y="5000583"/>
              <a:ext cx="778961" cy="47040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979612" y="391599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20</a:t>
              </a:r>
              <a:r>
                <a:rPr lang="en-US" sz="2000" dirty="0" smtClean="0"/>
                <a:t>/30</a:t>
              </a:r>
              <a:endParaRPr lang="en-US" sz="2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2708" y="483226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0/22</a:t>
              </a:r>
              <a:endParaRPr lang="en-US" sz="2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60812" y="3257490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17</a:t>
              </a:r>
              <a:r>
                <a:rPr lang="en-US" sz="2000" dirty="0" smtClean="0"/>
                <a:t>/17</a:t>
              </a:r>
              <a:endParaRPr lang="en-US" sz="2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08412" y="3841939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3/6</a:t>
              </a:r>
              <a:endParaRPr lang="en-US" sz="2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68430" y="431688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0/33</a:t>
              </a:r>
              <a:endParaRPr lang="en-US" sz="2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23012" y="3231191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20</a:t>
              </a:r>
              <a:r>
                <a:rPr lang="en-US" sz="2000" dirty="0" smtClean="0"/>
                <a:t>/20</a:t>
              </a:r>
              <a:endParaRPr lang="en-US" sz="2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24155" y="392647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0/6</a:t>
              </a:r>
              <a:endParaRPr lang="en-US" sz="2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923212" y="4466310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20</a:t>
              </a:r>
              <a:r>
                <a:rPr lang="en-US" sz="2000" dirty="0" smtClean="0"/>
                <a:t>/26</a:t>
              </a:r>
              <a:endParaRPr lang="en-US" sz="2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063404" y="4771431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0/20</a:t>
              </a:r>
              <a:endParaRPr lang="en-US" sz="2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41812" y="5314192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0/14</a:t>
              </a:r>
              <a:endParaRPr lang="en-US" sz="2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12192" y="527697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0/15</a:t>
              </a:r>
              <a:endParaRPr lang="en-US" sz="2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37212" y="4933890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0/9</a:t>
              </a:r>
              <a:endParaRPr lang="en-US" sz="2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20756" y="481674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0/3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0412" y="3797142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3/5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001870" y="3814725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0/11</a:t>
              </a:r>
              <a:endParaRPr lang="en-US" sz="2000" dirty="0"/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8879349" y="4307964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8" name="Straight Arrow Connector 47"/>
            <p:cNvCxnSpPr>
              <a:cxnSpLocks noChangeShapeType="1"/>
              <a:stCxn id="47" idx="1"/>
              <a:endCxn id="20" idx="5"/>
            </p:cNvCxnSpPr>
            <p:nvPr/>
          </p:nvCxnSpPr>
          <p:spPr bwMode="auto">
            <a:xfrm flipH="1" flipV="1">
              <a:off x="8218132" y="4035198"/>
              <a:ext cx="769645" cy="37000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9" name="Straight Arrow Connector 48"/>
            <p:cNvCxnSpPr>
              <a:cxnSpLocks noChangeShapeType="1"/>
              <a:stCxn id="47" idx="3"/>
              <a:endCxn id="25" idx="7"/>
            </p:cNvCxnSpPr>
            <p:nvPr/>
          </p:nvCxnSpPr>
          <p:spPr bwMode="auto">
            <a:xfrm flipH="1">
              <a:off x="8141875" y="4874727"/>
              <a:ext cx="845902" cy="537862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8435004" y="381662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0/25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491387" y="5141879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20</a:t>
              </a:r>
              <a:r>
                <a:rPr lang="en-US" sz="2000" dirty="0" smtClean="0"/>
                <a:t>/23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507587" y="4184314"/>
              <a:ext cx="3481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tx2">
                      <a:lumMod val="90000"/>
                    </a:schemeClr>
                  </a:solidFill>
                </a:rPr>
                <a:t>s</a:t>
              </a:r>
              <a:endParaRPr lang="en-US" sz="3200" b="1" dirty="0">
                <a:solidFill>
                  <a:schemeClr val="tx2">
                    <a:lumMod val="90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562290" y="3910281"/>
              <a:ext cx="327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tx2">
                      <a:lumMod val="90000"/>
                    </a:schemeClr>
                  </a:solidFill>
                </a:rPr>
                <a:t>t</a:t>
              </a:r>
              <a:endParaRPr lang="en-US" sz="3200" b="1" dirty="0">
                <a:solidFill>
                  <a:schemeClr val="tx2">
                    <a:lumMod val="9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261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Minimum </a:t>
            </a:r>
            <a:r>
              <a:rPr lang="en-US" dirty="0" smtClean="0"/>
              <a:t>spanning tree </a:t>
            </a:r>
            <a:r>
              <a:rPr lang="en-US" dirty="0"/>
              <a:t>(MST</a:t>
            </a:r>
            <a:r>
              <a:rPr lang="en-US" dirty="0" smtClean="0"/>
              <a:t>)</a:t>
            </a:r>
            <a:endParaRPr lang="en-US" dirty="0"/>
          </a:p>
          <a:p>
            <a:pPr marL="608013" lvl="1" indent="-334963">
              <a:lnSpc>
                <a:spcPct val="100000"/>
              </a:lnSpc>
            </a:pPr>
            <a:r>
              <a:rPr lang="en-US" dirty="0" smtClean="0"/>
              <a:t>Solved by Prim's </a:t>
            </a:r>
            <a:r>
              <a:rPr lang="en-US" dirty="0"/>
              <a:t>and </a:t>
            </a:r>
            <a:r>
              <a:rPr lang="en-US" noProof="1" smtClean="0"/>
              <a:t>Kruskal's</a:t>
            </a:r>
            <a:r>
              <a:rPr lang="en-US" dirty="0" smtClean="0"/>
              <a:t> algorithms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Shortest paths in a graph:</a:t>
            </a:r>
          </a:p>
          <a:p>
            <a:pPr marL="608013" lvl="1" indent="-334963">
              <a:lnSpc>
                <a:spcPct val="100000"/>
              </a:lnSpc>
            </a:pPr>
            <a:r>
              <a:rPr lang="en-US" dirty="0" smtClean="0"/>
              <a:t>Use the classical </a:t>
            </a:r>
            <a:r>
              <a:rPr lang="en-US" dirty="0"/>
              <a:t>Dijkstra's </a:t>
            </a:r>
            <a:r>
              <a:rPr lang="en-US" dirty="0" smtClean="0"/>
              <a:t>algorithm / Floyd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Strongly-connected components</a:t>
            </a:r>
          </a:p>
          <a:p>
            <a:pPr marL="608013" lvl="1" indent="-334963">
              <a:lnSpc>
                <a:spcPct val="100000"/>
              </a:lnSpc>
              <a:buClr>
                <a:srgbClr val="F0A22E"/>
              </a:buClr>
            </a:pPr>
            <a:r>
              <a:rPr lang="en-US" dirty="0"/>
              <a:t>Use DFS + reverse </a:t>
            </a:r>
            <a:r>
              <a:rPr lang="en-US" dirty="0" smtClean="0"/>
              <a:t>DFS </a:t>
            </a:r>
            <a:r>
              <a:rPr lang="en-US" dirty="0" err="1" smtClean="0"/>
              <a:t>algortihm</a:t>
            </a:r>
            <a:endParaRPr lang="en-US" dirty="0">
              <a:solidFill>
                <a:prstClr val="white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Articulation points </a:t>
            </a:r>
            <a:r>
              <a:rPr lang="en-US" dirty="0" smtClean="0">
                <a:sym typeface="Wingdings" panose="05000000000000000000" pitchFamily="2" charset="2"/>
              </a:rPr>
              <a:t> use modified DFS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Maximum </a:t>
            </a:r>
            <a:r>
              <a:rPr lang="en-US" dirty="0" smtClean="0"/>
              <a:t>flow: use Ford-Fulkerson / other algorithm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210" y="1381088"/>
            <a:ext cx="3582202" cy="265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10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12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9570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5852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5612" y="5475299"/>
            <a:ext cx="2950821" cy="747701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32212" y="5541096"/>
            <a:ext cx="3252400" cy="627432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Graph Algorithms</a:t>
            </a:r>
          </a:p>
        </p:txBody>
      </p:sp>
      <p:pic>
        <p:nvPicPr>
          <p:cNvPr id="13" name="Picture 1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17"/>
              </a:rPr>
              <a:t>https://softuni.bg/trainings/1194/Algorithms-September-2015</a:t>
            </a:r>
            <a:endParaRPr lang="en-US" dirty="0"/>
          </a:p>
        </p:txBody>
      </p:sp>
      <p:pic>
        <p:nvPicPr>
          <p:cNvPr id="16" name="Picture 15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2603096"/>
            <a:ext cx="3639755" cy="759181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98304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smtClean="0"/>
              <a:t>This course (slides, examples, labs, videos, homework, etc.)</a:t>
            </a:r>
            <a:br>
              <a:rPr lang="en-US" smtClean="0"/>
            </a:br>
            <a:r>
              <a:rPr lang="en-US" smtClean="0"/>
              <a:t>is licensed under the "</a:t>
            </a:r>
            <a:r>
              <a:rPr lang="en-US" smtClean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smtClean="0">
                <a:hlinkClick r:id="rId3"/>
              </a:rPr>
              <a:t> 4.0 International</a:t>
            </a:r>
            <a:r>
              <a:rPr lang="en-US" smtClean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Data Structures and Algorithms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14470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Start from forest holding all vertices and no edges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sz="3200" dirty="0"/>
              <a:t> = all edges, ordered by </a:t>
            </a:r>
            <a:r>
              <a:rPr lang="en-US" sz="3200" dirty="0" smtClean="0"/>
              <a:t>weight</a:t>
            </a:r>
          </a:p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sz="3200" dirty="0" smtClean="0"/>
              <a:t> = { }</a:t>
            </a:r>
          </a:p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sz="3200" dirty="0" smtClean="0"/>
              <a:t> = {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BD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AB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sz="3200" dirty="0" smtClean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AC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sz="3200" dirty="0" smtClean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CE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200" dirty="0" smtClean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HI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200" dirty="0" smtClean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DE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GH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sz="3200" dirty="0" smtClean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AD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9</a:t>
            </a:r>
            <a:r>
              <a:rPr lang="en-US" sz="3200" dirty="0" smtClean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GI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en-US" sz="3200" dirty="0" smtClean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EF</a:t>
            </a:r>
            <a:r>
              <a:rPr lang="en-US" sz="3200" dirty="0"/>
              <a:t>=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12</a:t>
            </a:r>
            <a:r>
              <a:rPr lang="en-US" sz="3200" dirty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CD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20</a:t>
            </a:r>
            <a:r>
              <a:rPr lang="en-US" sz="3200" dirty="0" smtClean="0"/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Kruskal’s</a:t>
            </a:r>
            <a:r>
              <a:rPr lang="en-US" dirty="0" smtClean="0"/>
              <a:t> Algorithm – Step #1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3126233" y="4385647"/>
            <a:ext cx="5946829" cy="1938953"/>
            <a:chOff x="3898409" y="3755315"/>
            <a:chExt cx="5946829" cy="1938953"/>
          </a:xfrm>
        </p:grpSpPr>
        <p:sp>
          <p:nvSpPr>
            <p:cNvPr id="28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4486926" y="4508798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9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986319" y="4675544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05124" y="4564691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6236063" y="3891101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4865123" y="3755315"/>
              <a:ext cx="306328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1" name="Straight Connector 40"/>
            <p:cNvCxnSpPr>
              <a:cxnSpLocks noChangeShapeType="1"/>
              <a:stCxn id="60" idx="7"/>
              <a:endCxn id="61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2" name="Straight Connector 41"/>
            <p:cNvCxnSpPr>
              <a:cxnSpLocks noChangeShapeType="1"/>
              <a:stCxn id="60" idx="0"/>
              <a:endCxn id="59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4" name="Straight Connector 43"/>
            <p:cNvCxnSpPr>
              <a:cxnSpLocks noChangeShapeType="1"/>
              <a:stCxn id="62" idx="0"/>
              <a:endCxn id="61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5" name="Straight Connector 44"/>
            <p:cNvCxnSpPr>
              <a:cxnSpLocks noChangeShapeType="1"/>
              <a:stCxn id="60" idx="2"/>
              <a:endCxn id="58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3" name="Straight Connector 52"/>
            <p:cNvCxnSpPr>
              <a:cxnSpLocks noChangeShapeType="1"/>
              <a:stCxn id="60" idx="1"/>
              <a:endCxn id="57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4" name="Straight Connector 53"/>
            <p:cNvCxnSpPr>
              <a:cxnSpLocks noChangeShapeType="1"/>
              <a:stCxn id="59" idx="6"/>
              <a:endCxn id="61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5" name="Straight Connector 54"/>
            <p:cNvCxnSpPr>
              <a:cxnSpLocks noChangeShapeType="1"/>
              <a:stCxn id="58" idx="0"/>
              <a:endCxn id="57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6" name="Straight Connector 55"/>
            <p:cNvCxnSpPr>
              <a:cxnSpLocks noChangeShapeType="1"/>
              <a:stCxn id="57" idx="6"/>
              <a:endCxn id="59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58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59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3" name="TextBox 30"/>
            <p:cNvSpPr txBox="1"/>
            <p:nvPr/>
          </p:nvSpPr>
          <p:spPr>
            <a:xfrm>
              <a:off x="5258193" y="4471142"/>
              <a:ext cx="430940" cy="348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4" name="Straight Arrow Connector 63"/>
            <p:cNvCxnSpPr>
              <a:cxnSpLocks noChangeShapeType="1"/>
              <a:stCxn id="71" idx="6"/>
              <a:endCxn id="70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10</a:t>
              </a:r>
            </a:p>
          </p:txBody>
        </p:sp>
        <p:cxnSp>
          <p:nvCxnSpPr>
            <p:cNvPr id="66" name="Straight Arrow Connector 65"/>
            <p:cNvCxnSpPr>
              <a:cxnSpLocks noChangeShapeType="1"/>
              <a:stCxn id="71" idx="7"/>
              <a:endCxn id="72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7" name="Straight Arrow Connector 66"/>
            <p:cNvCxnSpPr>
              <a:cxnSpLocks noChangeShapeType="1"/>
              <a:stCxn id="70" idx="1"/>
              <a:endCxn id="72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68" name="TextBox 67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8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/>
                <a:t>7</a:t>
              </a:r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674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6277</Words>
  <Application>Microsoft Office PowerPoint</Application>
  <PresentationFormat>Custom</PresentationFormat>
  <Paragraphs>2569</Paragraphs>
  <Slides>87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3" baseType="lpstr">
      <vt:lpstr>Arial</vt:lpstr>
      <vt:lpstr>Calibri</vt:lpstr>
      <vt:lpstr>Consolas</vt:lpstr>
      <vt:lpstr>Wingdings</vt:lpstr>
      <vt:lpstr>Wingdings 2</vt:lpstr>
      <vt:lpstr>SoftUni 16x9</vt:lpstr>
      <vt:lpstr>Advanced Graph Algorithms</vt:lpstr>
      <vt:lpstr>Table of Contents</vt:lpstr>
      <vt:lpstr>Minimum Spanning Tree (MST)</vt:lpstr>
      <vt:lpstr>Spanning Tree</vt:lpstr>
      <vt:lpstr>Minimum Spanning Tree (MST)</vt:lpstr>
      <vt:lpstr>Minimum Spanning Forest (MSF)</vt:lpstr>
      <vt:lpstr>Kruskal’s Algorithm</vt:lpstr>
      <vt:lpstr>Kruskal’s Algorithm</vt:lpstr>
      <vt:lpstr>Kruskal’s Algorithm – Step #1</vt:lpstr>
      <vt:lpstr>Kruskal’s Algorithm – Step #2</vt:lpstr>
      <vt:lpstr>Kruskal’s Algorithm – Step #3</vt:lpstr>
      <vt:lpstr>Kruskal’s Algorithm – Step #4</vt:lpstr>
      <vt:lpstr>Kruskal’s Algorithm – Step #5</vt:lpstr>
      <vt:lpstr>Kruskal’s Algorithm – Step #6</vt:lpstr>
      <vt:lpstr>Kruskal’s Algorithm – Step #7</vt:lpstr>
      <vt:lpstr>Kruskal’s Algorithm – Step #8</vt:lpstr>
      <vt:lpstr>Kruskal’s Algorithm – Step #9</vt:lpstr>
      <vt:lpstr>Kruskal’s Algorithm – Step #10</vt:lpstr>
      <vt:lpstr>Kruskal’s Algorithm – Step #11</vt:lpstr>
      <vt:lpstr>Kruskal’s Algorithm – Step #12</vt:lpstr>
      <vt:lpstr>Kruskal’s Algorithm – Pseudo Code</vt:lpstr>
      <vt:lpstr>Disjoint Sets Optimization</vt:lpstr>
      <vt:lpstr>Kruskal's Algorithm</vt:lpstr>
      <vt:lpstr>Prim’s Algorithm</vt:lpstr>
      <vt:lpstr>Prim’s Algorithm</vt:lpstr>
      <vt:lpstr>Prim’s Algorithm – Step #1</vt:lpstr>
      <vt:lpstr>Prim’s Algorithm – Step #2</vt:lpstr>
      <vt:lpstr>Prim’s Algorithm – Step #3</vt:lpstr>
      <vt:lpstr>Prim’s Algorithm – Step #4</vt:lpstr>
      <vt:lpstr>Prim’s Algorithm – Step #5</vt:lpstr>
      <vt:lpstr>Prim’s Algorithm – Step #6</vt:lpstr>
      <vt:lpstr>Prim’s Algorithm – Step #7</vt:lpstr>
      <vt:lpstr>Prim’s Algorithm – Step #8</vt:lpstr>
      <vt:lpstr>Prim’s Algorithm – Step #9</vt:lpstr>
      <vt:lpstr>Prim’s Algorithm – Step #10</vt:lpstr>
      <vt:lpstr>Prim’s Algorithm – Step #11</vt:lpstr>
      <vt:lpstr>Prim’s Algorithm – Step #12</vt:lpstr>
      <vt:lpstr>Prim’s Algorithm – Step #13</vt:lpstr>
      <vt:lpstr>Prim’s Algorithm (with Priority Queue)</vt:lpstr>
      <vt:lpstr>Prim's Algorithm with Priority Queue</vt:lpstr>
      <vt:lpstr>Prim’s Algorithm – Pseudo Code</vt:lpstr>
      <vt:lpstr>Prim’s Algorithm – Pseudo Code (2)</vt:lpstr>
      <vt:lpstr>Prim's Algorithm with Adjacency Matrix</vt:lpstr>
      <vt:lpstr>Dijkstra’s Algorithm</vt:lpstr>
      <vt:lpstr>Dijkstra’s Algorithm</vt:lpstr>
      <vt:lpstr>Shortest Path in Unweighted Graph</vt:lpstr>
      <vt:lpstr>Weighted Shortest Paths with BFS</vt:lpstr>
      <vt:lpstr>Dijkstra’s Algorithm</vt:lpstr>
      <vt:lpstr>Dijkstra’s Algorithm: Step #1</vt:lpstr>
      <vt:lpstr>Dijkstra’s Algorithm: Step #2</vt:lpstr>
      <vt:lpstr>Dijkstra’s Algorithm: Step #3</vt:lpstr>
      <vt:lpstr>Dijkstra’s Algorithm: Step #4</vt:lpstr>
      <vt:lpstr>Dijkstra’s Algorithm: Step #5</vt:lpstr>
      <vt:lpstr>Dijkstra’s Algorithm: Step #6</vt:lpstr>
      <vt:lpstr>Dijkstra’s Algorithm: Step #7</vt:lpstr>
      <vt:lpstr>Dijkstra’s Algorithm: Step #8</vt:lpstr>
      <vt:lpstr>Dijkstra’s Algorithm: Step #9</vt:lpstr>
      <vt:lpstr>Dijkstra’s Algorithm: Step #10</vt:lpstr>
      <vt:lpstr>Dijkstra’s Algorithm: Step #11</vt:lpstr>
      <vt:lpstr>Dijkstra’s Algorithm: Step #12</vt:lpstr>
      <vt:lpstr>Dijkstra’s Algorithm: Step #13</vt:lpstr>
      <vt:lpstr>Dijkstra’s Algorithm – Pseudo Code</vt:lpstr>
      <vt:lpstr>Dijkstra’s Algorithm – More Details</vt:lpstr>
      <vt:lpstr>Dijkstra’s Algorithm</vt:lpstr>
      <vt:lpstr>Strongly-Connected Components</vt:lpstr>
      <vt:lpstr>Strongly-Connected Components</vt:lpstr>
      <vt:lpstr>Strongly-Connected Components</vt:lpstr>
      <vt:lpstr>Kosaraju–Sharir Algorithm</vt:lpstr>
      <vt:lpstr>Kosaraju–Sharir Algorithm</vt:lpstr>
      <vt:lpstr>Bi-Connectivity</vt:lpstr>
      <vt:lpstr>Articulation Points</vt:lpstr>
      <vt:lpstr>Articulation Points – The Slow Algorithm</vt:lpstr>
      <vt:lpstr>Articulation Points – The Fast Algorithm</vt:lpstr>
      <vt:lpstr>Articulation Points – Fast Algorithm</vt:lpstr>
      <vt:lpstr>Finding the Articulation Points</vt:lpstr>
      <vt:lpstr>Max Flow</vt:lpstr>
      <vt:lpstr>Max Flow Problem</vt:lpstr>
      <vt:lpstr>Ford-Fulkerson Max-Flow Algorithm</vt:lpstr>
      <vt:lpstr>Max Flow – Step #1</vt:lpstr>
      <vt:lpstr>Max Flow – Step #2</vt:lpstr>
      <vt:lpstr>Max Flow – Step #3</vt:lpstr>
      <vt:lpstr>Max Flow – Step #4</vt:lpstr>
      <vt:lpstr>Ford-Fulkerson Algorithm</vt:lpstr>
      <vt:lpstr>Summary</vt:lpstr>
      <vt:lpstr>Advanced Graph Algorithms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Graph Algorithms</dc:title>
  <dc:subject>Software Development Course</dc:subject>
  <dc:creator/>
  <cp:keywords>algorithms, graphs, dynamic programming, combinatorics, recursion, sorting, searching, greedy,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2015-10-22T19:17:41Z</dcterms:modified>
  <cp:category>Algorithms,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