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7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86406" autoAdjust="0"/>
  </p:normalViewPr>
  <p:slideViewPr>
    <p:cSldViewPr>
      <p:cViewPr>
        <p:scale>
          <a:sx n="69" d="100"/>
          <a:sy n="69" d="100"/>
        </p:scale>
        <p:origin x="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3202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Who am I</a:t>
            </a:r>
            <a:r>
              <a:rPr lang="bg-BG" sz="9600" dirty="0" smtClean="0"/>
              <a:t>?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65" y="3830392"/>
            <a:ext cx="8839200" cy="302760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 have a degree </a:t>
            </a:r>
            <a:r>
              <a:rPr lang="en-US" sz="3200" dirty="0" smtClean="0"/>
              <a:t>of engineer-manager </a:t>
            </a:r>
            <a:r>
              <a:rPr lang="en-US" sz="3200" dirty="0"/>
              <a:t>from University of Mining and Geology. I have been </a:t>
            </a:r>
            <a:r>
              <a:rPr lang="en-US" sz="3200" dirty="0" smtClean="0"/>
              <a:t>into programming </a:t>
            </a:r>
            <a:r>
              <a:rPr lang="en-US" sz="3200" dirty="0"/>
              <a:t>for about a year and a half.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65" y="2514600"/>
            <a:ext cx="9144000" cy="19812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 smtClean="0"/>
              <a:t>Vasil </a:t>
            </a:r>
            <a:r>
              <a:rPr lang="en-GB" sz="4400" dirty="0" err="1" smtClean="0"/>
              <a:t>Veselinov</a:t>
            </a:r>
            <a:endParaRPr lang="bg-BG" dirty="0" smtClean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5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2895600"/>
          </a:xfrm>
        </p:spPr>
        <p:txBody>
          <a:bodyPr>
            <a:noAutofit/>
          </a:bodyPr>
          <a:lstStyle/>
          <a:p>
            <a:pPr algn="ctr"/>
            <a:r>
              <a:rPr lang="en-US" sz="5800" dirty="0" smtClean="0"/>
              <a:t>Thank </a:t>
            </a:r>
            <a:r>
              <a:rPr lang="en-US" sz="5800" dirty="0"/>
              <a:t>you for the attention</a:t>
            </a:r>
            <a:r>
              <a:rPr lang="en-US" sz="5800" dirty="0" smtClean="0"/>
              <a:t>!</a:t>
            </a:r>
            <a:br>
              <a:rPr lang="en-US" sz="5800" dirty="0" smtClean="0"/>
            </a:br>
            <a:r>
              <a:rPr lang="en-US" sz="5800" dirty="0"/>
              <a:t/>
            </a:r>
            <a:br>
              <a:rPr lang="en-US" sz="5800" dirty="0"/>
            </a:br>
            <a:r>
              <a:rPr lang="en-US" sz="5800" dirty="0" smtClean="0"/>
              <a:t>Thank you, IT Talents Team, for giving me the </a:t>
            </a:r>
            <a:r>
              <a:rPr lang="en-US" sz="5800" dirty="0"/>
              <a:t>opportunity </a:t>
            </a:r>
            <a:r>
              <a:rPr lang="en-US" sz="5800" dirty="0" smtClean="0"/>
              <a:t>to </a:t>
            </a:r>
            <a:r>
              <a:rPr lang="en-US" sz="5800" dirty="0"/>
              <a:t>be </a:t>
            </a:r>
            <a:r>
              <a:rPr lang="en-US" sz="5800" dirty="0" smtClean="0"/>
              <a:t>here!</a:t>
            </a:r>
            <a:endParaRPr lang="bg-BG" sz="5800" dirty="0"/>
          </a:p>
        </p:txBody>
      </p:sp>
    </p:spTree>
    <p:extLst>
      <p:ext uri="{BB962C8B-B14F-4D97-AF65-F5344CB8AC3E}">
        <p14:creationId xmlns:p14="http://schemas.microsoft.com/office/powerpoint/2010/main" val="17534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6418"/>
            <a:ext cx="5600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 did as a final project?</a:t>
            </a:r>
            <a:endParaRPr lang="bg-BG" dirty="0"/>
          </a:p>
        </p:txBody>
      </p:sp>
      <p:pic>
        <p:nvPicPr>
          <p:cNvPr id="1026" name="Picture 2" descr="C:\Users\ACER\Desktop\изтеглен файл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20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09360" y="5181600"/>
            <a:ext cx="2011680" cy="8229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tIns="0" rIns="18288" bIns="0" anchor="ctr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effectLst/>
              </a:rPr>
              <a:t>COPYRIGHT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3087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66800"/>
            <a:ext cx="316391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bg-BG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6439"/>
            <a:ext cx="9144000" cy="106036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General </a:t>
            </a:r>
            <a:r>
              <a:rPr lang="en-US" sz="8000" dirty="0" smtClean="0"/>
              <a:t>functionality</a:t>
            </a:r>
            <a:endParaRPr lang="bg-BG" sz="96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6927" y="2819400"/>
            <a:ext cx="9067800" cy="2514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User:</a:t>
            </a:r>
            <a:endParaRPr lang="bg-BG" sz="2000" dirty="0" smtClean="0">
              <a:solidFill>
                <a:schemeClr val="tx1"/>
              </a:solidFill>
            </a:endParaRPr>
          </a:p>
          <a:p>
            <a:pPr algn="ctr"/>
            <a:r>
              <a:rPr lang="bg-BG" sz="2000" dirty="0" smtClean="0"/>
              <a:t>-</a:t>
            </a:r>
            <a:r>
              <a:rPr lang="en-US" sz="2000" dirty="0" smtClean="0"/>
              <a:t>Registration;</a:t>
            </a:r>
            <a:endParaRPr lang="bg-BG" sz="2000" dirty="0" smtClean="0"/>
          </a:p>
          <a:p>
            <a:pPr algn="ctr"/>
            <a:r>
              <a:rPr lang="bg-BG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/>
              <a:t>Login;</a:t>
            </a:r>
          </a:p>
          <a:p>
            <a:pPr algn="ctr"/>
            <a:r>
              <a:rPr lang="en-US" sz="2000" dirty="0"/>
              <a:t>-Comments on articles</a:t>
            </a:r>
            <a:r>
              <a:rPr lang="en-US" sz="2000" dirty="0" smtClean="0"/>
              <a:t>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-Votes for comment;</a:t>
            </a:r>
          </a:p>
          <a:p>
            <a:pPr algn="ctr"/>
            <a:r>
              <a:rPr lang="en-US" sz="2000" dirty="0"/>
              <a:t>-</a:t>
            </a:r>
            <a:r>
              <a:rPr lang="en-US" sz="2000" dirty="0" smtClean="0"/>
              <a:t>Votes </a:t>
            </a:r>
            <a:r>
              <a:rPr lang="en-US" sz="2000" dirty="0"/>
              <a:t>for </a:t>
            </a:r>
            <a:r>
              <a:rPr lang="en-US" sz="2000" dirty="0" smtClean="0"/>
              <a:t>article;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4300" y="4953000"/>
            <a:ext cx="8610600" cy="16764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Admin:</a:t>
            </a:r>
            <a:endParaRPr lang="en-US" sz="2000" dirty="0"/>
          </a:p>
          <a:p>
            <a:r>
              <a:rPr lang="en-US" sz="2000" dirty="0" smtClean="0"/>
              <a:t>-Creates articles;</a:t>
            </a:r>
          </a:p>
          <a:p>
            <a:r>
              <a:rPr lang="en-US" sz="2000" dirty="0" smtClean="0"/>
              <a:t>-Uploads pictures;</a:t>
            </a:r>
          </a:p>
          <a:p>
            <a:r>
              <a:rPr lang="en-US" sz="2000" dirty="0" smtClean="0"/>
              <a:t>-Operates </a:t>
            </a:r>
            <a:r>
              <a:rPr lang="en-US" sz="2000" dirty="0"/>
              <a:t>the site's </a:t>
            </a:r>
            <a:r>
              <a:rPr lang="en-US" sz="2000" dirty="0" smtClean="0"/>
              <a:t>capabilities;</a:t>
            </a:r>
            <a:endParaRPr lang="en-US" sz="2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4800" y="1101339"/>
            <a:ext cx="8229600" cy="1645276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Browse the site without registration:</a:t>
            </a:r>
            <a:endParaRPr lang="en-US" sz="2800" dirty="0" smtClean="0"/>
          </a:p>
          <a:p>
            <a:pPr algn="l"/>
            <a:r>
              <a:rPr lang="en-US" sz="2000" dirty="0" smtClean="0"/>
              <a:t>-Search </a:t>
            </a:r>
            <a:r>
              <a:rPr lang="en-US" sz="2000" dirty="0"/>
              <a:t>for articles by title and category;</a:t>
            </a:r>
            <a:endParaRPr lang="en-US" sz="2800" dirty="0" smtClean="0"/>
          </a:p>
          <a:p>
            <a:pPr algn="l"/>
            <a:r>
              <a:rPr lang="en-US" sz="2000" dirty="0" smtClean="0"/>
              <a:t>-Top </a:t>
            </a:r>
            <a:r>
              <a:rPr lang="en-US" sz="2000" dirty="0"/>
              <a:t>5 sections for the most read news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-Track article review count</a:t>
            </a:r>
            <a:r>
              <a:rPr lang="en-US" sz="2000" dirty="0" smtClean="0"/>
              <a:t>;</a:t>
            </a:r>
            <a:endParaRPr lang="en-US" sz="2800" dirty="0"/>
          </a:p>
        </p:txBody>
      </p:sp>
      <p:sp>
        <p:nvSpPr>
          <p:cNvPr id="2" name="AutoShape 2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33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adm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8" descr="Image result for adm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10" descr="Image result for admi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1" name="AutoShape 12" descr="Image result for admi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07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technologies </a:t>
            </a:r>
            <a:r>
              <a:rPr lang="en-US" dirty="0" smtClean="0"/>
              <a:t>have I used?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057400"/>
            <a:ext cx="8610600" cy="39624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 smtClean="0"/>
              <a:t>JAVA </a:t>
            </a:r>
            <a:r>
              <a:rPr lang="en-US" sz="2400" dirty="0"/>
              <a:t>programming language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Maven for build tool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Spring </a:t>
            </a:r>
            <a:r>
              <a:rPr lang="en-US" sz="2400" dirty="0" smtClean="0"/>
              <a:t>Framework </a:t>
            </a:r>
            <a:r>
              <a:rPr lang="en-US" sz="2400" dirty="0"/>
              <a:t>for faster project development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MySQL database server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Lombok annotations </a:t>
            </a:r>
            <a:r>
              <a:rPr lang="en-US" sz="2400" dirty="0" smtClean="0"/>
              <a:t>for the </a:t>
            </a:r>
            <a:r>
              <a:rPr lang="en-US" sz="2400" dirty="0"/>
              <a:t>basic methods (getters, setters, constructors</a:t>
            </a:r>
            <a:r>
              <a:rPr lang="en-US" sz="2400" dirty="0" smtClean="0"/>
              <a:t>);</a:t>
            </a:r>
          </a:p>
          <a:p>
            <a:pPr marL="342900" indent="-342900" algn="l">
              <a:buFontTx/>
              <a:buChar char="-"/>
            </a:pPr>
            <a:r>
              <a:rPr lang="en-US" sz="2400" dirty="0" err="1"/>
              <a:t>BCrypt</a:t>
            </a:r>
            <a:r>
              <a:rPr lang="en-US" sz="2400" dirty="0"/>
              <a:t> for encrypting passwords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Design patterns: MVC, Singleton, DAO, </a:t>
            </a:r>
            <a:r>
              <a:rPr lang="en-US" sz="2400" dirty="0" smtClean="0"/>
              <a:t>DTO;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Web server Tomcat;</a:t>
            </a:r>
            <a:endParaRPr lang="bg-BG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6002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Entity / Relationship Diagram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958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diagram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1" y="762000"/>
            <a:ext cx="1884609" cy="533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Controllers: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235367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Exceptions: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9" y="838983"/>
            <a:ext cx="1886213" cy="151468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440274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Model :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000" y="4467845"/>
            <a:ext cx="976449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DAO: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30399" y="4402740"/>
            <a:ext cx="1127581" cy="55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POJO: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686935" y="4520830"/>
            <a:ext cx="1703564" cy="48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Validators: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8" y="4958330"/>
            <a:ext cx="1810003" cy="1913457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4963368"/>
            <a:ext cx="1600200" cy="176442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9" y="2590800"/>
            <a:ext cx="2295846" cy="181194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23" y="4963368"/>
            <a:ext cx="1619476" cy="18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433" y="152400"/>
            <a:ext cx="989332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DTO: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419600"/>
            <a:ext cx="2030235" cy="7324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2" y="5257800"/>
            <a:ext cx="2030235" cy="16002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7" y="2715490"/>
            <a:ext cx="2410162" cy="155171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1146"/>
            <a:ext cx="2030232" cy="1787653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0" y="1946563"/>
            <a:ext cx="1838582" cy="7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3448050"/>
          </a:xfrm>
        </p:spPr>
        <p:txBody>
          <a:bodyPr anchor="ctr">
            <a:normAutofit/>
          </a:bodyPr>
          <a:lstStyle/>
          <a:p>
            <a:pPr algn="ctr"/>
            <a:r>
              <a:rPr lang="en-US" sz="19900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14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</TotalTime>
  <Words>199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Who am I?</vt:lpstr>
      <vt:lpstr>What I did as a final project?</vt:lpstr>
      <vt:lpstr>General functionality</vt:lpstr>
      <vt:lpstr>What technologies have I used?</vt:lpstr>
      <vt:lpstr>Entity / Relationship Diagram</vt:lpstr>
      <vt:lpstr>PowerPoint Presentation</vt:lpstr>
      <vt:lpstr>Class diagram</vt:lpstr>
      <vt:lpstr>PowerPoint Presentation</vt:lpstr>
      <vt:lpstr>DEMO</vt:lpstr>
      <vt:lpstr>Thank you for the attention!  Thank you, IT Talents Team, for giving me the opportunity to be here!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Кой сме ние?</dc:title>
  <dc:creator>Vasil Veselinov</dc:creator>
  <cp:lastModifiedBy>Windows User</cp:lastModifiedBy>
  <cp:revision>35</cp:revision>
  <dcterms:created xsi:type="dcterms:W3CDTF">2006-08-16T00:00:00Z</dcterms:created>
  <dcterms:modified xsi:type="dcterms:W3CDTF">2020-01-15T15:25:09Z</dcterms:modified>
</cp:coreProperties>
</file>