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02" r:id="rId1"/>
  </p:sldMasterIdLst>
  <p:notesMasterIdLst>
    <p:notesMasterId r:id="rId24"/>
  </p:notesMasterIdLst>
  <p:sldIdLst>
    <p:sldId id="256" r:id="rId2"/>
    <p:sldId id="258" r:id="rId3"/>
    <p:sldId id="297" r:id="rId4"/>
    <p:sldId id="260" r:id="rId5"/>
    <p:sldId id="298" r:id="rId6"/>
    <p:sldId id="307" r:id="rId7"/>
    <p:sldId id="299" r:id="rId8"/>
    <p:sldId id="308" r:id="rId9"/>
    <p:sldId id="310" r:id="rId10"/>
    <p:sldId id="317" r:id="rId11"/>
    <p:sldId id="318" r:id="rId12"/>
    <p:sldId id="300" r:id="rId13"/>
    <p:sldId id="311" r:id="rId14"/>
    <p:sldId id="301" r:id="rId15"/>
    <p:sldId id="312" r:id="rId16"/>
    <p:sldId id="302" r:id="rId17"/>
    <p:sldId id="313" r:id="rId18"/>
    <p:sldId id="303" r:id="rId19"/>
    <p:sldId id="314" r:id="rId20"/>
    <p:sldId id="304" r:id="rId21"/>
    <p:sldId id="306" r:id="rId22"/>
    <p:sldId id="316" r:id="rId23"/>
  </p:sldIdLst>
  <p:sldSz cx="9144000" cy="5143500" type="screen16x9"/>
  <p:notesSz cx="6858000" cy="9144000"/>
  <p:embeddedFontLst>
    <p:embeddedFont>
      <p:font typeface="Amasis MT Pro" panose="02040504050005020304" pitchFamily="18" charset="0"/>
      <p:regular r:id="rId25"/>
      <p:bold r:id="rId26"/>
      <p:italic r:id="rId27"/>
      <p:boldItalic r:id="rId28"/>
    </p:embeddedFont>
    <p:embeddedFont>
      <p:font typeface="Michroma" panose="020B0604020202020204" charset="0"/>
      <p:regular r:id="rId29"/>
    </p:embeddedFont>
    <p:embeddedFont>
      <p:font typeface="Trebuchet MS" panose="020B0603020202020204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CA1F0A-02B2-4054-84A6-0E24BF33B34B}">
  <a:tblStyle styleId="{A3CA1F0A-02B2-4054-84A6-0E24BF33B3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DA7A839-CB35-4D59-9B61-6D6F470DBE3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>
          <a:extLst>
            <a:ext uri="{FF2B5EF4-FFF2-40B4-BE49-F238E27FC236}">
              <a16:creationId xmlns:a16="http://schemas.microsoft.com/office/drawing/2014/main" id="{B864911E-43E0-6B69-B384-025EC05ED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4dda1946d_6_308:notes">
            <a:extLst>
              <a:ext uri="{FF2B5EF4-FFF2-40B4-BE49-F238E27FC236}">
                <a16:creationId xmlns:a16="http://schemas.microsoft.com/office/drawing/2014/main" id="{14B9827E-EB69-563A-84A7-5D957234DC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4dda1946d_6_308:notes">
            <a:extLst>
              <a:ext uri="{FF2B5EF4-FFF2-40B4-BE49-F238E27FC236}">
                <a16:creationId xmlns:a16="http://schemas.microsoft.com/office/drawing/2014/main" id="{A675563B-03DD-C384-06DD-751F3FA259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226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>
          <a:extLst>
            <a:ext uri="{FF2B5EF4-FFF2-40B4-BE49-F238E27FC236}">
              <a16:creationId xmlns:a16="http://schemas.microsoft.com/office/drawing/2014/main" id="{08015CE5-504A-B881-BAF4-4A7FCD6FB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4dda1946d_6_308:notes">
            <a:extLst>
              <a:ext uri="{FF2B5EF4-FFF2-40B4-BE49-F238E27FC236}">
                <a16:creationId xmlns:a16="http://schemas.microsoft.com/office/drawing/2014/main" id="{76599883-26E3-A766-9B70-4648952522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4dda1946d_6_308:notes">
            <a:extLst>
              <a:ext uri="{FF2B5EF4-FFF2-40B4-BE49-F238E27FC236}">
                <a16:creationId xmlns:a16="http://schemas.microsoft.com/office/drawing/2014/main" id="{3F9859A4-4EF0-4A02-2605-9DB98925F3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965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>
          <a:extLst>
            <a:ext uri="{FF2B5EF4-FFF2-40B4-BE49-F238E27FC236}">
              <a16:creationId xmlns:a16="http://schemas.microsoft.com/office/drawing/2014/main" id="{30846458-E6F8-14E8-6062-0C17CD24B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4dda1946d_6_308:notes">
            <a:extLst>
              <a:ext uri="{FF2B5EF4-FFF2-40B4-BE49-F238E27FC236}">
                <a16:creationId xmlns:a16="http://schemas.microsoft.com/office/drawing/2014/main" id="{813E68E9-9295-0903-C6C5-F2A9460811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4dda1946d_6_308:notes">
            <a:extLst>
              <a:ext uri="{FF2B5EF4-FFF2-40B4-BE49-F238E27FC236}">
                <a16:creationId xmlns:a16="http://schemas.microsoft.com/office/drawing/2014/main" id="{D08B23BE-04B2-F588-3494-FAE0BCB31D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571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>
          <a:extLst>
            <a:ext uri="{FF2B5EF4-FFF2-40B4-BE49-F238E27FC236}">
              <a16:creationId xmlns:a16="http://schemas.microsoft.com/office/drawing/2014/main" id="{674043F1-F9B2-CADA-8911-083DE6671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4dda1946d_6_308:notes">
            <a:extLst>
              <a:ext uri="{FF2B5EF4-FFF2-40B4-BE49-F238E27FC236}">
                <a16:creationId xmlns:a16="http://schemas.microsoft.com/office/drawing/2014/main" id="{F81CD6F8-7FB9-E71A-377B-9961295626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4dda1946d_6_308:notes">
            <a:extLst>
              <a:ext uri="{FF2B5EF4-FFF2-40B4-BE49-F238E27FC236}">
                <a16:creationId xmlns:a16="http://schemas.microsoft.com/office/drawing/2014/main" id="{3D0DF959-A496-3D65-8787-B5A981370C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160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>
          <a:extLst>
            <a:ext uri="{FF2B5EF4-FFF2-40B4-BE49-F238E27FC236}">
              <a16:creationId xmlns:a16="http://schemas.microsoft.com/office/drawing/2014/main" id="{6490B5C2-2211-D768-0582-6B290186E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4dda1946d_6_308:notes">
            <a:extLst>
              <a:ext uri="{FF2B5EF4-FFF2-40B4-BE49-F238E27FC236}">
                <a16:creationId xmlns:a16="http://schemas.microsoft.com/office/drawing/2014/main" id="{7978A9F0-792D-E8B6-E006-0CD1FCE335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4dda1946d_6_308:notes">
            <a:extLst>
              <a:ext uri="{FF2B5EF4-FFF2-40B4-BE49-F238E27FC236}">
                <a16:creationId xmlns:a16="http://schemas.microsoft.com/office/drawing/2014/main" id="{E91E0C8D-5895-FD85-5863-47B9B3306E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808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>
          <a:extLst>
            <a:ext uri="{FF2B5EF4-FFF2-40B4-BE49-F238E27FC236}">
              <a16:creationId xmlns:a16="http://schemas.microsoft.com/office/drawing/2014/main" id="{90213F79-F5F5-C4E3-42C3-750D2F936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4dda1946d_6_308:notes">
            <a:extLst>
              <a:ext uri="{FF2B5EF4-FFF2-40B4-BE49-F238E27FC236}">
                <a16:creationId xmlns:a16="http://schemas.microsoft.com/office/drawing/2014/main" id="{F160A43A-224A-9938-F7FA-CCF4A7E332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4dda1946d_6_308:notes">
            <a:extLst>
              <a:ext uri="{FF2B5EF4-FFF2-40B4-BE49-F238E27FC236}">
                <a16:creationId xmlns:a16="http://schemas.microsoft.com/office/drawing/2014/main" id="{10C3DC53-460E-CEE3-F2CC-BE8D01CC85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156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>
          <a:extLst>
            <a:ext uri="{FF2B5EF4-FFF2-40B4-BE49-F238E27FC236}">
              <a16:creationId xmlns:a16="http://schemas.microsoft.com/office/drawing/2014/main" id="{A38A5142-38E1-D270-3D6F-B1AA0B37D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4dda1946d_6_308:notes">
            <a:extLst>
              <a:ext uri="{FF2B5EF4-FFF2-40B4-BE49-F238E27FC236}">
                <a16:creationId xmlns:a16="http://schemas.microsoft.com/office/drawing/2014/main" id="{3FEB51D2-F122-2A13-52FF-699CF954E7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4dda1946d_6_308:notes">
            <a:extLst>
              <a:ext uri="{FF2B5EF4-FFF2-40B4-BE49-F238E27FC236}">
                <a16:creationId xmlns:a16="http://schemas.microsoft.com/office/drawing/2014/main" id="{FC89578A-A4E9-1826-CF43-EFB9571871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825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>
          <a:extLst>
            <a:ext uri="{FF2B5EF4-FFF2-40B4-BE49-F238E27FC236}">
              <a16:creationId xmlns:a16="http://schemas.microsoft.com/office/drawing/2014/main" id="{07D19D13-8C77-71A0-4718-FE9E449EF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4dda1946d_6_308:notes">
            <a:extLst>
              <a:ext uri="{FF2B5EF4-FFF2-40B4-BE49-F238E27FC236}">
                <a16:creationId xmlns:a16="http://schemas.microsoft.com/office/drawing/2014/main" id="{AB4FA662-548D-35E4-258A-A5B4D4F37D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4dda1946d_6_308:notes">
            <a:extLst>
              <a:ext uri="{FF2B5EF4-FFF2-40B4-BE49-F238E27FC236}">
                <a16:creationId xmlns:a16="http://schemas.microsoft.com/office/drawing/2014/main" id="{CDE5DD43-4F63-FE8D-20FE-34AD58826D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120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>
          <a:extLst>
            <a:ext uri="{FF2B5EF4-FFF2-40B4-BE49-F238E27FC236}">
              <a16:creationId xmlns:a16="http://schemas.microsoft.com/office/drawing/2014/main" id="{2F709433-0EC4-C393-9018-FD6567899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4dda1946d_6_308:notes">
            <a:extLst>
              <a:ext uri="{FF2B5EF4-FFF2-40B4-BE49-F238E27FC236}">
                <a16:creationId xmlns:a16="http://schemas.microsoft.com/office/drawing/2014/main" id="{7973B3B1-D596-F1BE-0DBD-D5AFA95B9F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4dda1946d_6_308:notes">
            <a:extLst>
              <a:ext uri="{FF2B5EF4-FFF2-40B4-BE49-F238E27FC236}">
                <a16:creationId xmlns:a16="http://schemas.microsoft.com/office/drawing/2014/main" id="{EA2DAF33-E470-1C05-CCB7-87ECE89D74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235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>
          <a:extLst>
            <a:ext uri="{FF2B5EF4-FFF2-40B4-BE49-F238E27FC236}">
              <a16:creationId xmlns:a16="http://schemas.microsoft.com/office/drawing/2014/main" id="{54786D20-3480-688D-C465-25C9D6CCD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4dda1946d_6_308:notes">
            <a:extLst>
              <a:ext uri="{FF2B5EF4-FFF2-40B4-BE49-F238E27FC236}">
                <a16:creationId xmlns:a16="http://schemas.microsoft.com/office/drawing/2014/main" id="{77D213F3-0023-1278-61B6-2B6292254B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4dda1946d_6_308:notes">
            <a:extLst>
              <a:ext uri="{FF2B5EF4-FFF2-40B4-BE49-F238E27FC236}">
                <a16:creationId xmlns:a16="http://schemas.microsoft.com/office/drawing/2014/main" id="{2D37E8F2-CD62-C131-A96E-BF7B6E261D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748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>
          <a:extLst>
            <a:ext uri="{FF2B5EF4-FFF2-40B4-BE49-F238E27FC236}">
              <a16:creationId xmlns:a16="http://schemas.microsoft.com/office/drawing/2014/main" id="{90EAA6AB-0008-AC97-1F1C-313F2BBCC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4dda1946d_6_308:notes">
            <a:extLst>
              <a:ext uri="{FF2B5EF4-FFF2-40B4-BE49-F238E27FC236}">
                <a16:creationId xmlns:a16="http://schemas.microsoft.com/office/drawing/2014/main" id="{BE22B51B-C9B7-E7C7-89C0-132CDCE950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4dda1946d_6_308:notes">
            <a:extLst>
              <a:ext uri="{FF2B5EF4-FFF2-40B4-BE49-F238E27FC236}">
                <a16:creationId xmlns:a16="http://schemas.microsoft.com/office/drawing/2014/main" id="{DB182851-FE12-C407-48CC-98C7B1B398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140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>
          <a:extLst>
            <a:ext uri="{FF2B5EF4-FFF2-40B4-BE49-F238E27FC236}">
              <a16:creationId xmlns:a16="http://schemas.microsoft.com/office/drawing/2014/main" id="{7E5AB67A-1E32-4F7B-CEC8-9600939ED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431007ba2_0_215:notes">
            <a:extLst>
              <a:ext uri="{FF2B5EF4-FFF2-40B4-BE49-F238E27FC236}">
                <a16:creationId xmlns:a16="http://schemas.microsoft.com/office/drawing/2014/main" id="{DB281942-EFE4-BE9A-CD7D-53CB6784DE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431007ba2_0_215:notes">
            <a:extLst>
              <a:ext uri="{FF2B5EF4-FFF2-40B4-BE49-F238E27FC236}">
                <a16:creationId xmlns:a16="http://schemas.microsoft.com/office/drawing/2014/main" id="{7CC445B9-55D3-59D5-4CDD-824F10538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70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>
          <a:extLst>
            <a:ext uri="{FF2B5EF4-FFF2-40B4-BE49-F238E27FC236}">
              <a16:creationId xmlns:a16="http://schemas.microsoft.com/office/drawing/2014/main" id="{BC0767D5-A227-19BD-ED90-38FEF3C42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4dda1946d_6_308:notes">
            <a:extLst>
              <a:ext uri="{FF2B5EF4-FFF2-40B4-BE49-F238E27FC236}">
                <a16:creationId xmlns:a16="http://schemas.microsoft.com/office/drawing/2014/main" id="{FC8C31EA-39A9-82D3-FF39-3A8165E649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4dda1946d_6_308:notes">
            <a:extLst>
              <a:ext uri="{FF2B5EF4-FFF2-40B4-BE49-F238E27FC236}">
                <a16:creationId xmlns:a16="http://schemas.microsoft.com/office/drawing/2014/main" id="{EF08C5DA-A884-285D-645F-0219415D1F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665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>
          <a:extLst>
            <a:ext uri="{FF2B5EF4-FFF2-40B4-BE49-F238E27FC236}">
              <a16:creationId xmlns:a16="http://schemas.microsoft.com/office/drawing/2014/main" id="{0F297179-CCBB-6102-87BA-A1D22C020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4dda1946d_6_308:notes">
            <a:extLst>
              <a:ext uri="{FF2B5EF4-FFF2-40B4-BE49-F238E27FC236}">
                <a16:creationId xmlns:a16="http://schemas.microsoft.com/office/drawing/2014/main" id="{436F9E0A-0CB2-5E8E-3AFA-75D90785E8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4dda1946d_6_308:notes">
            <a:extLst>
              <a:ext uri="{FF2B5EF4-FFF2-40B4-BE49-F238E27FC236}">
                <a16:creationId xmlns:a16="http://schemas.microsoft.com/office/drawing/2014/main" id="{E1947D8B-C2BC-2E06-872F-8354D3F61F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384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>
          <a:extLst>
            <a:ext uri="{FF2B5EF4-FFF2-40B4-BE49-F238E27FC236}">
              <a16:creationId xmlns:a16="http://schemas.microsoft.com/office/drawing/2014/main" id="{33384047-BDBB-332E-E923-6F1264F85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4dda1946d_6_308:notes">
            <a:extLst>
              <a:ext uri="{FF2B5EF4-FFF2-40B4-BE49-F238E27FC236}">
                <a16:creationId xmlns:a16="http://schemas.microsoft.com/office/drawing/2014/main" id="{D2C16833-ABA5-AE27-3A10-7E310E0BA7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4dda1946d_6_308:notes">
            <a:extLst>
              <a:ext uri="{FF2B5EF4-FFF2-40B4-BE49-F238E27FC236}">
                <a16:creationId xmlns:a16="http://schemas.microsoft.com/office/drawing/2014/main" id="{F62B0AE6-7BFC-63DD-1BCB-E501A414F3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368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>
          <a:extLst>
            <a:ext uri="{FF2B5EF4-FFF2-40B4-BE49-F238E27FC236}">
              <a16:creationId xmlns:a16="http://schemas.microsoft.com/office/drawing/2014/main" id="{7672412A-8A2E-6F7B-547F-D737F4BF2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4dda1946d_6_308:notes">
            <a:extLst>
              <a:ext uri="{FF2B5EF4-FFF2-40B4-BE49-F238E27FC236}">
                <a16:creationId xmlns:a16="http://schemas.microsoft.com/office/drawing/2014/main" id="{F817DAB8-ED79-788C-2281-DCA03B4686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4dda1946d_6_308:notes">
            <a:extLst>
              <a:ext uri="{FF2B5EF4-FFF2-40B4-BE49-F238E27FC236}">
                <a16:creationId xmlns:a16="http://schemas.microsoft.com/office/drawing/2014/main" id="{A419CFD8-D654-56B4-7D6E-9EDFF78487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178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>
          <a:extLst>
            <a:ext uri="{FF2B5EF4-FFF2-40B4-BE49-F238E27FC236}">
              <a16:creationId xmlns:a16="http://schemas.microsoft.com/office/drawing/2014/main" id="{942BF2BF-998C-E964-1C43-7FC8C24A3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4dda1946d_6_308:notes">
            <a:extLst>
              <a:ext uri="{FF2B5EF4-FFF2-40B4-BE49-F238E27FC236}">
                <a16:creationId xmlns:a16="http://schemas.microsoft.com/office/drawing/2014/main" id="{5DA5A37E-CFB5-5FAD-92FE-1B5295A410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4dda1946d_6_308:notes">
            <a:extLst>
              <a:ext uri="{FF2B5EF4-FFF2-40B4-BE49-F238E27FC236}">
                <a16:creationId xmlns:a16="http://schemas.microsoft.com/office/drawing/2014/main" id="{B31A04BE-47B3-8289-8E64-3F0FD1C0C2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852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82138"/>
            <a:ext cx="6726063" cy="20695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3182884"/>
            <a:ext cx="2307831" cy="2077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1942559"/>
            <a:ext cx="6726064" cy="12452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1942559"/>
            <a:ext cx="2307832" cy="1245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050282"/>
            <a:ext cx="6108101" cy="1029803"/>
          </a:xfrm>
        </p:spPr>
        <p:txBody>
          <a:bodyPr anchor="b">
            <a:noAutofit/>
          </a:bodyPr>
          <a:lstStyle>
            <a:lvl1pPr algn="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3295530"/>
            <a:ext cx="6108101" cy="838265"/>
          </a:xfrm>
        </p:spPr>
        <p:txBody>
          <a:bodyPr>
            <a:normAutofit/>
          </a:bodyPr>
          <a:lstStyle>
            <a:lvl1pPr marL="0" indent="0" algn="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062753"/>
            <a:ext cx="878916" cy="101733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4359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3533713"/>
            <a:ext cx="7210394" cy="339788"/>
          </a:xfrm>
        </p:spPr>
        <p:txBody>
          <a:bodyPr anchor="b"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457198"/>
            <a:ext cx="7210394" cy="2692181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3877188"/>
            <a:ext cx="7210397" cy="46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482"/>
            <a:ext cx="865613" cy="81809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3819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457198"/>
            <a:ext cx="7210394" cy="2694563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712"/>
            <a:ext cx="865613" cy="81809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55205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457199"/>
            <a:ext cx="6539158" cy="2277046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2740034"/>
            <a:ext cx="611743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56108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227514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380499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3533712"/>
            <a:ext cx="7210397" cy="44140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3975112"/>
            <a:ext cx="7210397" cy="376691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5228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564921"/>
            <a:ext cx="7218720" cy="81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1752655"/>
            <a:ext cx="2302526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2267005"/>
            <a:ext cx="2287277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1752655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2267005"/>
            <a:ext cx="2297430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1752655"/>
            <a:ext cx="230251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2267005"/>
            <a:ext cx="2302519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9999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564921"/>
            <a:ext cx="7210395" cy="81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3223127"/>
            <a:ext cx="228727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1752655"/>
            <a:ext cx="228727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3655324"/>
            <a:ext cx="2287279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3223127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1752655"/>
            <a:ext cx="2297430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3655323"/>
            <a:ext cx="2300473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3223127"/>
            <a:ext cx="22976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1752655"/>
            <a:ext cx="229762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3655321"/>
            <a:ext cx="2300672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05268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2133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6087155" y="1402046"/>
            <a:ext cx="3830241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401152" y="4029302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457198"/>
            <a:ext cx="805352" cy="3265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457198"/>
            <a:ext cx="6652503" cy="39949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445214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4452141"/>
            <a:ext cx="4595104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4048975"/>
            <a:ext cx="865613" cy="818092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6233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29650"/>
            <a:ext cx="1084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015475"/>
            <a:ext cx="1084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1429650"/>
            <a:ext cx="1084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5" y="3015475"/>
            <a:ext cx="1084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429650"/>
            <a:ext cx="1084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3015475"/>
            <a:ext cx="1084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>
            <a:off x="720000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8"/>
          </p:nvPr>
        </p:nvSpPr>
        <p:spPr>
          <a:xfrm>
            <a:off x="3419275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9"/>
          </p:nvPr>
        </p:nvSpPr>
        <p:spPr>
          <a:xfrm>
            <a:off x="6118550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3"/>
          </p:nvPr>
        </p:nvSpPr>
        <p:spPr>
          <a:xfrm>
            <a:off x="720000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4"/>
          </p:nvPr>
        </p:nvSpPr>
        <p:spPr>
          <a:xfrm>
            <a:off x="341927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15"/>
          </p:nvPr>
        </p:nvSpPr>
        <p:spPr>
          <a:xfrm>
            <a:off x="6118550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7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7852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4047175" y="2377450"/>
            <a:ext cx="4383600" cy="13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477600"/>
            <a:ext cx="17334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>
            <a:spLocks noGrp="1"/>
          </p:cNvSpPr>
          <p:nvPr>
            <p:ph type="pic" idx="3"/>
          </p:nvPr>
        </p:nvSpPr>
        <p:spPr>
          <a:xfrm>
            <a:off x="886225" y="720550"/>
            <a:ext cx="2587500" cy="3727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1408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9157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651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3065926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0447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0447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152421"/>
            <a:ext cx="7210395" cy="818091"/>
          </a:xfrm>
        </p:spPr>
        <p:txBody>
          <a:bodyPr anchor="ctr">
            <a:normAutofit/>
          </a:bodyPr>
          <a:lstStyle>
            <a:lvl1pPr algn="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3174129"/>
            <a:ext cx="7210395" cy="1278013"/>
          </a:xfrm>
        </p:spPr>
        <p:txBody>
          <a:bodyPr>
            <a:normAutofit/>
          </a:bodyPr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152422"/>
            <a:ext cx="865613" cy="81809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1719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1752655"/>
            <a:ext cx="3523769" cy="269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1752655"/>
            <a:ext cx="3525044" cy="269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4035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564922"/>
            <a:ext cx="7210397" cy="8107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1752655"/>
            <a:ext cx="3354245" cy="51985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2272507"/>
            <a:ext cx="3523766" cy="2179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1752655"/>
            <a:ext cx="3355521" cy="5190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2272507"/>
            <a:ext cx="3525044" cy="2179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3578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6291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3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564920"/>
            <a:ext cx="7210394" cy="810705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1752655"/>
            <a:ext cx="4206252" cy="2699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1752654"/>
            <a:ext cx="2842559" cy="2699488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2837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564921"/>
            <a:ext cx="7210393" cy="810704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1752656"/>
            <a:ext cx="4069387" cy="2699484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1752655"/>
            <a:ext cx="2907192" cy="269948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6220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1752655"/>
            <a:ext cx="7210396" cy="2699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564921"/>
            <a:ext cx="865613" cy="818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673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  <p:sldLayoutId id="2147483820" r:id="rId18"/>
    <p:sldLayoutId id="2147483821" r:id="rId1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4" name="Rectangle 323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6" name="Picture 325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55"/>
            <a:ext cx="9144000" cy="5143499"/>
          </a:xfrm>
          <a:prstGeom prst="rect">
            <a:avLst/>
          </a:prstGeom>
        </p:spPr>
      </p:pic>
      <p:sp>
        <p:nvSpPr>
          <p:cNvPr id="328" name="Rectangle 327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395" y="0"/>
            <a:ext cx="566470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0" name="Picture 329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4533"/>
            <a:ext cx="3723894" cy="108037"/>
          </a:xfrm>
          <a:prstGeom prst="rect">
            <a:avLst/>
          </a:prstGeom>
        </p:spPr>
      </p:pic>
      <p:sp>
        <p:nvSpPr>
          <p:cNvPr id="332" name="Rectangle 331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9073"/>
            <a:ext cx="3723424" cy="238535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7" name="Google Shape;307;p28"/>
          <p:cNvSpPr txBox="1">
            <a:spLocks noGrp="1"/>
          </p:cNvSpPr>
          <p:nvPr>
            <p:ph type="ctrTitle"/>
          </p:nvPr>
        </p:nvSpPr>
        <p:spPr>
          <a:xfrm>
            <a:off x="510241" y="1547446"/>
            <a:ext cx="2804459" cy="1995854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DIGIDISH</a:t>
            </a:r>
          </a:p>
        </p:txBody>
      </p:sp>
      <p:sp>
        <p:nvSpPr>
          <p:cNvPr id="308" name="Google Shape;308;p28"/>
          <p:cNvSpPr txBox="1">
            <a:spLocks noGrp="1"/>
          </p:cNvSpPr>
          <p:nvPr>
            <p:ph type="subTitle" idx="1"/>
          </p:nvPr>
        </p:nvSpPr>
        <p:spPr>
          <a:xfrm>
            <a:off x="510242" y="3825973"/>
            <a:ext cx="2804458" cy="837467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bg-BG" sz="1400" dirty="0"/>
              <a:t>Изработка:</a:t>
            </a:r>
            <a:br>
              <a:rPr lang="en-US" sz="1400" dirty="0"/>
            </a:br>
            <a:r>
              <a:rPr lang="bg-BG" sz="1400" dirty="0"/>
              <a:t>Василена Даскалска Тиха Тошкова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CD19C5-EAAF-C170-0EDA-F17E2C9E0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3454" y="1509343"/>
            <a:ext cx="4695722" cy="212481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" grpId="0"/>
      <p:bldP spid="30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FD031C0-EF1E-D285-1C11-D4D17A16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4AB6F9CD-A301-251D-C089-920A56F8019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62658458-7895-80CE-9AFB-940C68CBB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457200"/>
            <a:ext cx="6105525" cy="4229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6505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0179AF9-D6D8-595B-8FEA-B5F134EA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BD7ECEE4-E2D9-8971-DE1D-2446A0AFAAE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44AD1BB2-28FF-0D63-2F88-5D08079F6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8" y="1271587"/>
            <a:ext cx="4957762" cy="296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5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>
          <a:extLst>
            <a:ext uri="{FF2B5EF4-FFF2-40B4-BE49-F238E27FC236}">
              <a16:creationId xmlns:a16="http://schemas.microsoft.com/office/drawing/2014/main" id="{F95BDCC2-ED60-0823-7A7D-7F44DC600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>
            <a:extLst>
              <a:ext uri="{FF2B5EF4-FFF2-40B4-BE49-F238E27FC236}">
                <a16:creationId xmlns:a16="http://schemas.microsoft.com/office/drawing/2014/main" id="{C1713417-00C5-2103-5172-65AB1EC53A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Система за управление на проекти</a:t>
            </a:r>
            <a:endParaRPr dirty="0"/>
          </a:p>
        </p:txBody>
      </p:sp>
      <p:sp>
        <p:nvSpPr>
          <p:cNvPr id="348" name="Google Shape;348;p32">
            <a:extLst>
              <a:ext uri="{FF2B5EF4-FFF2-40B4-BE49-F238E27FC236}">
                <a16:creationId xmlns:a16="http://schemas.microsoft.com/office/drawing/2014/main" id="{53C14624-DD8F-9516-4DED-3E0728DFE52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4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ACDDA3-C7EE-81F8-1578-34DDC7216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46" y="1749425"/>
            <a:ext cx="3266404" cy="148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5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/>
      <p:bldP spid="3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>
          <a:extLst>
            <a:ext uri="{FF2B5EF4-FFF2-40B4-BE49-F238E27FC236}">
              <a16:creationId xmlns:a16="http://schemas.microsoft.com/office/drawing/2014/main" id="{29D77EFE-7E52-AAC7-8BD9-2C6C2DADC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FBB118CA-B50B-A58B-7438-7C6CEA6E6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1472" y="-616856"/>
            <a:ext cx="2436814" cy="1624542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3878F09-371B-E551-1186-4EB0EF1C25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136" y="528713"/>
            <a:ext cx="5277485" cy="4512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320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>
          <a:extLst>
            <a:ext uri="{FF2B5EF4-FFF2-40B4-BE49-F238E27FC236}">
              <a16:creationId xmlns:a16="http://schemas.microsoft.com/office/drawing/2014/main" id="{7310B692-D5CC-AFF6-9DB7-26DCAAC98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>
            <a:extLst>
              <a:ext uri="{FF2B5EF4-FFF2-40B4-BE49-F238E27FC236}">
                <a16:creationId xmlns:a16="http://schemas.microsoft.com/office/drawing/2014/main" id="{81DFA050-DA61-6195-AAA5-D424C4DB9E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Система за контрол на версиите</a:t>
            </a:r>
            <a:endParaRPr dirty="0"/>
          </a:p>
        </p:txBody>
      </p:sp>
      <p:sp>
        <p:nvSpPr>
          <p:cNvPr id="348" name="Google Shape;348;p32">
            <a:extLst>
              <a:ext uri="{FF2B5EF4-FFF2-40B4-BE49-F238E27FC236}">
                <a16:creationId xmlns:a16="http://schemas.microsoft.com/office/drawing/2014/main" id="{443D6DC5-A830-FCEA-4EC9-2A5EF43358E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5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F127BD-8AFB-CF32-6C6B-91A06AD8C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46" y="1749425"/>
            <a:ext cx="3266404" cy="148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8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/>
      <p:bldP spid="3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>
          <a:extLst>
            <a:ext uri="{FF2B5EF4-FFF2-40B4-BE49-F238E27FC236}">
              <a16:creationId xmlns:a16="http://schemas.microsoft.com/office/drawing/2014/main" id="{576CA7CE-51DC-EAAD-82D6-9AD2C9F59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FBC757-7B20-0D7A-E5B8-38C08C25A5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2179" b="12607"/>
          <a:stretch/>
        </p:blipFill>
        <p:spPr>
          <a:xfrm>
            <a:off x="3239067" y="645886"/>
            <a:ext cx="2665866" cy="435428"/>
          </a:xfrm>
          <a:prstGeom prst="rect">
            <a:avLst/>
          </a:prstGeom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123A5324-DAA1-377E-D740-D9279672F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791" y="1245961"/>
            <a:ext cx="5545882" cy="365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6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>
          <a:extLst>
            <a:ext uri="{FF2B5EF4-FFF2-40B4-BE49-F238E27FC236}">
              <a16:creationId xmlns:a16="http://schemas.microsoft.com/office/drawing/2014/main" id="{A44FB415-4B12-28BA-4BEE-E08EC7732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>
            <a:extLst>
              <a:ext uri="{FF2B5EF4-FFF2-40B4-BE49-F238E27FC236}">
                <a16:creationId xmlns:a16="http://schemas.microsoft.com/office/drawing/2014/main" id="{F6060D99-079D-EC89-282E-69696C4AEE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Методология</a:t>
            </a:r>
            <a:endParaRPr dirty="0"/>
          </a:p>
        </p:txBody>
      </p:sp>
      <p:sp>
        <p:nvSpPr>
          <p:cNvPr id="348" name="Google Shape;348;p32">
            <a:extLst>
              <a:ext uri="{FF2B5EF4-FFF2-40B4-BE49-F238E27FC236}">
                <a16:creationId xmlns:a16="http://schemas.microsoft.com/office/drawing/2014/main" id="{BA4D0FC1-181E-942E-00A1-801D9C6F190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6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9F9E8D-4034-EEFD-E347-FFBFD9BA3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46" y="1749425"/>
            <a:ext cx="3266404" cy="148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/>
      <p:bldP spid="3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>
          <a:extLst>
            <a:ext uri="{FF2B5EF4-FFF2-40B4-BE49-F238E27FC236}">
              <a16:creationId xmlns:a16="http://schemas.microsoft.com/office/drawing/2014/main" id="{712BE69C-E0DA-70BC-71A9-3B01B9588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at is Scrum Methodology? | IPM">
            <a:extLst>
              <a:ext uri="{FF2B5EF4-FFF2-40B4-BE49-F238E27FC236}">
                <a16:creationId xmlns:a16="http://schemas.microsoft.com/office/drawing/2014/main" id="{69DD2332-974C-E5FF-FD22-995711617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107" y="667657"/>
            <a:ext cx="5843840" cy="3679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>
          <a:extLst>
            <a:ext uri="{FF2B5EF4-FFF2-40B4-BE49-F238E27FC236}">
              <a16:creationId xmlns:a16="http://schemas.microsoft.com/office/drawing/2014/main" id="{9ACD3951-9D96-E3BF-AAAF-AD645EAAD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>
            <a:extLst>
              <a:ext uri="{FF2B5EF4-FFF2-40B4-BE49-F238E27FC236}">
                <a16:creationId xmlns:a16="http://schemas.microsoft.com/office/drawing/2014/main" id="{993EEC68-827B-64D8-444D-EDC8DEC11D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Диаграма на Гант</a:t>
            </a:r>
            <a:endParaRPr dirty="0"/>
          </a:p>
        </p:txBody>
      </p:sp>
      <p:sp>
        <p:nvSpPr>
          <p:cNvPr id="348" name="Google Shape;348;p32">
            <a:extLst>
              <a:ext uri="{FF2B5EF4-FFF2-40B4-BE49-F238E27FC236}">
                <a16:creationId xmlns:a16="http://schemas.microsoft.com/office/drawing/2014/main" id="{CE2955B5-AC72-C01D-9DCC-4457215D8A0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7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87A35C-70AE-F902-165D-376F6C7BA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46" y="1749425"/>
            <a:ext cx="3266404" cy="148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6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/>
      <p:bldP spid="3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>
          <a:extLst>
            <a:ext uri="{FF2B5EF4-FFF2-40B4-BE49-F238E27FC236}">
              <a16:creationId xmlns:a16="http://schemas.microsoft.com/office/drawing/2014/main" id="{D8C79088-35ED-E8D0-AEB6-9FB5628A3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801CCC-21D0-BFD2-F02E-F1F489BAB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123"/>
            <a:ext cx="8911771" cy="471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8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Съдържание</a:t>
            </a:r>
            <a:endParaRPr dirty="0"/>
          </a:p>
        </p:txBody>
      </p:sp>
      <p:sp>
        <p:nvSpPr>
          <p:cNvPr id="323" name="Google Shape;323;p30"/>
          <p:cNvSpPr txBox="1">
            <a:spLocks noGrp="1"/>
          </p:cNvSpPr>
          <p:nvPr>
            <p:ph type="title" idx="2"/>
          </p:nvPr>
        </p:nvSpPr>
        <p:spPr>
          <a:xfrm>
            <a:off x="719999" y="1429650"/>
            <a:ext cx="296663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masis MT Pro" panose="020F0502020204030204" pitchFamily="18" charset="0"/>
              </a:rPr>
              <a:t>1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Описание</a:t>
            </a:r>
            <a:endParaRPr dirty="0">
              <a:solidFill>
                <a:schemeClr val="bg1"/>
              </a:solidFill>
              <a:latin typeface="Amasis MT Pro" panose="020F0502020204030204" pitchFamily="18" charset="0"/>
            </a:endParaRPr>
          </a:p>
        </p:txBody>
      </p:sp>
      <p:sp>
        <p:nvSpPr>
          <p:cNvPr id="325" name="Google Shape;325;p30"/>
          <p:cNvSpPr txBox="1">
            <a:spLocks noGrp="1"/>
          </p:cNvSpPr>
          <p:nvPr>
            <p:ph type="title" idx="4"/>
          </p:nvPr>
        </p:nvSpPr>
        <p:spPr>
          <a:xfrm>
            <a:off x="719950" y="1983757"/>
            <a:ext cx="3085434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masis MT Pro" panose="02040504050005020304" pitchFamily="18" charset="0"/>
              </a:rPr>
              <a:t>2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Екип и роли</a:t>
            </a:r>
            <a:endParaRPr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sp>
        <p:nvSpPr>
          <p:cNvPr id="6" name="Google Shape;325;p30">
            <a:extLst>
              <a:ext uri="{FF2B5EF4-FFF2-40B4-BE49-F238E27FC236}">
                <a16:creationId xmlns:a16="http://schemas.microsoft.com/office/drawing/2014/main" id="{D809FC17-F788-8C62-7BDC-2FD36CFDDCDE}"/>
              </a:ext>
            </a:extLst>
          </p:cNvPr>
          <p:cNvSpPr txBox="1">
            <a:spLocks/>
          </p:cNvSpPr>
          <p:nvPr/>
        </p:nvSpPr>
        <p:spPr>
          <a:xfrm>
            <a:off x="707414" y="2567875"/>
            <a:ext cx="3864585" cy="44760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bg-BG" dirty="0">
                <a:latin typeface="Amasis MT Pro" panose="02040504050005020304" pitchFamily="18" charset="0"/>
              </a:rPr>
              <a:t>3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Бюджет и работа</a:t>
            </a:r>
            <a:endParaRPr lang="bg-BG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sp>
        <p:nvSpPr>
          <p:cNvPr id="23" name="Google Shape;325;p30">
            <a:extLst>
              <a:ext uri="{FF2B5EF4-FFF2-40B4-BE49-F238E27FC236}">
                <a16:creationId xmlns:a16="http://schemas.microsoft.com/office/drawing/2014/main" id="{E1B7E6C6-CD39-CC6B-B319-209DCAD41F9A}"/>
              </a:ext>
            </a:extLst>
          </p:cNvPr>
          <p:cNvSpPr txBox="1">
            <a:spLocks/>
          </p:cNvSpPr>
          <p:nvPr/>
        </p:nvSpPr>
        <p:spPr>
          <a:xfrm>
            <a:off x="660597" y="3151993"/>
            <a:ext cx="6973258" cy="44760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bg-BG" dirty="0">
                <a:latin typeface="Amasis MT Pro" panose="02040504050005020304" pitchFamily="18" charset="0"/>
              </a:rPr>
              <a:t>4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Система за управление на проекти</a:t>
            </a:r>
            <a:endParaRPr lang="bg-BG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sp>
        <p:nvSpPr>
          <p:cNvPr id="24" name="Google Shape;325;p30">
            <a:extLst>
              <a:ext uri="{FF2B5EF4-FFF2-40B4-BE49-F238E27FC236}">
                <a16:creationId xmlns:a16="http://schemas.microsoft.com/office/drawing/2014/main" id="{D7B6F98C-C3F5-BC53-CAD9-61A0F0D7AA85}"/>
              </a:ext>
            </a:extLst>
          </p:cNvPr>
          <p:cNvSpPr txBox="1">
            <a:spLocks/>
          </p:cNvSpPr>
          <p:nvPr/>
        </p:nvSpPr>
        <p:spPr>
          <a:xfrm>
            <a:off x="719949" y="3757707"/>
            <a:ext cx="6913905" cy="44760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bg-BG" dirty="0">
                <a:latin typeface="Amasis MT Pro" panose="02040504050005020304" pitchFamily="18" charset="0"/>
              </a:rPr>
              <a:t>5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Система за контрол на версиите</a:t>
            </a:r>
            <a:endParaRPr lang="bg-BG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/>
      <p:bldP spid="323" grpId="0"/>
      <p:bldP spid="325" grpId="0"/>
      <p:bldP spid="6" grpId="0"/>
      <p:bldP spid="23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>
          <a:extLst>
            <a:ext uri="{FF2B5EF4-FFF2-40B4-BE49-F238E27FC236}">
              <a16:creationId xmlns:a16="http://schemas.microsoft.com/office/drawing/2014/main" id="{916BAC5F-15BC-6ADD-F0B9-EBA34C2C7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>
            <a:extLst>
              <a:ext uri="{FF2B5EF4-FFF2-40B4-BE49-F238E27FC236}">
                <a16:creationId xmlns:a16="http://schemas.microsoft.com/office/drawing/2014/main" id="{0198BB6A-DFD9-2DF1-D390-211EAEE1E6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Трудности</a:t>
            </a:r>
            <a:endParaRPr dirty="0"/>
          </a:p>
        </p:txBody>
      </p:sp>
      <p:sp>
        <p:nvSpPr>
          <p:cNvPr id="348" name="Google Shape;348;p32">
            <a:extLst>
              <a:ext uri="{FF2B5EF4-FFF2-40B4-BE49-F238E27FC236}">
                <a16:creationId xmlns:a16="http://schemas.microsoft.com/office/drawing/2014/main" id="{2EB70BFA-808D-5D77-D233-9AB9B742696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8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AE7164-CD17-942E-A37E-46041695A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46" y="1749425"/>
            <a:ext cx="3266404" cy="148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2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/>
      <p:bldP spid="3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>
          <a:extLst>
            <a:ext uri="{FF2B5EF4-FFF2-40B4-BE49-F238E27FC236}">
              <a16:creationId xmlns:a16="http://schemas.microsoft.com/office/drawing/2014/main" id="{52874931-59D7-6172-2307-77BD387A7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>
            <a:extLst>
              <a:ext uri="{FF2B5EF4-FFF2-40B4-BE49-F238E27FC236}">
                <a16:creationId xmlns:a16="http://schemas.microsoft.com/office/drawing/2014/main" id="{8B235224-01B0-2EBA-DB1B-94279170A5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Възможности за бъдещо развитие</a:t>
            </a:r>
            <a:endParaRPr dirty="0"/>
          </a:p>
        </p:txBody>
      </p:sp>
      <p:sp>
        <p:nvSpPr>
          <p:cNvPr id="348" name="Google Shape;348;p32">
            <a:extLst>
              <a:ext uri="{FF2B5EF4-FFF2-40B4-BE49-F238E27FC236}">
                <a16:creationId xmlns:a16="http://schemas.microsoft.com/office/drawing/2014/main" id="{F21C42DC-BC32-8F72-FC48-6428B574D3E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A82523-3FA0-3E5A-C48F-21F540829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46" y="1749425"/>
            <a:ext cx="3266404" cy="148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9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/>
      <p:bldP spid="3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Shape 346">
          <a:extLst>
            <a:ext uri="{FF2B5EF4-FFF2-40B4-BE49-F238E27FC236}">
              <a16:creationId xmlns:a16="http://schemas.microsoft.com/office/drawing/2014/main" id="{EFB4381B-A7C4-5509-71CE-D2EC5C40F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2138"/>
            <a:ext cx="6726063" cy="2069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3182883"/>
            <a:ext cx="2307831" cy="20770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1942558"/>
            <a:ext cx="6726063" cy="12452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3786" y="1942558"/>
            <a:ext cx="2307832" cy="1245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6C60E22-7100-4F70-8525-98F7CAE1C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4DE8BDE-B19F-4016-B1B0-14871E07A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E3B7621-F03B-4FB5-97B7-BE1E0294E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5650991" cy="5143500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BA32A7D-DCB1-4F3D-97F1-044D6243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45961" cy="51435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347;p32">
            <a:extLst>
              <a:ext uri="{FF2B5EF4-FFF2-40B4-BE49-F238E27FC236}">
                <a16:creationId xmlns:a16="http://schemas.microsoft.com/office/drawing/2014/main" id="{5BCB2368-D3C3-F5B2-0885-187702BF43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0241" y="364207"/>
            <a:ext cx="4527123" cy="372260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500" dirty="0" err="1"/>
              <a:t>Благодарим</a:t>
            </a:r>
            <a:r>
              <a:rPr lang="en-US" sz="4500" dirty="0"/>
              <a:t> </a:t>
            </a:r>
            <a:r>
              <a:rPr lang="en-US" sz="4500" dirty="0" err="1"/>
              <a:t>за</a:t>
            </a:r>
            <a:r>
              <a:rPr lang="en-US" sz="4500" dirty="0"/>
              <a:t> </a:t>
            </a:r>
            <a:r>
              <a:rPr lang="en-US" sz="4500" dirty="0" err="1"/>
              <a:t>вниманието</a:t>
            </a:r>
            <a:r>
              <a:rPr lang="en-US" sz="4500" dirty="0"/>
              <a:t>!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33E843B-6CE7-4DFF-B50D-4AB50ED66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9" y="1491997"/>
            <a:ext cx="1202248" cy="10820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7DC4CA4-7111-46A0-BD6A-17D131E4F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1752" y="253746"/>
            <a:ext cx="1202248" cy="1245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9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>
          <a:extLst>
            <a:ext uri="{FF2B5EF4-FFF2-40B4-BE49-F238E27FC236}">
              <a16:creationId xmlns:a16="http://schemas.microsoft.com/office/drawing/2014/main" id="{DDEACA90-658A-E7A2-B904-47C08073A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>
            <a:extLst>
              <a:ext uri="{FF2B5EF4-FFF2-40B4-BE49-F238E27FC236}">
                <a16:creationId xmlns:a16="http://schemas.microsoft.com/office/drawing/2014/main" id="{FC8B7A28-3758-C6A9-B60F-79DEC19824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Съдържание</a:t>
            </a:r>
            <a:endParaRPr dirty="0"/>
          </a:p>
        </p:txBody>
      </p:sp>
      <p:sp>
        <p:nvSpPr>
          <p:cNvPr id="6" name="Google Shape;325;p30">
            <a:extLst>
              <a:ext uri="{FF2B5EF4-FFF2-40B4-BE49-F238E27FC236}">
                <a16:creationId xmlns:a16="http://schemas.microsoft.com/office/drawing/2014/main" id="{D669F47F-EC80-AAEA-EDAC-D321F6700172}"/>
              </a:ext>
            </a:extLst>
          </p:cNvPr>
          <p:cNvSpPr txBox="1">
            <a:spLocks/>
          </p:cNvSpPr>
          <p:nvPr/>
        </p:nvSpPr>
        <p:spPr>
          <a:xfrm>
            <a:off x="574478" y="2066104"/>
            <a:ext cx="4558632" cy="44760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bg-BG" dirty="0">
                <a:latin typeface="Amasis MT Pro" panose="02040504050005020304" pitchFamily="18" charset="0"/>
              </a:rPr>
              <a:t>7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Диаграма на Гант</a:t>
            </a:r>
            <a:endParaRPr lang="bg-BG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sp>
        <p:nvSpPr>
          <p:cNvPr id="11" name="Google Shape;325;p30">
            <a:extLst>
              <a:ext uri="{FF2B5EF4-FFF2-40B4-BE49-F238E27FC236}">
                <a16:creationId xmlns:a16="http://schemas.microsoft.com/office/drawing/2014/main" id="{0ED72A6F-86E3-281C-2EC5-6CF3567DAC5B}"/>
              </a:ext>
            </a:extLst>
          </p:cNvPr>
          <p:cNvSpPr txBox="1">
            <a:spLocks/>
          </p:cNvSpPr>
          <p:nvPr/>
        </p:nvSpPr>
        <p:spPr>
          <a:xfrm>
            <a:off x="574478" y="2657710"/>
            <a:ext cx="3085434" cy="44760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bg-BG" dirty="0">
                <a:latin typeface="Amasis MT Pro" panose="02040504050005020304" pitchFamily="18" charset="0"/>
              </a:rPr>
              <a:t>8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Трудности</a:t>
            </a:r>
            <a:endParaRPr lang="bg-BG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sp>
        <p:nvSpPr>
          <p:cNvPr id="16" name="Google Shape;325;p30">
            <a:extLst>
              <a:ext uri="{FF2B5EF4-FFF2-40B4-BE49-F238E27FC236}">
                <a16:creationId xmlns:a16="http://schemas.microsoft.com/office/drawing/2014/main" id="{CB5B2608-82AE-9A95-D6DA-873C4CCC8C53}"/>
              </a:ext>
            </a:extLst>
          </p:cNvPr>
          <p:cNvSpPr txBox="1">
            <a:spLocks/>
          </p:cNvSpPr>
          <p:nvPr/>
        </p:nvSpPr>
        <p:spPr>
          <a:xfrm>
            <a:off x="574478" y="3249316"/>
            <a:ext cx="7003959" cy="44760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bg-BG" dirty="0">
                <a:latin typeface="Amasis MT Pro" panose="02040504050005020304" pitchFamily="18" charset="0"/>
              </a:rPr>
              <a:t>9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Възможности за бъдещо развитие</a:t>
            </a:r>
            <a:endParaRPr lang="bg-BG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  <p:sp>
        <p:nvSpPr>
          <p:cNvPr id="25" name="Google Shape;325;p30">
            <a:extLst>
              <a:ext uri="{FF2B5EF4-FFF2-40B4-BE49-F238E27FC236}">
                <a16:creationId xmlns:a16="http://schemas.microsoft.com/office/drawing/2014/main" id="{D9C006C6-019C-9974-E202-26854DC2EDFB}"/>
              </a:ext>
            </a:extLst>
          </p:cNvPr>
          <p:cNvSpPr txBox="1">
            <a:spLocks/>
          </p:cNvSpPr>
          <p:nvPr/>
        </p:nvSpPr>
        <p:spPr>
          <a:xfrm>
            <a:off x="574478" y="1474498"/>
            <a:ext cx="3085434" cy="44760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bg-BG" dirty="0">
                <a:latin typeface="Amasis MT Pro" panose="02040504050005020304" pitchFamily="18" charset="0"/>
              </a:rPr>
              <a:t>6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Методология</a:t>
            </a:r>
            <a:endParaRPr lang="bg-BG" dirty="0">
              <a:solidFill>
                <a:schemeClr val="bg1"/>
              </a:solidFill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32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" grpId="0"/>
      <p:bldP spid="6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Описание</a:t>
            </a:r>
            <a:endParaRPr dirty="0"/>
          </a:p>
        </p:txBody>
      </p:sp>
      <p:sp>
        <p:nvSpPr>
          <p:cNvPr id="348" name="Google Shape;348;p32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7827A4-1E91-E244-E2AC-1C46DE3FB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46" y="1749425"/>
            <a:ext cx="3266404" cy="14810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/>
      <p:bldP spid="3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>
          <a:extLst>
            <a:ext uri="{FF2B5EF4-FFF2-40B4-BE49-F238E27FC236}">
              <a16:creationId xmlns:a16="http://schemas.microsoft.com/office/drawing/2014/main" id="{8169D210-4773-C9DF-73CB-D08B71EF5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>
            <a:extLst>
              <a:ext uri="{FF2B5EF4-FFF2-40B4-BE49-F238E27FC236}">
                <a16:creationId xmlns:a16="http://schemas.microsoft.com/office/drawing/2014/main" id="{CDBA6154-647D-1C83-EF76-D38A584D44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Екип и роли</a:t>
            </a:r>
            <a:endParaRPr dirty="0"/>
          </a:p>
        </p:txBody>
      </p:sp>
      <p:sp>
        <p:nvSpPr>
          <p:cNvPr id="348" name="Google Shape;348;p32">
            <a:extLst>
              <a:ext uri="{FF2B5EF4-FFF2-40B4-BE49-F238E27FC236}">
                <a16:creationId xmlns:a16="http://schemas.microsoft.com/office/drawing/2014/main" id="{0F0073AF-B3E8-EEC5-E3F3-54BD6BBB888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F567F-80FC-0B22-289C-0F74C8545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46" y="1749425"/>
            <a:ext cx="3266404" cy="148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5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/>
      <p:bldP spid="3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>
          <a:extLst>
            <a:ext uri="{FF2B5EF4-FFF2-40B4-BE49-F238E27FC236}">
              <a16:creationId xmlns:a16="http://schemas.microsoft.com/office/drawing/2014/main" id="{6DC3C592-2F57-78B7-A3EB-118EA6AC4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54;p39">
            <a:extLst>
              <a:ext uri="{FF2B5EF4-FFF2-40B4-BE49-F238E27FC236}">
                <a16:creationId xmlns:a16="http://schemas.microsoft.com/office/drawing/2014/main" id="{2479C566-606A-AB49-9A0D-1BD794026D3A}"/>
              </a:ext>
            </a:extLst>
          </p:cNvPr>
          <p:cNvSpPr txBox="1">
            <a:spLocks/>
          </p:cNvSpPr>
          <p:nvPr/>
        </p:nvSpPr>
        <p:spPr>
          <a:xfrm>
            <a:off x="1394717" y="2864566"/>
            <a:ext cx="1899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ichroma"/>
              <a:buNone/>
              <a:defRPr sz="6000" b="1" i="0" u="none" strike="noStrike" cap="none">
                <a:solidFill>
                  <a:schemeClr val="accen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ichroma"/>
              <a:buNone/>
              <a:defRPr sz="60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ichroma"/>
              <a:buNone/>
              <a:defRPr sz="60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ichroma"/>
              <a:buNone/>
              <a:defRPr sz="60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ichroma"/>
              <a:buNone/>
              <a:defRPr sz="60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ichroma"/>
              <a:buNone/>
              <a:defRPr sz="60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ichroma"/>
              <a:buNone/>
              <a:defRPr sz="60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ichroma"/>
              <a:buNone/>
              <a:defRPr sz="60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ichroma"/>
              <a:buNone/>
              <a:defRPr sz="60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r>
              <a:rPr lang="bg-BG" sz="2000" dirty="0"/>
              <a:t>Василена Даскалска</a:t>
            </a:r>
          </a:p>
        </p:txBody>
      </p:sp>
      <p:sp>
        <p:nvSpPr>
          <p:cNvPr id="8" name="Google Shape;1055;p39">
            <a:extLst>
              <a:ext uri="{FF2B5EF4-FFF2-40B4-BE49-F238E27FC236}">
                <a16:creationId xmlns:a16="http://schemas.microsoft.com/office/drawing/2014/main" id="{3C9B5F6E-1E8E-C84C-3F5C-355AC72615BC}"/>
              </a:ext>
            </a:extLst>
          </p:cNvPr>
          <p:cNvSpPr txBox="1">
            <a:spLocks/>
          </p:cNvSpPr>
          <p:nvPr/>
        </p:nvSpPr>
        <p:spPr>
          <a:xfrm>
            <a:off x="1253129" y="3401627"/>
            <a:ext cx="2175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Project manager; Database administrator;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Tech lead</a:t>
            </a:r>
          </a:p>
        </p:txBody>
      </p:sp>
      <p:sp>
        <p:nvSpPr>
          <p:cNvPr id="10" name="Google Shape;1057;p39">
            <a:extLst>
              <a:ext uri="{FF2B5EF4-FFF2-40B4-BE49-F238E27FC236}">
                <a16:creationId xmlns:a16="http://schemas.microsoft.com/office/drawing/2014/main" id="{9EFF1282-0E71-5E10-C419-BB61C0B29033}"/>
              </a:ext>
            </a:extLst>
          </p:cNvPr>
          <p:cNvSpPr txBox="1">
            <a:spLocks/>
          </p:cNvSpPr>
          <p:nvPr/>
        </p:nvSpPr>
        <p:spPr>
          <a:xfrm>
            <a:off x="5711685" y="3477031"/>
            <a:ext cx="2175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Designer;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Business analyst;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Tester</a:t>
            </a:r>
          </a:p>
        </p:txBody>
      </p:sp>
      <p:sp>
        <p:nvSpPr>
          <p:cNvPr id="17" name="Google Shape;1054;p39">
            <a:extLst>
              <a:ext uri="{FF2B5EF4-FFF2-40B4-BE49-F238E27FC236}">
                <a16:creationId xmlns:a16="http://schemas.microsoft.com/office/drawing/2014/main" id="{CD12F574-84C1-BF43-DCD4-E1227B109C60}"/>
              </a:ext>
            </a:extLst>
          </p:cNvPr>
          <p:cNvSpPr txBox="1">
            <a:spLocks/>
          </p:cNvSpPr>
          <p:nvPr/>
        </p:nvSpPr>
        <p:spPr>
          <a:xfrm>
            <a:off x="5849385" y="2864566"/>
            <a:ext cx="1899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ichroma"/>
              <a:buNone/>
              <a:defRPr sz="6000" b="1" i="0" u="none" strike="noStrike" cap="none">
                <a:solidFill>
                  <a:schemeClr val="accen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ichroma"/>
              <a:buNone/>
              <a:defRPr sz="60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ichroma"/>
              <a:buNone/>
              <a:defRPr sz="60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ichroma"/>
              <a:buNone/>
              <a:defRPr sz="60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ichroma"/>
              <a:buNone/>
              <a:defRPr sz="60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ichroma"/>
              <a:buNone/>
              <a:defRPr sz="60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ichroma"/>
              <a:buNone/>
              <a:defRPr sz="60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ichroma"/>
              <a:buNone/>
              <a:defRPr sz="60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ichroma"/>
              <a:buNone/>
              <a:defRPr sz="60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r>
              <a:rPr lang="bg-BG" sz="2000" dirty="0"/>
              <a:t>Тиха Тошкова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76F49-2327-783D-9686-14A65A579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319" y="505257"/>
            <a:ext cx="2086110" cy="22033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9D2AA0-69FA-4E5C-D9F0-6F238C733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322" y="420350"/>
            <a:ext cx="2127963" cy="22345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73963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>
          <a:extLst>
            <a:ext uri="{FF2B5EF4-FFF2-40B4-BE49-F238E27FC236}">
              <a16:creationId xmlns:a16="http://schemas.microsoft.com/office/drawing/2014/main" id="{732FABA8-46CD-D9D6-0B66-7E0FA581A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>
            <a:extLst>
              <a:ext uri="{FF2B5EF4-FFF2-40B4-BE49-F238E27FC236}">
                <a16:creationId xmlns:a16="http://schemas.microsoft.com/office/drawing/2014/main" id="{FC729746-FCC2-7675-2676-E2122DE9E4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Бюджет и работа</a:t>
            </a:r>
            <a:endParaRPr dirty="0"/>
          </a:p>
        </p:txBody>
      </p:sp>
      <p:sp>
        <p:nvSpPr>
          <p:cNvPr id="348" name="Google Shape;348;p32">
            <a:extLst>
              <a:ext uri="{FF2B5EF4-FFF2-40B4-BE49-F238E27FC236}">
                <a16:creationId xmlns:a16="http://schemas.microsoft.com/office/drawing/2014/main" id="{810A4B8A-310D-1B16-0377-CC7C171A812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3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656CEE-FB35-0882-CBF8-A5415B50E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46" y="1749425"/>
            <a:ext cx="3266404" cy="148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9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/>
      <p:bldP spid="3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>
          <a:extLst>
            <a:ext uri="{FF2B5EF4-FFF2-40B4-BE49-F238E27FC236}">
              <a16:creationId xmlns:a16="http://schemas.microsoft.com/office/drawing/2014/main" id="{A0AFCB09-E1D3-9B27-50F9-9461387E6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1B35801-FED4-98C8-DAC2-14BFA357F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910" y="691515"/>
            <a:ext cx="4234180" cy="3760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769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>
          <a:extLst>
            <a:ext uri="{FF2B5EF4-FFF2-40B4-BE49-F238E27FC236}">
              <a16:creationId xmlns:a16="http://schemas.microsoft.com/office/drawing/2014/main" id="{7E73D23B-8A52-0FFF-8572-A9CB3100D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63DBC797-54D2-499F-85BF-4C2A69ED0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012" y="657225"/>
            <a:ext cx="4371975" cy="3829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7547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3050CE68A0357A43A8DBDD3FEFBE302E" ma:contentTypeVersion="13" ma:contentTypeDescription="Създаване на нов документ" ma:contentTypeScope="" ma:versionID="21ea01c7b9af7308b5bb6c95ad35d650">
  <xsd:schema xmlns:xsd="http://www.w3.org/2001/XMLSchema" xmlns:xs="http://www.w3.org/2001/XMLSchema" xmlns:p="http://schemas.microsoft.com/office/2006/metadata/properties" xmlns:ns2="22d31a5a-a614-40de-b334-9133de41cdad" xmlns:ns3="04bf98dd-1f87-4d77-874e-0cfb79ba5484" targetNamespace="http://schemas.microsoft.com/office/2006/metadata/properties" ma:root="true" ma:fieldsID="6c7b2cef4bbe8fbbf45a0c824d16e094" ns2:_="" ns3:_="">
    <xsd:import namespace="22d31a5a-a614-40de-b334-9133de41cdad"/>
    <xsd:import namespace="04bf98dd-1f87-4d77-874e-0cfb79ba5484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d31a5a-a614-40de-b334-9133de41cdad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Етикети за изображения" ma:readOnly="false" ma:fieldId="{5cf76f15-5ced-4ddc-b409-7134ff3c332f}" ma:taxonomyMulti="true" ma:sspId="f94169f7-4ae2-4031-b8fa-636baa109d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bf98dd-1f87-4d77-874e-0cfb79ba5484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00c8c20a-496e-4204-a4d1-e2b137320e56}" ma:internalName="TaxCatchAll" ma:showField="CatchAllData" ma:web="04bf98dd-1f87-4d77-874e-0cfb79ba548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2d31a5a-a614-40de-b334-9133de41cdad">
      <Terms xmlns="http://schemas.microsoft.com/office/infopath/2007/PartnerControls"/>
    </lcf76f155ced4ddcb4097134ff3c332f>
    <TaxCatchAll xmlns="04bf98dd-1f87-4d77-874e-0cfb79ba5484" xsi:nil="true"/>
    <ReferenceId xmlns="22d31a5a-a614-40de-b334-9133de41cdad" xsi:nil="true"/>
  </documentManagement>
</p:properties>
</file>

<file path=customXml/itemProps1.xml><?xml version="1.0" encoding="utf-8"?>
<ds:datastoreItem xmlns:ds="http://schemas.openxmlformats.org/officeDocument/2006/customXml" ds:itemID="{3AD8184F-9C46-4E9A-B474-97DDBC767EBF}"/>
</file>

<file path=customXml/itemProps2.xml><?xml version="1.0" encoding="utf-8"?>
<ds:datastoreItem xmlns:ds="http://schemas.openxmlformats.org/officeDocument/2006/customXml" ds:itemID="{1B1EECAC-F352-453C-9252-F8444F378429}"/>
</file>

<file path=customXml/itemProps3.xml><?xml version="1.0" encoding="utf-8"?>
<ds:datastoreItem xmlns:ds="http://schemas.openxmlformats.org/officeDocument/2006/customXml" ds:itemID="{0ACD48AE-9A43-427B-85AE-8619A593A76B}"/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112</TotalTime>
  <Words>102</Words>
  <Application>Microsoft Office PowerPoint</Application>
  <PresentationFormat>Презентация на цял екран (16:9)</PresentationFormat>
  <Paragraphs>39</Paragraphs>
  <Slides>22</Slides>
  <Notes>20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22</vt:i4>
      </vt:variant>
    </vt:vector>
  </HeadingPairs>
  <TitlesOfParts>
    <vt:vector size="27" baseType="lpstr">
      <vt:lpstr>Arial</vt:lpstr>
      <vt:lpstr>Michroma</vt:lpstr>
      <vt:lpstr>Amasis MT Pro</vt:lpstr>
      <vt:lpstr>Trebuchet MS</vt:lpstr>
      <vt:lpstr>Berlin</vt:lpstr>
      <vt:lpstr>DIGIDISH</vt:lpstr>
      <vt:lpstr>Съдържание</vt:lpstr>
      <vt:lpstr>Съдържание</vt:lpstr>
      <vt:lpstr>Описание</vt:lpstr>
      <vt:lpstr>Екип и роли</vt:lpstr>
      <vt:lpstr>Презентация на PowerPoint</vt:lpstr>
      <vt:lpstr>Бюджет и работа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Система за управление на проекти</vt:lpstr>
      <vt:lpstr>Презентация на PowerPoint</vt:lpstr>
      <vt:lpstr>Система за контрол на версиите</vt:lpstr>
      <vt:lpstr>Презентация на PowerPoint</vt:lpstr>
      <vt:lpstr>Методология</vt:lpstr>
      <vt:lpstr>Презентация на PowerPoint</vt:lpstr>
      <vt:lpstr>Диаграма на Гант</vt:lpstr>
      <vt:lpstr>Презентация на PowerPoint</vt:lpstr>
      <vt:lpstr>Трудности</vt:lpstr>
      <vt:lpstr>Възможности за бъдещо развитие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Иван Георгиев</dc:creator>
  <cp:lastModifiedBy>ВАСИЛЕНА ЙОРДАНОВА ДАСКАЛСКА СИТ 2к - 22621660</cp:lastModifiedBy>
  <cp:revision>6</cp:revision>
  <dcterms:modified xsi:type="dcterms:W3CDTF">2025-05-20T07:37:34Z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0x0101003050CE68A0357A43A8DBDD3FEFBE302E</vt:lpwstr>
  </property>
</Properties>
</file>