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Programarea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aplicatiilor</a:t>
            </a:r>
            <a:r>
              <a:rPr lang="en-US" sz="4400" dirty="0">
                <a:solidFill>
                  <a:schemeClr val="tx1"/>
                </a:solidFill>
              </a:rPr>
              <a:t> de </a:t>
            </a:r>
            <a:r>
              <a:rPr lang="en-US" sz="4400" dirty="0" err="1">
                <a:solidFill>
                  <a:schemeClr val="tx1"/>
                </a:solidFill>
              </a:rPr>
              <a:t>simulare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3B56-600F-63D1-3B9A-CA576664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Invaders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5A2F-B3A8-27B0-3257-9589C59D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shooter</a:t>
            </a:r>
          </a:p>
          <a:p>
            <a:r>
              <a:rPr lang="en-US" dirty="0"/>
              <a:t>Made with Unity Engine</a:t>
            </a:r>
          </a:p>
        </p:txBody>
      </p:sp>
    </p:spTree>
    <p:extLst>
      <p:ext uri="{BB962C8B-B14F-4D97-AF65-F5344CB8AC3E}">
        <p14:creationId xmlns:p14="http://schemas.microsoft.com/office/powerpoint/2010/main" val="74217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EF84-B2EC-1340-01F6-A04DE8EE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Phyisics</a:t>
            </a:r>
            <a:r>
              <a:rPr lang="en-US" dirty="0"/>
              <a:t> and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7E11-7A6E-1EAB-569A-DA512442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physics while firing the gun by adding force to it, and on collision we start the explosion animation.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EE42A-6A70-822C-FA88-88060689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98" y="2856841"/>
            <a:ext cx="6658904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56CB6-8DBB-29AC-6356-E499E614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25" y="4027932"/>
            <a:ext cx="4763777" cy="21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8FC-C31D-ED5A-4328-928F0DBA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E622-A7B7-2E28-43F4-83E5B3B5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Enemies are using A* Pathfinding algorithm in order to attack the player.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7F011-D792-48DF-6443-41704648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32" y="2698469"/>
            <a:ext cx="4894535" cy="32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0789-C267-8406-8A49-6C9DA0AB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A6B9-3570-E3D1-F855-9F88F15B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the Vintage effect on the camera in order to limit the player visibility.</a:t>
            </a:r>
          </a:p>
          <a:p>
            <a:r>
              <a:rPr lang="en-US" dirty="0"/>
              <a:t>We display the player’s score on a canvas.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98A30-5892-52F4-4608-6F3DCEE9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81" y="2873315"/>
            <a:ext cx="5889838" cy="30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45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{C63ACEE3-C5DD-4FCE-824D-8465F5653CD5}tf78438558_win32</Template>
  <TotalTime>12</TotalTime>
  <Words>83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Programarea aplicatiilor de simulare</vt:lpstr>
      <vt:lpstr>Mars Invaders</vt:lpstr>
      <vt:lpstr>Phyisics and Animation</vt:lpstr>
      <vt:lpstr>Artificial Intelligence</vt:lpstr>
      <vt:lpstr>Post Processing and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Programarea aplicatiilor de simulare</dc:title>
  <dc:creator>Alex W</dc:creator>
  <cp:lastModifiedBy>Alex W</cp:lastModifiedBy>
  <cp:revision>1</cp:revision>
  <dcterms:created xsi:type="dcterms:W3CDTF">2022-05-15T15:47:57Z</dcterms:created>
  <dcterms:modified xsi:type="dcterms:W3CDTF">2022-05-15T16:00:26Z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