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72" r:id="rId5"/>
    <p:sldId id="259" r:id="rId6"/>
    <p:sldId id="273" r:id="rId7"/>
    <p:sldId id="260" r:id="rId8"/>
    <p:sldId id="261" r:id="rId9"/>
    <p:sldId id="262" r:id="rId10"/>
    <p:sldId id="26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69" r:id="rId21"/>
    <p:sldId id="271" r:id="rId2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Светлый стиль 3 - акцент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Средний стиль 4 -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-226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497F80-9EB9-4B8E-8FA7-127B94EDDAA0}" type="datetimeFigureOut">
              <a:rPr lang="ru-RU" smtClean="0"/>
              <a:pPr/>
              <a:t>14.06.2023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81A006-C21E-469F-857A-B91A6BBE56E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94995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1243208" y="2858518"/>
            <a:ext cx="9144000" cy="1668284"/>
          </a:xfrm>
        </p:spPr>
        <p:txBody>
          <a:bodyPr anchor="b"/>
          <a:lstStyle>
            <a:lvl1pPr algn="l">
              <a:lnSpc>
                <a:spcPct val="100000"/>
              </a:lnSpc>
              <a:defRPr sz="60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ru-RU" dirty="0" smtClean="0"/>
              <a:t>Заголовок</a:t>
            </a:r>
            <a:br>
              <a:rPr lang="ru-RU" dirty="0" smtClean="0"/>
            </a:br>
            <a:r>
              <a:rPr lang="ru-RU" dirty="0" err="1" smtClean="0"/>
              <a:t>заголовок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1243208" y="4700789"/>
            <a:ext cx="9144000" cy="678712"/>
          </a:xfr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240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 smtClean="0"/>
              <a:t>подзаголовок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972751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3C0F6D6C-0C95-42E6-9625-2BE046D761F7}" type="datetime1">
              <a:rPr lang="ru-RU" smtClean="0"/>
              <a:pPr/>
              <a:t>14.06.2023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ru-RU" dirty="0" smtClean="0"/>
              <a:t>/20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D939E064-4929-463C-BE93-599F78C1F975}" type="slidenum">
              <a:rPr lang="ru-RU" smtClean="0"/>
              <a:pPr/>
              <a:t>‹#›</a:t>
            </a:fld>
            <a:endParaRPr lang="ru-RU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72751" y="764789"/>
            <a:ext cx="1237049" cy="1237049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>
          <a:xfrm>
            <a:off x="972751" y="2559028"/>
            <a:ext cx="109074" cy="282047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10321689" y="229031"/>
            <a:ext cx="662088" cy="694891"/>
          </a:xfrm>
          <a:prstGeom prst="rect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10969171" y="-28046"/>
            <a:ext cx="1222829" cy="1283414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10572483" y="644154"/>
            <a:ext cx="954313" cy="1001594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11132457" y="5169133"/>
            <a:ext cx="1059543" cy="1112038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/>
        </p:nvSpPr>
        <p:spPr>
          <a:xfrm>
            <a:off x="11433892" y="4646864"/>
            <a:ext cx="573678" cy="602101"/>
          </a:xfrm>
          <a:prstGeom prst="rect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/>
          <p:cNvSpPr/>
          <p:nvPr/>
        </p:nvSpPr>
        <p:spPr>
          <a:xfrm>
            <a:off x="10830666" y="5664686"/>
            <a:ext cx="993018" cy="1042217"/>
          </a:xfrm>
          <a:prstGeom prst="rect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/>
          <p:cNvSpPr/>
          <p:nvPr/>
        </p:nvSpPr>
        <p:spPr>
          <a:xfrm>
            <a:off x="10049401" y="3948216"/>
            <a:ext cx="595302" cy="624796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/>
          <p:cNvSpPr/>
          <p:nvPr/>
        </p:nvSpPr>
        <p:spPr>
          <a:xfrm>
            <a:off x="10460196" y="3754568"/>
            <a:ext cx="369013" cy="387296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/>
          <p:cNvSpPr/>
          <p:nvPr/>
        </p:nvSpPr>
        <p:spPr>
          <a:xfrm>
            <a:off x="11293215" y="2514070"/>
            <a:ext cx="369013" cy="387296"/>
          </a:xfrm>
          <a:prstGeom prst="rect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/>
          <p:cNvSpPr/>
          <p:nvPr/>
        </p:nvSpPr>
        <p:spPr>
          <a:xfrm>
            <a:off x="375138" y="5969054"/>
            <a:ext cx="369013" cy="387296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>
            <a:off x="-181705" y="6066489"/>
            <a:ext cx="662088" cy="694891"/>
          </a:xfrm>
          <a:prstGeom prst="rect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/>
          <p:cNvSpPr/>
          <p:nvPr/>
        </p:nvSpPr>
        <p:spPr>
          <a:xfrm>
            <a:off x="10566898" y="6094197"/>
            <a:ext cx="369013" cy="387296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033769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838200" y="2177143"/>
            <a:ext cx="4925785" cy="46808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6428015" y="2177143"/>
            <a:ext cx="4925785" cy="46808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2628864" y="1937433"/>
            <a:ext cx="1344456" cy="8347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8167484" y="1882894"/>
            <a:ext cx="1446845" cy="8347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Текст 2"/>
          <p:cNvSpPr>
            <a:spLocks noGrp="1"/>
          </p:cNvSpPr>
          <p:nvPr>
            <p:ph type="body" idx="1"/>
          </p:nvPr>
        </p:nvSpPr>
        <p:spPr>
          <a:xfrm>
            <a:off x="1094480" y="2846730"/>
            <a:ext cx="42991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Объект 3"/>
          <p:cNvSpPr>
            <a:spLocks noGrp="1"/>
          </p:cNvSpPr>
          <p:nvPr>
            <p:ph sz="half" idx="2"/>
          </p:nvPr>
        </p:nvSpPr>
        <p:spPr>
          <a:xfrm>
            <a:off x="1094480" y="3670642"/>
            <a:ext cx="4299187" cy="2904329"/>
          </a:xfrm>
        </p:spPr>
        <p:txBody>
          <a:bodyPr>
            <a:noAutofit/>
          </a:bodyPr>
          <a:lstStyle>
            <a:lvl1pPr>
              <a:defRPr sz="1800"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 sz="1600"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 sz="1400"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 sz="1200"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 sz="1200"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17" name="Текст 2"/>
          <p:cNvSpPr>
            <a:spLocks noGrp="1"/>
          </p:cNvSpPr>
          <p:nvPr>
            <p:ph type="body" idx="10"/>
          </p:nvPr>
        </p:nvSpPr>
        <p:spPr>
          <a:xfrm>
            <a:off x="6682481" y="2846730"/>
            <a:ext cx="42991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8" name="Объект 3"/>
          <p:cNvSpPr>
            <a:spLocks noGrp="1"/>
          </p:cNvSpPr>
          <p:nvPr>
            <p:ph sz="half" idx="11"/>
          </p:nvPr>
        </p:nvSpPr>
        <p:spPr>
          <a:xfrm>
            <a:off x="6682481" y="3670642"/>
            <a:ext cx="4299187" cy="2904329"/>
          </a:xfrm>
        </p:spPr>
        <p:txBody>
          <a:bodyPr>
            <a:noAutofit/>
          </a:bodyPr>
          <a:lstStyle>
            <a:lvl1pPr>
              <a:defRPr sz="1800"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 sz="1600"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 sz="1400"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 sz="1200"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 sz="1200"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8339272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838200" y="2177143"/>
            <a:ext cx="2979057" cy="46808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4606471" y="2177143"/>
            <a:ext cx="2979057" cy="46808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8374743" y="2177142"/>
            <a:ext cx="2979057" cy="46808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1747157" y="1937433"/>
            <a:ext cx="1161143" cy="8347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5515427" y="1882894"/>
            <a:ext cx="1161143" cy="8347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9283699" y="1882894"/>
            <a:ext cx="1161143" cy="8347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Текст 2"/>
          <p:cNvSpPr>
            <a:spLocks noGrp="1"/>
          </p:cNvSpPr>
          <p:nvPr>
            <p:ph type="body" idx="1"/>
          </p:nvPr>
        </p:nvSpPr>
        <p:spPr>
          <a:xfrm>
            <a:off x="1028474" y="2846730"/>
            <a:ext cx="260009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Объект 3"/>
          <p:cNvSpPr>
            <a:spLocks noGrp="1"/>
          </p:cNvSpPr>
          <p:nvPr>
            <p:ph sz="half" idx="2"/>
          </p:nvPr>
        </p:nvSpPr>
        <p:spPr>
          <a:xfrm>
            <a:off x="1028474" y="3670642"/>
            <a:ext cx="2600098" cy="2904329"/>
          </a:xfrm>
        </p:spPr>
        <p:txBody>
          <a:bodyPr>
            <a:noAutofit/>
          </a:bodyPr>
          <a:lstStyle>
            <a:lvl1pPr>
              <a:defRPr sz="1800"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 sz="1600"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 sz="1400"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 sz="1200"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 sz="1200"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17" name="Текст 2"/>
          <p:cNvSpPr>
            <a:spLocks noGrp="1"/>
          </p:cNvSpPr>
          <p:nvPr>
            <p:ph type="body" idx="10"/>
          </p:nvPr>
        </p:nvSpPr>
        <p:spPr>
          <a:xfrm>
            <a:off x="4794931" y="2846730"/>
            <a:ext cx="260009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8" name="Объект 3"/>
          <p:cNvSpPr>
            <a:spLocks noGrp="1"/>
          </p:cNvSpPr>
          <p:nvPr>
            <p:ph sz="half" idx="11"/>
          </p:nvPr>
        </p:nvSpPr>
        <p:spPr>
          <a:xfrm>
            <a:off x="4794931" y="3670642"/>
            <a:ext cx="2600098" cy="2904329"/>
          </a:xfrm>
        </p:spPr>
        <p:txBody>
          <a:bodyPr>
            <a:noAutofit/>
          </a:bodyPr>
          <a:lstStyle>
            <a:lvl1pPr>
              <a:defRPr sz="1800"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 sz="1600"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 sz="1400"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 sz="1200"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 sz="1200"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19" name="Текст 2"/>
          <p:cNvSpPr>
            <a:spLocks noGrp="1"/>
          </p:cNvSpPr>
          <p:nvPr>
            <p:ph type="body" idx="12"/>
          </p:nvPr>
        </p:nvSpPr>
        <p:spPr>
          <a:xfrm>
            <a:off x="8561388" y="2843667"/>
            <a:ext cx="260009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Объект 3"/>
          <p:cNvSpPr>
            <a:spLocks noGrp="1"/>
          </p:cNvSpPr>
          <p:nvPr>
            <p:ph sz="half" idx="13"/>
          </p:nvPr>
        </p:nvSpPr>
        <p:spPr>
          <a:xfrm>
            <a:off x="8561388" y="3667579"/>
            <a:ext cx="2600098" cy="2904329"/>
          </a:xfrm>
        </p:spPr>
        <p:txBody>
          <a:bodyPr>
            <a:noAutofit/>
          </a:bodyPr>
          <a:lstStyle>
            <a:lvl1pPr>
              <a:defRPr sz="1800"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 sz="1600"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 sz="1400"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 sz="1200"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 sz="1200"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1658575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678542" y="2177143"/>
            <a:ext cx="2573111" cy="46808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3437617" y="2177143"/>
            <a:ext cx="2573111" cy="46808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6185879" y="2177142"/>
            <a:ext cx="2573111" cy="46808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1471385" y="1937433"/>
            <a:ext cx="1002918" cy="8347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4230459" y="1882894"/>
            <a:ext cx="1002918" cy="8347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6978721" y="1882894"/>
            <a:ext cx="1002918" cy="8347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Текст 2"/>
          <p:cNvSpPr>
            <a:spLocks noGrp="1"/>
          </p:cNvSpPr>
          <p:nvPr>
            <p:ph type="body" idx="1"/>
          </p:nvPr>
        </p:nvSpPr>
        <p:spPr>
          <a:xfrm>
            <a:off x="868816" y="2846730"/>
            <a:ext cx="2245791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Объект 3"/>
          <p:cNvSpPr>
            <a:spLocks noGrp="1"/>
          </p:cNvSpPr>
          <p:nvPr>
            <p:ph sz="half" idx="2"/>
          </p:nvPr>
        </p:nvSpPr>
        <p:spPr>
          <a:xfrm>
            <a:off x="868816" y="3670642"/>
            <a:ext cx="2245791" cy="2904329"/>
          </a:xfrm>
        </p:spPr>
        <p:txBody>
          <a:bodyPr>
            <a:noAutofit/>
          </a:bodyPr>
          <a:lstStyle>
            <a:lvl1pPr>
              <a:defRPr sz="1800"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 sz="1600"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 sz="1400"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 sz="1200"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 sz="12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</p:txBody>
      </p:sp>
      <p:sp>
        <p:nvSpPr>
          <p:cNvPr id="17" name="Текст 2"/>
          <p:cNvSpPr>
            <a:spLocks noGrp="1"/>
          </p:cNvSpPr>
          <p:nvPr>
            <p:ph type="body" idx="10"/>
          </p:nvPr>
        </p:nvSpPr>
        <p:spPr>
          <a:xfrm>
            <a:off x="3626077" y="2846730"/>
            <a:ext cx="2245791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8" name="Объект 3"/>
          <p:cNvSpPr>
            <a:spLocks noGrp="1"/>
          </p:cNvSpPr>
          <p:nvPr>
            <p:ph sz="half" idx="11"/>
          </p:nvPr>
        </p:nvSpPr>
        <p:spPr>
          <a:xfrm>
            <a:off x="3626077" y="3670642"/>
            <a:ext cx="2245791" cy="2904329"/>
          </a:xfrm>
        </p:spPr>
        <p:txBody>
          <a:bodyPr>
            <a:noAutofit/>
          </a:bodyPr>
          <a:lstStyle>
            <a:lvl1pPr>
              <a:defRPr sz="1800"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 sz="1600"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 sz="1400"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 sz="1200"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 sz="12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</p:txBody>
      </p:sp>
      <p:sp>
        <p:nvSpPr>
          <p:cNvPr id="19" name="Текст 2"/>
          <p:cNvSpPr>
            <a:spLocks noGrp="1"/>
          </p:cNvSpPr>
          <p:nvPr>
            <p:ph type="body" idx="12"/>
          </p:nvPr>
        </p:nvSpPr>
        <p:spPr>
          <a:xfrm>
            <a:off x="6372524" y="2843667"/>
            <a:ext cx="2245791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Объект 3"/>
          <p:cNvSpPr>
            <a:spLocks noGrp="1"/>
          </p:cNvSpPr>
          <p:nvPr>
            <p:ph sz="half" idx="13"/>
          </p:nvPr>
        </p:nvSpPr>
        <p:spPr>
          <a:xfrm>
            <a:off x="6372524" y="3667579"/>
            <a:ext cx="2245791" cy="2904329"/>
          </a:xfrm>
        </p:spPr>
        <p:txBody>
          <a:bodyPr>
            <a:noAutofit/>
          </a:bodyPr>
          <a:lstStyle>
            <a:lvl1pPr>
              <a:defRPr sz="1800"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 sz="1600"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 sz="1400"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 sz="1200"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 sz="12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</p:txBody>
      </p:sp>
      <p:sp>
        <p:nvSpPr>
          <p:cNvPr id="21" name="Прямоугольник 20"/>
          <p:cNvSpPr/>
          <p:nvPr/>
        </p:nvSpPr>
        <p:spPr>
          <a:xfrm>
            <a:off x="8945635" y="2177142"/>
            <a:ext cx="2573111" cy="46808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/>
          <p:cNvSpPr/>
          <p:nvPr/>
        </p:nvSpPr>
        <p:spPr>
          <a:xfrm>
            <a:off x="9738477" y="1882894"/>
            <a:ext cx="1002918" cy="8347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Текст 2"/>
          <p:cNvSpPr>
            <a:spLocks noGrp="1"/>
          </p:cNvSpPr>
          <p:nvPr>
            <p:ph type="body" idx="14"/>
          </p:nvPr>
        </p:nvSpPr>
        <p:spPr>
          <a:xfrm>
            <a:off x="9132280" y="2843667"/>
            <a:ext cx="2245791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4" name="Объект 3"/>
          <p:cNvSpPr>
            <a:spLocks noGrp="1"/>
          </p:cNvSpPr>
          <p:nvPr>
            <p:ph sz="half" idx="15"/>
          </p:nvPr>
        </p:nvSpPr>
        <p:spPr>
          <a:xfrm>
            <a:off x="9132280" y="3667579"/>
            <a:ext cx="2245791" cy="2904329"/>
          </a:xfrm>
        </p:spPr>
        <p:txBody>
          <a:bodyPr>
            <a:noAutofit/>
          </a:bodyPr>
          <a:lstStyle>
            <a:lvl1pPr>
              <a:defRPr sz="1800"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 sz="1600"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 sz="1400"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 sz="1200"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 sz="12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xmlns="" val="33949024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838200" y="2177143"/>
            <a:ext cx="4925785" cy="46808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568552"/>
            <a:ext cx="10515600" cy="132556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6428015" y="2177143"/>
            <a:ext cx="4925785" cy="46808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Текст 2"/>
          <p:cNvSpPr>
            <a:spLocks noGrp="1"/>
          </p:cNvSpPr>
          <p:nvPr>
            <p:ph type="body" idx="1"/>
          </p:nvPr>
        </p:nvSpPr>
        <p:spPr>
          <a:xfrm>
            <a:off x="1094480" y="2360275"/>
            <a:ext cx="42991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Объект 3"/>
          <p:cNvSpPr>
            <a:spLocks noGrp="1"/>
          </p:cNvSpPr>
          <p:nvPr>
            <p:ph sz="half" idx="2"/>
          </p:nvPr>
        </p:nvSpPr>
        <p:spPr>
          <a:xfrm>
            <a:off x="1094480" y="3367320"/>
            <a:ext cx="4299187" cy="3207652"/>
          </a:xfrm>
        </p:spPr>
        <p:txBody>
          <a:bodyPr>
            <a:noAutofit/>
          </a:bodyPr>
          <a:lstStyle>
            <a:lvl1pPr>
              <a:defRPr sz="1800"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 sz="1600"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 sz="1400"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 sz="1200"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 sz="1200"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17" name="Текст 2"/>
          <p:cNvSpPr>
            <a:spLocks noGrp="1"/>
          </p:cNvSpPr>
          <p:nvPr>
            <p:ph type="body" idx="10"/>
          </p:nvPr>
        </p:nvSpPr>
        <p:spPr>
          <a:xfrm>
            <a:off x="6682481" y="2360275"/>
            <a:ext cx="42991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8" name="Объект 3"/>
          <p:cNvSpPr>
            <a:spLocks noGrp="1"/>
          </p:cNvSpPr>
          <p:nvPr>
            <p:ph sz="half" idx="11"/>
          </p:nvPr>
        </p:nvSpPr>
        <p:spPr>
          <a:xfrm>
            <a:off x="6682481" y="3367320"/>
            <a:ext cx="4299187" cy="3207652"/>
          </a:xfrm>
        </p:spPr>
        <p:txBody>
          <a:bodyPr>
            <a:noAutofit/>
          </a:bodyPr>
          <a:lstStyle>
            <a:lvl1pPr>
              <a:defRPr sz="1800"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 sz="1600"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 sz="1400"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 sz="1200"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 sz="1200"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647800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838200" y="2177143"/>
            <a:ext cx="2979057" cy="46808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565488"/>
            <a:ext cx="10515600" cy="132556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4606471" y="2177143"/>
            <a:ext cx="2979057" cy="46808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8374743" y="2177142"/>
            <a:ext cx="2979057" cy="46808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Текст 2"/>
          <p:cNvSpPr>
            <a:spLocks noGrp="1"/>
          </p:cNvSpPr>
          <p:nvPr>
            <p:ph type="body" idx="1"/>
          </p:nvPr>
        </p:nvSpPr>
        <p:spPr>
          <a:xfrm>
            <a:off x="1028474" y="2180205"/>
            <a:ext cx="260009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Объект 3"/>
          <p:cNvSpPr>
            <a:spLocks noGrp="1"/>
          </p:cNvSpPr>
          <p:nvPr>
            <p:ph sz="half" idx="2"/>
          </p:nvPr>
        </p:nvSpPr>
        <p:spPr>
          <a:xfrm>
            <a:off x="1028474" y="3167178"/>
            <a:ext cx="2600098" cy="3407794"/>
          </a:xfrm>
        </p:spPr>
        <p:txBody>
          <a:bodyPr>
            <a:noAutofit/>
          </a:bodyPr>
          <a:lstStyle>
            <a:lvl1pPr>
              <a:defRPr sz="1800"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 sz="1600"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 sz="1400"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 sz="1200"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 sz="1200"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17" name="Текст 2"/>
          <p:cNvSpPr>
            <a:spLocks noGrp="1"/>
          </p:cNvSpPr>
          <p:nvPr>
            <p:ph type="body" idx="10"/>
          </p:nvPr>
        </p:nvSpPr>
        <p:spPr>
          <a:xfrm>
            <a:off x="4794931" y="2180205"/>
            <a:ext cx="260009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8" name="Объект 3"/>
          <p:cNvSpPr>
            <a:spLocks noGrp="1"/>
          </p:cNvSpPr>
          <p:nvPr>
            <p:ph sz="half" idx="11"/>
          </p:nvPr>
        </p:nvSpPr>
        <p:spPr>
          <a:xfrm>
            <a:off x="4794931" y="3167178"/>
            <a:ext cx="2600098" cy="3407794"/>
          </a:xfrm>
        </p:spPr>
        <p:txBody>
          <a:bodyPr>
            <a:noAutofit/>
          </a:bodyPr>
          <a:lstStyle>
            <a:lvl1pPr>
              <a:defRPr sz="1800"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 sz="1600"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 sz="1400"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 sz="1200"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 sz="1200"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19" name="Текст 2"/>
          <p:cNvSpPr>
            <a:spLocks noGrp="1"/>
          </p:cNvSpPr>
          <p:nvPr>
            <p:ph type="body" idx="12"/>
          </p:nvPr>
        </p:nvSpPr>
        <p:spPr>
          <a:xfrm>
            <a:off x="8561388" y="2177142"/>
            <a:ext cx="260009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Объект 3"/>
          <p:cNvSpPr>
            <a:spLocks noGrp="1"/>
          </p:cNvSpPr>
          <p:nvPr>
            <p:ph sz="half" idx="13"/>
          </p:nvPr>
        </p:nvSpPr>
        <p:spPr>
          <a:xfrm>
            <a:off x="8561388" y="3164115"/>
            <a:ext cx="2600098" cy="3407794"/>
          </a:xfrm>
        </p:spPr>
        <p:txBody>
          <a:bodyPr>
            <a:noAutofit/>
          </a:bodyPr>
          <a:lstStyle>
            <a:lvl1pPr>
              <a:defRPr sz="1800"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 sz="1600"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 sz="1400"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 sz="1200"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 sz="1200"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9313311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678542" y="2177143"/>
            <a:ext cx="2573111" cy="46808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565488"/>
            <a:ext cx="10515600" cy="132556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3437617" y="2177143"/>
            <a:ext cx="2573111" cy="46808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6185879" y="2177142"/>
            <a:ext cx="2573111" cy="46808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Текст 2"/>
          <p:cNvSpPr>
            <a:spLocks noGrp="1"/>
          </p:cNvSpPr>
          <p:nvPr>
            <p:ph type="body" idx="1"/>
          </p:nvPr>
        </p:nvSpPr>
        <p:spPr>
          <a:xfrm>
            <a:off x="868816" y="2287134"/>
            <a:ext cx="2245791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Объект 3"/>
          <p:cNvSpPr>
            <a:spLocks noGrp="1"/>
          </p:cNvSpPr>
          <p:nvPr>
            <p:ph sz="half" idx="2"/>
          </p:nvPr>
        </p:nvSpPr>
        <p:spPr>
          <a:xfrm>
            <a:off x="868816" y="3217976"/>
            <a:ext cx="2245791" cy="3356996"/>
          </a:xfrm>
        </p:spPr>
        <p:txBody>
          <a:bodyPr>
            <a:noAutofit/>
          </a:bodyPr>
          <a:lstStyle>
            <a:lvl1pPr>
              <a:defRPr sz="1800"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 sz="1600"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 sz="1400"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 sz="1200"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 sz="12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</p:txBody>
      </p:sp>
      <p:sp>
        <p:nvSpPr>
          <p:cNvPr id="17" name="Текст 2"/>
          <p:cNvSpPr>
            <a:spLocks noGrp="1"/>
          </p:cNvSpPr>
          <p:nvPr>
            <p:ph type="body" idx="10"/>
          </p:nvPr>
        </p:nvSpPr>
        <p:spPr>
          <a:xfrm>
            <a:off x="3626077" y="2287134"/>
            <a:ext cx="2245791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8" name="Объект 3"/>
          <p:cNvSpPr>
            <a:spLocks noGrp="1"/>
          </p:cNvSpPr>
          <p:nvPr>
            <p:ph sz="half" idx="11"/>
          </p:nvPr>
        </p:nvSpPr>
        <p:spPr>
          <a:xfrm>
            <a:off x="3626077" y="3217976"/>
            <a:ext cx="2245791" cy="3356996"/>
          </a:xfrm>
        </p:spPr>
        <p:txBody>
          <a:bodyPr>
            <a:noAutofit/>
          </a:bodyPr>
          <a:lstStyle>
            <a:lvl1pPr>
              <a:defRPr sz="1800"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 sz="1600"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 sz="1400"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 sz="1200"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 sz="12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</p:txBody>
      </p:sp>
      <p:sp>
        <p:nvSpPr>
          <p:cNvPr id="19" name="Текст 2"/>
          <p:cNvSpPr>
            <a:spLocks noGrp="1"/>
          </p:cNvSpPr>
          <p:nvPr>
            <p:ph type="body" idx="12"/>
          </p:nvPr>
        </p:nvSpPr>
        <p:spPr>
          <a:xfrm>
            <a:off x="6372524" y="2284071"/>
            <a:ext cx="2245791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Объект 3"/>
          <p:cNvSpPr>
            <a:spLocks noGrp="1"/>
          </p:cNvSpPr>
          <p:nvPr>
            <p:ph sz="half" idx="13"/>
          </p:nvPr>
        </p:nvSpPr>
        <p:spPr>
          <a:xfrm>
            <a:off x="6372524" y="3214913"/>
            <a:ext cx="2245791" cy="3356996"/>
          </a:xfrm>
        </p:spPr>
        <p:txBody>
          <a:bodyPr>
            <a:noAutofit/>
          </a:bodyPr>
          <a:lstStyle>
            <a:lvl1pPr>
              <a:defRPr sz="1800"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 sz="1600"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 sz="1400"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 sz="1200"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 sz="12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</p:txBody>
      </p:sp>
      <p:sp>
        <p:nvSpPr>
          <p:cNvPr id="21" name="Прямоугольник 20"/>
          <p:cNvSpPr/>
          <p:nvPr/>
        </p:nvSpPr>
        <p:spPr>
          <a:xfrm>
            <a:off x="8945635" y="2177142"/>
            <a:ext cx="2573111" cy="46808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Текст 2"/>
          <p:cNvSpPr>
            <a:spLocks noGrp="1"/>
          </p:cNvSpPr>
          <p:nvPr>
            <p:ph type="body" idx="14"/>
          </p:nvPr>
        </p:nvSpPr>
        <p:spPr>
          <a:xfrm>
            <a:off x="9132280" y="2284071"/>
            <a:ext cx="2245791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4" name="Объект 3"/>
          <p:cNvSpPr>
            <a:spLocks noGrp="1"/>
          </p:cNvSpPr>
          <p:nvPr>
            <p:ph sz="half" idx="15"/>
          </p:nvPr>
        </p:nvSpPr>
        <p:spPr>
          <a:xfrm>
            <a:off x="9132280" y="3214913"/>
            <a:ext cx="2245791" cy="3356996"/>
          </a:xfrm>
        </p:spPr>
        <p:txBody>
          <a:bodyPr>
            <a:noAutofit/>
          </a:bodyPr>
          <a:lstStyle>
            <a:lvl1pPr>
              <a:defRPr sz="1800"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 sz="1600"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 sz="1400"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 sz="1200"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 sz="12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xmlns="" val="2396130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24531" y="524933"/>
            <a:ext cx="3650668" cy="2051579"/>
          </a:xfrm>
        </p:spPr>
        <p:txBody>
          <a:bodyPr anchor="b">
            <a:normAutofit/>
          </a:bodyPr>
          <a:lstStyle>
            <a:lvl1pPr>
              <a:defRPr sz="4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7" name="Рисунок 6"/>
          <p:cNvSpPr>
            <a:spLocks noGrp="1"/>
          </p:cNvSpPr>
          <p:nvPr>
            <p:ph type="pic" sz="quarter" idx="13"/>
          </p:nvPr>
        </p:nvSpPr>
        <p:spPr>
          <a:xfrm>
            <a:off x="5360563" y="3037417"/>
            <a:ext cx="6831437" cy="3236383"/>
          </a:xfrm>
          <a:noFill/>
        </p:spPr>
        <p:txBody>
          <a:bodyPr/>
          <a:lstStyle/>
          <a:p>
            <a:r>
              <a:rPr lang="ru-RU" smtClean="0"/>
              <a:t>Вставка рисунка</a:t>
            </a:r>
            <a:endParaRPr lang="ru-RU" dirty="0"/>
          </a:p>
        </p:txBody>
      </p:sp>
      <p:sp>
        <p:nvSpPr>
          <p:cNvPr id="8" name="Рисунок 6"/>
          <p:cNvSpPr>
            <a:spLocks noGrp="1"/>
          </p:cNvSpPr>
          <p:nvPr>
            <p:ph type="pic" sz="quarter" idx="14"/>
          </p:nvPr>
        </p:nvSpPr>
        <p:spPr>
          <a:xfrm>
            <a:off x="1122044" y="3037417"/>
            <a:ext cx="3873289" cy="3236383"/>
          </a:xfrm>
          <a:noFill/>
        </p:spPr>
        <p:txBody>
          <a:bodyPr/>
          <a:lstStyle/>
          <a:p>
            <a:r>
              <a:rPr lang="ru-RU" smtClean="0"/>
              <a:t>Вставка рисунка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0" y="0"/>
            <a:ext cx="16933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Рисунок 6"/>
          <p:cNvSpPr>
            <a:spLocks noGrp="1"/>
          </p:cNvSpPr>
          <p:nvPr>
            <p:ph type="pic" sz="quarter" idx="15"/>
          </p:nvPr>
        </p:nvSpPr>
        <p:spPr>
          <a:xfrm>
            <a:off x="5360562" y="0"/>
            <a:ext cx="6831437" cy="2699657"/>
          </a:xfrm>
          <a:noFill/>
        </p:spPr>
        <p:txBody>
          <a:bodyPr/>
          <a:lstStyle/>
          <a:p>
            <a:r>
              <a:rPr lang="ru-RU" smtClean="0"/>
              <a:t>Вставка рисунка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1774313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-1" y="0"/>
            <a:ext cx="61976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бъект 2"/>
          <p:cNvSpPr>
            <a:spLocks noGrp="1"/>
          </p:cNvSpPr>
          <p:nvPr>
            <p:ph idx="1"/>
          </p:nvPr>
        </p:nvSpPr>
        <p:spPr>
          <a:xfrm>
            <a:off x="6634617" y="992187"/>
            <a:ext cx="4991326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13" name="Рисунок 12"/>
          <p:cNvSpPr>
            <a:spLocks noGrp="1"/>
          </p:cNvSpPr>
          <p:nvPr>
            <p:ph type="pic" sz="quarter" idx="10"/>
          </p:nvPr>
        </p:nvSpPr>
        <p:spPr>
          <a:xfrm>
            <a:off x="594180" y="696685"/>
            <a:ext cx="4907187" cy="5476647"/>
          </a:xfrm>
        </p:spPr>
        <p:txBody>
          <a:bodyPr/>
          <a:lstStyle/>
          <a:p>
            <a:r>
              <a:rPr lang="ru-RU" smtClean="0"/>
              <a:t>Вставка рисунка</a:t>
            </a:r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6473907" y="503916"/>
            <a:ext cx="520538" cy="5463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00803B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7407233" y="195032"/>
            <a:ext cx="294303" cy="3088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00803B"/>
              </a:solidFill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10143176" y="6173333"/>
            <a:ext cx="294303" cy="3088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00803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363286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939800" y="1891051"/>
            <a:ext cx="2612571" cy="41365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00803B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565488"/>
            <a:ext cx="10409916" cy="1325563"/>
          </a:xfr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1247775" y="2195849"/>
            <a:ext cx="2613025" cy="4106863"/>
          </a:xfrm>
        </p:spPr>
        <p:txBody>
          <a:bodyPr/>
          <a:lstStyle/>
          <a:p>
            <a:r>
              <a:rPr lang="ru-RU" smtClean="0"/>
              <a:t>Вставка рисунка</a:t>
            </a:r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4633685" y="1891051"/>
            <a:ext cx="2612571" cy="41365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00803B"/>
              </a:solidFill>
            </a:endParaRPr>
          </a:p>
        </p:txBody>
      </p:sp>
      <p:sp>
        <p:nvSpPr>
          <p:cNvPr id="21" name="Рисунок 3"/>
          <p:cNvSpPr>
            <a:spLocks noGrp="1"/>
          </p:cNvSpPr>
          <p:nvPr>
            <p:ph type="pic" sz="quarter" idx="11"/>
          </p:nvPr>
        </p:nvSpPr>
        <p:spPr>
          <a:xfrm>
            <a:off x="4941660" y="2195849"/>
            <a:ext cx="2613025" cy="4106863"/>
          </a:xfrm>
        </p:spPr>
        <p:txBody>
          <a:bodyPr/>
          <a:lstStyle/>
          <a:p>
            <a:r>
              <a:rPr lang="ru-RU" smtClean="0"/>
              <a:t>Вставка рисунка</a:t>
            </a:r>
            <a:endParaRPr lang="ru-RU"/>
          </a:p>
        </p:txBody>
      </p:sp>
      <p:sp>
        <p:nvSpPr>
          <p:cNvPr id="22" name="Прямоугольник 21"/>
          <p:cNvSpPr/>
          <p:nvPr/>
        </p:nvSpPr>
        <p:spPr>
          <a:xfrm>
            <a:off x="8327116" y="1929036"/>
            <a:ext cx="2612571" cy="41365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00803B"/>
              </a:solidFill>
            </a:endParaRPr>
          </a:p>
        </p:txBody>
      </p:sp>
      <p:sp>
        <p:nvSpPr>
          <p:cNvPr id="23" name="Рисунок 3"/>
          <p:cNvSpPr>
            <a:spLocks noGrp="1"/>
          </p:cNvSpPr>
          <p:nvPr>
            <p:ph type="pic" sz="quarter" idx="12"/>
          </p:nvPr>
        </p:nvSpPr>
        <p:spPr>
          <a:xfrm>
            <a:off x="8635091" y="2233834"/>
            <a:ext cx="2613025" cy="4106863"/>
          </a:xfrm>
        </p:spPr>
        <p:txBody>
          <a:bodyPr/>
          <a:lstStyle/>
          <a:p>
            <a:r>
              <a:rPr lang="ru-RU" smtClean="0"/>
              <a:t>Вставка рисунка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400067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2074" y="2548392"/>
            <a:ext cx="3207656" cy="1600200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4049487" y="-4764"/>
            <a:ext cx="8142514" cy="428647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Рисунок 9"/>
          <p:cNvSpPr>
            <a:spLocks noGrp="1"/>
          </p:cNvSpPr>
          <p:nvPr>
            <p:ph type="pic" sz="quarter" idx="10"/>
          </p:nvPr>
        </p:nvSpPr>
        <p:spPr>
          <a:xfrm>
            <a:off x="4049487" y="4281488"/>
            <a:ext cx="8142513" cy="2576512"/>
          </a:xfrm>
        </p:spPr>
        <p:txBody>
          <a:bodyPr/>
          <a:lstStyle/>
          <a:p>
            <a:r>
              <a:rPr lang="ru-RU" smtClean="0"/>
              <a:t>Вставка рисунка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323217" y="457200"/>
            <a:ext cx="7375297" cy="3345543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11168742" y="3119766"/>
            <a:ext cx="1059543" cy="1112038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11470177" y="2597497"/>
            <a:ext cx="573678" cy="602101"/>
          </a:xfrm>
          <a:prstGeom prst="rect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10119109" y="3629977"/>
            <a:ext cx="369013" cy="387296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360009" y="2521179"/>
            <a:ext cx="294303" cy="3088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5757334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CA0C3-4B01-42A5-97CB-461D82E2E66F}" type="datetime1">
              <a:rPr lang="ru-RU" smtClean="0"/>
              <a:pPr/>
              <a:t>14.06.2023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11176521" y="6240463"/>
            <a:ext cx="675853" cy="436562"/>
          </a:xfrm>
        </p:spPr>
        <p:txBody>
          <a:bodyPr/>
          <a:lstStyle>
            <a:lvl1pPr>
              <a:defRPr sz="2000"/>
            </a:lvl1pPr>
          </a:lstStyle>
          <a:p>
            <a:r>
              <a:rPr lang="ru-RU" dirty="0" smtClean="0"/>
              <a:t>/20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8610600" y="6240462"/>
            <a:ext cx="2743200" cy="436563"/>
          </a:xfrm>
        </p:spPr>
        <p:txBody>
          <a:bodyPr/>
          <a:lstStyle>
            <a:lvl1pPr algn="r">
              <a:defRPr sz="2000"/>
            </a:lvl1pPr>
          </a:lstStyle>
          <a:p>
            <a:fld id="{D939E064-4929-463C-BE93-599F78C1F975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0" y="365124"/>
            <a:ext cx="12192000" cy="13255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3"/>
          </p:nvPr>
        </p:nvSpPr>
        <p:spPr>
          <a:xfrm>
            <a:off x="838200" y="1851025"/>
            <a:ext cx="10515600" cy="422910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9056090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2074" y="1633770"/>
            <a:ext cx="3207656" cy="1600200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4049487" y="-4764"/>
            <a:ext cx="8142514" cy="68627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11274054" y="5745962"/>
            <a:ext cx="1059543" cy="1112038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11575489" y="5223693"/>
            <a:ext cx="573678" cy="602101"/>
          </a:xfrm>
          <a:prstGeom prst="rect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10224421" y="6256173"/>
            <a:ext cx="369013" cy="387296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327771" y="1389065"/>
            <a:ext cx="294303" cy="3088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4630057" y="1016000"/>
            <a:ext cx="6643997" cy="472996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Диаграмма 4"/>
          <p:cNvSpPr>
            <a:spLocks noGrp="1"/>
          </p:cNvSpPr>
          <p:nvPr>
            <p:ph type="chart" sz="quarter" idx="11"/>
          </p:nvPr>
        </p:nvSpPr>
        <p:spPr>
          <a:xfrm>
            <a:off x="4746625" y="1146175"/>
            <a:ext cx="6421438" cy="4398963"/>
          </a:xfrm>
        </p:spPr>
        <p:txBody>
          <a:bodyPr/>
          <a:lstStyle/>
          <a:p>
            <a:r>
              <a:rPr lang="ru-RU" smtClean="0"/>
              <a:t>Вставка диаграммы</a:t>
            </a:r>
            <a:endParaRPr lang="ru-RU"/>
          </a:p>
        </p:txBody>
      </p:sp>
      <p:sp>
        <p:nvSpPr>
          <p:cNvPr id="16" name="Объект 3"/>
          <p:cNvSpPr>
            <a:spLocks noGrp="1"/>
          </p:cNvSpPr>
          <p:nvPr>
            <p:ph sz="half" idx="2"/>
          </p:nvPr>
        </p:nvSpPr>
        <p:spPr>
          <a:xfrm>
            <a:off x="622074" y="3478675"/>
            <a:ext cx="3207656" cy="1745018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>
              <a:defRPr sz="1200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xmlns="" val="23375852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5666" y="840014"/>
            <a:ext cx="6455648" cy="1131796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10638972" y="5545139"/>
            <a:ext cx="1553028" cy="132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474922" y="323744"/>
            <a:ext cx="294303" cy="3088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Диаграмма 4"/>
          <p:cNvSpPr>
            <a:spLocks noGrp="1"/>
          </p:cNvSpPr>
          <p:nvPr>
            <p:ph type="chart" sz="quarter" idx="11"/>
          </p:nvPr>
        </p:nvSpPr>
        <p:spPr>
          <a:xfrm>
            <a:off x="975666" y="2278742"/>
            <a:ext cx="10110039" cy="2959465"/>
          </a:xfrm>
        </p:spPr>
        <p:txBody>
          <a:bodyPr/>
          <a:lstStyle/>
          <a:p>
            <a:r>
              <a:rPr lang="ru-RU" smtClean="0"/>
              <a:t>Вставка диаграммы</a:t>
            </a:r>
            <a:endParaRPr lang="ru-RU" dirty="0"/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2"/>
          </p:nvPr>
        </p:nvSpPr>
        <p:spPr>
          <a:xfrm>
            <a:off x="0" y="5545138"/>
            <a:ext cx="10609263" cy="1312862"/>
          </a:xfrm>
        </p:spPr>
        <p:txBody>
          <a:bodyPr/>
          <a:lstStyle/>
          <a:p>
            <a:r>
              <a:rPr lang="ru-RU" smtClean="0"/>
              <a:t>Вставка рисунка</a:t>
            </a:r>
            <a:endParaRPr lang="ru-RU"/>
          </a:p>
        </p:txBody>
      </p:sp>
      <p:sp>
        <p:nvSpPr>
          <p:cNvPr id="15" name="Прямоугольник 14"/>
          <p:cNvSpPr/>
          <p:nvPr/>
        </p:nvSpPr>
        <p:spPr>
          <a:xfrm>
            <a:off x="975666" y="0"/>
            <a:ext cx="446735" cy="46886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9649374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24531" y="524933"/>
            <a:ext cx="3650668" cy="2051579"/>
          </a:xfrm>
        </p:spPr>
        <p:txBody>
          <a:bodyPr anchor="b">
            <a:normAutofit/>
          </a:bodyPr>
          <a:lstStyle>
            <a:lvl1pPr>
              <a:defRPr sz="4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8" name="Рисунок 6"/>
          <p:cNvSpPr>
            <a:spLocks noGrp="1"/>
          </p:cNvSpPr>
          <p:nvPr>
            <p:ph type="pic" sz="quarter" idx="14"/>
          </p:nvPr>
        </p:nvSpPr>
        <p:spPr>
          <a:xfrm>
            <a:off x="1337676" y="2993874"/>
            <a:ext cx="3618108" cy="2104571"/>
          </a:xfrm>
          <a:noFill/>
        </p:spPr>
        <p:txBody>
          <a:bodyPr/>
          <a:lstStyle/>
          <a:p>
            <a:r>
              <a:rPr lang="ru-RU" smtClean="0"/>
              <a:t>Вставка рисунка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0" y="2993874"/>
            <a:ext cx="1337676" cy="21045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Рисунок 6"/>
          <p:cNvSpPr>
            <a:spLocks noGrp="1"/>
          </p:cNvSpPr>
          <p:nvPr>
            <p:ph type="pic" sz="quarter" idx="15"/>
          </p:nvPr>
        </p:nvSpPr>
        <p:spPr>
          <a:xfrm>
            <a:off x="4955784" y="2993874"/>
            <a:ext cx="3618108" cy="2104571"/>
          </a:xfrm>
          <a:noFill/>
        </p:spPr>
        <p:txBody>
          <a:bodyPr/>
          <a:lstStyle/>
          <a:p>
            <a:r>
              <a:rPr lang="ru-RU" smtClean="0"/>
              <a:t>Вставка рисунка</a:t>
            </a:r>
            <a:endParaRPr lang="ru-RU" dirty="0"/>
          </a:p>
        </p:txBody>
      </p:sp>
      <p:sp>
        <p:nvSpPr>
          <p:cNvPr id="12" name="Рисунок 6"/>
          <p:cNvSpPr>
            <a:spLocks noGrp="1"/>
          </p:cNvSpPr>
          <p:nvPr>
            <p:ph type="pic" sz="quarter" idx="16"/>
          </p:nvPr>
        </p:nvSpPr>
        <p:spPr>
          <a:xfrm>
            <a:off x="8573892" y="2993874"/>
            <a:ext cx="3618108" cy="2104571"/>
          </a:xfrm>
          <a:noFill/>
        </p:spPr>
        <p:txBody>
          <a:bodyPr/>
          <a:lstStyle/>
          <a:p>
            <a:r>
              <a:rPr lang="ru-RU" smtClean="0"/>
              <a:t>Вставка рисунка</a:t>
            </a:r>
            <a:endParaRPr lang="ru-RU" dirty="0"/>
          </a:p>
        </p:txBody>
      </p:sp>
      <p:sp>
        <p:nvSpPr>
          <p:cNvPr id="13" name="Текст 2"/>
          <p:cNvSpPr>
            <a:spLocks noGrp="1"/>
          </p:cNvSpPr>
          <p:nvPr>
            <p:ph type="body" idx="1"/>
          </p:nvPr>
        </p:nvSpPr>
        <p:spPr>
          <a:xfrm>
            <a:off x="1775130" y="5326932"/>
            <a:ext cx="2743200" cy="738187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Текст 2"/>
          <p:cNvSpPr>
            <a:spLocks noGrp="1"/>
          </p:cNvSpPr>
          <p:nvPr>
            <p:ph type="body" idx="17"/>
          </p:nvPr>
        </p:nvSpPr>
        <p:spPr>
          <a:xfrm>
            <a:off x="5393238" y="5326932"/>
            <a:ext cx="2743200" cy="738187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5" name="Текст 2"/>
          <p:cNvSpPr>
            <a:spLocks noGrp="1"/>
          </p:cNvSpPr>
          <p:nvPr>
            <p:ph type="body" idx="18"/>
          </p:nvPr>
        </p:nvSpPr>
        <p:spPr>
          <a:xfrm>
            <a:off x="9011346" y="5326932"/>
            <a:ext cx="2743200" cy="738187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10972800" y="524932"/>
            <a:ext cx="462417" cy="4853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/>
          <p:cNvSpPr/>
          <p:nvPr/>
        </p:nvSpPr>
        <p:spPr>
          <a:xfrm>
            <a:off x="11587129" y="1117711"/>
            <a:ext cx="334834" cy="351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/>
          <p:cNvSpPr/>
          <p:nvPr/>
        </p:nvSpPr>
        <p:spPr>
          <a:xfrm>
            <a:off x="1170259" y="5520313"/>
            <a:ext cx="334834" cy="351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0308440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-1" y="1"/>
            <a:ext cx="728481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Рисунок 12"/>
          <p:cNvSpPr>
            <a:spLocks noGrp="1"/>
          </p:cNvSpPr>
          <p:nvPr>
            <p:ph type="pic" sz="quarter" idx="10"/>
          </p:nvPr>
        </p:nvSpPr>
        <p:spPr>
          <a:xfrm>
            <a:off x="7284813" y="1"/>
            <a:ext cx="4907187" cy="2946400"/>
          </a:xfrm>
        </p:spPr>
        <p:txBody>
          <a:bodyPr/>
          <a:lstStyle/>
          <a:p>
            <a:r>
              <a:rPr lang="ru-RU" smtClean="0"/>
              <a:t>Вставка рисунка</a:t>
            </a:r>
            <a:endParaRPr lang="ru-RU"/>
          </a:p>
        </p:txBody>
      </p:sp>
      <p:sp>
        <p:nvSpPr>
          <p:cNvPr id="8" name="Рисунок 12"/>
          <p:cNvSpPr>
            <a:spLocks noGrp="1"/>
          </p:cNvSpPr>
          <p:nvPr>
            <p:ph type="pic" sz="quarter" idx="11"/>
          </p:nvPr>
        </p:nvSpPr>
        <p:spPr>
          <a:xfrm>
            <a:off x="7284812" y="2946401"/>
            <a:ext cx="4907187" cy="2452913"/>
          </a:xfrm>
        </p:spPr>
        <p:txBody>
          <a:bodyPr/>
          <a:lstStyle/>
          <a:p>
            <a:r>
              <a:rPr lang="ru-RU" smtClean="0"/>
              <a:t>Вставка рисунка</a:t>
            </a:r>
            <a:endParaRPr lang="ru-RU"/>
          </a:p>
        </p:txBody>
      </p:sp>
      <p:sp>
        <p:nvSpPr>
          <p:cNvPr id="12" name="Рисунок 12"/>
          <p:cNvSpPr>
            <a:spLocks noGrp="1"/>
          </p:cNvSpPr>
          <p:nvPr>
            <p:ph type="pic" sz="quarter" idx="12"/>
          </p:nvPr>
        </p:nvSpPr>
        <p:spPr>
          <a:xfrm>
            <a:off x="7284813" y="5399314"/>
            <a:ext cx="4907187" cy="1458686"/>
          </a:xfrm>
        </p:spPr>
        <p:txBody>
          <a:bodyPr/>
          <a:lstStyle/>
          <a:p>
            <a:r>
              <a:rPr lang="ru-RU" smtClean="0"/>
              <a:t>Вставка рисунка</a:t>
            </a:r>
            <a:endParaRPr lang="ru-RU"/>
          </a:p>
        </p:txBody>
      </p:sp>
      <p:sp>
        <p:nvSpPr>
          <p:cNvPr id="17" name="Объект 2"/>
          <p:cNvSpPr>
            <a:spLocks noGrp="1"/>
          </p:cNvSpPr>
          <p:nvPr>
            <p:ph idx="1"/>
          </p:nvPr>
        </p:nvSpPr>
        <p:spPr>
          <a:xfrm>
            <a:off x="596673" y="2061029"/>
            <a:ext cx="6079897" cy="4285797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 sz="2000"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 sz="1800"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 sz="1600"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 sz="1600">
                <a:solidFill>
                  <a:schemeClr val="bg1">
                    <a:lumMod val="75000"/>
                  </a:schemeClr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18" name="Заголовок 1"/>
          <p:cNvSpPr>
            <a:spLocks noGrp="1"/>
          </p:cNvSpPr>
          <p:nvPr>
            <p:ph type="title"/>
          </p:nvPr>
        </p:nvSpPr>
        <p:spPr>
          <a:xfrm>
            <a:off x="596673" y="560009"/>
            <a:ext cx="5552039" cy="1202267"/>
          </a:xfrm>
        </p:spPr>
        <p:txBody>
          <a:bodyPr anchor="b">
            <a:normAutofit/>
          </a:bodyPr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19" name="Прямоугольник 18"/>
          <p:cNvSpPr/>
          <p:nvPr/>
        </p:nvSpPr>
        <p:spPr>
          <a:xfrm rot="5400000">
            <a:off x="14680" y="5772209"/>
            <a:ext cx="1059543" cy="1112038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/>
          <p:cNvSpPr/>
          <p:nvPr/>
        </p:nvSpPr>
        <p:spPr>
          <a:xfrm rot="5400000">
            <a:off x="857620" y="6057690"/>
            <a:ext cx="573678" cy="602101"/>
          </a:xfrm>
          <a:prstGeom prst="rect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 rot="5400000">
            <a:off x="446550" y="4909127"/>
            <a:ext cx="369013" cy="387296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778859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10914742" y="0"/>
            <a:ext cx="1277257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0885488" cy="3468914"/>
          </a:xfrm>
        </p:spPr>
        <p:txBody>
          <a:bodyPr/>
          <a:lstStyle/>
          <a:p>
            <a:r>
              <a:rPr lang="ru-RU" smtClean="0"/>
              <a:t>Вставка рисунка</a:t>
            </a:r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1857828" y="3819676"/>
            <a:ext cx="653143" cy="6855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Текст 2"/>
          <p:cNvSpPr>
            <a:spLocks noGrp="1"/>
          </p:cNvSpPr>
          <p:nvPr>
            <p:ph type="body" idx="1"/>
          </p:nvPr>
        </p:nvSpPr>
        <p:spPr>
          <a:xfrm>
            <a:off x="812799" y="4644760"/>
            <a:ext cx="2743200" cy="738187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Прямоугольник 22"/>
          <p:cNvSpPr/>
          <p:nvPr/>
        </p:nvSpPr>
        <p:spPr>
          <a:xfrm>
            <a:off x="5014684" y="3819676"/>
            <a:ext cx="653143" cy="6855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Текст 2"/>
          <p:cNvSpPr>
            <a:spLocks noGrp="1"/>
          </p:cNvSpPr>
          <p:nvPr>
            <p:ph type="body" idx="11"/>
          </p:nvPr>
        </p:nvSpPr>
        <p:spPr>
          <a:xfrm>
            <a:off x="3969655" y="4644760"/>
            <a:ext cx="2743200" cy="738187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Прямоугольник 24"/>
          <p:cNvSpPr/>
          <p:nvPr/>
        </p:nvSpPr>
        <p:spPr>
          <a:xfrm>
            <a:off x="8171540" y="3819676"/>
            <a:ext cx="653143" cy="6855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Текст 2"/>
          <p:cNvSpPr>
            <a:spLocks noGrp="1"/>
          </p:cNvSpPr>
          <p:nvPr>
            <p:ph type="body" idx="12"/>
          </p:nvPr>
        </p:nvSpPr>
        <p:spPr>
          <a:xfrm>
            <a:off x="7126511" y="4644760"/>
            <a:ext cx="2743200" cy="738187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xmlns="" val="38664103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Рисунок 12"/>
          <p:cNvSpPr>
            <a:spLocks noGrp="1"/>
          </p:cNvSpPr>
          <p:nvPr>
            <p:ph type="pic" sz="quarter" idx="10"/>
          </p:nvPr>
        </p:nvSpPr>
        <p:spPr>
          <a:xfrm>
            <a:off x="10733" y="2815771"/>
            <a:ext cx="1874895" cy="3119408"/>
          </a:xfrm>
        </p:spPr>
        <p:txBody>
          <a:bodyPr/>
          <a:lstStyle/>
          <a:p>
            <a:r>
              <a:rPr lang="ru-RU" smtClean="0"/>
              <a:t>Вставка рисунка</a:t>
            </a:r>
            <a:endParaRPr lang="ru-RU" dirty="0"/>
          </a:p>
        </p:txBody>
      </p:sp>
      <p:sp>
        <p:nvSpPr>
          <p:cNvPr id="18" name="Заголовок 1"/>
          <p:cNvSpPr>
            <a:spLocks noGrp="1"/>
          </p:cNvSpPr>
          <p:nvPr>
            <p:ph type="title"/>
          </p:nvPr>
        </p:nvSpPr>
        <p:spPr>
          <a:xfrm>
            <a:off x="596674" y="944010"/>
            <a:ext cx="4918756" cy="1202267"/>
          </a:xfrm>
        </p:spPr>
        <p:txBody>
          <a:bodyPr anchor="b">
            <a:normAutofit/>
          </a:bodyPr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5788813" y="0"/>
            <a:ext cx="5733143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Объект 2"/>
          <p:cNvSpPr>
            <a:spLocks noGrp="1"/>
          </p:cNvSpPr>
          <p:nvPr>
            <p:ph idx="1"/>
          </p:nvPr>
        </p:nvSpPr>
        <p:spPr>
          <a:xfrm>
            <a:off x="6096001" y="560009"/>
            <a:ext cx="5016820" cy="578273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15" name="Рисунок 12"/>
          <p:cNvSpPr>
            <a:spLocks noGrp="1"/>
          </p:cNvSpPr>
          <p:nvPr>
            <p:ph type="pic" sz="quarter" idx="11"/>
          </p:nvPr>
        </p:nvSpPr>
        <p:spPr>
          <a:xfrm>
            <a:off x="1903979" y="2815771"/>
            <a:ext cx="1986803" cy="3119408"/>
          </a:xfrm>
        </p:spPr>
        <p:txBody>
          <a:bodyPr/>
          <a:lstStyle/>
          <a:p>
            <a:r>
              <a:rPr lang="ru-RU" smtClean="0"/>
              <a:t>Вставка рисунка</a:t>
            </a:r>
            <a:endParaRPr lang="ru-RU" dirty="0"/>
          </a:p>
        </p:txBody>
      </p:sp>
      <p:sp>
        <p:nvSpPr>
          <p:cNvPr id="16" name="Рисунок 12"/>
          <p:cNvSpPr>
            <a:spLocks noGrp="1"/>
          </p:cNvSpPr>
          <p:nvPr>
            <p:ph type="pic" sz="quarter" idx="12"/>
          </p:nvPr>
        </p:nvSpPr>
        <p:spPr>
          <a:xfrm>
            <a:off x="3902350" y="2815771"/>
            <a:ext cx="1874895" cy="3119408"/>
          </a:xfrm>
        </p:spPr>
        <p:txBody>
          <a:bodyPr/>
          <a:lstStyle/>
          <a:p>
            <a:r>
              <a:rPr lang="ru-RU" smtClean="0"/>
              <a:t>Вставка рисунка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9501709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Рисунок 12"/>
          <p:cNvSpPr>
            <a:spLocks noGrp="1"/>
          </p:cNvSpPr>
          <p:nvPr>
            <p:ph type="pic" sz="quarter" idx="10"/>
          </p:nvPr>
        </p:nvSpPr>
        <p:spPr>
          <a:xfrm>
            <a:off x="5413829" y="0"/>
            <a:ext cx="6778171" cy="6857999"/>
          </a:xfrm>
        </p:spPr>
        <p:txBody>
          <a:bodyPr/>
          <a:lstStyle/>
          <a:p>
            <a:r>
              <a:rPr lang="ru-RU" smtClean="0"/>
              <a:t>Вставка рисунка</a:t>
            </a:r>
            <a:endParaRPr lang="ru-RU"/>
          </a:p>
        </p:txBody>
      </p:sp>
      <p:sp>
        <p:nvSpPr>
          <p:cNvPr id="11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4107542" y="1156202"/>
            <a:ext cx="3483429" cy="2023549"/>
          </a:xfr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none"/>
        </p:style>
        <p:txBody>
          <a:bodyPr>
            <a:normAutofit/>
          </a:bodyPr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ru-RU" dirty="0" smtClean="0"/>
              <a:t>Образец </a:t>
            </a:r>
            <a:br>
              <a:rPr lang="ru-RU" dirty="0" smtClean="0"/>
            </a:br>
            <a:r>
              <a:rPr lang="ru-RU" dirty="0" smtClean="0"/>
              <a:t>заголовка</a:t>
            </a:r>
            <a:endParaRPr lang="ru-RU" dirty="0"/>
          </a:p>
        </p:txBody>
      </p:sp>
      <p:sp>
        <p:nvSpPr>
          <p:cNvPr id="14" name="Заголовок 1"/>
          <p:cNvSpPr txBox="1">
            <a:spLocks/>
          </p:cNvSpPr>
          <p:nvPr/>
        </p:nvSpPr>
        <p:spPr>
          <a:xfrm>
            <a:off x="8122888" y="1156202"/>
            <a:ext cx="3483429" cy="2023549"/>
          </a:xfrm>
          <a:prstGeom prst="rect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ru-RU" sz="2400" dirty="0" smtClean="0"/>
              <a:t>Образец </a:t>
            </a:r>
          </a:p>
          <a:p>
            <a:r>
              <a:rPr lang="ru-RU" sz="2400" dirty="0" smtClean="0"/>
              <a:t>заголовка</a:t>
            </a:r>
            <a:endParaRPr lang="ru-RU" sz="2400" dirty="0"/>
          </a:p>
        </p:txBody>
      </p:sp>
      <p:sp>
        <p:nvSpPr>
          <p:cNvPr id="15" name="Заголовок 1"/>
          <p:cNvSpPr txBox="1">
            <a:spLocks/>
          </p:cNvSpPr>
          <p:nvPr/>
        </p:nvSpPr>
        <p:spPr>
          <a:xfrm>
            <a:off x="4107542" y="3776030"/>
            <a:ext cx="3483429" cy="2023549"/>
          </a:xfrm>
          <a:prstGeom prst="rect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ru-RU" sz="2400" dirty="0" smtClean="0"/>
              <a:t>Образец </a:t>
            </a:r>
          </a:p>
          <a:p>
            <a:r>
              <a:rPr lang="ru-RU" sz="2400" dirty="0" smtClean="0"/>
              <a:t>заголовка</a:t>
            </a:r>
            <a:endParaRPr lang="ru-RU" sz="2400" dirty="0"/>
          </a:p>
        </p:txBody>
      </p:sp>
      <p:sp>
        <p:nvSpPr>
          <p:cNvPr id="16" name="Заголовок 1"/>
          <p:cNvSpPr txBox="1">
            <a:spLocks/>
          </p:cNvSpPr>
          <p:nvPr/>
        </p:nvSpPr>
        <p:spPr>
          <a:xfrm>
            <a:off x="8122888" y="3776030"/>
            <a:ext cx="3483429" cy="2023549"/>
          </a:xfrm>
          <a:prstGeom prst="rect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ru-RU" sz="2400" dirty="0" smtClean="0"/>
              <a:t>Образец </a:t>
            </a:r>
          </a:p>
          <a:p>
            <a:r>
              <a:rPr lang="ru-RU" sz="2400" dirty="0" smtClean="0"/>
              <a:t>заголовка</a:t>
            </a:r>
            <a:endParaRPr lang="ru-RU" sz="2400" dirty="0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631045" y="2039934"/>
            <a:ext cx="3650668" cy="205157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32B82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solidFill>
                  <a:schemeClr val="accent1"/>
                </a:solidFill>
              </a:rPr>
              <a:t>Образец заголовка</a:t>
            </a:r>
            <a:endParaRPr lang="ru-RU" dirty="0">
              <a:solidFill>
                <a:schemeClr val="accent1"/>
              </a:solidFill>
            </a:endParaRPr>
          </a:p>
        </p:txBody>
      </p:sp>
      <p:sp>
        <p:nvSpPr>
          <p:cNvPr id="23" name="Прямоугольник 22"/>
          <p:cNvSpPr/>
          <p:nvPr/>
        </p:nvSpPr>
        <p:spPr>
          <a:xfrm>
            <a:off x="2163105" y="6255898"/>
            <a:ext cx="573678" cy="6021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23"/>
          <p:cNvSpPr/>
          <p:nvPr/>
        </p:nvSpPr>
        <p:spPr>
          <a:xfrm>
            <a:off x="415453" y="5799579"/>
            <a:ext cx="369013" cy="38729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Прямоугольник 24"/>
          <p:cNvSpPr/>
          <p:nvPr/>
        </p:nvSpPr>
        <p:spPr>
          <a:xfrm>
            <a:off x="1746595" y="638413"/>
            <a:ext cx="235300" cy="2469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5952664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-2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Заголовок 1"/>
          <p:cNvSpPr>
            <a:spLocks noGrp="1"/>
          </p:cNvSpPr>
          <p:nvPr>
            <p:ph type="title"/>
          </p:nvPr>
        </p:nvSpPr>
        <p:spPr>
          <a:xfrm>
            <a:off x="596673" y="560009"/>
            <a:ext cx="10884127" cy="1202267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bg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19" name="Прямоугольник 18"/>
          <p:cNvSpPr/>
          <p:nvPr/>
        </p:nvSpPr>
        <p:spPr>
          <a:xfrm rot="5400000">
            <a:off x="14680" y="5960896"/>
            <a:ext cx="1059543" cy="1112038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/>
          <p:cNvSpPr/>
          <p:nvPr/>
        </p:nvSpPr>
        <p:spPr>
          <a:xfrm rot="5400000">
            <a:off x="857620" y="6057691"/>
            <a:ext cx="573678" cy="602101"/>
          </a:xfrm>
          <a:prstGeom prst="rect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 rot="5400000">
            <a:off x="113295" y="4662234"/>
            <a:ext cx="369013" cy="387296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1504140" y="2451380"/>
            <a:ext cx="1959430" cy="20565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Текст 2"/>
          <p:cNvSpPr>
            <a:spLocks noGrp="1"/>
          </p:cNvSpPr>
          <p:nvPr>
            <p:ph type="body" idx="1"/>
          </p:nvPr>
        </p:nvSpPr>
        <p:spPr>
          <a:xfrm>
            <a:off x="1112255" y="4644610"/>
            <a:ext cx="2743200" cy="738187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5168997" y="2451380"/>
            <a:ext cx="1959430" cy="20565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Текст 2"/>
          <p:cNvSpPr>
            <a:spLocks noGrp="1"/>
          </p:cNvSpPr>
          <p:nvPr>
            <p:ph type="body" idx="10"/>
          </p:nvPr>
        </p:nvSpPr>
        <p:spPr>
          <a:xfrm>
            <a:off x="4777112" y="4644610"/>
            <a:ext cx="2743200" cy="738187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Прямоугольник 21"/>
          <p:cNvSpPr/>
          <p:nvPr/>
        </p:nvSpPr>
        <p:spPr>
          <a:xfrm>
            <a:off x="8833854" y="2451380"/>
            <a:ext cx="1959430" cy="20565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Текст 2"/>
          <p:cNvSpPr>
            <a:spLocks noGrp="1"/>
          </p:cNvSpPr>
          <p:nvPr>
            <p:ph type="body" idx="11"/>
          </p:nvPr>
        </p:nvSpPr>
        <p:spPr>
          <a:xfrm>
            <a:off x="8441969" y="4644610"/>
            <a:ext cx="2743200" cy="738187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4" name="Прямоугольник 23"/>
          <p:cNvSpPr/>
          <p:nvPr/>
        </p:nvSpPr>
        <p:spPr>
          <a:xfrm rot="5400000">
            <a:off x="10477113" y="-36940"/>
            <a:ext cx="1059543" cy="1112038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Прямоугольник 24"/>
          <p:cNvSpPr/>
          <p:nvPr/>
        </p:nvSpPr>
        <p:spPr>
          <a:xfrm rot="5400000">
            <a:off x="11344112" y="747801"/>
            <a:ext cx="573678" cy="602101"/>
          </a:xfrm>
          <a:prstGeom prst="rect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9416891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-2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Заголовок 1"/>
          <p:cNvSpPr>
            <a:spLocks noGrp="1"/>
          </p:cNvSpPr>
          <p:nvPr>
            <p:ph type="title"/>
          </p:nvPr>
        </p:nvSpPr>
        <p:spPr>
          <a:xfrm>
            <a:off x="596673" y="560009"/>
            <a:ext cx="10884127" cy="1202267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bg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19" name="Прямоугольник 18"/>
          <p:cNvSpPr/>
          <p:nvPr/>
        </p:nvSpPr>
        <p:spPr>
          <a:xfrm rot="5400000">
            <a:off x="14680" y="5960896"/>
            <a:ext cx="1059543" cy="1112038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/>
          <p:cNvSpPr/>
          <p:nvPr/>
        </p:nvSpPr>
        <p:spPr>
          <a:xfrm rot="5400000">
            <a:off x="857620" y="6057691"/>
            <a:ext cx="573678" cy="602101"/>
          </a:xfrm>
          <a:prstGeom prst="rect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 rot="5400000">
            <a:off x="113295" y="4662234"/>
            <a:ext cx="369013" cy="387296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Текст 2"/>
          <p:cNvSpPr>
            <a:spLocks noGrp="1"/>
          </p:cNvSpPr>
          <p:nvPr>
            <p:ph type="body" idx="1"/>
          </p:nvPr>
        </p:nvSpPr>
        <p:spPr>
          <a:xfrm>
            <a:off x="1112255" y="4644610"/>
            <a:ext cx="2743200" cy="738187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Текст 2"/>
          <p:cNvSpPr>
            <a:spLocks noGrp="1"/>
          </p:cNvSpPr>
          <p:nvPr>
            <p:ph type="body" idx="10"/>
          </p:nvPr>
        </p:nvSpPr>
        <p:spPr>
          <a:xfrm>
            <a:off x="4777112" y="4644610"/>
            <a:ext cx="2743200" cy="738187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Текст 2"/>
          <p:cNvSpPr>
            <a:spLocks noGrp="1"/>
          </p:cNvSpPr>
          <p:nvPr>
            <p:ph type="body" idx="11"/>
          </p:nvPr>
        </p:nvSpPr>
        <p:spPr>
          <a:xfrm>
            <a:off x="8441969" y="4644610"/>
            <a:ext cx="2743200" cy="738187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4" name="Прямоугольник 23"/>
          <p:cNvSpPr/>
          <p:nvPr/>
        </p:nvSpPr>
        <p:spPr>
          <a:xfrm rot="5400000">
            <a:off x="10477113" y="-36940"/>
            <a:ext cx="1059543" cy="1112038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Прямоугольник 24"/>
          <p:cNvSpPr/>
          <p:nvPr/>
        </p:nvSpPr>
        <p:spPr>
          <a:xfrm rot="5400000">
            <a:off x="11344112" y="747801"/>
            <a:ext cx="573678" cy="602101"/>
          </a:xfrm>
          <a:prstGeom prst="rect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sz="quarter" idx="12"/>
          </p:nvPr>
        </p:nvSpPr>
        <p:spPr>
          <a:xfrm>
            <a:off x="1458330" y="2451100"/>
            <a:ext cx="2051050" cy="2057400"/>
          </a:xfrm>
        </p:spPr>
        <p:txBody>
          <a:bodyPr/>
          <a:lstStyle/>
          <a:p>
            <a:r>
              <a:rPr lang="ru-RU" smtClean="0"/>
              <a:t>Вставка рисунка</a:t>
            </a:r>
            <a:endParaRPr lang="ru-RU"/>
          </a:p>
        </p:txBody>
      </p:sp>
      <p:sp>
        <p:nvSpPr>
          <p:cNvPr id="17" name="Рисунок 2"/>
          <p:cNvSpPr>
            <a:spLocks noGrp="1"/>
          </p:cNvSpPr>
          <p:nvPr>
            <p:ph type="pic" sz="quarter" idx="13"/>
          </p:nvPr>
        </p:nvSpPr>
        <p:spPr>
          <a:xfrm>
            <a:off x="5123187" y="2451100"/>
            <a:ext cx="2051050" cy="2057400"/>
          </a:xfrm>
        </p:spPr>
        <p:txBody>
          <a:bodyPr/>
          <a:lstStyle/>
          <a:p>
            <a:r>
              <a:rPr lang="ru-RU" smtClean="0"/>
              <a:t>Вставка рисунка</a:t>
            </a:r>
            <a:endParaRPr lang="ru-RU"/>
          </a:p>
        </p:txBody>
      </p:sp>
      <p:sp>
        <p:nvSpPr>
          <p:cNvPr id="26" name="Рисунок 2"/>
          <p:cNvSpPr>
            <a:spLocks noGrp="1"/>
          </p:cNvSpPr>
          <p:nvPr>
            <p:ph type="pic" sz="quarter" idx="14"/>
          </p:nvPr>
        </p:nvSpPr>
        <p:spPr>
          <a:xfrm>
            <a:off x="8788044" y="2451100"/>
            <a:ext cx="2051050" cy="2057400"/>
          </a:xfrm>
        </p:spPr>
        <p:txBody>
          <a:bodyPr/>
          <a:lstStyle/>
          <a:p>
            <a:r>
              <a:rPr lang="ru-RU" smtClean="0"/>
              <a:t>Вставка рисунка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6574813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Прямоугольник 26"/>
          <p:cNvSpPr/>
          <p:nvPr/>
        </p:nvSpPr>
        <p:spPr>
          <a:xfrm>
            <a:off x="8668543" y="2489162"/>
            <a:ext cx="2032001" cy="20538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/>
          <p:cNvSpPr/>
          <p:nvPr/>
        </p:nvSpPr>
        <p:spPr>
          <a:xfrm>
            <a:off x="5022735" y="2489162"/>
            <a:ext cx="2032001" cy="20538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/>
        </p:nvSpPr>
        <p:spPr>
          <a:xfrm>
            <a:off x="1335314" y="2474647"/>
            <a:ext cx="2032001" cy="20538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Заголовок 1"/>
          <p:cNvSpPr>
            <a:spLocks noGrp="1"/>
          </p:cNvSpPr>
          <p:nvPr>
            <p:ph type="title"/>
          </p:nvPr>
        </p:nvSpPr>
        <p:spPr>
          <a:xfrm>
            <a:off x="596673" y="734181"/>
            <a:ext cx="10884127" cy="1202267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14" name="Текст 2"/>
          <p:cNvSpPr>
            <a:spLocks noGrp="1"/>
          </p:cNvSpPr>
          <p:nvPr>
            <p:ph type="body" idx="1"/>
          </p:nvPr>
        </p:nvSpPr>
        <p:spPr>
          <a:xfrm>
            <a:off x="1112255" y="4818782"/>
            <a:ext cx="2743200" cy="738187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Текст 2"/>
          <p:cNvSpPr>
            <a:spLocks noGrp="1"/>
          </p:cNvSpPr>
          <p:nvPr>
            <p:ph type="body" idx="10"/>
          </p:nvPr>
        </p:nvSpPr>
        <p:spPr>
          <a:xfrm>
            <a:off x="4777112" y="4818782"/>
            <a:ext cx="2743200" cy="738187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Текст 2"/>
          <p:cNvSpPr>
            <a:spLocks noGrp="1"/>
          </p:cNvSpPr>
          <p:nvPr>
            <p:ph type="body" idx="11"/>
          </p:nvPr>
        </p:nvSpPr>
        <p:spPr>
          <a:xfrm>
            <a:off x="8441969" y="4818782"/>
            <a:ext cx="2743200" cy="738187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sz="quarter" idx="12"/>
          </p:nvPr>
        </p:nvSpPr>
        <p:spPr>
          <a:xfrm>
            <a:off x="1458330" y="2625272"/>
            <a:ext cx="2051050" cy="2057400"/>
          </a:xfrm>
        </p:spPr>
        <p:txBody>
          <a:bodyPr/>
          <a:lstStyle/>
          <a:p>
            <a:r>
              <a:rPr lang="ru-RU" smtClean="0"/>
              <a:t>Вставка рисунка</a:t>
            </a:r>
            <a:endParaRPr lang="ru-RU"/>
          </a:p>
        </p:txBody>
      </p:sp>
      <p:sp>
        <p:nvSpPr>
          <p:cNvPr id="17" name="Рисунок 2"/>
          <p:cNvSpPr>
            <a:spLocks noGrp="1"/>
          </p:cNvSpPr>
          <p:nvPr>
            <p:ph type="pic" sz="quarter" idx="13"/>
          </p:nvPr>
        </p:nvSpPr>
        <p:spPr>
          <a:xfrm>
            <a:off x="5123187" y="2625272"/>
            <a:ext cx="2051050" cy="2057400"/>
          </a:xfrm>
        </p:spPr>
        <p:txBody>
          <a:bodyPr/>
          <a:lstStyle/>
          <a:p>
            <a:r>
              <a:rPr lang="ru-RU" smtClean="0"/>
              <a:t>Вставка рисунка</a:t>
            </a:r>
            <a:endParaRPr lang="ru-RU"/>
          </a:p>
        </p:txBody>
      </p:sp>
      <p:sp>
        <p:nvSpPr>
          <p:cNvPr id="26" name="Рисунок 2"/>
          <p:cNvSpPr>
            <a:spLocks noGrp="1"/>
          </p:cNvSpPr>
          <p:nvPr>
            <p:ph type="pic" sz="quarter" idx="14"/>
          </p:nvPr>
        </p:nvSpPr>
        <p:spPr>
          <a:xfrm>
            <a:off x="8788044" y="2625272"/>
            <a:ext cx="2051050" cy="2057400"/>
          </a:xfrm>
        </p:spPr>
        <p:txBody>
          <a:bodyPr/>
          <a:lstStyle/>
          <a:p>
            <a:r>
              <a:rPr lang="ru-RU" smtClean="0"/>
              <a:t>Вставка рисунка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3067143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24531" y="524933"/>
            <a:ext cx="3650668" cy="2051579"/>
          </a:xfrm>
        </p:spPr>
        <p:txBody>
          <a:bodyPr anchor="b">
            <a:normAutofit/>
          </a:bodyPr>
          <a:lstStyle>
            <a:lvl1pPr>
              <a:defRPr sz="4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411362" y="1375304"/>
            <a:ext cx="4857750" cy="73818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Рисунок 6"/>
          <p:cNvSpPr>
            <a:spLocks noGrp="1"/>
          </p:cNvSpPr>
          <p:nvPr>
            <p:ph type="pic" sz="quarter" idx="13"/>
          </p:nvPr>
        </p:nvSpPr>
        <p:spPr>
          <a:xfrm>
            <a:off x="5360563" y="3037417"/>
            <a:ext cx="6831437" cy="3236383"/>
          </a:xfrm>
          <a:noFill/>
        </p:spPr>
        <p:txBody>
          <a:bodyPr/>
          <a:lstStyle/>
          <a:p>
            <a:r>
              <a:rPr lang="ru-RU" smtClean="0"/>
              <a:t>Вставка рисунка</a:t>
            </a:r>
            <a:endParaRPr lang="ru-RU" dirty="0"/>
          </a:p>
        </p:txBody>
      </p:sp>
      <p:sp>
        <p:nvSpPr>
          <p:cNvPr id="8" name="Рисунок 6"/>
          <p:cNvSpPr>
            <a:spLocks noGrp="1"/>
          </p:cNvSpPr>
          <p:nvPr>
            <p:ph type="pic" sz="quarter" idx="14"/>
          </p:nvPr>
        </p:nvSpPr>
        <p:spPr>
          <a:xfrm>
            <a:off x="1122044" y="3037417"/>
            <a:ext cx="3873289" cy="3236383"/>
          </a:xfrm>
          <a:noFill/>
        </p:spPr>
        <p:txBody>
          <a:bodyPr/>
          <a:lstStyle/>
          <a:p>
            <a:r>
              <a:rPr lang="ru-RU" smtClean="0"/>
              <a:t>Вставка рисунка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0" y="0"/>
            <a:ext cx="16933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11618322" y="524933"/>
            <a:ext cx="573678" cy="6021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10974229" y="229763"/>
            <a:ext cx="281236" cy="2951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368402" y="5913315"/>
            <a:ext cx="388412" cy="4076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0284727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/>
          <p:cNvSpPr/>
          <p:nvPr/>
        </p:nvSpPr>
        <p:spPr>
          <a:xfrm>
            <a:off x="0" y="0"/>
            <a:ext cx="6110514" cy="34735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Текст 2"/>
          <p:cNvSpPr>
            <a:spLocks noGrp="1"/>
          </p:cNvSpPr>
          <p:nvPr>
            <p:ph type="body" idx="10"/>
          </p:nvPr>
        </p:nvSpPr>
        <p:spPr>
          <a:xfrm>
            <a:off x="471763" y="1931068"/>
            <a:ext cx="5166988" cy="61007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4" name="Рисунок 2"/>
          <p:cNvSpPr>
            <a:spLocks noGrp="1"/>
          </p:cNvSpPr>
          <p:nvPr>
            <p:ph type="pic" sz="quarter" idx="13"/>
          </p:nvPr>
        </p:nvSpPr>
        <p:spPr>
          <a:xfrm>
            <a:off x="6110514" y="0"/>
            <a:ext cx="6081486" cy="3473599"/>
          </a:xfrm>
        </p:spPr>
        <p:txBody>
          <a:bodyPr/>
          <a:lstStyle/>
          <a:p>
            <a:r>
              <a:rPr lang="ru-RU" smtClean="0"/>
              <a:t>Вставка рисунка</a:t>
            </a:r>
            <a:endParaRPr lang="ru-RU"/>
          </a:p>
        </p:txBody>
      </p:sp>
      <p:sp>
        <p:nvSpPr>
          <p:cNvPr id="25" name="Рисунок 2"/>
          <p:cNvSpPr>
            <a:spLocks noGrp="1"/>
          </p:cNvSpPr>
          <p:nvPr>
            <p:ph type="pic" sz="quarter" idx="14"/>
          </p:nvPr>
        </p:nvSpPr>
        <p:spPr>
          <a:xfrm>
            <a:off x="0" y="3473599"/>
            <a:ext cx="6110514" cy="3473599"/>
          </a:xfrm>
        </p:spPr>
        <p:txBody>
          <a:bodyPr/>
          <a:lstStyle/>
          <a:p>
            <a:r>
              <a:rPr lang="ru-RU" smtClean="0"/>
              <a:t>Вставка рисунка</a:t>
            </a:r>
            <a:endParaRPr lang="ru-RU"/>
          </a:p>
        </p:txBody>
      </p:sp>
      <p:sp>
        <p:nvSpPr>
          <p:cNvPr id="28" name="Прямоугольник 27"/>
          <p:cNvSpPr/>
          <p:nvPr/>
        </p:nvSpPr>
        <p:spPr>
          <a:xfrm>
            <a:off x="6110514" y="3473599"/>
            <a:ext cx="6110514" cy="34735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Текст 2"/>
          <p:cNvSpPr>
            <a:spLocks noGrp="1"/>
          </p:cNvSpPr>
          <p:nvPr>
            <p:ph type="body" idx="15" hasCustomPrompt="1"/>
          </p:nvPr>
        </p:nvSpPr>
        <p:spPr>
          <a:xfrm>
            <a:off x="471763" y="998612"/>
            <a:ext cx="5166988" cy="738187"/>
          </a:xfrm>
        </p:spPr>
        <p:txBody>
          <a:bodyPr>
            <a:noAutofit/>
          </a:bodyPr>
          <a:lstStyle>
            <a:lvl1pPr marL="0" indent="0" algn="ctr">
              <a:buNone/>
              <a:defRPr sz="6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 smtClean="0"/>
              <a:t>число</a:t>
            </a:r>
          </a:p>
        </p:txBody>
      </p:sp>
      <p:sp>
        <p:nvSpPr>
          <p:cNvPr id="31" name="Текст 2"/>
          <p:cNvSpPr>
            <a:spLocks noGrp="1"/>
          </p:cNvSpPr>
          <p:nvPr>
            <p:ph type="body" idx="16"/>
          </p:nvPr>
        </p:nvSpPr>
        <p:spPr>
          <a:xfrm>
            <a:off x="6582277" y="5371590"/>
            <a:ext cx="5166988" cy="61007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2" name="Текст 2"/>
          <p:cNvSpPr>
            <a:spLocks noGrp="1"/>
          </p:cNvSpPr>
          <p:nvPr>
            <p:ph type="body" idx="17" hasCustomPrompt="1"/>
          </p:nvPr>
        </p:nvSpPr>
        <p:spPr>
          <a:xfrm>
            <a:off x="6582277" y="4439134"/>
            <a:ext cx="5166988" cy="738187"/>
          </a:xfrm>
        </p:spPr>
        <p:txBody>
          <a:bodyPr>
            <a:noAutofit/>
          </a:bodyPr>
          <a:lstStyle>
            <a:lvl1pPr marL="0" indent="0" algn="ctr">
              <a:buNone/>
              <a:defRPr sz="6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 smtClean="0"/>
              <a:t>число</a:t>
            </a:r>
          </a:p>
        </p:txBody>
      </p:sp>
    </p:spTree>
    <p:extLst>
      <p:ext uri="{BB962C8B-B14F-4D97-AF65-F5344CB8AC3E}">
        <p14:creationId xmlns:p14="http://schemas.microsoft.com/office/powerpoint/2010/main" xmlns="" val="34074713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1989155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75D770FB-FCFF-4264-A259-EC4AAB581B44}" type="datetime1">
              <a:rPr lang="ru-RU" smtClean="0"/>
              <a:pPr/>
              <a:t>14.06.2023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/15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D939E064-4929-463C-BE93-599F78C1F975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5" name="Рисунок 6"/>
          <p:cNvSpPr>
            <a:spLocks noGrp="1"/>
          </p:cNvSpPr>
          <p:nvPr>
            <p:ph type="pic" sz="quarter" idx="13"/>
          </p:nvPr>
        </p:nvSpPr>
        <p:spPr>
          <a:xfrm>
            <a:off x="0" y="988484"/>
            <a:ext cx="8610600" cy="3414183"/>
          </a:xfrm>
          <a:noFill/>
        </p:spPr>
        <p:txBody>
          <a:bodyPr/>
          <a:lstStyle/>
          <a:p>
            <a:r>
              <a:rPr lang="ru-RU" smtClean="0"/>
              <a:t>Вставка рисунка</a:t>
            </a:r>
            <a:endParaRPr lang="ru-RU" dirty="0"/>
          </a:p>
        </p:txBody>
      </p:sp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7703132" y="1580885"/>
            <a:ext cx="3650668" cy="2051579"/>
          </a:xfrm>
        </p:spPr>
        <p:txBody>
          <a:bodyPr anchor="b">
            <a:noAutofit/>
          </a:bodyPr>
          <a:lstStyle>
            <a:lvl1pPr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7" name="Текст 2"/>
          <p:cNvSpPr>
            <a:spLocks noGrp="1"/>
          </p:cNvSpPr>
          <p:nvPr>
            <p:ph type="body" idx="1"/>
          </p:nvPr>
        </p:nvSpPr>
        <p:spPr>
          <a:xfrm>
            <a:off x="838200" y="4847961"/>
            <a:ext cx="2743200" cy="73818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Текст 2"/>
          <p:cNvSpPr>
            <a:spLocks noGrp="1"/>
          </p:cNvSpPr>
          <p:nvPr>
            <p:ph type="body" idx="14"/>
          </p:nvPr>
        </p:nvSpPr>
        <p:spPr>
          <a:xfrm>
            <a:off x="4038600" y="4847960"/>
            <a:ext cx="2743200" cy="73818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Текст 2"/>
          <p:cNvSpPr>
            <a:spLocks noGrp="1"/>
          </p:cNvSpPr>
          <p:nvPr>
            <p:ph type="body" idx="15"/>
          </p:nvPr>
        </p:nvSpPr>
        <p:spPr>
          <a:xfrm>
            <a:off x="7239000" y="4842934"/>
            <a:ext cx="2743200" cy="73818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624956" y="4834581"/>
            <a:ext cx="192346" cy="2018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8344945" y="674600"/>
            <a:ext cx="573678" cy="6021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6597293" y="218281"/>
            <a:ext cx="369013" cy="38729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3846254" y="4834581"/>
            <a:ext cx="192346" cy="2018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7046654" y="4834581"/>
            <a:ext cx="192346" cy="2018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5952827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6311" y="2478088"/>
            <a:ext cx="485775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46311" y="5357813"/>
            <a:ext cx="4857750" cy="738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Рисунок 6"/>
          <p:cNvSpPr>
            <a:spLocks noGrp="1"/>
          </p:cNvSpPr>
          <p:nvPr>
            <p:ph type="pic" sz="quarter" idx="13"/>
          </p:nvPr>
        </p:nvSpPr>
        <p:spPr>
          <a:xfrm>
            <a:off x="8805332" y="0"/>
            <a:ext cx="3081867" cy="6858000"/>
          </a:xfrm>
          <a:noFill/>
        </p:spPr>
        <p:txBody>
          <a:bodyPr/>
          <a:lstStyle/>
          <a:p>
            <a:r>
              <a:rPr lang="ru-RU" smtClean="0"/>
              <a:t>Вставка рисунка</a:t>
            </a:r>
            <a:endParaRPr lang="ru-RU" dirty="0"/>
          </a:p>
        </p:txBody>
      </p:sp>
      <p:sp>
        <p:nvSpPr>
          <p:cNvPr id="8" name="Рисунок 6"/>
          <p:cNvSpPr>
            <a:spLocks noGrp="1"/>
          </p:cNvSpPr>
          <p:nvPr>
            <p:ph type="pic" sz="quarter" idx="14"/>
          </p:nvPr>
        </p:nvSpPr>
        <p:spPr>
          <a:xfrm>
            <a:off x="5621867" y="0"/>
            <a:ext cx="3064933" cy="6858000"/>
          </a:xfrm>
          <a:noFill/>
        </p:spPr>
        <p:txBody>
          <a:bodyPr/>
          <a:lstStyle/>
          <a:p>
            <a:r>
              <a:rPr lang="ru-RU" smtClean="0"/>
              <a:t>Вставка рисунка</a:t>
            </a:r>
            <a:endParaRPr lang="ru-RU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3979964" y="299371"/>
            <a:ext cx="662088" cy="694891"/>
          </a:xfrm>
          <a:prstGeom prst="rect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4621992" y="0"/>
            <a:ext cx="1222829" cy="1283414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/>
        </p:nvSpPr>
        <p:spPr>
          <a:xfrm>
            <a:off x="4230758" y="714494"/>
            <a:ext cx="954313" cy="1001594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/>
          <p:cNvSpPr/>
          <p:nvPr/>
        </p:nvSpPr>
        <p:spPr>
          <a:xfrm>
            <a:off x="11919658" y="6065674"/>
            <a:ext cx="369013" cy="387296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/>
          <p:cNvSpPr/>
          <p:nvPr/>
        </p:nvSpPr>
        <p:spPr>
          <a:xfrm>
            <a:off x="11362815" y="6163109"/>
            <a:ext cx="662088" cy="694891"/>
          </a:xfrm>
          <a:prstGeom prst="rect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460193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-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838200" y="2248429"/>
            <a:ext cx="3869267" cy="23611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5266266" y="795867"/>
            <a:ext cx="5960534" cy="1591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5266266" y="2633133"/>
            <a:ext cx="5960534" cy="1591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5266266" y="4470399"/>
            <a:ext cx="5960534" cy="1591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0"/>
          </p:nvPr>
        </p:nvSpPr>
        <p:spPr>
          <a:xfrm>
            <a:off x="5265738" y="795338"/>
            <a:ext cx="2082800" cy="1592262"/>
          </a:xfrm>
        </p:spPr>
        <p:txBody>
          <a:bodyPr/>
          <a:lstStyle/>
          <a:p>
            <a:r>
              <a:rPr lang="ru-RU" smtClean="0"/>
              <a:t>Вставка рисунка</a:t>
            </a:r>
            <a:endParaRPr lang="ru-RU"/>
          </a:p>
        </p:txBody>
      </p:sp>
      <p:sp>
        <p:nvSpPr>
          <p:cNvPr id="10" name="Рисунок 7"/>
          <p:cNvSpPr>
            <a:spLocks noGrp="1"/>
          </p:cNvSpPr>
          <p:nvPr>
            <p:ph type="pic" sz="quarter" idx="11"/>
          </p:nvPr>
        </p:nvSpPr>
        <p:spPr>
          <a:xfrm>
            <a:off x="5265738" y="2632604"/>
            <a:ext cx="2082800" cy="1592262"/>
          </a:xfrm>
        </p:spPr>
        <p:txBody>
          <a:bodyPr/>
          <a:lstStyle/>
          <a:p>
            <a:r>
              <a:rPr lang="ru-RU" smtClean="0"/>
              <a:t>Вставка рисунка</a:t>
            </a:r>
            <a:endParaRPr lang="ru-RU"/>
          </a:p>
        </p:txBody>
      </p:sp>
      <p:sp>
        <p:nvSpPr>
          <p:cNvPr id="12" name="Рисунок 7"/>
          <p:cNvSpPr>
            <a:spLocks noGrp="1"/>
          </p:cNvSpPr>
          <p:nvPr>
            <p:ph type="pic" sz="quarter" idx="12"/>
          </p:nvPr>
        </p:nvSpPr>
        <p:spPr>
          <a:xfrm>
            <a:off x="5265738" y="4470134"/>
            <a:ext cx="2082800" cy="1592262"/>
          </a:xfrm>
        </p:spPr>
        <p:txBody>
          <a:bodyPr/>
          <a:lstStyle/>
          <a:p>
            <a:r>
              <a:rPr lang="ru-RU" smtClean="0"/>
              <a:t>Вставка рисунка</a:t>
            </a:r>
            <a:endParaRPr lang="ru-RU"/>
          </a:p>
        </p:txBody>
      </p:sp>
      <p:sp>
        <p:nvSpPr>
          <p:cNvPr id="13" name="Текст 2"/>
          <p:cNvSpPr>
            <a:spLocks noGrp="1"/>
          </p:cNvSpPr>
          <p:nvPr>
            <p:ph type="body" idx="1"/>
          </p:nvPr>
        </p:nvSpPr>
        <p:spPr>
          <a:xfrm>
            <a:off x="7594600" y="1016189"/>
            <a:ext cx="2743200" cy="73818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Текст 2"/>
          <p:cNvSpPr>
            <a:spLocks noGrp="1"/>
          </p:cNvSpPr>
          <p:nvPr>
            <p:ph type="body" idx="13"/>
          </p:nvPr>
        </p:nvSpPr>
        <p:spPr>
          <a:xfrm>
            <a:off x="7594600" y="2834740"/>
            <a:ext cx="2743200" cy="73818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5" name="Текст 2"/>
          <p:cNvSpPr>
            <a:spLocks noGrp="1"/>
          </p:cNvSpPr>
          <p:nvPr>
            <p:ph type="body" idx="14"/>
          </p:nvPr>
        </p:nvSpPr>
        <p:spPr>
          <a:xfrm>
            <a:off x="7594600" y="4682143"/>
            <a:ext cx="2743200" cy="73818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11104592" y="5394464"/>
            <a:ext cx="1059543" cy="1112038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/>
          <p:cNvSpPr/>
          <p:nvPr/>
        </p:nvSpPr>
        <p:spPr>
          <a:xfrm>
            <a:off x="10768579" y="6375107"/>
            <a:ext cx="573678" cy="602101"/>
          </a:xfrm>
          <a:prstGeom prst="rect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/>
          <p:cNvSpPr/>
          <p:nvPr/>
        </p:nvSpPr>
        <p:spPr>
          <a:xfrm>
            <a:off x="4305129" y="4470134"/>
            <a:ext cx="595302" cy="624796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/>
          <p:cNvSpPr/>
          <p:nvPr/>
        </p:nvSpPr>
        <p:spPr>
          <a:xfrm>
            <a:off x="4715924" y="4276486"/>
            <a:ext cx="369013" cy="387296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>
            <a:off x="10509290" y="355847"/>
            <a:ext cx="595302" cy="624796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/>
          <p:cNvSpPr/>
          <p:nvPr/>
        </p:nvSpPr>
        <p:spPr>
          <a:xfrm>
            <a:off x="10939961" y="494552"/>
            <a:ext cx="573678" cy="602101"/>
          </a:xfrm>
          <a:prstGeom prst="rect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Прямоугольник 22"/>
          <p:cNvSpPr/>
          <p:nvPr/>
        </p:nvSpPr>
        <p:spPr>
          <a:xfrm>
            <a:off x="11632096" y="1346594"/>
            <a:ext cx="369013" cy="387296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23"/>
          <p:cNvSpPr/>
          <p:nvPr/>
        </p:nvSpPr>
        <p:spPr>
          <a:xfrm>
            <a:off x="11643692" y="4987890"/>
            <a:ext cx="884321" cy="928135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3349443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исунок 6"/>
          <p:cNvSpPr>
            <a:spLocks noGrp="1"/>
          </p:cNvSpPr>
          <p:nvPr>
            <p:ph type="pic" sz="quarter" idx="13"/>
          </p:nvPr>
        </p:nvSpPr>
        <p:spPr>
          <a:xfrm>
            <a:off x="-244699" y="-244699"/>
            <a:ext cx="12672812" cy="7405353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r>
              <a:rPr lang="ru-RU" smtClean="0"/>
              <a:t>Вставка рисунка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16278" y="2795194"/>
            <a:ext cx="5950857" cy="1325563"/>
          </a:xfr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none"/>
        </p:style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4530318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38600" y="365125"/>
            <a:ext cx="7315200" cy="1325563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038600" y="1825625"/>
            <a:ext cx="7315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Рисунок 6"/>
          <p:cNvSpPr>
            <a:spLocks noGrp="1"/>
          </p:cNvSpPr>
          <p:nvPr>
            <p:ph type="pic" sz="quarter" idx="14"/>
          </p:nvPr>
        </p:nvSpPr>
        <p:spPr>
          <a:xfrm>
            <a:off x="251582" y="0"/>
            <a:ext cx="3493104" cy="6858000"/>
          </a:xfrm>
          <a:noFill/>
        </p:spPr>
        <p:txBody>
          <a:bodyPr/>
          <a:lstStyle/>
          <a:p>
            <a:r>
              <a:rPr lang="ru-RU" smtClean="0"/>
              <a:t>Вставка рисунка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110964" y="6176962"/>
            <a:ext cx="406878" cy="4270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658460" y="6047467"/>
            <a:ext cx="246763" cy="25898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10927317" y="193901"/>
            <a:ext cx="520538" cy="5463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4111335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38600" y="365125"/>
            <a:ext cx="7315200" cy="1325563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038600" y="1973943"/>
            <a:ext cx="7315200" cy="580571"/>
          </a:xfrm>
        </p:spPr>
        <p:txBody>
          <a:bodyPr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Рисунок 6"/>
          <p:cNvSpPr>
            <a:spLocks noGrp="1"/>
          </p:cNvSpPr>
          <p:nvPr>
            <p:ph type="pic" sz="quarter" idx="14"/>
          </p:nvPr>
        </p:nvSpPr>
        <p:spPr>
          <a:xfrm>
            <a:off x="251582" y="0"/>
            <a:ext cx="3493104" cy="6858000"/>
          </a:xfrm>
          <a:noFill/>
        </p:spPr>
        <p:txBody>
          <a:bodyPr/>
          <a:lstStyle/>
          <a:p>
            <a:r>
              <a:rPr lang="ru-RU" smtClean="0"/>
              <a:t>Вставка рисунка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110964" y="6176962"/>
            <a:ext cx="406878" cy="4270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658460" y="6047467"/>
            <a:ext cx="246763" cy="25898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10927317" y="193901"/>
            <a:ext cx="520538" cy="5463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бъект 2"/>
          <p:cNvSpPr>
            <a:spLocks noGrp="1"/>
          </p:cNvSpPr>
          <p:nvPr>
            <p:ph idx="15"/>
          </p:nvPr>
        </p:nvSpPr>
        <p:spPr>
          <a:xfrm>
            <a:off x="4038600" y="2554514"/>
            <a:ext cx="7315200" cy="580571"/>
          </a:xfrm>
        </p:spPr>
        <p:txBody>
          <a:bodyPr>
            <a:normAutofit/>
          </a:bodyPr>
          <a:lstStyle>
            <a:lvl1pPr marL="0" indent="0">
              <a:buNone/>
              <a:defRPr sz="2000" b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Объект 2"/>
          <p:cNvSpPr>
            <a:spLocks noGrp="1"/>
          </p:cNvSpPr>
          <p:nvPr>
            <p:ph idx="16"/>
          </p:nvPr>
        </p:nvSpPr>
        <p:spPr>
          <a:xfrm>
            <a:off x="4038600" y="3534229"/>
            <a:ext cx="7315200" cy="580571"/>
          </a:xfrm>
        </p:spPr>
        <p:txBody>
          <a:bodyPr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3" name="Объект 2"/>
          <p:cNvSpPr>
            <a:spLocks noGrp="1"/>
          </p:cNvSpPr>
          <p:nvPr>
            <p:ph idx="17"/>
          </p:nvPr>
        </p:nvSpPr>
        <p:spPr>
          <a:xfrm>
            <a:off x="4038600" y="4114800"/>
            <a:ext cx="7315200" cy="580571"/>
          </a:xfrm>
        </p:spPr>
        <p:txBody>
          <a:bodyPr>
            <a:normAutofit/>
          </a:bodyPr>
          <a:lstStyle>
            <a:lvl1pPr marL="0" indent="0">
              <a:buNone/>
              <a:defRPr sz="2000" b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Объект 2"/>
          <p:cNvSpPr>
            <a:spLocks noGrp="1"/>
          </p:cNvSpPr>
          <p:nvPr>
            <p:ph idx="18"/>
          </p:nvPr>
        </p:nvSpPr>
        <p:spPr>
          <a:xfrm>
            <a:off x="4038600" y="5116285"/>
            <a:ext cx="7315200" cy="580571"/>
          </a:xfrm>
        </p:spPr>
        <p:txBody>
          <a:bodyPr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5" name="Объект 2"/>
          <p:cNvSpPr>
            <a:spLocks noGrp="1"/>
          </p:cNvSpPr>
          <p:nvPr>
            <p:ph idx="19"/>
          </p:nvPr>
        </p:nvSpPr>
        <p:spPr>
          <a:xfrm>
            <a:off x="4038600" y="5696856"/>
            <a:ext cx="7315200" cy="580571"/>
          </a:xfrm>
        </p:spPr>
        <p:txBody>
          <a:bodyPr>
            <a:normAutofit/>
          </a:bodyPr>
          <a:lstStyle>
            <a:lvl1pPr marL="0" indent="0">
              <a:buNone/>
              <a:defRPr sz="2000" b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xmlns="" val="9502391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3936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8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1190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accent1"/>
                </a:solidFill>
                <a:latin typeface="+mj-lt"/>
              </a:defRPr>
            </a:lvl1pPr>
          </a:lstStyle>
          <a:p>
            <a:fld id="{0B4770DF-6D52-466C-8FDF-BAFA2F48837E}" type="datetime1">
              <a:rPr lang="ru-RU" smtClean="0"/>
              <a:pPr/>
              <a:t>14.06.2023</a:t>
            </a:fld>
            <a:endParaRPr lang="ru-RU" dirty="0"/>
          </a:p>
        </p:txBody>
      </p:sp>
      <p:sp>
        <p:nvSpPr>
          <p:cNvPr id="9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904049" y="631190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ru-RU" dirty="0" smtClean="0"/>
              <a:t>/20</a:t>
            </a:r>
            <a:endParaRPr lang="ru-RU" dirty="0"/>
          </a:p>
        </p:txBody>
      </p:sp>
      <p:sp>
        <p:nvSpPr>
          <p:cNvPr id="10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476049" y="631190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accent1"/>
                </a:solidFill>
                <a:latin typeface="+mj-lt"/>
              </a:defRPr>
            </a:lvl1pPr>
          </a:lstStyle>
          <a:p>
            <a:fld id="{D939E064-4929-463C-BE93-599F78C1F97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08295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81" r:id="rId2"/>
    <p:sldLayoutId id="2147483660" r:id="rId3"/>
    <p:sldLayoutId id="2147483655" r:id="rId4"/>
    <p:sldLayoutId id="2147483651" r:id="rId5"/>
    <p:sldLayoutId id="2147483661" r:id="rId6"/>
    <p:sldLayoutId id="2147483654" r:id="rId7"/>
    <p:sldLayoutId id="2147483650" r:id="rId8"/>
    <p:sldLayoutId id="2147483679" r:id="rId9"/>
    <p:sldLayoutId id="2147483663" r:id="rId10"/>
    <p:sldLayoutId id="2147483652" r:id="rId11"/>
    <p:sldLayoutId id="2147483662" r:id="rId12"/>
    <p:sldLayoutId id="2147483664" r:id="rId13"/>
    <p:sldLayoutId id="2147483665" r:id="rId14"/>
    <p:sldLayoutId id="2147483666" r:id="rId15"/>
    <p:sldLayoutId id="2147483667" r:id="rId16"/>
    <p:sldLayoutId id="2147483653" r:id="rId17"/>
    <p:sldLayoutId id="2147483668" r:id="rId18"/>
    <p:sldLayoutId id="2147483656" r:id="rId19"/>
    <p:sldLayoutId id="2147483669" r:id="rId20"/>
    <p:sldLayoutId id="2147483674" r:id="rId21"/>
    <p:sldLayoutId id="2147483670" r:id="rId22"/>
    <p:sldLayoutId id="2147483671" r:id="rId23"/>
    <p:sldLayoutId id="2147483672" r:id="rId24"/>
    <p:sldLayoutId id="2147483673" r:id="rId25"/>
    <p:sldLayoutId id="2147483675" r:id="rId26"/>
    <p:sldLayoutId id="2147483676" r:id="rId27"/>
    <p:sldLayoutId id="2147483677" r:id="rId28"/>
    <p:sldLayoutId id="2147483678" r:id="rId29"/>
    <p:sldLayoutId id="2147483680" r:id="rId30"/>
    <p:sldLayoutId id="2147483657" r:id="rId3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ru-RU" sz="3200" dirty="0" smtClean="0"/>
              <a:t>Проектирование, документирование и разработка </a:t>
            </a:r>
            <a:r>
              <a:rPr lang="ru-RU" sz="3200" dirty="0"/>
              <a:t>информационной системы учета времени самостоятельной работы студентов </a:t>
            </a:r>
            <a:br>
              <a:rPr lang="ru-RU" sz="3200" dirty="0"/>
            </a:br>
            <a:r>
              <a:rPr lang="ru-RU" sz="3200" dirty="0"/>
              <a:t>в компьютерном </a:t>
            </a:r>
            <a:r>
              <a:rPr lang="ru-RU" sz="3200" dirty="0" smtClean="0"/>
              <a:t>классе</a:t>
            </a:r>
            <a:endParaRPr lang="ru-RU" sz="32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 smtClean="0"/>
              <a:t>Работу выполнил</a:t>
            </a:r>
            <a:r>
              <a:rPr lang="en-US" dirty="0" smtClean="0"/>
              <a:t>: </a:t>
            </a:r>
            <a:r>
              <a:rPr lang="ru-RU" dirty="0" smtClean="0"/>
              <a:t>Васильев </a:t>
            </a:r>
            <a:r>
              <a:rPr lang="ru-RU" dirty="0"/>
              <a:t>И.Д.</a:t>
            </a:r>
          </a:p>
          <a:p>
            <a:r>
              <a:rPr lang="ru-RU" dirty="0"/>
              <a:t>Научный руководитель: </a:t>
            </a:r>
            <a:r>
              <a:rPr lang="ru-RU" dirty="0" err="1"/>
              <a:t>к.п.н</a:t>
            </a:r>
            <a:r>
              <a:rPr lang="ru-RU" dirty="0"/>
              <a:t>., доцент каф. ИТ </a:t>
            </a:r>
            <a:r>
              <a:rPr lang="ru-RU" dirty="0" err="1"/>
              <a:t>Василюк</a:t>
            </a:r>
            <a:r>
              <a:rPr lang="ru-RU" dirty="0"/>
              <a:t> Н.Н.</a:t>
            </a:r>
          </a:p>
          <a:p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0" y="6461185"/>
            <a:ext cx="12191999" cy="304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  <a:spcBef>
                <a:spcPts val="1000"/>
              </a:spcBef>
            </a:pPr>
            <a:r>
              <a:rPr lang="ru-RU" sz="17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Пермь </a:t>
            </a:r>
            <a:r>
              <a:rPr lang="ru-RU" sz="17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202</a:t>
            </a:r>
            <a:r>
              <a:rPr lang="en-US" sz="17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3</a:t>
            </a:r>
            <a:endParaRPr lang="ru-RU" sz="17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45664" y="402336"/>
            <a:ext cx="83168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Пермский государственный национальный исследовательский университет</a:t>
            </a:r>
          </a:p>
          <a:p>
            <a:pPr algn="ctr"/>
            <a:endParaRPr lang="ru-RU" dirty="0" smtClean="0">
              <a:solidFill>
                <a:schemeClr val="bg1"/>
              </a:solidFill>
            </a:endParaRPr>
          </a:p>
          <a:p>
            <a:pPr algn="ctr"/>
            <a:r>
              <a:rPr lang="ru-RU" dirty="0" smtClean="0">
                <a:solidFill>
                  <a:schemeClr val="bg1"/>
                </a:solidFill>
              </a:rPr>
              <a:t>Механико-математический факультет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80118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Интерфейс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9E064-4929-463C-BE93-599F78C1F975}" type="slidenum">
              <a:rPr lang="ru-RU" smtClean="0"/>
              <a:pPr/>
              <a:t>10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/20</a:t>
            </a:r>
          </a:p>
          <a:p>
            <a:endParaRPr lang="ru-RU" dirty="0"/>
          </a:p>
        </p:txBody>
      </p:sp>
      <p:pic>
        <p:nvPicPr>
          <p:cNvPr id="4098" name="Picture 2" descr="A:\Github repo\student-class\Диплом файлы\Скрины программы\Logi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78291" y="1816545"/>
            <a:ext cx="6895759" cy="4334319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5334000" y="6028944"/>
            <a:ext cx="1563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Авторизация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479344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/20</a:t>
            </a:r>
          </a:p>
          <a:p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9E064-4929-463C-BE93-599F78C1F975}" type="slidenum">
              <a:rPr lang="ru-RU" smtClean="0"/>
              <a:pPr/>
              <a:t>11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Интерфейс студента</a:t>
            </a:r>
            <a:endParaRPr lang="ru-RU" dirty="0"/>
          </a:p>
        </p:txBody>
      </p:sp>
      <p:pic>
        <p:nvPicPr>
          <p:cNvPr id="5122" name="Picture 2" descr="A:\Github repo\student-class\Диплом файлы\Скрины программы\Вкладка Записаться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5008" y="2139106"/>
            <a:ext cx="11391900" cy="335915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4925568" y="5431536"/>
            <a:ext cx="2249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Выбор компьютера</a:t>
            </a:r>
            <a:endParaRPr lang="ru-RU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/20</a:t>
            </a:r>
          </a:p>
          <a:p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9E064-4929-463C-BE93-599F78C1F975}" type="slidenum">
              <a:rPr lang="ru-RU" smtClean="0"/>
              <a:pPr/>
              <a:t>12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Интерфейс студента</a:t>
            </a:r>
            <a:endParaRPr lang="ru-RU" dirty="0"/>
          </a:p>
        </p:txBody>
      </p:sp>
      <p:pic>
        <p:nvPicPr>
          <p:cNvPr id="6146" name="Picture 2" descr="A:\Github repo\student-class\Диплом файлы\Скрины программы\Запись есть время.jpg"/>
          <p:cNvPicPr>
            <a:picLocks noChangeAspect="1" noChangeArrowheads="1"/>
          </p:cNvPicPr>
          <p:nvPr/>
        </p:nvPicPr>
        <p:blipFill>
          <a:blip r:embed="rId2" cstate="print"/>
          <a:srcRect b="8099"/>
          <a:stretch>
            <a:fillRect/>
          </a:stretch>
        </p:blipFill>
        <p:spPr bwMode="auto">
          <a:xfrm>
            <a:off x="1453019" y="1854243"/>
            <a:ext cx="9043356" cy="3895204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4858512" y="5590032"/>
            <a:ext cx="2667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Выбор даты и времени</a:t>
            </a:r>
            <a:endParaRPr lang="ru-RU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/20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9E064-4929-463C-BE93-599F78C1F975}" type="slidenum">
              <a:rPr lang="ru-RU" smtClean="0"/>
              <a:pPr/>
              <a:t>13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Интерфейс студента</a:t>
            </a:r>
            <a:endParaRPr lang="ru-RU" dirty="0"/>
          </a:p>
        </p:txBody>
      </p:sp>
      <p:pic>
        <p:nvPicPr>
          <p:cNvPr id="7170" name="Picture 2" descr="A:\Github repo\student-class\Диплом файлы\Скрины программы\Запланированные посещения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9284" y="2024444"/>
            <a:ext cx="9677400" cy="3840162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4956048" y="5766816"/>
            <a:ext cx="1808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Отмена записи</a:t>
            </a:r>
            <a:endParaRPr lang="ru-RU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/20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9E064-4929-463C-BE93-599F78C1F975}" type="slidenum">
              <a:rPr lang="ru-RU" smtClean="0"/>
              <a:pPr/>
              <a:t>14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Интерфейс лаборанта</a:t>
            </a:r>
            <a:endParaRPr lang="ru-RU" dirty="0"/>
          </a:p>
        </p:txBody>
      </p:sp>
      <p:pic>
        <p:nvPicPr>
          <p:cNvPr id="8195" name="Picture 3" descr="A:\Github repo\student-class\Диплом файлы\Скрины программы\Отчет.jpg"/>
          <p:cNvPicPr>
            <a:picLocks noChangeAspect="1" noChangeArrowheads="1"/>
          </p:cNvPicPr>
          <p:nvPr/>
        </p:nvPicPr>
        <p:blipFill>
          <a:blip r:embed="rId2" cstate="print"/>
          <a:srcRect t="3775"/>
          <a:stretch>
            <a:fillRect/>
          </a:stretch>
        </p:blipFill>
        <p:spPr bwMode="auto">
          <a:xfrm>
            <a:off x="1276481" y="1865376"/>
            <a:ext cx="9568303" cy="3958453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4956048" y="5766816"/>
            <a:ext cx="2142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Отчет о студентах</a:t>
            </a:r>
            <a:endParaRPr lang="ru-RU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/20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9E064-4929-463C-BE93-599F78C1F975}" type="slidenum">
              <a:rPr lang="ru-RU" smtClean="0"/>
              <a:pPr/>
              <a:t>15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Интерфейс лаборанта</a:t>
            </a:r>
            <a:endParaRPr lang="ru-RU" dirty="0"/>
          </a:p>
        </p:txBody>
      </p:sp>
      <p:pic>
        <p:nvPicPr>
          <p:cNvPr id="9218" name="Picture 2" descr="A:\Github repo\student-class\Диплом файлы\Скрины программы\Отметить есть что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0016" y="1800990"/>
            <a:ext cx="10326624" cy="4082363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4956048" y="5766816"/>
            <a:ext cx="2227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Отметить студента</a:t>
            </a:r>
            <a:endParaRPr lang="ru-RU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/20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9E064-4929-463C-BE93-599F78C1F975}" type="slidenum">
              <a:rPr lang="ru-RU" smtClean="0"/>
              <a:pPr/>
              <a:t>16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Выбор инструментальных средств разработки</a:t>
            </a:r>
            <a:endParaRPr lang="ru-RU" dirty="0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1452880" y="2359490"/>
          <a:ext cx="9666224" cy="3730415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833112"/>
                <a:gridCol w="4833112"/>
              </a:tblGrid>
              <a:tr h="746083">
                <a:tc>
                  <a:txBody>
                    <a:bodyPr/>
                    <a:lstStyle/>
                    <a:p>
                      <a:pPr algn="l"/>
                      <a:r>
                        <a:rPr lang="ru-RU" sz="2000" b="0" dirty="0" smtClean="0"/>
                        <a:t>Систему управления</a:t>
                      </a:r>
                      <a:r>
                        <a:rPr lang="ru-RU" sz="2000" b="0" baseline="0" dirty="0" smtClean="0"/>
                        <a:t> базами данных</a:t>
                      </a:r>
                      <a:endParaRPr lang="ru-RU" sz="2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 err="1" smtClean="0"/>
                        <a:t>PostgreSQL</a:t>
                      </a:r>
                      <a:endParaRPr lang="ru-RU" sz="2000" b="0" dirty="0"/>
                    </a:p>
                  </a:txBody>
                  <a:tcPr anchor="ctr"/>
                </a:tc>
              </a:tr>
              <a:tr h="746083">
                <a:tc>
                  <a:txBody>
                    <a:bodyPr/>
                    <a:lstStyle/>
                    <a:p>
                      <a:pPr algn="l"/>
                      <a:r>
                        <a:rPr lang="ru-RU" sz="2000" dirty="0" smtClean="0"/>
                        <a:t>Язык программирования</a:t>
                      </a:r>
                      <a:endParaRPr lang="ru-RU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Java</a:t>
                      </a:r>
                      <a:endParaRPr lang="ru-RU" sz="2000" dirty="0"/>
                    </a:p>
                  </a:txBody>
                  <a:tcPr anchor="ctr"/>
                </a:tc>
              </a:tr>
              <a:tr h="746083">
                <a:tc>
                  <a:txBody>
                    <a:bodyPr/>
                    <a:lstStyle/>
                    <a:p>
                      <a:pPr algn="l"/>
                      <a:r>
                        <a:rPr lang="ru-RU" sz="2000" dirty="0" smtClean="0"/>
                        <a:t>Фреймворк</a:t>
                      </a:r>
                      <a:r>
                        <a:rPr lang="ru-RU" sz="2000" baseline="0" dirty="0" smtClean="0"/>
                        <a:t> для </a:t>
                      </a:r>
                      <a:r>
                        <a:rPr lang="ru-RU" sz="2000" baseline="0" dirty="0" err="1" smtClean="0"/>
                        <a:t>веб-приложения</a:t>
                      </a:r>
                      <a:endParaRPr lang="ru-RU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Spring Boot</a:t>
                      </a:r>
                      <a:endParaRPr lang="en-US" sz="2000" dirty="0" smtClean="0">
                        <a:solidFill>
                          <a:schemeClr val="dk1"/>
                        </a:solidFill>
                      </a:endParaRPr>
                    </a:p>
                  </a:txBody>
                  <a:tcPr anchor="ctr"/>
                </a:tc>
              </a:tr>
              <a:tr h="746083">
                <a:tc>
                  <a:txBody>
                    <a:bodyPr/>
                    <a:lstStyle/>
                    <a:p>
                      <a:pPr algn="l"/>
                      <a:r>
                        <a:rPr lang="ru-RU" sz="2000" dirty="0" smtClean="0"/>
                        <a:t>Обработчик шаблонов</a:t>
                      </a:r>
                      <a:endParaRPr lang="ru-RU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err="1" smtClean="0"/>
                        <a:t>FreeMarker</a:t>
                      </a:r>
                      <a:endParaRPr lang="ru-RU" sz="2000" dirty="0" smtClean="0"/>
                    </a:p>
                  </a:txBody>
                  <a:tcPr anchor="ctr"/>
                </a:tc>
              </a:tr>
              <a:tr h="746083">
                <a:tc>
                  <a:txBody>
                    <a:bodyPr/>
                    <a:lstStyle/>
                    <a:p>
                      <a:pPr algn="l"/>
                      <a:r>
                        <a:rPr lang="ru-RU" sz="2000" dirty="0" smtClean="0"/>
                        <a:t>Интерфейсный инструментарий</a:t>
                      </a:r>
                      <a:endParaRPr lang="ru-RU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Bootstrap</a:t>
                      </a:r>
                      <a:endParaRPr lang="ru-RU" sz="2000" dirty="0" smtClean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/20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9E064-4929-463C-BE93-599F78C1F975}" type="slidenum">
              <a:rPr lang="ru-RU" smtClean="0"/>
              <a:pPr/>
              <a:t>17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Основные классы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43" name="Picture 3" descr="A:\Github repo\student-class\Диплом файлы\Основные классы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25168" y="1728635"/>
            <a:ext cx="8567738" cy="450522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/20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9E064-4929-463C-BE93-599F78C1F975}" type="slidenum">
              <a:rPr lang="ru-RU" smtClean="0"/>
              <a:pPr/>
              <a:t>18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Защита информационной системы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838200" y="2468880"/>
            <a:ext cx="10515600" cy="3611244"/>
          </a:xfrm>
        </p:spPr>
        <p:txBody>
          <a:bodyPr/>
          <a:lstStyle/>
          <a:p>
            <a:pPr>
              <a:buFont typeface="Arial" pitchFamily="34" charset="0"/>
              <a:buChar char="-"/>
            </a:pPr>
            <a:r>
              <a:rPr lang="en-US" sz="4000" dirty="0" smtClean="0"/>
              <a:t>Spring Security</a:t>
            </a:r>
            <a:r>
              <a:rPr lang="en-US" sz="4000" dirty="0" smtClean="0"/>
              <a:t>;</a:t>
            </a:r>
            <a:endParaRPr lang="en-US" sz="4000" dirty="0" smtClean="0"/>
          </a:p>
          <a:p>
            <a:pPr>
              <a:buFont typeface="Arial" pitchFamily="34" charset="0"/>
              <a:buChar char="-"/>
            </a:pPr>
            <a:r>
              <a:rPr lang="ru-RU" sz="4000" dirty="0" smtClean="0"/>
              <a:t>хеширование паролей</a:t>
            </a:r>
            <a:r>
              <a:rPr lang="en-US" sz="4000" dirty="0" smtClean="0"/>
              <a:t>;</a:t>
            </a:r>
            <a:endParaRPr lang="ru-RU" sz="4000" dirty="0" smtClean="0"/>
          </a:p>
          <a:p>
            <a:pPr>
              <a:buFont typeface="Arial" pitchFamily="34" charset="0"/>
              <a:buChar char="-"/>
            </a:pPr>
            <a:r>
              <a:rPr lang="ru-RU" sz="4000" dirty="0" smtClean="0"/>
              <a:t>р</a:t>
            </a:r>
            <a:r>
              <a:rPr lang="ru-RU" sz="4000" dirty="0" smtClean="0"/>
              <a:t>азделение на роли</a:t>
            </a:r>
            <a:r>
              <a:rPr lang="en-US" sz="4000" dirty="0" smtClean="0"/>
              <a:t>;</a:t>
            </a:r>
            <a:endParaRPr lang="ru-RU" sz="4000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/20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9E064-4929-463C-BE93-599F78C1F975}" type="slidenum">
              <a:rPr lang="ru-RU" smtClean="0"/>
              <a:pPr/>
              <a:t>19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Рекомендации по совершенствованию ИС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783336" y="2667889"/>
            <a:ext cx="10515600" cy="2696591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-"/>
            </a:pPr>
            <a:r>
              <a:rPr lang="ru-RU" sz="4000" dirty="0" smtClean="0"/>
              <a:t>усовершенствование календаря</a:t>
            </a:r>
            <a:r>
              <a:rPr lang="en-US" sz="4000" dirty="0" smtClean="0"/>
              <a:t>;</a:t>
            </a:r>
            <a:endParaRPr lang="ru-RU" sz="4000" dirty="0" smtClean="0"/>
          </a:p>
          <a:p>
            <a:pPr>
              <a:buFont typeface="Arial" pitchFamily="34" charset="0"/>
              <a:buChar char="-"/>
            </a:pPr>
            <a:r>
              <a:rPr lang="ru-RU" sz="4000" dirty="0" err="1" smtClean="0"/>
              <a:t>jQuery</a:t>
            </a:r>
            <a:r>
              <a:rPr lang="ru-RU" sz="4000" dirty="0" smtClean="0"/>
              <a:t> </a:t>
            </a:r>
            <a:r>
              <a:rPr lang="en-US" sz="4000" dirty="0" smtClean="0"/>
              <a:t>Ajax;</a:t>
            </a:r>
            <a:endParaRPr lang="ru-RU" sz="4000" dirty="0" smtClean="0"/>
          </a:p>
          <a:p>
            <a:pPr>
              <a:buFont typeface="Arial" pitchFamily="34" charset="0"/>
              <a:buChar char="-"/>
            </a:pPr>
            <a:r>
              <a:rPr lang="ru-RU" sz="4000" dirty="0" smtClean="0"/>
              <a:t>оповещение пользователей о записи</a:t>
            </a:r>
            <a:r>
              <a:rPr lang="en-US" sz="4000" dirty="0" smtClean="0"/>
              <a:t>.</a:t>
            </a:r>
            <a:endParaRPr lang="ru-RU" sz="4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9E064-4929-463C-BE93-599F78C1F975}" type="slidenum">
              <a:rPr lang="ru-RU" smtClean="0"/>
              <a:pPr/>
              <a:t>2</a:t>
            </a:fld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Объект</a:t>
            </a:r>
            <a:r>
              <a:rPr lang="en-US" dirty="0"/>
              <a:t>,</a:t>
            </a:r>
            <a:r>
              <a:rPr lang="ru-RU" dirty="0"/>
              <a:t> </a:t>
            </a:r>
            <a:r>
              <a:rPr lang="ru-RU" dirty="0" smtClean="0"/>
              <a:t>предмет и</a:t>
            </a:r>
            <a:r>
              <a:rPr lang="en-US" dirty="0" smtClean="0"/>
              <a:t> </a:t>
            </a:r>
            <a:r>
              <a:rPr lang="ru-RU" dirty="0" smtClean="0"/>
              <a:t>цель работы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b="1" dirty="0">
                <a:ea typeface="Tahoma" panose="020B0604030504040204" pitchFamily="34" charset="0"/>
                <a:cs typeface="Tahoma" panose="020B0604030504040204" pitchFamily="34" charset="0"/>
              </a:rPr>
              <a:t>Объектом исследования </a:t>
            </a:r>
            <a:r>
              <a:rPr lang="ru-RU" dirty="0">
                <a:ea typeface="Tahoma" panose="020B0604030504040204" pitchFamily="34" charset="0"/>
                <a:cs typeface="Tahoma" panose="020B0604030504040204" pitchFamily="34" charset="0"/>
              </a:rPr>
              <a:t>является учет времени самостоятельной работы студентов</a:t>
            </a:r>
            <a:r>
              <a:rPr lang="en-US" dirty="0"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ru-RU" dirty="0"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b="1" dirty="0">
                <a:ea typeface="Tahoma" panose="020B0604030504040204" pitchFamily="34" charset="0"/>
                <a:cs typeface="Tahoma" panose="020B0604030504040204" pitchFamily="34" charset="0"/>
              </a:rPr>
              <a:t>Предметом исследования </a:t>
            </a:r>
            <a:r>
              <a:rPr lang="ru-RU" dirty="0">
                <a:ea typeface="Tahoma" panose="020B0604030504040204" pitchFamily="34" charset="0"/>
                <a:cs typeface="Tahoma" panose="020B0604030504040204" pitchFamily="34" charset="0"/>
              </a:rPr>
              <a:t>является автоматизация учета времени самостоятельной работы студентов в компьютерном классе.</a:t>
            </a:r>
            <a:endParaRPr lang="ru-RU" b="1" dirty="0"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b="1" dirty="0">
                <a:ea typeface="Tahoma" panose="020B0604030504040204" pitchFamily="34" charset="0"/>
                <a:cs typeface="Tahoma" panose="020B0604030504040204" pitchFamily="34" charset="0"/>
              </a:rPr>
              <a:t>Цель работы </a:t>
            </a:r>
            <a:r>
              <a:rPr lang="ru-RU" dirty="0" smtClean="0">
                <a:ea typeface="Tahoma" panose="020B0604030504040204" pitchFamily="34" charset="0"/>
                <a:cs typeface="Tahoma" panose="020B0604030504040204" pitchFamily="34" charset="0"/>
              </a:rPr>
              <a:t>– проектирование, документирование и разработка </a:t>
            </a:r>
            <a:r>
              <a:rPr lang="ru-RU" dirty="0">
                <a:ea typeface="Tahoma" panose="020B0604030504040204" pitchFamily="34" charset="0"/>
                <a:cs typeface="Tahoma" panose="020B0604030504040204" pitchFamily="34" charset="0"/>
              </a:rPr>
              <a:t>информационной системы учета времени студентов для самостоятельной работы в компьютерном классе, для автоматизации работы сотрудника, отвечающего за компьютерный класс.</a:t>
            </a:r>
            <a:endParaRPr lang="ru-RU" sz="2400" dirty="0"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/20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438276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838200" y="1851024"/>
            <a:ext cx="10515600" cy="4494911"/>
          </a:xfrm>
        </p:spPr>
        <p:txBody>
          <a:bodyPr>
            <a:normAutofit fontScale="62500" lnSpcReduction="20000"/>
          </a:bodyPr>
          <a:lstStyle/>
          <a:p>
            <a:pPr marL="0" lvl="0" indent="539750">
              <a:buNone/>
            </a:pPr>
            <a:r>
              <a:rPr lang="ru-RU" dirty="0"/>
              <a:t>По итогам проведенной работы</a:t>
            </a:r>
            <a:r>
              <a:rPr lang="en-US" dirty="0"/>
              <a:t>:</a:t>
            </a:r>
            <a:endParaRPr lang="ru-RU" dirty="0"/>
          </a:p>
          <a:p>
            <a:pPr>
              <a:buFont typeface="Times New Roman" panose="02020603050405020304" pitchFamily="18" charset="0"/>
              <a:buChar char="̶"/>
            </a:pPr>
            <a:r>
              <a:rPr lang="ru-RU" dirty="0" smtClean="0"/>
              <a:t>изучена существующая литература по теме исследования;</a:t>
            </a:r>
          </a:p>
          <a:p>
            <a:pPr>
              <a:buFont typeface="Times New Roman" panose="02020603050405020304" pitchFamily="18" charset="0"/>
              <a:buChar char="̶"/>
            </a:pPr>
            <a:r>
              <a:rPr lang="ru-RU" dirty="0" smtClean="0"/>
              <a:t>изучены аналоги системы учета времени;</a:t>
            </a:r>
          </a:p>
          <a:p>
            <a:pPr>
              <a:buFont typeface="Times New Roman" panose="02020603050405020304" pitchFamily="18" charset="0"/>
              <a:buChar char="̶"/>
            </a:pPr>
            <a:r>
              <a:rPr lang="ru-RU" dirty="0" smtClean="0"/>
              <a:t>проведен сравнительный анализ этих систем;</a:t>
            </a:r>
          </a:p>
          <a:p>
            <a:pPr>
              <a:buFont typeface="Times New Roman" panose="02020603050405020304" pitchFamily="18" charset="0"/>
              <a:buChar char="̶"/>
            </a:pPr>
            <a:r>
              <a:rPr lang="ru-RU" dirty="0" smtClean="0"/>
              <a:t>выявлены и определены требования к разрабатываемой ИС; </a:t>
            </a:r>
          </a:p>
          <a:p>
            <a:pPr>
              <a:buFont typeface="Times New Roman" panose="02020603050405020304" pitchFamily="18" charset="0"/>
              <a:buChar char="̶"/>
            </a:pPr>
            <a:r>
              <a:rPr lang="ru-RU" dirty="0" smtClean="0"/>
              <a:t>проведен анализ существующих инструментов для проектирования ИС;</a:t>
            </a:r>
          </a:p>
          <a:p>
            <a:pPr>
              <a:buFont typeface="Times New Roman" panose="02020603050405020304" pitchFamily="18" charset="0"/>
              <a:buChar char="̶"/>
            </a:pPr>
            <a:r>
              <a:rPr lang="ru-RU" dirty="0" smtClean="0"/>
              <a:t>определен набор инструментальных средств в соответствии с требованиями;</a:t>
            </a:r>
          </a:p>
          <a:p>
            <a:pPr>
              <a:buFont typeface="Times New Roman" panose="02020603050405020304" pitchFamily="18" charset="0"/>
              <a:buChar char="̶"/>
            </a:pPr>
            <a:r>
              <a:rPr lang="ru-RU" dirty="0" smtClean="0"/>
              <a:t>спроектирована модель ИС;</a:t>
            </a:r>
          </a:p>
          <a:p>
            <a:pPr>
              <a:buFont typeface="Times New Roman" panose="02020603050405020304" pitchFamily="18" charset="0"/>
              <a:buChar char="̶"/>
            </a:pPr>
            <a:r>
              <a:rPr lang="ru-RU" dirty="0" smtClean="0"/>
              <a:t>разработан прототип интерфейса ИС,</a:t>
            </a:r>
          </a:p>
          <a:p>
            <a:pPr>
              <a:buFont typeface="Times New Roman" panose="02020603050405020304" pitchFamily="18" charset="0"/>
              <a:buChar char="̶"/>
            </a:pPr>
            <a:r>
              <a:rPr lang="ru-RU" dirty="0" smtClean="0"/>
              <a:t>разработан прототип ИС;</a:t>
            </a:r>
          </a:p>
          <a:p>
            <a:pPr>
              <a:buFont typeface="Times New Roman" panose="02020603050405020304" pitchFamily="18" charset="0"/>
              <a:buChar char="̶"/>
            </a:pPr>
            <a:r>
              <a:rPr lang="ru-RU" dirty="0" smtClean="0"/>
              <a:t>сформированы рекомендации по совершенствованию ИС.</a:t>
            </a:r>
          </a:p>
          <a:p>
            <a:endParaRPr lang="en-US" dirty="0" smtClean="0"/>
          </a:p>
          <a:p>
            <a:pPr>
              <a:buNone/>
            </a:pPr>
            <a:r>
              <a:rPr lang="ru-RU" dirty="0" smtClean="0"/>
              <a:t>Все поставленные задачи выполнены, а цель работы достигнута.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9E064-4929-463C-BE93-599F78C1F975}" type="slidenum">
              <a:rPr lang="ru-RU" smtClean="0"/>
              <a:pPr/>
              <a:t>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/20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746704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Рисунок 1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2430865" y="2461744"/>
            <a:ext cx="7321684" cy="1992466"/>
          </a:xfrm>
        </p:spPr>
        <p:txBody>
          <a:bodyPr/>
          <a:lstStyle/>
          <a:p>
            <a:r>
              <a:rPr lang="ru-RU" dirty="0" smtClean="0"/>
              <a:t>Спасибо за внимание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563330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Задачи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838200" y="1851024"/>
            <a:ext cx="10515600" cy="4665600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ru-RU" dirty="0"/>
              <a:t>изучить существующую литературу по теме исследования;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ru-RU" dirty="0"/>
              <a:t>изучить аналоги системы учета времени;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ru-RU" dirty="0"/>
              <a:t>провести сравнительный анализ этих систем;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ru-RU" dirty="0"/>
              <a:t>выявить и определить требования к разрабатываемой ИС; 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ru-RU" dirty="0"/>
              <a:t>провести анализ существующих инструментов для проектирования ИС;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ru-RU" dirty="0"/>
              <a:t>определить набор инструментальных средств в соответствии с требованиями;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ru-RU" dirty="0"/>
              <a:t>спроектировать модель ИС;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ru-RU" dirty="0"/>
              <a:t>разработать прототип интерфейса </a:t>
            </a:r>
            <a:r>
              <a:rPr lang="ru-RU" dirty="0" smtClean="0"/>
              <a:t>ИС</a:t>
            </a:r>
            <a:r>
              <a:rPr lang="en-US" dirty="0" smtClean="0"/>
              <a:t>;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ru-RU" dirty="0" smtClean="0"/>
              <a:t>разработать прототип ИС</a:t>
            </a:r>
            <a:r>
              <a:rPr lang="en-US" dirty="0" smtClean="0"/>
              <a:t>;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ru-RU" dirty="0" smtClean="0"/>
              <a:t>сформировать рекомендации по совершенствованию ИС.</a:t>
            </a:r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9E064-4929-463C-BE93-599F78C1F975}" type="slidenum">
              <a:rPr lang="ru-RU" smtClean="0"/>
              <a:pPr/>
              <a:t>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/20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747369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/20</a:t>
            </a:r>
          </a:p>
          <a:p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9E064-4929-463C-BE93-599F78C1F975}" type="slidenum">
              <a:rPr lang="ru-RU" smtClean="0"/>
              <a:pPr/>
              <a:t>4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</a:t>
            </a:r>
            <a:r>
              <a:rPr lang="ru-RU" dirty="0" smtClean="0"/>
              <a:t>налоги системы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1100328" y="2393569"/>
            <a:ext cx="8732520" cy="4229100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̵"/>
            </a:pPr>
            <a:r>
              <a:rPr lang="ru-RU" sz="4000" dirty="0" smtClean="0"/>
              <a:t>«1С: Университет</a:t>
            </a:r>
            <a:r>
              <a:rPr lang="ru-RU" sz="4000" dirty="0" smtClean="0"/>
              <a:t>»</a:t>
            </a:r>
          </a:p>
          <a:p>
            <a:pPr>
              <a:buFont typeface="Arial" pitchFamily="34" charset="0"/>
              <a:buChar char="̵"/>
            </a:pPr>
            <a:r>
              <a:rPr lang="ru-RU" sz="4000" dirty="0" smtClean="0"/>
              <a:t>«Электронный журнал</a:t>
            </a:r>
            <a:r>
              <a:rPr lang="ru-RU" sz="4000" dirty="0" smtClean="0"/>
              <a:t>»</a:t>
            </a:r>
          </a:p>
          <a:p>
            <a:pPr>
              <a:buFont typeface="Arial" pitchFamily="34" charset="0"/>
              <a:buChar char="̵"/>
            </a:pPr>
            <a:r>
              <a:rPr lang="ru-RU" sz="4000" dirty="0" smtClean="0"/>
              <a:t>«</a:t>
            </a:r>
            <a:r>
              <a:rPr lang="ru-RU" sz="4000" dirty="0" err="1" smtClean="0"/>
              <a:t>Yclients</a:t>
            </a:r>
            <a:r>
              <a:rPr lang="ru-RU" sz="4000" dirty="0" smtClean="0"/>
              <a:t>»</a:t>
            </a:r>
          </a:p>
          <a:p>
            <a:pPr>
              <a:buFont typeface="Arial" pitchFamily="34" charset="0"/>
              <a:buChar char="̵"/>
            </a:pPr>
            <a:r>
              <a:rPr lang="ru-RU" sz="4000" dirty="0" smtClean="0"/>
              <a:t>«Универсальная система учета» </a:t>
            </a:r>
            <a:endParaRPr lang="ru-RU" sz="4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Т</a:t>
            </a:r>
            <a:r>
              <a:rPr lang="ru-RU" dirty="0" smtClean="0"/>
              <a:t>ребования </a:t>
            </a:r>
            <a:r>
              <a:rPr lang="ru-RU" dirty="0"/>
              <a:t>к </a:t>
            </a:r>
            <a:r>
              <a:rPr lang="ru-RU" dirty="0" smtClean="0"/>
              <a:t>информационной системе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10000"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ru-RU" dirty="0"/>
              <a:t>учет времени работы студента в компьютерном классе;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dirty="0"/>
              <a:t>учет времени бронирования компьютера студентом;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dirty="0"/>
              <a:t>контроль свободных компьютеров в классе;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dirty="0"/>
              <a:t>хранение данных о компьютерах, студентах и времени их работы;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dirty="0"/>
              <a:t>предоставление отчетов по запросу руководителя подразделения;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dirty="0"/>
              <a:t>удобное представление информации работнику образовательного учреждения;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dirty="0"/>
              <a:t>дистанционный доступ к записи для студентов;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dirty="0"/>
              <a:t>отметка о посещении</a:t>
            </a:r>
            <a:r>
              <a:rPr lang="en-US" dirty="0" smtClean="0"/>
              <a:t>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9E064-4929-463C-BE93-599F78C1F975}" type="slidenum">
              <a:rPr lang="ru-RU" smtClean="0"/>
              <a:pPr/>
              <a:t>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/20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999524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/20</a:t>
            </a:r>
          </a:p>
          <a:p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9E064-4929-463C-BE93-599F78C1F975}" type="slidenum">
              <a:rPr lang="ru-RU" smtClean="0"/>
              <a:pPr/>
              <a:t>6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Выбор </a:t>
            </a:r>
            <a:r>
              <a:rPr lang="en-US" dirty="0" smtClean="0"/>
              <a:t>CASE</a:t>
            </a:r>
            <a:r>
              <a:rPr lang="ru-RU" dirty="0" smtClean="0"/>
              <a:t>-средства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826008" y="1979041"/>
            <a:ext cx="4636008" cy="2867279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buNone/>
            </a:pPr>
            <a:r>
              <a:rPr lang="ru-RU" sz="2000" dirty="0" smtClean="0"/>
              <a:t>Требования</a:t>
            </a:r>
            <a:r>
              <a:rPr lang="en-US" sz="2000" dirty="0" smtClean="0"/>
              <a:t>:</a:t>
            </a:r>
            <a:endParaRPr lang="ru-RU" sz="2000" dirty="0" smtClean="0"/>
          </a:p>
          <a:p>
            <a:pPr lvl="0">
              <a:buFont typeface="Arial" pitchFamily="34" charset="0"/>
              <a:buChar char="-"/>
            </a:pPr>
            <a:r>
              <a:rPr lang="ru-RU" sz="2000" dirty="0" smtClean="0"/>
              <a:t>поддержка UML;</a:t>
            </a:r>
          </a:p>
          <a:p>
            <a:pPr lvl="0">
              <a:buFont typeface="Arial" pitchFamily="34" charset="0"/>
              <a:buChar char="-"/>
            </a:pPr>
            <a:r>
              <a:rPr lang="ru-RU" sz="2000" dirty="0" smtClean="0"/>
              <a:t>наличие бесплатной версии;</a:t>
            </a:r>
          </a:p>
          <a:p>
            <a:pPr lvl="0">
              <a:buFont typeface="Arial" pitchFamily="34" charset="0"/>
              <a:buChar char="-"/>
            </a:pPr>
            <a:r>
              <a:rPr lang="ru-RU" sz="2000" dirty="0" smtClean="0"/>
              <a:t>поддержка операционной системы </a:t>
            </a:r>
            <a:r>
              <a:rPr lang="ru-RU" sz="2000" dirty="0" err="1" smtClean="0"/>
              <a:t>Windows</a:t>
            </a:r>
            <a:r>
              <a:rPr lang="ru-RU" sz="2000" dirty="0" smtClean="0"/>
              <a:t>;</a:t>
            </a:r>
          </a:p>
          <a:p>
            <a:pPr lvl="0">
              <a:buFont typeface="Arial" pitchFamily="34" charset="0"/>
              <a:buChar char="-"/>
            </a:pPr>
            <a:r>
              <a:rPr lang="ru-RU" sz="2000" dirty="0" smtClean="0"/>
              <a:t>простой и интуитивно понятный интерфейс.</a:t>
            </a:r>
          </a:p>
          <a:p>
            <a:pPr>
              <a:buNone/>
            </a:pPr>
            <a:endParaRPr lang="ru-RU" dirty="0"/>
          </a:p>
        </p:txBody>
      </p:sp>
      <p:sp>
        <p:nvSpPr>
          <p:cNvPr id="6" name="Текст 4"/>
          <p:cNvSpPr txBox="1">
            <a:spLocks/>
          </p:cNvSpPr>
          <p:nvPr/>
        </p:nvSpPr>
        <p:spPr>
          <a:xfrm>
            <a:off x="6294120" y="2009521"/>
            <a:ext cx="4757928" cy="28307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CASE-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средства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:</a:t>
            </a:r>
            <a:endParaRPr kumimoji="0" lang="ru-RU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228600" lvl="0" indent="-228600">
              <a:spcBef>
                <a:spcPts val="1000"/>
              </a:spcBef>
              <a:buFont typeface="Arial" pitchFamily="34" charset="0"/>
              <a:buChar char="-"/>
            </a:pPr>
            <a:r>
              <a:rPr lang="en-US" sz="2000" dirty="0" err="1" smtClean="0"/>
              <a:t>StarUML</a:t>
            </a:r>
            <a:r>
              <a:rPr kumimoji="0" lang="ru-RU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;</a:t>
            </a:r>
          </a:p>
          <a:p>
            <a:pPr marL="228600" lvl="0" indent="-228600">
              <a:spcBef>
                <a:spcPts val="1000"/>
              </a:spcBef>
              <a:buFont typeface="Arial" pitchFamily="34" charset="0"/>
              <a:buChar char="-"/>
            </a:pPr>
            <a:r>
              <a:rPr lang="en-US" sz="2000" dirty="0" smtClean="0"/>
              <a:t>Violet </a:t>
            </a:r>
            <a:r>
              <a:rPr lang="en-US" sz="2000" dirty="0" smtClean="0"/>
              <a:t>UML Editor</a:t>
            </a:r>
            <a:r>
              <a:rPr kumimoji="0" lang="ru-RU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;</a:t>
            </a:r>
          </a:p>
          <a:p>
            <a:pPr marL="228600" lvl="0" indent="-228600">
              <a:spcBef>
                <a:spcPts val="1000"/>
              </a:spcBef>
              <a:buFont typeface="Arial" pitchFamily="34" charset="0"/>
              <a:buChar char="-"/>
            </a:pPr>
            <a:r>
              <a:rPr lang="en-US" sz="2000" dirty="0" smtClean="0"/>
              <a:t>Diagram Designer</a:t>
            </a:r>
            <a:r>
              <a:rPr kumimoji="0" lang="ru-RU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;</a:t>
            </a:r>
          </a:p>
          <a:p>
            <a:pPr marL="228600" lvl="0" indent="-228600">
              <a:spcBef>
                <a:spcPts val="1000"/>
              </a:spcBef>
              <a:buFont typeface="Arial" pitchFamily="34" charset="0"/>
              <a:buChar char="-"/>
            </a:pPr>
            <a:r>
              <a:rPr lang="en-US" sz="2000" dirty="0" err="1" smtClean="0"/>
              <a:t>A</a:t>
            </a:r>
            <a:r>
              <a:rPr lang="en-US" sz="2000" dirty="0" err="1" smtClean="0"/>
              <a:t>rgoUML</a:t>
            </a:r>
            <a:r>
              <a:rPr kumimoji="0" lang="ru-RU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ru-RU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8" name="Текст 4"/>
          <p:cNvSpPr txBox="1">
            <a:spLocks/>
          </p:cNvSpPr>
          <p:nvPr/>
        </p:nvSpPr>
        <p:spPr>
          <a:xfrm>
            <a:off x="868680" y="5669280"/>
            <a:ext cx="9896856" cy="5693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lvl="0" indent="-228600">
              <a:spcBef>
                <a:spcPts val="1000"/>
              </a:spcBef>
            </a:pPr>
            <a:r>
              <a:rPr lang="ru-RU" sz="2000" dirty="0" smtClean="0">
                <a:latin typeface="Arial" pitchFamily="34" charset="0"/>
                <a:cs typeface="Arial" pitchFamily="34" charset="0"/>
              </a:rPr>
              <a:t>Наиболее подходящее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CASE-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средство под требования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en-US" sz="2000" b="1" dirty="0" err="1" smtClean="0"/>
              <a:t>StarUML</a:t>
            </a:r>
            <a:endParaRPr kumimoji="0" lang="ru-RU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Проектирование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9E064-4929-463C-BE93-599F78C1F975}" type="slidenum">
              <a:rPr lang="ru-RU" smtClean="0"/>
              <a:pPr/>
              <a:t>7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/20</a:t>
            </a:r>
          </a:p>
          <a:p>
            <a:endParaRPr lang="ru-RU" dirty="0"/>
          </a:p>
        </p:txBody>
      </p:sp>
      <p:pic>
        <p:nvPicPr>
          <p:cNvPr id="1026" name="Picture 2" descr="Прецеденты Лаборант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09216" y="1700783"/>
            <a:ext cx="7485888" cy="4588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4303776" y="6345936"/>
            <a:ext cx="4180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Диаграмма прецедентов «Лаборант»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4063628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Проектирование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9E064-4929-463C-BE93-599F78C1F975}" type="slidenum">
              <a:rPr lang="ru-RU" smtClean="0"/>
              <a:pPr/>
              <a:t>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/20</a:t>
            </a:r>
          </a:p>
          <a:p>
            <a:endParaRPr lang="ru-RU" dirty="0"/>
          </a:p>
        </p:txBody>
      </p:sp>
      <p:pic>
        <p:nvPicPr>
          <p:cNvPr id="2050" name="Picture 2" descr="Прецеденты Записать студента"/>
          <p:cNvPicPr>
            <a:picLocks noChangeAspect="1" noChangeArrowheads="1"/>
          </p:cNvPicPr>
          <p:nvPr/>
        </p:nvPicPr>
        <p:blipFill>
          <a:blip r:embed="rId2" cstate="print"/>
          <a:srcRect t="5001" b="3861"/>
          <a:stretch>
            <a:fillRect/>
          </a:stretch>
        </p:blipFill>
        <p:spPr bwMode="auto">
          <a:xfrm>
            <a:off x="2968752" y="1792224"/>
            <a:ext cx="5937504" cy="4443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3267456" y="6333744"/>
            <a:ext cx="5153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Диаграмма прецедентов «Записать студента»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701930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Проектирование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9E064-4929-463C-BE93-599F78C1F975}" type="slidenum">
              <a:rPr lang="ru-RU" smtClean="0"/>
              <a:pPr/>
              <a:t>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/20</a:t>
            </a:r>
          </a:p>
          <a:p>
            <a:endParaRPr lang="ru-RU" dirty="0"/>
          </a:p>
        </p:txBody>
      </p:sp>
      <p:pic>
        <p:nvPicPr>
          <p:cNvPr id="3074" name="Picture 2" descr="A:\Github repo\student-class\Диплом файлы\Диаграммы\used\Диаграмма классов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3546" y="2558441"/>
            <a:ext cx="10904538" cy="2751138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4687824" y="5468112"/>
            <a:ext cx="2300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Диаграмма классов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833699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2">
  <a:themeElements>
    <a:clrScheme name="Другая 29">
      <a:dk1>
        <a:sysClr val="windowText" lastClr="000000"/>
      </a:dk1>
      <a:lt1>
        <a:sysClr val="window" lastClr="FFFFFF"/>
      </a:lt1>
      <a:dk2>
        <a:srgbClr val="595959"/>
      </a:dk2>
      <a:lt2>
        <a:srgbClr val="E7E6E6"/>
      </a:lt2>
      <a:accent1>
        <a:srgbClr val="80231E"/>
      </a:accent1>
      <a:accent2>
        <a:srgbClr val="00B0F0"/>
      </a:accent2>
      <a:accent3>
        <a:srgbClr val="A5A5A5"/>
      </a:accent3>
      <a:accent4>
        <a:srgbClr val="FFC000"/>
      </a:accent4>
      <a:accent5>
        <a:srgbClr val="0070C0"/>
      </a:accent5>
      <a:accent6>
        <a:srgbClr val="00B050"/>
      </a:accent6>
      <a:hlink>
        <a:srgbClr val="00B0F0"/>
      </a:hlink>
      <a:folHlink>
        <a:srgbClr val="C490AA"/>
      </a:folHlink>
    </a:clrScheme>
    <a:fontScheme name="Другая 13">
      <a:majorFont>
        <a:latin typeface="PermianSerifTypeface"/>
        <a:ea typeface=""/>
        <a:cs typeface=""/>
      </a:majorFont>
      <a:minorFont>
        <a:latin typeface="PermianSansTypeface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Тема2" id="{BC451805-E56B-433C-88EA-0C418AB05B62}" vid="{73603D2E-B1E2-4655-880B-8536CA81F801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Тема2</Template>
  <TotalTime>143</TotalTime>
  <Words>467</Words>
  <Application>Microsoft Office PowerPoint</Application>
  <PresentationFormat>Произвольный</PresentationFormat>
  <Paragraphs>139</Paragraphs>
  <Slides>21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2" baseType="lpstr">
      <vt:lpstr>Тема2</vt:lpstr>
      <vt:lpstr>Проектирование, документирование и разработка информационной системы учета времени самостоятельной работы студентов  в компьютерном классе</vt:lpstr>
      <vt:lpstr>Объект, предмет и цель работы</vt:lpstr>
      <vt:lpstr>Задачи</vt:lpstr>
      <vt:lpstr>Аналоги системы</vt:lpstr>
      <vt:lpstr>Требования к информационной системе</vt:lpstr>
      <vt:lpstr>Выбор CASE-средства</vt:lpstr>
      <vt:lpstr>Проектирование</vt:lpstr>
      <vt:lpstr>Проектирование</vt:lpstr>
      <vt:lpstr>Проектирование</vt:lpstr>
      <vt:lpstr>Интерфейс</vt:lpstr>
      <vt:lpstr>Интерфейс студента</vt:lpstr>
      <vt:lpstr>Интерфейс студента</vt:lpstr>
      <vt:lpstr>Интерфейс студента</vt:lpstr>
      <vt:lpstr>Интерфейс лаборанта</vt:lpstr>
      <vt:lpstr>Интерфейс лаборанта</vt:lpstr>
      <vt:lpstr>Выбор инструментальных средств разработки</vt:lpstr>
      <vt:lpstr>Основные классы</vt:lpstr>
      <vt:lpstr>Защита информационной системы</vt:lpstr>
      <vt:lpstr>Рекомендации по совершенствованию ИС</vt:lpstr>
      <vt:lpstr>Заключение</vt:lpstr>
      <vt:lpstr>Спасибо за внимание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Проектирование и документирование информационной системы учета времени самостоятельной работы студентов  в компьютерном классе</dc:title>
  <dc:creator>Vasilev</dc:creator>
  <cp:lastModifiedBy>Vasilev</cp:lastModifiedBy>
  <cp:revision>34</cp:revision>
  <dcterms:created xsi:type="dcterms:W3CDTF">2022-06-14T15:45:50Z</dcterms:created>
  <dcterms:modified xsi:type="dcterms:W3CDTF">2023-06-14T04:52:42Z</dcterms:modified>
</cp:coreProperties>
</file>