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C91C701-098B-4219-A96D-CB6661D7B451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C32DC66-C987-4027-93AB-8A4D8E535D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7772400" cy="2808312"/>
          </a:xfrm>
        </p:spPr>
        <p:txBody>
          <a:bodyPr/>
          <a:lstStyle/>
          <a:p>
            <a:r>
              <a:rPr lang="ru-RU" sz="3200" dirty="0" smtClean="0"/>
              <a:t>Тестирование пользовательского интерфейса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0272" y="6430144"/>
            <a:ext cx="2446040" cy="427856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Зуева Л. ИТХ-19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80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5791200" cy="1371600"/>
          </a:xfrm>
        </p:spPr>
        <p:txBody>
          <a:bodyPr/>
          <a:lstStyle/>
          <a:p>
            <a:r>
              <a:rPr lang="ru-RU" b="1" dirty="0" err="1" smtClean="0"/>
              <a:t>Типографика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9179"/>
            <a:ext cx="8355746" cy="559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243408"/>
            <a:ext cx="7067128" cy="1371600"/>
          </a:xfrm>
        </p:spPr>
        <p:txBody>
          <a:bodyPr/>
          <a:lstStyle/>
          <a:p>
            <a:r>
              <a:rPr lang="ru-RU" b="1" dirty="0"/>
              <a:t>Соответствие стиля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2296"/>
            <a:ext cx="8456754" cy="515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5791200" cy="1371600"/>
          </a:xfrm>
        </p:spPr>
        <p:txBody>
          <a:bodyPr/>
          <a:lstStyle/>
          <a:p>
            <a:r>
              <a:rPr lang="ru-RU" b="1" dirty="0"/>
              <a:t>Адаптивность</a:t>
            </a:r>
            <a:endParaRPr lang="ru-RU" dirty="0"/>
          </a:p>
        </p:txBody>
      </p:sp>
      <p:pic>
        <p:nvPicPr>
          <p:cNvPr id="4" name="Рисунок 3" descr="https://sun9-78.userapi.com/impg/31zKYeuzIWYkrn6D6piXbN_IfyFDvKMdql44Cw/II7fxcb1ORc.jpg?size=972x2160&amp;quality=95&amp;sign=ee823e260cae4c58e87ef2e77bda1fa0&amp;type=alb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2376264" cy="4698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un9-20.userapi.com/impg/NMK6Mys0LFPlBXHXwwhncDPdUkXqluIyXsDO-w/JrXwJWhcvUk.jpg?size=2400x1080&amp;quality=95&amp;sign=990ed2e5ed2b1cd0455c39a9f7b6d480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95" y="1412776"/>
            <a:ext cx="4464496" cy="213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95" y="3762080"/>
            <a:ext cx="1656184" cy="258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7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9624"/>
            <a:ext cx="8856984" cy="1371600"/>
          </a:xfrm>
        </p:spPr>
        <p:txBody>
          <a:bodyPr/>
          <a:lstStyle/>
          <a:p>
            <a:r>
              <a:rPr lang="ru-RU" b="1" dirty="0"/>
              <a:t>Использование функционала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968552" cy="504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1340768"/>
            <a:ext cx="3371215" cy="305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4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387424"/>
            <a:ext cx="8219256" cy="1371600"/>
          </a:xfrm>
        </p:spPr>
        <p:txBody>
          <a:bodyPr>
            <a:normAutofit/>
          </a:bodyPr>
          <a:lstStyle/>
          <a:p>
            <a:r>
              <a:rPr lang="ru-RU" b="1" dirty="0" smtClean="0"/>
              <a:t>Интерфейс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272808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9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387424"/>
            <a:ext cx="5791200" cy="1371600"/>
          </a:xfrm>
        </p:spPr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5" y="1052736"/>
            <a:ext cx="8513023" cy="54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Стикер ВК Малин #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67" y="-9789"/>
            <a:ext cx="1187624" cy="11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</TotalTime>
  <Words>16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Тестирование пользовательского интерфейса</vt:lpstr>
      <vt:lpstr>Типографика</vt:lpstr>
      <vt:lpstr>Соответствие стиля </vt:lpstr>
      <vt:lpstr>Адаптивность</vt:lpstr>
      <vt:lpstr>Использование функционала </vt:lpstr>
      <vt:lpstr>Интерфейс</vt:lpstr>
      <vt:lpstr>Вывод: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пользовательского интерфейса</dc:title>
  <dc:creator>Andrey Honey</dc:creator>
  <cp:lastModifiedBy>Andrey Honey</cp:lastModifiedBy>
  <cp:revision>19</cp:revision>
  <dcterms:created xsi:type="dcterms:W3CDTF">2022-11-29T20:24:27Z</dcterms:created>
  <dcterms:modified xsi:type="dcterms:W3CDTF">2022-11-29T20:43:54Z</dcterms:modified>
</cp:coreProperties>
</file>