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4C71EC6-210F-42DE-9C53-41977AD35B3D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4C71EC6-210F-42DE-9C53-41977AD35B3D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4C71EC6-210F-42DE-9C53-41977AD35B3D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4C71EC6-210F-42DE-9C53-41977AD35B3D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15.06.2020</a:t>
            </a:fld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8229600" cy="22098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Морской бой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83766" y="5105400"/>
            <a:ext cx="6560234" cy="1752600"/>
          </a:xfrm>
        </p:spPr>
        <p:txBody>
          <a:bodyPr/>
          <a:lstStyle/>
          <a:p>
            <a:r>
              <a:rPr lang="ru-RU" dirty="0" smtClean="0"/>
              <a:t>Выполнил Васильев И</a:t>
            </a:r>
            <a:r>
              <a:rPr lang="en-US" dirty="0" smtClean="0"/>
              <a:t>.</a:t>
            </a:r>
          </a:p>
          <a:p>
            <a:r>
              <a:rPr lang="ru-RU" dirty="0" smtClean="0"/>
              <a:t>Группа 8091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104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Конец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Игра заканчивается</a:t>
            </a:r>
            <a:r>
              <a:rPr lang="en-US" dirty="0" smtClean="0"/>
              <a:t>,</a:t>
            </a:r>
            <a:r>
              <a:rPr lang="ru-RU" dirty="0" smtClean="0"/>
              <a:t> когда один из игроков не уничтожит все корабли соперника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072" y="3146672"/>
            <a:ext cx="5932170" cy="3296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280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Интерфейс игры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001480"/>
            <a:ext cx="3457143" cy="116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1" y="3830570"/>
            <a:ext cx="5778207" cy="27127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868144" y="1515870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Главное меню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004048" y="343294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Игровое поле 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43" y="1977535"/>
            <a:ext cx="2675688" cy="199884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395591" y="1515870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Расстановка кораблей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874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Обозначения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“  “ – </a:t>
            </a:r>
            <a:r>
              <a:rPr lang="ru-RU" dirty="0" smtClean="0"/>
              <a:t>свободно место</a:t>
            </a:r>
          </a:p>
          <a:p>
            <a:r>
              <a:rPr lang="en-US" dirty="0" smtClean="0"/>
              <a:t>H – </a:t>
            </a:r>
            <a:r>
              <a:rPr lang="ru-RU" dirty="0" smtClean="0"/>
              <a:t>обозначение корабля</a:t>
            </a:r>
          </a:p>
          <a:p>
            <a:r>
              <a:rPr lang="en-US" dirty="0" smtClean="0"/>
              <a:t>o - </a:t>
            </a:r>
            <a:r>
              <a:rPr lang="ru-RU" dirty="0" smtClean="0"/>
              <a:t>промах</a:t>
            </a:r>
          </a:p>
          <a:p>
            <a:r>
              <a:rPr lang="en-US" dirty="0" smtClean="0"/>
              <a:t>X – </a:t>
            </a:r>
            <a:r>
              <a:rPr lang="ru-RU" dirty="0" smtClean="0"/>
              <a:t>взорванный корабль</a:t>
            </a:r>
          </a:p>
          <a:p>
            <a:r>
              <a:rPr lang="ru-RU" dirty="0" smtClean="0"/>
              <a:t>* - подбитый корабль</a:t>
            </a:r>
          </a:p>
          <a:p>
            <a:r>
              <a:rPr lang="en-US" dirty="0" smtClean="0"/>
              <a:t>. – </a:t>
            </a:r>
            <a:r>
              <a:rPr lang="ru-RU" dirty="0" smtClean="0"/>
              <a:t>вспомогательная точка</a:t>
            </a:r>
            <a:r>
              <a:rPr lang="ru-RU" dirty="0"/>
              <a:t> </a:t>
            </a:r>
            <a:r>
              <a:rPr lang="ru-RU" dirty="0" smtClean="0"/>
              <a:t>для грамотного выбора координаты</a:t>
            </a:r>
          </a:p>
          <a:p>
            <a:r>
              <a:rPr lang="ru-RU" dirty="0" smtClean="0"/>
              <a:t>! – вспомогательный символ для хода </a:t>
            </a:r>
            <a:r>
              <a:rPr lang="en-US" dirty="0" err="1" smtClean="0"/>
              <a:t>cpu</a:t>
            </a:r>
            <a:endParaRPr lang="ru-RU" dirty="0" smtClean="0"/>
          </a:p>
          <a:p>
            <a:r>
              <a:rPr lang="en-US" dirty="0" smtClean="0"/>
              <a:t>^ &gt;v&lt; -</a:t>
            </a:r>
            <a:r>
              <a:rPr lang="ru-RU" dirty="0" smtClean="0"/>
              <a:t> вспомогательные символы</a:t>
            </a:r>
            <a:r>
              <a:rPr lang="en-US" dirty="0" smtClean="0"/>
              <a:t> </a:t>
            </a:r>
            <a:r>
              <a:rPr lang="ru-RU" dirty="0" smtClean="0"/>
              <a:t>стрелки</a:t>
            </a:r>
            <a:r>
              <a:rPr lang="en-US" dirty="0" smtClean="0"/>
              <a:t>,</a:t>
            </a:r>
            <a:r>
              <a:rPr lang="ru-RU" dirty="0" smtClean="0"/>
              <a:t> для выбора направления положения корабля </a:t>
            </a:r>
          </a:p>
        </p:txBody>
      </p:sp>
    </p:spTree>
    <p:extLst>
      <p:ext uri="{BB962C8B-B14F-4D97-AF65-F5344CB8AC3E}">
        <p14:creationId xmlns:p14="http://schemas.microsoft.com/office/powerpoint/2010/main" val="204148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Сетевая игра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Клиенты (игроки) генерируют свои игровые поля</a:t>
            </a:r>
            <a:r>
              <a:rPr lang="en-US" dirty="0" smtClean="0"/>
              <a:t>,</a:t>
            </a:r>
            <a:r>
              <a:rPr lang="ru-RU" dirty="0" smtClean="0"/>
              <a:t> сервер используется для передачи данных от одного клиента к другому и для жребий</a:t>
            </a:r>
            <a:endParaRPr lang="ru-RU" dirty="0"/>
          </a:p>
          <a:p>
            <a:r>
              <a:rPr lang="ru-RU" dirty="0" smtClean="0"/>
              <a:t>Жребий – выбор случайным образом номера хода</a:t>
            </a:r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600" y="4928032"/>
            <a:ext cx="3816424" cy="14665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519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Обмен данными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6280"/>
          </a:xfrm>
        </p:spPr>
        <p:txBody>
          <a:bodyPr/>
          <a:lstStyle/>
          <a:p>
            <a:r>
              <a:rPr lang="ru-RU" dirty="0" smtClean="0"/>
              <a:t>Сервер ожидает подключения всех игроков</a:t>
            </a:r>
            <a:r>
              <a:rPr lang="en-US" dirty="0" smtClean="0"/>
              <a:t>,</a:t>
            </a:r>
            <a:r>
              <a:rPr lang="ru-RU" dirty="0" smtClean="0"/>
              <a:t> после чего записывает их дескрипторы в массив</a:t>
            </a:r>
            <a:r>
              <a:rPr lang="en-US" dirty="0" smtClean="0"/>
              <a:t>,</a:t>
            </a:r>
            <a:r>
              <a:rPr lang="ru-RU" dirty="0" smtClean="0"/>
              <a:t> при передачи данных</a:t>
            </a:r>
            <a:r>
              <a:rPr lang="en-US" dirty="0" smtClean="0"/>
              <a:t>,</a:t>
            </a:r>
            <a:r>
              <a:rPr lang="ru-RU" dirty="0" smtClean="0"/>
              <a:t> сервер меняет  отправителя</a:t>
            </a:r>
            <a:r>
              <a:rPr lang="en-US" dirty="0" smtClean="0"/>
              <a:t>/</a:t>
            </a:r>
            <a:r>
              <a:rPr lang="ru-RU" dirty="0" smtClean="0"/>
              <a:t>получателя</a:t>
            </a:r>
            <a:r>
              <a:rPr lang="ru-RU" dirty="0"/>
              <a:t> </a:t>
            </a:r>
            <a:r>
              <a:rPr lang="ru-RU" dirty="0" smtClean="0"/>
              <a:t>и тем самым доставляет данные 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437112"/>
            <a:ext cx="8136904" cy="1944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014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Одиночная игра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789040"/>
            <a:ext cx="2847619" cy="213389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95536" y="1484784"/>
            <a:ext cx="84969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Пользователь в одиночном режиме играет с </a:t>
            </a:r>
            <a:r>
              <a:rPr lang="ru-RU" sz="3200" dirty="0" err="1" smtClean="0"/>
              <a:t>рандомом</a:t>
            </a:r>
            <a:r>
              <a:rPr lang="en-US" sz="3200" dirty="0" smtClean="0"/>
              <a:t>,</a:t>
            </a:r>
            <a:r>
              <a:rPr lang="ru-RU" sz="3200" dirty="0" smtClean="0"/>
              <a:t> у </a:t>
            </a:r>
            <a:r>
              <a:rPr lang="en-US" sz="3200" dirty="0" err="1" smtClean="0"/>
              <a:t>cpu</a:t>
            </a:r>
            <a:r>
              <a:rPr lang="en-US" sz="3200" dirty="0"/>
              <a:t> </a:t>
            </a:r>
            <a:r>
              <a:rPr lang="ru-RU" sz="3200" dirty="0" smtClean="0"/>
              <a:t>нету тактик</a:t>
            </a:r>
            <a:r>
              <a:rPr lang="en-US" sz="3200" dirty="0" smtClean="0"/>
              <a:t>,</a:t>
            </a:r>
            <a:r>
              <a:rPr lang="ru-RU" sz="3200" dirty="0" smtClean="0"/>
              <a:t> он случайным образом выставляет корабли и осуществляет выстрелы</a:t>
            </a:r>
            <a:endParaRPr lang="ru-RU" sz="3200" dirty="0"/>
          </a:p>
        </p:txBody>
      </p:sp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717032"/>
            <a:ext cx="3089275" cy="2305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04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Расстановка кораблей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38412"/>
            <a:ext cx="2847619" cy="220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437112"/>
            <a:ext cx="3027680" cy="22282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95536" y="1484784"/>
            <a:ext cx="8208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У игроков и </a:t>
            </a:r>
            <a:r>
              <a:rPr lang="en-US" sz="3200" dirty="0" err="1" smtClean="0"/>
              <a:t>cpu</a:t>
            </a:r>
            <a:r>
              <a:rPr lang="ru-RU" sz="3200" dirty="0" smtClean="0"/>
              <a:t> механика расстановки одинаковая</a:t>
            </a:r>
            <a:r>
              <a:rPr lang="en-US" sz="3200" dirty="0" smtClean="0"/>
              <a:t>,</a:t>
            </a:r>
            <a:r>
              <a:rPr lang="ru-RU" sz="3200" dirty="0" smtClean="0"/>
              <a:t> состоит из выбора координаты и направления корабля</a:t>
            </a:r>
            <a:r>
              <a:rPr lang="en-US" sz="3200" dirty="0" smtClean="0"/>
              <a:t>,</a:t>
            </a:r>
            <a:r>
              <a:rPr lang="ru-RU" sz="3200" dirty="0" smtClean="0"/>
              <a:t> </a:t>
            </a:r>
            <a:endParaRPr lang="ru-RU" sz="3200" dirty="0"/>
          </a:p>
        </p:txBody>
      </p:sp>
      <p:pic>
        <p:nvPicPr>
          <p:cNvPr id="9" name="Рисунок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212976"/>
            <a:ext cx="2820035" cy="2082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491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Выстрел игрока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4450050"/>
            <a:ext cx="2905635" cy="209470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39552" y="1556792"/>
            <a:ext cx="82089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Игрок выбирает координату</a:t>
            </a:r>
            <a:r>
              <a:rPr lang="ru-RU" sz="3200" dirty="0"/>
              <a:t> </a:t>
            </a:r>
            <a:r>
              <a:rPr lang="ru-RU" sz="3200" dirty="0" smtClean="0"/>
              <a:t>и в зависимости от того куда он попал</a:t>
            </a:r>
            <a:r>
              <a:rPr lang="en-US" sz="3200" dirty="0" smtClean="0"/>
              <a:t>,</a:t>
            </a:r>
            <a:r>
              <a:rPr lang="ru-RU" sz="3200" dirty="0" smtClean="0"/>
              <a:t> поле сравнивает значения с полем противника и принимает соответственное поведение</a:t>
            </a:r>
            <a:endParaRPr lang="ru-RU" sz="3200" dirty="0"/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155" y="4439098"/>
            <a:ext cx="2973705" cy="2105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860" y="4386714"/>
            <a:ext cx="2850515" cy="2136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542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Выстрел </a:t>
            </a:r>
            <a:r>
              <a:rPr lang="en-US" dirty="0" err="1" smtClean="0"/>
              <a:t>cpu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отличие от выстрела игрока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err="1" smtClean="0"/>
              <a:t>cpu</a:t>
            </a:r>
            <a:r>
              <a:rPr lang="ru-RU" dirty="0" smtClean="0"/>
              <a:t> выбирает координату случайно</a:t>
            </a:r>
            <a:r>
              <a:rPr lang="en-US" dirty="0" smtClean="0"/>
              <a:t>,</a:t>
            </a:r>
            <a:r>
              <a:rPr lang="ru-RU" dirty="0" smtClean="0"/>
              <a:t> и с шансом 50</a:t>
            </a:r>
            <a:r>
              <a:rPr lang="en-US" dirty="0" smtClean="0"/>
              <a:t>%</a:t>
            </a:r>
            <a:r>
              <a:rPr lang="ru-RU" dirty="0" smtClean="0"/>
              <a:t> при попадании в корабль</a:t>
            </a:r>
            <a:r>
              <a:rPr lang="en-US" dirty="0" smtClean="0"/>
              <a:t>,</a:t>
            </a:r>
            <a:r>
              <a:rPr lang="ru-RU" dirty="0" smtClean="0"/>
              <a:t> подбить его полностью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912" y="3501008"/>
            <a:ext cx="3312368" cy="30243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78400" y="4474567"/>
            <a:ext cx="46085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Для этого используются ! знаки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7594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итейная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28</TotalTime>
  <Words>238</Words>
  <Application>Microsoft Office PowerPoint</Application>
  <PresentationFormat>Экран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Литейная</vt:lpstr>
      <vt:lpstr>Морской бой</vt:lpstr>
      <vt:lpstr>Интерфейс игры</vt:lpstr>
      <vt:lpstr>Обозначения:</vt:lpstr>
      <vt:lpstr>Сетевая игра</vt:lpstr>
      <vt:lpstr>Обмен данными</vt:lpstr>
      <vt:lpstr>Одиночная игра</vt:lpstr>
      <vt:lpstr>Расстановка кораблей</vt:lpstr>
      <vt:lpstr>Выстрел игрока</vt:lpstr>
      <vt:lpstr>Выстрел cpu</vt:lpstr>
      <vt:lpstr>Конец игры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Морской бой</dc:title>
  <dc:creator>Cloyd g</dc:creator>
  <cp:lastModifiedBy>Кристина</cp:lastModifiedBy>
  <cp:revision>4</cp:revision>
  <dcterms:created xsi:type="dcterms:W3CDTF">2020-06-15T06:58:15Z</dcterms:created>
  <dcterms:modified xsi:type="dcterms:W3CDTF">2020-06-15T07:36:40Z</dcterms:modified>
</cp:coreProperties>
</file>