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1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3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16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8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2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1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24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2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D4A4-7D4E-4746-8E5E-6E4D03939EAF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C5B6-9E9D-43C1-AF2A-17289BC8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9200" y="1295400"/>
            <a:ext cx="6477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Программная документация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Виды документации ПП: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Проектная - результаты всех этапов разработки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Технологическая – описывает процесс разработки (методы)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Эксплуатационная - адресованная конечным пользователям и эксплуатационникам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7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95400" y="-152400"/>
            <a:ext cx="7239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Проектная документация (</a:t>
            </a:r>
            <a:r>
              <a:rPr lang="ru-RU" b="1" dirty="0" smtClean="0"/>
              <a:t>рекомендуемых в ISO 9000-3)</a:t>
            </a:r>
            <a:r>
              <a:rPr lang="ru-RU" b="1" dirty="0" smtClean="0"/>
              <a:t>:</a:t>
            </a:r>
          </a:p>
          <a:p>
            <a:endParaRPr lang="ru-RU" dirty="0" smtClean="0"/>
          </a:p>
          <a:p>
            <a:r>
              <a:rPr lang="ru-RU" dirty="0" smtClean="0"/>
              <a:t>1.Marketing (</a:t>
            </a:r>
            <a:r>
              <a:rPr lang="ru-RU" dirty="0" err="1" smtClean="0"/>
              <a:t>or</a:t>
            </a:r>
            <a:r>
              <a:rPr lang="ru-RU" dirty="0" smtClean="0"/>
              <a:t> </a:t>
            </a:r>
            <a:r>
              <a:rPr lang="ru-RU" dirty="0" err="1" smtClean="0"/>
              <a:t>Customer</a:t>
            </a:r>
            <a:r>
              <a:rPr lang="ru-RU" dirty="0" smtClean="0"/>
              <a:t>) </a:t>
            </a:r>
            <a:r>
              <a:rPr lang="ru-RU" dirty="0" err="1" smtClean="0"/>
              <a:t>Requirements</a:t>
            </a:r>
            <a:r>
              <a:rPr lang="ru-RU" dirty="0" smtClean="0"/>
              <a:t> </a:t>
            </a:r>
          </a:p>
          <a:p>
            <a:r>
              <a:rPr lang="ru-RU" dirty="0" smtClean="0"/>
              <a:t>2.Software </a:t>
            </a:r>
            <a:r>
              <a:rPr lang="ru-RU" dirty="0" err="1" smtClean="0"/>
              <a:t>Requirements</a:t>
            </a:r>
            <a:r>
              <a:rPr lang="ru-RU" dirty="0" smtClean="0"/>
              <a:t> </a:t>
            </a:r>
            <a:r>
              <a:rPr lang="ru-RU" dirty="0" err="1" smtClean="0"/>
              <a:t>Specification</a:t>
            </a:r>
            <a:r>
              <a:rPr lang="ru-RU" dirty="0" smtClean="0"/>
              <a:t> </a:t>
            </a:r>
          </a:p>
          <a:p>
            <a:r>
              <a:rPr lang="ru-RU" dirty="0" smtClean="0"/>
              <a:t>3.Project </a:t>
            </a:r>
            <a:r>
              <a:rPr lang="ru-RU" dirty="0" err="1" smtClean="0"/>
              <a:t>Development</a:t>
            </a:r>
            <a:r>
              <a:rPr lang="ru-RU" dirty="0" smtClean="0"/>
              <a:t> </a:t>
            </a:r>
            <a:r>
              <a:rPr lang="ru-RU" dirty="0" err="1" smtClean="0"/>
              <a:t>Plan</a:t>
            </a:r>
            <a:r>
              <a:rPr lang="ru-RU" dirty="0" smtClean="0"/>
              <a:t> </a:t>
            </a:r>
          </a:p>
          <a:p>
            <a:r>
              <a:rPr lang="ru-RU" dirty="0" smtClean="0"/>
              <a:t>4.Software </a:t>
            </a:r>
            <a:r>
              <a:rPr lang="ru-RU" dirty="0" err="1" smtClean="0"/>
              <a:t>Design</a:t>
            </a:r>
            <a:r>
              <a:rPr lang="ru-RU" dirty="0" smtClean="0"/>
              <a:t> </a:t>
            </a:r>
            <a:r>
              <a:rPr lang="ru-RU" dirty="0" err="1" smtClean="0"/>
              <a:t>Document</a:t>
            </a:r>
            <a:r>
              <a:rPr lang="ru-RU" dirty="0" smtClean="0"/>
              <a:t>(s) </a:t>
            </a:r>
          </a:p>
          <a:p>
            <a:r>
              <a:rPr lang="ru-RU" dirty="0" smtClean="0"/>
              <a:t>5.System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Specification</a:t>
            </a:r>
            <a:r>
              <a:rPr lang="ru-RU" dirty="0" smtClean="0"/>
              <a:t> </a:t>
            </a:r>
          </a:p>
          <a:p>
            <a:r>
              <a:rPr lang="ru-RU" dirty="0" smtClean="0"/>
              <a:t>6.Alpha </a:t>
            </a:r>
            <a:r>
              <a:rPr lang="ru-RU" dirty="0" err="1" smtClean="0"/>
              <a:t>Evaluation</a:t>
            </a:r>
            <a:r>
              <a:rPr lang="ru-RU" dirty="0" smtClean="0"/>
              <a:t> </a:t>
            </a:r>
            <a:r>
              <a:rPr lang="ru-RU" dirty="0" err="1" smtClean="0"/>
              <a:t>Plan</a:t>
            </a:r>
            <a:r>
              <a:rPr lang="ru-RU" dirty="0" smtClean="0"/>
              <a:t> </a:t>
            </a:r>
          </a:p>
          <a:p>
            <a:r>
              <a:rPr lang="ru-RU" dirty="0" smtClean="0"/>
              <a:t>7.Beta </a:t>
            </a:r>
            <a:r>
              <a:rPr lang="ru-RU" dirty="0" err="1" smtClean="0"/>
              <a:t>Evaluation</a:t>
            </a:r>
            <a:r>
              <a:rPr lang="ru-RU" dirty="0" smtClean="0"/>
              <a:t> </a:t>
            </a:r>
            <a:r>
              <a:rPr lang="ru-RU" dirty="0" err="1" smtClean="0"/>
              <a:t>Plan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b="1" dirty="0" smtClean="0"/>
              <a:t>Технологическая: </a:t>
            </a:r>
          </a:p>
          <a:p>
            <a:r>
              <a:rPr lang="ru-RU" dirty="0" smtClean="0"/>
              <a:t> •технологические инструкции по всем этапам разработки, в частности, стандарт кодирования (</a:t>
            </a:r>
            <a:r>
              <a:rPr lang="ru-RU" dirty="0" err="1" smtClean="0"/>
              <a:t>Coding</a:t>
            </a:r>
            <a:r>
              <a:rPr lang="ru-RU" dirty="0" smtClean="0"/>
              <a:t> </a:t>
            </a:r>
            <a:r>
              <a:rPr lang="ru-RU" dirty="0" err="1" smtClean="0"/>
              <a:t>convention</a:t>
            </a:r>
            <a:r>
              <a:rPr lang="ru-RU" dirty="0" smtClean="0"/>
              <a:t>) </a:t>
            </a:r>
          </a:p>
          <a:p>
            <a:r>
              <a:rPr lang="ru-RU" dirty="0" smtClean="0"/>
              <a:t>•шаблоны программных документов </a:t>
            </a:r>
          </a:p>
          <a:p>
            <a:endParaRPr lang="ru-RU" dirty="0" smtClean="0"/>
          </a:p>
          <a:p>
            <a:r>
              <a:rPr lang="ru-RU" dirty="0" smtClean="0"/>
              <a:t>Кроме того, существует </a:t>
            </a:r>
            <a:r>
              <a:rPr lang="ru-RU" b="1" dirty="0" smtClean="0"/>
              <a:t>нормативная документация </a:t>
            </a:r>
            <a:r>
              <a:rPr lang="ru-RU" dirty="0" smtClean="0"/>
              <a:t>- в ней зафиксирована технология разработки ПП, принятая на данном предприятии.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6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9200" y="1295400"/>
            <a:ext cx="6477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Эксплуатационная документация </a:t>
            </a:r>
            <a:endParaRPr lang="ru-RU" dirty="0" smtClean="0"/>
          </a:p>
          <a:p>
            <a:r>
              <a:rPr lang="ru-RU" i="1" dirty="0" smtClean="0"/>
              <a:t>1.Руководство </a:t>
            </a:r>
            <a:r>
              <a:rPr lang="ru-RU" i="1" dirty="0"/>
              <a:t>пользователя (</a:t>
            </a:r>
            <a:r>
              <a:rPr lang="ru-RU" i="1" dirty="0" err="1"/>
              <a:t>User's</a:t>
            </a:r>
            <a:r>
              <a:rPr lang="ru-RU" i="1" dirty="0"/>
              <a:t> </a:t>
            </a:r>
            <a:r>
              <a:rPr lang="ru-RU" i="1" dirty="0" err="1"/>
              <a:t>manual</a:t>
            </a:r>
            <a:r>
              <a:rPr lang="ru-RU" i="1" dirty="0"/>
              <a:t>, UM)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Назначение</a:t>
            </a:r>
            <a:r>
              <a:rPr lang="ru-RU" dirty="0"/>
              <a:t>, принцип работы</a:t>
            </a:r>
            <a:br>
              <a:rPr lang="ru-RU" dirty="0"/>
            </a:br>
            <a:r>
              <a:rPr lang="ru-RU" dirty="0"/>
              <a:t>Интерфейс пользователя </a:t>
            </a:r>
            <a:br>
              <a:rPr lang="ru-RU" dirty="0"/>
            </a:br>
            <a:r>
              <a:rPr lang="ru-RU" dirty="0"/>
              <a:t>Учебник ("</a:t>
            </a:r>
            <a:r>
              <a:rPr lang="ru-RU" dirty="0" err="1"/>
              <a:t>Getting</a:t>
            </a:r>
            <a:r>
              <a:rPr lang="ru-RU" dirty="0"/>
              <a:t> </a:t>
            </a:r>
            <a:r>
              <a:rPr lang="ru-RU" dirty="0" err="1"/>
              <a:t>started</a:t>
            </a:r>
            <a:r>
              <a:rPr lang="ru-RU" dirty="0"/>
              <a:t>")</a:t>
            </a:r>
            <a:br>
              <a:rPr lang="ru-RU" dirty="0"/>
            </a:br>
            <a:r>
              <a:rPr lang="ru-RU" dirty="0"/>
              <a:t>Возможные трудности ("</a:t>
            </a:r>
            <a:r>
              <a:rPr lang="ru-RU" dirty="0" err="1"/>
              <a:t>Troubleshooting</a:t>
            </a:r>
            <a:r>
              <a:rPr lang="ru-RU" dirty="0"/>
              <a:t>")</a:t>
            </a:r>
            <a:br>
              <a:rPr lang="ru-RU" dirty="0"/>
            </a:br>
            <a:r>
              <a:rPr lang="ru-RU" dirty="0"/>
              <a:t>Глоссарий, индекс имен и т.д. </a:t>
            </a:r>
          </a:p>
          <a:p>
            <a:endParaRPr lang="ru-RU" i="1" dirty="0" smtClean="0"/>
          </a:p>
          <a:p>
            <a:r>
              <a:rPr lang="ru-RU" i="1" dirty="0" smtClean="0"/>
              <a:t>2. Справочное </a:t>
            </a:r>
            <a:r>
              <a:rPr lang="ru-RU" i="1" dirty="0"/>
              <a:t>руководство (</a:t>
            </a:r>
            <a:r>
              <a:rPr lang="ru-RU" i="1" dirty="0" err="1" smtClean="0"/>
              <a:t>Reference</a:t>
            </a:r>
            <a:r>
              <a:rPr lang="ru-RU" i="1" dirty="0" smtClean="0"/>
              <a:t> </a:t>
            </a:r>
            <a:r>
              <a:rPr lang="ru-RU" i="1" dirty="0" err="1" smtClean="0"/>
              <a:t>мanual</a:t>
            </a:r>
            <a:r>
              <a:rPr lang="ru-RU" i="1" dirty="0"/>
              <a:t>)</a:t>
            </a:r>
            <a:r>
              <a:rPr lang="ru-RU" dirty="0"/>
              <a:t> </a:t>
            </a:r>
            <a:r>
              <a:rPr lang="ru-RU" i="1" dirty="0"/>
              <a:t> </a:t>
            </a:r>
            <a:endParaRPr lang="ru-RU" i="1" dirty="0" smtClean="0"/>
          </a:p>
          <a:p>
            <a:r>
              <a:rPr lang="ru-RU" dirty="0" smtClean="0"/>
              <a:t>Перечень </a:t>
            </a:r>
            <a:r>
              <a:rPr lang="ru-RU" dirty="0"/>
              <a:t>команд интерфейса (обычно в алфавитном порядке) </a:t>
            </a:r>
          </a:p>
          <a:p>
            <a:endParaRPr lang="ru-RU" i="1" dirty="0" smtClean="0"/>
          </a:p>
          <a:p>
            <a:endParaRPr lang="ru-RU" i="1" dirty="0"/>
          </a:p>
          <a:p>
            <a:r>
              <a:rPr lang="ru-RU" i="1" dirty="0" smtClean="0"/>
              <a:t>3 . </a:t>
            </a:r>
            <a:r>
              <a:rPr lang="ru-RU" i="1" smtClean="0"/>
              <a:t>Руководство </a:t>
            </a:r>
            <a:r>
              <a:rPr lang="ru-RU" i="1" dirty="0"/>
              <a:t>программиста (</a:t>
            </a:r>
            <a:r>
              <a:rPr lang="ru-RU" i="1" dirty="0" err="1"/>
              <a:t>Programmer's</a:t>
            </a:r>
            <a:r>
              <a:rPr lang="ru-RU" i="1" dirty="0"/>
              <a:t> </a:t>
            </a:r>
            <a:r>
              <a:rPr lang="ru-RU" i="1" dirty="0" err="1"/>
              <a:t>manual</a:t>
            </a:r>
            <a:r>
              <a:rPr lang="ru-RU" i="1" dirty="0"/>
              <a:t>)</a:t>
            </a:r>
            <a:r>
              <a:rPr lang="ru-RU" dirty="0"/>
              <a:t> </a:t>
            </a:r>
            <a:r>
              <a:rPr lang="ru-RU" dirty="0" smtClean="0"/>
              <a:t>Инструкция </a:t>
            </a:r>
            <a:r>
              <a:rPr lang="ru-RU" dirty="0"/>
              <a:t>по установке, настройке, эксплуатации</a:t>
            </a:r>
            <a:br>
              <a:rPr lang="ru-RU" dirty="0"/>
            </a:br>
            <a:r>
              <a:rPr lang="ru-RU" dirty="0" smtClean="0"/>
              <a:t>Возможные </a:t>
            </a:r>
            <a:r>
              <a:rPr lang="ru-RU" dirty="0"/>
              <a:t>трудности ("</a:t>
            </a:r>
            <a:r>
              <a:rPr lang="ru-RU" dirty="0" err="1"/>
              <a:t>Troubleshooting</a:t>
            </a:r>
            <a:r>
              <a:rPr lang="ru-RU" dirty="0"/>
              <a:t>")</a:t>
            </a:r>
          </a:p>
          <a:p>
            <a:pPr algn="ctr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642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117</Words>
  <Application>Microsoft Office PowerPoint</Application>
  <PresentationFormat>Экран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2018-02-21T08:58:23Z</dcterms:created>
  <dcterms:modified xsi:type="dcterms:W3CDTF">2018-02-21T09:07:43Z</dcterms:modified>
</cp:coreProperties>
</file>