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mtClean="0"/>
              <a:t>Funkcije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sr-Latn-RS" dirty="0"/>
              <a:t>Ne postoji garancija da će svaki put svojstva biti u istom redosledu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varijable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Jednostavno se definišu u JavaScriptu</a:t>
            </a:r>
          </a:p>
          <a:p>
            <a:pPr lvl="1"/>
            <a:r>
              <a:rPr lang="sr-Latn-RS" dirty="0" smtClean="0"/>
              <a:t>Često i slučajno!</a:t>
            </a:r>
          </a:p>
          <a:p>
            <a:r>
              <a:rPr lang="sr-Latn-RS" dirty="0" smtClean="0"/>
              <a:t>Vidljive su u celoj aplikaciji</a:t>
            </a:r>
          </a:p>
          <a:p>
            <a:pPr lvl="1"/>
            <a:r>
              <a:rPr lang="sr-Latn-RS" dirty="0" smtClean="0"/>
              <a:t>Pogodne kada je potrebno da se objektu pristupa iz više raznorodnih delova koda</a:t>
            </a:r>
          </a:p>
          <a:p>
            <a:pPr lvl="1"/>
            <a:r>
              <a:rPr lang="sr-Latn-RS" dirty="0" smtClean="0"/>
              <a:t>Mogu da imaju katastrofalne posledice po aplikaciju i treba ih izbegavati kad god je to moguće</a:t>
            </a:r>
          </a:p>
        </p:txBody>
      </p:sp>
    </p:spTree>
    <p:extLst>
      <p:ext uri="{BB962C8B-B14F-4D97-AF65-F5344CB8AC3E}">
        <p14:creationId xmlns:p14="http://schemas.microsoft.com/office/powerpoint/2010/main" val="23347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šta osim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sr-Latn-RS" dirty="0">
                <a:cs typeface="Courier New" panose="02070309020205020404" pitchFamily="49" charset="0"/>
              </a:rPr>
              <a:t>Ukoliko pokušamo da pristupimo vrednosti za koju nije definisan atribut, 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atributu undefined,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nema ugrađen mehanizam zadavanja klasa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 (</a:t>
            </a:r>
            <a:r>
              <a:rPr lang="en-GB" dirty="0" smtClean="0"/>
              <a:t>prototype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Svi objekti koji su kreirani kao objektni literali imaju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objekat koji je definisan u JavaScriptu</a:t>
            </a:r>
          </a:p>
          <a:p>
            <a:r>
              <a:rPr lang="sr-Latn-RS" dirty="0" smtClean="0"/>
              <a:t>Prilikom kreiranja novog objekta moguće je zadati njegov prototip</a:t>
            </a:r>
          </a:p>
          <a:p>
            <a:pPr lvl="1"/>
            <a:r>
              <a:rPr lang="sr-Latn-RS" dirty="0" smtClean="0"/>
              <a:t>Object.create(prototipKreiranogObjekta);</a:t>
            </a:r>
            <a:endParaRPr lang="sr-Latn-RS" dirty="0"/>
          </a:p>
          <a:p>
            <a:pPr lvl="1"/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561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JavaScript Funkcije</vt:lpstr>
      <vt:lpstr>Tipovi</vt:lpstr>
      <vt:lpstr>Objekti</vt:lpstr>
      <vt:lpstr>Objektni literali</vt:lpstr>
      <vt:lpstr>Pristup vrednostima svojstava</vt:lpstr>
      <vt:lpstr>Pristup vrednostima svojstava</vt:lpstr>
      <vt:lpstr>Izmena vrednosti svojstava</vt:lpstr>
      <vt:lpstr>Reference</vt:lpstr>
      <vt:lpstr>Prototip</vt:lpstr>
      <vt:lpstr>Prototip</vt:lpstr>
      <vt:lpstr>Prototip</vt:lpstr>
      <vt:lpstr>Enumeracija svojstava objekta</vt:lpstr>
      <vt:lpstr>Brisanje svojstva</vt:lpstr>
      <vt:lpstr>Globalne varijable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38</cp:revision>
  <dcterms:created xsi:type="dcterms:W3CDTF">2006-08-16T00:00:00Z</dcterms:created>
  <dcterms:modified xsi:type="dcterms:W3CDTF">2016-02-03T22:15:27Z</dcterms:modified>
</cp:coreProperties>
</file>