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318" r:id="rId34"/>
    <p:sldId id="316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318"/>
            <p14:sldId id="31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0984E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7.jp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www.youtube.com/c/CodeItUpwithIvo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09324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005" y="1661359"/>
            <a:ext cx="8728355" cy="460264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Client-side rendering</a:t>
            </a:r>
            <a:r>
              <a:rPr lang="en-US" b="1" dirty="0"/>
              <a:t> </a:t>
            </a:r>
            <a:r>
              <a:rPr lang="en-US" dirty="0"/>
              <a:t>is used in most modern applications</a:t>
            </a:r>
          </a:p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Templates</a:t>
            </a:r>
            <a:r>
              <a:rPr lang="en-US" dirty="0"/>
              <a:t> speed up and simplify the development process</a:t>
            </a:r>
          </a:p>
          <a:p>
            <a:pPr lvl="0"/>
            <a:r>
              <a:rPr lang="en-US" dirty="0"/>
              <a:t>For easier and more efficient rendering use </a:t>
            </a:r>
            <a:r>
              <a:rPr lang="en-US" b="1" dirty="0">
                <a:solidFill>
                  <a:srgbClr val="F2A40D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1642</Words>
  <Application>Microsoft Office PowerPoint</Application>
  <PresentationFormat>Широк екран</PresentationFormat>
  <Paragraphs>274</Paragraphs>
  <Slides>36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48</cp:revision>
  <dcterms:created xsi:type="dcterms:W3CDTF">2018-05-23T13:08:44Z</dcterms:created>
  <dcterms:modified xsi:type="dcterms:W3CDTF">2022-02-18T09:22:19Z</dcterms:modified>
  <cp:category>JS; JavaScript; front-end; AJAX; REST; ES6; Web development; computer programming; programming</cp:category>
</cp:coreProperties>
</file>