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8" r:id="rId8"/>
    <p:sldId id="267" r:id="rId9"/>
    <p:sldId id="266" r:id="rId10"/>
    <p:sldId id="264" r:id="rId11"/>
    <p:sldId id="263" r:id="rId12"/>
    <p:sldId id="259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18F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A7D0-00CF-4F2D-BF01-FADB6B0B0FC9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9B65-A4F0-431F-AC45-647A7CD51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Игра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платформер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8000" b="1" dirty="0" smtClean="0">
                <a:solidFill>
                  <a:schemeClr val="bg1">
                    <a:lumMod val="95000"/>
                  </a:schemeClr>
                </a:solidFill>
              </a:rPr>
              <a:t>while True</a:t>
            </a:r>
            <a:endParaRPr lang="ru-RU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Выполнил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/>
                </a:solidFill>
              </a:rPr>
              <a:t>Шибаев Василий Андреевич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28860" y="2643182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while True</a:t>
            </a:r>
            <a:r>
              <a:rPr lang="en-US" sz="7200" dirty="0" smtClean="0"/>
              <a:t> </a:t>
            </a:r>
            <a:endParaRPr lang="ru-RU" sz="7200" dirty="0"/>
          </a:p>
        </p:txBody>
      </p:sp>
      <p:pic>
        <p:nvPicPr>
          <p:cNvPr id="13" name="Picture 3" descr="C:\Users\vasil\Desktop\Mechanics 2.3\images\Player\he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571480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ru-RU" dirty="0" smtClean="0"/>
              <a:t>Интересные моменты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7715304" cy="4357718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Однажды я перешел на второй уровень и встретил там себя.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Двойной прыжок, я сначала сделал на отпуск клавиши. Кстати получилось неплохо </a:t>
            </a:r>
            <a:r>
              <a:rPr lang="en-US" dirty="0" smtClean="0">
                <a:solidFill>
                  <a:schemeClr val="tx1"/>
                </a:solidFill>
              </a:rPr>
              <a:t>:)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vasil\Desktop\Mechanics 2.6\images\Player\hero_righ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071810"/>
            <a:ext cx="642942" cy="642942"/>
          </a:xfrm>
          <a:prstGeom prst="rect">
            <a:avLst/>
          </a:prstGeom>
          <a:noFill/>
        </p:spPr>
      </p:pic>
      <p:pic>
        <p:nvPicPr>
          <p:cNvPr id="2052" name="Picture 4" descr="C:\Users\vasil\Desktop\Mechanics 2.6\images\Player\hero_lef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071810"/>
            <a:ext cx="642942" cy="64294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00430" y="2571744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Возможности доработки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7715304" cy="4357718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Можно доработать движение игрока, улучшить анимацию, добавить предметы и конечно новые уровни.</a:t>
            </a: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7715304" cy="435771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Я освоил библиотеку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 создал прикольную игру!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1" name="Picture 3" descr="C:\Users\vasil\Desktop\Mechanics 2.6\images\Player\he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357562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Играйте на здоровье!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C:\Users\vasil\Desktop\Mechanics 2.6\images\Player\hero_u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357562"/>
            <a:ext cx="666752" cy="666752"/>
          </a:xfrm>
          <a:prstGeom prst="rect">
            <a:avLst/>
          </a:prstGeom>
          <a:noFill/>
        </p:spPr>
      </p:pic>
      <p:pic>
        <p:nvPicPr>
          <p:cNvPr id="3077" name="Picture 5" descr="C:\Users\vasil\Desktop\Mechanics 2.6\images\Enemys\enemy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28628" cy="428628"/>
          </a:xfrm>
          <a:prstGeom prst="rect">
            <a:avLst/>
          </a:prstGeom>
          <a:noFill/>
        </p:spPr>
      </p:pic>
      <p:pic>
        <p:nvPicPr>
          <p:cNvPr id="14" name="Picture 5" descr="C:\Users\vasil\Desktop\Mechanics 2.6\images\Enemys\enemy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071810"/>
            <a:ext cx="428626" cy="42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Идея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143932" cy="4357718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Создать свою игру – </a:t>
            </a:r>
            <a:r>
              <a:rPr lang="ru-RU" dirty="0" err="1" smtClean="0">
                <a:solidFill>
                  <a:schemeClr val="tx1"/>
                </a:solidFill>
              </a:rPr>
              <a:t>платформер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Изучить библиотеку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C:\Users\vasil\Desktop\Mechanics 2.6\images\Player\hero_lef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595290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57166"/>
            <a:ext cx="6643734" cy="118427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Российский и зарубежный опыт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C:\Users\vasil\Desktop\SI_3DSVC_SuperMarioBros_image1600w.jpg"/>
          <p:cNvPicPr>
            <a:picLocks noChangeAspect="1" noChangeArrowheads="1"/>
          </p:cNvPicPr>
          <p:nvPr/>
        </p:nvPicPr>
        <p:blipFill>
          <a:blip r:embed="rId2" cstate="print"/>
          <a:srcRect l="8621" r="8621"/>
          <a:stretch>
            <a:fillRect/>
          </a:stretch>
        </p:blipFill>
        <p:spPr bwMode="auto">
          <a:xfrm>
            <a:off x="1071538" y="1714488"/>
            <a:ext cx="3429024" cy="2071702"/>
          </a:xfrm>
          <a:prstGeom prst="rect">
            <a:avLst/>
          </a:prstGeom>
          <a:noFill/>
        </p:spPr>
      </p:pic>
      <p:pic>
        <p:nvPicPr>
          <p:cNvPr id="2052" name="Picture 4" descr="C:\Users\vasil\Desktop\Sonic_the_Hedgehog_(16_bit)_tit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04"/>
            <a:ext cx="2959574" cy="2071701"/>
          </a:xfrm>
          <a:prstGeom prst="rect">
            <a:avLst/>
          </a:prstGeom>
          <a:noFill/>
        </p:spPr>
      </p:pic>
      <p:pic>
        <p:nvPicPr>
          <p:cNvPr id="2053" name="Picture 5" descr="C:\Users\vasil\Desktop\8301a19db5937aa6a4b1415dcc5da98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4071942"/>
            <a:ext cx="3357586" cy="1944134"/>
          </a:xfrm>
          <a:prstGeom prst="rect">
            <a:avLst/>
          </a:prstGeom>
          <a:noFill/>
        </p:spPr>
      </p:pic>
      <p:pic>
        <p:nvPicPr>
          <p:cNvPr id="1027" name="Picture 3" descr="C:\Users\vasil\Desktop\LAN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1571612"/>
            <a:ext cx="3178805" cy="2288263"/>
          </a:xfrm>
          <a:prstGeom prst="rect">
            <a:avLst/>
          </a:prstGeom>
          <a:noFill/>
        </p:spPr>
      </p:pic>
      <p:pic>
        <p:nvPicPr>
          <p:cNvPr id="17" name="Picture 2" descr="C:\Users\vasil\Desktop\Mechanics 2.6\images\Player\hero_di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72462" y="571480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72400" cy="1285884"/>
          </a:xfrm>
        </p:spPr>
        <p:txBody>
          <a:bodyPr/>
          <a:lstStyle/>
          <a:p>
            <a:r>
              <a:rPr lang="ru-RU" dirty="0" smtClean="0"/>
              <a:t>План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7715304" cy="3143272"/>
          </a:xfrm>
        </p:spPr>
        <p:txBody>
          <a:bodyPr>
            <a:normAutofit fontScale="77500" lnSpcReduction="20000"/>
          </a:bodyPr>
          <a:lstStyle/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Веселая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     Управление очевидное</a:t>
            </a:r>
          </a:p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          Строгий дизайн и анимация</a:t>
            </a:r>
          </a:p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               Главный герой обаятельный</a:t>
            </a:r>
          </a:p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                    Враги страшные</a:t>
            </a:r>
          </a:p>
          <a:p>
            <a:pPr marL="514350" indent="-514350" algn="l"/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ru-RU" dirty="0" smtClean="0">
                <a:solidFill>
                  <a:schemeClr val="tx1"/>
                </a:solidFill>
              </a:rPr>
              <a:t>Цель: пройти все уровни, заработать максимум очков</a:t>
            </a:r>
          </a:p>
          <a:p>
            <a:pPr marL="514350" indent="-514350" algn="l"/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vasil\Desktop\Mechanics 2.6\images\Player\hero_u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571480"/>
            <a:ext cx="690566" cy="690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001056" cy="3429024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библиотеки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PIL</a:t>
            </a:r>
            <a:endParaRPr lang="ru-RU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Несколько </a:t>
            </a:r>
            <a:r>
              <a:rPr lang="ru-RU" dirty="0" smtClean="0">
                <a:solidFill>
                  <a:schemeClr val="tx1"/>
                </a:solidFill>
              </a:rPr>
              <a:t>уровней</a:t>
            </a: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Камера следит за героем </a:t>
            </a:r>
            <a:endParaRPr lang="ru-RU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Герой взаимодействует со всеми объектами</a:t>
            </a: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Анимация</a:t>
            </a:r>
            <a:endParaRPr lang="ru-RU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Двойной прыжок, как в </a:t>
            </a:r>
            <a:r>
              <a:rPr lang="en-US" dirty="0" err="1" smtClean="0">
                <a:solidFill>
                  <a:schemeClr val="tx1"/>
                </a:solidFill>
              </a:rPr>
              <a:t>Soni</a:t>
            </a:r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Meat Boy </a:t>
            </a:r>
            <a:endParaRPr lang="ru-RU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</a:rPr>
              <a:t>Музыка, звуки событий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</a:rPr>
              <a:t>Сюрпризы (с)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C:\Users\vasil\Desktop\Mechanics 2.3\images\Enemys\enem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072206"/>
            <a:ext cx="571504" cy="571504"/>
          </a:xfrm>
          <a:prstGeom prst="rect">
            <a:avLst/>
          </a:prstGeom>
          <a:noFill/>
        </p:spPr>
      </p:pic>
      <p:pic>
        <p:nvPicPr>
          <p:cNvPr id="3075" name="Picture 3" descr="C:\Users\vasil\Desktop\Mechanics 2.3\images\Player\he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000768"/>
            <a:ext cx="642942" cy="642942"/>
          </a:xfrm>
          <a:prstGeom prst="rect">
            <a:avLst/>
          </a:prstGeom>
          <a:noFill/>
        </p:spPr>
      </p:pic>
      <p:pic>
        <p:nvPicPr>
          <p:cNvPr id="3077" name="Picture 5" descr="C:\Users\vasil\Desktop\Mechanics 2.3\images\Blocks\lava\lava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5715016"/>
            <a:ext cx="714380" cy="381000"/>
          </a:xfrm>
          <a:prstGeom prst="rect">
            <a:avLst/>
          </a:prstGeom>
          <a:noFill/>
        </p:spPr>
      </p:pic>
      <p:pic>
        <p:nvPicPr>
          <p:cNvPr id="3078" name="Picture 6" descr="C:\Users\vasil\Desktop\Mechanics 2.3\images\Blocks\exit\exit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786454"/>
            <a:ext cx="381000" cy="381000"/>
          </a:xfrm>
          <a:prstGeom prst="rect">
            <a:avLst/>
          </a:prstGeom>
          <a:noFill/>
        </p:spPr>
      </p:pic>
      <p:pic>
        <p:nvPicPr>
          <p:cNvPr id="15" name="Picture 6" descr="C:\Users\vasil\Desktop\Mechanics 2.3\images\Blocks\exit\exit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6072206"/>
            <a:ext cx="381000" cy="381000"/>
          </a:xfrm>
          <a:prstGeom prst="rect">
            <a:avLst/>
          </a:prstGeom>
          <a:noFill/>
        </p:spPr>
      </p:pic>
      <p:pic>
        <p:nvPicPr>
          <p:cNvPr id="6146" name="Picture 2" descr="C:\Users\vasil\Desktop\Mechanics 2.6\images\Player\hero_di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5715016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785926"/>
            <a:ext cx="7500991" cy="42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51315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ru-RU" dirty="0" smtClean="0"/>
              <a:t>Уровень больше окна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vasil\Desktop\2 уровен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620054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Блок-схема: ручной ввод 23"/>
          <p:cNvSpPr/>
          <p:nvPr/>
        </p:nvSpPr>
        <p:spPr>
          <a:xfrm rot="10800000">
            <a:off x="0" y="0"/>
            <a:ext cx="9144000" cy="5000636"/>
          </a:xfrm>
          <a:prstGeom prst="flowChartManualInpu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858180" cy="1470025"/>
          </a:xfrm>
        </p:spPr>
        <p:txBody>
          <a:bodyPr/>
          <a:lstStyle/>
          <a:p>
            <a:r>
              <a:rPr lang="ru-RU" dirty="0" smtClean="0"/>
              <a:t>Уровень в текстовом редакторе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172979">
            <a:off x="134208" y="5730927"/>
            <a:ext cx="1018586" cy="970753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9044708">
            <a:off x="1080854" y="5598909"/>
            <a:ext cx="1114565" cy="1015949"/>
          </a:xfrm>
          <a:prstGeom prst="triangle">
            <a:avLst>
              <a:gd name="adj" fmla="val 50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5572140"/>
            <a:ext cx="1357322" cy="12858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643834" y="5572140"/>
            <a:ext cx="1500166" cy="1285860"/>
          </a:xfrm>
          <a:prstGeom prst="hexagon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000541">
            <a:off x="4040956" y="5394310"/>
            <a:ext cx="1857388" cy="1000132"/>
          </a:xfrm>
          <a:prstGeom prst="rect">
            <a:avLst/>
          </a:prstGeom>
          <a:solidFill>
            <a:srgbClr val="F1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000760" y="5357826"/>
            <a:ext cx="1500198" cy="15001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vasil\Desktop\уровень 2 ко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5214974" cy="3916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159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Игра - платформер while True</vt:lpstr>
      <vt:lpstr>Идея проекта</vt:lpstr>
      <vt:lpstr>Российский и зарубежный опыт</vt:lpstr>
      <vt:lpstr>План игры</vt:lpstr>
      <vt:lpstr>Описание реализации</vt:lpstr>
      <vt:lpstr>Геймплей</vt:lpstr>
      <vt:lpstr>Текстуры</vt:lpstr>
      <vt:lpstr>Уровень больше окна</vt:lpstr>
      <vt:lpstr>Уровень в текстовом редакторе:</vt:lpstr>
      <vt:lpstr>Интересные моменты</vt:lpstr>
      <vt:lpstr>Возможности доработки</vt:lpstr>
      <vt:lpstr>Заключение</vt:lpstr>
      <vt:lpstr>Играйте на здоровье!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vasil.ash@mail.ru</dc:creator>
  <cp:lastModifiedBy>vasil.ash@mail.ru</cp:lastModifiedBy>
  <cp:revision>52</cp:revision>
  <dcterms:created xsi:type="dcterms:W3CDTF">2019-03-12T05:29:03Z</dcterms:created>
  <dcterms:modified xsi:type="dcterms:W3CDTF">2019-03-15T04:05:03Z</dcterms:modified>
</cp:coreProperties>
</file>