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5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62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49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46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226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73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2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26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0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6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6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1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8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0455-1920-4514-806A-E902BAF0A71B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851CE-D638-464A-A28D-7C29B6704D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4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506"/>
          </a:xfrm>
        </p:spPr>
        <p:txBody>
          <a:bodyPr>
            <a:normAutofit/>
          </a:bodyPr>
          <a:lstStyle/>
          <a:p>
            <a:r>
              <a:rPr lang="en-US" dirty="0" smtClean="0"/>
              <a:t>GA is a Search/Optimization Algorithm.</a:t>
            </a:r>
          </a:p>
          <a:p>
            <a:r>
              <a:rPr lang="en-US" dirty="0" smtClean="0"/>
              <a:t>GA is an adaptive method that evolves linear structures(chromosomes) by using genetic operators such as mutation, crossover.</a:t>
            </a:r>
          </a:p>
          <a:p>
            <a:r>
              <a:rPr lang="en-US" dirty="0" smtClean="0"/>
              <a:t>Genetic programming is a variant of GA</a:t>
            </a:r>
          </a:p>
          <a:p>
            <a:r>
              <a:rPr lang="en-US" dirty="0" smtClean="0"/>
              <a:t>The search is carried on hierarchical structures</a:t>
            </a:r>
          </a:p>
          <a:p>
            <a:r>
              <a:rPr lang="en-US" dirty="0" smtClean="0"/>
              <a:t>The search carried out by GA is inspired by natural evolution</a:t>
            </a:r>
          </a:p>
          <a:p>
            <a:r>
              <a:rPr lang="en-US" dirty="0" smtClean="0"/>
              <a:t>GAs are a subclass of Evolutionary Computing</a:t>
            </a:r>
          </a:p>
          <a:p>
            <a:r>
              <a:rPr lang="en-US" dirty="0" smtClean="0"/>
              <a:t>GAs are based on Darwin theory of Evolution</a:t>
            </a:r>
          </a:p>
          <a:p>
            <a:r>
              <a:rPr lang="en-US" dirty="0" smtClean="0"/>
              <a:t>2 components as  Survival of the fittest and Variation</a:t>
            </a:r>
          </a:p>
          <a:p>
            <a:r>
              <a:rPr lang="en-US" dirty="0" smtClean="0"/>
              <a:t>Every point in the search space is a possible solution thus it’s a fitness value.</a:t>
            </a:r>
          </a:p>
          <a:p>
            <a:r>
              <a:rPr lang="en-US" dirty="0" smtClean="0"/>
              <a:t>This value is a measure of how close an individual is to the solution.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836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it works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5023103"/>
          </a:xfrm>
        </p:spPr>
        <p:txBody>
          <a:bodyPr/>
          <a:lstStyle/>
          <a:p>
            <a:r>
              <a:rPr lang="en-US" dirty="0" smtClean="0"/>
              <a:t>Start with an </a:t>
            </a:r>
            <a:r>
              <a:rPr lang="en-US" b="1" dirty="0" smtClean="0"/>
              <a:t>Initial </a:t>
            </a:r>
            <a:r>
              <a:rPr lang="en-US" dirty="0" smtClean="0"/>
              <a:t>,set of n randomly chosen points from the search space</a:t>
            </a:r>
          </a:p>
          <a:p>
            <a:r>
              <a:rPr lang="en-US" dirty="0" smtClean="0"/>
              <a:t>Repeat producing a next generation of individuals by reproduction until the solution is found.</a:t>
            </a:r>
          </a:p>
          <a:p>
            <a:r>
              <a:rPr lang="en-US" dirty="0" smtClean="0"/>
              <a:t>Individuals with higher fitness value have more chance to reproduce.</a:t>
            </a:r>
          </a:p>
          <a:p>
            <a:r>
              <a:rPr lang="en-US" dirty="0" smtClean="0"/>
              <a:t>If you like pseudocode here: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7" y="3553206"/>
            <a:ext cx="7762577" cy="24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033"/>
            <a:ext cx="8596668" cy="5785330"/>
          </a:xfrm>
        </p:spPr>
        <p:txBody>
          <a:bodyPr/>
          <a:lstStyle/>
          <a:p>
            <a:r>
              <a:rPr lang="en-US" dirty="0" smtClean="0"/>
              <a:t>Mutation prevents the algorithm to be trapped in Local Minimum.</a:t>
            </a:r>
          </a:p>
          <a:p>
            <a:r>
              <a:rPr lang="en-US" dirty="0" smtClean="0"/>
              <a:t>As an example, mutation can be done by flipping of one of the bits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52" y="1420979"/>
            <a:ext cx="7943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3137"/>
            <a:ext cx="8596668" cy="5608225"/>
          </a:xfrm>
        </p:spPr>
        <p:txBody>
          <a:bodyPr/>
          <a:lstStyle/>
          <a:p>
            <a:r>
              <a:rPr lang="en-US" dirty="0" smtClean="0"/>
              <a:t>The Genetic approach aims to achieve the solution by combining blocks that appear throughout the search.</a:t>
            </a:r>
          </a:p>
          <a:p>
            <a:r>
              <a:rPr lang="en-US" dirty="0" smtClean="0"/>
              <a:t>Being selected would mean having a high fitness.</a:t>
            </a:r>
          </a:p>
          <a:p>
            <a:r>
              <a:rPr lang="en-US" dirty="0" smtClean="0"/>
              <a:t>High fitness would mean contributing to the global minimum(your target)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9" y="2517107"/>
            <a:ext cx="8904121" cy="20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1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0041"/>
            <a:ext cx="8596668" cy="5721322"/>
          </a:xfrm>
        </p:spPr>
        <p:txBody>
          <a:bodyPr/>
          <a:lstStyle/>
          <a:p>
            <a:r>
              <a:rPr lang="en-US" dirty="0" smtClean="0"/>
              <a:t>You have 5 phases (Simpler Guide to GA)</a:t>
            </a:r>
          </a:p>
          <a:p>
            <a:r>
              <a:rPr lang="en-US" b="1" dirty="0"/>
              <a:t>Initial </a:t>
            </a:r>
            <a:r>
              <a:rPr lang="en-US" b="1" dirty="0" smtClean="0"/>
              <a:t>population </a:t>
            </a:r>
            <a:r>
              <a:rPr lang="en-US" dirty="0" smtClean="0"/>
              <a:t>You start with random n points</a:t>
            </a:r>
            <a:endParaRPr lang="en-US" b="1" dirty="0"/>
          </a:p>
          <a:p>
            <a:r>
              <a:rPr lang="en-US" b="1" dirty="0"/>
              <a:t>Fitness function  </a:t>
            </a:r>
            <a:r>
              <a:rPr lang="en-US" dirty="0"/>
              <a:t>how fit an individual is </a:t>
            </a:r>
            <a:r>
              <a:rPr lang="en-US" dirty="0" smtClean="0"/>
              <a:t>and the </a:t>
            </a:r>
            <a:r>
              <a:rPr lang="en-US" dirty="0"/>
              <a:t>ability of an individual to compete with other </a:t>
            </a:r>
            <a:r>
              <a:rPr lang="en-US" dirty="0" smtClean="0"/>
              <a:t>individuals. You give </a:t>
            </a:r>
            <a:r>
              <a:rPr lang="en-US" b="1" dirty="0" smtClean="0"/>
              <a:t>Fitness Score.</a:t>
            </a:r>
          </a:p>
          <a:p>
            <a:r>
              <a:rPr lang="en-US" b="1" dirty="0" smtClean="0"/>
              <a:t>Selection  </a:t>
            </a:r>
            <a:r>
              <a:rPr lang="en-US" dirty="0" smtClean="0"/>
              <a:t>Select fittest individuals</a:t>
            </a:r>
            <a:endParaRPr lang="en-US" b="1" dirty="0"/>
          </a:p>
          <a:p>
            <a:r>
              <a:rPr lang="en-US" b="1" dirty="0"/>
              <a:t>Crossover </a:t>
            </a:r>
            <a:r>
              <a:rPr lang="en-US" dirty="0" smtClean="0"/>
              <a:t>From pair </a:t>
            </a:r>
            <a:r>
              <a:rPr lang="en-US" dirty="0"/>
              <a:t>of parents to be </a:t>
            </a:r>
            <a:r>
              <a:rPr lang="en-US" dirty="0" smtClean="0"/>
              <a:t>paired(mated), </a:t>
            </a:r>
            <a:r>
              <a:rPr lang="en-US" dirty="0"/>
              <a:t>a </a:t>
            </a:r>
            <a:r>
              <a:rPr lang="en-US" dirty="0" smtClean="0"/>
              <a:t>random crossover </a:t>
            </a:r>
            <a:r>
              <a:rPr lang="en-US" dirty="0"/>
              <a:t>point </a:t>
            </a:r>
            <a:r>
              <a:rPr lang="en-US" dirty="0" smtClean="0"/>
              <a:t>is chosen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Mutation  </a:t>
            </a:r>
            <a:r>
              <a:rPr lang="en-US" dirty="0"/>
              <a:t>some of the bits in the bit string can be flipped.</a:t>
            </a:r>
            <a:endParaRPr lang="en-US" dirty="0" smtClean="0"/>
          </a:p>
          <a:p>
            <a:endParaRPr lang="en-US" b="1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07" y="2654237"/>
            <a:ext cx="2099881" cy="1598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33" y="4828033"/>
            <a:ext cx="2041991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1481"/>
            <a:ext cx="8596668" cy="56298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search algorithm hence you can use it in Transport!   Check </a:t>
            </a:r>
            <a:r>
              <a:rPr lang="en-US" b="1" dirty="0" smtClean="0"/>
              <a:t>Traveling Salesman Problem</a:t>
            </a:r>
          </a:p>
          <a:p>
            <a:r>
              <a:rPr lang="en-US" b="1" dirty="0" smtClean="0"/>
              <a:t>DNA Analysis</a:t>
            </a:r>
          </a:p>
          <a:p>
            <a:r>
              <a:rPr lang="en-US" b="1" dirty="0" smtClean="0"/>
              <a:t>Designs </a:t>
            </a:r>
            <a:r>
              <a:rPr lang="en-US" dirty="0" smtClean="0"/>
              <a:t>where you suppose to upgrade/update frequently (</a:t>
            </a:r>
            <a:r>
              <a:rPr lang="en-US" dirty="0" err="1" smtClean="0"/>
              <a:t>i.e</a:t>
            </a:r>
            <a:r>
              <a:rPr lang="en-US" dirty="0" smtClean="0"/>
              <a:t> Aircrafts modern cars)</a:t>
            </a:r>
          </a:p>
          <a:p>
            <a:r>
              <a:rPr lang="en-US" b="1" dirty="0" smtClean="0"/>
              <a:t>Economics  </a:t>
            </a:r>
            <a:r>
              <a:rPr lang="en-US" dirty="0" smtClean="0"/>
              <a:t>Where you need complex models to make analysis of your market using GA can be helpful since you need to adapt and update your model all the time!</a:t>
            </a:r>
          </a:p>
          <a:p>
            <a:r>
              <a:rPr lang="en-US" dirty="0" smtClean="0"/>
              <a:t>If you need to do optimization for your method or if your environment for your algorithm is changing frequently means you might use GA.</a:t>
            </a:r>
          </a:p>
          <a:p>
            <a:r>
              <a:rPr lang="en-US" b="1" dirty="0">
                <a:sym typeface="Wingdings" panose="05000000000000000000" pitchFamily="2" charset="2"/>
              </a:rPr>
              <a:t>You can use GA to help your Neural Networks therefore NN can perform well!!! </a:t>
            </a:r>
            <a:r>
              <a:rPr lang="en-US" b="1">
                <a:sym typeface="Wingdings" panose="05000000000000000000" pitchFamily="2" charset="2"/>
              </a:rPr>
              <a:t>( optimization)</a:t>
            </a:r>
            <a:endParaRPr lang="en-US" b="1"/>
          </a:p>
          <a:p>
            <a:endParaRPr lang="en-US" dirty="0" smtClean="0"/>
          </a:p>
          <a:p>
            <a:r>
              <a:rPr lang="en-US" b="1" dirty="0" smtClean="0"/>
              <a:t>Problems; </a:t>
            </a:r>
            <a:r>
              <a:rPr lang="en-US" dirty="0" smtClean="0"/>
              <a:t>Complex, not so easy to implement, not good when you have simpler tasks, Converging to the optimal(Global) point is not guaranteed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Genetic </a:t>
            </a:r>
            <a:r>
              <a:rPr lang="en-US" dirty="0"/>
              <a:t>Algorithms were </a:t>
            </a:r>
            <a:r>
              <a:rPr lang="en-US" dirty="0" smtClean="0"/>
              <a:t>popular before Machine Learning and Neural Networks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1759441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438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GENETIC ALGORITHMS</vt:lpstr>
      <vt:lpstr>How it works 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oğul ünal</dc:creator>
  <cp:lastModifiedBy>oğul ünal</cp:lastModifiedBy>
  <cp:revision>72</cp:revision>
  <dcterms:created xsi:type="dcterms:W3CDTF">2020-10-19T08:18:32Z</dcterms:created>
  <dcterms:modified xsi:type="dcterms:W3CDTF">2022-03-07T14:34:04Z</dcterms:modified>
</cp:coreProperties>
</file>