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AFD1D-20C5-4BCD-B16D-DC0680A38C3B}" v="136" dt="2024-09-16T13:47:38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40" autoAdjust="0"/>
    <p:restoredTop sz="88297" autoAdjust="0"/>
  </p:normalViewPr>
  <p:slideViewPr>
    <p:cSldViewPr snapToGrid="0">
      <p:cViewPr varScale="1">
        <p:scale>
          <a:sx n="100" d="100"/>
          <a:sy n="100" d="100"/>
        </p:scale>
        <p:origin x="12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yl Kolomiets" userId="d150f0032c567a90" providerId="LiveId" clId="{07CAFD1D-20C5-4BCD-B16D-DC0680A38C3B}"/>
    <pc:docChg chg="undo custSel addSld delSld modSld">
      <pc:chgData name="Vasyl Kolomiets" userId="d150f0032c567a90" providerId="LiveId" clId="{07CAFD1D-20C5-4BCD-B16D-DC0680A38C3B}" dt="2024-09-16T13:48:08.384" v="1898" actId="6549"/>
      <pc:docMkLst>
        <pc:docMk/>
      </pc:docMkLst>
      <pc:sldChg chg="modSp modAnim">
        <pc:chgData name="Vasyl Kolomiets" userId="d150f0032c567a90" providerId="LiveId" clId="{07CAFD1D-20C5-4BCD-B16D-DC0680A38C3B}" dt="2024-09-12T14:46:45.566" v="100" actId="20577"/>
        <pc:sldMkLst>
          <pc:docMk/>
          <pc:sldMk cId="3520773544" sldId="256"/>
        </pc:sldMkLst>
        <pc:spChg chg="mod">
          <ac:chgData name="Vasyl Kolomiets" userId="d150f0032c567a90" providerId="LiveId" clId="{07CAFD1D-20C5-4BCD-B16D-DC0680A38C3B}" dt="2024-09-12T14:45:46.955" v="45" actId="20577"/>
          <ac:spMkLst>
            <pc:docMk/>
            <pc:sldMk cId="3520773544" sldId="256"/>
            <ac:spMk id="2" creationId="{0BE7D1E6-A5AF-EEFF-43CB-39D0C6954BDF}"/>
          </ac:spMkLst>
        </pc:spChg>
        <pc:spChg chg="mod">
          <ac:chgData name="Vasyl Kolomiets" userId="d150f0032c567a90" providerId="LiveId" clId="{07CAFD1D-20C5-4BCD-B16D-DC0680A38C3B}" dt="2024-09-12T14:46:45.566" v="100" actId="20577"/>
          <ac:spMkLst>
            <pc:docMk/>
            <pc:sldMk cId="3520773544" sldId="256"/>
            <ac:spMk id="3" creationId="{CB85B90E-E632-AD7D-5B7B-EECE2B87CB61}"/>
          </ac:spMkLst>
        </pc:spChg>
      </pc:sldChg>
      <pc:sldChg chg="addSp delSp modSp mod modNotesTx">
        <pc:chgData name="Vasyl Kolomiets" userId="d150f0032c567a90" providerId="LiveId" clId="{07CAFD1D-20C5-4BCD-B16D-DC0680A38C3B}" dt="2024-09-12T15:53:54.328" v="1245" actId="20577"/>
        <pc:sldMkLst>
          <pc:docMk/>
          <pc:sldMk cId="1758433438" sldId="257"/>
        </pc:sldMkLst>
        <pc:spChg chg="mod">
          <ac:chgData name="Vasyl Kolomiets" userId="d150f0032c567a90" providerId="LiveId" clId="{07CAFD1D-20C5-4BCD-B16D-DC0680A38C3B}" dt="2024-09-12T15:19:10.710" v="483" actId="255"/>
          <ac:spMkLst>
            <pc:docMk/>
            <pc:sldMk cId="1758433438" sldId="257"/>
            <ac:spMk id="2" creationId="{03EA8066-B375-08CA-3661-6581996022DA}"/>
          </ac:spMkLst>
        </pc:spChg>
        <pc:spChg chg="add del mod">
          <ac:chgData name="Vasyl Kolomiets" userId="d150f0032c567a90" providerId="LiveId" clId="{07CAFD1D-20C5-4BCD-B16D-DC0680A38C3B}" dt="2024-09-12T14:50:13.916" v="141"/>
          <ac:spMkLst>
            <pc:docMk/>
            <pc:sldMk cId="1758433438" sldId="257"/>
            <ac:spMk id="3" creationId="{61933575-D8BC-93CE-A0C3-571D674B0736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4" creationId="{07561D08-8CCB-8B3B-D09B-DE729B6E86C7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5" creationId="{1DABB816-A5F9-FF71-BFCC-8F00C5C34612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6" creationId="{8A33DA3F-65A0-A0BF-89B2-1949162CC458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7" creationId="{A122FBBB-2DD4-A8CD-534E-98A24CDF3A38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8" creationId="{2B9FA1A2-215E-45DA-DA49-40F77927E17C}"/>
          </ac:spMkLst>
        </pc:spChg>
        <pc:spChg chg="add mod">
          <ac:chgData name="Vasyl Kolomiets" userId="d150f0032c567a90" providerId="LiveId" clId="{07CAFD1D-20C5-4BCD-B16D-DC0680A38C3B}" dt="2024-09-12T15:34:37.356" v="760" actId="20577"/>
          <ac:spMkLst>
            <pc:docMk/>
            <pc:sldMk cId="1758433438" sldId="257"/>
            <ac:spMk id="9" creationId="{C386AC04-0A4A-73D9-2663-533C4F0F4176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0" creationId="{DEBF5782-4982-77E9-81DF-2E000C12B687}"/>
          </ac:spMkLst>
        </pc:spChg>
        <pc:spChg chg="add mod">
          <ac:chgData name="Vasyl Kolomiets" userId="d150f0032c567a90" providerId="LiveId" clId="{07CAFD1D-20C5-4BCD-B16D-DC0680A38C3B}" dt="2024-09-12T15:53:54.328" v="1245" actId="20577"/>
          <ac:spMkLst>
            <pc:docMk/>
            <pc:sldMk cId="1758433438" sldId="257"/>
            <ac:spMk id="11" creationId="{EA906AB7-D27E-B841-3F37-71A6557E6109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2" creationId="{7793F568-904A-85B3-778A-E7C86BA5FD89}"/>
          </ac:spMkLst>
        </pc:spChg>
        <pc:spChg chg="add mod">
          <ac:chgData name="Vasyl Kolomiets" userId="d150f0032c567a90" providerId="LiveId" clId="{07CAFD1D-20C5-4BCD-B16D-DC0680A38C3B}" dt="2024-09-12T15:35:06.946" v="781" actId="20577"/>
          <ac:spMkLst>
            <pc:docMk/>
            <pc:sldMk cId="1758433438" sldId="257"/>
            <ac:spMk id="13" creationId="{8E0A536E-1E89-48D0-B677-22D3CF1812B9}"/>
          </ac:spMkLst>
        </pc:spChg>
        <pc:spChg chg="add">
          <ac:chgData name="Vasyl Kolomiets" userId="d150f0032c567a90" providerId="LiveId" clId="{07CAFD1D-20C5-4BCD-B16D-DC0680A38C3B}" dt="2024-09-12T15:51:06.342" v="1202"/>
          <ac:spMkLst>
            <pc:docMk/>
            <pc:sldMk cId="1758433438" sldId="257"/>
            <ac:spMk id="14" creationId="{8FC11C7D-28B1-719C-3B68-A35F27DCC887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8" creationId="{3F2CA6DA-7AA0-E4C2-E2BC-0F9EAEDD67FA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9" creationId="{747F8AD2-7AFA-F7FE-4093-783DCF61DBA1}"/>
          </ac:spMkLst>
        </pc:spChg>
      </pc:sldChg>
      <pc:sldChg chg="del">
        <pc:chgData name="Vasyl Kolomiets" userId="d150f0032c567a90" providerId="LiveId" clId="{07CAFD1D-20C5-4BCD-B16D-DC0680A38C3B}" dt="2024-09-12T14:58:17.394" v="183" actId="2696"/>
        <pc:sldMkLst>
          <pc:docMk/>
          <pc:sldMk cId="1441368741" sldId="258"/>
        </pc:sldMkLst>
      </pc:sldChg>
      <pc:sldChg chg="modSp mod">
        <pc:chgData name="Vasyl Kolomiets" userId="d150f0032c567a90" providerId="LiveId" clId="{07CAFD1D-20C5-4BCD-B16D-DC0680A38C3B}" dt="2024-09-12T15:07:22.719" v="286" actId="6549"/>
        <pc:sldMkLst>
          <pc:docMk/>
          <pc:sldMk cId="1334522962" sldId="259"/>
        </pc:sldMkLst>
        <pc:spChg chg="mod">
          <ac:chgData name="Vasyl Kolomiets" userId="d150f0032c567a90" providerId="LiveId" clId="{07CAFD1D-20C5-4BCD-B16D-DC0680A38C3B}" dt="2024-09-12T15:07:18.615" v="285" actId="1076"/>
          <ac:spMkLst>
            <pc:docMk/>
            <pc:sldMk cId="1334522962" sldId="259"/>
            <ac:spMk id="2" creationId="{FF8453B8-28B9-FD02-A9B6-73ADEB44B747}"/>
          </ac:spMkLst>
        </pc:spChg>
        <pc:spChg chg="mod">
          <ac:chgData name="Vasyl Kolomiets" userId="d150f0032c567a90" providerId="LiveId" clId="{07CAFD1D-20C5-4BCD-B16D-DC0680A38C3B}" dt="2024-09-12T15:07:22.719" v="286" actId="6549"/>
          <ac:spMkLst>
            <pc:docMk/>
            <pc:sldMk cId="1334522962" sldId="259"/>
            <ac:spMk id="3" creationId="{11C65D7F-F635-DA2B-3049-7CABDE7EA3FA}"/>
          </ac:spMkLst>
        </pc:spChg>
      </pc:sldChg>
      <pc:sldChg chg="modSp new mod">
        <pc:chgData name="Vasyl Kolomiets" userId="d150f0032c567a90" providerId="LiveId" clId="{07CAFD1D-20C5-4BCD-B16D-DC0680A38C3B}" dt="2024-09-16T06:20:16.759" v="1515" actId="313"/>
        <pc:sldMkLst>
          <pc:docMk/>
          <pc:sldMk cId="2477257373" sldId="260"/>
        </pc:sldMkLst>
        <pc:spChg chg="mod">
          <ac:chgData name="Vasyl Kolomiets" userId="d150f0032c567a90" providerId="LiveId" clId="{07CAFD1D-20C5-4BCD-B16D-DC0680A38C3B}" dt="2024-09-12T15:37:19.220" v="806" actId="20577"/>
          <ac:spMkLst>
            <pc:docMk/>
            <pc:sldMk cId="2477257373" sldId="260"/>
            <ac:spMk id="2" creationId="{AFA3A729-9671-A109-F45A-CF983C1D8CFB}"/>
          </ac:spMkLst>
        </pc:spChg>
        <pc:spChg chg="mod">
          <ac:chgData name="Vasyl Kolomiets" userId="d150f0032c567a90" providerId="LiveId" clId="{07CAFD1D-20C5-4BCD-B16D-DC0680A38C3B}" dt="2024-09-16T06:20:16.759" v="1515" actId="313"/>
          <ac:spMkLst>
            <pc:docMk/>
            <pc:sldMk cId="2477257373" sldId="260"/>
            <ac:spMk id="3" creationId="{CB243380-81F3-CED6-BB69-25450A165B52}"/>
          </ac:spMkLst>
        </pc:spChg>
      </pc:sldChg>
      <pc:sldChg chg="modSp new mod">
        <pc:chgData name="Vasyl Kolomiets" userId="d150f0032c567a90" providerId="LiveId" clId="{07CAFD1D-20C5-4BCD-B16D-DC0680A38C3B}" dt="2024-09-16T13:33:28.860" v="1528"/>
        <pc:sldMkLst>
          <pc:docMk/>
          <pc:sldMk cId="1739155466" sldId="261"/>
        </pc:sldMkLst>
        <pc:spChg chg="mod">
          <ac:chgData name="Vasyl Kolomiets" userId="d150f0032c567a90" providerId="LiveId" clId="{07CAFD1D-20C5-4BCD-B16D-DC0680A38C3B}" dt="2024-09-16T06:18:19.924" v="1510" actId="20577"/>
          <ac:spMkLst>
            <pc:docMk/>
            <pc:sldMk cId="1739155466" sldId="261"/>
            <ac:spMk id="2" creationId="{6E2C55B2-0BDA-C2D2-7C63-12E969430050}"/>
          </ac:spMkLst>
        </pc:spChg>
        <pc:spChg chg="mod">
          <ac:chgData name="Vasyl Kolomiets" userId="d150f0032c567a90" providerId="LiveId" clId="{07CAFD1D-20C5-4BCD-B16D-DC0680A38C3B}" dt="2024-09-16T13:33:28.860" v="1528"/>
          <ac:spMkLst>
            <pc:docMk/>
            <pc:sldMk cId="1739155466" sldId="261"/>
            <ac:spMk id="3" creationId="{AFD37512-8DBB-38E3-77F5-F13DAA4A79C4}"/>
          </ac:spMkLst>
        </pc:spChg>
      </pc:sldChg>
      <pc:sldChg chg="addSp delSp modSp new mod modNotesTx">
        <pc:chgData name="Vasyl Kolomiets" userId="d150f0032c567a90" providerId="LiveId" clId="{07CAFD1D-20C5-4BCD-B16D-DC0680A38C3B}" dt="2024-09-16T13:41:12.993" v="1576" actId="20577"/>
        <pc:sldMkLst>
          <pc:docMk/>
          <pc:sldMk cId="894229712" sldId="262"/>
        </pc:sldMkLst>
        <pc:spChg chg="del">
          <ac:chgData name="Vasyl Kolomiets" userId="d150f0032c567a90" providerId="LiveId" clId="{07CAFD1D-20C5-4BCD-B16D-DC0680A38C3B}" dt="2024-09-16T05:33:56.937" v="1323" actId="478"/>
          <ac:spMkLst>
            <pc:docMk/>
            <pc:sldMk cId="894229712" sldId="262"/>
            <ac:spMk id="2" creationId="{2316E3F3-8E67-20DC-9420-BF7CB70251EE}"/>
          </ac:spMkLst>
        </pc:spChg>
        <pc:spChg chg="mod">
          <ac:chgData name="Vasyl Kolomiets" userId="d150f0032c567a90" providerId="LiveId" clId="{07CAFD1D-20C5-4BCD-B16D-DC0680A38C3B}" dt="2024-09-16T05:45:22.869" v="1483" actId="12"/>
          <ac:spMkLst>
            <pc:docMk/>
            <pc:sldMk cId="894229712" sldId="262"/>
            <ac:spMk id="3" creationId="{968CA4CF-2B1A-A06B-9885-F3B22E35D4FF}"/>
          </ac:spMkLst>
        </pc:spChg>
        <pc:graphicFrameChg chg="add mod">
          <ac:chgData name="Vasyl Kolomiets" userId="d150f0032c567a90" providerId="LiveId" clId="{07CAFD1D-20C5-4BCD-B16D-DC0680A38C3B}" dt="2024-09-16T05:42:58.644" v="1468"/>
          <ac:graphicFrameMkLst>
            <pc:docMk/>
            <pc:sldMk cId="894229712" sldId="262"/>
            <ac:graphicFrameMk id="4" creationId="{BBBC7E46-2478-2767-7082-273F73B50C0A}"/>
          </ac:graphicFrameMkLst>
        </pc:graphicFrameChg>
      </pc:sldChg>
      <pc:sldChg chg="modSp add mod modNotesTx">
        <pc:chgData name="Vasyl Kolomiets" userId="d150f0032c567a90" providerId="LiveId" clId="{07CAFD1D-20C5-4BCD-B16D-DC0680A38C3B}" dt="2024-09-16T13:43:36.360" v="1700" actId="20577"/>
        <pc:sldMkLst>
          <pc:docMk/>
          <pc:sldMk cId="2264095611" sldId="263"/>
        </pc:sldMkLst>
        <pc:spChg chg="mod">
          <ac:chgData name="Vasyl Kolomiets" userId="d150f0032c567a90" providerId="LiveId" clId="{07CAFD1D-20C5-4BCD-B16D-DC0680A38C3B}" dt="2024-09-16T06:01:16.011" v="1495" actId="1076"/>
          <ac:spMkLst>
            <pc:docMk/>
            <pc:sldMk cId="2264095611" sldId="263"/>
            <ac:spMk id="3" creationId="{968CA4CF-2B1A-A06B-9885-F3B22E35D4FF}"/>
          </ac:spMkLst>
        </pc:spChg>
      </pc:sldChg>
      <pc:sldChg chg="modSp new mod">
        <pc:chgData name="Vasyl Kolomiets" userId="d150f0032c567a90" providerId="LiveId" clId="{07CAFD1D-20C5-4BCD-B16D-DC0680A38C3B}" dt="2024-09-16T13:48:08.384" v="1898" actId="6549"/>
        <pc:sldMkLst>
          <pc:docMk/>
          <pc:sldMk cId="4122149463" sldId="264"/>
        </pc:sldMkLst>
        <pc:spChg chg="mod">
          <ac:chgData name="Vasyl Kolomiets" userId="d150f0032c567a90" providerId="LiveId" clId="{07CAFD1D-20C5-4BCD-B16D-DC0680A38C3B}" dt="2024-09-16T13:48:08.384" v="1898" actId="6549"/>
          <ac:spMkLst>
            <pc:docMk/>
            <pc:sldMk cId="4122149463" sldId="264"/>
            <ac:spMk id="2" creationId="{49AEA690-B945-4F3F-2384-E3BDE6D277FD}"/>
          </ac:spMkLst>
        </pc:spChg>
        <pc:spChg chg="mod">
          <ac:chgData name="Vasyl Kolomiets" userId="d150f0032c567a90" providerId="LiveId" clId="{07CAFD1D-20C5-4BCD-B16D-DC0680A38C3B}" dt="2024-09-16T13:47:33.113" v="1855" actId="20577"/>
          <ac:spMkLst>
            <pc:docMk/>
            <pc:sldMk cId="4122149463" sldId="264"/>
            <ac:spMk id="3" creationId="{A88A8D30-416E-7860-084F-1959B3D8042C}"/>
          </ac:spMkLst>
        </pc:spChg>
      </pc:sldChg>
    </pc:docChg>
  </pc:docChgLst>
  <pc:docChgLst>
    <pc:chgData name="Vasyl Kolomiets" userId="d150f0032c567a90" providerId="LiveId" clId="{FFDDCFD3-B120-40DE-B0AA-D74232CBE717}"/>
    <pc:docChg chg="undo redo custSel addSld delSld modSld sldOrd addMainMaster delMainMaster">
      <pc:chgData name="Vasyl Kolomiets" userId="d150f0032c567a90" providerId="LiveId" clId="{FFDDCFD3-B120-40DE-B0AA-D74232CBE717}" dt="2024-04-09T16:26:38.069" v="1287" actId="1076"/>
      <pc:docMkLst>
        <pc:docMk/>
      </pc:docMkLst>
      <pc:sldChg chg="addSp delSp modSp new mod setBg modClrScheme addAnim delAnim setClrOvrMap delDesignElem chgLayout">
        <pc:chgData name="Vasyl Kolomiets" userId="d150f0032c567a90" providerId="LiveId" clId="{FFDDCFD3-B120-40DE-B0AA-D74232CBE717}" dt="2024-04-06T11:31:02.481" v="263"/>
        <pc:sldMkLst>
          <pc:docMk/>
          <pc:sldMk cId="3520773544" sldId="256"/>
        </pc:sldMkLst>
        <pc:spChg chg="mod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2" creationId="{0BE7D1E6-A5AF-EEFF-43CB-39D0C6954BDF}"/>
          </ac:spMkLst>
        </pc:spChg>
        <pc:spChg chg="mod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3" creationId="{CB85B90E-E632-AD7D-5B7B-EECE2B87CB61}"/>
          </ac:spMkLst>
        </pc:spChg>
        <pc:spChg chg="add del">
          <ac:chgData name="Vasyl Kolomiets" userId="d150f0032c567a90" providerId="LiveId" clId="{FFDDCFD3-B120-40DE-B0AA-D74232CBE717}" dt="2024-04-06T11:21:44.669" v="138" actId="26606"/>
          <ac:spMkLst>
            <pc:docMk/>
            <pc:sldMk cId="3520773544" sldId="256"/>
            <ac:spMk id="6" creationId="{BF642132-805A-497E-9C84-8D6774339CB3}"/>
          </ac:spMkLst>
        </pc:spChg>
        <pc:spChg chg="add del">
          <ac:chgData name="Vasyl Kolomiets" userId="d150f0032c567a90" providerId="LiveId" clId="{FFDDCFD3-B120-40DE-B0AA-D74232CBE717}" dt="2024-04-06T11:21:44.669" v="138" actId="26606"/>
          <ac:spMkLst>
            <pc:docMk/>
            <pc:sldMk cId="3520773544" sldId="256"/>
            <ac:spMk id="7" creationId="{F1E7F1DA-407F-41FD-AC0F-D9CAD118768B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8" creationId="{5FB218D5-4113-4932-85E2-DDB688509487}"/>
          </ac:spMkLst>
        </pc:spChg>
        <pc:spChg chg="add del">
          <ac:chgData name="Vasyl Kolomiets" userId="d150f0032c567a90" providerId="LiveId" clId="{FFDDCFD3-B120-40DE-B0AA-D74232CBE717}" dt="2024-04-06T11:16:46.108" v="62" actId="26606"/>
          <ac:spMkLst>
            <pc:docMk/>
            <pc:sldMk cId="3520773544" sldId="256"/>
            <ac:spMk id="9" creationId="{26811A6C-040C-4C5A-8FF3-63EC6CC4015F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0" creationId="{6D3885F2-B999-4FF9-80EA-E2C531C14D3D}"/>
          </ac:spMkLst>
        </pc:spChg>
        <pc:spChg chg="add del">
          <ac:chgData name="Vasyl Kolomiets" userId="d150f0032c567a90" providerId="LiveId" clId="{FFDDCFD3-B120-40DE-B0AA-D74232CBE717}" dt="2024-04-06T11:16:46.108" v="62" actId="26606"/>
          <ac:spMkLst>
            <pc:docMk/>
            <pc:sldMk cId="3520773544" sldId="256"/>
            <ac:spMk id="11" creationId="{72EF3F9A-9717-4ACB-A30D-96694842C4F7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2" creationId="{FD1731ED-7FEE-45AA-8D71-B7B63E5EDBEA}"/>
          </ac:spMkLst>
        </pc:spChg>
        <pc:spChg chg="add del">
          <ac:chgData name="Vasyl Kolomiets" userId="d150f0032c567a90" providerId="LiveId" clId="{FFDDCFD3-B120-40DE-B0AA-D74232CBE717}" dt="2024-04-06T11:16:58.647" v="64" actId="26606"/>
          <ac:spMkLst>
            <pc:docMk/>
            <pc:sldMk cId="3520773544" sldId="256"/>
            <ac:spMk id="13" creationId="{5A02194C-5C32-4FF0-898E-D9B65F71BBCB}"/>
          </ac:spMkLst>
        </pc:spChg>
        <pc:spChg chg="add del">
          <ac:chgData name="Vasyl Kolomiets" userId="d150f0032c567a90" providerId="LiveId" clId="{FFDDCFD3-B120-40DE-B0AA-D74232CBE717}" dt="2024-04-06T11:16:58.647" v="64" actId="26606"/>
          <ac:spMkLst>
            <pc:docMk/>
            <pc:sldMk cId="3520773544" sldId="256"/>
            <ac:spMk id="14" creationId="{71776ED6-F0C9-44DC-8CB5-8EC765E62889}"/>
          </ac:spMkLst>
        </pc:spChg>
        <pc:spChg chg="add del">
          <ac:chgData name="Vasyl Kolomiets" userId="d150f0032c567a90" providerId="LiveId" clId="{FFDDCFD3-B120-40DE-B0AA-D74232CBE717}" dt="2024-04-06T11:17:19.944" v="66" actId="26606"/>
          <ac:spMkLst>
            <pc:docMk/>
            <pc:sldMk cId="3520773544" sldId="256"/>
            <ac:spMk id="17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7:19.944" v="66" actId="26606"/>
          <ac:spMkLst>
            <pc:docMk/>
            <pc:sldMk cId="3520773544" sldId="256"/>
            <ac:spMk id="18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21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21:48.087" v="140" actId="26606"/>
          <ac:spMkLst>
            <pc:docMk/>
            <pc:sldMk cId="3520773544" sldId="256"/>
            <ac:spMk id="22" creationId="{2644B391-9BFE-445C-A9EC-F544BB85FBC7}"/>
          </ac:spMkLst>
        </pc:spChg>
        <pc:spChg chg="add del">
          <ac:chgData name="Vasyl Kolomiets" userId="d150f0032c567a90" providerId="LiveId" clId="{FFDDCFD3-B120-40DE-B0AA-D74232CBE717}" dt="2024-04-06T11:17:27.756" v="68" actId="26606"/>
          <ac:spMkLst>
            <pc:docMk/>
            <pc:sldMk cId="3520773544" sldId="256"/>
            <ac:spMk id="23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7:27.756" v="68" actId="26606"/>
          <ac:spMkLst>
            <pc:docMk/>
            <pc:sldMk cId="3520773544" sldId="256"/>
            <ac:spMk id="25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1:48.087" v="140" actId="26606"/>
          <ac:spMkLst>
            <pc:docMk/>
            <pc:sldMk cId="3520773544" sldId="256"/>
            <ac:spMk id="28" creationId="{80F26E69-87D9-4655-AE7B-280A87AA3CAD}"/>
          </ac:spMkLst>
        </pc:spChg>
        <pc:spChg chg="add del">
          <ac:chgData name="Vasyl Kolomiets" userId="d150f0032c567a90" providerId="LiveId" clId="{FFDDCFD3-B120-40DE-B0AA-D74232CBE717}" dt="2024-04-06T11:25:16.691" v="207" actId="26606"/>
          <ac:spMkLst>
            <pc:docMk/>
            <pc:sldMk cId="3520773544" sldId="256"/>
            <ac:spMk id="29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1:56.121" v="142" actId="26606"/>
          <ac:spMkLst>
            <pc:docMk/>
            <pc:sldMk cId="3520773544" sldId="256"/>
            <ac:spMk id="30" creationId="{BF642132-805A-497E-9C84-8D6774339CB3}"/>
          </ac:spMkLst>
        </pc:spChg>
        <pc:spChg chg="add del">
          <ac:chgData name="Vasyl Kolomiets" userId="d150f0032c567a90" providerId="LiveId" clId="{FFDDCFD3-B120-40DE-B0AA-D74232CBE717}" dt="2024-04-06T11:21:56.121" v="142" actId="26606"/>
          <ac:spMkLst>
            <pc:docMk/>
            <pc:sldMk cId="3520773544" sldId="256"/>
            <ac:spMk id="31" creationId="{F1E7F1DA-407F-41FD-AC0F-D9CAD118768B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2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3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5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6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7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8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9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17:42.005" v="72" actId="26606"/>
          <ac:spMkLst>
            <pc:docMk/>
            <pc:sldMk cId="3520773544" sldId="256"/>
            <ac:spMk id="41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7:42.005" v="72" actId="26606"/>
          <ac:spMkLst>
            <pc:docMk/>
            <pc:sldMk cId="3520773544" sldId="256"/>
            <ac:spMk id="43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2:03.197" v="144" actId="26606"/>
          <ac:spMkLst>
            <pc:docMk/>
            <pc:sldMk cId="3520773544" sldId="256"/>
            <ac:spMk id="46" creationId="{764E0904-5ABD-4DC7-8562-C38580C953A2}"/>
          </ac:spMkLst>
        </pc:spChg>
        <pc:spChg chg="add del">
          <ac:chgData name="Vasyl Kolomiets" userId="d150f0032c567a90" providerId="LiveId" clId="{FFDDCFD3-B120-40DE-B0AA-D74232CBE717}" dt="2024-04-06T11:25:16.691" v="207" actId="26606"/>
          <ac:spMkLst>
            <pc:docMk/>
            <pc:sldMk cId="3520773544" sldId="256"/>
            <ac:spMk id="48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2:09.875" v="146" actId="26606"/>
          <ac:spMkLst>
            <pc:docMk/>
            <pc:sldMk cId="3520773544" sldId="256"/>
            <ac:spMk id="49" creationId="{68CA250C-CF5A-4736-9249-D6111F7C5545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0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2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3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22:09.875" v="146" actId="26606"/>
          <ac:spMkLst>
            <pc:docMk/>
            <pc:sldMk cId="3520773544" sldId="256"/>
            <ac:spMk id="54" creationId="{3BBB887A-DB02-4431-8FDF-F517505C9E46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6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7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8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7:59.576" v="78" actId="26606"/>
          <ac:spMkLst>
            <pc:docMk/>
            <pc:sldMk cId="3520773544" sldId="256"/>
            <ac:spMk id="63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7:59.576" v="78" actId="26606"/>
          <ac:spMkLst>
            <pc:docMk/>
            <pc:sldMk cId="3520773544" sldId="256"/>
            <ac:spMk id="64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13.758" v="148" actId="26606"/>
          <ac:spMkLst>
            <pc:docMk/>
            <pc:sldMk cId="3520773544" sldId="256"/>
            <ac:spMk id="66" creationId="{9B37791B-B040-4694-BFDC-8DD132D86E8E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67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69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70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18:13.039" v="82" actId="26606"/>
          <ac:spMkLst>
            <pc:docMk/>
            <pc:sldMk cId="3520773544" sldId="256"/>
            <ac:spMk id="72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13.039" v="82" actId="26606"/>
          <ac:spMkLst>
            <pc:docMk/>
            <pc:sldMk cId="3520773544" sldId="256"/>
            <ac:spMk id="74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79" creationId="{313BE87B-D7FD-4BF3-A7BC-511F522528C2}"/>
          </ac:spMkLst>
        </pc:spChg>
        <pc:spChg chg="add del">
          <ac:chgData name="Vasyl Kolomiets" userId="d150f0032c567a90" providerId="LiveId" clId="{FFDDCFD3-B120-40DE-B0AA-D74232CBE717}" dt="2024-04-06T11:25:34.132" v="209" actId="26606"/>
          <ac:spMkLst>
            <pc:docMk/>
            <pc:sldMk cId="3520773544" sldId="256"/>
            <ac:spMk id="80" creationId="{A173122F-D466-4F08-90FA-0038F7AC214A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1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2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4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5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6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7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8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22:17.850" v="150" actId="26606"/>
          <ac:spMkLst>
            <pc:docMk/>
            <pc:sldMk cId="3520773544" sldId="256"/>
            <ac:spMk id="89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27.742" v="86" actId="26606"/>
          <ac:spMkLst>
            <pc:docMk/>
            <pc:sldMk cId="3520773544" sldId="256"/>
            <ac:spMk id="90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18:27.742" v="86" actId="26606"/>
          <ac:spMkLst>
            <pc:docMk/>
            <pc:sldMk cId="3520773544" sldId="256"/>
            <ac:spMk id="92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18:30.639" v="88" actId="26606"/>
          <ac:spMkLst>
            <pc:docMk/>
            <pc:sldMk cId="3520773544" sldId="256"/>
            <ac:spMk id="94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30.639" v="88" actId="26606"/>
          <ac:spMkLst>
            <pc:docMk/>
            <pc:sldMk cId="3520773544" sldId="256"/>
            <ac:spMk id="96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2:17.850" v="150" actId="26606"/>
          <ac:spMkLst>
            <pc:docMk/>
            <pc:sldMk cId="3520773544" sldId="256"/>
            <ac:spMk id="99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03" creationId="{FD1C8CAD-5C9D-40C7-A67D-24E98048CF8C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104" creationId="{035A481B-C639-4892-B0EF-4D8373A9B06A}"/>
          </ac:spMkLst>
        </pc:spChg>
        <pc:spChg chg="add del">
          <ac:chgData name="Vasyl Kolomiets" userId="d150f0032c567a90" providerId="LiveId" clId="{FFDDCFD3-B120-40DE-B0AA-D74232CBE717}" dt="2024-04-06T11:18:37.254" v="94" actId="26606"/>
          <ac:spMkLst>
            <pc:docMk/>
            <pc:sldMk cId="3520773544" sldId="256"/>
            <ac:spMk id="105" creationId="{68CA250C-CF5A-4736-9249-D6111F7C5545}"/>
          </ac:spMkLst>
        </pc:spChg>
        <pc:spChg chg="add del">
          <ac:chgData name="Vasyl Kolomiets" userId="d150f0032c567a90" providerId="LiveId" clId="{FFDDCFD3-B120-40DE-B0AA-D74232CBE717}" dt="2024-04-06T11:18:37.254" v="94" actId="26606"/>
          <ac:spMkLst>
            <pc:docMk/>
            <pc:sldMk cId="3520773544" sldId="256"/>
            <ac:spMk id="106" creationId="{3BBB887A-DB02-4431-8FDF-F517505C9E46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108" creationId="{052BD58B-6284-459E-9FF4-A97F3A569074}"/>
          </ac:spMkLst>
        </pc:spChg>
        <pc:spChg chg="add del">
          <ac:chgData name="Vasyl Kolomiets" userId="d150f0032c567a90" providerId="LiveId" clId="{FFDDCFD3-B120-40DE-B0AA-D74232CBE717}" dt="2024-04-06T11:18:43.074" v="96" actId="26606"/>
          <ac:spMkLst>
            <pc:docMk/>
            <pc:sldMk cId="3520773544" sldId="256"/>
            <ac:spMk id="109" creationId="{9B37791B-B040-4694-BFDC-8DD132D86E8E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5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7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8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18:47.065" v="100" actId="26606"/>
          <ac:spMkLst>
            <pc:docMk/>
            <pc:sldMk cId="3520773544" sldId="256"/>
            <ac:spMk id="120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8:47.065" v="100" actId="26606"/>
          <ac:spMkLst>
            <pc:docMk/>
            <pc:sldMk cId="3520773544" sldId="256"/>
            <ac:spMk id="121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25.853" v="152" actId="26606"/>
          <ac:spMkLst>
            <pc:docMk/>
            <pc:sldMk cId="3520773544" sldId="256"/>
            <ac:spMk id="12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5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6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7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8:58.673" v="104" actId="26606"/>
          <ac:spMkLst>
            <pc:docMk/>
            <pc:sldMk cId="3520773544" sldId="256"/>
            <ac:spMk id="132" creationId="{5A02194C-5C32-4FF0-898E-D9B65F71BBCB}"/>
          </ac:spMkLst>
        </pc:spChg>
        <pc:spChg chg="add del">
          <ac:chgData name="Vasyl Kolomiets" userId="d150f0032c567a90" providerId="LiveId" clId="{FFDDCFD3-B120-40DE-B0AA-D74232CBE717}" dt="2024-04-06T11:18:58.673" v="104" actId="26606"/>
          <ac:spMkLst>
            <pc:docMk/>
            <pc:sldMk cId="3520773544" sldId="256"/>
            <ac:spMk id="133" creationId="{71776ED6-F0C9-44DC-8CB5-8EC765E62889}"/>
          </ac:spMkLst>
        </pc:spChg>
        <pc:spChg chg="add del">
          <ac:chgData name="Vasyl Kolomiets" userId="d150f0032c567a90" providerId="LiveId" clId="{FFDDCFD3-B120-40DE-B0AA-D74232CBE717}" dt="2024-04-06T11:22:25.853" v="152" actId="26606"/>
          <ac:spMkLst>
            <pc:docMk/>
            <pc:sldMk cId="3520773544" sldId="256"/>
            <ac:spMk id="135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6" creationId="{8930EBA3-4D2E-42E8-B828-834555328D85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7" creationId="{E58B2195-5055-402F-A3E7-53FF0E4980C3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9" creationId="{528AA953-F4F9-4DC5-97C7-491F4AF937DC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40" creationId="{B725BC23-E0DD-4037-B2B8-7B6FA64543FB}"/>
          </ac:spMkLst>
        </pc:spChg>
        <pc:spChg chg="add del">
          <ac:chgData name="Vasyl Kolomiets" userId="d150f0032c567a90" providerId="LiveId" clId="{FFDDCFD3-B120-40DE-B0AA-D74232CBE717}" dt="2024-04-06T11:19:02.831" v="108" actId="26606"/>
          <ac:spMkLst>
            <pc:docMk/>
            <pc:sldMk cId="3520773544" sldId="256"/>
            <ac:spMk id="141" creationId="{8C37C960-91F5-4F61-B2CD-8A037920720B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43" creationId="{199EE120-2D35-4A48-BAAE-238F986A13DC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5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6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7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9:21.409" v="112" actId="26606"/>
          <ac:spMkLst>
            <pc:docMk/>
            <pc:sldMk cId="3520773544" sldId="256"/>
            <ac:spMk id="152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9:21.409" v="112" actId="26606"/>
          <ac:spMkLst>
            <pc:docMk/>
            <pc:sldMk cId="3520773544" sldId="256"/>
            <ac:spMk id="153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55" creationId="{552F9EAC-0C70-441C-AC78-65174C285730}"/>
          </ac:spMkLst>
        </pc:spChg>
        <pc:spChg chg="add del">
          <ac:chgData name="Vasyl Kolomiets" userId="d150f0032c567a90" providerId="LiveId" clId="{FFDDCFD3-B120-40DE-B0AA-D74232CBE717}" dt="2024-04-06T11:19:27.203" v="114" actId="26606"/>
          <ac:spMkLst>
            <pc:docMk/>
            <pc:sldMk cId="3520773544" sldId="256"/>
            <ac:spMk id="156" creationId="{8F187B58-3857-4454-9C70-EFB475976F73}"/>
          </ac:spMkLst>
        </pc:spChg>
        <pc:spChg chg="add del">
          <ac:chgData name="Vasyl Kolomiets" userId="d150f0032c567a90" providerId="LiveId" clId="{FFDDCFD3-B120-40DE-B0AA-D74232CBE717}" dt="2024-04-06T11:19:27.203" v="114" actId="26606"/>
          <ac:spMkLst>
            <pc:docMk/>
            <pc:sldMk cId="3520773544" sldId="256"/>
            <ac:spMk id="158" creationId="{4C5418A4-3935-49EA-B51C-5DDCBFAA3952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59" creationId="{0D48F6B8-EF56-4340-982E-F4D6F5DC2F57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0" creationId="{5FB218D5-4113-4932-85E2-DDB688509487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1" creationId="{6D3885F2-B999-4FF9-80EA-E2C531C14D3D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2" creationId="{FD1731ED-7FEE-45AA-8D71-B7B63E5EDBEA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3" creationId="{FD1C8CAD-5C9D-40C7-A67D-24E98048CF8C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64" creationId="{AC596C40-FEA6-4867-853D-CF37DE3B6BF3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5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6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8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9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70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71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72" creationId="{9DC7C5E2-274E-49A3-A8E0-46A5B8CAC3D4}"/>
          </ac:spMkLst>
        </pc:spChg>
        <pc:spChg chg="add del">
          <ac:chgData name="Vasyl Kolomiets" userId="d150f0032c567a90" providerId="LiveId" clId="{FFDDCFD3-B120-40DE-B0AA-D74232CBE717}" dt="2024-04-06T11:19:55.431" v="122" actId="26606"/>
          <ac:spMkLst>
            <pc:docMk/>
            <pc:sldMk cId="3520773544" sldId="256"/>
            <ac:spMk id="173" creationId="{82950D9A-4705-4314-961A-4F88B2CE412D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77" creationId="{D6CF8D2C-9E01-48EC-8DDF-8A1FF60AED22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78" creationId="{0E91F5CA-B392-444C-88E3-BF5BAAEBDEB0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0" creationId="{9752D771-2D72-4B2C-B816-121D10C38ED0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1" creationId="{58D2EC0A-5E54-424F-BE02-26DFFEBD6F9D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2" creationId="{DDCE5572-4319-4D42-813F-C8C69C08CAA8}"/>
          </ac:spMkLst>
        </pc:spChg>
        <pc:spChg chg="add del">
          <ac:chgData name="Vasyl Kolomiets" userId="d150f0032c567a90" providerId="LiveId" clId="{FFDDCFD3-B120-40DE-B0AA-D74232CBE717}" dt="2024-04-06T11:22:32.900" v="156" actId="26606"/>
          <ac:spMkLst>
            <pc:docMk/>
            <pc:sldMk cId="3520773544" sldId="256"/>
            <ac:spMk id="18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21:03.191" v="135" actId="26606"/>
          <ac:spMkLst>
            <pc:docMk/>
            <pc:sldMk cId="3520773544" sldId="256"/>
            <ac:spMk id="184" creationId="{0FA27539-4286-4FA8-9DA6-7CF237447C8D}"/>
          </ac:spMkLst>
        </pc:spChg>
        <pc:spChg chg="add del">
          <ac:chgData name="Vasyl Kolomiets" userId="d150f0032c567a90" providerId="LiveId" clId="{FFDDCFD3-B120-40DE-B0AA-D74232CBE717}" dt="2024-04-06T11:22:32.900" v="156" actId="26606"/>
          <ac:spMkLst>
            <pc:docMk/>
            <pc:sldMk cId="3520773544" sldId="256"/>
            <ac:spMk id="188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22:36.374" v="158" actId="26606"/>
          <ac:spMkLst>
            <pc:docMk/>
            <pc:sldMk cId="3520773544" sldId="256"/>
            <ac:spMk id="190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22:36.374" v="158" actId="26606"/>
          <ac:spMkLst>
            <pc:docMk/>
            <pc:sldMk cId="3520773544" sldId="256"/>
            <ac:spMk id="192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0:11.628" v="255" actId="26606"/>
          <ac:spMkLst>
            <pc:docMk/>
            <pc:sldMk cId="3520773544" sldId="256"/>
            <ac:spMk id="200" creationId="{4609862E-48F9-45AC-8D44-67A0268A7935}"/>
          </ac:spMkLst>
        </pc:spChg>
        <pc:spChg chg="add del">
          <ac:chgData name="Vasyl Kolomiets" userId="d150f0032c567a90" providerId="LiveId" clId="{FFDDCFD3-B120-40DE-B0AA-D74232CBE717}" dt="2024-04-06T11:30:13.765" v="257" actId="26606"/>
          <ac:spMkLst>
            <pc:docMk/>
            <pc:sldMk cId="3520773544" sldId="256"/>
            <ac:spMk id="201" creationId="{ED2D7C63-562A-41C7-892E-0C73F5D59870}"/>
          </ac:spMkLst>
        </pc:spChg>
        <pc:spChg chg="add del">
          <ac:chgData name="Vasyl Kolomiets" userId="d150f0032c567a90" providerId="LiveId" clId="{FFDDCFD3-B120-40DE-B0AA-D74232CBE717}" dt="2024-04-06T11:22:38.517" v="160" actId="26606"/>
          <ac:spMkLst>
            <pc:docMk/>
            <pc:sldMk cId="3520773544" sldId="256"/>
            <ac:spMk id="20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22:38.517" v="160" actId="26606"/>
          <ac:spMkLst>
            <pc:docMk/>
            <pc:sldMk cId="3520773544" sldId="256"/>
            <ac:spMk id="205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24:33.859" v="187" actId="26606"/>
          <ac:spMkLst>
            <pc:docMk/>
            <pc:sldMk cId="3520773544" sldId="256"/>
            <ac:spMk id="207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24:33.859" v="187" actId="26606"/>
          <ac:spMkLst>
            <pc:docMk/>
            <pc:sldMk cId="3520773544" sldId="256"/>
            <ac:spMk id="209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1:02.481" v="263"/>
          <ac:spMkLst>
            <pc:docMk/>
            <pc:sldMk cId="3520773544" sldId="256"/>
            <ac:spMk id="218" creationId="{4609862E-48F9-45AC-8D44-67A0268A7935}"/>
          </ac:spMkLst>
        </pc:spChg>
        <pc:spChg chg="add del">
          <ac:chgData name="Vasyl Kolomiets" userId="d150f0032c567a90" providerId="LiveId" clId="{FFDDCFD3-B120-40DE-B0AA-D74232CBE717}" dt="2024-04-06T11:24:32.224" v="179" actId="26606"/>
          <ac:spMkLst>
            <pc:docMk/>
            <pc:sldMk cId="3520773544" sldId="256"/>
            <ac:spMk id="219" creationId="{C885E190-58DD-42DD-A4A8-401E15C92A52}"/>
          </ac:spMkLst>
        </pc:spChg>
        <pc:spChg chg="add del">
          <ac:chgData name="Vasyl Kolomiets" userId="d150f0032c567a90" providerId="LiveId" clId="{FFDDCFD3-B120-40DE-B0AA-D74232CBE717}" dt="2024-04-06T11:24:31.297" v="177" actId="26606"/>
          <ac:spMkLst>
            <pc:docMk/>
            <pc:sldMk cId="3520773544" sldId="256"/>
            <ac:spMk id="220" creationId="{FFE50961-0F1B-484C-85BC-4BD16B9FF90E}"/>
          </ac:spMkLst>
        </pc:spChg>
        <pc:spChg chg="add del">
          <ac:chgData name="Vasyl Kolomiets" userId="d150f0032c567a90" providerId="LiveId" clId="{FFDDCFD3-B120-40DE-B0AA-D74232CBE717}" dt="2024-04-06T11:31:02.481" v="263"/>
          <ac:spMkLst>
            <pc:docMk/>
            <pc:sldMk cId="3520773544" sldId="256"/>
            <ac:spMk id="221" creationId="{2D5EEA8B-2D86-4D1D-96B3-6B8290303786}"/>
          </ac:spMkLst>
        </pc:spChg>
        <pc:spChg chg="add del">
          <ac:chgData name="Vasyl Kolomiets" userId="d150f0032c567a90" providerId="LiveId" clId="{FFDDCFD3-B120-40DE-B0AA-D74232CBE717}" dt="2024-04-06T11:25:34.132" v="209" actId="26606"/>
          <ac:spMkLst>
            <pc:docMk/>
            <pc:sldMk cId="3520773544" sldId="256"/>
            <ac:spMk id="229" creationId="{579B2BF2-EECE-4832-BA56-FAD5C5EAABD4}"/>
          </ac:spMkLst>
        </pc:spChg>
        <pc:spChg chg="add del">
          <ac:chgData name="Vasyl Kolomiets" userId="d150f0032c567a90" providerId="LiveId" clId="{FFDDCFD3-B120-40DE-B0AA-D74232CBE717}" dt="2024-04-06T11:25:59.203" v="211" actId="26606"/>
          <ac:spMkLst>
            <pc:docMk/>
            <pc:sldMk cId="3520773544" sldId="256"/>
            <ac:spMk id="232" creationId="{09F55FD1-95FA-98DA-84AA-145D29A533D7}"/>
          </ac:spMkLst>
        </pc:spChg>
        <pc:spChg chg="add del">
          <ac:chgData name="Vasyl Kolomiets" userId="d150f0032c567a90" providerId="LiveId" clId="{FFDDCFD3-B120-40DE-B0AA-D74232CBE717}" dt="2024-04-06T11:25:59.203" v="211" actId="26606"/>
          <ac:spMkLst>
            <pc:docMk/>
            <pc:sldMk cId="3520773544" sldId="256"/>
            <ac:spMk id="234" creationId="{3AC9EE06-57AF-0FF5-450C-2A606C23B8F6}"/>
          </ac:spMkLst>
        </pc:spChg>
        <pc:spChg chg="add del">
          <ac:chgData name="Vasyl Kolomiets" userId="d150f0032c567a90" providerId="LiveId" clId="{FFDDCFD3-B120-40DE-B0AA-D74232CBE717}" dt="2024-04-06T11:26:04.172" v="215" actId="26606"/>
          <ac:spMkLst>
            <pc:docMk/>
            <pc:sldMk cId="3520773544" sldId="256"/>
            <ac:spMk id="237" creationId="{42EC32AE-E4F8-4BC6-BEF2-B48BDD157D3F}"/>
          </ac:spMkLst>
        </pc:spChg>
        <pc:spChg chg="add del">
          <ac:chgData name="Vasyl Kolomiets" userId="d150f0032c567a90" providerId="LiveId" clId="{FFDDCFD3-B120-40DE-B0AA-D74232CBE717}" dt="2024-04-06T11:26:12.848" v="219" actId="26606"/>
          <ac:spMkLst>
            <pc:docMk/>
            <pc:sldMk cId="3520773544" sldId="256"/>
            <ac:spMk id="241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6:12.848" v="219" actId="26606"/>
          <ac:spMkLst>
            <pc:docMk/>
            <pc:sldMk cId="3520773544" sldId="256"/>
            <ac:spMk id="242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6:18.707" v="221" actId="26606"/>
          <ac:spMkLst>
            <pc:docMk/>
            <pc:sldMk cId="3520773544" sldId="256"/>
            <ac:spMk id="245" creationId="{4AA13AD3-0A4F-475A-BEBB-DEEFF5C096C3}"/>
          </ac:spMkLst>
        </pc:spChg>
        <pc:spChg chg="add del">
          <ac:chgData name="Vasyl Kolomiets" userId="d150f0032c567a90" providerId="LiveId" clId="{FFDDCFD3-B120-40DE-B0AA-D74232CBE717}" dt="2024-04-06T11:26:18.707" v="221" actId="26606"/>
          <ac:spMkLst>
            <pc:docMk/>
            <pc:sldMk cId="3520773544" sldId="256"/>
            <ac:spMk id="246" creationId="{9654BDA8-EE5D-4DC8-BA6E-A93D650163BA}"/>
          </ac:spMkLst>
        </pc:spChg>
        <pc:spChg chg="add del">
          <ac:chgData name="Vasyl Kolomiets" userId="d150f0032c567a90" providerId="LiveId" clId="{FFDDCFD3-B120-40DE-B0AA-D74232CBE717}" dt="2024-04-06T11:26:22.193" v="223" actId="26606"/>
          <ac:spMkLst>
            <pc:docMk/>
            <pc:sldMk cId="3520773544" sldId="256"/>
            <ac:spMk id="249" creationId="{BD32A07D-C646-4CC0-BA93-76707E707231}"/>
          </ac:spMkLst>
        </pc:spChg>
        <pc:spChg chg="add del">
          <ac:chgData name="Vasyl Kolomiets" userId="d150f0032c567a90" providerId="LiveId" clId="{FFDDCFD3-B120-40DE-B0AA-D74232CBE717}" dt="2024-04-06T11:29:12.334" v="250" actId="26606"/>
          <ac:spMkLst>
            <pc:docMk/>
            <pc:sldMk cId="3520773544" sldId="256"/>
            <ac:spMk id="252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9:12.334" v="250" actId="26606"/>
          <ac:spMkLst>
            <pc:docMk/>
            <pc:sldMk cId="3520773544" sldId="256"/>
            <ac:spMk id="253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6" creationId="{DB4A12B6-EF0D-43E8-8C17-4FAD4D2766E4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7" creationId="{AE107525-0C02-447F-8A3F-553320A7230E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8" creationId="{AB7A42E3-05D8-4A0B-9D4E-20EF581E57C0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59" creationId="{9089EED9-F54D-4F20-A2C6-949DE4176959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61" creationId="{EB1B078B-B000-44F9-B571-4AF20E88C141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63" creationId="{B5AAC39E-8294-44DC-AB9F-2B9F22C397E1}"/>
          </ac:spMkLst>
        </pc:spChg>
        <pc:spChg chg="add del">
          <ac:chgData name="Vasyl Kolomiets" userId="d150f0032c567a90" providerId="LiveId" clId="{FFDDCFD3-B120-40DE-B0AA-D74232CBE717}" dt="2024-04-06T11:29:11.509" v="248" actId="26606"/>
          <ac:spMkLst>
            <pc:docMk/>
            <pc:sldMk cId="3520773544" sldId="256"/>
            <ac:spMk id="265" creationId="{0E91F5CA-B392-444C-88E3-BF5BAAEBDEB0}"/>
          </ac:spMkLst>
        </pc:spChg>
        <pc:spChg chg="add del">
          <ac:chgData name="Vasyl Kolomiets" userId="d150f0032c567a90" providerId="LiveId" clId="{FFDDCFD3-B120-40DE-B0AA-D74232CBE717}" dt="2024-04-06T11:29:11.509" v="248" actId="26606"/>
          <ac:spMkLst>
            <pc:docMk/>
            <pc:sldMk cId="3520773544" sldId="256"/>
            <ac:spMk id="266" creationId="{63F3677B-A97D-4CAD-A971-B22755F563EC}"/>
          </ac:spMkLst>
        </pc:spChg>
        <pc:grpChg chg="add del">
          <ac:chgData name="Vasyl Kolomiets" userId="d150f0032c567a90" providerId="LiveId" clId="{FFDDCFD3-B120-40DE-B0AA-D74232CBE717}" dt="2024-04-06T11:17:27.756" v="68" actId="26606"/>
          <ac:grpSpMkLst>
            <pc:docMk/>
            <pc:sldMk cId="3520773544" sldId="256"/>
            <ac:grpSpMk id="27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17:42.005" v="72" actId="26606"/>
          <ac:grpSpMkLst>
            <pc:docMk/>
            <pc:sldMk cId="3520773544" sldId="256"/>
            <ac:grpSpMk id="45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18:13.039" v="82" actId="26606"/>
          <ac:grpSpMkLst>
            <pc:docMk/>
            <pc:sldMk cId="3520773544" sldId="256"/>
            <ac:grpSpMk id="76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2:13.758" v="148" actId="26606"/>
          <ac:grpSpMkLst>
            <pc:docMk/>
            <pc:sldMk cId="3520773544" sldId="256"/>
            <ac:grpSpMk id="77" creationId="{A7900967-84CA-47B4-9F1C-E787BAC1496A}"/>
          </ac:grpSpMkLst>
        </pc:grpChg>
        <pc:grpChg chg="add del">
          <ac:chgData name="Vasyl Kolomiets" userId="d150f0032c567a90" providerId="LiveId" clId="{FFDDCFD3-B120-40DE-B0AA-D74232CBE717}" dt="2024-04-06T11:18:30.639" v="88" actId="26606"/>
          <ac:grpSpMkLst>
            <pc:docMk/>
            <pc:sldMk cId="3520773544" sldId="256"/>
            <ac:grpSpMk id="98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2:17.850" v="150" actId="26606"/>
          <ac:grpSpMkLst>
            <pc:docMk/>
            <pc:sldMk cId="3520773544" sldId="256"/>
            <ac:grpSpMk id="101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5:34.132" v="209" actId="26606"/>
          <ac:grpSpMkLst>
            <pc:docMk/>
            <pc:sldMk cId="3520773544" sldId="256"/>
            <ac:grpSpMk id="102" creationId="{67BF4BDF-C43E-4AD4-B812-CD822A58A094}"/>
          </ac:grpSpMkLst>
        </pc:grpChg>
        <pc:grpChg chg="add del">
          <ac:chgData name="Vasyl Kolomiets" userId="d150f0032c567a90" providerId="LiveId" clId="{FFDDCFD3-B120-40DE-B0AA-D74232CBE717}" dt="2024-04-06T11:18:43.074" v="96" actId="26606"/>
          <ac:grpSpMkLst>
            <pc:docMk/>
            <pc:sldMk cId="3520773544" sldId="256"/>
            <ac:grpSpMk id="111" creationId="{564DEED3-BC52-4F15-8426-D33275CB0111}"/>
          </ac:grpSpMkLst>
        </pc:grpChg>
        <pc:grpChg chg="add del">
          <ac:chgData name="Vasyl Kolomiets" userId="d150f0032c567a90" providerId="LiveId" clId="{FFDDCFD3-B120-40DE-B0AA-D74232CBE717}" dt="2024-04-06T11:30:13.774" v="258" actId="26606"/>
          <ac:grpSpMkLst>
            <pc:docMk/>
            <pc:sldMk cId="3520773544" sldId="256"/>
            <ac:grpSpMk id="112" creationId="{AE589C21-CEDE-4D90-AC85-6E43B68D1316}"/>
          </ac:grpSpMkLst>
        </pc:grpChg>
        <pc:grpChg chg="add del">
          <ac:chgData name="Vasyl Kolomiets" userId="d150f0032c567a90" providerId="LiveId" clId="{FFDDCFD3-B120-40DE-B0AA-D74232CBE717}" dt="2024-04-06T11:22:36.374" v="158" actId="26606"/>
          <ac:grpSpMkLst>
            <pc:docMk/>
            <pc:sldMk cId="3520773544" sldId="256"/>
            <ac:grpSpMk id="194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4:33.859" v="187" actId="26606"/>
          <ac:grpSpMkLst>
            <pc:docMk/>
            <pc:sldMk cId="3520773544" sldId="256"/>
            <ac:grpSpMk id="211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30:13.765" v="257" actId="26606"/>
          <ac:grpSpMkLst>
            <pc:docMk/>
            <pc:sldMk cId="3520773544" sldId="256"/>
            <ac:grpSpMk id="212" creationId="{6DF25E23-BE15-4E36-A700-59F0CE8C54A8}"/>
          </ac:grpSpMkLst>
        </pc:grpChg>
        <pc:picChg chg="add del">
          <ac:chgData name="Vasyl Kolomiets" userId="d150f0032c567a90" providerId="LiveId" clId="{FFDDCFD3-B120-40DE-B0AA-D74232CBE717}" dt="2024-04-06T11:16:46.108" v="62" actId="26606"/>
          <ac:picMkLst>
            <pc:docMk/>
            <pc:sldMk cId="3520773544" sldId="256"/>
            <ac:picMk id="4" creationId="{3CF0DA70-2574-78A5-1AD7-B81E8A5F4A4F}"/>
          </ac:picMkLst>
        </pc:picChg>
        <pc:picChg chg="add del">
          <ac:chgData name="Vasyl Kolomiets" userId="d150f0032c567a90" providerId="LiveId" clId="{FFDDCFD3-B120-40DE-B0AA-D74232CBE717}" dt="2024-04-06T11:19:02.831" v="108" actId="26606"/>
          <ac:picMkLst>
            <pc:docMk/>
            <pc:sldMk cId="3520773544" sldId="256"/>
            <ac:picMk id="5" creationId="{ADBFC97B-70FE-7CD1-32BE-6D2E97C0E25E}"/>
          </ac:picMkLst>
        </pc:picChg>
        <pc:picChg chg="add del">
          <ac:chgData name="Vasyl Kolomiets" userId="d150f0032c567a90" providerId="LiveId" clId="{FFDDCFD3-B120-40DE-B0AA-D74232CBE717}" dt="2024-04-06T11:16:58.647" v="64" actId="26606"/>
          <ac:picMkLst>
            <pc:docMk/>
            <pc:sldMk cId="3520773544" sldId="256"/>
            <ac:picMk id="15" creationId="{840558B0-F35C-6AEA-723D-75D93E2350F9}"/>
          </ac:picMkLst>
        </pc:picChg>
        <pc:picChg chg="add del">
          <ac:chgData name="Vasyl Kolomiets" userId="d150f0032c567a90" providerId="LiveId" clId="{FFDDCFD3-B120-40DE-B0AA-D74232CBE717}" dt="2024-04-06T11:21:44.669" v="138" actId="26606"/>
          <ac:picMkLst>
            <pc:docMk/>
            <pc:sldMk cId="3520773544" sldId="256"/>
            <ac:picMk id="16" creationId="{5410423D-C4A2-7D28-F48B-77C5921F32D5}"/>
          </ac:picMkLst>
        </pc:picChg>
        <pc:picChg chg="add del">
          <ac:chgData name="Vasyl Kolomiets" userId="d150f0032c567a90" providerId="LiveId" clId="{FFDDCFD3-B120-40DE-B0AA-D74232CBE717}" dt="2024-04-06T11:17:19.944" v="66" actId="26606"/>
          <ac:picMkLst>
            <pc:docMk/>
            <pc:sldMk cId="3520773544" sldId="256"/>
            <ac:picMk id="19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21:48.087" v="140" actId="26606"/>
          <ac:picMkLst>
            <pc:docMk/>
            <pc:sldMk cId="3520773544" sldId="256"/>
            <ac:picMk id="20" creationId="{47BB1A68-ECBE-E690-3830-297B6D2D6C1C}"/>
          </ac:picMkLst>
        </pc:picChg>
        <pc:picChg chg="add del">
          <ac:chgData name="Vasyl Kolomiets" userId="d150f0032c567a90" providerId="LiveId" clId="{FFDDCFD3-B120-40DE-B0AA-D74232CBE717}" dt="2024-04-06T11:17:27.756" v="68" actId="26606"/>
          <ac:picMkLst>
            <pc:docMk/>
            <pc:sldMk cId="3520773544" sldId="256"/>
            <ac:picMk id="24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17:37.400" v="70" actId="26606"/>
          <ac:picMkLst>
            <pc:docMk/>
            <pc:sldMk cId="3520773544" sldId="256"/>
            <ac:picMk id="34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21:56.121" v="142" actId="26606"/>
          <ac:picMkLst>
            <pc:docMk/>
            <pc:sldMk cId="3520773544" sldId="256"/>
            <ac:picMk id="40" creationId="{5410423D-C4A2-7D28-F48B-77C5921F32D5}"/>
          </ac:picMkLst>
        </pc:picChg>
        <pc:picChg chg="add del">
          <ac:chgData name="Vasyl Kolomiets" userId="d150f0032c567a90" providerId="LiveId" clId="{FFDDCFD3-B120-40DE-B0AA-D74232CBE717}" dt="2024-04-06T11:17:42.005" v="72" actId="26606"/>
          <ac:picMkLst>
            <pc:docMk/>
            <pc:sldMk cId="3520773544" sldId="256"/>
            <ac:picMk id="42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22:03.197" v="144" actId="26606"/>
          <ac:picMkLst>
            <pc:docMk/>
            <pc:sldMk cId="3520773544" sldId="256"/>
            <ac:picMk id="47" creationId="{6CCD5984-6416-E21B-8CE7-CE212FB8E60E}"/>
          </ac:picMkLst>
        </pc:picChg>
        <pc:picChg chg="add del">
          <ac:chgData name="Vasyl Kolomiets" userId="d150f0032c567a90" providerId="LiveId" clId="{FFDDCFD3-B120-40DE-B0AA-D74232CBE717}" dt="2024-04-06T11:17:50.459" v="74" actId="26606"/>
          <ac:picMkLst>
            <pc:docMk/>
            <pc:sldMk cId="3520773544" sldId="256"/>
            <ac:picMk id="51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17:55.366" v="76" actId="26606"/>
          <ac:picMkLst>
            <pc:docMk/>
            <pc:sldMk cId="3520773544" sldId="256"/>
            <ac:picMk id="55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09.875" v="146" actId="26606"/>
          <ac:picMkLst>
            <pc:docMk/>
            <pc:sldMk cId="3520773544" sldId="256"/>
            <ac:picMk id="62" creationId="{7910E6AF-35F5-ED78-D32E-7243A944EF00}"/>
          </ac:picMkLst>
        </pc:picChg>
        <pc:picChg chg="add del">
          <ac:chgData name="Vasyl Kolomiets" userId="d150f0032c567a90" providerId="LiveId" clId="{FFDDCFD3-B120-40DE-B0AA-D74232CBE717}" dt="2024-04-06T11:17:59.576" v="78" actId="26606"/>
          <ac:picMkLst>
            <pc:docMk/>
            <pc:sldMk cId="3520773544" sldId="256"/>
            <ac:picMk id="65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8:05.978" v="80" actId="26606"/>
          <ac:picMkLst>
            <pc:docMk/>
            <pc:sldMk cId="3520773544" sldId="256"/>
            <ac:picMk id="68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22:13.758" v="148" actId="26606"/>
          <ac:picMkLst>
            <pc:docMk/>
            <pc:sldMk cId="3520773544" sldId="256"/>
            <ac:picMk id="71" creationId="{AD4D0541-79A1-149D-1992-3F19B79EFEB5}"/>
          </ac:picMkLst>
        </pc:picChg>
        <pc:picChg chg="add del">
          <ac:chgData name="Vasyl Kolomiets" userId="d150f0032c567a90" providerId="LiveId" clId="{FFDDCFD3-B120-40DE-B0AA-D74232CBE717}" dt="2024-04-06T11:18:13.039" v="82" actId="26606"/>
          <ac:picMkLst>
            <pc:docMk/>
            <pc:sldMk cId="3520773544" sldId="256"/>
            <ac:picMk id="73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25:16.691" v="207" actId="26606"/>
          <ac:picMkLst>
            <pc:docMk/>
            <pc:sldMk cId="3520773544" sldId="256"/>
            <ac:picMk id="78" creationId="{C79249E7-F24A-1C53-13B4-4C35C47B9324}"/>
          </ac:picMkLst>
        </pc:picChg>
        <pc:picChg chg="add del">
          <ac:chgData name="Vasyl Kolomiets" userId="d150f0032c567a90" providerId="LiveId" clId="{FFDDCFD3-B120-40DE-B0AA-D74232CBE717}" dt="2024-04-06T11:18:26.202" v="84" actId="26606"/>
          <ac:picMkLst>
            <pc:docMk/>
            <pc:sldMk cId="3520773544" sldId="256"/>
            <ac:picMk id="83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18:27.742" v="86" actId="26606"/>
          <ac:picMkLst>
            <pc:docMk/>
            <pc:sldMk cId="3520773544" sldId="256"/>
            <ac:picMk id="91" creationId="{367405B0-AC3A-7D7C-A72F-08AC27079C69}"/>
          </ac:picMkLst>
        </pc:picChg>
        <pc:picChg chg="add del">
          <ac:chgData name="Vasyl Kolomiets" userId="d150f0032c567a90" providerId="LiveId" clId="{FFDDCFD3-B120-40DE-B0AA-D74232CBE717}" dt="2024-04-06T11:22:17.850" v="150" actId="26606"/>
          <ac:picMkLst>
            <pc:docMk/>
            <pc:sldMk cId="3520773544" sldId="256"/>
            <ac:picMk id="93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18:30.639" v="88" actId="26606"/>
          <ac:picMkLst>
            <pc:docMk/>
            <pc:sldMk cId="3520773544" sldId="256"/>
            <ac:picMk id="95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18:37.254" v="94" actId="26606"/>
          <ac:picMkLst>
            <pc:docMk/>
            <pc:sldMk cId="3520773544" sldId="256"/>
            <ac:picMk id="107" creationId="{C21C811C-E6AC-D4B3-5272-C75C1E1A3D9D}"/>
          </ac:picMkLst>
        </pc:picChg>
        <pc:picChg chg="add del">
          <ac:chgData name="Vasyl Kolomiets" userId="d150f0032c567a90" providerId="LiveId" clId="{FFDDCFD3-B120-40DE-B0AA-D74232CBE717}" dt="2024-04-06T11:18:43.074" v="96" actId="26606"/>
          <ac:picMkLst>
            <pc:docMk/>
            <pc:sldMk cId="3520773544" sldId="256"/>
            <ac:picMk id="110" creationId="{378C5778-F143-0E12-4B4D-790759DB12E9}"/>
          </ac:picMkLst>
        </pc:picChg>
        <pc:picChg chg="add del">
          <ac:chgData name="Vasyl Kolomiets" userId="d150f0032c567a90" providerId="LiveId" clId="{FFDDCFD3-B120-40DE-B0AA-D74232CBE717}" dt="2024-04-06T11:18:45.144" v="98" actId="26606"/>
          <ac:picMkLst>
            <pc:docMk/>
            <pc:sldMk cId="3520773544" sldId="256"/>
            <ac:picMk id="116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18:47.065" v="100" actId="26606"/>
          <ac:picMkLst>
            <pc:docMk/>
            <pc:sldMk cId="3520773544" sldId="256"/>
            <ac:picMk id="122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8:55.906" v="102" actId="26606"/>
          <ac:picMkLst>
            <pc:docMk/>
            <pc:sldMk cId="3520773544" sldId="256"/>
            <ac:picMk id="124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25.853" v="152" actId="26606"/>
          <ac:picMkLst>
            <pc:docMk/>
            <pc:sldMk cId="3520773544" sldId="256"/>
            <ac:picMk id="131" creationId="{86309E90-164C-E100-4105-D36D6DDB79E9}"/>
          </ac:picMkLst>
        </pc:picChg>
        <pc:picChg chg="add del">
          <ac:chgData name="Vasyl Kolomiets" userId="d150f0032c567a90" providerId="LiveId" clId="{FFDDCFD3-B120-40DE-B0AA-D74232CBE717}" dt="2024-04-06T11:18:58.673" v="104" actId="26606"/>
          <ac:picMkLst>
            <pc:docMk/>
            <pc:sldMk cId="3520773544" sldId="256"/>
            <ac:picMk id="134" creationId="{840558B0-F35C-6AEA-723D-75D93E2350F9}"/>
          </ac:picMkLst>
        </pc:picChg>
        <pc:picChg chg="add del">
          <ac:chgData name="Vasyl Kolomiets" userId="d150f0032c567a90" providerId="LiveId" clId="{FFDDCFD3-B120-40DE-B0AA-D74232CBE717}" dt="2024-04-06T11:19:00.271" v="106" actId="26606"/>
          <ac:picMkLst>
            <pc:docMk/>
            <pc:sldMk cId="3520773544" sldId="256"/>
            <ac:picMk id="138" creationId="{4860557D-53CF-39A6-119C-FC392F2E3938}"/>
          </ac:picMkLst>
        </pc:picChg>
        <pc:picChg chg="add del">
          <ac:chgData name="Vasyl Kolomiets" userId="d150f0032c567a90" providerId="LiveId" clId="{FFDDCFD3-B120-40DE-B0AA-D74232CBE717}" dt="2024-04-06T11:19:02.831" v="108" actId="26606"/>
          <ac:picMkLst>
            <pc:docMk/>
            <pc:sldMk cId="3520773544" sldId="256"/>
            <ac:picMk id="142" creationId="{25BB87A5-02D1-BFC9-552A-7628925466E5}"/>
          </ac:picMkLst>
        </pc:picChg>
        <pc:picChg chg="add del">
          <ac:chgData name="Vasyl Kolomiets" userId="d150f0032c567a90" providerId="LiveId" clId="{FFDDCFD3-B120-40DE-B0AA-D74232CBE717}" dt="2024-04-06T11:19:15.963" v="110" actId="26606"/>
          <ac:picMkLst>
            <pc:docMk/>
            <pc:sldMk cId="3520773544" sldId="256"/>
            <ac:picMk id="144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28.177" v="154" actId="26606"/>
          <ac:picMkLst>
            <pc:docMk/>
            <pc:sldMk cId="3520773544" sldId="256"/>
            <ac:picMk id="151" creationId="{CC8CE3B6-C67D-308B-4BBC-5BF2CB61D565}"/>
          </ac:picMkLst>
        </pc:picChg>
        <pc:picChg chg="add del">
          <ac:chgData name="Vasyl Kolomiets" userId="d150f0032c567a90" providerId="LiveId" clId="{FFDDCFD3-B120-40DE-B0AA-D74232CBE717}" dt="2024-04-06T11:19:21.409" v="112" actId="26606"/>
          <ac:picMkLst>
            <pc:docMk/>
            <pc:sldMk cId="3520773544" sldId="256"/>
            <ac:picMk id="154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9:27.203" v="114" actId="26606"/>
          <ac:picMkLst>
            <pc:docMk/>
            <pc:sldMk cId="3520773544" sldId="256"/>
            <ac:picMk id="157" creationId="{DFE8F818-938E-F935-8CF0-A17AF6784AE4}"/>
          </ac:picMkLst>
        </pc:picChg>
        <pc:picChg chg="add del">
          <ac:chgData name="Vasyl Kolomiets" userId="d150f0032c567a90" providerId="LiveId" clId="{FFDDCFD3-B120-40DE-B0AA-D74232CBE717}" dt="2024-04-06T11:19:48.165" v="120" actId="26606"/>
          <ac:picMkLst>
            <pc:docMk/>
            <pc:sldMk cId="3520773544" sldId="256"/>
            <ac:picMk id="167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19:55.431" v="122" actId="26606"/>
          <ac:picMkLst>
            <pc:docMk/>
            <pc:sldMk cId="3520773544" sldId="256"/>
            <ac:picMk id="174" creationId="{146EC939-F4C5-A928-C30D-114020F69783}"/>
          </ac:picMkLst>
        </pc:picChg>
        <pc:picChg chg="add del">
          <ac:chgData name="Vasyl Kolomiets" userId="d150f0032c567a90" providerId="LiveId" clId="{FFDDCFD3-B120-40DE-B0AA-D74232CBE717}" dt="2024-04-06T11:20:08.227" v="126" actId="26606"/>
          <ac:picMkLst>
            <pc:docMk/>
            <pc:sldMk cId="3520773544" sldId="256"/>
            <ac:picMk id="179" creationId="{5AE83E0B-34A2-8F18-9378-AEFF7CE983AF}"/>
          </ac:picMkLst>
        </pc:picChg>
        <pc:picChg chg="add del mod">
          <ac:chgData name="Vasyl Kolomiets" userId="d150f0032c567a90" providerId="LiveId" clId="{FFDDCFD3-B120-40DE-B0AA-D74232CBE717}" dt="2024-04-06T11:21:03.191" v="135" actId="26606"/>
          <ac:picMkLst>
            <pc:docMk/>
            <pc:sldMk cId="3520773544" sldId="256"/>
            <ac:picMk id="185" creationId="{48073BFA-0E47-1E70-B2CD-18AACA16F81A}"/>
          </ac:picMkLst>
        </pc:picChg>
        <pc:picChg chg="add del">
          <ac:chgData name="Vasyl Kolomiets" userId="d150f0032c567a90" providerId="LiveId" clId="{FFDDCFD3-B120-40DE-B0AA-D74232CBE717}" dt="2024-04-06T11:22:32.900" v="156" actId="26606"/>
          <ac:picMkLst>
            <pc:docMk/>
            <pc:sldMk cId="3520773544" sldId="256"/>
            <ac:picMk id="187" creationId="{86309E90-164C-E100-4105-D36D6DDB79E9}"/>
          </ac:picMkLst>
        </pc:picChg>
        <pc:picChg chg="add del">
          <ac:chgData name="Vasyl Kolomiets" userId="d150f0032c567a90" providerId="LiveId" clId="{FFDDCFD3-B120-40DE-B0AA-D74232CBE717}" dt="2024-04-06T11:22:36.374" v="158" actId="26606"/>
          <ac:picMkLst>
            <pc:docMk/>
            <pc:sldMk cId="3520773544" sldId="256"/>
            <ac:picMk id="191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30:13.765" v="257" actId="26606"/>
          <ac:picMkLst>
            <pc:docMk/>
            <pc:sldMk cId="3520773544" sldId="256"/>
            <ac:picMk id="197" creationId="{01611381-CEBD-E732-8CE4-E19A63E21D58}"/>
          </ac:picMkLst>
        </pc:picChg>
        <pc:picChg chg="add del">
          <ac:chgData name="Vasyl Kolomiets" userId="d150f0032c567a90" providerId="LiveId" clId="{FFDDCFD3-B120-40DE-B0AA-D74232CBE717}" dt="2024-04-06T11:22:38.517" v="160" actId="26606"/>
          <ac:picMkLst>
            <pc:docMk/>
            <pc:sldMk cId="3520773544" sldId="256"/>
            <ac:picMk id="204" creationId="{86309E90-164C-E100-4105-D36D6DDB79E9}"/>
          </ac:picMkLst>
        </pc:picChg>
        <pc:picChg chg="add del mod">
          <ac:chgData name="Vasyl Kolomiets" userId="d150f0032c567a90" providerId="LiveId" clId="{FFDDCFD3-B120-40DE-B0AA-D74232CBE717}" dt="2024-04-06T11:24:33.859" v="187" actId="26606"/>
          <ac:picMkLst>
            <pc:docMk/>
            <pc:sldMk cId="3520773544" sldId="256"/>
            <ac:picMk id="208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25:34.132" v="209" actId="26606"/>
          <ac:picMkLst>
            <pc:docMk/>
            <pc:sldMk cId="3520773544" sldId="256"/>
            <ac:picMk id="230" creationId="{2DF24926-0604-F63A-05A5-D60EDA8CF3EB}"/>
          </ac:picMkLst>
        </pc:picChg>
        <pc:picChg chg="add del">
          <ac:chgData name="Vasyl Kolomiets" userId="d150f0032c567a90" providerId="LiveId" clId="{FFDDCFD3-B120-40DE-B0AA-D74232CBE717}" dt="2024-04-06T11:25:59.203" v="211" actId="26606"/>
          <ac:picMkLst>
            <pc:docMk/>
            <pc:sldMk cId="3520773544" sldId="256"/>
            <ac:picMk id="233" creationId="{AE37E2C0-4BD7-B1BE-0F5D-190CC372EB3E}"/>
          </ac:picMkLst>
        </pc:picChg>
        <pc:picChg chg="add del">
          <ac:chgData name="Vasyl Kolomiets" userId="d150f0032c567a90" providerId="LiveId" clId="{FFDDCFD3-B120-40DE-B0AA-D74232CBE717}" dt="2024-04-06T11:26:04.172" v="215" actId="26606"/>
          <ac:picMkLst>
            <pc:docMk/>
            <pc:sldMk cId="3520773544" sldId="256"/>
            <ac:picMk id="238" creationId="{7D548E2C-A02F-9014-B054-1B0CAAFEC217}"/>
          </ac:picMkLst>
        </pc:picChg>
        <pc:picChg chg="add del">
          <ac:chgData name="Vasyl Kolomiets" userId="d150f0032c567a90" providerId="LiveId" clId="{FFDDCFD3-B120-40DE-B0AA-D74232CBE717}" dt="2024-04-06T11:26:12.848" v="219" actId="26606"/>
          <ac:picMkLst>
            <pc:docMk/>
            <pc:sldMk cId="3520773544" sldId="256"/>
            <ac:picMk id="243" creationId="{C79249E7-F24A-1C53-13B4-4C35C47B9324}"/>
          </ac:picMkLst>
        </pc:picChg>
        <pc:picChg chg="add del">
          <ac:chgData name="Vasyl Kolomiets" userId="d150f0032c567a90" providerId="LiveId" clId="{FFDDCFD3-B120-40DE-B0AA-D74232CBE717}" dt="2024-04-06T11:26:18.707" v="221" actId="26606"/>
          <ac:picMkLst>
            <pc:docMk/>
            <pc:sldMk cId="3520773544" sldId="256"/>
            <ac:picMk id="247" creationId="{830F434E-7F08-2C0D-F873-1AEDDA902248}"/>
          </ac:picMkLst>
        </pc:picChg>
        <pc:picChg chg="add del">
          <ac:chgData name="Vasyl Kolomiets" userId="d150f0032c567a90" providerId="LiveId" clId="{FFDDCFD3-B120-40DE-B0AA-D74232CBE717}" dt="2024-04-06T11:26:22.193" v="223" actId="26606"/>
          <ac:picMkLst>
            <pc:docMk/>
            <pc:sldMk cId="3520773544" sldId="256"/>
            <ac:picMk id="250" creationId="{5041B5A9-E47C-8969-CE54-F77A56FD84AF}"/>
          </ac:picMkLst>
        </pc:picChg>
        <pc:picChg chg="add del mod ord">
          <ac:chgData name="Vasyl Kolomiets" userId="d150f0032c567a90" providerId="LiveId" clId="{FFDDCFD3-B120-40DE-B0AA-D74232CBE717}" dt="2024-04-06T11:29:12.334" v="250" actId="26606"/>
          <ac:picMkLst>
            <pc:docMk/>
            <pc:sldMk cId="3520773544" sldId="256"/>
            <ac:picMk id="254" creationId="{C79249E7-F24A-1C53-13B4-4C35C47B9324}"/>
          </ac:picMkLst>
        </pc:picChg>
        <pc:cxnChg chg="add del">
          <ac:chgData name="Vasyl Kolomiets" userId="d150f0032c567a90" providerId="LiveId" clId="{FFDDCFD3-B120-40DE-B0AA-D74232CBE717}" dt="2024-04-06T11:17:27.756" v="68" actId="26606"/>
          <ac:cxnSpMkLst>
            <pc:docMk/>
            <pc:sldMk cId="3520773544" sldId="256"/>
            <ac:cxnSpMk id="26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7:42.005" v="72" actId="26606"/>
          <ac:cxnSpMkLst>
            <pc:docMk/>
            <pc:sldMk cId="3520773544" sldId="256"/>
            <ac:cxnSpMk id="44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59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60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61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8:13.039" v="82" actId="26606"/>
          <ac:cxnSpMkLst>
            <pc:docMk/>
            <pc:sldMk cId="3520773544" sldId="256"/>
            <ac:cxnSpMk id="75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8:30.639" v="88" actId="26606"/>
          <ac:cxnSpMkLst>
            <pc:docMk/>
            <pc:sldMk cId="3520773544" sldId="256"/>
            <ac:cxnSpMk id="97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22:17.850" v="150" actId="26606"/>
          <ac:cxnSpMkLst>
            <pc:docMk/>
            <pc:sldMk cId="3520773544" sldId="256"/>
            <ac:cxnSpMk id="100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28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29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30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48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49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50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9:55.431" v="122" actId="26606"/>
          <ac:cxnSpMkLst>
            <pc:docMk/>
            <pc:sldMk cId="3520773544" sldId="256"/>
            <ac:cxnSpMk id="175" creationId="{13AC671C-E66F-43C5-A66A-C477339DD232}"/>
          </ac:cxnSpMkLst>
        </pc:cxnChg>
        <pc:cxnChg chg="add del">
          <ac:chgData name="Vasyl Kolomiets" userId="d150f0032c567a90" providerId="LiveId" clId="{FFDDCFD3-B120-40DE-B0AA-D74232CBE717}" dt="2024-04-06T11:19:55.431" v="122" actId="26606"/>
          <ac:cxnSpMkLst>
            <pc:docMk/>
            <pc:sldMk cId="3520773544" sldId="256"/>
            <ac:cxnSpMk id="176" creationId="{EEE10AC2-20ED-4628-9A8E-14F8437B55CB}"/>
          </ac:cxnSpMkLst>
        </pc:cxnChg>
        <pc:cxnChg chg="add del">
          <ac:chgData name="Vasyl Kolomiets" userId="d150f0032c567a90" providerId="LiveId" clId="{FFDDCFD3-B120-40DE-B0AA-D74232CBE717}" dt="2024-04-06T11:21:03.191" v="135" actId="26606"/>
          <ac:cxnSpMkLst>
            <pc:docMk/>
            <pc:sldMk cId="3520773544" sldId="256"/>
            <ac:cxnSpMk id="186" creationId="{C5E74535-9C0E-4211-B088-610AD56262A4}"/>
          </ac:cxnSpMkLst>
        </pc:cxnChg>
        <pc:cxnChg chg="add del">
          <ac:chgData name="Vasyl Kolomiets" userId="d150f0032c567a90" providerId="LiveId" clId="{FFDDCFD3-B120-40DE-B0AA-D74232CBE717}" dt="2024-04-06T11:22:36.374" v="158" actId="26606"/>
          <ac:cxnSpMkLst>
            <pc:docMk/>
            <pc:sldMk cId="3520773544" sldId="256"/>
            <ac:cxnSpMk id="193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30:11.628" v="255" actId="26606"/>
          <ac:cxnSpMkLst>
            <pc:docMk/>
            <pc:sldMk cId="3520773544" sldId="256"/>
            <ac:cxnSpMk id="202" creationId="{ABEC335A-D1CD-4687-AB54-7E9FEC72BC2D}"/>
          </ac:cxnSpMkLst>
        </pc:cxnChg>
        <pc:cxnChg chg="add del">
          <ac:chgData name="Vasyl Kolomiets" userId="d150f0032c567a90" providerId="LiveId" clId="{FFDDCFD3-B120-40DE-B0AA-D74232CBE717}" dt="2024-04-06T11:24:33.859" v="187" actId="26606"/>
          <ac:cxnSpMkLst>
            <pc:docMk/>
            <pc:sldMk cId="3520773544" sldId="256"/>
            <ac:cxnSpMk id="210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25:59.203" v="211" actId="26606"/>
          <ac:cxnSpMkLst>
            <pc:docMk/>
            <pc:sldMk cId="3520773544" sldId="256"/>
            <ac:cxnSpMk id="235" creationId="{313FECB8-44EE-4A45-9F7B-66ECF1C3C888}"/>
          </ac:cxnSpMkLst>
        </pc:cxnChg>
        <pc:cxnChg chg="add del">
          <ac:chgData name="Vasyl Kolomiets" userId="d150f0032c567a90" providerId="LiveId" clId="{FFDDCFD3-B120-40DE-B0AA-D74232CBE717}" dt="2024-04-06T11:26:04.172" v="215" actId="26606"/>
          <ac:cxnSpMkLst>
            <pc:docMk/>
            <pc:sldMk cId="3520773544" sldId="256"/>
            <ac:cxnSpMk id="239" creationId="{5211C822-2379-4749-95C7-3CDA93294E14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0" creationId="{6EE9A54B-189D-4645-8254-FDC4210EC6DB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7" creationId="{511CE48F-D5E4-4520-AF1E-8F85CFBDA596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9" creationId="{41448851-39AD-4943-BF9C-C50704E08377}"/>
          </ac:cxnSpMkLst>
        </pc:cxnChg>
      </pc:sldChg>
      <pc:sldChg chg="modSp new del">
        <pc:chgData name="Vasyl Kolomiets" userId="d150f0032c567a90" providerId="LiveId" clId="{FFDDCFD3-B120-40DE-B0AA-D74232CBE717}" dt="2024-04-06T11:29:08.833" v="243" actId="680"/>
        <pc:sldMkLst>
          <pc:docMk/>
          <pc:sldMk cId="249362785" sldId="257"/>
        </pc:sldMkLst>
        <pc:spChg chg="mod">
          <ac:chgData name="Vasyl Kolomiets" userId="d150f0032c567a90" providerId="LiveId" clId="{FFDDCFD3-B120-40DE-B0AA-D74232CBE717}" dt="2024-04-06T11:29:08.383" v="242"/>
          <ac:spMkLst>
            <pc:docMk/>
            <pc:sldMk cId="249362785" sldId="257"/>
            <ac:spMk id="2" creationId="{B3A12938-B84C-03B6-71AC-49CF441B1D0B}"/>
          </ac:spMkLst>
        </pc:spChg>
        <pc:spChg chg="mod">
          <ac:chgData name="Vasyl Kolomiets" userId="d150f0032c567a90" providerId="LiveId" clId="{FFDDCFD3-B120-40DE-B0AA-D74232CBE717}" dt="2024-04-06T11:29:08.383" v="242"/>
          <ac:spMkLst>
            <pc:docMk/>
            <pc:sldMk cId="249362785" sldId="257"/>
            <ac:spMk id="3" creationId="{226FC78D-EF01-A082-FCF1-87289B8000F5}"/>
          </ac:spMkLst>
        </pc:spChg>
      </pc:sldChg>
      <pc:sldChg chg="new del">
        <pc:chgData name="Vasyl Kolomiets" userId="d150f0032c567a90" providerId="LiveId" clId="{FFDDCFD3-B120-40DE-B0AA-D74232CBE717}" dt="2024-04-06T11:28:07.724" v="236" actId="680"/>
        <pc:sldMkLst>
          <pc:docMk/>
          <pc:sldMk cId="326452952" sldId="257"/>
        </pc:sldMkLst>
      </pc:sldChg>
      <pc:sldChg chg="new del">
        <pc:chgData name="Vasyl Kolomiets" userId="d150f0032c567a90" providerId="LiveId" clId="{FFDDCFD3-B120-40DE-B0AA-D74232CBE717}" dt="2024-04-06T11:20:56.289" v="132" actId="680"/>
        <pc:sldMkLst>
          <pc:docMk/>
          <pc:sldMk cId="1133127864" sldId="257"/>
        </pc:sldMkLst>
      </pc:sldChg>
      <pc:sldChg chg="addSp delSp modSp new mod">
        <pc:chgData name="Vasyl Kolomiets" userId="d150f0032c567a90" providerId="LiveId" clId="{FFDDCFD3-B120-40DE-B0AA-D74232CBE717}" dt="2024-04-09T15:57:42.007" v="1279" actId="207"/>
        <pc:sldMkLst>
          <pc:docMk/>
          <pc:sldMk cId="1758433438" sldId="257"/>
        </pc:sldMkLst>
        <pc:spChg chg="mod">
          <ac:chgData name="Vasyl Kolomiets" userId="d150f0032c567a90" providerId="LiveId" clId="{FFDDCFD3-B120-40DE-B0AA-D74232CBE717}" dt="2024-04-09T14:20:54.144" v="342" actId="20577"/>
          <ac:spMkLst>
            <pc:docMk/>
            <pc:sldMk cId="1758433438" sldId="257"/>
            <ac:spMk id="2" creationId="{03EA8066-B375-08CA-3661-6581996022DA}"/>
          </ac:spMkLst>
        </pc:spChg>
        <pc:spChg chg="del mod">
          <ac:chgData name="Vasyl Kolomiets" userId="d150f0032c567a90" providerId="LiveId" clId="{FFDDCFD3-B120-40DE-B0AA-D74232CBE717}" dt="2024-04-09T14:21:40.623" v="349" actId="478"/>
          <ac:spMkLst>
            <pc:docMk/>
            <pc:sldMk cId="1758433438" sldId="257"/>
            <ac:spMk id="3" creationId="{698FE897-08B2-43B6-77F8-45FA24A13DD6}"/>
          </ac:spMkLst>
        </pc:spChg>
        <pc:spChg chg="add mod">
          <ac:chgData name="Vasyl Kolomiets" userId="d150f0032c567a90" providerId="LiveId" clId="{FFDDCFD3-B120-40DE-B0AA-D74232CBE717}" dt="2024-04-09T14:36:58.529" v="477" actId="1076"/>
          <ac:spMkLst>
            <pc:docMk/>
            <pc:sldMk cId="1758433438" sldId="257"/>
            <ac:spMk id="4" creationId="{07561D08-8CCB-8B3B-D09B-DE729B6E86C7}"/>
          </ac:spMkLst>
        </pc:spChg>
        <pc:spChg chg="add mod">
          <ac:chgData name="Vasyl Kolomiets" userId="d150f0032c567a90" providerId="LiveId" clId="{FFDDCFD3-B120-40DE-B0AA-D74232CBE717}" dt="2024-04-09T14:37:03.441" v="478" actId="1076"/>
          <ac:spMkLst>
            <pc:docMk/>
            <pc:sldMk cId="1758433438" sldId="257"/>
            <ac:spMk id="5" creationId="{1DABB816-A5F9-FF71-BFCC-8F00C5C34612}"/>
          </ac:spMkLst>
        </pc:spChg>
        <pc:spChg chg="add mod">
          <ac:chgData name="Vasyl Kolomiets" userId="d150f0032c567a90" providerId="LiveId" clId="{FFDDCFD3-B120-40DE-B0AA-D74232CBE717}" dt="2024-04-09T14:36:26.401" v="474" actId="1076"/>
          <ac:spMkLst>
            <pc:docMk/>
            <pc:sldMk cId="1758433438" sldId="257"/>
            <ac:spMk id="6" creationId="{8A33DA3F-65A0-A0BF-89B2-1949162CC458}"/>
          </ac:spMkLst>
        </pc:spChg>
        <pc:spChg chg="add mod">
          <ac:chgData name="Vasyl Kolomiets" userId="d150f0032c567a90" providerId="LiveId" clId="{FFDDCFD3-B120-40DE-B0AA-D74232CBE717}" dt="2024-04-09T14:34:18.085" v="458" actId="20577"/>
          <ac:spMkLst>
            <pc:docMk/>
            <pc:sldMk cId="1758433438" sldId="257"/>
            <ac:spMk id="7" creationId="{A122FBBB-2DD4-A8CD-534E-98A24CDF3A38}"/>
          </ac:spMkLst>
        </pc:spChg>
        <pc:spChg chg="add mod">
          <ac:chgData name="Vasyl Kolomiets" userId="d150f0032c567a90" providerId="LiveId" clId="{FFDDCFD3-B120-40DE-B0AA-D74232CBE717}" dt="2024-04-09T14:31:47.588" v="433" actId="1076"/>
          <ac:spMkLst>
            <pc:docMk/>
            <pc:sldMk cId="1758433438" sldId="257"/>
            <ac:spMk id="8" creationId="{2B9FA1A2-215E-45DA-DA49-40F77927E17C}"/>
          </ac:spMkLst>
        </pc:spChg>
        <pc:spChg chg="add mod">
          <ac:chgData name="Vasyl Kolomiets" userId="d150f0032c567a90" providerId="LiveId" clId="{FFDDCFD3-B120-40DE-B0AA-D74232CBE717}" dt="2024-04-09T14:36:55.065" v="476" actId="1076"/>
          <ac:spMkLst>
            <pc:docMk/>
            <pc:sldMk cId="1758433438" sldId="257"/>
            <ac:spMk id="10" creationId="{DEBF5782-4982-77E9-81DF-2E000C12B687}"/>
          </ac:spMkLst>
        </pc:spChg>
        <pc:spChg chg="add mod">
          <ac:chgData name="Vasyl Kolomiets" userId="d150f0032c567a90" providerId="LiveId" clId="{FFDDCFD3-B120-40DE-B0AA-D74232CBE717}" dt="2024-04-09T14:46:34.357" v="668" actId="1076"/>
          <ac:spMkLst>
            <pc:docMk/>
            <pc:sldMk cId="1758433438" sldId="257"/>
            <ac:spMk id="12" creationId="{7793F568-904A-85B3-778A-E7C86BA5FD89}"/>
          </ac:spMkLst>
        </pc:spChg>
        <pc:spChg chg="add del">
          <ac:chgData name="Vasyl Kolomiets" userId="d150f0032c567a90" providerId="LiveId" clId="{FFDDCFD3-B120-40DE-B0AA-D74232CBE717}" dt="2024-04-09T14:42:06.554" v="480" actId="22"/>
          <ac:spMkLst>
            <pc:docMk/>
            <pc:sldMk cId="1758433438" sldId="257"/>
            <ac:spMk id="14" creationId="{8564F859-E600-086F-B7AD-83B622BD75E0}"/>
          </ac:spMkLst>
        </pc:spChg>
        <pc:spChg chg="add del">
          <ac:chgData name="Vasyl Kolomiets" userId="d150f0032c567a90" providerId="LiveId" clId="{FFDDCFD3-B120-40DE-B0AA-D74232CBE717}" dt="2024-04-09T14:42:09.546" v="482" actId="22"/>
          <ac:spMkLst>
            <pc:docMk/>
            <pc:sldMk cId="1758433438" sldId="257"/>
            <ac:spMk id="16" creationId="{2CC1C950-9819-CE73-C58E-4FA2AF8DEA67}"/>
          </ac:spMkLst>
        </pc:spChg>
        <pc:spChg chg="add mod">
          <ac:chgData name="Vasyl Kolomiets" userId="d150f0032c567a90" providerId="LiveId" clId="{FFDDCFD3-B120-40DE-B0AA-D74232CBE717}" dt="2024-04-09T14:43:59.984" v="561" actId="14100"/>
          <ac:spMkLst>
            <pc:docMk/>
            <pc:sldMk cId="1758433438" sldId="257"/>
            <ac:spMk id="18" creationId="{3F2CA6DA-7AA0-E4C2-E2BC-0F9EAEDD67FA}"/>
          </ac:spMkLst>
        </pc:spChg>
        <pc:spChg chg="add mod">
          <ac:chgData name="Vasyl Kolomiets" userId="d150f0032c567a90" providerId="LiveId" clId="{FFDDCFD3-B120-40DE-B0AA-D74232CBE717}" dt="2024-04-09T15:57:42.007" v="1279" actId="207"/>
          <ac:spMkLst>
            <pc:docMk/>
            <pc:sldMk cId="1758433438" sldId="257"/>
            <ac:spMk id="19" creationId="{747F8AD2-7AFA-F7FE-4093-783DCF61DBA1}"/>
          </ac:spMkLst>
        </pc:spChg>
      </pc:sldChg>
      <pc:sldChg chg="modSp new del">
        <pc:chgData name="Vasyl Kolomiets" userId="d150f0032c567a90" providerId="LiveId" clId="{FFDDCFD3-B120-40DE-B0AA-D74232CBE717}" dt="2024-04-06T11:24:33.824" v="186" actId="680"/>
        <pc:sldMkLst>
          <pc:docMk/>
          <pc:sldMk cId="1921948991" sldId="257"/>
        </pc:sldMkLst>
        <pc:spChg chg="mod">
          <ac:chgData name="Vasyl Kolomiets" userId="d150f0032c567a90" providerId="LiveId" clId="{FFDDCFD3-B120-40DE-B0AA-D74232CBE717}" dt="2024-04-06T11:24:33.776" v="185"/>
          <ac:spMkLst>
            <pc:docMk/>
            <pc:sldMk cId="1921948991" sldId="257"/>
            <ac:spMk id="2" creationId="{D91A2DB2-F94D-1670-6F06-130295CF8138}"/>
          </ac:spMkLst>
        </pc:spChg>
        <pc:spChg chg="mod">
          <ac:chgData name="Vasyl Kolomiets" userId="d150f0032c567a90" providerId="LiveId" clId="{FFDDCFD3-B120-40DE-B0AA-D74232CBE717}" dt="2024-04-06T11:24:33.776" v="185"/>
          <ac:spMkLst>
            <pc:docMk/>
            <pc:sldMk cId="1921948991" sldId="257"/>
            <ac:spMk id="3" creationId="{EF2183D2-8234-061D-CD13-5061CFB3C958}"/>
          </ac:spMkLst>
        </pc:spChg>
      </pc:sldChg>
      <pc:sldChg chg="modSp new add del">
        <pc:chgData name="Vasyl Kolomiets" userId="d150f0032c567a90" providerId="LiveId" clId="{FFDDCFD3-B120-40DE-B0AA-D74232CBE717}" dt="2024-04-06T11:29:11.906" v="249" actId="680"/>
        <pc:sldMkLst>
          <pc:docMk/>
          <pc:sldMk cId="3624006497" sldId="257"/>
        </pc:sldMkLst>
        <pc:spChg chg="mod">
          <ac:chgData name="Vasyl Kolomiets" userId="d150f0032c567a90" providerId="LiveId" clId="{FFDDCFD3-B120-40DE-B0AA-D74232CBE717}" dt="2024-04-06T11:29:11.111" v="247"/>
          <ac:spMkLst>
            <pc:docMk/>
            <pc:sldMk cId="3624006497" sldId="257"/>
            <ac:spMk id="2" creationId="{8597E97F-9D86-34D4-5E7F-22F48747DDED}"/>
          </ac:spMkLst>
        </pc:spChg>
        <pc:spChg chg="mod">
          <ac:chgData name="Vasyl Kolomiets" userId="d150f0032c567a90" providerId="LiveId" clId="{FFDDCFD3-B120-40DE-B0AA-D74232CBE717}" dt="2024-04-06T11:29:11.111" v="247"/>
          <ac:spMkLst>
            <pc:docMk/>
            <pc:sldMk cId="3624006497" sldId="257"/>
            <ac:spMk id="3" creationId="{F6E8C00E-A8AA-0F5C-3084-0A3B54B0136F}"/>
          </ac:spMkLst>
        </pc:spChg>
      </pc:sldChg>
      <pc:sldChg chg="addSp delSp modSp new mod ord delAnim modAnim modNotesTx">
        <pc:chgData name="Vasyl Kolomiets" userId="d150f0032c567a90" providerId="LiveId" clId="{FFDDCFD3-B120-40DE-B0AA-D74232CBE717}" dt="2024-04-09T16:26:38.069" v="1287" actId="1076"/>
        <pc:sldMkLst>
          <pc:docMk/>
          <pc:sldMk cId="1441368741" sldId="258"/>
        </pc:sldMkLst>
        <pc:spChg chg="del mod">
          <ac:chgData name="Vasyl Kolomiets" userId="d150f0032c567a90" providerId="LiveId" clId="{FFDDCFD3-B120-40DE-B0AA-D74232CBE717}" dt="2024-04-06T11:31:42.403" v="264" actId="478"/>
          <ac:spMkLst>
            <pc:docMk/>
            <pc:sldMk cId="1441368741" sldId="258"/>
            <ac:spMk id="2" creationId="{04C7F2E7-2CCE-5852-23BF-4A44363DCE65}"/>
          </ac:spMkLst>
        </pc:spChg>
        <pc:spChg chg="add mod">
          <ac:chgData name="Vasyl Kolomiets" userId="d150f0032c567a90" providerId="LiveId" clId="{FFDDCFD3-B120-40DE-B0AA-D74232CBE717}" dt="2024-04-09T15:31:10.170" v="1057" actId="1076"/>
          <ac:spMkLst>
            <pc:docMk/>
            <pc:sldMk cId="1441368741" sldId="258"/>
            <ac:spMk id="2" creationId="{AF03F6ED-9D02-8092-E1B7-455514E5A2AB}"/>
          </ac:spMkLst>
        </pc:spChg>
        <pc:spChg chg="add mod">
          <ac:chgData name="Vasyl Kolomiets" userId="d150f0032c567a90" providerId="LiveId" clId="{FFDDCFD3-B120-40DE-B0AA-D74232CBE717}" dt="2024-04-09T16:21:43.442" v="1282" actId="1076"/>
          <ac:spMkLst>
            <pc:docMk/>
            <pc:sldMk cId="1441368741" sldId="258"/>
            <ac:spMk id="3" creationId="{2DC41676-6545-812C-F21D-CD557CAF553B}"/>
          </ac:spMkLst>
        </pc:spChg>
        <pc:spChg chg="del mod">
          <ac:chgData name="Vasyl Kolomiets" userId="d150f0032c567a90" providerId="LiveId" clId="{FFDDCFD3-B120-40DE-B0AA-D74232CBE717}" dt="2024-04-06T11:31:45.359" v="265" actId="478"/>
          <ac:spMkLst>
            <pc:docMk/>
            <pc:sldMk cId="1441368741" sldId="258"/>
            <ac:spMk id="3" creationId="{EE0C51F6-B462-DBDF-D244-E605D7C657C0}"/>
          </ac:spMkLst>
        </pc:spChg>
        <pc:spChg chg="add del mod">
          <ac:chgData name="Vasyl Kolomiets" userId="d150f0032c567a90" providerId="LiveId" clId="{FFDDCFD3-B120-40DE-B0AA-D74232CBE717}" dt="2024-04-09T14:47:05.558" v="669" actId="478"/>
          <ac:spMkLst>
            <pc:docMk/>
            <pc:sldMk cId="1441368741" sldId="258"/>
            <ac:spMk id="4" creationId="{21FB08D4-A03F-0A78-F595-15FAE5E665FE}"/>
          </ac:spMkLst>
        </pc:spChg>
        <pc:spChg chg="add mod">
          <ac:chgData name="Vasyl Kolomiets" userId="d150f0032c567a90" providerId="LiveId" clId="{FFDDCFD3-B120-40DE-B0AA-D74232CBE717}" dt="2024-04-09T16:20:08.090" v="1281" actId="20577"/>
          <ac:spMkLst>
            <pc:docMk/>
            <pc:sldMk cId="1441368741" sldId="258"/>
            <ac:spMk id="5" creationId="{931A66B4-3981-64FB-9AEF-74A15F2F402B}"/>
          </ac:spMkLst>
        </pc:spChg>
        <pc:spChg chg="add del mod">
          <ac:chgData name="Vasyl Kolomiets" userId="d150f0032c567a90" providerId="LiveId" clId="{FFDDCFD3-B120-40DE-B0AA-D74232CBE717}" dt="2024-04-09T15:16:08.652" v="907" actId="478"/>
          <ac:spMkLst>
            <pc:docMk/>
            <pc:sldMk cId="1441368741" sldId="258"/>
            <ac:spMk id="6" creationId="{4B9B2CB3-3B7D-38A4-4111-78C57EFB1D9B}"/>
          </ac:spMkLst>
        </pc:spChg>
        <pc:spChg chg="add mod">
          <ac:chgData name="Vasyl Kolomiets" userId="d150f0032c567a90" providerId="LiveId" clId="{FFDDCFD3-B120-40DE-B0AA-D74232CBE717}" dt="2024-04-09T15:33:04.346" v="1076" actId="1076"/>
          <ac:spMkLst>
            <pc:docMk/>
            <pc:sldMk cId="1441368741" sldId="258"/>
            <ac:spMk id="7" creationId="{9D570680-4D5E-0A3C-C940-050E3EAE3296}"/>
          </ac:spMkLst>
        </pc:spChg>
        <pc:spChg chg="add mod">
          <ac:chgData name="Vasyl Kolomiets" userId="d150f0032c567a90" providerId="LiveId" clId="{FFDDCFD3-B120-40DE-B0AA-D74232CBE717}" dt="2024-04-09T15:31:17.162" v="1059" actId="1076"/>
          <ac:spMkLst>
            <pc:docMk/>
            <pc:sldMk cId="1441368741" sldId="258"/>
            <ac:spMk id="8" creationId="{4AC3ACFC-7BFE-1756-0944-452D2CDDB224}"/>
          </ac:spMkLst>
        </pc:spChg>
        <pc:spChg chg="add mod">
          <ac:chgData name="Vasyl Kolomiets" userId="d150f0032c567a90" providerId="LiveId" clId="{FFDDCFD3-B120-40DE-B0AA-D74232CBE717}" dt="2024-04-09T15:31:14.050" v="1058" actId="1076"/>
          <ac:spMkLst>
            <pc:docMk/>
            <pc:sldMk cId="1441368741" sldId="258"/>
            <ac:spMk id="9" creationId="{1E22E821-25F9-22D4-1BD1-133BE5976C0A}"/>
          </ac:spMkLst>
        </pc:spChg>
        <pc:spChg chg="add mod">
          <ac:chgData name="Vasyl Kolomiets" userId="d150f0032c567a90" providerId="LiveId" clId="{FFDDCFD3-B120-40DE-B0AA-D74232CBE717}" dt="2024-04-09T15:32:44.243" v="1074" actId="207"/>
          <ac:spMkLst>
            <pc:docMk/>
            <pc:sldMk cId="1441368741" sldId="258"/>
            <ac:spMk id="10" creationId="{346B3B2F-AEEB-4BC8-B63E-C6DD6A07E71C}"/>
          </ac:spMkLst>
        </pc:spChg>
        <pc:spChg chg="add mod">
          <ac:chgData name="Vasyl Kolomiets" userId="d150f0032c567a90" providerId="LiveId" clId="{FFDDCFD3-B120-40DE-B0AA-D74232CBE717}" dt="2024-04-09T16:26:24.037" v="1283" actId="1076"/>
          <ac:spMkLst>
            <pc:docMk/>
            <pc:sldMk cId="1441368741" sldId="258"/>
            <ac:spMk id="11" creationId="{0537A4E4-9528-D97C-59D0-A652E054ED53}"/>
          </ac:spMkLst>
        </pc:spChg>
        <pc:spChg chg="add mod">
          <ac:chgData name="Vasyl Kolomiets" userId="d150f0032c567a90" providerId="LiveId" clId="{FFDDCFD3-B120-40DE-B0AA-D74232CBE717}" dt="2024-04-09T15:55:08.469" v="1250" actId="1076"/>
          <ac:spMkLst>
            <pc:docMk/>
            <pc:sldMk cId="1441368741" sldId="258"/>
            <ac:spMk id="12" creationId="{D0A4CB19-FC20-4E26-7D78-1CC78D194A84}"/>
          </ac:spMkLst>
        </pc:spChg>
        <pc:spChg chg="add mod">
          <ac:chgData name="Vasyl Kolomiets" userId="d150f0032c567a90" providerId="LiveId" clId="{FFDDCFD3-B120-40DE-B0AA-D74232CBE717}" dt="2024-04-09T16:26:38.069" v="1287" actId="1076"/>
          <ac:spMkLst>
            <pc:docMk/>
            <pc:sldMk cId="1441368741" sldId="258"/>
            <ac:spMk id="13" creationId="{9F45BF86-86D7-1BB4-E42C-BA06553C5045}"/>
          </ac:spMkLst>
        </pc:spChg>
        <pc:spChg chg="add mod">
          <ac:chgData name="Vasyl Kolomiets" userId="d150f0032c567a90" providerId="LiveId" clId="{FFDDCFD3-B120-40DE-B0AA-D74232CBE717}" dt="2024-04-09T15:33:29.051" v="1079" actId="1076"/>
          <ac:spMkLst>
            <pc:docMk/>
            <pc:sldMk cId="1441368741" sldId="258"/>
            <ac:spMk id="14" creationId="{85AAA7FD-0A9E-7B83-5CFB-A50C5E9E668E}"/>
          </ac:spMkLst>
        </pc:spChg>
        <pc:spChg chg="add mod">
          <ac:chgData name="Vasyl Kolomiets" userId="d150f0032c567a90" providerId="LiveId" clId="{FFDDCFD3-B120-40DE-B0AA-D74232CBE717}" dt="2024-04-09T16:26:27.317" v="1284" actId="1076"/>
          <ac:spMkLst>
            <pc:docMk/>
            <pc:sldMk cId="1441368741" sldId="258"/>
            <ac:spMk id="15" creationId="{2172DE63-B924-DC12-5C09-0241A3D9CD0B}"/>
          </ac:spMkLst>
        </pc:spChg>
        <pc:spChg chg="add mod">
          <ac:chgData name="Vasyl Kolomiets" userId="d150f0032c567a90" providerId="LiveId" clId="{FFDDCFD3-B120-40DE-B0AA-D74232CBE717}" dt="2024-04-09T15:55:01.725" v="1248" actId="1076"/>
          <ac:spMkLst>
            <pc:docMk/>
            <pc:sldMk cId="1441368741" sldId="258"/>
            <ac:spMk id="16" creationId="{EF7C9792-C22B-6687-2285-A2EF5F1AD41F}"/>
          </ac:spMkLst>
        </pc:spChg>
        <pc:spChg chg="add del mod">
          <ac:chgData name="Vasyl Kolomiets" userId="d150f0032c567a90" providerId="LiveId" clId="{FFDDCFD3-B120-40DE-B0AA-D74232CBE717}" dt="2024-04-09T15:12:57.057" v="886" actId="478"/>
          <ac:spMkLst>
            <pc:docMk/>
            <pc:sldMk cId="1441368741" sldId="258"/>
            <ac:spMk id="17" creationId="{5F9500A3-C5E2-4CBB-A28B-8FD5101FA2B8}"/>
          </ac:spMkLst>
        </pc:spChg>
        <pc:spChg chg="add mod">
          <ac:chgData name="Vasyl Kolomiets" userId="d150f0032c567a90" providerId="LiveId" clId="{FFDDCFD3-B120-40DE-B0AA-D74232CBE717}" dt="2024-04-09T15:55:04.949" v="1249" actId="1076"/>
          <ac:spMkLst>
            <pc:docMk/>
            <pc:sldMk cId="1441368741" sldId="258"/>
            <ac:spMk id="18" creationId="{5D5C067B-5746-F755-EC38-FD9CFADE1649}"/>
          </ac:spMkLst>
        </pc:spChg>
        <pc:spChg chg="add del">
          <ac:chgData name="Vasyl Kolomiets" userId="d150f0032c567a90" providerId="LiveId" clId="{FFDDCFD3-B120-40DE-B0AA-D74232CBE717}" dt="2024-04-09T15:19:36.290" v="941" actId="22"/>
          <ac:spMkLst>
            <pc:docMk/>
            <pc:sldMk cId="1441368741" sldId="258"/>
            <ac:spMk id="20" creationId="{0B6FECC4-DE9F-8579-FD76-CF4A077DD83D}"/>
          </ac:spMkLst>
        </pc:spChg>
        <pc:spChg chg="add del mod">
          <ac:chgData name="Vasyl Kolomiets" userId="d150f0032c567a90" providerId="LiveId" clId="{FFDDCFD3-B120-40DE-B0AA-D74232CBE717}" dt="2024-04-09T15:31:40.381" v="1062" actId="478"/>
          <ac:spMkLst>
            <pc:docMk/>
            <pc:sldMk cId="1441368741" sldId="258"/>
            <ac:spMk id="22" creationId="{0F46B27A-F488-762D-C123-C29707A0F1B9}"/>
          </ac:spMkLst>
        </pc:spChg>
        <pc:spChg chg="add mod">
          <ac:chgData name="Vasyl Kolomiets" userId="d150f0032c567a90" providerId="LiveId" clId="{FFDDCFD3-B120-40DE-B0AA-D74232CBE717}" dt="2024-04-09T16:26:33.005" v="1286" actId="1076"/>
          <ac:spMkLst>
            <pc:docMk/>
            <pc:sldMk cId="1441368741" sldId="258"/>
            <ac:spMk id="23" creationId="{DA1C1AC6-2EC3-241D-85A3-F85681C2E935}"/>
          </ac:spMkLst>
        </pc:spChg>
        <pc:spChg chg="add mod">
          <ac:chgData name="Vasyl Kolomiets" userId="d150f0032c567a90" providerId="LiveId" clId="{FFDDCFD3-B120-40DE-B0AA-D74232CBE717}" dt="2024-04-09T15:31:35.268" v="1061" actId="571"/>
          <ac:spMkLst>
            <pc:docMk/>
            <pc:sldMk cId="1441368741" sldId="258"/>
            <ac:spMk id="24" creationId="{CA12804C-F458-D0F2-C27E-3FECA15EB1E0}"/>
          </ac:spMkLst>
        </pc:spChg>
      </pc:sldChg>
      <pc:sldChg chg="modSp new mod">
        <pc:chgData name="Vasyl Kolomiets" userId="d150f0032c567a90" providerId="LiveId" clId="{FFDDCFD3-B120-40DE-B0AA-D74232CBE717}" dt="2024-04-09T15:53:28.590" v="1239" actId="403"/>
        <pc:sldMkLst>
          <pc:docMk/>
          <pc:sldMk cId="1334522962" sldId="259"/>
        </pc:sldMkLst>
        <pc:spChg chg="mod">
          <ac:chgData name="Vasyl Kolomiets" userId="d150f0032c567a90" providerId="LiveId" clId="{FFDDCFD3-B120-40DE-B0AA-D74232CBE717}" dt="2024-04-09T15:53:20.328" v="1237" actId="403"/>
          <ac:spMkLst>
            <pc:docMk/>
            <pc:sldMk cId="1334522962" sldId="259"/>
            <ac:spMk id="2" creationId="{FF8453B8-28B9-FD02-A9B6-73ADEB44B747}"/>
          </ac:spMkLst>
        </pc:spChg>
        <pc:spChg chg="mod">
          <ac:chgData name="Vasyl Kolomiets" userId="d150f0032c567a90" providerId="LiveId" clId="{FFDDCFD3-B120-40DE-B0AA-D74232CBE717}" dt="2024-04-09T15:53:28.590" v="1239" actId="403"/>
          <ac:spMkLst>
            <pc:docMk/>
            <pc:sldMk cId="1334522962" sldId="259"/>
            <ac:spMk id="3" creationId="{11C65D7F-F635-DA2B-3049-7CABDE7EA3FA}"/>
          </ac:spMkLst>
        </pc:spChg>
      </pc:sldChg>
      <pc:sldMasterChg chg="add del addSldLayout delSldLayout">
        <pc:chgData name="Vasyl Kolomiets" userId="d150f0032c567a90" providerId="LiveId" clId="{FFDDCFD3-B120-40DE-B0AA-D74232CBE717}" dt="2024-04-06T11:29:12.334" v="250" actId="26606"/>
        <pc:sldMasterMkLst>
          <pc:docMk/>
          <pc:sldMasterMk cId="1510069911" sldId="2147483678"/>
        </pc:sldMasterMkLst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697722734" sldId="214748367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4004972309" sldId="214748368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307847048" sldId="214748368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749248757" sldId="2147483682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710581324" sldId="2147483683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546335654" sldId="2147483684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297661054" sldId="2147483685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3502814968" sldId="2147483686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472255039" sldId="2147483687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3033445" sldId="2147483688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90806045" sldId="214748368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3686650670" sldId="214748369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551841095" sldId="214748369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546566327" sldId="2147483692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883992072" sldId="2147483693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93541311" sldId="2147483694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899078190" sldId="2147483695"/>
          </pc:sldLayoutMkLst>
        </pc:sldLayoutChg>
      </pc:sldMasterChg>
      <pc:sldMasterChg chg="add del replId addSldLayout delSldLayout">
        <pc:chgData name="Vasyl Kolomiets" userId="d150f0032c567a90" providerId="LiveId" clId="{FFDDCFD3-B120-40DE-B0AA-D74232CBE717}" dt="2024-04-06T11:26:04.172" v="215" actId="26606"/>
        <pc:sldMasterMkLst>
          <pc:docMk/>
          <pc:sldMasterMk cId="727591370" sldId="2147483696"/>
        </pc:sldMasterMkLst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3057970986" sldId="2147483697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105459313" sldId="2147483698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660989606" sldId="2147483699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547115384" sldId="2147483700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2397664145" sldId="2147483701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512609184" sldId="2147483702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866908534" sldId="2147483703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488301739" sldId="2147483704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257303029" sldId="2147483705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15582314" sldId="2147483706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049540034" sldId="214748370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12.334" v="250" actId="26606"/>
        <pc:sldMasterMkLst>
          <pc:docMk/>
          <pc:sldMasterMk cId="891566211" sldId="2147483703"/>
        </pc:sldMasterMkLst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524484773" sldId="2147483696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422551558" sldId="2147483697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2102313320" sldId="2147483698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818849033" sldId="214748369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717053648" sldId="214748370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2752153157" sldId="214748370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4256581753" sldId="2147483702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19088727" sldId="2147483704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016220410" sldId="2147483705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369656412" sldId="2147483706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396668779" sldId="214748370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09.327" v="244" actId="26606"/>
        <pc:sldMasterMkLst>
          <pc:docMk/>
          <pc:sldMasterMk cId="1729325034" sldId="2147483708"/>
        </pc:sldMasterMkLst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3798030984" sldId="2147483709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925322873" sldId="2147483710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536513314" sldId="2147483711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1567273144" sldId="2147483712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683361706" sldId="2147483713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459895867" sldId="2147483714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883395636" sldId="2147483715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115292311" sldId="2147483716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1954542364" sldId="2147483717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3020280320" sldId="2147483718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832080435" sldId="214748371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03.191" v="135" actId="26606"/>
        <pc:sldMasterMkLst>
          <pc:docMk/>
          <pc:sldMasterMk cId="38544424" sldId="2147483720"/>
        </pc:sldMasterMkLst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1064788424" sldId="2147483721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147242735" sldId="2147483722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79236590" sldId="2147483723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30154724" sldId="2147483724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254806864" sldId="2147483725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1922415298" sldId="2147483726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03429478" sldId="2147483727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677147442" sldId="2147483728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422185929" sldId="2147483729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759438299" sldId="2147483730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649158347" sldId="2147483731"/>
          </pc:sldLayoutMkLst>
        </pc:sldLayoutChg>
      </pc:sldMasterChg>
      <pc:sldMasterChg chg="add del replId addSldLayout delSldLayout">
        <pc:chgData name="Vasyl Kolomiets" userId="d150f0032c567a90" providerId="LiveId" clId="{FFDDCFD3-B120-40DE-B0AA-D74232CBE717}" dt="2024-04-06T11:21:03.191" v="135" actId="26606"/>
        <pc:sldMasterMkLst>
          <pc:docMk/>
          <pc:sldMasterMk cId="3031841696" sldId="2147483732"/>
        </pc:sldMasterMkLst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903541649" sldId="2147483733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405210463" sldId="2147483734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06827269" sldId="2147483735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3395486871" sldId="2147483736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4050688094" sldId="2147483737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2876950109" sldId="2147483738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71402112" sldId="2147483739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707184369" sldId="2147483740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2732346558" sldId="2147483741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29425241" sldId="2147483742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517092392" sldId="214748374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4:33.859" v="187" actId="26606"/>
        <pc:sldMasterMkLst>
          <pc:docMk/>
          <pc:sldMasterMk cId="4112049431" sldId="2147483732"/>
        </pc:sldMasterMkLst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897760208" sldId="214748373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960847586" sldId="214748373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409065808" sldId="214748373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126982525" sldId="214748373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3507573539" sldId="214748373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730622894" sldId="2147483738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374348267" sldId="2147483739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734618015" sldId="2147483740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535369204" sldId="2147483741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733047315" sldId="2147483742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246589376" sldId="214748374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498862048" sldId="214748374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001400700" sldId="214748374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4172461293" sldId="214748374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083368316" sldId="214748374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301417225" sldId="214748374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5:34.132" v="209" actId="26606"/>
        <pc:sldMasterMkLst>
          <pc:docMk/>
          <pc:sldMasterMk cId="3535380962" sldId="2147483742"/>
        </pc:sldMasterMkLst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4216078880" sldId="2147483731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4175483846" sldId="2147483732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855180636" sldId="2147483733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777797821" sldId="2147483734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743133100" sldId="2147483735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135356902" sldId="2147483736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3874452468" sldId="2147483737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716377565" sldId="2147483738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07368535" sldId="2147483739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627717992" sldId="2147483740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825582015" sldId="2147483741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0:08.227" v="126" actId="26606"/>
        <pc:sldMasterMkLst>
          <pc:docMk/>
          <pc:sldMasterMk cId="98203748" sldId="2147483745"/>
        </pc:sldMasterMkLst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4065114305" sldId="2147483734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044304281" sldId="2147483735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729725059" sldId="2147483736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402355684" sldId="2147483737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05905936" sldId="2147483738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667671487" sldId="2147483739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014446096" sldId="2147483740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721757384" sldId="2147483741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894894958" sldId="2147483742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778595960" sldId="2147483743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141539519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02.831" v="108" actId="26606"/>
        <pc:sldMasterMkLst>
          <pc:docMk/>
          <pc:sldMasterMk cId="1418481157" sldId="2147483745"/>
        </pc:sldMasterMkLst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1908778010" sldId="2147483734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294561430" sldId="2147483735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206501131" sldId="2147483736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726543267" sldId="2147483737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1750891904" sldId="2147483738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753643527" sldId="2147483739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938724237" sldId="2147483740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454463083" sldId="2147483741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043599242" sldId="2147483742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70054835" sldId="2147483743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2906991720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33.771" v="118" actId="26606"/>
        <pc:sldMasterMkLst>
          <pc:docMk/>
          <pc:sldMasterMk cId="2830894487" sldId="2147483745"/>
        </pc:sldMasterMkLst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254459618" sldId="2147483734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3189585277" sldId="2147483735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971796786" sldId="2147483736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920710423" sldId="2147483737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36526239" sldId="2147483738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428593747" sldId="2147483739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66571420" sldId="2147483740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250618615" sldId="2147483741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42279731" sldId="2147483742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4142269566" sldId="2147483743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066896976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6:22.193" v="223" actId="26606"/>
        <pc:sldMasterMkLst>
          <pc:docMk/>
          <pc:sldMasterMk cId="1204756563" sldId="2147483748"/>
        </pc:sldMasterMkLst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105631730" sldId="2147483731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585083435" sldId="2147483732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003039570" sldId="2147483733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459246845" sldId="2147483734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902218325" sldId="2147483735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791504790" sldId="2147483736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876772996" sldId="2147483737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3704702966" sldId="2147483738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580770052" sldId="2147483739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4019747363" sldId="2147483740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595029936" sldId="2147483741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536963641" sldId="2147483742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3554934677" sldId="2147483743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910061368" sldId="2147483744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4124404540" sldId="2147483745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374552358" sldId="2147483746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29334042" sldId="214748374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5:59.203" v="211" actId="26606"/>
        <pc:sldMasterMkLst>
          <pc:docMk/>
          <pc:sldMasterMk cId="880220991" sldId="2147483755"/>
        </pc:sldMasterMkLst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605852160" sldId="2147483744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022868901" sldId="2147483745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65882153" sldId="2147483746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914014194" sldId="2147483747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1126372092" sldId="2147483748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3467739763" sldId="2147483749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1593063562" sldId="2147483750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726107873" sldId="2147483751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150727548" sldId="2147483752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576613150" sldId="2147483753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105852785" sldId="214748375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30.639" v="88" actId="26606"/>
        <pc:sldMasterMkLst>
          <pc:docMk/>
          <pc:sldMasterMk cId="176681182" sldId="2147483758"/>
        </pc:sldMasterMkLst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3559679013" sldId="2147483747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2035598414" sldId="2147483748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071014022" sldId="2147483749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690635101" sldId="2147483750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3622668722" sldId="2147483751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2838889384" sldId="2147483752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488409760" sldId="2147483753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001082876" sldId="2147483754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940747685" sldId="2147483755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919770182" sldId="2147483756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329343567" sldId="214748375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6:46.108" v="62" actId="26606"/>
        <pc:sldMasterMkLst>
          <pc:docMk/>
          <pc:sldMasterMk cId="2380194639" sldId="2147483758"/>
        </pc:sldMasterMkLst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277753098" sldId="2147483747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909512160" sldId="2147483748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3595953214" sldId="2147483749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683336606" sldId="2147483750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787424376" sldId="2147483751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994535114" sldId="2147483752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2233396961" sldId="2147483753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990216437" sldId="2147483754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817783295" sldId="2147483755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3895164849" sldId="2147483756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2400529676" sldId="214748375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09.327" v="244" actId="26606"/>
        <pc:sldMasterMkLst>
          <pc:docMk/>
          <pc:sldMasterMk cId="2415958123" sldId="2147483759"/>
        </pc:sldMasterMkLst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06437387" sldId="2147483748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728071772" sldId="2147483749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641647112" sldId="2147483750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1533678237" sldId="2147483751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771031053" sldId="2147483752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967221156" sldId="2147483753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1698002053" sldId="2147483754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69594675" sldId="2147483755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2307803415" sldId="2147483756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212662849" sldId="2147483757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55415293" sldId="214748375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4:33.859" v="187" actId="26606"/>
        <pc:sldMasterMkLst>
          <pc:docMk/>
          <pc:sldMasterMk cId="937589288" sldId="2147483770"/>
        </pc:sldMasterMkLst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2594623402" sldId="2147483759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481953631" sldId="2147483760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4236342420" sldId="2147483761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490618351" sldId="2147483762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117091659" sldId="214748376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686473937" sldId="214748376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533828145" sldId="214748376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975431127" sldId="214748376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2700153995" sldId="214748376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988896801" sldId="2147483768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339247963" sldId="214748376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55.431" v="122" actId="26606"/>
        <pc:sldMasterMkLst>
          <pc:docMk/>
          <pc:sldMasterMk cId="847997224" sldId="2147483771"/>
        </pc:sldMasterMkLst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259149700" sldId="2147483760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2412159969" sldId="2147483761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88972691" sldId="2147483762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584684753" sldId="2147483763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733150052" sldId="2147483764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988796411" sldId="2147483765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2440984749" sldId="2147483766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827990849" sldId="2147483767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355231426" sldId="2147483768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4097835382" sldId="2147483769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238755282" sldId="214748377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45.144" v="98" actId="26606"/>
        <pc:sldMasterMkLst>
          <pc:docMk/>
          <pc:sldMasterMk cId="1462136753" sldId="2147483771"/>
        </pc:sldMasterMkLst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56167405" sldId="2147483760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604965624" sldId="2147483761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4230376600" sldId="2147483762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505441372" sldId="2147483763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3765987312" sldId="2147483764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094152136" sldId="2147483765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636701097" sldId="2147483766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3420293594" sldId="2147483767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640517326" sldId="2147483768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419180262" sldId="2147483769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916594068" sldId="214748377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6:18.707" v="221" actId="26606"/>
        <pc:sldMasterMkLst>
          <pc:docMk/>
          <pc:sldMasterMk cId="853138929" sldId="2147483774"/>
        </pc:sldMasterMkLst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244660910" sldId="2147483763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073390668" sldId="2147483764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452335621" sldId="2147483765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205660311" sldId="2147483766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863066930" sldId="2147483767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919427634" sldId="2147483768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359428710" sldId="2147483769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2828293592" sldId="2147483770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544341470" sldId="2147483771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4201417825" sldId="2147483772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49399729" sldId="214748377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27.742" v="86" actId="26606"/>
        <pc:sldMasterMkLst>
          <pc:docMk/>
          <pc:sldMasterMk cId="1860986020" sldId="2147483784"/>
        </pc:sldMasterMkLst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3162495501" sldId="2147483773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1776557506" sldId="2147483774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652633884" sldId="2147483775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767496668" sldId="2147483776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073087445" sldId="2147483777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811094035" sldId="2147483778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4014273601" sldId="2147483779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150853235" sldId="2147483780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1909491996" sldId="2147483781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3395006889" sldId="2147483782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04254703" sldId="214748378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15.963" v="110" actId="26606"/>
        <pc:sldMasterMkLst>
          <pc:docMk/>
          <pc:sldMasterMk cId="2661447182" sldId="2147483784"/>
        </pc:sldMasterMkLst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886087212" sldId="2147483773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253587133" sldId="2147483774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2235990232" sldId="2147483775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2316002840" sldId="2147483776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455748603" sldId="2147483777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848982589" sldId="2147483778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140791494" sldId="2147483779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781424708" sldId="2147483780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64910087" sldId="2147483781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830171972" sldId="2147483782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27563949" sldId="214748378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27.203" v="114" actId="26606"/>
        <pc:sldMasterMkLst>
          <pc:docMk/>
          <pc:sldMasterMk cId="887281019" sldId="2147483785"/>
        </pc:sldMasterMkLst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324650971" sldId="2147483773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3648400605" sldId="2147483774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278073387" sldId="2147483775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992592362" sldId="2147483776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456867596" sldId="2147483777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473521691" sldId="2147483778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218752749" sldId="2147483779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871999856" sldId="2147483780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3019707635" sldId="2147483781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162935878" sldId="2147483782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949774479" sldId="2147483783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817814124" sldId="214748378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38.517" v="160" actId="26606"/>
        <pc:sldMasterMkLst>
          <pc:docMk/>
          <pc:sldMasterMk cId="2091198473" sldId="2147483796"/>
        </pc:sldMasterMkLst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873540650" sldId="2147483785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80735950" sldId="2147483786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1041479551" sldId="2147483787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1331250814" sldId="2147483788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678894005" sldId="2147483789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078993428" sldId="2147483790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640082955" sldId="2147483791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658186129" sldId="2147483792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400281226" sldId="2147483793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679756161" sldId="2147483794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60268681" sldId="2147483795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48.087" v="140" actId="26606"/>
        <pc:sldMasterMkLst>
          <pc:docMk/>
          <pc:sldMasterMk cId="3426252680" sldId="2147483796"/>
        </pc:sldMasterMkLst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1574773916" sldId="2147483785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280845052" sldId="2147483786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893983548" sldId="2147483787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1123542869" sldId="2147483788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583413608" sldId="2147483789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2036624819" sldId="2147483790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480539390" sldId="2147483791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2324172154" sldId="2147483792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125228808" sldId="2147483793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165465395" sldId="2147483794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425338485" sldId="2147483795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03.197" v="144" actId="26606"/>
        <pc:sldMasterMkLst>
          <pc:docMk/>
          <pc:sldMasterMk cId="41823757" sldId="2147483797"/>
        </pc:sldMasterMkLst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137677731" sldId="2147483785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133989453" sldId="2147483786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490028" sldId="2147483787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804344658" sldId="2147483788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541494759" sldId="2147483789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775790585" sldId="2147483790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678389193" sldId="2147483791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097123610" sldId="2147483792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66993950" sldId="2147483793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046088834" sldId="2147483794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451967095" sldId="2147483795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816131512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48.165" v="120" actId="26606"/>
        <pc:sldMasterMkLst>
          <pc:docMk/>
          <pc:sldMasterMk cId="1394128571" sldId="2147483797"/>
        </pc:sldMasterMkLst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488008103" sldId="2147483786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762836296" sldId="2147483787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727853324" sldId="2147483788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403571135" sldId="2147483789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514657940" sldId="2147483790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360804794" sldId="2147483791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458702865" sldId="2147483792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1719544368" sldId="2147483793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527368285" sldId="2147483794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375695728" sldId="2147483795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133670616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58.673" v="104" actId="26606"/>
        <pc:sldMasterMkLst>
          <pc:docMk/>
          <pc:sldMasterMk cId="2606628419" sldId="2147483797"/>
        </pc:sldMasterMkLst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474914241" sldId="2147483786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165361701" sldId="2147483787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1272308284" sldId="2147483788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011837788" sldId="2147483789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62447323" sldId="2147483790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601127444" sldId="2147483791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556804447" sldId="2147483792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309237246" sldId="2147483793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041683047" sldId="2147483794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4255949275" sldId="2147483795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4088779979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43.074" v="96" actId="26606"/>
        <pc:sldMasterMkLst>
          <pc:docMk/>
          <pc:sldMasterMk cId="2414535222" sldId="2147483798"/>
        </pc:sldMasterMkLst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06225896" sldId="2147483787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584944004" sldId="2147483788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376710864" sldId="2147483789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457934356" sldId="2147483790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813592184" sldId="2147483791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613093813" sldId="2147483792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845886198" sldId="2147483793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3398552833" sldId="2147483794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4245394166" sldId="2147483795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3453449650" sldId="2147483796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4271261993" sldId="214748379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28.177" v="154" actId="26606"/>
        <pc:sldMasterMkLst>
          <pc:docMk/>
          <pc:sldMasterMk cId="3488744864" sldId="2147483809"/>
        </pc:sldMasterMkLst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17564994" sldId="2147483798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681901672" sldId="2147483799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890863847" sldId="2147483800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442663842" sldId="2147483801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396502527" sldId="2147483802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945413625" sldId="2147483803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416972557" sldId="2147483804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899689820" sldId="2147483805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1947046639" sldId="2147483806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4107076463" sldId="2147483807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862075289" sldId="214748380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13.758" v="148" actId="26606"/>
        <pc:sldMasterMkLst>
          <pc:docMk/>
          <pc:sldMasterMk cId="1404292271" sldId="2147483810"/>
        </pc:sldMasterMkLst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2608788686" sldId="2147483799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852345790" sldId="2147483800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4237924068" sldId="2147483801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4023730485" sldId="2147483802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57669927" sldId="2147483803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702989227" sldId="2147483804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160251780" sldId="2147483805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823102879" sldId="2147483806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198616847" sldId="2147483807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2761441664" sldId="2147483808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115222078" sldId="214748380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37.254" v="94" actId="26606"/>
        <pc:sldMasterMkLst>
          <pc:docMk/>
          <pc:sldMasterMk cId="3346186885" sldId="2147483811"/>
        </pc:sldMasterMkLst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76471389" sldId="2147483800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1784353716" sldId="2147483801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423104215" sldId="2147483802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591091719" sldId="2147483803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93969500" sldId="2147483804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2893864026" sldId="2147483805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764869741" sldId="2147483806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97636273" sldId="2147483807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758021433" sldId="2147483808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98239087" sldId="2147483809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955314004" sldId="214748381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00.271" v="106" actId="26606"/>
        <pc:sldMasterMkLst>
          <pc:docMk/>
          <pc:sldMasterMk cId="1903578889" sldId="2147483823"/>
        </pc:sldMasterMkLst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614399883" sldId="2147483812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2614392677" sldId="2147483813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974745410" sldId="2147483814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796676218" sldId="2147483815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4137967699" sldId="2147483816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2292668137" sldId="2147483817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1931168967" sldId="2147483818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961229596" sldId="2147483819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180353284" sldId="2147483820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992180519" sldId="2147483821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1830363819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21.409" v="112" actId="26606"/>
        <pc:sldMasterMkLst>
          <pc:docMk/>
          <pc:sldMasterMk cId="2001090252" sldId="2147483823"/>
        </pc:sldMasterMkLst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773362031" sldId="2147483812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1826424179" sldId="2147483813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1242639134" sldId="2147483814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325842415" sldId="2147483815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876419666" sldId="2147483816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3798942887" sldId="2147483817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726060175" sldId="2147483818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854165330" sldId="2147483819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484896904" sldId="2147483820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329552002" sldId="2147483821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17995509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09.875" v="146" actId="26606"/>
        <pc:sldMasterMkLst>
          <pc:docMk/>
          <pc:sldMasterMk cId="2129028248" sldId="2147483823"/>
        </pc:sldMasterMkLst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4253740995" sldId="2147483812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544951473" sldId="2147483813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371009083" sldId="2147483814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0914953" sldId="2147483815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18080790" sldId="2147483816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253680874" sldId="2147483817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429837237" sldId="2147483818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2302447710" sldId="2147483819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74104197" sldId="2147483820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804620921" sldId="2147483821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572146903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56.121" v="142" actId="26606"/>
        <pc:sldMasterMkLst>
          <pc:docMk/>
          <pc:sldMasterMk cId="1898783956" sldId="2147483835"/>
        </pc:sldMasterMkLst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422962294" sldId="2147483824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567369788" sldId="2147483825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3408906442" sldId="2147483826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801423810" sldId="2147483827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3168113181" sldId="2147483828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976614522" sldId="2147483829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684239142" sldId="2147483830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95247107" sldId="2147483831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932843299" sldId="2147483832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766192292" sldId="2147483833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087305107" sldId="21474838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755C2-DFB0-4735-AFB6-E8062BAEC10D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CB1F7-51C3-4994-B9DA-DF88A9775B7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65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Що таке </a:t>
            </a:r>
            <a:r>
              <a:rPr lang="en-US" dirty="0"/>
              <a:t>Starlette? Starlette </a:t>
            </a:r>
            <a:r>
              <a:rPr lang="uk-UA" dirty="0"/>
              <a:t>став помітним доповненням до ландшафту веб-фреймворків </a:t>
            </a:r>
            <a:r>
              <a:rPr lang="en-US" dirty="0"/>
              <a:t>Python, </a:t>
            </a:r>
            <a:r>
              <a:rPr lang="uk-UA" dirty="0"/>
              <a:t>швидко завоювавши прихильність завдяки своїй простоті, продуктивності та безшовній інтеграції з асинхронним програмуванням. Створений Томом Крісті (</a:t>
            </a:r>
            <a:r>
              <a:rPr lang="en-US" dirty="0"/>
              <a:t>Tom Christie), </a:t>
            </a:r>
            <a:r>
              <a:rPr lang="uk-UA" dirty="0"/>
              <a:t>відомим завдяки таким відомим бібліотекам </a:t>
            </a:r>
            <a:r>
              <a:rPr lang="en-US" dirty="0"/>
              <a:t>Python, </a:t>
            </a:r>
            <a:r>
              <a:rPr lang="uk-UA" dirty="0"/>
              <a:t>як "</a:t>
            </a:r>
            <a:r>
              <a:rPr lang="en-US" dirty="0"/>
              <a:t>requests" </a:t>
            </a:r>
            <a:r>
              <a:rPr lang="uk-UA" dirty="0"/>
              <a:t>та "</a:t>
            </a:r>
            <a:r>
              <a:rPr lang="en-US" dirty="0" err="1"/>
              <a:t>httpie</a:t>
            </a:r>
            <a:r>
              <a:rPr lang="en-US" dirty="0"/>
              <a:t>", Starlette </a:t>
            </a:r>
            <a:r>
              <a:rPr lang="uk-UA" dirty="0"/>
              <a:t>пропонує надійне рішення для веб-розробки. Вирішуючи такі важливі аспекти, як маршрутизація, проміжне програмне забезпечення та потік запитів/відповідей, </a:t>
            </a:r>
            <a:r>
              <a:rPr lang="en-US" dirty="0"/>
              <a:t>Starlette </a:t>
            </a:r>
            <a:r>
              <a:rPr lang="uk-UA" dirty="0"/>
              <a:t>працює в рамках фреймворку </a:t>
            </a:r>
            <a:r>
              <a:rPr lang="en-US" dirty="0"/>
              <a:t>ASGI. </a:t>
            </a:r>
            <a:r>
              <a:rPr lang="uk-UA" dirty="0"/>
              <a:t>Відмінною рисою </a:t>
            </a:r>
            <a:r>
              <a:rPr lang="en-US" dirty="0"/>
              <a:t>Starlette </a:t>
            </a:r>
            <a:r>
              <a:rPr lang="uk-UA" dirty="0"/>
              <a:t>є його гнучкість, що дозволяє розробникам робити незалежний вибір щодо </a:t>
            </a:r>
            <a:r>
              <a:rPr lang="en-US" dirty="0"/>
              <a:t>ORM (</a:t>
            </a:r>
            <a:r>
              <a:rPr lang="uk-UA" dirty="0"/>
              <a:t>об'єктно-реляційного відображення) та інструментів баз даних. Ця унікальна особливість надає розробникам свободу вибору найбільш підходящих варіантів для конкретних вимог проекту.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B1F7-51C3-4994-B9DA-DF88A9775B7E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805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Найпростіший код в стилі </a:t>
            </a:r>
            <a:r>
              <a:rPr lang="en-US" dirty="0"/>
              <a:t>Flask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B1F7-51C3-4994-B9DA-DF88A9775B7E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290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Але направду переваги </a:t>
            </a:r>
            <a:r>
              <a:rPr lang="en-US" dirty="0"/>
              <a:t>FastAPI</a:t>
            </a:r>
            <a:r>
              <a:rPr lang="uk-UA" dirty="0"/>
              <a:t> стають відчутними при використанні синергії  із</a:t>
            </a:r>
            <a:r>
              <a:rPr lang="en-US" dirty="0"/>
              <a:t> Pydantic</a:t>
            </a:r>
            <a:r>
              <a:rPr lang="uk-UA" dirty="0"/>
              <a:t>:</a:t>
            </a:r>
            <a:br>
              <a:rPr lang="uk-UA" dirty="0"/>
            </a:br>
            <a:br>
              <a:rPr lang="uk-UA" dirty="0"/>
            </a:br>
            <a:r>
              <a:rPr lang="uk-UA" dirty="0"/>
              <a:t>/</a:t>
            </a:r>
            <a:r>
              <a:rPr lang="en-US" dirty="0" err="1"/>
              <a:t>redoc</a:t>
            </a:r>
            <a:endParaRPr lang="en-US" dirty="0"/>
          </a:p>
          <a:p>
            <a:r>
              <a:rPr lang="en-US" dirty="0"/>
              <a:t>/docs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B1F7-51C3-4994-B9DA-DF88A9775B7E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520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44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496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8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61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3527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4114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529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738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007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799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65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2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385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98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21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79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83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1735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lette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dantic.dev/latest/" TargetMode="External"/><Relationship Id="rId4" Type="http://schemas.openxmlformats.org/officeDocument/2006/relationships/hyperlink" Target="https://www.uvicor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-debugging/" TargetMode="External"/><Relationship Id="rId2" Type="http://schemas.openxmlformats.org/officeDocument/2006/relationships/hyperlink" Target="https://www.geeksforgeeks.org/what-is-web-socket-and-how-it-is-different-from-the-htt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aqCFJp7Xo&amp;t=0s" TargetMode="External"/><Relationship Id="rId7" Type="http://schemas.openxmlformats.org/officeDocument/2006/relationships/hyperlink" Target="https://12factor.net/uk/" TargetMode="External"/><Relationship Id="rId2" Type="http://schemas.openxmlformats.org/officeDocument/2006/relationships/hyperlink" Target="https://fastapi.tiangolo.com/tutorial/security/oauth2-jwt/#technical-details-about-the-jwt-subject-s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IdfnjXsdN4&amp;list=PLeLN0qH0-mCVQKZ8-W1LhxDcVlWtTALCS&amp;index=5" TargetMode="External"/><Relationship Id="rId5" Type="http://schemas.openxmlformats.org/officeDocument/2006/relationships/hyperlink" Target="https://www.youtube.com/watch?v=gBfkX9H3szQ&amp;list=PLeLN0qH0-mCVQKZ8-W1LhxDcVlWtTALCS" TargetMode="External"/><Relationship Id="rId4" Type="http://schemas.openxmlformats.org/officeDocument/2006/relationships/hyperlink" Target="https://www.youtube.com/watch?v=lfT6a9VqyLM&amp;list=PLzxyIGKZiGeGp4rGtRsQV5mhCp9yUBu3E&amp;index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7D1E6-A5AF-EEFF-43CB-39D0C6954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685799"/>
            <a:ext cx="8001000" cy="2971801"/>
          </a:xfrm>
        </p:spPr>
        <p:txBody>
          <a:bodyPr>
            <a:normAutofit/>
          </a:bodyPr>
          <a:lstStyle/>
          <a:p>
            <a:r>
              <a:rPr lang="uk-UA" dirty="0"/>
              <a:t>Поговоримо про </a:t>
            </a:r>
            <a:r>
              <a:rPr lang="en-US" dirty="0" err="1"/>
              <a:t>fastAPI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B85B90E-E632-AD7D-5B7B-EECE2B87C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645" y="3843867"/>
            <a:ext cx="6400800" cy="1947333"/>
          </a:xfrm>
        </p:spPr>
        <p:txBody>
          <a:bodyPr>
            <a:normAutofit/>
          </a:bodyPr>
          <a:lstStyle/>
          <a:p>
            <a:r>
              <a:rPr lang="uk-UA" dirty="0"/>
              <a:t>Компоненти, порівняння та невеликий проєкт</a:t>
            </a:r>
          </a:p>
        </p:txBody>
      </p:sp>
    </p:spTree>
    <p:extLst>
      <p:ext uri="{BB962C8B-B14F-4D97-AF65-F5344CB8AC3E}">
        <p14:creationId xmlns:p14="http://schemas.microsoft.com/office/powerpoint/2010/main" val="35207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8066-B375-08CA-3661-65819960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/>
              <a:t>Три кити </a:t>
            </a:r>
            <a:r>
              <a:rPr lang="en-US" sz="4800" dirty="0"/>
              <a:t>Fastapi</a:t>
            </a:r>
            <a:endParaRPr lang="uk-U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6AC04-0A4A-73D9-2663-533C4F0F4176}"/>
              </a:ext>
            </a:extLst>
          </p:cNvPr>
          <p:cNvSpPr txBox="1"/>
          <p:nvPr/>
        </p:nvSpPr>
        <p:spPr>
          <a:xfrm>
            <a:off x="4259042" y="2177284"/>
            <a:ext cx="360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Starlette</a:t>
            </a:r>
            <a:endParaRPr lang="uk-UA" sz="2800" dirty="0"/>
          </a:p>
          <a:p>
            <a:endParaRPr lang="en-US" sz="2000" dirty="0"/>
          </a:p>
          <a:p>
            <a:pPr algn="l" fontAlgn="base"/>
            <a:r>
              <a:rPr lang="uk-UA" sz="2000" b="1" dirty="0">
                <a:solidFill>
                  <a:srgbClr val="FFFFFF"/>
                </a:solidFill>
              </a:rPr>
              <a:t>Характеристики </a:t>
            </a:r>
            <a:r>
              <a:rPr lang="uk-UA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FFFFFF"/>
                </a:solidFill>
                <a:effectLst/>
                <a:hlinkClick r:id="rId3"/>
              </a:rPr>
              <a:t>Starlette</a:t>
            </a:r>
            <a:r>
              <a:rPr lang="uk-UA" sz="2000" b="1" dirty="0">
                <a:solidFill>
                  <a:srgbClr val="FFFFFF"/>
                </a:solidFill>
              </a:rPr>
              <a:t>:</a:t>
            </a:r>
          </a:p>
          <a:p>
            <a:pPr algn="l" fontAlgn="base"/>
            <a:endParaRPr lang="en-US" sz="2000" b="1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uk-UA" sz="2000" i="0" dirty="0">
                <a:solidFill>
                  <a:srgbClr val="FFFFFF"/>
                </a:solidFill>
                <a:effectLst/>
              </a:rPr>
              <a:t>Сумісність з </a:t>
            </a:r>
            <a:r>
              <a:rPr lang="en-US" sz="2000" i="0" dirty="0">
                <a:solidFill>
                  <a:srgbClr val="FFFFFF"/>
                </a:solidFill>
                <a:effectLst/>
              </a:rPr>
              <a:t>ASGI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uk-UA" sz="2000" dirty="0">
                <a:solidFill>
                  <a:srgbClr val="FFFFFF"/>
                </a:solidFill>
              </a:rPr>
              <a:t>Фонові задачі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Легкий і швидкий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Підтримка проміжного програмного забезпечення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Підтримка </a:t>
            </a:r>
            <a:r>
              <a:rPr lang="en-US" sz="2000" i="0" dirty="0">
                <a:solidFill>
                  <a:srgbClr val="FFFFFF"/>
                </a:solidFill>
                <a:effectLst/>
              </a:rPr>
              <a:t>WebSockets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GraphQL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Тестування та налагодження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06AB7-D27E-B841-3F37-71A6557E6109}"/>
              </a:ext>
            </a:extLst>
          </p:cNvPr>
          <p:cNvSpPr txBox="1"/>
          <p:nvPr/>
        </p:nvSpPr>
        <p:spPr>
          <a:xfrm>
            <a:off x="8101559" y="2177284"/>
            <a:ext cx="360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Uvicorn</a:t>
            </a:r>
          </a:p>
          <a:p>
            <a:endParaRPr lang="en-US" sz="2000" dirty="0"/>
          </a:p>
          <a:p>
            <a:r>
              <a:rPr lang="uk-UA" sz="2000" b="1" dirty="0">
                <a:solidFill>
                  <a:srgbClr val="FFFFFF"/>
                </a:solidFill>
              </a:rPr>
              <a:t>Характеристики </a:t>
            </a:r>
            <a:r>
              <a:rPr lang="en-US" sz="2000" dirty="0">
                <a:hlinkClick r:id="rId4"/>
              </a:rPr>
              <a:t>uvicorn</a:t>
            </a:r>
            <a:endParaRPr lang="uk-UA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ASGI </a:t>
            </a:r>
            <a:r>
              <a:rPr lang="uk-UA" sz="2000" dirty="0"/>
              <a:t>сервер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Легкий і швидкий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Підтримка </a:t>
            </a:r>
            <a:r>
              <a:rPr lang="en-US" sz="2000" dirty="0"/>
              <a:t>WebSockets</a:t>
            </a:r>
            <a:endParaRPr lang="uk-U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536E-1E89-48D0-B677-22D3CF1812B9}"/>
              </a:ext>
            </a:extLst>
          </p:cNvPr>
          <p:cNvSpPr txBox="1"/>
          <p:nvPr/>
        </p:nvSpPr>
        <p:spPr>
          <a:xfrm>
            <a:off x="416526" y="2177284"/>
            <a:ext cx="360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Pydantic</a:t>
            </a:r>
            <a:endParaRPr lang="en-US" sz="2800" dirty="0"/>
          </a:p>
          <a:p>
            <a:endParaRPr lang="en-US" sz="2000" dirty="0"/>
          </a:p>
          <a:p>
            <a:r>
              <a:rPr lang="uk-UA" sz="2000" dirty="0"/>
              <a:t>Характеристики </a:t>
            </a:r>
            <a:r>
              <a:rPr lang="en-US" sz="2000" dirty="0">
                <a:hlinkClick r:id="rId5"/>
              </a:rPr>
              <a:t>Pydantic</a:t>
            </a:r>
            <a:r>
              <a:rPr lang="uk-UA" sz="2000" dirty="0"/>
              <a:t>:</a:t>
            </a:r>
          </a:p>
          <a:p>
            <a:endParaRPr lang="uk-UA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 Сумісність з стандартною нотацією підказо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к </a:t>
            </a: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типів в </a:t>
            </a:r>
            <a:r>
              <a:rPr lang="en-US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Python</a:t>
            </a:r>
            <a:endParaRPr lang="uk-UA" sz="200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Швидкий  (написано на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Rust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Валідація та конвертація даних під час виконання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Па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рсинг даних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JSON 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серіалізація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і десеріалізація</a:t>
            </a:r>
            <a:endParaRPr lang="uk-UA" sz="200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843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453B8-28B9-FD02-A9B6-73ADEB44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4830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Starlette</a:t>
            </a:r>
            <a:r>
              <a:rPr lang="uk-UA" sz="5400" dirty="0"/>
              <a:t> детальніше</a:t>
            </a:r>
            <a:endParaRPr lang="en-US" sz="54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1C65D7F-F635-DA2B-3049-7CABDE7E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4876800"/>
          </a:xfrm>
        </p:spPr>
        <p:txBody>
          <a:bodyPr numCol="2">
            <a:normAutofit fontScale="2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Сумісність з </a:t>
            </a:r>
            <a:r>
              <a:rPr lang="en-US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ASGI: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 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побудований на стандарті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ASGI,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базовому інтерфейсі для асинхронних веб-серверів і додатків на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Python. </a:t>
            </a:r>
            <a:endParaRPr lang="uk-UA" sz="6400" b="0" i="0" dirty="0">
              <a:solidFill>
                <a:srgbClr val="FFFFFF"/>
              </a:solidFill>
              <a:effectLst/>
              <a:latin typeface="Nunito" panose="020F0502020204030204" pitchFamily="2" charset="-52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Легкий і швидкий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: Як мінімалістичний фреймворк,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може похвалитися лаконічною кодовою базою та чітким розподілом проблем.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Підтримка проміжного програмного забезпечення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: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включає систему проміжного програмного забезпечення, яка сприяє розширенню функціональності в процесі обробки запитів/відповідей. Ця функція виявляється корисною для таких завдань, як аутентифікація,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CORS (Cross-Origin Resource Sharing)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тощо. Проміжне програмне забезпечення може модифікувати запит до того, як він дійде до програми, або змінити відповідь перед тим, як він буде відправлений назад клієнту.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Підтримка </a:t>
            </a:r>
            <a:r>
              <a:rPr lang="en-US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WebSockets: 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включає вбудовану підтримку для роботи з </a:t>
            </a:r>
            <a:r>
              <a:rPr lang="en-US" sz="6400" b="0" i="0" u="sng" dirty="0">
                <a:solidFill>
                  <a:srgbClr val="FFFFFF"/>
                </a:solidFill>
                <a:effectLst/>
                <a:latin typeface="Nunito" panose="020F0502020204030204" pitchFamily="2" charset="-52"/>
                <a:hlinkClick r:id="rId2"/>
              </a:rPr>
              <a:t>WebSockets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,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що дає змогу розробникам створювати інтерактивні програми в режимі реального часу. Ця можливість особливо цінна для додатків, які вимагають </a:t>
            </a:r>
            <a:r>
              <a:rPr lang="uk-UA" sz="6400" b="0" i="0" dirty="0" err="1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двонаправленого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 зв'язку між клієнтом і сервером.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Тестування та налагодження: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 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надає спеціальний клієнт для тестування, спрощуючи процес написання модульних тестів для веб-додатків. Крім того, він оснащений вбудованою підтримкою </a:t>
            </a:r>
            <a:r>
              <a:rPr lang="uk-UA" sz="6400" b="0" i="0" u="sng" dirty="0">
                <a:solidFill>
                  <a:srgbClr val="FFFFFF"/>
                </a:solidFill>
                <a:effectLst/>
                <a:latin typeface="Nunito" panose="020F0502020204030204" pitchFamily="2" charset="-52"/>
                <a:hlinkClick r:id="rId3"/>
              </a:rPr>
              <a:t>налагодження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, що спрощує виявлення та вирішення проблем на етапі розробки.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452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3A729-9671-A109-F45A-CF983C1D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надбудовує </a:t>
            </a:r>
            <a:r>
              <a:rPr lang="en-US" dirty="0"/>
              <a:t>Fastapi 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B243380-81F3-CED6-BB69-25450A16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uk-UA" dirty="0"/>
              <a:t>Заснований на відкритих стандартах:</a:t>
            </a:r>
          </a:p>
          <a:p>
            <a:pPr lvl="1"/>
            <a:r>
              <a:rPr lang="en-US" dirty="0"/>
              <a:t>OPEN API</a:t>
            </a:r>
          </a:p>
          <a:p>
            <a:pPr lvl="1"/>
            <a:r>
              <a:rPr lang="en-US" dirty="0"/>
              <a:t>JSON Schema</a:t>
            </a:r>
          </a:p>
          <a:p>
            <a:pPr lvl="1"/>
            <a:r>
              <a:rPr lang="en-US" dirty="0"/>
              <a:t>OATH2</a:t>
            </a:r>
          </a:p>
          <a:p>
            <a:r>
              <a:rPr lang="uk-UA" dirty="0"/>
              <a:t>Повна взаємодія із </a:t>
            </a:r>
            <a:r>
              <a:rPr lang="en-US" dirty="0"/>
              <a:t>Swagger UI</a:t>
            </a:r>
            <a:endParaRPr lang="uk-UA" dirty="0"/>
          </a:p>
          <a:p>
            <a:r>
              <a:rPr lang="uk-UA" dirty="0"/>
              <a:t>Впровадження </a:t>
            </a:r>
            <a:r>
              <a:rPr lang="uk-UA" dirty="0" err="1"/>
              <a:t>залежностей</a:t>
            </a:r>
            <a:endParaRPr lang="uk-UA" dirty="0"/>
          </a:p>
          <a:p>
            <a:r>
              <a:rPr lang="uk-UA" dirty="0"/>
              <a:t>Використовує ‘новий’ </a:t>
            </a:r>
            <a:r>
              <a:rPr lang="en-US" dirty="0"/>
              <a:t>Python:</a:t>
            </a:r>
          </a:p>
          <a:p>
            <a:pPr lvl="1"/>
            <a:r>
              <a:rPr lang="uk-UA" dirty="0"/>
              <a:t>механізм підказок типів</a:t>
            </a:r>
          </a:p>
          <a:p>
            <a:pPr lvl="1"/>
            <a:r>
              <a:rPr lang="en-US" dirty="0"/>
              <a:t>Asyncio</a:t>
            </a:r>
            <a:endParaRPr lang="uk-UA" dirty="0"/>
          </a:p>
          <a:p>
            <a:r>
              <a:rPr lang="uk-UA" dirty="0"/>
              <a:t>Можливість як синхронного так і асинхронного коду, що полегшує перехід, скажімо, з </a:t>
            </a:r>
            <a:r>
              <a:rPr lang="en-US" dirty="0"/>
              <a:t>Flask.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725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8CA4CF-2B1A-A06B-9885-F3B22E35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5312"/>
            <a:ext cx="10174288" cy="56673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easy_start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Василь"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age"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port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# host="0.0.0.0", 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2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8CA4CF-2B1A-A06B-9885-F3B22E35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428625"/>
            <a:ext cx="11811001" cy="60007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(min_length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max_length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pattern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"^[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а-</a:t>
            </a:r>
            <a:r>
              <a:rPr lang="uk-UA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щА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ЩЬьЮюЯяЇїІіЄєҐґ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']*$"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gt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lt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description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Вік товариша"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response_model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read_tasks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Василь"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409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EA690-B945-4F3F-2384-E3BDE6D2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5" y="504218"/>
            <a:ext cx="10877551" cy="1478570"/>
          </a:xfrm>
        </p:spPr>
        <p:txBody>
          <a:bodyPr/>
          <a:lstStyle/>
          <a:p>
            <a:r>
              <a:rPr lang="uk-UA" dirty="0" err="1"/>
              <a:t>Автоматизуюча</a:t>
            </a:r>
            <a:r>
              <a:rPr lang="uk-UA" dirty="0"/>
              <a:t> </a:t>
            </a:r>
            <a:r>
              <a:rPr lang="uk-UA" dirty="0" err="1"/>
              <a:t>автозгенерована</a:t>
            </a:r>
            <a:r>
              <a:rPr lang="uk-UA" dirty="0"/>
              <a:t> документація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88A8D30-416E-7860-084F-1959B3D8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Swagger:  </a:t>
            </a:r>
            <a:r>
              <a:rPr lang="uk-UA" dirty="0"/>
              <a:t>127.0.0.1</a:t>
            </a:r>
            <a:r>
              <a:rPr lang="en-US" dirty="0"/>
              <a:t>:8000</a:t>
            </a:r>
            <a:r>
              <a:rPr lang="uk-UA" dirty="0"/>
              <a:t>/</a:t>
            </a:r>
            <a:r>
              <a:rPr lang="en-US" dirty="0"/>
              <a:t>docs</a:t>
            </a:r>
          </a:p>
          <a:p>
            <a:endParaRPr lang="en-US" dirty="0"/>
          </a:p>
          <a:p>
            <a:r>
              <a:rPr lang="en-US" dirty="0"/>
              <a:t>Redoc:      </a:t>
            </a:r>
            <a:r>
              <a:rPr lang="uk-UA" dirty="0"/>
              <a:t>127.0.0.1</a:t>
            </a:r>
            <a:r>
              <a:rPr lang="en-US" dirty="0"/>
              <a:t>:8000 </a:t>
            </a:r>
            <a:r>
              <a:rPr lang="uk-UA" dirty="0"/>
              <a:t>/</a:t>
            </a:r>
            <a:r>
              <a:rPr lang="en-US" dirty="0"/>
              <a:t>docs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214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C55B2-0BDA-C2D2-7C63-12E9694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Деякі посилання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FD37512-8DBB-38E3-77F5-F13DAA4A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OAuth2 with Password (and hashing), Bearer with JWT tokens - FastAPI (tiangolo.com)</a:t>
            </a:r>
            <a:endParaRPr lang="en-US" dirty="0"/>
          </a:p>
          <a:p>
            <a:r>
              <a:rPr lang="ru-RU" dirty="0" err="1">
                <a:hlinkClick r:id="rId3"/>
              </a:rPr>
              <a:t>Workshop</a:t>
            </a:r>
            <a:r>
              <a:rPr lang="ru-RU" dirty="0">
                <a:hlinkClick r:id="rId3"/>
              </a:rPr>
              <a:t>: пишем первый проект на FastAPI (youtube.com)</a:t>
            </a:r>
            <a:endParaRPr lang="en-US" dirty="0"/>
          </a:p>
          <a:p>
            <a:r>
              <a:rPr lang="ru-RU" dirty="0" err="1">
                <a:hlinkClick r:id="rId4"/>
              </a:rPr>
              <a:t>Workshop</a:t>
            </a:r>
            <a:r>
              <a:rPr lang="ru-RU" dirty="0">
                <a:hlinkClick r:id="rId4"/>
              </a:rPr>
              <a:t> по FastAPI: авторизация, работа с файлами, фоновые задачи (youtube.com)</a:t>
            </a:r>
            <a:endParaRPr lang="en-US" dirty="0"/>
          </a:p>
          <a:p>
            <a:r>
              <a:rPr lang="ru-RU" dirty="0">
                <a:hlinkClick r:id="rId5"/>
              </a:rPr>
              <a:t>Пет-проект на Python за 50 минут. Курс по FastAPI для начинающих [2024] (youtube.com)</a:t>
            </a:r>
            <a:endParaRPr lang="en-US" dirty="0"/>
          </a:p>
          <a:p>
            <a:r>
              <a:rPr lang="en-US" dirty="0">
                <a:hlinkClick r:id="rId6"/>
              </a:rPr>
              <a:t>FastAPI - </a:t>
            </a:r>
            <a:r>
              <a:rPr lang="uk-UA" dirty="0" err="1">
                <a:hlinkClick r:id="rId6"/>
              </a:rPr>
              <a:t>Зачем</a:t>
            </a:r>
            <a:r>
              <a:rPr lang="uk-UA" dirty="0">
                <a:hlinkClick r:id="rId6"/>
              </a:rPr>
              <a:t> учить </a:t>
            </a:r>
            <a:r>
              <a:rPr lang="en-US" dirty="0">
                <a:hlinkClick r:id="rId6"/>
              </a:rPr>
              <a:t>FastAPI? #0 (youtube.com)</a:t>
            </a:r>
            <a:endParaRPr lang="en-US" dirty="0"/>
          </a:p>
          <a:p>
            <a:r>
              <a:rPr lang="en-US" dirty="0">
                <a:hlinkClick r:id="rId7"/>
              </a:rPr>
              <a:t>The Twelve-Factor App (</a:t>
            </a:r>
            <a:r>
              <a:rPr lang="uk-UA" dirty="0">
                <a:hlinkClick r:id="rId7"/>
              </a:rPr>
              <a:t>Переклад українською) (12</a:t>
            </a:r>
            <a:r>
              <a:rPr lang="en-US" dirty="0">
                <a:hlinkClick r:id="rId7"/>
              </a:rPr>
              <a:t>factor.net)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9155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356</TotalTime>
  <Words>738</Words>
  <Application>Microsoft Office PowerPoint</Application>
  <PresentationFormat>Широкий екран</PresentationFormat>
  <Paragraphs>83</Paragraphs>
  <Slides>8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4" baseType="lpstr">
      <vt:lpstr>Aptos</vt:lpstr>
      <vt:lpstr>Arial</vt:lpstr>
      <vt:lpstr>Consolas</vt:lpstr>
      <vt:lpstr>Nunito</vt:lpstr>
      <vt:lpstr>Tw Cen MT</vt:lpstr>
      <vt:lpstr>Схема</vt:lpstr>
      <vt:lpstr>Поговоримо про fastAPI</vt:lpstr>
      <vt:lpstr>Три кити Fastapi</vt:lpstr>
      <vt:lpstr>Starlette детальніше</vt:lpstr>
      <vt:lpstr>Що надбудовує Fastapi ?</vt:lpstr>
      <vt:lpstr>Презентація PowerPoint</vt:lpstr>
      <vt:lpstr>Презентація PowerPoint</vt:lpstr>
      <vt:lpstr>Автоматизуюча автозгенерована документація</vt:lpstr>
      <vt:lpstr>Деякі посилання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Еволюція мов програмування</dc:title>
  <dc:creator>Vasyl Kolomiets</dc:creator>
  <cp:lastModifiedBy>Vasyl Kolomiets</cp:lastModifiedBy>
  <cp:revision>1</cp:revision>
  <dcterms:created xsi:type="dcterms:W3CDTF">2024-04-06T11:14:13Z</dcterms:created>
  <dcterms:modified xsi:type="dcterms:W3CDTF">2024-09-16T13:48:13Z</dcterms:modified>
</cp:coreProperties>
</file>