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65" r:id="rId6"/>
    <p:sldId id="264" r:id="rId7"/>
    <p:sldId id="263" r:id="rId8"/>
    <p:sldId id="267" r:id="rId9"/>
    <p:sldId id="268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5308" y="3112841"/>
            <a:ext cx="5392316" cy="1069258"/>
          </a:xfrm>
        </p:spPr>
        <p:txBody>
          <a:bodyPr>
            <a:normAutofit fontScale="90000"/>
          </a:bodyPr>
          <a:lstStyle/>
          <a:p>
            <a:pPr algn="ctr"/>
            <a:r>
              <a:rPr lang="sr-Latn-RS" dirty="0"/>
              <a:t>Predviđanje maloprodajne cene automobila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193" y="4182099"/>
            <a:ext cx="7484807" cy="549378"/>
          </a:xfrm>
        </p:spPr>
        <p:txBody>
          <a:bodyPr>
            <a:normAutofit/>
          </a:bodyPr>
          <a:lstStyle/>
          <a:p>
            <a:r>
              <a:rPr lang="sr-Latn-RS" sz="2000" dirty="0"/>
              <a:t>Vasilije Radović 2020/430232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FBAB-593E-4FD9-8B71-3C4F0F75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sa nedostajućim podacima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742D2-CE7A-4A14-AEC9-6980FBA6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58" y="1264165"/>
            <a:ext cx="2620041" cy="3556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F7BCD-F6EE-4EB6-BA72-CE0C782C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4" y="1490359"/>
            <a:ext cx="4668188" cy="310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5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sr-Latn-RS" dirty="0"/>
              <a:t>Ulazni 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24116"/>
            <a:ext cx="8246070" cy="36382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65" y="1120009"/>
            <a:ext cx="5008672" cy="38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6" y="81911"/>
            <a:ext cx="3798470" cy="2250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B44C8B-F431-4787-B0C4-E04069AD9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91" y="2937660"/>
            <a:ext cx="3255828" cy="204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88359-6BD0-48E1-9B73-BA3C46C5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6" y="2446867"/>
            <a:ext cx="3561404" cy="2540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6B16C-5787-4AF7-8FC8-D1B2095A22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81911"/>
            <a:ext cx="3036719" cy="27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Mogu</a:t>
            </a:r>
            <a:r>
              <a:rPr lang="sr-Latn-RS" dirty="0"/>
              <a:t>ća pitanja i odgovori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56" y="1483172"/>
            <a:ext cx="8246070" cy="3660328"/>
          </a:xfrm>
        </p:spPr>
        <p:txBody>
          <a:bodyPr/>
          <a:lstStyle/>
          <a:p>
            <a:pPr marL="0" indent="0" algn="ctr">
              <a:buNone/>
            </a:pPr>
            <a:r>
              <a:rPr lang="sr-Latn-RS" sz="2000" dirty="0"/>
              <a:t>Šta najviše utiče na cenu automobila?</a:t>
            </a:r>
          </a:p>
          <a:p>
            <a:pPr marL="0" indent="0" algn="ctr">
              <a:buNone/>
            </a:pPr>
            <a:r>
              <a:rPr lang="sr-Latn-RS" sz="2000" dirty="0">
                <a:solidFill>
                  <a:srgbClr val="FF0000"/>
                </a:solidFill>
              </a:rPr>
              <a:t>Na cenu automobila najviše utiču broj cilindara i konjska snaga motora.</a:t>
            </a:r>
          </a:p>
          <a:p>
            <a:endParaRPr lang="sr-Latn-R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r-Latn-RS" sz="2000" dirty="0"/>
              <a:t>Koja je najviša procenjena cena za automobil?</a:t>
            </a:r>
          </a:p>
          <a:p>
            <a:pPr marL="0" indent="0" algn="ctr">
              <a:buNone/>
            </a:pPr>
            <a:r>
              <a:rPr lang="sr-Latn-RS" sz="2000" dirty="0">
                <a:solidFill>
                  <a:srgbClr val="FF0000"/>
                </a:solidFill>
              </a:rPr>
              <a:t>Najviša procenjena cena je 2000000 dolara.</a:t>
            </a:r>
          </a:p>
          <a:p>
            <a:pPr marL="0" indent="0" algn="ctr">
              <a:buNone/>
            </a:pPr>
            <a:endParaRPr lang="sr-Latn-RS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sr-Latn-RS" sz="2000" dirty="0"/>
              <a:t>Koji brend je najpopularniji?</a:t>
            </a:r>
          </a:p>
          <a:p>
            <a:pPr marL="0" indent="0" algn="ctr">
              <a:buNone/>
            </a:pPr>
            <a:r>
              <a:rPr lang="sr-Latn-RS" sz="2000" dirty="0">
                <a:solidFill>
                  <a:srgbClr val="FF0000"/>
                </a:solidFill>
              </a:rPr>
              <a:t>Najpopularniji brend je Ford.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sr-Latn-RS" dirty="0"/>
              <a:t>zbor algoritama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Algoritmi koji su korišćeni su:</a:t>
            </a:r>
          </a:p>
          <a:p>
            <a:r>
              <a:rPr lang="sr-Latn-RS" dirty="0">
                <a:solidFill>
                  <a:srgbClr val="FF0000"/>
                </a:solidFill>
              </a:rPr>
              <a:t>Random Forest Regression</a:t>
            </a:r>
          </a:p>
          <a:p>
            <a:r>
              <a:rPr lang="sr-Latn-RS" dirty="0">
                <a:solidFill>
                  <a:srgbClr val="FF0000"/>
                </a:solidFill>
              </a:rPr>
              <a:t>Linear Regression</a:t>
            </a:r>
          </a:p>
          <a:p>
            <a:r>
              <a:rPr lang="en-US" dirty="0">
                <a:solidFill>
                  <a:srgbClr val="FF0000"/>
                </a:solidFill>
              </a:rPr>
              <a:t>Support Vector </a:t>
            </a:r>
            <a:r>
              <a:rPr lang="sr-Latn-RS" dirty="0">
                <a:solidFill>
                  <a:srgbClr val="FF0000"/>
                </a:solidFill>
              </a:rPr>
              <a:t>Regression</a:t>
            </a:r>
          </a:p>
          <a:p>
            <a:pPr marL="0" indent="0">
              <a:buNone/>
            </a:pPr>
            <a:r>
              <a:rPr lang="en-US" dirty="0"/>
              <a:t>Random</a:t>
            </a:r>
            <a:r>
              <a:rPr lang="sr-Latn-RS" dirty="0"/>
              <a:t> </a:t>
            </a:r>
            <a:r>
              <a:rPr lang="en-US" dirty="0"/>
              <a:t>Forest</a:t>
            </a:r>
            <a:r>
              <a:rPr lang="sr-Latn-RS" dirty="0"/>
              <a:t> </a:t>
            </a:r>
            <a:r>
              <a:rPr lang="en-US" dirty="0"/>
              <a:t>Regress</a:t>
            </a:r>
            <a:r>
              <a:rPr lang="sr-Latn-RS" dirty="0"/>
              <a:t>i</a:t>
            </a:r>
            <a:r>
              <a:rPr lang="en-US" dirty="0"/>
              <a:t>o</a:t>
            </a:r>
            <a:r>
              <a:rPr lang="sr-Latn-RS" dirty="0"/>
              <a:t>n se pokazao kao najbolji algoritam i njegova preciznost iznosi 97.6%, a koren srednje kvadratne greške iznosi 0.157.</a:t>
            </a:r>
          </a:p>
        </p:txBody>
      </p:sp>
    </p:spTree>
    <p:extLst>
      <p:ext uri="{BB962C8B-B14F-4D97-AF65-F5344CB8AC3E}">
        <p14:creationId xmlns:p14="http://schemas.microsoft.com/office/powerpoint/2010/main" val="49708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2530" y="4119764"/>
            <a:ext cx="489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chemeClr val="bg1"/>
                </a:solidFill>
              </a:rPr>
              <a:t>Zavisnost OOB greške od broja stabala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0" y="409904"/>
            <a:ext cx="5582261" cy="3621662"/>
          </a:xfrm>
        </p:spPr>
      </p:pic>
    </p:spTree>
    <p:extLst>
      <p:ext uri="{BB962C8B-B14F-4D97-AF65-F5344CB8AC3E}">
        <p14:creationId xmlns:p14="http://schemas.microsoft.com/office/powerpoint/2010/main" val="142057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1549" y="4166061"/>
            <a:ext cx="241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>
                <a:solidFill>
                  <a:schemeClr val="bg1"/>
                </a:solidFill>
              </a:rPr>
              <a:t>Korelaciona mapa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27" y="515774"/>
            <a:ext cx="5755711" cy="3509963"/>
          </a:xfrm>
        </p:spPr>
      </p:pic>
    </p:spTree>
    <p:extLst>
      <p:ext uri="{BB962C8B-B14F-4D97-AF65-F5344CB8AC3E}">
        <p14:creationId xmlns:p14="http://schemas.microsoft.com/office/powerpoint/2010/main" val="317130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052-DB72-4FE2-88BA-95E25225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Poboljšanja sistema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0E7792-958D-4524-905F-783AD0671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1" y="1638672"/>
            <a:ext cx="8669938" cy="2518461"/>
          </a:xfrm>
        </p:spPr>
      </p:pic>
    </p:spTree>
    <p:extLst>
      <p:ext uri="{BB962C8B-B14F-4D97-AF65-F5344CB8AC3E}">
        <p14:creationId xmlns:p14="http://schemas.microsoft.com/office/powerpoint/2010/main" val="172240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A9917-2D3E-458C-B737-E3E5F043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1" y="140234"/>
            <a:ext cx="4714770" cy="2431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DE5A1-D99D-4F75-88E1-32F80E8F9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2728119"/>
            <a:ext cx="4152054" cy="21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Predviđanje maloprodajne cene automobila</vt:lpstr>
      <vt:lpstr>Ulazni podaci</vt:lpstr>
      <vt:lpstr>PowerPoint Presentation</vt:lpstr>
      <vt:lpstr>Moguća pitanja i odgovori</vt:lpstr>
      <vt:lpstr>Izbor algoritama</vt:lpstr>
      <vt:lpstr>PowerPoint Presentation</vt:lpstr>
      <vt:lpstr>PowerPoint Presentation</vt:lpstr>
      <vt:lpstr>Poboljšanja sistema</vt:lpstr>
      <vt:lpstr>PowerPoint Presentation</vt:lpstr>
      <vt:lpstr>Rad sa nedostajućim podacima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2021-03-03T12:45:18Z</dcterms:modified>
</cp:coreProperties>
</file>