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73" r:id="rId12"/>
    <p:sldId id="278" r:id="rId13"/>
    <p:sldId id="276" r:id="rId14"/>
    <p:sldId id="265" r:id="rId15"/>
    <p:sldId id="279" r:id="rId16"/>
    <p:sldId id="266" r:id="rId17"/>
    <p:sldId id="267" r:id="rId18"/>
    <p:sldId id="277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75"/>
            <p14:sldId id="257"/>
            <p14:sldId id="258"/>
            <p14:sldId id="259"/>
            <p14:sldId id="260"/>
            <p14:sldId id="262"/>
            <p14:sldId id="263"/>
            <p14:sldId id="264"/>
            <p14:sldId id="273"/>
            <p14:sldId id="278"/>
            <p14:sldId id="276"/>
            <p14:sldId id="265"/>
            <p14:sldId id="279"/>
            <p14:sldId id="266"/>
            <p14:sldId id="267"/>
            <p14:sldId id="27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9E75-2411-B29F-8C56-DFFB6C3B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02B41-6A6C-9FCA-5CA2-79EF8BE90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2E8C-954E-2F8F-F12D-B6C61FCC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98CF-9198-C979-86A7-E1405A5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A174-0B31-3FD6-625B-4B1658D1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950A-E1A7-7E6D-42F5-844F3E45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7FFB-F27B-0287-686C-3FF1BB5C4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AEB-E8F3-31E5-A49E-B4BA4147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E313-0321-4970-6192-F548B39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797-A76B-ADB2-535A-3795CEC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F0B5-4966-1C81-7F01-99A4D736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16A7-DC99-4668-17BB-6254C120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FD3-833E-55DF-2215-1F942F1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A2A9-39B5-D7B7-F849-53BDE74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4D68-02D8-37E9-7103-2AA93AC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3BA-9805-76DC-1827-849EC13E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6B73-73C3-60D3-D8C8-CF458EF93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AB-2D8F-D49A-FC92-3A17247C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C999-8F04-BD35-213C-2469F060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6A9-4B3D-2A4C-7DA9-CC6F28E6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8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A00-1A29-9DC5-7F60-2514D9C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258A-B003-9A0B-69F0-449F2BB9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4578-8711-436B-71FF-BB1F1E8D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4E2D-4AE5-9EB2-B647-F5A4B57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70FE-9800-2B93-0687-A3E8E404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F99F-EFB8-5EED-E712-4855748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4AE6-8809-F6D6-3767-5409B46E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4ADEA-B845-B42C-FD2A-94244F8B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AEA-0F36-4833-0310-FAFD6DF4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1BA36-5EBA-39C5-D466-8745B405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A745-95DC-0E42-D461-9DD4150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BD82-14C9-CF6A-0A82-D422D018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ADC-975A-6CF5-BF9A-D06BD745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79B7-1F9E-8474-5C3F-4CFB7B0FD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131B6-12C0-EA28-A043-9E52B389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3A0F7-EBCF-62B2-6EC7-657CD86C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678BB-54E5-405F-91F2-53A33F9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EA8D2-722D-3731-F5A7-68A7D9ED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25CCB-1035-2B0E-B74D-E4254579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5EC-1116-2BE8-2885-C74261DB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2065-BE61-9A7E-0895-73F36743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9A66D-16E0-8400-7D68-19332E99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B4B9B-7E6A-945E-60FC-EC4C9143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2C3B-1C9C-5580-3B46-A2ABC59C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FF34C-8EDA-7212-2EFF-1C2DF53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D2D-4443-DC7E-3F9E-99A60C1B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2D4C-80D9-C905-2C4E-E6603C6C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C83B-A22F-894B-F818-F6C52B4A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9F1F-BFCC-9A91-32EB-30D8FFDF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8D27-914F-CBCE-F9EC-26A965F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E1DE-7B73-E6A6-14A7-0B79D10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C136-9178-00A1-4154-F58E2D0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0220-6E83-94D8-01CC-2A35B10F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CE5C4-B0C5-D623-B23C-664886924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5DE1-9195-FFDA-6244-C25DAE2CC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B2D0-9EC3-174E-3537-5F2974D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1B554-E44A-55E8-7D89-87A9DDE4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FDD5-5EF8-F79C-DD25-FB6C82F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F9A3C-3D65-4A2B-CAA8-74FD998B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3955-8F91-D66E-0309-43658D42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F4DA-213E-DE66-083C-B14D4E30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A5D1-721B-6019-0480-3700B4BD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76C7-C5AD-9593-F434-CD5B8457B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informatics</a:t>
            </a:r>
          </a:p>
          <a:p>
            <a:pPr algn="l"/>
            <a:r>
              <a:rPr lang="sr-Latn-RS" dirty="0"/>
              <a:t>Jelena Dubak</a:t>
            </a:r>
            <a:r>
              <a:rPr lang="en-US" dirty="0"/>
              <a:t> 2020/3256</a:t>
            </a:r>
            <a:endParaRPr lang="sr-Latn-RS" dirty="0"/>
          </a:p>
          <a:p>
            <a:pPr algn="l"/>
            <a:r>
              <a:rPr lang="sr-Latn-RS" dirty="0"/>
              <a:t>Vasilije </a:t>
            </a:r>
            <a:r>
              <a:rPr lang="sr-Latn-RS" dirty="0" err="1"/>
              <a:t>Becić</a:t>
            </a:r>
            <a:r>
              <a:rPr lang="sr-Latn-RS" dirty="0"/>
              <a:t>  2020/3201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997463"/>
            <a:ext cx="11334750" cy="4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</p:spTree>
    <p:extLst>
      <p:ext uri="{BB962C8B-B14F-4D97-AF65-F5344CB8AC3E}">
        <p14:creationId xmlns:p14="http://schemas.microsoft.com/office/powerpoint/2010/main" val="328578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42" y="839541"/>
            <a:ext cx="3663315" cy="53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73E49A-5DC3-F09C-C0C4-0EDE2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 and analysis</a:t>
            </a:r>
          </a:p>
        </p:txBody>
      </p:sp>
    </p:spTree>
    <p:extLst>
      <p:ext uri="{BB962C8B-B14F-4D97-AF65-F5344CB8AC3E}">
        <p14:creationId xmlns:p14="http://schemas.microsoft.com/office/powerpoint/2010/main" val="286244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Legend: (</a:t>
            </a:r>
            <a:r>
              <a:rPr lang="en-US"/>
              <a:t>match-mismatch-gap)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aligner using </a:t>
            </a:r>
            <a:r>
              <a:rPr lang="en-US" dirty="0" err="1"/>
              <a:t>Seed&amp;Extend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FM Index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BWA-MEM tool 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6640-6A66-5839-9B79-502BE1B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1CF7-C101-5A8A-3517-B45CF262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C03BC-B115-1DD3-B073-33DA2061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561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Burrows-Wheeler</a:t>
            </a:r>
            <a:r>
              <a:rPr lang="sr-Latn-RS" b="1" dirty="0"/>
              <a:t> </a:t>
            </a:r>
            <a:r>
              <a:rPr lang="sr-Latn-RS" b="1" dirty="0" err="1"/>
              <a:t>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36" y="3261360"/>
            <a:ext cx="875538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Implementation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3033554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522220"/>
            <a:ext cx="506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39" y="660771"/>
            <a:ext cx="6541721" cy="5536457"/>
          </a:xfr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421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Task 5 </vt:lpstr>
      <vt:lpstr>Goal</vt:lpstr>
      <vt:lpstr>Our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Main program</vt:lpstr>
      <vt:lpstr>Difficulties</vt:lpstr>
      <vt:lpstr>Runs</vt:lpstr>
      <vt:lpstr>PowerPoint Presentation</vt:lpstr>
      <vt:lpstr>BWA MEM</vt:lpstr>
      <vt:lpstr>BWA tool</vt:lpstr>
      <vt:lpstr>PowerPoint Presentation</vt:lpstr>
      <vt:lpstr>PowerPoint Presentation</vt:lpstr>
      <vt:lpstr>Difficulties</vt:lpstr>
      <vt:lpstr>Results and analysis</vt:lpstr>
      <vt:lpstr>Analysis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10</cp:revision>
  <dcterms:created xsi:type="dcterms:W3CDTF">2022-06-05T20:43:44Z</dcterms:created>
  <dcterms:modified xsi:type="dcterms:W3CDTF">2022-06-07T18:20:17Z</dcterms:modified>
</cp:coreProperties>
</file>