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73" r:id="rId12"/>
    <p:sldId id="278" r:id="rId13"/>
    <p:sldId id="276" r:id="rId14"/>
    <p:sldId id="265" r:id="rId15"/>
    <p:sldId id="279" r:id="rId16"/>
    <p:sldId id="266" r:id="rId17"/>
    <p:sldId id="267" r:id="rId18"/>
    <p:sldId id="277" r:id="rId19"/>
    <p:sldId id="268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126ACF-8E2C-4A28-B37F-A667ADE67D49}">
          <p14:sldIdLst>
            <p14:sldId id="256"/>
            <p14:sldId id="274"/>
            <p14:sldId id="275"/>
            <p14:sldId id="257"/>
            <p14:sldId id="258"/>
            <p14:sldId id="259"/>
            <p14:sldId id="260"/>
            <p14:sldId id="262"/>
            <p14:sldId id="263"/>
            <p14:sldId id="264"/>
            <p14:sldId id="273"/>
            <p14:sldId id="278"/>
            <p14:sldId id="276"/>
            <p14:sldId id="265"/>
            <p14:sldId id="279"/>
            <p14:sldId id="266"/>
            <p14:sldId id="267"/>
            <p14:sldId id="277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9E75-2411-B29F-8C56-DFFB6C3B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02B41-6A6C-9FCA-5CA2-79EF8BE90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2E8C-954E-2F8F-F12D-B6C61FCC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98CF-9198-C979-86A7-E1405A58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A174-0B31-3FD6-625B-4B1658D1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950A-E1A7-7E6D-42F5-844F3E45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7FFB-F27B-0287-686C-3FF1BB5C4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AEB-E8F3-31E5-A49E-B4BA4147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E313-0321-4970-6192-F548B39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8B797-A76B-ADB2-535A-3795CEC2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F0B5-4966-1C81-7F01-99A4D736A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C16A7-DC99-4668-17BB-6254C120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BFD3-833E-55DF-2215-1F942F17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A2A9-39B5-D7B7-F849-53BDE741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4D68-02D8-37E9-7103-2AA93ACE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3BA-9805-76DC-1827-849EC13E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6B73-73C3-60D3-D8C8-CF458EF9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E8AB-2D8F-D49A-FC92-3A17247C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C999-8F04-BD35-213C-2469F060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F6A9-4B3D-2A4C-7DA9-CC6F28E6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A00-1A29-9DC5-7F60-2514D9C6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258A-B003-9A0B-69F0-449F2BB9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4578-8711-436B-71FF-BB1F1E8D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4E2D-4AE5-9EB2-B647-F5A4B57D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170FE-9800-2B93-0687-A3E8E404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99F-EFB8-5EED-E712-4855748C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4AE6-8809-F6D6-3767-5409B46E0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4ADEA-B845-B42C-FD2A-94244F8B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1AEA-0F36-4833-0310-FAFD6DF4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1BA36-5EBA-39C5-D466-8745B405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1A745-95DC-0E42-D461-9DD4150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BD82-14C9-CF6A-0A82-D422D018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2ADC-975A-6CF5-BF9A-D06BD745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79B7-1F9E-8474-5C3F-4CFB7B0FD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131B6-12C0-EA28-A043-9E52B3891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3A0F7-EBCF-62B2-6EC7-657CD86C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678BB-54E5-405F-91F2-53A33F97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EA8D2-722D-3731-F5A7-68A7D9ED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25CCB-1035-2B0E-B74D-E4254579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D5EC-1116-2BE8-2885-C74261DB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62065-BE61-9A7E-0895-73F36743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9A66D-16E0-8400-7D68-19332E99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B4B9B-7E6A-945E-60FC-EC4C914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1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42C3B-1C9C-5580-3B46-A2ABC59C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FF34C-8EDA-7212-2EFF-1C2DF53B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00D2D-4443-DC7E-3F9E-99A60C1B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2D4C-80D9-C905-2C4E-E6603C6C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C83B-A22F-894B-F818-F6C52B4A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89F1F-BFCC-9A91-32EB-30D8FFDF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08D27-914F-CBCE-F9EC-26A965FE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E1DE-7B73-E6A6-14A7-0B79D10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C136-9178-00A1-4154-F58E2D04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0220-6E83-94D8-01CC-2A35B10F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CE5C4-B0C5-D623-B23C-664886924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F5DE1-9195-FFDA-6244-C25DAE2CC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5B2D0-9EC3-174E-3537-5F2974D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1B554-E44A-55E8-7D89-87A9DDE4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AFDD5-5EF8-F79C-DD25-FB6C82FB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F9A3C-3D65-4A2B-CAA8-74FD998B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83955-8F91-D66E-0309-43658D42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F4DA-213E-DE66-083C-B14D4E30C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A5D1-721B-6019-0480-3700B4BD0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76C7-C5AD-9593-F434-CD5B8457B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2DE7-64C6-E8A5-F9AF-B3DE47B4B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18280-85CD-F247-E25D-AB0B49CC7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informatics</a:t>
            </a:r>
          </a:p>
          <a:p>
            <a:pPr algn="l"/>
            <a:r>
              <a:rPr lang="sr-Latn-RS" dirty="0"/>
              <a:t>Jelena Dubak</a:t>
            </a:r>
            <a:r>
              <a:rPr lang="en-US" dirty="0"/>
              <a:t> 2020/3256</a:t>
            </a:r>
            <a:endParaRPr lang="sr-Latn-RS" dirty="0"/>
          </a:p>
          <a:p>
            <a:pPr algn="l"/>
            <a:r>
              <a:rPr lang="sr-Latn-RS" dirty="0"/>
              <a:t>Vasilije </a:t>
            </a:r>
            <a:r>
              <a:rPr lang="sr-Latn-RS" dirty="0" err="1"/>
              <a:t>Becić</a:t>
            </a:r>
            <a:r>
              <a:rPr lang="sr-Latn-RS" dirty="0"/>
              <a:t>  2020/3201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9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2C94-4911-9A1D-37E5-31055910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6E7-CFD2-733E-D33C-2435D67E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files given by the task ran too slow and used too much memory</a:t>
            </a:r>
          </a:p>
          <a:p>
            <a:endParaRPr lang="en-US" dirty="0"/>
          </a:p>
          <a:p>
            <a:pPr lvl="1"/>
            <a:r>
              <a:rPr lang="en-US" dirty="0"/>
              <a:t>Seen on local environment (our laptops)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seen on Seven Bridges Cancer Genomics Cloud platform (CGC)</a:t>
            </a:r>
          </a:p>
          <a:p>
            <a:pPr lvl="2"/>
            <a:r>
              <a:rPr lang="en-US" dirty="0"/>
              <a:t>Ran via Data Cruncher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0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5AF7-A1E5-DEE4-6E35-99B9BB5D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43C1-536B-4715-BEA9-0AC8FD40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test files used for analysis</a:t>
            </a:r>
          </a:p>
          <a:p>
            <a:pPr lvl="1"/>
            <a:r>
              <a:rPr lang="en-US" dirty="0"/>
              <a:t>Found on CGC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Ran for task parameters on CGC </a:t>
            </a:r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validation, only best scores taken into account</a:t>
            </a:r>
          </a:p>
          <a:p>
            <a:pPr lvl="1"/>
            <a:r>
              <a:rPr lang="en-US" dirty="0"/>
              <a:t>Results stored in the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93AED7-2410-109D-8D0B-597EB2DA1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997463"/>
            <a:ext cx="11334750" cy="48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6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36C-BEDA-710A-BCDD-73F08C69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BWA MEM</a:t>
            </a:r>
          </a:p>
        </p:txBody>
      </p:sp>
    </p:spTree>
    <p:extLst>
      <p:ext uri="{BB962C8B-B14F-4D97-AF65-F5344CB8AC3E}">
        <p14:creationId xmlns:p14="http://schemas.microsoft.com/office/powerpoint/2010/main" val="328578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CFBF-80E2-0361-8774-2EF6F27D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BWA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55B4-F705-D7BF-2C60-A87CE170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 platform tools</a:t>
            </a:r>
          </a:p>
          <a:p>
            <a:endParaRPr lang="en-US" dirty="0"/>
          </a:p>
          <a:p>
            <a:pPr lvl="1"/>
            <a:r>
              <a:rPr lang="en-US" dirty="0"/>
              <a:t>BWA INDEX</a:t>
            </a:r>
          </a:p>
          <a:p>
            <a:pPr lvl="2"/>
            <a:r>
              <a:rPr lang="en-US" dirty="0"/>
              <a:t>bwa index [</a:t>
            </a:r>
            <a:r>
              <a:rPr lang="en-US" dirty="0" err="1"/>
              <a:t>fasta</a:t>
            </a:r>
            <a:r>
              <a:rPr lang="en-US" dirty="0"/>
              <a:t> file]</a:t>
            </a:r>
          </a:p>
          <a:p>
            <a:pPr lvl="2"/>
            <a:r>
              <a:rPr lang="en-US" dirty="0"/>
              <a:t>Output: tar for </a:t>
            </a:r>
            <a:r>
              <a:rPr lang="en-US" dirty="0" err="1"/>
              <a:t>fasta</a:t>
            </a:r>
            <a:r>
              <a:rPr lang="en-US" dirty="0"/>
              <a:t> file with its index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BWA MEM Bundle</a:t>
            </a:r>
          </a:p>
          <a:p>
            <a:pPr lvl="2"/>
            <a:r>
              <a:rPr lang="en-US" dirty="0"/>
              <a:t>bwa mem [fasta.tar from above] [</a:t>
            </a:r>
            <a:r>
              <a:rPr lang="en-US" dirty="0" err="1"/>
              <a:t>fastq</a:t>
            </a:r>
            <a:r>
              <a:rPr lang="en-US" dirty="0"/>
              <a:t>] [options] &gt; [</a:t>
            </a:r>
            <a:r>
              <a:rPr lang="en-US" dirty="0" err="1"/>
              <a:t>sam</a:t>
            </a:r>
            <a:r>
              <a:rPr lang="en-US" dirty="0"/>
              <a:t> file]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9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53E770-FBF4-279E-361C-484BFB301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369570"/>
            <a:ext cx="10500360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7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3537-EB69-FCF2-DD34-EE8F47B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5748338"/>
          </a:xfrm>
        </p:spPr>
        <p:txBody>
          <a:bodyPr/>
          <a:lstStyle/>
          <a:p>
            <a:r>
              <a:rPr lang="en-US" dirty="0"/>
              <a:t>Example of runs (and errors while we figured out what was wrong…)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6249B83-4AA0-3F4F-33DD-F4761BD2A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42" y="839541"/>
            <a:ext cx="3663315" cy="53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D791-9BCC-4435-96AD-44B3A591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BAB6-3CDB-19CF-3CB6-882D0D0B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for match value of 0</a:t>
            </a:r>
          </a:p>
          <a:p>
            <a:pPr lvl="1"/>
            <a:r>
              <a:rPr lang="en-US" dirty="0"/>
              <a:t>Also checked for other bwa mem tools built via </a:t>
            </a:r>
            <a:r>
              <a:rPr lang="en-US" dirty="0" err="1"/>
              <a:t>Dockerfile</a:t>
            </a:r>
            <a:r>
              <a:rPr lang="en-US" dirty="0"/>
              <a:t> on our local machines and ran via Docker Desktop on Windows Linux-Subsystem</a:t>
            </a:r>
          </a:p>
          <a:p>
            <a:pPr lvl="1"/>
            <a:endParaRPr lang="en-US" dirty="0"/>
          </a:p>
          <a:p>
            <a:r>
              <a:rPr lang="en-US" dirty="0"/>
              <a:t>Match value of zero therefore not taken into account for our program validation</a:t>
            </a:r>
          </a:p>
        </p:txBody>
      </p:sp>
    </p:spTree>
    <p:extLst>
      <p:ext uri="{BB962C8B-B14F-4D97-AF65-F5344CB8AC3E}">
        <p14:creationId xmlns:p14="http://schemas.microsoft.com/office/powerpoint/2010/main" val="156023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73E49A-5DC3-F09C-C0C4-0EDE2688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86244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ED40-7E3C-DAE3-2AE0-EE4F75CC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4861-31AE-B5B9-CCA1-04EEF19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EF6-233C-7B5C-EA03-C0CEC8AA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92DE-3AAD-5A96-1DAB-8695B36E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aligner using </a:t>
            </a:r>
            <a:r>
              <a:rPr lang="en-US" dirty="0" err="1"/>
              <a:t>Seed&amp;Extend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FM Index seed queries</a:t>
            </a:r>
          </a:p>
          <a:p>
            <a:pPr lvl="1"/>
            <a:r>
              <a:rPr lang="en-US" dirty="0"/>
              <a:t>Global alignment for the rest</a:t>
            </a:r>
          </a:p>
          <a:p>
            <a:endParaRPr lang="en-US" dirty="0"/>
          </a:p>
          <a:p>
            <a:r>
              <a:rPr lang="en-US" dirty="0"/>
              <a:t>Compare best results against BWA-MEM tool for parameter values</a:t>
            </a:r>
          </a:p>
          <a:p>
            <a:pPr lvl="1"/>
            <a:r>
              <a:rPr lang="en-US" dirty="0"/>
              <a:t>Match [0,1,2]</a:t>
            </a:r>
          </a:p>
          <a:p>
            <a:pPr lvl="1"/>
            <a:r>
              <a:rPr lang="en-US" dirty="0"/>
              <a:t>Mismatch [-3,-2]</a:t>
            </a:r>
          </a:p>
          <a:p>
            <a:pPr lvl="1"/>
            <a:r>
              <a:rPr lang="en-US" dirty="0"/>
              <a:t>Gap [-7,-5]</a:t>
            </a:r>
          </a:p>
        </p:txBody>
      </p:sp>
    </p:spTree>
    <p:extLst>
      <p:ext uri="{BB962C8B-B14F-4D97-AF65-F5344CB8AC3E}">
        <p14:creationId xmlns:p14="http://schemas.microsoft.com/office/powerpoint/2010/main" val="78129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6640-6A66-5839-9B79-502BE1B8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1CF7-C101-5A8A-3517-B45CF262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CDDFC6F-4803-350F-8416-DEA085AF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7" b="137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C03BC-B115-1DD3-B073-33DA2061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5617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7DF6-DC35-1EC3-0DE6-FA21077D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err="1"/>
              <a:t>Burrows-Wheeler</a:t>
            </a:r>
            <a:r>
              <a:rPr lang="sr-Latn-RS" b="1" dirty="0"/>
              <a:t> </a:t>
            </a:r>
            <a:r>
              <a:rPr lang="sr-Latn-RS" b="1" dirty="0" err="1"/>
              <a:t>transform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81ED-6615-4057-FA1C-9A92F781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Reversible</a:t>
            </a:r>
            <a:r>
              <a:rPr lang="sr-Latn-RS" dirty="0"/>
              <a:t> string </a:t>
            </a:r>
            <a:r>
              <a:rPr lang="sr-Latn-RS" dirty="0" err="1"/>
              <a:t>permutation</a:t>
            </a:r>
            <a:r>
              <a:rPr lang="sr-Latn-RS" dirty="0"/>
              <a:t> </a:t>
            </a:r>
          </a:p>
          <a:p>
            <a:r>
              <a:rPr lang="sr-Latn-RS" dirty="0" err="1"/>
              <a:t>Usefull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compression</a:t>
            </a:r>
            <a:endParaRPr lang="sr-Latn-RS" dirty="0"/>
          </a:p>
          <a:p>
            <a:r>
              <a:rPr lang="sr-Latn-RS" dirty="0" err="1"/>
              <a:t>First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last </a:t>
            </a:r>
            <a:r>
              <a:rPr lang="sr-Latn-RS" dirty="0" err="1"/>
              <a:t>column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BWT </a:t>
            </a:r>
            <a:r>
              <a:rPr lang="sr-Latn-RS" dirty="0" err="1"/>
              <a:t>matrix</a:t>
            </a:r>
            <a:r>
              <a:rPr lang="sr-Latn-RS" dirty="0"/>
              <a:t> </a:t>
            </a:r>
            <a:r>
              <a:rPr lang="sr-Latn-RS" dirty="0" err="1"/>
              <a:t>used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FM </a:t>
            </a:r>
            <a:r>
              <a:rPr lang="sr-Latn-RS" dirty="0" err="1"/>
              <a:t>index</a:t>
            </a:r>
            <a:r>
              <a:rPr lang="sr-Latn-RS" dirty="0"/>
              <a:t> </a:t>
            </a:r>
            <a:r>
              <a:rPr lang="sr-Latn-RS" dirty="0" err="1"/>
              <a:t>structure</a:t>
            </a:r>
            <a:endParaRPr lang="sr-Latn-R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015BF5-782E-26AA-6F87-20081BE9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6" y="3261360"/>
            <a:ext cx="875538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3627-6DE3-09EF-D378-EA0B941F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Implementation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A741-6070-CE8E-B869-4E3C6BA3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Traditional implementation given in the classes</a:t>
            </a:r>
            <a:endParaRPr lang="sr-Latn-RS" dirty="0"/>
          </a:p>
          <a:p>
            <a:r>
              <a:rPr lang="en-US" dirty="0"/>
              <a:t>Uses Suffix array </a:t>
            </a:r>
            <a:r>
              <a:rPr lang="it-IT" dirty="0"/>
              <a:t>indexes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Only improvement done for code</a:t>
            </a:r>
          </a:p>
          <a:p>
            <a:pPr lvl="1"/>
            <a:r>
              <a:rPr lang="it-IT" dirty="0"/>
              <a:t>Usage of python function </a:t>
            </a:r>
            <a:r>
              <a:rPr lang="it-IT" i="1" dirty="0"/>
              <a:t>sorted(array) </a:t>
            </a:r>
            <a:r>
              <a:rPr lang="it-IT" dirty="0"/>
              <a:t>instead of </a:t>
            </a:r>
            <a:r>
              <a:rPr lang="it-IT" i="1" dirty="0"/>
              <a:t>array.sort() </a:t>
            </a:r>
            <a:r>
              <a:rPr lang="it-IT" dirty="0"/>
              <a:t>– faster for larger strings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F6D241D-7914-423D-E6E2-755230F7E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3033554"/>
            <a:ext cx="5615940" cy="967740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D1447C1F-396C-BFFB-7445-3F500676B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2522220"/>
            <a:ext cx="5067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324-3092-44B6-1AF2-874E6058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FM index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8A89-5CEE-0817-BC68-59FA35E2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Used for fast string querying</a:t>
            </a:r>
          </a:p>
          <a:p>
            <a:pPr lvl="1"/>
            <a:r>
              <a:rPr lang="it-IT" dirty="0"/>
              <a:t>Offline</a:t>
            </a:r>
          </a:p>
          <a:p>
            <a:r>
              <a:rPr lang="it-IT" dirty="0"/>
              <a:t>Traditional implementation given in the classes</a:t>
            </a:r>
          </a:p>
          <a:p>
            <a:pPr lvl="1"/>
            <a:r>
              <a:rPr lang="it-IT" dirty="0"/>
              <a:t>BWT and rest of the FM index structure initialization</a:t>
            </a:r>
          </a:p>
          <a:p>
            <a:pPr lvl="1"/>
            <a:r>
              <a:rPr lang="it-IT" dirty="0"/>
              <a:t>Query algorithm</a:t>
            </a:r>
          </a:p>
          <a:p>
            <a:r>
              <a:rPr lang="it-IT" dirty="0"/>
              <a:t>Structure</a:t>
            </a:r>
          </a:p>
          <a:p>
            <a:pPr lvl="1"/>
            <a:r>
              <a:rPr lang="it-IT" dirty="0"/>
              <a:t>BWT for compressed first column and transformed last column</a:t>
            </a:r>
          </a:p>
          <a:p>
            <a:pPr lvl="1"/>
            <a:r>
              <a:rPr lang="it-IT" dirty="0"/>
              <a:t>Tally matrix for occurences</a:t>
            </a:r>
          </a:p>
          <a:p>
            <a:pPr lvl="1"/>
            <a:r>
              <a:rPr lang="it-IT" dirty="0"/>
              <a:t>C matrix</a:t>
            </a:r>
          </a:p>
          <a:p>
            <a:pPr lvl="1"/>
            <a:r>
              <a:rPr lang="it-IT" dirty="0"/>
              <a:t>Indexes from 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67CA1E09-4DC1-BDE9-6D6B-98BC330B8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39" y="660771"/>
            <a:ext cx="6541721" cy="5536457"/>
          </a:xfrm>
        </p:spPr>
      </p:pic>
    </p:spTree>
    <p:extLst>
      <p:ext uri="{BB962C8B-B14F-4D97-AF65-F5344CB8AC3E}">
        <p14:creationId xmlns:p14="http://schemas.microsoft.com/office/powerpoint/2010/main" val="245876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FEB3-5EC3-AFB3-0BB7-72BC4F33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86E7-F6E7-939D-5AAC-F2376DBD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Needleman-Wunsch algorithm</a:t>
            </a:r>
          </a:p>
          <a:p>
            <a:endParaRPr lang="en-US" dirty="0"/>
          </a:p>
          <a:p>
            <a:r>
              <a:rPr lang="en-US" dirty="0"/>
              <a:t>Used in the task for alignment score calculations and edit transcripts</a:t>
            </a:r>
          </a:p>
          <a:p>
            <a:endParaRPr lang="en-US" dirty="0"/>
          </a:p>
          <a:p>
            <a:r>
              <a:rPr lang="en-US" dirty="0"/>
              <a:t>Scoring matrix data passed as arguments</a:t>
            </a:r>
          </a:p>
          <a:p>
            <a:r>
              <a:rPr lang="en-US" dirty="0"/>
              <a:t>Main parts:</a:t>
            </a:r>
          </a:p>
          <a:p>
            <a:pPr lvl="1"/>
            <a:r>
              <a:rPr lang="en-US" dirty="0"/>
              <a:t>Scoring matrix</a:t>
            </a:r>
          </a:p>
          <a:p>
            <a:pPr lvl="1"/>
            <a:r>
              <a:rPr lang="en-US" dirty="0"/>
              <a:t>Global alignment</a:t>
            </a:r>
          </a:p>
          <a:p>
            <a:pPr lvl="1"/>
            <a:r>
              <a:rPr lang="en-US" dirty="0"/>
              <a:t>Traceback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9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2A40-A888-856B-0323-C933D69D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88A5-0617-57CD-775C-A4599370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 err="1"/>
              <a:t>Fasta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Fastq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Initialization (uses the fact that FM Index is offline)</a:t>
            </a:r>
          </a:p>
          <a:p>
            <a:pPr lvl="1"/>
            <a:r>
              <a:rPr lang="en-US" dirty="0"/>
              <a:t>Seed and extend algorithm</a:t>
            </a:r>
          </a:p>
          <a:p>
            <a:pPr lvl="2"/>
            <a:r>
              <a:rPr lang="en-US" dirty="0"/>
              <a:t>Ran for each read</a:t>
            </a:r>
          </a:p>
          <a:p>
            <a:pPr lvl="3"/>
            <a:r>
              <a:rPr lang="en-US" dirty="0"/>
              <a:t>Via FM index query finds seed positions</a:t>
            </a:r>
          </a:p>
          <a:p>
            <a:pPr lvl="3"/>
            <a:r>
              <a:rPr lang="en-US" dirty="0"/>
              <a:t>Via Aligner calculates scores and edit transcripts</a:t>
            </a:r>
          </a:p>
          <a:p>
            <a:pPr lvl="3"/>
            <a:r>
              <a:rPr lang="en-US" dirty="0"/>
              <a:t>Sorts positions by scores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Parameters above, for each read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3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416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Task 5 </vt:lpstr>
      <vt:lpstr>Goal</vt:lpstr>
      <vt:lpstr>Our implementation</vt:lpstr>
      <vt:lpstr>Burrows-Wheeler transform</vt:lpstr>
      <vt:lpstr>Implementation for the task</vt:lpstr>
      <vt:lpstr>FM index</vt:lpstr>
      <vt:lpstr>PowerPoint Presentation</vt:lpstr>
      <vt:lpstr>Global alignment</vt:lpstr>
      <vt:lpstr>Main program</vt:lpstr>
      <vt:lpstr>Difficulties</vt:lpstr>
      <vt:lpstr>Runs</vt:lpstr>
      <vt:lpstr>PowerPoint Presentation</vt:lpstr>
      <vt:lpstr>BWA MEM</vt:lpstr>
      <vt:lpstr>BWA tool</vt:lpstr>
      <vt:lpstr>PowerPoint Presentation</vt:lpstr>
      <vt:lpstr>PowerPoint Presentation</vt:lpstr>
      <vt:lpstr>Difficulties</vt:lpstr>
      <vt:lpstr>Results and analysis</vt:lpstr>
      <vt:lpstr>Analysis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 </dc:title>
  <dc:creator>Vasilije</dc:creator>
  <cp:lastModifiedBy>Vasilije</cp:lastModifiedBy>
  <cp:revision>9</cp:revision>
  <dcterms:created xsi:type="dcterms:W3CDTF">2022-06-05T20:43:44Z</dcterms:created>
  <dcterms:modified xsi:type="dcterms:W3CDTF">2022-06-07T18:06:17Z</dcterms:modified>
</cp:coreProperties>
</file>