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D38A-A1D4-43B3-B7C1-156F3A92A8A0}" type="datetimeFigureOut">
              <a:rPr lang="ru-RU" smtClean="0"/>
              <a:t>27.12.2015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D8D-6824-46EC-818C-F3720F1D0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24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D38A-A1D4-43B3-B7C1-156F3A92A8A0}" type="datetimeFigureOut">
              <a:rPr lang="ru-RU" smtClean="0"/>
              <a:t>27.12.2015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D8D-6824-46EC-818C-F3720F1D0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33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D38A-A1D4-43B3-B7C1-156F3A92A8A0}" type="datetimeFigureOut">
              <a:rPr lang="ru-RU" smtClean="0"/>
              <a:t>27.12.2015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D8D-6824-46EC-818C-F3720F1D0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99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D38A-A1D4-43B3-B7C1-156F3A92A8A0}" type="datetimeFigureOut">
              <a:rPr lang="ru-RU" smtClean="0"/>
              <a:t>27.12.2015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D8D-6824-46EC-818C-F3720F1D0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6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D38A-A1D4-43B3-B7C1-156F3A92A8A0}" type="datetimeFigureOut">
              <a:rPr lang="ru-RU" smtClean="0"/>
              <a:t>27.12.2015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D8D-6824-46EC-818C-F3720F1D0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75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D38A-A1D4-43B3-B7C1-156F3A92A8A0}" type="datetimeFigureOut">
              <a:rPr lang="ru-RU" smtClean="0"/>
              <a:t>27.12.2015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D8D-6824-46EC-818C-F3720F1D0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5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D38A-A1D4-43B3-B7C1-156F3A92A8A0}" type="datetimeFigureOut">
              <a:rPr lang="ru-RU" smtClean="0"/>
              <a:t>27.12.2015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D8D-6824-46EC-818C-F3720F1D0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69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D38A-A1D4-43B3-B7C1-156F3A92A8A0}" type="datetimeFigureOut">
              <a:rPr lang="ru-RU" smtClean="0"/>
              <a:t>27.12.2015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D8D-6824-46EC-818C-F3720F1D0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55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D38A-A1D4-43B3-B7C1-156F3A92A8A0}" type="datetimeFigureOut">
              <a:rPr lang="ru-RU" smtClean="0"/>
              <a:t>27.12.2015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D8D-6824-46EC-818C-F3720F1D0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0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D38A-A1D4-43B3-B7C1-156F3A92A8A0}" type="datetimeFigureOut">
              <a:rPr lang="ru-RU" smtClean="0"/>
              <a:t>27.12.2015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D8D-6824-46EC-818C-F3720F1D0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57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D38A-A1D4-43B3-B7C1-156F3A92A8A0}" type="datetimeFigureOut">
              <a:rPr lang="ru-RU" smtClean="0"/>
              <a:t>27.12.2015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D8D-6824-46EC-818C-F3720F1D0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86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chemeClr val="accent1">
                <a:lumMod val="5000"/>
                <a:lumOff val="95000"/>
              </a:schemeClr>
            </a:gs>
            <a:gs pos="95000">
              <a:schemeClr val="accent2"/>
            </a:gs>
            <a:gs pos="100000">
              <a:schemeClr val="accent2">
                <a:lumMod val="10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D38A-A1D4-43B3-B7C1-156F3A92A8A0}" type="datetimeFigureOut">
              <a:rPr lang="ru-RU" smtClean="0"/>
              <a:t>27.12.2015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80D8D-6824-46EC-818C-F3720F1D0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55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chemeClr val="accent1">
                <a:lumMod val="5000"/>
                <a:lumOff val="95000"/>
              </a:schemeClr>
            </a:gs>
            <a:gs pos="95000">
              <a:srgbClr val="0070C0"/>
            </a:gs>
            <a:gs pos="100000">
              <a:schemeClr val="accent5">
                <a:lumMod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35988" y="0"/>
            <a:ext cx="12281095" cy="1095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complete Java Development Course</a:t>
            </a:r>
            <a:endParaRPr lang="ru-RU" sz="5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2738925" y="2097528"/>
            <a:ext cx="2221865" cy="956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Basic</a:t>
            </a:r>
            <a:r>
              <a:rPr lang="en-US" sz="6000" dirty="0">
                <a:solidFill>
                  <a:srgbClr val="FF0000"/>
                </a:solidFill>
              </a:rPr>
              <a:t>s</a:t>
            </a:r>
            <a:endParaRPr lang="ru-RU" sz="6000" dirty="0">
              <a:solidFill>
                <a:srgbClr val="FF0000"/>
              </a:solidFill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0" y="5275385"/>
            <a:ext cx="3849858" cy="657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Encoding</a:t>
            </a:r>
            <a:endParaRPr lang="ru-RU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47" y="1781824"/>
            <a:ext cx="1456890" cy="158801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60" y="6111722"/>
            <a:ext cx="2048678" cy="2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5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lumMod val="5000"/>
                <a:lumOff val="95000"/>
              </a:schemeClr>
            </a:gs>
            <a:gs pos="90000">
              <a:srgbClr val="0070C0"/>
            </a:gs>
            <a:gs pos="100000">
              <a:schemeClr val="accent5">
                <a:lumMod val="5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1182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</a:rPr>
              <a:t>Кодировка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4860" y="1927273"/>
            <a:ext cx="10622280" cy="3165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Технология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как платформа, изначально разработанная для сети Интернет должна была быть многоязыковой и получила для записи текста кодировку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UTF-16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которая состоит из 65535 символов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Важно: </a:t>
            </a:r>
          </a:p>
          <a:p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Первые 128 символов совпадают с кодировкой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ASCII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60" y="6111722"/>
            <a:ext cx="2048678" cy="2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lumMod val="5000"/>
                <a:lumOff val="95000"/>
              </a:schemeClr>
            </a:gs>
            <a:gs pos="90000">
              <a:srgbClr val="0070C0"/>
            </a:gs>
            <a:gs pos="100000">
              <a:schemeClr val="accent5">
                <a:lumMod val="5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1182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Кодировка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1040" y="1828799"/>
            <a:ext cx="11099410" cy="3699803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записи любого из символов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UTF 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необходимо:</a:t>
            </a:r>
          </a:p>
          <a:p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Написать управляющий символ, обозначающий принадлежность к кодировке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UTF: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  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 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endParaRPr lang="ru-RU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Перевести номер вашего символа в 16-ю 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форму:             6917 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1В05</a:t>
            </a:r>
          </a:p>
          <a:p>
            <a:pPr marL="0" indent="0">
              <a:buNone/>
            </a:pP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Таким образом, наш символ 6917 будет записан как   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u1B05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60" y="6111722"/>
            <a:ext cx="2048678" cy="2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3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lumMod val="5000"/>
                <a:lumOff val="95000"/>
              </a:schemeClr>
            </a:gs>
            <a:gs pos="90000">
              <a:srgbClr val="0070C0"/>
            </a:gs>
            <a:gs pos="100000">
              <a:schemeClr val="accent5">
                <a:lumMod val="5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2940" y="1913206"/>
            <a:ext cx="10866120" cy="3404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Русские буквы лежат в диапазоне от \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u0410 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до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\u044F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3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Важно:</a:t>
            </a:r>
          </a:p>
          <a:p>
            <a:pPr marL="0" indent="0">
              <a:buNone/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Буква Ё имеет номер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\u0401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Буква ё имеет номер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\u0451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Символ пробела имеет номер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\u0020</a:t>
            </a:r>
            <a:endParaRPr lang="ru-RU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661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b="1" dirty="0" smtClean="0">
                <a:solidFill>
                  <a:schemeClr val="bg1"/>
                </a:solidFill>
              </a:rPr>
              <a:t>Кодировка</a:t>
            </a:r>
            <a:endParaRPr lang="ru-RU" sz="6000" dirty="0"/>
          </a:p>
        </p:txBody>
      </p:sp>
      <p:pic>
        <p:nvPicPr>
          <p:cNvPr id="1026" name="Picture 2" descr="http://vignette1.wikia.nocookie.net/payday-the-heistrus/images/b/b2/Warning-icon.png/revision/latest?cb=20140118115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132" y="2917308"/>
            <a:ext cx="1532548" cy="139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60" y="6111722"/>
            <a:ext cx="2048678" cy="2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5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lumMod val="5000"/>
                <a:lumOff val="95000"/>
              </a:schemeClr>
            </a:gs>
            <a:gs pos="90000">
              <a:srgbClr val="0070C0"/>
            </a:gs>
            <a:gs pos="100000">
              <a:schemeClr val="accent5">
                <a:lumMod val="5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661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b="1" dirty="0" smtClean="0">
                <a:solidFill>
                  <a:schemeClr val="bg1"/>
                </a:solidFill>
              </a:rPr>
              <a:t>Кодировка</a:t>
            </a:r>
            <a:endParaRPr lang="ru-RU" sz="60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641253" y="1842868"/>
            <a:ext cx="10515600" cy="3263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Завершением строки считается:</a:t>
            </a:r>
          </a:p>
          <a:p>
            <a:pPr lvl="0"/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ASCII-символ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LF, символ новой 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строки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u000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ru-RU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ASCII-символ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CR, "возврат 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каретки“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	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\u000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ru-RU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символ CR, за которым сразу же следует символ LF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3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ru-RU" sz="32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60" y="6111722"/>
            <a:ext cx="2048678" cy="2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1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lumMod val="5000"/>
                <a:lumOff val="95000"/>
              </a:schemeClr>
            </a:gs>
            <a:gs pos="90000">
              <a:srgbClr val="0070C0"/>
            </a:gs>
            <a:gs pos="100000">
              <a:schemeClr val="accent5">
                <a:lumMod val="5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3117" y="1417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Пробелами</a:t>
            </a:r>
            <a:r>
              <a:rPr lang="ru-RU" sz="3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</a:t>
            </a:r>
            <a:r>
              <a:rPr lang="ru-RU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считаются:</a:t>
            </a:r>
          </a:p>
          <a:p>
            <a:pPr lvl="0"/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ASCII-символ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SP, </a:t>
            </a:r>
            <a:r>
              <a:rPr lang="ru-RU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space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пробел 			-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\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u0020;</a:t>
            </a:r>
            <a:endParaRPr lang="ru-RU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ASCII-символ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HT, </a:t>
            </a:r>
            <a:r>
              <a:rPr lang="ru-RU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horizontal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символ горизонтальной 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табуляции 							- \u0009;</a:t>
            </a:r>
            <a:endParaRPr lang="ru-RU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ASCII-символ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FF, </a:t>
            </a:r>
            <a:r>
              <a:rPr lang="ru-RU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feed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символ перевода страницы (был введен для работы с принтером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		- \u000c;</a:t>
            </a:r>
            <a:endParaRPr lang="ru-RU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Завершение 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строки.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661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b="1" dirty="0" smtClean="0">
                <a:solidFill>
                  <a:schemeClr val="bg1"/>
                </a:solidFill>
              </a:rPr>
              <a:t>Кодировка</a:t>
            </a:r>
            <a:endParaRPr lang="ru-RU" sz="6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60" y="6111722"/>
            <a:ext cx="2048678" cy="2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chemeClr val="accent1">
                <a:lumMod val="5000"/>
                <a:lumOff val="95000"/>
              </a:schemeClr>
            </a:gs>
            <a:gs pos="95000">
              <a:srgbClr val="0070C0"/>
            </a:gs>
            <a:gs pos="100000">
              <a:schemeClr val="accent5">
                <a:lumMod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35988" y="0"/>
            <a:ext cx="12281095" cy="1095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complete Java Development Course</a:t>
            </a:r>
            <a:endParaRPr lang="ru-RU" sz="5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2738925" y="2097528"/>
            <a:ext cx="2221865" cy="956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Basic</a:t>
            </a:r>
            <a:r>
              <a:rPr lang="en-US" sz="6000" dirty="0">
                <a:solidFill>
                  <a:srgbClr val="FF0000"/>
                </a:solidFill>
              </a:rPr>
              <a:t>s</a:t>
            </a:r>
            <a:endParaRPr lang="ru-RU" sz="6000" dirty="0">
              <a:solidFill>
                <a:srgbClr val="FF0000"/>
              </a:solidFill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0" y="5275385"/>
            <a:ext cx="3849858" cy="657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Encoding</a:t>
            </a:r>
            <a:endParaRPr lang="ru-RU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47" y="1781824"/>
            <a:ext cx="1456890" cy="158801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60" y="6111722"/>
            <a:ext cx="2048678" cy="2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512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120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Кодировка</vt:lpstr>
      <vt:lpstr>Кодировка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МС-1</dc:creator>
  <cp:lastModifiedBy>МС-1</cp:lastModifiedBy>
  <cp:revision>25</cp:revision>
  <dcterms:created xsi:type="dcterms:W3CDTF">2015-12-26T06:57:33Z</dcterms:created>
  <dcterms:modified xsi:type="dcterms:W3CDTF">2015-12-27T12:38:41Z</dcterms:modified>
</cp:coreProperties>
</file>