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9CAD-1F46-4DE0-BE69-7E064957D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E2146-2AFF-44B4-88BE-517E235FE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E309-1CBD-4FD7-A940-FEA71535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E7F8B-C736-4217-9779-1C90C78C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5B23-099E-4498-AE57-4AB26767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3109-A7B1-437F-A2E4-24A331ED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93CCE-74C4-4CBC-93B4-D16F173C2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BE708-85C2-4E49-A7D9-433DDF0F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2F00-ADD5-42DB-9675-7E05C2B9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C55B-823C-4870-B743-943E1FEC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FBFA1-0631-4687-A08E-10A5119C8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4A1D-B994-400F-91C1-A6E34259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62AD-45D7-465C-A45B-81A66DC5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0DD7-DADF-498F-AED1-F6E32E10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09E6C-2309-4099-8430-E9DAF3DA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AA57-3A4F-4E70-BF22-96101A0E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3B01-9BD0-403F-93E2-8A1C8964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43F96-12E1-4299-A9BD-B7F999F9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0312-0009-456E-970A-DC9D38BB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CBF2-9154-4E43-992A-01FD28AE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9FF2-F31A-4CAA-998A-9A08FAAC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3BDDD-2422-4148-8AA7-E93EC909D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5085-4408-48FE-AD56-E63B5390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7929C-3F25-41DC-9DC4-E69C31F0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6CA2-CB29-4B98-B79F-B2C58689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DFC-6C7E-4F15-AC96-91A09FBA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BAB3-ED09-477C-B1AD-49BA42DE3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631FC-B473-4E26-99D6-FF5E490C9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4F573-2BBD-4D5D-9575-3C42D439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A8B51-5EC8-4BE1-832D-68D23F1D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B03-DCB4-47AD-80FE-44C45C43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5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CDEA-045C-4449-9800-89DE8BF4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1DCA9-1E1A-445A-9555-C3603AA8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49AF-4ED2-4FEE-B2F0-C3D59F2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AF81A-50D4-42D8-ACB0-73DF619BE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90B6-73E2-4F7B-80F6-E3F9C2FA8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61CB0-8C0C-4340-88EE-F5042D24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8CA6E-BF74-448A-BA18-5519C287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13F12-22E3-4601-A932-FF848784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6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9536-3EFA-46CA-9D47-0EB26AAB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3E467-D333-4A43-8E4E-242223E5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125E-4E02-43F6-B15E-239ED07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D61FD-80A8-484D-A447-CA9094F9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DCEA0-ED19-43AB-9F5F-CF9E25B8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4A740-1B14-4E59-8045-E4397B9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5E381-7E81-4162-9370-7C110443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2626-0951-4079-A9DF-95DA9530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F29F-6416-4F1B-928C-B939C420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4E867-4918-41F7-BB69-3FF1FAA91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6D47D-F9F4-4F1C-A182-F29C8741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14005-D7A0-4B2C-BF72-138E692B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92CB5-6E4B-4E6D-A97C-EEB453DE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88EB-A056-4FC9-9D5C-E366FB70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DF5C7-8EBA-4C75-8618-5EBC3CADA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169AD-DC3E-4CCF-8EEC-1328692AD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9394-AA0C-48FC-A123-1878864E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24DD9-52B4-4DDF-BFB8-725987FA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11456-19BA-4525-A42C-0ACD8EEF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515EA-00C2-4C1C-8593-C68BDBD5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95F3-8148-415C-898C-B71BAF3B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9F86-E7FD-43D6-9F12-A67F8CF76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12BB-FEFC-41F8-815B-8AE538040237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3C68-A2D1-402D-8A43-0671458E4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962C3-9F9C-4041-84A6-37ED4BDEC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69FB-B40F-41E8-B839-1B549CB6C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8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B40DA-951F-41C6-B271-0D76CC0ED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2" t="13469" r="26531" b="11157"/>
          <a:stretch/>
        </p:blipFill>
        <p:spPr>
          <a:xfrm>
            <a:off x="0" y="-1"/>
            <a:ext cx="7232740" cy="5691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30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C97044-0F44-4E1F-A4F3-5E53E7E3C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2" t="6803" r="37015" b="10068"/>
          <a:stretch/>
        </p:blipFill>
        <p:spPr>
          <a:xfrm>
            <a:off x="-1" y="-1"/>
            <a:ext cx="6326155" cy="6853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917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D2D6DA-769B-4918-A2DE-9B0A3F21D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8" t="15102" r="28673" b="2585"/>
          <a:stretch/>
        </p:blipFill>
        <p:spPr>
          <a:xfrm>
            <a:off x="-1" y="-1"/>
            <a:ext cx="5411755" cy="5733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8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AA916-0550-4A7D-8479-512A16167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7" t="10340" r="33036" b="6394"/>
          <a:stretch/>
        </p:blipFill>
        <p:spPr>
          <a:xfrm>
            <a:off x="0" y="0"/>
            <a:ext cx="6279502" cy="6862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89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92344-C434-41AC-9A83-1FEF9E829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7" t="4354" r="20255" b="10340"/>
          <a:stretch/>
        </p:blipFill>
        <p:spPr>
          <a:xfrm>
            <a:off x="93307" y="1"/>
            <a:ext cx="6039988" cy="4236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15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55598-46D7-43B8-8460-A1DB7BB7C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7" t="11157" r="24005" b="11428"/>
          <a:stretch/>
        </p:blipFill>
        <p:spPr>
          <a:xfrm>
            <a:off x="0" y="6292"/>
            <a:ext cx="6803306" cy="4444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9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0C46E6-0CFA-444A-9A69-CDFE5F04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9" t="6123" r="34643" b="6530"/>
          <a:stretch/>
        </p:blipFill>
        <p:spPr>
          <a:xfrm>
            <a:off x="0" y="0"/>
            <a:ext cx="7268547" cy="6852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5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A073DE-B192-47BD-97A9-40504AC0B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4" t="12245" r="22780" b="7756"/>
          <a:stretch/>
        </p:blipFill>
        <p:spPr>
          <a:xfrm>
            <a:off x="0" y="0"/>
            <a:ext cx="5766320" cy="5486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68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BD0A7A-3F96-40CA-BA0D-C50452E7C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45" t="9932" r="31582" b="4489"/>
          <a:stretch/>
        </p:blipFill>
        <p:spPr>
          <a:xfrm>
            <a:off x="0" y="-1"/>
            <a:ext cx="5868955" cy="6861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C4034-8AB7-46B3-B66B-593C32F9B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1" t="4625" r="18648" b="3538"/>
          <a:stretch/>
        </p:blipFill>
        <p:spPr>
          <a:xfrm>
            <a:off x="0" y="0"/>
            <a:ext cx="7445829" cy="6298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45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51459E-1E54-4560-AD2B-4031B494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0" t="5987" r="42067" b="5034"/>
          <a:stretch/>
        </p:blipFill>
        <p:spPr>
          <a:xfrm>
            <a:off x="0" y="0"/>
            <a:ext cx="6671388" cy="6860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47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6613B3-774E-4E5E-AC7A-E36F34738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4" t="10204" r="25535" b="13333"/>
          <a:stretch/>
        </p:blipFill>
        <p:spPr>
          <a:xfrm>
            <a:off x="-1" y="-1"/>
            <a:ext cx="6811347" cy="5445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88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334E75-6BC4-4092-9CA5-B2CF10E11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3" t="10340" r="37933" b="6938"/>
          <a:stretch/>
        </p:blipFill>
        <p:spPr>
          <a:xfrm>
            <a:off x="0" y="0"/>
            <a:ext cx="6363478" cy="6859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36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F60DEF-A70D-4AE5-BBC9-4C94583CA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0" t="4490" r="19337" b="1497"/>
          <a:stretch/>
        </p:blipFill>
        <p:spPr>
          <a:xfrm>
            <a:off x="1" y="0"/>
            <a:ext cx="6644476" cy="5654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414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Moustis</dc:creator>
  <cp:lastModifiedBy>Vasilis Moustis</cp:lastModifiedBy>
  <cp:revision>16</cp:revision>
  <dcterms:created xsi:type="dcterms:W3CDTF">2020-06-26T10:16:27Z</dcterms:created>
  <dcterms:modified xsi:type="dcterms:W3CDTF">2020-06-28T14:49:19Z</dcterms:modified>
</cp:coreProperties>
</file>