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FCE1-1B7E-40FA-8A1B-7CEE6930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213E7-07BB-4204-B5B0-CD8F1B66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7F6A-117A-46C5-B4DF-B39C0B01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27F6-C20A-480B-81FF-7421D3A6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9BC4-FE91-4855-A61D-C6FE3C04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7556-3362-4CC2-9DE9-79726575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F47F-02EC-4CFB-A428-C64330BAF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8856-4342-44A2-AD4D-4C3CC00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FA4D-8AC8-43DC-ADA9-CBA3A61F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3591-EB29-4E29-9E86-E572C33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CC2A1-D529-4486-A69B-A235D4C46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FF396-EA17-4BC1-B929-2F39C301E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0CD6-1D75-4E22-AF7C-51917D00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28CB-ECCB-4F76-89CE-48457BFD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4A0A-4396-4E1E-A9B8-4ECBB3FB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5158-0679-4D11-87F8-681F396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383-9B62-4292-919B-C6A4E3BC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BAAE-B58F-4F57-B998-2699EC13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95A2-23A6-407D-BC73-A67C202F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0D4-26B9-40C7-98A5-947C0792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93C-E89A-4938-95EA-2866E2F2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1779-D594-441C-A715-C213960F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7864-5EA1-4CB4-81F5-B4D31193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D3ED-B632-433B-93B3-43F1AB4F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2098-7997-467E-B3C6-186F749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6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657F-276D-44F7-A4B1-D5D1EE67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342D-91D8-44CA-8EC3-8CAD3630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E2DD-989E-4921-A47F-6C9540B4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310A0-3D44-45AB-8D53-ED4F692B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DB184-EC98-4494-A13C-024AFD8E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12B5-617B-4050-BC31-B495E6DC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70AF-6FD0-4931-B8DF-36C08C24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4A761-7FD7-455A-9EC3-B4FBC466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7FB2B-AFEE-4510-807A-05373831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5E492-7EDD-41CD-A941-A30CAB90C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33466-9187-4C32-8DB5-182306C2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62DEA-AB31-4F3D-BB4B-23D51AD2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CB79B-F25E-45D9-BCD3-6458CAC2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15655-29DD-4934-81C9-C08BCFD3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6D36-525F-4CD3-92AA-71CEBAD0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6BFDD-3B1B-4388-885A-D4EAD65F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1C0DA-537E-4368-9794-3284252D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86411-9CAE-4E93-9274-88D88F5A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8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74D39-88B6-4DCA-9231-DC2846B0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8C9A-7824-4B64-A2F6-59B2D622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E75A-2E43-46E3-AE84-EE169DA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8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7C5D-8381-40D7-85C4-ABA4E3B2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7C42-9384-4CD0-8839-2E417EE7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437C3-D7A3-4D6E-BE22-365486161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6C80-DFF3-49B9-91B7-8D27DA4E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C0DB-31D3-4789-9189-8F5E0FC1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21D91-F865-4BDF-9472-D7939BB9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A926-6F7A-47E5-A298-2CEC9871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184AD-CB9D-4518-9346-D76A74DBA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BF36C-F05A-400A-95D5-317931177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DA570-A78C-4555-A092-C96A0B9B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68FB-D0B8-4E95-A237-1B0AE33B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37912-97BC-4468-8414-35CE2F85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E5361-1D7A-4449-82CC-91EED683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AD17-5006-4D7D-8E5C-DEE691AD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6191-4B8C-42CD-BC93-9DE103C95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44D3-D1C8-45F3-ADD2-CFCCB07AC32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50A1-A8C1-409E-BA27-90BEB90A0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87C3-ED9E-4E3B-9298-969B0D20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EAF3-0255-4318-9772-7A8D607E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0ED83-162E-469C-B3FB-A733DD5D8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1" t="5034" r="27985" b="36327"/>
          <a:stretch/>
        </p:blipFill>
        <p:spPr>
          <a:xfrm>
            <a:off x="0" y="0"/>
            <a:ext cx="6764694" cy="4485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75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FF9BD-2F66-4CA2-80D3-4719475FB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t="20272" r="26607" b="4218"/>
          <a:stretch/>
        </p:blipFill>
        <p:spPr>
          <a:xfrm>
            <a:off x="0" y="0"/>
            <a:ext cx="8061649" cy="5178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73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346357-F64C-4961-8C10-7CFF8523F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4" t="22721" r="24923" b="40408"/>
          <a:stretch/>
        </p:blipFill>
        <p:spPr>
          <a:xfrm>
            <a:off x="0" y="0"/>
            <a:ext cx="7520817" cy="3051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3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42BE8-DAFE-49FE-8B5B-89EBB1FD0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1" t="22857" r="23393" b="8299"/>
          <a:stretch/>
        </p:blipFill>
        <p:spPr>
          <a:xfrm>
            <a:off x="0" y="0"/>
            <a:ext cx="6438123" cy="4721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76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BA239A-CD2D-4AA7-9FE8-D30BF0666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4" t="14014" r="25229" b="23401"/>
          <a:stretch/>
        </p:blipFill>
        <p:spPr>
          <a:xfrm>
            <a:off x="0" y="1"/>
            <a:ext cx="7025952" cy="4867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87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07944-A781-4486-A6C0-58E042D24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0" t="3809" r="25153" b="4490"/>
          <a:stretch/>
        </p:blipFill>
        <p:spPr>
          <a:xfrm>
            <a:off x="0" y="0"/>
            <a:ext cx="6167535" cy="6288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40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FB15DC-BC29-4D3E-8D59-E99CA0E20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51" t="12246" r="35944" b="21632"/>
          <a:stretch/>
        </p:blipFill>
        <p:spPr>
          <a:xfrm>
            <a:off x="0" y="0"/>
            <a:ext cx="3536302" cy="4534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922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7E6AA-1326-47A0-83FF-BCA5D0F04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9" t="22857" r="53393" b="12381"/>
          <a:stretch/>
        </p:blipFill>
        <p:spPr>
          <a:xfrm>
            <a:off x="0" y="0"/>
            <a:ext cx="2855167" cy="4441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9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Moustis</dc:creator>
  <cp:lastModifiedBy>Vasilis Moustis</cp:lastModifiedBy>
  <cp:revision>6</cp:revision>
  <dcterms:created xsi:type="dcterms:W3CDTF">2020-06-29T16:30:40Z</dcterms:created>
  <dcterms:modified xsi:type="dcterms:W3CDTF">2020-06-30T09:05:53Z</dcterms:modified>
</cp:coreProperties>
</file>