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1E43-4D19-49B8-BA33-6A79925A7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1472-DC3B-4AF5-8EBC-FBDA030D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E14B-6DA0-4B55-9AF4-A5A1A08F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75EA-72FA-4406-A840-50ED03A7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E313-C339-4225-8631-75AB226E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619A-C138-4FDB-9B81-AFDD291B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CBC99-9A55-4402-AACB-E3019B7C1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075B-D8FE-4E34-A96B-97492A01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6DC9-21CF-4160-AE7C-2236BAB0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B5F9-8B5E-41F1-952A-D528E4E7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D93AF-04A9-48BC-BF58-B087C1C8F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F6C74-CD60-4883-8125-4D551B9B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3EC8-7C3E-4BC7-A0E6-C382B4DD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D77C-D812-4D92-91C2-9AE49FF1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0C0F-0C91-4F6D-B259-A08C9151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8D33-4DE7-4097-93A2-23D9A60E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4199-FF73-41F0-9403-A1E9EC85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B70C-80E1-4051-A548-21302B18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CBB45-B41C-42C0-91D0-6F150EDB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D7AD-9A8E-4F38-B414-2FA86982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BD9F-9471-453E-A42D-BD5E3678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169C-724E-4489-97C2-7306DF13C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4D76-AD32-4CC9-8B0C-CAECF33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5BCE-A37C-43D4-A449-5247C57B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A826-3768-49D1-A952-58A9F2E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7416-42AD-48B7-91E9-C5D93FEA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EF1B-5731-484A-A05F-D837E523D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0EE6-75D4-4B19-9D10-C59D314D4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97FA-0CEF-47F6-A6A0-9707DE9F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0006-7660-4323-BB0C-7C495175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F62E-DAFC-4702-AE08-A319ACA7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6D1E-5FBE-4454-902C-AB334A7D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5219-D636-403A-90A9-92D37240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965C9-EB52-44B2-9AF9-A756A5471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E079-4DC2-B006-7E1BD3F7D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FFCE-DAA6-44A4-B322-A9D88CF18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ED2D-7D25-4838-A1BE-176E22A8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7DD9F-71E8-4BA5-BED6-AC6A841F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87356-84D0-45D1-9939-40C9E97B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57F0-DE6A-417E-AC75-A7FB2203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D5B8-3C7B-4EF8-8649-8F355D26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AC5FE-C9F0-4BCC-9E1E-2B4BC7D6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EC31-ABB1-464E-8BE3-CB7FB348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C5F1E-6739-4FB5-B5A7-17EAD034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8EDA5-CEAA-4BCA-8966-60FACCD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0139E-B01B-4C00-B66E-27F3A9F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BB4E-85A0-4E73-B2AA-652D994B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2069-DA99-4C3B-8A0E-2BC0C11F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7E2E3-012C-421E-BE13-1AD7850D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904EA-196D-4845-814E-FF5BB3DC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02CDA-CAC0-44C4-AA64-B61D90F3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A93B-A419-46A6-ADF3-956D2604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95F5-89EF-4ED9-93EF-68F7C64C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F646E-8C10-4944-886F-D0E21F2D3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3F989-E9CC-4F33-A92A-DB7882AA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979A7-53A5-4084-8F4D-DE7DEB81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4536-34E6-428A-BDE1-B548C760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ACDF4-6DD4-45BF-B730-B2F3EF1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9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1C1DB-1BCF-467C-A0A6-4949542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9E43-C4DE-426D-9449-70A87A32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7B74-7B1B-4F91-BDDE-803C43DA6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FA80-F9DB-4B50-8D96-69B71584E1F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EF24-ECF5-4962-B436-826BE78C4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C7CD-118B-4E23-A007-9D88ED94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59A7-3AEC-4E5A-A1D0-9C47E47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8A576-1853-4C49-A129-1AB9CECB6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21" t="12867" r="17105" b="5731"/>
          <a:stretch/>
        </p:blipFill>
        <p:spPr>
          <a:xfrm>
            <a:off x="0" y="0"/>
            <a:ext cx="8165432" cy="5582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7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152A71-2C28-4C80-9E23-DB6B997A1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4" t="5850" r="21403" b="14149"/>
          <a:stretch/>
        </p:blipFill>
        <p:spPr>
          <a:xfrm>
            <a:off x="0" y="0"/>
            <a:ext cx="7763071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18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C19AE-61C2-4E90-ABE6-EE9DA8774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0" t="8807" r="16124" b="11437"/>
          <a:stretch/>
        </p:blipFill>
        <p:spPr>
          <a:xfrm>
            <a:off x="0" y="0"/>
            <a:ext cx="7759818" cy="5469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19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956D60-6133-4B91-B11F-ED7F69115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6" t="6239" r="18601" b="14251"/>
          <a:stretch/>
        </p:blipFill>
        <p:spPr>
          <a:xfrm>
            <a:off x="0" y="0"/>
            <a:ext cx="7931596" cy="5603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03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1E2B99-DFF8-476D-B63A-7254F08CB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9" t="10397" r="18257" b="9113"/>
          <a:stretch/>
        </p:blipFill>
        <p:spPr>
          <a:xfrm>
            <a:off x="0" y="0"/>
            <a:ext cx="7709483" cy="5519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65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3F1D3D-483C-43EF-8694-741D6D136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5749" r="14747" b="13150"/>
          <a:stretch/>
        </p:blipFill>
        <p:spPr>
          <a:xfrm>
            <a:off x="-1" y="0"/>
            <a:ext cx="7800775" cy="5670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77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167EA-8BAD-4243-827A-FAE837795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3" t="5850" r="15893" b="10204"/>
          <a:stretch/>
        </p:blipFill>
        <p:spPr>
          <a:xfrm>
            <a:off x="895740" y="6004"/>
            <a:ext cx="10151706" cy="685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0C62BE-ADF3-49BC-9A58-E32F5E447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7" t="13089" r="17018" b="5444"/>
          <a:stretch/>
        </p:blipFill>
        <p:spPr>
          <a:xfrm>
            <a:off x="0" y="0"/>
            <a:ext cx="8196045" cy="5587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7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07F52-4037-4CC8-B7C7-39827F67E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6" t="12245" r="16965" b="5850"/>
          <a:stretch/>
        </p:blipFill>
        <p:spPr>
          <a:xfrm>
            <a:off x="0" y="0"/>
            <a:ext cx="8584163" cy="5883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35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80C25B-62A6-47B3-90D3-7B3B0793D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8" t="2585" r="17194" b="15646"/>
          <a:stretch/>
        </p:blipFill>
        <p:spPr>
          <a:xfrm>
            <a:off x="1968758" y="177282"/>
            <a:ext cx="8126963" cy="56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321928-9A1F-4BC8-99E5-A2DB0CF17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1" t="6122" r="16659" b="11429"/>
          <a:stretch/>
        </p:blipFill>
        <p:spPr>
          <a:xfrm>
            <a:off x="0" y="0"/>
            <a:ext cx="8201609" cy="5654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706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35F607-F4CD-4038-B576-F918FBC1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6" t="12653" r="17500" b="7347"/>
          <a:stretch/>
        </p:blipFill>
        <p:spPr>
          <a:xfrm>
            <a:off x="-1" y="0"/>
            <a:ext cx="8053523" cy="5691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09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850B3B-9014-4EB8-ABD8-5AC86B3F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7" t="5713" r="17882" b="14150"/>
          <a:stretch/>
        </p:blipFill>
        <p:spPr>
          <a:xfrm>
            <a:off x="0" y="0"/>
            <a:ext cx="8117633" cy="5739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48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A5FD6-2BE0-43D7-B8B4-CE0D726AC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3" t="12925" r="17652" b="7347"/>
          <a:stretch/>
        </p:blipFill>
        <p:spPr>
          <a:xfrm>
            <a:off x="0" y="0"/>
            <a:ext cx="7940351" cy="561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3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Moustis</dc:creator>
  <cp:lastModifiedBy>Vasilis Moustis</cp:lastModifiedBy>
  <cp:revision>15</cp:revision>
  <dcterms:created xsi:type="dcterms:W3CDTF">2020-06-25T15:31:37Z</dcterms:created>
  <dcterms:modified xsi:type="dcterms:W3CDTF">2020-06-28T16:29:41Z</dcterms:modified>
</cp:coreProperties>
</file>