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A653-311A-4182-8C64-17A479EF2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854B8-B987-4CAA-B0BC-BE896EEA4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2C7BC-893C-4DED-AA79-57577029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9CE8-4DDD-46C1-91F5-81ADCCB8467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583A2-2FAE-41D8-B33E-4492D604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F4ED3-2B04-4E13-99DF-408CFC97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DF65-CBFA-41E3-A8BC-DE4B22C7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E76E-AE72-400B-93A0-4BDDAD8A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F4239-3182-4AFD-B731-A2ECF5DD2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D1BE-A65F-4CE1-889E-DEA80E61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9CE8-4DDD-46C1-91F5-81ADCCB8467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41D79-2A14-4EF1-AA47-C486A091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525AC-53AC-4F6C-A7C7-2208DA7A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DF65-CBFA-41E3-A8BC-DE4B22C7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5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3C448-0253-4C63-8505-5E50447A7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4456B-A3B9-46D5-B5EF-9D7A90437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E6C90-F20F-4A0B-BE6D-6290ABF9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9CE8-4DDD-46C1-91F5-81ADCCB8467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C0A66-80E7-4E1E-BDF1-D1DAD34C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D8DA-264D-4487-A421-65620450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DF65-CBFA-41E3-A8BC-DE4B22C7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96E-1AAD-4635-86F5-FAC8680D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4487-0155-4206-B9F5-44438FF7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218A-0BFD-49C0-A55C-08A38A27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9CE8-4DDD-46C1-91F5-81ADCCB8467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71ADD-9924-4149-B961-2F95E4C3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18C84-45C2-424A-87D2-CB441B32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DF65-CBFA-41E3-A8BC-DE4B22C7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4704-00AB-49B8-AF32-20766802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326DB-FD8E-421C-97F1-C0AB7A0BF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78CC-B43C-4D16-8C4D-FFEF89AC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9CE8-4DDD-46C1-91F5-81ADCCB8467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3F251-66F4-470D-8D59-B6DEB27C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08E8-9F19-4CAF-A61A-D451EC34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DF65-CBFA-41E3-A8BC-DE4B22C7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5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BC78-76A7-43D0-8FB3-6809DE9F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A515-B605-4DFB-A496-136851303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0498B-8698-47CD-9001-7D3D18DA2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4408A-A021-461D-97DD-33148BC0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9CE8-4DDD-46C1-91F5-81ADCCB8467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49DA2-2686-4366-8063-201C6823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3DC60-31CC-4ABD-8AF0-48BD757B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DF65-CBFA-41E3-A8BC-DE4B22C7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5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102C-8960-4073-8CD8-2E8CD272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5C5F1-133B-4BCD-A800-D0D10A384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AC026-72A7-42EA-A1BB-7635A4814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9D126-B4FE-4EFB-AC7D-0DC6016C6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25B89-9130-4D64-93A6-03A4F9703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BF800-228F-4E09-BE0A-0E493579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9CE8-4DDD-46C1-91F5-81ADCCB8467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3AC4C-3B2B-477F-A5D1-5CA11551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B56FB-0AFB-40DA-A326-131D17AF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DF65-CBFA-41E3-A8BC-DE4B22C7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6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C523-CA67-473B-878B-35492C7E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28BF8-2C21-47E9-BB9A-7FAA1B7D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9CE8-4DDD-46C1-91F5-81ADCCB8467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6346D-F75B-436C-8AF9-5B17FDC6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176C4-B590-4F9D-BB7A-E5FBD4E7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DF65-CBFA-41E3-A8BC-DE4B22C7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4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075A4-E7D1-4370-B15E-51D0C1A5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9CE8-4DDD-46C1-91F5-81ADCCB8467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097D3-6BF2-4114-9165-7FD4A8FC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7E67-A683-4806-9C65-02B2BC1E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DF65-CBFA-41E3-A8BC-DE4B22C7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8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10B7-DB34-4292-9BC2-DC8425D8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10529-1047-4ED5-9F34-28121A8ED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86C65-103D-4572-9BC7-CE40F2F2F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9093F-C7F6-44B8-A737-5C45EEBC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9CE8-4DDD-46C1-91F5-81ADCCB8467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3B6B8-7C72-43E9-93FA-D9D20A5E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FE068-B06D-4E13-840C-983DB91A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DF65-CBFA-41E3-A8BC-DE4B22C7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5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1983-F011-4070-A578-7E56CE1E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0964D-997A-46D3-8DB6-981F5B485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438D6-A7BA-41B1-A9AD-9618FD1EF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1E858-EB8F-4DC8-9984-A8DE5B0F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9CE8-4DDD-46C1-91F5-81ADCCB8467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B1D0B-2335-4C25-A2B8-C55C254A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69F8A-20B0-450E-BA63-98AD6DCF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DF65-CBFA-41E3-A8BC-DE4B22C7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D1C83-3032-46A2-9A0F-F2DFED2E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22F75-072E-4642-A9F9-FD21C74B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D0DE-274C-4339-BD6C-DCBBAAAB1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D9CE8-4DDD-46C1-91F5-81ADCCB8467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FAEAF-E2A7-4061-AD75-9200B9A43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A05C4-6F09-4CE6-9BB2-B5E0D508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6DF65-CBFA-41E3-A8BC-DE4B22C7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C961-65BF-4836-A38A-E37A5D916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 Agent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67492-2D6E-4A4A-B78A-A7D4DE800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Taxi Agent with JADE</a:t>
            </a:r>
          </a:p>
        </p:txBody>
      </p:sp>
    </p:spTree>
    <p:extLst>
      <p:ext uri="{BB962C8B-B14F-4D97-AF65-F5344CB8AC3E}">
        <p14:creationId xmlns:p14="http://schemas.microsoft.com/office/powerpoint/2010/main" val="18295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82D6-5D54-4A60-BC7E-6C742E01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Αρχιτεκτονική Συστήματος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C01B-9158-4515-9C42-C7E068613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9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EABA-FC3F-4F42-A461-EFE723B7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 – Desire - Intention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A5A9-15C3-4659-BE97-309889CE2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Beliefs : </a:t>
            </a:r>
            <a:r>
              <a:rPr lang="el-GR" dirty="0"/>
              <a:t>Τα πιστεύω του πράκτορα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l-GR" dirty="0"/>
              <a:t>Περιλαμβάνουν τις γνώσεις του για τον κόσμο, όπως η γραφική 	αναπαράσταση του περιβάλλοντος, καθώς και την τοποθεσία 	εκείνου και του στόχου του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3957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8D7B-C619-4F83-AE0F-49DDD84D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 – Desire - Intention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87051-02DA-4522-BE0C-21F3B135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Desires :</a:t>
            </a:r>
            <a:r>
              <a:rPr lang="el-GR" dirty="0"/>
              <a:t> Οι επιθυμίες του πράκτορα</a:t>
            </a:r>
          </a:p>
          <a:p>
            <a:pPr marL="0" indent="0">
              <a:buNone/>
            </a:pPr>
            <a:r>
              <a:rPr lang="el-GR" dirty="0"/>
              <a:t>	- Αποτελούν τους στόχους του πράκτορα. Στο πρόβλημα της 	εργασίας οι στόχοι είναι να κατευθυνθεί στον πελάτη και να τον 	παραδώσει όπου του οριστεί</a:t>
            </a:r>
          </a:p>
        </p:txBody>
      </p:sp>
    </p:spTree>
    <p:extLst>
      <p:ext uri="{BB962C8B-B14F-4D97-AF65-F5344CB8AC3E}">
        <p14:creationId xmlns:p14="http://schemas.microsoft.com/office/powerpoint/2010/main" val="219497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3AF7-A685-401E-A87B-F2C830B0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 – Desire - Intention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2ACEB-9FEE-464C-809B-22D1C85EB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Intentions : </a:t>
            </a:r>
            <a:r>
              <a:rPr lang="el-GR" dirty="0"/>
              <a:t>Οι προθέσεις του πράκτορα</a:t>
            </a:r>
          </a:p>
          <a:p>
            <a:pPr marL="0" indent="0">
              <a:buNone/>
            </a:pPr>
            <a:r>
              <a:rPr lang="el-GR" dirty="0"/>
              <a:t>	- Αποτελούν τις δράσεις που μπορεί να τελέσει ενας πράκτορας 	για να επιτύχει τις επιθυμίες του. </a:t>
            </a:r>
          </a:p>
          <a:p>
            <a:pPr marL="0" indent="0">
              <a:buNone/>
            </a:pPr>
            <a:r>
              <a:rPr lang="el-GR" dirty="0"/>
              <a:t>	- Στο πρόβλημα μας, ο πράκτορας έχει την πρόθεση της δράσης 	(μετακίνηση και αλληλεπίδραση με τον πελάτη), καθώς και την 	πρόθεση της σχεδίασης ( εύρεση καλύτερου μονοπατίου)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5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2C5F-1B14-4AFA-825C-348D32F4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Επικοινωνία πρακτώρων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D237-6CBD-4553-814A-C3CDF1F4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Οι πράκτορες μπορούν να επικοινωνούν μεταξύ τους.</a:t>
            </a:r>
          </a:p>
          <a:p>
            <a:r>
              <a:rPr lang="el-GR" dirty="0"/>
              <a:t>Το πρωτόκολλο επικοινωνίας έχει υλοποιηθεί με τη χρήση της βιβλιοθήκης</a:t>
            </a:r>
            <a:r>
              <a:rPr lang="en-US" dirty="0"/>
              <a:t> JADE.</a:t>
            </a:r>
          </a:p>
        </p:txBody>
      </p:sp>
    </p:spTree>
    <p:extLst>
      <p:ext uri="{BB962C8B-B14F-4D97-AF65-F5344CB8AC3E}">
        <p14:creationId xmlns:p14="http://schemas.microsoft.com/office/powerpoint/2010/main" val="99055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2B881-4DA9-4A97-B014-4768E74B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Επικοινωνία Πρακτώρων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5D4A76A-4B09-4CE7-BD5D-EEBB6436F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090" y="643466"/>
            <a:ext cx="264515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Multi Agent Systems</vt:lpstr>
      <vt:lpstr>Αρχιτεκτονική Συστήματος</vt:lpstr>
      <vt:lpstr>Belief – Desire - Intention</vt:lpstr>
      <vt:lpstr>Belief – Desire - Intention</vt:lpstr>
      <vt:lpstr>Belief – Desire - Intention</vt:lpstr>
      <vt:lpstr>Επικοινωνία πρακτώρων</vt:lpstr>
      <vt:lpstr>Επικοινωνία Πρακτώρων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Agent Systems</dc:title>
  <dc:creator>VASILEIOS ATHANASIOU</dc:creator>
  <cp:lastModifiedBy>VASILEIOS ATHANASIOU</cp:lastModifiedBy>
  <cp:revision>1</cp:revision>
  <dcterms:created xsi:type="dcterms:W3CDTF">2021-12-23T06:57:18Z</dcterms:created>
  <dcterms:modified xsi:type="dcterms:W3CDTF">2021-12-23T07:22:53Z</dcterms:modified>
</cp:coreProperties>
</file>