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3265"/>
            <a:ext cx="9144000" cy="1413510"/>
          </a:xfrm>
        </p:spPr>
        <p:txBody>
          <a:bodyPr/>
          <a:lstStyle/>
          <a:p>
            <a:r>
              <a:rPr lang="en-US" altLang="en-US" b="1" i="1" dirty="0">
                <a:latin typeface="+mn-lt"/>
              </a:rPr>
              <a:t>Operating Systems</a:t>
            </a:r>
            <a:endParaRPr lang="en-US" altLang="en-US" b="1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7370"/>
          </a:xfrm>
        </p:spPr>
        <p:txBody>
          <a:bodyPr/>
          <a:lstStyle/>
          <a:p>
            <a:r>
              <a:rPr lang="el-GR"/>
              <a:t>Βασιλειος Μπλετσος </a:t>
            </a:r>
            <a:r>
              <a:rPr lang="en-US" altLang="el-GR"/>
              <a:t>	</a:t>
            </a:r>
            <a:r>
              <a:rPr lang="el-GR"/>
              <a:t>8687</a:t>
            </a:r>
            <a:endParaRPr lang="en-GB" alt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90930" y="1956435"/>
            <a:ext cx="97148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l-GR" sz="2000" b="1"/>
              <a:t>Αρχικα ο χρηστης εχει 2 επιλογες η να μπει ειετ σε </a:t>
            </a:r>
            <a:r>
              <a:rPr lang="en-US" sz="2000" b="1"/>
              <a:t>injteractive mode </a:t>
            </a:r>
            <a:r>
              <a:rPr lang="el-GR" sz="2000" b="1"/>
              <a:t>ειτε σε </a:t>
            </a:r>
            <a:r>
              <a:rPr lang="en-US" altLang="el-GR" sz="2000" b="1"/>
              <a:t>batch mode!</a:t>
            </a:r>
            <a:endParaRPr lang="en-US" altLang="el-GR" sz="2000" b="1"/>
          </a:p>
          <a:p>
            <a:r>
              <a:rPr lang="el-GR" sz="2000" b="1"/>
              <a:t>Αυτο μπορει να το επιτυχει με τους εξης τροπους </a:t>
            </a:r>
            <a:r>
              <a:rPr lang="en-US" sz="2000" b="1"/>
              <a:t>:</a:t>
            </a:r>
            <a:endParaRPr lang="el-GR" sz="2000" b="1"/>
          </a:p>
          <a:p>
            <a:endParaRPr lang="el-GR" sz="2000" b="1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/>
              <a:t>Batch Mode ===&gt;  ./OwnBush File_To_Execute.txt</a:t>
            </a:r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/>
              <a:t>Interactive Mode ===&gt; ./OwnBush</a:t>
            </a:r>
            <a:endParaRPr lang="en-US" sz="2000" b="1"/>
          </a:p>
          <a:p>
            <a:endParaRPr lang="el-GR" sz="2000" b="1"/>
          </a:p>
          <a:p>
            <a:r>
              <a:rPr lang="el-GR" sz="2000" b="1"/>
              <a:t> </a:t>
            </a:r>
            <a:endParaRPr lang="en-GB" altLang="el-GR" sz="20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1395" y="5114925"/>
            <a:ext cx="7354570" cy="79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5" y="3390265"/>
            <a:ext cx="9069705" cy="6089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9760" y="822325"/>
            <a:ext cx="1184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i="1">
                <a:solidFill>
                  <a:schemeClr val="bg1"/>
                </a:solidFill>
              </a:rPr>
              <a:t>Page 1</a:t>
            </a:r>
            <a:endParaRPr lang="en-US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90930" y="1552575"/>
            <a:ext cx="97148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l-GR" sz="2000" b="1"/>
              <a:t>Ας ξεκινησουμε με το </a:t>
            </a:r>
            <a:r>
              <a:rPr lang="en-US" sz="2000" b="1"/>
              <a:t>BatchMode!!!</a:t>
            </a:r>
            <a:endParaRPr lang="en-US" sz="2000" b="1"/>
          </a:p>
          <a:p>
            <a:r>
              <a:rPr lang="el-GR" sz="2000" b="1"/>
              <a:t>Οπως θα δειτε σπαει γραμμη παρα γραμμη και αναλογως την διαταξη των εντολων εντολη εκτελει μεχρι να βρει την εντολη </a:t>
            </a:r>
            <a:r>
              <a:rPr lang="en-US" altLang="el-GR" sz="2000" b="1"/>
              <a:t>quit!</a:t>
            </a:r>
            <a:r>
              <a:rPr lang="el-GR" sz="2000" b="1"/>
              <a:t> </a:t>
            </a:r>
            <a:endParaRPr lang="en-GB" altLang="el-GR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619760" y="822325"/>
            <a:ext cx="1184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i="1">
                <a:solidFill>
                  <a:schemeClr val="bg1"/>
                </a:solidFill>
              </a:rPr>
              <a:t>Page </a:t>
            </a:r>
            <a:r>
              <a:rPr lang="el-GR" altLang="en-US" sz="2800" b="1" i="1">
                <a:solidFill>
                  <a:schemeClr val="bg1"/>
                </a:solidFill>
              </a:rPr>
              <a:t>2</a:t>
            </a:r>
            <a:endParaRPr lang="el-GR" altLang="en-US" sz="2800" b="1" i="1">
              <a:solidFill>
                <a:schemeClr val="bg1"/>
              </a:solidFill>
            </a:endParaRPr>
          </a:p>
        </p:txBody>
      </p:sp>
      <p:pic>
        <p:nvPicPr>
          <p:cNvPr id="2" name="Picture 1" descr="BatchMod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3590" y="2881630"/>
            <a:ext cx="4458335" cy="3658235"/>
          </a:xfrm>
          <a:prstGeom prst="rect">
            <a:avLst/>
          </a:prstGeom>
        </p:spPr>
      </p:pic>
      <p:pic>
        <p:nvPicPr>
          <p:cNvPr id="3" name="Picture 2" descr="Batch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675" y="3791585"/>
            <a:ext cx="4048760" cy="1838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" y="3791585"/>
            <a:ext cx="202882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90930" y="1552575"/>
            <a:ext cx="97148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l-GR" altLang="en-GB" sz="2000" b="1"/>
              <a:t>Αντιστοιχα οπως προαναφεραμε υπαρχει και το </a:t>
            </a:r>
            <a:r>
              <a:rPr lang="en-GB" altLang="en-GB" sz="2000" b="1"/>
              <a:t>Interactive Mode </a:t>
            </a:r>
            <a:r>
              <a:rPr lang="el-GR" altLang="en-GB" sz="2000" b="1"/>
              <a:t>οπου ο χρηστης πληκτρολογει αυτος τις εντολες! </a:t>
            </a:r>
            <a:endParaRPr lang="el-GR" altLang="en-GB" sz="2000" b="1"/>
          </a:p>
          <a:p>
            <a:endParaRPr lang="el-GR" altLang="en-GB" sz="2000" b="1"/>
          </a:p>
          <a:p>
            <a:r>
              <a:rPr lang="el-GR" altLang="en-GB" sz="2000" b="1"/>
              <a:t>Παρακατω παρουσιαζονται αυτονομες εντολες</a:t>
            </a:r>
            <a:r>
              <a:rPr lang="en-GB" altLang="en-GB" sz="2000" b="1"/>
              <a:t> </a:t>
            </a:r>
            <a:r>
              <a:rPr lang="el-GR" altLang="en-GB" sz="2000" b="1"/>
              <a:t>!</a:t>
            </a:r>
            <a:endParaRPr lang="el-GR" altLang="en-GB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619760" y="822325"/>
            <a:ext cx="1184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i="1">
                <a:solidFill>
                  <a:schemeClr val="bg1"/>
                </a:solidFill>
              </a:rPr>
              <a:t>Page 3</a:t>
            </a:r>
            <a:endParaRPr lang="en-US" sz="2800" b="1" i="1">
              <a:solidFill>
                <a:schemeClr val="bg1"/>
              </a:solidFill>
            </a:endParaRPr>
          </a:p>
        </p:txBody>
      </p:sp>
      <p:pic>
        <p:nvPicPr>
          <p:cNvPr id="5" name="Picture 4" descr="Int.SingleComman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6355" y="2874645"/>
            <a:ext cx="6723380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600710" y="822325"/>
            <a:ext cx="1184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i="1">
                <a:solidFill>
                  <a:schemeClr val="bg1"/>
                </a:solidFill>
              </a:rPr>
              <a:t>Page 4</a:t>
            </a:r>
            <a:endParaRPr lang="en-US" sz="2800" b="1" i="1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35355" y="1753870"/>
            <a:ext cx="97212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l-GR" altLang="en-GB" b="1">
                <a:sym typeface="+mn-ea"/>
              </a:rPr>
              <a:t>Εδω παρουσιαζονται η χρηση πολλαπλων εντολων διαχωρισμενες με </a:t>
            </a:r>
            <a:r>
              <a:rPr lang="en-US" altLang="en-GB" b="1">
                <a:sym typeface="+mn-ea"/>
              </a:rPr>
              <a:t>; </a:t>
            </a:r>
            <a:r>
              <a:rPr lang="en-GB" altLang="en-GB" b="1">
                <a:sym typeface="+mn-ea"/>
              </a:rPr>
              <a:t>. </a:t>
            </a:r>
            <a:r>
              <a:rPr lang="el-GR" altLang="en-GB" b="1">
                <a:sym typeface="+mn-ea"/>
              </a:rPr>
              <a:t>Οπου και θα εκτελεστουν την πρωτη φορα ολες σωστα , την δευτερη φορα θα υπαρχει μια λαθος ωστοσο επειδη δεν μας ενδιαφερει το αποτελεσμα οι υπολοιπες θα εκτελεστουν κανονικα! </a:t>
            </a:r>
            <a:endParaRPr lang="el-GR" altLang="en-GB" b="1">
              <a:sym typeface="+mn-ea"/>
            </a:endParaRPr>
          </a:p>
        </p:txBody>
      </p:sp>
      <p:pic>
        <p:nvPicPr>
          <p:cNvPr id="3" name="Picture 2" descr="Int.SemiColumnComman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3086100"/>
            <a:ext cx="5601335" cy="2914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95" y="3086100"/>
            <a:ext cx="5968365" cy="2914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600710" y="822325"/>
            <a:ext cx="1184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i="1">
                <a:solidFill>
                  <a:schemeClr val="bg1"/>
                </a:solidFill>
              </a:rPr>
              <a:t>Page 5</a:t>
            </a:r>
            <a:endParaRPr lang="en-US" sz="2800" b="1" i="1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35355" y="1753870"/>
            <a:ext cx="97212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l-GR" b="1">
                <a:sym typeface="+mn-ea"/>
              </a:rPr>
              <a:t>T</a:t>
            </a:r>
            <a:r>
              <a:rPr lang="el-GR" altLang="en-US" b="1">
                <a:sym typeface="+mn-ea"/>
              </a:rPr>
              <a:t>ελος </a:t>
            </a:r>
            <a:r>
              <a:rPr lang="el-GR" altLang="en-GB" b="1">
                <a:sym typeface="+mn-ea"/>
              </a:rPr>
              <a:t>παρουσιαζονται η χρηση πολλαπλων εντολων διαχωρισμενες με </a:t>
            </a:r>
            <a:r>
              <a:rPr lang="el-GR" altLang="en-US" b="1">
                <a:sym typeface="+mn-ea"/>
              </a:rPr>
              <a:t>&amp;&amp;</a:t>
            </a:r>
            <a:r>
              <a:rPr lang="en-US" altLang="en-GB" b="1">
                <a:sym typeface="+mn-ea"/>
              </a:rPr>
              <a:t> </a:t>
            </a:r>
            <a:r>
              <a:rPr lang="en-GB" altLang="en-GB" b="1">
                <a:sym typeface="+mn-ea"/>
              </a:rPr>
              <a:t>. </a:t>
            </a:r>
            <a:r>
              <a:rPr lang="el-GR" altLang="en-GB" b="1">
                <a:sym typeface="+mn-ea"/>
              </a:rPr>
              <a:t>Εδω θα εκτελεστουν την πρωτη φορα ολες σωστα , την δευτερη φορα ομως που θα υπαρχει μια λαθος η εκτελεση του προγραμματος θα σταματησει και θα οδηγηθουμε στην πληκτρολογηση εκ νεου της εντολης!</a:t>
            </a:r>
            <a:endParaRPr lang="el-GR" altLang="en-GB" b="1">
              <a:sym typeface="+mn-ea"/>
            </a:endParaRPr>
          </a:p>
        </p:txBody>
      </p:sp>
      <p:pic>
        <p:nvPicPr>
          <p:cNvPr id="4" name="Picture 3" descr="Int.ANDcom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3124200"/>
            <a:ext cx="5721985" cy="2977515"/>
          </a:xfrm>
          <a:prstGeom prst="rect">
            <a:avLst/>
          </a:prstGeom>
        </p:spPr>
      </p:pic>
      <p:pic>
        <p:nvPicPr>
          <p:cNvPr id="5" name="Picture 4" descr="Int.ANDwrongcom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30" y="3124200"/>
            <a:ext cx="5722620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600710" y="822325"/>
            <a:ext cx="1184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i="1">
                <a:solidFill>
                  <a:schemeClr val="bg1"/>
                </a:solidFill>
              </a:rPr>
              <a:t>Page 6</a:t>
            </a:r>
            <a:endParaRPr lang="en-US" sz="2800" b="1" i="1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35075" y="2967990"/>
            <a:ext cx="97212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l-GR" altLang="el-GR" b="1">
                <a:sym typeface="+mn-ea"/>
              </a:rPr>
              <a:t>Τα αρχεια θα τα βρειτε στον συνδεσμο </a:t>
            </a:r>
            <a:endParaRPr lang="el-GR" altLang="el-GR" b="1">
              <a:sym typeface="+mn-ea"/>
            </a:endParaRPr>
          </a:p>
          <a:p>
            <a:pPr algn="ctr"/>
            <a:endParaRPr lang="el-GR" altLang="el-GR" b="1">
              <a:sym typeface="+mn-ea"/>
            </a:endParaRPr>
          </a:p>
          <a:p>
            <a:pPr algn="ctr"/>
            <a:r>
              <a:rPr lang="el-GR" altLang="el-GR" b="1">
                <a:sym typeface="+mn-ea"/>
              </a:rPr>
              <a:t>https://drive.google.com/open?id=1WC63ljs3X4Kw77Q_mvkDplmsa_4KXLzf </a:t>
            </a:r>
            <a:endParaRPr lang="el-GR" altLang="el-GR" b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Presentation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AMGDT</vt:lpstr>
      <vt:lpstr>Office Theme</vt:lpstr>
      <vt:lpstr>Operating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 Microproccessor Systems</dc:title>
  <dc:creator/>
  <cp:lastModifiedBy>Bletsos</cp:lastModifiedBy>
  <cp:revision>6</cp:revision>
  <dcterms:created xsi:type="dcterms:W3CDTF">2017-12-12T19:29:00Z</dcterms:created>
  <dcterms:modified xsi:type="dcterms:W3CDTF">2018-02-12T11:10:06Z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