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4mzeMEWWyohw2/FSnnrE2aIB9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5b37a0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5b37a0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7e13b293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7e13b29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15b37a0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15b37a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5b37a08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15b37a0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15b37a08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15b37a0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5b37a08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5b37a0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15b37a08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15b37a0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5b37a08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5b37a08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EoMqamRX4pyCHBvIzZhlrZ4QgP6Bbvf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5281/zenodo.3240529" TargetMode="External"/><Relationship Id="rId4" Type="http://schemas.openxmlformats.org/officeDocument/2006/relationships/hyperlink" Target="https://www.kaggle.com/code/shtrausslearning/biopython-bioinformatics-basics" TargetMode="External"/><Relationship Id="rId5" Type="http://schemas.openxmlformats.org/officeDocument/2006/relationships/hyperlink" Target="https://www.simplilearn.com/what-is-intelligent-agen-in-ai-types-function-article" TargetMode="External"/><Relationship Id="rId6" Type="http://schemas.openxmlformats.org/officeDocument/2006/relationships/hyperlink" Target="https://medium.com/geekculture/microservices-orchestration-vs-choreography-technology-5dbe612cf7e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P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System in Digital Forensics</a:t>
            </a:r>
            <a:br>
              <a:rPr lang="en-PL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PL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P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(Group 4)</a:t>
            </a:r>
            <a:br>
              <a:rPr lang="en-PL" sz="1800"/>
            </a:br>
            <a:br>
              <a:rPr lang="en-PL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66" y="587267"/>
            <a:ext cx="10398868" cy="584539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1279187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PL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Multi-A</a:t>
            </a:r>
            <a:r>
              <a:rPr b="1" lang="en-PL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gent System in Digital Forensics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PL" sz="1900">
                <a:latin typeface="Arial"/>
                <a:ea typeface="Arial"/>
                <a:cs typeface="Arial"/>
                <a:sym typeface="Arial"/>
              </a:rPr>
              <a:t>(Group 4)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15b37a089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Working code example</a:t>
            </a:r>
            <a:endParaRPr/>
          </a:p>
        </p:txBody>
      </p:sp>
      <p:pic>
        <p:nvPicPr>
          <p:cNvPr id="147" name="Google Shape;147;g2315b37a089_0_28" title="testing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200" y="1611825"/>
            <a:ext cx="6751600" cy="50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7e13b293f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57e13b293f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Bergenti, F. &amp; Poggi, A. (2000) Exploiting UML in the design of multi-agent systems. In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Engineering Societies in the Agents World: First International Workshop, ESAW 2000 Berlin, Germany, August 21, 2000 Revised Papers 1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(pp. 106-113). Springer Berlin Heidelberg.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Bianchi, L. &amp; Liò, P. (2007) Forensic DNA and bioinformatics.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Briefings in bioinformatics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, 8(2), pp.117-128.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Finin, T., Fritzson, R., McKay, D. &amp; McEntire, R. (1994) KQML as an agent communication language. In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Proceedings of the third international conference on Information and knowledge management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(pp. 456-463).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Kendrick, P., Hussain, A.J. &amp; Criado, N. (2016) Multi-agent systems for dynamic forensic investigation. In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Intelligent Computing Theories and Application: 12th International Conference, ICIC 2016, Lanzhou, China, August 2-5, 2016, Proceedings, Part I 12 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(pp. 796-807). Springer International Publishing.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Leslie, D. (2019). Understanding artificial intelligence ethics and safety. The Alan Turing Institute. </a:t>
            </a:r>
            <a:r>
              <a:rPr lang="en-PL" sz="3628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https://doi.org/10.5281/zenodo.3240529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Maalal, S. &amp; Addou, M. (2012) A new approach of designing Multi-Agent Systems.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arXiv preprint arXiv:1204.1581.</a:t>
            </a:r>
            <a:endParaRPr i="1"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i="1"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Mahdi, G., Gouaïch, A. &amp; Michel, F., 2010, May. Real-time Coordination Of Multi-Agent Systems: An Integrated View. In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AAMAS'10: Agents in Real-time and Dynamic Environments Workshop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(pp. N-A).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i="1"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Nahm, Y.E. &amp; Ishikawa, H. (2005) A hybrid multi-agent system architecture for enterprise integration using computer networks.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Robotics and Computer-Integrated Manufacturing, 21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(3), pp.217-234.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Shtrauss, A. (2023) Biopython | Bioinformatics Basics. Available from: </a:t>
            </a:r>
            <a:r>
              <a:rPr lang="en-PL" sz="3628" u="sng">
                <a:solidFill>
                  <a:srgbClr val="4A6EE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https://www.kaggle.com/code/shtrausslearning/biopython-bioinformatics-basics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[Accessed 8 Jun 2023]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Soon, G.K., On, C.K., Anthony, P. &amp; Hamdan, A.R. (2019) A review on agent communication language. </a:t>
            </a:r>
            <a:r>
              <a:rPr i="1"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Computational Science and Technology: 5th ICCST 2018, Kota Kinabalu, Malaysia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, 29-30 August 2018, pp.481-491.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Terra, J. (2023) Exploring Intelligent Agents in Artificial Intelligence. AI &amp; Machine Learning Course on SimpliLearn. Available from: </a:t>
            </a:r>
            <a:r>
              <a:rPr lang="en-PL" sz="3628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https://www.simplilearn.com/what-is-intelligent-agen-in-ai-types-function-article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[Accessed 10 Jun 2023] 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Tomar, A. (2021) Microservices Orchestration vs Choreography | (Technology). Available from </a:t>
            </a:r>
            <a:r>
              <a:rPr lang="en-PL" sz="3628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https://medium.com/geekculture/microservices-orchestration-vs-choreography-technology-5dbe612cf7e9</a:t>
            </a: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 [Accessed on 14 Jul 2023]</a:t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t/>
            </a:r>
            <a:endParaRPr sz="3628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17"/>
              <a:buFont typeface="Arial"/>
              <a:buNone/>
            </a:pPr>
            <a:r>
              <a:rPr lang="en-PL" sz="3628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Twardowski, B. &amp; Ryzko, D. (2014) Multi-agent architecture for real-time big data processing. In 2014 IEEE/WIC/ACM International Joint Conferences on Web Intelligence (WI) and Intelligent Agent Technologies (IAT) (Vol. 3, pp. 333-337). IEEE.</a:t>
            </a:r>
            <a:endParaRPr sz="4283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2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6909750" y="2989050"/>
            <a:ext cx="19020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838" y="1565700"/>
            <a:ext cx="8542326" cy="48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1555075" y="12939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The general idea of the architecture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6495700" y="3454875"/>
            <a:ext cx="1552800" cy="2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37" y="1526850"/>
            <a:ext cx="8200125" cy="461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15b37a08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 Development of the architecture</a:t>
            </a:r>
            <a:endParaRPr sz="4000"/>
          </a:p>
        </p:txBody>
      </p:sp>
      <p:pic>
        <p:nvPicPr>
          <p:cNvPr id="107" name="Google Shape;107;g2315b37a0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00" y="1561400"/>
            <a:ext cx="5480001" cy="4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315b37a0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800" y="1690825"/>
            <a:ext cx="3004650" cy="43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15b37a08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4000"/>
          </a:p>
        </p:txBody>
      </p:sp>
      <p:sp>
        <p:nvSpPr>
          <p:cNvPr id="114" name="Google Shape;114;g2315b37a089_0_7"/>
          <p:cNvSpPr txBox="1"/>
          <p:nvPr>
            <p:ph idx="1" type="body"/>
          </p:nvPr>
        </p:nvSpPr>
        <p:spPr>
          <a:xfrm>
            <a:off x="7585475" y="1825600"/>
            <a:ext cx="4053000" cy="40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PL"/>
              <a:t>Three main steps for MAS designing (Maalal &amp; Addou, 2012):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PL"/>
              <a:t>1. </a:t>
            </a:r>
            <a:r>
              <a:rPr lang="en-PL"/>
              <a:t>Maintain consistent titles for classes and associations within the diagrams.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PL"/>
              <a:t>2. </a:t>
            </a:r>
            <a:r>
              <a:rPr lang="en-PL"/>
              <a:t>Include roles, perceptions, intentions, representations of each agent in the attribute section of the UML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PL"/>
              <a:t>3.</a:t>
            </a:r>
            <a:r>
              <a:rPr lang="en-PL"/>
              <a:t> Consolidate all methods or functions within the operations section of the UML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2315b37a08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50" y="1548588"/>
            <a:ext cx="59436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15b37a089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 sz="400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4000"/>
          </a:p>
        </p:txBody>
      </p:sp>
      <p:pic>
        <p:nvPicPr>
          <p:cNvPr id="121" name="Google Shape;121;g2315b37a08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0" y="1979750"/>
            <a:ext cx="8673999" cy="3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15b37a089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4000"/>
              <a:t>Class Agent code example</a:t>
            </a:r>
            <a:endParaRPr sz="4000"/>
          </a:p>
        </p:txBody>
      </p:sp>
      <p:pic>
        <p:nvPicPr>
          <p:cNvPr id="127" name="Google Shape;127;g2315b37a08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0" y="1471050"/>
            <a:ext cx="630794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15b37a089_0_23"/>
          <p:cNvSpPr txBox="1"/>
          <p:nvPr/>
        </p:nvSpPr>
        <p:spPr>
          <a:xfrm>
            <a:off x="7494875" y="2387050"/>
            <a:ext cx="41196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2100"/>
              <a:t>"Different agents have different spheres of influence, in the sense that they have control on different parts of the environment."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2100"/>
              <a:t>(Maalal &amp; Addou, 2012)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15b37a089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 sz="4000"/>
              <a:t>Class Message code example</a:t>
            </a:r>
            <a:endParaRPr/>
          </a:p>
        </p:txBody>
      </p:sp>
      <p:pic>
        <p:nvPicPr>
          <p:cNvPr id="134" name="Google Shape;134;g2315b37a08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50" y="1432550"/>
            <a:ext cx="608226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315b37a089_0_44"/>
          <p:cNvSpPr txBox="1"/>
          <p:nvPr/>
        </p:nvSpPr>
        <p:spPr>
          <a:xfrm>
            <a:off x="7007175" y="2310050"/>
            <a:ext cx="45816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L" sz="2100">
                <a:solidFill>
                  <a:schemeClr val="dk1"/>
                </a:solidFill>
              </a:rPr>
              <a:t>"Despite benefits of reaching an agreement, agent negotiations process is presumed as a costly and time consuming practice" (Mahdi et al., 2010).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5b37a089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L" sz="4000"/>
              <a:t>Testing the code</a:t>
            </a:r>
            <a:endParaRPr sz="4000"/>
          </a:p>
        </p:txBody>
      </p:sp>
      <p:pic>
        <p:nvPicPr>
          <p:cNvPr id="141" name="Google Shape;141;g2315b37a08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50" y="1690825"/>
            <a:ext cx="9655300" cy="42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2023-06-30T03:16:22Z</dcterms:created>
  <dc:creator>Vasilisa Look</dc:creator>
</cp:coreProperties>
</file>