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Lst>
  <p:sldSz cx="9144000" cy="6858000" type="screen4x3"/>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6" y="-403"/>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Διαφάνεια τίτλου">
    <p:bg>
      <p:bgRef idx="1001">
        <a:schemeClr val="bg1"/>
      </p:bgRef>
    </p:bg>
    <p:spTree>
      <p:nvGrpSpPr>
        <p:cNvPr id="1" name=""/>
        <p:cNvGrpSpPr/>
        <p:nvPr/>
      </p:nvGrpSpPr>
      <p:grpSpPr>
        <a:xfrm>
          <a:off x="0" y="0"/>
          <a:ext cx="0" cy="0"/>
          <a:chOff x="0" y="0"/>
          <a:chExt cx="0" cy="0"/>
        </a:xfrm>
      </p:grpSpPr>
      <p:sp>
        <p:nvSpPr>
          <p:cNvPr id="8" name="7 - Τίτλος"/>
          <p:cNvSpPr>
            <a:spLocks noGrp="1"/>
          </p:cNvSpPr>
          <p:nvPr>
            <p:ph type="ctrTitle"/>
          </p:nvPr>
        </p:nvSpPr>
        <p:spPr>
          <a:xfrm>
            <a:off x="2286000" y="3124200"/>
            <a:ext cx="6172200" cy="1894362"/>
          </a:xfrm>
        </p:spPr>
        <p:txBody>
          <a:bodyPr/>
          <a:lstStyle>
            <a:lvl1pPr>
              <a:defRPr b="1"/>
            </a:lvl1pPr>
          </a:lstStyle>
          <a:p>
            <a:r>
              <a:rPr kumimoji="0" lang="el-GR" smtClean="0"/>
              <a:t>Kλικ για επεξεργασία του τίτλου</a:t>
            </a:r>
            <a:endParaRPr kumimoji="0" lang="en-US"/>
          </a:p>
        </p:txBody>
      </p:sp>
      <p:sp>
        <p:nvSpPr>
          <p:cNvPr id="9" name="8 - Υπότιτλος"/>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l-GR" smtClean="0"/>
              <a:t>Κάντε κλικ για να επεξεργαστείτε τον υπότιτλο του υποδείγματος</a:t>
            </a:r>
            <a:endParaRPr kumimoji="0" lang="en-US"/>
          </a:p>
        </p:txBody>
      </p:sp>
      <p:sp>
        <p:nvSpPr>
          <p:cNvPr id="28" name="27 - Θέση ημερομηνίας"/>
          <p:cNvSpPr>
            <a:spLocks noGrp="1"/>
          </p:cNvSpPr>
          <p:nvPr>
            <p:ph type="dt" sz="half" idx="10"/>
          </p:nvPr>
        </p:nvSpPr>
        <p:spPr bwMode="auto">
          <a:xfrm rot="5400000">
            <a:off x="7764621" y="1174097"/>
            <a:ext cx="2286000" cy="381000"/>
          </a:xfrm>
        </p:spPr>
        <p:txBody>
          <a:bodyPr/>
          <a:lstStyle/>
          <a:p>
            <a:fld id="{5DB993E1-127C-4148-8162-6340ADA0F084}" type="datetimeFigureOut">
              <a:rPr lang="el-GR" smtClean="0"/>
              <a:pPr/>
              <a:t>15/3/2023</a:t>
            </a:fld>
            <a:endParaRPr lang="el-GR"/>
          </a:p>
        </p:txBody>
      </p:sp>
      <p:sp>
        <p:nvSpPr>
          <p:cNvPr id="17" name="16 - Θέση υποσέλιδου"/>
          <p:cNvSpPr>
            <a:spLocks noGrp="1"/>
          </p:cNvSpPr>
          <p:nvPr>
            <p:ph type="ftr" sz="quarter" idx="11"/>
          </p:nvPr>
        </p:nvSpPr>
        <p:spPr bwMode="auto">
          <a:xfrm rot="5400000">
            <a:off x="7077269" y="4181669"/>
            <a:ext cx="3657600" cy="384048"/>
          </a:xfrm>
        </p:spPr>
        <p:txBody>
          <a:bodyPr/>
          <a:lstStyle/>
          <a:p>
            <a:endParaRPr lang="el-GR"/>
          </a:p>
        </p:txBody>
      </p:sp>
      <p:sp>
        <p:nvSpPr>
          <p:cNvPr id="10" name="9 - Ορθογώνιο"/>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 Ορθογώνιο"/>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 Ορθογώνιο"/>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 Ορθογώνιο"/>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 Ευθεία γραμμή σύνδεσης"/>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 Ευθεία γραμμή σύνδεσης"/>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19 - Ευθεία γραμμή σύνδεσης"/>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 Ευθεία γραμμή σύνδεσης"/>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 Ευθεία γραμμή σύνδεσης"/>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21 - Ευθεία γραμμή σύνδεσης"/>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26 - Ορθογώνιο"/>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 Έλλειψη"/>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 Έλλειψη"/>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 Έλλειψη"/>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 Έλλειψη"/>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 Έλλειψη"/>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 Θέση αριθμού διαφάνειας"/>
          <p:cNvSpPr>
            <a:spLocks noGrp="1"/>
          </p:cNvSpPr>
          <p:nvPr>
            <p:ph type="sldNum" sz="quarter" idx="12"/>
          </p:nvPr>
        </p:nvSpPr>
        <p:spPr bwMode="auto">
          <a:xfrm>
            <a:off x="1325544" y="4928702"/>
            <a:ext cx="609600" cy="517524"/>
          </a:xfrm>
        </p:spPr>
        <p:txBody>
          <a:bodyPr/>
          <a:lstStyle/>
          <a:p>
            <a:fld id="{C178494C-32A0-42C4-9CE0-9A3469CB3E58}" type="slidenum">
              <a:rPr lang="el-GR" smtClean="0"/>
              <a:pPr/>
              <a:t>‹#›</a:t>
            </a:fld>
            <a:endParaRPr lang="el-G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kumimoji="0" lang="el-GR" smtClean="0"/>
              <a:t>Kλικ για επεξεργασία του τίτλου</a:t>
            </a:r>
            <a:endParaRPr kumimoji="0" lang="en-US"/>
          </a:p>
        </p:txBody>
      </p:sp>
      <p:sp>
        <p:nvSpPr>
          <p:cNvPr id="3" name="2 - Θέση κατακόρυφου κειμένου"/>
          <p:cNvSpPr>
            <a:spLocks noGrp="1"/>
          </p:cNvSpPr>
          <p:nvPr>
            <p:ph type="body" orient="vert" idx="1"/>
          </p:nvPr>
        </p:nvSpPr>
        <p:spPr/>
        <p:txBody>
          <a:bodyPr vert="eaVert"/>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4" name="3 - Θέση ημερομηνίας"/>
          <p:cNvSpPr>
            <a:spLocks noGrp="1"/>
          </p:cNvSpPr>
          <p:nvPr>
            <p:ph type="dt" sz="half" idx="10"/>
          </p:nvPr>
        </p:nvSpPr>
        <p:spPr/>
        <p:txBody>
          <a:bodyPr/>
          <a:lstStyle/>
          <a:p>
            <a:fld id="{5DB993E1-127C-4148-8162-6340ADA0F084}" type="datetimeFigureOut">
              <a:rPr lang="el-GR" smtClean="0"/>
              <a:pPr/>
              <a:t>15/3/2023</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C178494C-32A0-42C4-9CE0-9A3469CB3E58}" type="slidenum">
              <a:rPr lang="el-GR" smtClean="0"/>
              <a:pPr/>
              <a:t>‹#›</a:t>
            </a:fld>
            <a:endParaRPr lang="el-G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1 - Κατακόρυφος τίτλος"/>
          <p:cNvSpPr>
            <a:spLocks noGrp="1"/>
          </p:cNvSpPr>
          <p:nvPr>
            <p:ph type="title" orient="vert"/>
          </p:nvPr>
        </p:nvSpPr>
        <p:spPr>
          <a:xfrm>
            <a:off x="6629400" y="274639"/>
            <a:ext cx="1676400" cy="5851525"/>
          </a:xfrm>
        </p:spPr>
        <p:txBody>
          <a:bodyPr vert="eaVert"/>
          <a:lstStyle/>
          <a:p>
            <a:r>
              <a:rPr kumimoji="0" lang="el-GR" smtClean="0"/>
              <a:t>Kλικ για επεξεργασία του τίτλου</a:t>
            </a:r>
            <a:endParaRPr kumimoji="0" lang="en-US"/>
          </a:p>
        </p:txBody>
      </p:sp>
      <p:sp>
        <p:nvSpPr>
          <p:cNvPr id="3" name="2 - Θέση κατακόρυφου κειμένου"/>
          <p:cNvSpPr>
            <a:spLocks noGrp="1"/>
          </p:cNvSpPr>
          <p:nvPr>
            <p:ph type="body" orient="vert" idx="1"/>
          </p:nvPr>
        </p:nvSpPr>
        <p:spPr>
          <a:xfrm>
            <a:off x="457200" y="274638"/>
            <a:ext cx="6019800" cy="5851525"/>
          </a:xfrm>
        </p:spPr>
        <p:txBody>
          <a:bodyPr vert="eaVert"/>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4" name="3 - Θέση ημερομηνίας"/>
          <p:cNvSpPr>
            <a:spLocks noGrp="1"/>
          </p:cNvSpPr>
          <p:nvPr>
            <p:ph type="dt" sz="half" idx="10"/>
          </p:nvPr>
        </p:nvSpPr>
        <p:spPr/>
        <p:txBody>
          <a:bodyPr/>
          <a:lstStyle/>
          <a:p>
            <a:fld id="{5DB993E1-127C-4148-8162-6340ADA0F084}" type="datetimeFigureOut">
              <a:rPr lang="el-GR" smtClean="0"/>
              <a:pPr/>
              <a:t>15/3/2023</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C178494C-32A0-42C4-9CE0-9A3469CB3E58}" type="slidenum">
              <a:rPr lang="el-GR" smtClean="0"/>
              <a:pPr/>
              <a:t>‹#›</a:t>
            </a:fld>
            <a:endParaRPr lang="el-G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Αντι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kumimoji="0" lang="el-GR" smtClean="0"/>
              <a:t>Kλικ για επεξεργασία του τίτλου</a:t>
            </a:r>
            <a:endParaRPr kumimoji="0" lang="en-US"/>
          </a:p>
        </p:txBody>
      </p:sp>
      <p:sp>
        <p:nvSpPr>
          <p:cNvPr id="8" name="7 - Θέση περιεχομένου"/>
          <p:cNvSpPr>
            <a:spLocks noGrp="1"/>
          </p:cNvSpPr>
          <p:nvPr>
            <p:ph sz="quarter" idx="1"/>
          </p:nvPr>
        </p:nvSpPr>
        <p:spPr>
          <a:xfrm>
            <a:off x="457200" y="1600200"/>
            <a:ext cx="7467600" cy="4873752"/>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7" name="6 - Θέση ημερομηνίας"/>
          <p:cNvSpPr>
            <a:spLocks noGrp="1"/>
          </p:cNvSpPr>
          <p:nvPr>
            <p:ph type="dt" sz="half" idx="14"/>
          </p:nvPr>
        </p:nvSpPr>
        <p:spPr/>
        <p:txBody>
          <a:bodyPr rtlCol="0"/>
          <a:lstStyle/>
          <a:p>
            <a:fld id="{5DB993E1-127C-4148-8162-6340ADA0F084}" type="datetimeFigureOut">
              <a:rPr lang="el-GR" smtClean="0"/>
              <a:pPr/>
              <a:t>15/3/2023</a:t>
            </a:fld>
            <a:endParaRPr lang="el-GR"/>
          </a:p>
        </p:txBody>
      </p:sp>
      <p:sp>
        <p:nvSpPr>
          <p:cNvPr id="9" name="8 - Θέση αριθμού διαφάνειας"/>
          <p:cNvSpPr>
            <a:spLocks noGrp="1"/>
          </p:cNvSpPr>
          <p:nvPr>
            <p:ph type="sldNum" sz="quarter" idx="15"/>
          </p:nvPr>
        </p:nvSpPr>
        <p:spPr/>
        <p:txBody>
          <a:bodyPr rtlCol="0"/>
          <a:lstStyle/>
          <a:p>
            <a:fld id="{C178494C-32A0-42C4-9CE0-9A3469CB3E58}" type="slidenum">
              <a:rPr lang="el-GR" smtClean="0"/>
              <a:pPr/>
              <a:t>‹#›</a:t>
            </a:fld>
            <a:endParaRPr lang="el-GR"/>
          </a:p>
        </p:txBody>
      </p:sp>
      <p:sp>
        <p:nvSpPr>
          <p:cNvPr id="10" name="9 - Θέση υποσέλιδου"/>
          <p:cNvSpPr>
            <a:spLocks noGrp="1"/>
          </p:cNvSpPr>
          <p:nvPr>
            <p:ph type="ftr" sz="quarter" idx="16"/>
          </p:nvPr>
        </p:nvSpPr>
        <p:spPr/>
        <p:txBody>
          <a:bodyPr rtlCol="0"/>
          <a:lstStyle/>
          <a:p>
            <a:endParaRPr lang="el-G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Κεφαλίδα ενότητας">
    <p:bg>
      <p:bgRef idx="1001">
        <a:schemeClr val="bg2"/>
      </p:bgRef>
    </p:bg>
    <p:spTree>
      <p:nvGrpSpPr>
        <p:cNvPr id="1" name=""/>
        <p:cNvGrpSpPr/>
        <p:nvPr/>
      </p:nvGrpSpPr>
      <p:grpSpPr>
        <a:xfrm>
          <a:off x="0" y="0"/>
          <a:ext cx="0" cy="0"/>
          <a:chOff x="0" y="0"/>
          <a:chExt cx="0" cy="0"/>
        </a:xfrm>
      </p:grpSpPr>
      <p:sp>
        <p:nvSpPr>
          <p:cNvPr id="2" name="1 - Τίτλος"/>
          <p:cNvSpPr>
            <a:spLocks noGrp="1"/>
          </p:cNvSpPr>
          <p:nvPr>
            <p:ph type="title"/>
          </p:nvPr>
        </p:nvSpPr>
        <p:spPr>
          <a:xfrm>
            <a:off x="2286000" y="2895600"/>
            <a:ext cx="6172200" cy="2053590"/>
          </a:xfrm>
        </p:spPr>
        <p:txBody>
          <a:bodyPr/>
          <a:lstStyle>
            <a:lvl1pPr algn="l">
              <a:buNone/>
              <a:defRPr sz="3000" b="1" cap="small" baseline="0"/>
            </a:lvl1pPr>
          </a:lstStyle>
          <a:p>
            <a:r>
              <a:rPr kumimoji="0" lang="el-GR" smtClean="0"/>
              <a:t>Kλικ για επεξεργασία του τίτλου</a:t>
            </a:r>
            <a:endParaRPr kumimoji="0" lang="en-US"/>
          </a:p>
        </p:txBody>
      </p:sp>
      <p:sp>
        <p:nvSpPr>
          <p:cNvPr id="3" name="2 - Θέση κειμένου"/>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l-GR" smtClean="0"/>
              <a:t>Kλικ για επεξεργασία των στυλ του υποδείγματος</a:t>
            </a:r>
          </a:p>
        </p:txBody>
      </p:sp>
      <p:sp>
        <p:nvSpPr>
          <p:cNvPr id="4" name="3 - Θέση ημερομηνίας"/>
          <p:cNvSpPr>
            <a:spLocks noGrp="1"/>
          </p:cNvSpPr>
          <p:nvPr>
            <p:ph type="dt" sz="half" idx="10"/>
          </p:nvPr>
        </p:nvSpPr>
        <p:spPr bwMode="auto">
          <a:xfrm rot="5400000">
            <a:off x="7763256" y="1170432"/>
            <a:ext cx="2286000" cy="381000"/>
          </a:xfrm>
        </p:spPr>
        <p:txBody>
          <a:bodyPr/>
          <a:lstStyle/>
          <a:p>
            <a:fld id="{5DB993E1-127C-4148-8162-6340ADA0F084}" type="datetimeFigureOut">
              <a:rPr lang="el-GR" smtClean="0"/>
              <a:pPr/>
              <a:t>15/3/2023</a:t>
            </a:fld>
            <a:endParaRPr lang="el-GR"/>
          </a:p>
        </p:txBody>
      </p:sp>
      <p:sp>
        <p:nvSpPr>
          <p:cNvPr id="5" name="4 - Θέση υποσέλιδου"/>
          <p:cNvSpPr>
            <a:spLocks noGrp="1"/>
          </p:cNvSpPr>
          <p:nvPr>
            <p:ph type="ftr" sz="quarter" idx="11"/>
          </p:nvPr>
        </p:nvSpPr>
        <p:spPr bwMode="auto">
          <a:xfrm rot="5400000">
            <a:off x="7077456" y="4178808"/>
            <a:ext cx="3657600" cy="384048"/>
          </a:xfrm>
        </p:spPr>
        <p:txBody>
          <a:bodyPr/>
          <a:lstStyle/>
          <a:p>
            <a:endParaRPr lang="el-GR"/>
          </a:p>
        </p:txBody>
      </p:sp>
      <p:sp>
        <p:nvSpPr>
          <p:cNvPr id="9" name="8 - Ορθογώνιο"/>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 Ορθογώνιο"/>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 Ορθογώνιο"/>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 Ορθογώνιο"/>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 Ευθεία γραμμή σύνδεσης"/>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 Ευθεία γραμμή σύνδεσης"/>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 Ευθεία γραμμή σύνδεσης"/>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 Ευθεία γραμμή σύνδεσης"/>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16 - Ευθεία γραμμή σύνδεσης"/>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 Ορθογώνιο"/>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 Έλλειψη"/>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 Έλλειψη"/>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 Έλλειψη"/>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 Έλλειψη"/>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 Έλλειψη"/>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 Ευθεία γραμμή σύνδεσης"/>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 Θέση αριθμού διαφάνειας"/>
          <p:cNvSpPr>
            <a:spLocks noGrp="1"/>
          </p:cNvSpPr>
          <p:nvPr>
            <p:ph type="sldNum" sz="quarter" idx="12"/>
          </p:nvPr>
        </p:nvSpPr>
        <p:spPr bwMode="auto">
          <a:xfrm>
            <a:off x="1340616" y="4928702"/>
            <a:ext cx="609600" cy="517524"/>
          </a:xfrm>
        </p:spPr>
        <p:txBody>
          <a:bodyPr/>
          <a:lstStyle/>
          <a:p>
            <a:fld id="{C178494C-32A0-42C4-9CE0-9A3469CB3E58}" type="slidenum">
              <a:rPr lang="el-GR" smtClean="0"/>
              <a:pPr/>
              <a:t>‹#›</a:t>
            </a:fld>
            <a:endParaRPr lang="el-G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kumimoji="0" lang="el-GR" smtClean="0"/>
              <a:t>Kλικ για επεξεργασία του τίτλου</a:t>
            </a:r>
            <a:endParaRPr kumimoji="0" lang="en-US"/>
          </a:p>
        </p:txBody>
      </p:sp>
      <p:sp>
        <p:nvSpPr>
          <p:cNvPr id="5" name="4 - Θέση ημερομηνίας"/>
          <p:cNvSpPr>
            <a:spLocks noGrp="1"/>
          </p:cNvSpPr>
          <p:nvPr>
            <p:ph type="dt" sz="half" idx="10"/>
          </p:nvPr>
        </p:nvSpPr>
        <p:spPr/>
        <p:txBody>
          <a:bodyPr/>
          <a:lstStyle/>
          <a:p>
            <a:fld id="{5DB993E1-127C-4148-8162-6340ADA0F084}" type="datetimeFigureOut">
              <a:rPr lang="el-GR" smtClean="0"/>
              <a:pPr/>
              <a:t>15/3/2023</a:t>
            </a:fld>
            <a:endParaRPr lang="el-GR"/>
          </a:p>
        </p:txBody>
      </p:sp>
      <p:sp>
        <p:nvSpPr>
          <p:cNvPr id="6" name="5 - Θέση υποσέλιδου"/>
          <p:cNvSpPr>
            <a:spLocks noGrp="1"/>
          </p:cNvSpPr>
          <p:nvPr>
            <p:ph type="ftr" sz="quarter" idx="11"/>
          </p:nvPr>
        </p:nvSpPr>
        <p:spPr/>
        <p:txBody>
          <a:bodyPr/>
          <a:lstStyle/>
          <a:p>
            <a:endParaRPr lang="el-GR"/>
          </a:p>
        </p:txBody>
      </p:sp>
      <p:sp>
        <p:nvSpPr>
          <p:cNvPr id="7" name="6 - Θέση αριθμού διαφάνειας"/>
          <p:cNvSpPr>
            <a:spLocks noGrp="1"/>
          </p:cNvSpPr>
          <p:nvPr>
            <p:ph type="sldNum" sz="quarter" idx="12"/>
          </p:nvPr>
        </p:nvSpPr>
        <p:spPr/>
        <p:txBody>
          <a:bodyPr/>
          <a:lstStyle/>
          <a:p>
            <a:fld id="{C178494C-32A0-42C4-9CE0-9A3469CB3E58}" type="slidenum">
              <a:rPr lang="el-GR" smtClean="0"/>
              <a:pPr/>
              <a:t>‹#›</a:t>
            </a:fld>
            <a:endParaRPr lang="el-GR"/>
          </a:p>
        </p:txBody>
      </p:sp>
      <p:sp>
        <p:nvSpPr>
          <p:cNvPr id="9" name="8 - Θέση περιεχομένου"/>
          <p:cNvSpPr>
            <a:spLocks noGrp="1"/>
          </p:cNvSpPr>
          <p:nvPr>
            <p:ph sz="quarter" idx="1"/>
          </p:nvPr>
        </p:nvSpPr>
        <p:spPr>
          <a:xfrm>
            <a:off x="457200" y="1600200"/>
            <a:ext cx="3657600" cy="457200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11" name="10 - Θέση περιεχομένου"/>
          <p:cNvSpPr>
            <a:spLocks noGrp="1"/>
          </p:cNvSpPr>
          <p:nvPr>
            <p:ph sz="quarter" idx="2"/>
          </p:nvPr>
        </p:nvSpPr>
        <p:spPr>
          <a:xfrm>
            <a:off x="4270248" y="1600200"/>
            <a:ext cx="3657600" cy="457200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73050"/>
            <a:ext cx="7543800" cy="1143000"/>
          </a:xfrm>
        </p:spPr>
        <p:txBody>
          <a:bodyPr anchor="b"/>
          <a:lstStyle>
            <a:lvl1pPr>
              <a:defRPr/>
            </a:lvl1pPr>
          </a:lstStyle>
          <a:p>
            <a:r>
              <a:rPr kumimoji="0" lang="el-GR" smtClean="0"/>
              <a:t>Kλικ για επεξεργασία του τίτλου</a:t>
            </a:r>
            <a:endParaRPr kumimoji="0" lang="en-US"/>
          </a:p>
        </p:txBody>
      </p:sp>
      <p:sp>
        <p:nvSpPr>
          <p:cNvPr id="7" name="6 - Θέση ημερομηνίας"/>
          <p:cNvSpPr>
            <a:spLocks noGrp="1"/>
          </p:cNvSpPr>
          <p:nvPr>
            <p:ph type="dt" sz="half" idx="10"/>
          </p:nvPr>
        </p:nvSpPr>
        <p:spPr/>
        <p:txBody>
          <a:bodyPr/>
          <a:lstStyle/>
          <a:p>
            <a:fld id="{5DB993E1-127C-4148-8162-6340ADA0F084}" type="datetimeFigureOut">
              <a:rPr lang="el-GR" smtClean="0"/>
              <a:pPr/>
              <a:t>15/3/2023</a:t>
            </a:fld>
            <a:endParaRPr lang="el-GR"/>
          </a:p>
        </p:txBody>
      </p:sp>
      <p:sp>
        <p:nvSpPr>
          <p:cNvPr id="8" name="7 - Θέση υποσέλιδου"/>
          <p:cNvSpPr>
            <a:spLocks noGrp="1"/>
          </p:cNvSpPr>
          <p:nvPr>
            <p:ph type="ftr" sz="quarter" idx="11"/>
          </p:nvPr>
        </p:nvSpPr>
        <p:spPr/>
        <p:txBody>
          <a:bodyPr/>
          <a:lstStyle/>
          <a:p>
            <a:endParaRPr lang="el-GR"/>
          </a:p>
        </p:txBody>
      </p:sp>
      <p:sp>
        <p:nvSpPr>
          <p:cNvPr id="9" name="8 - Θέση αριθμού διαφάνειας"/>
          <p:cNvSpPr>
            <a:spLocks noGrp="1"/>
          </p:cNvSpPr>
          <p:nvPr>
            <p:ph type="sldNum" sz="quarter" idx="12"/>
          </p:nvPr>
        </p:nvSpPr>
        <p:spPr/>
        <p:txBody>
          <a:bodyPr/>
          <a:lstStyle/>
          <a:p>
            <a:fld id="{C178494C-32A0-42C4-9CE0-9A3469CB3E58}" type="slidenum">
              <a:rPr lang="el-GR" smtClean="0"/>
              <a:pPr/>
              <a:t>‹#›</a:t>
            </a:fld>
            <a:endParaRPr lang="el-GR"/>
          </a:p>
        </p:txBody>
      </p:sp>
      <p:sp>
        <p:nvSpPr>
          <p:cNvPr id="11" name="10 - Θέση περιεχομένου"/>
          <p:cNvSpPr>
            <a:spLocks noGrp="1"/>
          </p:cNvSpPr>
          <p:nvPr>
            <p:ph sz="quarter" idx="2"/>
          </p:nvPr>
        </p:nvSpPr>
        <p:spPr>
          <a:xfrm>
            <a:off x="457200" y="2362200"/>
            <a:ext cx="3657600" cy="388620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13" name="12 - Θέση περιεχομένου"/>
          <p:cNvSpPr>
            <a:spLocks noGrp="1"/>
          </p:cNvSpPr>
          <p:nvPr>
            <p:ph sz="quarter" idx="4"/>
          </p:nvPr>
        </p:nvSpPr>
        <p:spPr>
          <a:xfrm>
            <a:off x="4371975" y="2362200"/>
            <a:ext cx="3657600" cy="388620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12" name="11 - Θέση κειμένου"/>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l-GR" smtClean="0"/>
              <a:t>Kλικ για επεξεργασία των στυλ του υποδείγματος</a:t>
            </a:r>
          </a:p>
        </p:txBody>
      </p:sp>
      <p:sp>
        <p:nvSpPr>
          <p:cNvPr id="14" name="13 - Θέση κειμένου"/>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l-GR" smtClean="0"/>
              <a:t>Kλικ για επεξεργασία των στυλ του υποδείγματος</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kumimoji="0" lang="el-GR" smtClean="0"/>
              <a:t>Kλικ για επεξεργασία του τίτλου</a:t>
            </a:r>
            <a:endParaRPr kumimoji="0" lang="en-US"/>
          </a:p>
        </p:txBody>
      </p:sp>
      <p:sp>
        <p:nvSpPr>
          <p:cNvPr id="6" name="5 - Θέση ημερομηνίας"/>
          <p:cNvSpPr>
            <a:spLocks noGrp="1"/>
          </p:cNvSpPr>
          <p:nvPr>
            <p:ph type="dt" sz="half" idx="10"/>
          </p:nvPr>
        </p:nvSpPr>
        <p:spPr/>
        <p:txBody>
          <a:bodyPr rtlCol="0"/>
          <a:lstStyle/>
          <a:p>
            <a:fld id="{5DB993E1-127C-4148-8162-6340ADA0F084}" type="datetimeFigureOut">
              <a:rPr lang="el-GR" smtClean="0"/>
              <a:pPr/>
              <a:t>15/3/2023</a:t>
            </a:fld>
            <a:endParaRPr lang="el-GR"/>
          </a:p>
        </p:txBody>
      </p:sp>
      <p:sp>
        <p:nvSpPr>
          <p:cNvPr id="7" name="6 - Θέση αριθμού διαφάνειας"/>
          <p:cNvSpPr>
            <a:spLocks noGrp="1"/>
          </p:cNvSpPr>
          <p:nvPr>
            <p:ph type="sldNum" sz="quarter" idx="11"/>
          </p:nvPr>
        </p:nvSpPr>
        <p:spPr/>
        <p:txBody>
          <a:bodyPr rtlCol="0"/>
          <a:lstStyle/>
          <a:p>
            <a:fld id="{C178494C-32A0-42C4-9CE0-9A3469CB3E58}" type="slidenum">
              <a:rPr lang="el-GR" smtClean="0"/>
              <a:pPr/>
              <a:t>‹#›</a:t>
            </a:fld>
            <a:endParaRPr lang="el-GR"/>
          </a:p>
        </p:txBody>
      </p:sp>
      <p:sp>
        <p:nvSpPr>
          <p:cNvPr id="8" name="7 - Θέση υποσέλιδου"/>
          <p:cNvSpPr>
            <a:spLocks noGrp="1"/>
          </p:cNvSpPr>
          <p:nvPr>
            <p:ph type="ftr" sz="quarter" idx="12"/>
          </p:nvPr>
        </p:nvSpPr>
        <p:spPr/>
        <p:txBody>
          <a:bodyPr rtlCol="0"/>
          <a:lstStyle/>
          <a:p>
            <a:endParaRPr lang="el-G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1 - Θέση ημερομηνίας"/>
          <p:cNvSpPr>
            <a:spLocks noGrp="1"/>
          </p:cNvSpPr>
          <p:nvPr>
            <p:ph type="dt" sz="half" idx="10"/>
          </p:nvPr>
        </p:nvSpPr>
        <p:spPr/>
        <p:txBody>
          <a:bodyPr/>
          <a:lstStyle/>
          <a:p>
            <a:fld id="{5DB993E1-127C-4148-8162-6340ADA0F084}" type="datetimeFigureOut">
              <a:rPr lang="el-GR" smtClean="0"/>
              <a:pPr/>
              <a:t>15/3/2023</a:t>
            </a:fld>
            <a:endParaRPr lang="el-GR"/>
          </a:p>
        </p:txBody>
      </p:sp>
      <p:sp>
        <p:nvSpPr>
          <p:cNvPr id="3" name="2 - Θέση υποσέλιδου"/>
          <p:cNvSpPr>
            <a:spLocks noGrp="1"/>
          </p:cNvSpPr>
          <p:nvPr>
            <p:ph type="ftr" sz="quarter" idx="11"/>
          </p:nvPr>
        </p:nvSpPr>
        <p:spPr/>
        <p:txBody>
          <a:bodyPr/>
          <a:lstStyle/>
          <a:p>
            <a:endParaRPr lang="el-GR"/>
          </a:p>
        </p:txBody>
      </p:sp>
      <p:sp>
        <p:nvSpPr>
          <p:cNvPr id="4" name="3 - Θέση αριθμού διαφάνειας"/>
          <p:cNvSpPr>
            <a:spLocks noGrp="1"/>
          </p:cNvSpPr>
          <p:nvPr>
            <p:ph type="sldNum" sz="quarter" idx="12"/>
          </p:nvPr>
        </p:nvSpPr>
        <p:spPr/>
        <p:txBody>
          <a:bodyPr/>
          <a:lstStyle/>
          <a:p>
            <a:fld id="{C178494C-32A0-42C4-9CE0-9A3469CB3E58}" type="slidenum">
              <a:rPr lang="el-GR" smtClean="0"/>
              <a:pPr/>
              <a:t>‹#›</a:t>
            </a:fld>
            <a:endParaRPr lang="el-G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Περιεχόμενο με λεζάντα">
    <p:bg>
      <p:bgRef idx="1001">
        <a:schemeClr val="bg1"/>
      </p:bgRef>
    </p:bg>
    <p:spTree>
      <p:nvGrpSpPr>
        <p:cNvPr id="1" name=""/>
        <p:cNvGrpSpPr/>
        <p:nvPr/>
      </p:nvGrpSpPr>
      <p:grpSpPr>
        <a:xfrm>
          <a:off x="0" y="0"/>
          <a:ext cx="0" cy="0"/>
          <a:chOff x="0" y="0"/>
          <a:chExt cx="0" cy="0"/>
        </a:xfrm>
      </p:grpSpPr>
      <p:sp>
        <p:nvSpPr>
          <p:cNvPr id="10" name="9 - Ευθεία γραμμή σύνδεσης"/>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 Τίτλος"/>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l-GR" smtClean="0"/>
              <a:t>Kλικ για επεξεργασία του τίτλου</a:t>
            </a:r>
            <a:endParaRPr kumimoji="0" lang="en-US"/>
          </a:p>
        </p:txBody>
      </p:sp>
      <p:sp>
        <p:nvSpPr>
          <p:cNvPr id="3" name="2 - Θέση κειμένου"/>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l-GR" smtClean="0"/>
              <a:t>Kλικ για επεξεργασία των στυλ του υποδείγματος</a:t>
            </a:r>
          </a:p>
        </p:txBody>
      </p:sp>
      <p:sp>
        <p:nvSpPr>
          <p:cNvPr id="8" name="7 - Ευθεία γραμμή σύνδεσης"/>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 Ευθεία γραμμή σύνδεσης"/>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 Ευθεία γραμμή σύνδεσης"/>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 Ορθογώνιο"/>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 Ευθεία γραμμή σύνδεσης"/>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 Έλλειψη"/>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 Θέση περιεχομένου"/>
          <p:cNvSpPr>
            <a:spLocks noGrp="1"/>
          </p:cNvSpPr>
          <p:nvPr>
            <p:ph sz="quarter" idx="1"/>
          </p:nvPr>
        </p:nvSpPr>
        <p:spPr>
          <a:xfrm>
            <a:off x="304800" y="274320"/>
            <a:ext cx="5638800" cy="6327648"/>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21" name="20 - Θέση ημερομηνίας"/>
          <p:cNvSpPr>
            <a:spLocks noGrp="1"/>
          </p:cNvSpPr>
          <p:nvPr>
            <p:ph type="dt" sz="half" idx="14"/>
          </p:nvPr>
        </p:nvSpPr>
        <p:spPr/>
        <p:txBody>
          <a:bodyPr rtlCol="0"/>
          <a:lstStyle/>
          <a:p>
            <a:fld id="{5DB993E1-127C-4148-8162-6340ADA0F084}" type="datetimeFigureOut">
              <a:rPr lang="el-GR" smtClean="0"/>
              <a:pPr/>
              <a:t>15/3/2023</a:t>
            </a:fld>
            <a:endParaRPr lang="el-GR"/>
          </a:p>
        </p:txBody>
      </p:sp>
      <p:sp>
        <p:nvSpPr>
          <p:cNvPr id="22" name="21 - Θέση αριθμού διαφάνειας"/>
          <p:cNvSpPr>
            <a:spLocks noGrp="1"/>
          </p:cNvSpPr>
          <p:nvPr>
            <p:ph type="sldNum" sz="quarter" idx="15"/>
          </p:nvPr>
        </p:nvSpPr>
        <p:spPr/>
        <p:txBody>
          <a:bodyPr rtlCol="0"/>
          <a:lstStyle/>
          <a:p>
            <a:fld id="{C178494C-32A0-42C4-9CE0-9A3469CB3E58}" type="slidenum">
              <a:rPr lang="el-GR" smtClean="0"/>
              <a:pPr/>
              <a:t>‹#›</a:t>
            </a:fld>
            <a:endParaRPr lang="el-GR"/>
          </a:p>
        </p:txBody>
      </p:sp>
      <p:sp>
        <p:nvSpPr>
          <p:cNvPr id="23" name="22 - Θέση υποσέλιδου"/>
          <p:cNvSpPr>
            <a:spLocks noGrp="1"/>
          </p:cNvSpPr>
          <p:nvPr>
            <p:ph type="ftr" sz="quarter" idx="16"/>
          </p:nvPr>
        </p:nvSpPr>
        <p:spPr/>
        <p:txBody>
          <a:bodyPr rtlCol="0"/>
          <a:lstStyle/>
          <a:p>
            <a:endParaRPr lang="el-G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Εικόνα με λεζάντα">
    <p:spTree>
      <p:nvGrpSpPr>
        <p:cNvPr id="1" name=""/>
        <p:cNvGrpSpPr/>
        <p:nvPr/>
      </p:nvGrpSpPr>
      <p:grpSpPr>
        <a:xfrm>
          <a:off x="0" y="0"/>
          <a:ext cx="0" cy="0"/>
          <a:chOff x="0" y="0"/>
          <a:chExt cx="0" cy="0"/>
        </a:xfrm>
      </p:grpSpPr>
      <p:sp>
        <p:nvSpPr>
          <p:cNvPr id="9" name="8 - Ευθεία γραμμή σύνδεσης"/>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 Έλλειψη"/>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 Τίτλος"/>
          <p:cNvSpPr>
            <a:spLocks noGrp="1"/>
          </p:cNvSpPr>
          <p:nvPr>
            <p:ph type="title"/>
          </p:nvPr>
        </p:nvSpPr>
        <p:spPr>
          <a:xfrm rot="5400000">
            <a:off x="3350133" y="3200400"/>
            <a:ext cx="6309360" cy="457200"/>
          </a:xfrm>
        </p:spPr>
        <p:txBody>
          <a:bodyPr anchor="b"/>
          <a:lstStyle>
            <a:lvl1pPr algn="l">
              <a:buNone/>
              <a:defRPr sz="2000" b="1"/>
            </a:lvl1pPr>
          </a:lstStyle>
          <a:p>
            <a:r>
              <a:rPr kumimoji="0" lang="el-GR" smtClean="0"/>
              <a:t>Kλικ για επεξεργασία του τίτλου</a:t>
            </a:r>
            <a:endParaRPr kumimoji="0" lang="en-US"/>
          </a:p>
        </p:txBody>
      </p:sp>
      <p:sp>
        <p:nvSpPr>
          <p:cNvPr id="3" name="2 - Θέση εικόνας"/>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l-GR" smtClean="0"/>
              <a:t>Κάντε κλικ στο εικονίδιο για να προσθέσετε μια εικόνα</a:t>
            </a:r>
            <a:endParaRPr kumimoji="0" lang="en-US" dirty="0"/>
          </a:p>
        </p:txBody>
      </p:sp>
      <p:sp>
        <p:nvSpPr>
          <p:cNvPr id="4" name="3 - Θέση κειμένου"/>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l-GR" smtClean="0"/>
              <a:t>Kλικ για επεξεργασία των στυλ του υποδείγματος</a:t>
            </a:r>
          </a:p>
        </p:txBody>
      </p:sp>
      <p:sp>
        <p:nvSpPr>
          <p:cNvPr id="10" name="9 - Ευθεία γραμμή σύνδεσης"/>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 Ορθογώνιο"/>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 Ευθεία γραμμή σύνδεσης"/>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18 - Ευθεία γραμμή σύνδεσης"/>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 Ευθεία γραμμή σύνδεσης"/>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 Θέση ημερομηνίας"/>
          <p:cNvSpPr>
            <a:spLocks noGrp="1"/>
          </p:cNvSpPr>
          <p:nvPr>
            <p:ph type="dt" sz="half" idx="10"/>
          </p:nvPr>
        </p:nvSpPr>
        <p:spPr/>
        <p:txBody>
          <a:bodyPr rtlCol="0"/>
          <a:lstStyle/>
          <a:p>
            <a:fld id="{5DB993E1-127C-4148-8162-6340ADA0F084}" type="datetimeFigureOut">
              <a:rPr lang="el-GR" smtClean="0"/>
              <a:pPr/>
              <a:t>15/3/2023</a:t>
            </a:fld>
            <a:endParaRPr lang="el-GR"/>
          </a:p>
        </p:txBody>
      </p:sp>
      <p:sp>
        <p:nvSpPr>
          <p:cNvPr id="18" name="17 - Θέση αριθμού διαφάνειας"/>
          <p:cNvSpPr>
            <a:spLocks noGrp="1"/>
          </p:cNvSpPr>
          <p:nvPr>
            <p:ph type="sldNum" sz="quarter" idx="11"/>
          </p:nvPr>
        </p:nvSpPr>
        <p:spPr/>
        <p:txBody>
          <a:bodyPr rtlCol="0"/>
          <a:lstStyle/>
          <a:p>
            <a:fld id="{C178494C-32A0-42C4-9CE0-9A3469CB3E58}" type="slidenum">
              <a:rPr lang="el-GR" smtClean="0"/>
              <a:pPr/>
              <a:t>‹#›</a:t>
            </a:fld>
            <a:endParaRPr lang="el-GR"/>
          </a:p>
        </p:txBody>
      </p:sp>
      <p:sp>
        <p:nvSpPr>
          <p:cNvPr id="21" name="20 - Θέση υποσέλιδου"/>
          <p:cNvSpPr>
            <a:spLocks noGrp="1"/>
          </p:cNvSpPr>
          <p:nvPr>
            <p:ph type="ftr" sz="quarter" idx="12"/>
          </p:nvPr>
        </p:nvSpPr>
        <p:spPr/>
        <p:txBody>
          <a:bodyPr rtlCol="0"/>
          <a:lstStyle/>
          <a:p>
            <a:endParaRPr lang="el-G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 Ευθεία γραμμή σύνδεσης"/>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 Θέση τίτλου"/>
          <p:cNvSpPr>
            <a:spLocks noGrp="1"/>
          </p:cNvSpPr>
          <p:nvPr>
            <p:ph type="title"/>
          </p:nvPr>
        </p:nvSpPr>
        <p:spPr>
          <a:xfrm>
            <a:off x="457200" y="274638"/>
            <a:ext cx="7467600" cy="1143000"/>
          </a:xfrm>
          <a:prstGeom prst="rect">
            <a:avLst/>
          </a:prstGeom>
        </p:spPr>
        <p:txBody>
          <a:bodyPr vert="horz" anchor="b">
            <a:normAutofit/>
          </a:bodyPr>
          <a:lstStyle/>
          <a:p>
            <a:r>
              <a:rPr kumimoji="0" lang="el-GR" smtClean="0"/>
              <a:t>Kλικ για επεξεργασία του τίτλου</a:t>
            </a:r>
            <a:endParaRPr kumimoji="0" lang="en-US"/>
          </a:p>
        </p:txBody>
      </p:sp>
      <p:sp>
        <p:nvSpPr>
          <p:cNvPr id="13" name="12 - Θέση κειμένου"/>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l-GR" smtClean="0"/>
              <a:t>Kλικ για επεξεργασία των στυλ του υποδείγματος</a:t>
            </a:r>
          </a:p>
          <a:p>
            <a:pPr lvl="1" eaLnBrk="1" latinLnBrk="0" hangingPunct="1"/>
            <a:r>
              <a:rPr kumimoji="0" lang="el-GR" smtClean="0"/>
              <a:t>Δεύτερου επιπέδου</a:t>
            </a:r>
          </a:p>
          <a:p>
            <a:pPr lvl="2" eaLnBrk="1" latinLnBrk="0" hangingPunct="1"/>
            <a:r>
              <a:rPr kumimoji="0" lang="el-GR" smtClean="0"/>
              <a:t>Τρίτου επιπέδου</a:t>
            </a:r>
          </a:p>
          <a:p>
            <a:pPr lvl="3" eaLnBrk="1" latinLnBrk="0" hangingPunct="1"/>
            <a:r>
              <a:rPr kumimoji="0" lang="el-GR" smtClean="0"/>
              <a:t>Τέταρτου επιπέδου</a:t>
            </a:r>
          </a:p>
          <a:p>
            <a:pPr lvl="4" eaLnBrk="1" latinLnBrk="0" hangingPunct="1"/>
            <a:r>
              <a:rPr kumimoji="0" lang="el-GR" smtClean="0"/>
              <a:t>Πέμπτου επιπέδου</a:t>
            </a:r>
            <a:endParaRPr kumimoji="0" lang="en-US"/>
          </a:p>
        </p:txBody>
      </p:sp>
      <p:sp>
        <p:nvSpPr>
          <p:cNvPr id="14" name="13 - Θέση ημερομηνίας"/>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5DB993E1-127C-4148-8162-6340ADA0F084}" type="datetimeFigureOut">
              <a:rPr lang="el-GR" smtClean="0"/>
              <a:pPr/>
              <a:t>15/3/2023</a:t>
            </a:fld>
            <a:endParaRPr lang="el-GR"/>
          </a:p>
        </p:txBody>
      </p:sp>
      <p:sp>
        <p:nvSpPr>
          <p:cNvPr id="3" name="2 - Θέση υποσέλιδου"/>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l-GR"/>
          </a:p>
        </p:txBody>
      </p:sp>
      <p:sp>
        <p:nvSpPr>
          <p:cNvPr id="7" name="6 - Ευθεία γραμμή σύνδεσης"/>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 Ευθεία γραμμή σύνδεσης"/>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 Ορθογώνιο"/>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 Ευθεία γραμμή σύνδεσης"/>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 Έλλειψη"/>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 Θέση αριθμού διαφάνειας"/>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C178494C-32A0-42C4-9CE0-9A3469CB3E58}" type="slidenum">
              <a:rPr lang="el-GR" smtClean="0"/>
              <a:pPr/>
              <a:t>‹#›</a:t>
            </a:fld>
            <a:endParaRPr lang="el-G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rchive.ics.uci.edu/ml/machine-learning-databases/breast-cancer-wisconsi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ctrTitle"/>
          </p:nvPr>
        </p:nvSpPr>
        <p:spPr/>
        <p:txBody>
          <a:bodyPr/>
          <a:lstStyle/>
          <a:p>
            <a:r>
              <a:rPr lang="en-US" dirty="0" smtClean="0"/>
              <a:t>Individual Capstone with R</a:t>
            </a:r>
            <a:endParaRPr lang="el-GR" dirty="0"/>
          </a:p>
        </p:txBody>
      </p:sp>
      <p:sp>
        <p:nvSpPr>
          <p:cNvPr id="3" name="2 - Υπότιτλος"/>
          <p:cNvSpPr>
            <a:spLocks noGrp="1"/>
          </p:cNvSpPr>
          <p:nvPr>
            <p:ph type="subTitle" idx="1"/>
          </p:nvPr>
        </p:nvSpPr>
        <p:spPr/>
        <p:txBody>
          <a:bodyPr/>
          <a:lstStyle/>
          <a:p>
            <a:r>
              <a:rPr lang="en-US" dirty="0" smtClean="0"/>
              <a:t>Project in the context of Data Analyst NTUA </a:t>
            </a:r>
            <a:r>
              <a:rPr lang="en-US" dirty="0" err="1" smtClean="0"/>
              <a:t>Elearning</a:t>
            </a:r>
            <a:r>
              <a:rPr lang="en-US" dirty="0" smtClean="0"/>
              <a:t> Course</a:t>
            </a:r>
            <a:endParaRPr lang="el-GR" dirty="0"/>
          </a:p>
        </p:txBody>
      </p:sp>
      <p:pic>
        <p:nvPicPr>
          <p:cNvPr id="5" name="4 - Εικόνα" descr="R.png"/>
          <p:cNvPicPr>
            <a:picLocks noChangeAspect="1"/>
          </p:cNvPicPr>
          <p:nvPr/>
        </p:nvPicPr>
        <p:blipFill>
          <a:blip r:embed="rId2" cstate="print"/>
          <a:stretch>
            <a:fillRect/>
          </a:stretch>
        </p:blipFill>
        <p:spPr>
          <a:xfrm>
            <a:off x="2771800" y="836712"/>
            <a:ext cx="4517515" cy="254110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Rules</a:t>
            </a:r>
            <a:endParaRPr lang="el-GR" dirty="0"/>
          </a:p>
        </p:txBody>
      </p:sp>
      <p:sp>
        <p:nvSpPr>
          <p:cNvPr id="3" name="2 - Θέση περιεχομένου"/>
          <p:cNvSpPr>
            <a:spLocks noGrp="1"/>
          </p:cNvSpPr>
          <p:nvPr>
            <p:ph sz="quarter" idx="1"/>
          </p:nvPr>
        </p:nvSpPr>
        <p:spPr/>
        <p:txBody>
          <a:bodyPr>
            <a:normAutofit/>
          </a:bodyPr>
          <a:lstStyle/>
          <a:p>
            <a:r>
              <a:rPr lang="el-GR" dirty="0" smtClean="0"/>
              <a:t>Το βασικό παραδοτέο είναι ένα κείμενο </a:t>
            </a:r>
            <a:r>
              <a:rPr lang="el-GR" b="1" dirty="0" smtClean="0"/>
              <a:t>το πολύ 5 σελίδων</a:t>
            </a:r>
            <a:r>
              <a:rPr lang="el-GR" dirty="0" smtClean="0"/>
              <a:t> ή μια παρουσίαση </a:t>
            </a:r>
            <a:r>
              <a:rPr lang="el-GR" b="1" dirty="0" smtClean="0"/>
              <a:t>το πολύ 5 διαφανειών</a:t>
            </a:r>
            <a:r>
              <a:rPr lang="el-GR" dirty="0" smtClean="0"/>
              <a:t> που </a:t>
            </a:r>
            <a:r>
              <a:rPr lang="el-GR" b="1" dirty="0" smtClean="0"/>
              <a:t>δεν θα υπερβαίνουν τις 1500 λέξεις</a:t>
            </a:r>
            <a:r>
              <a:rPr lang="el-GR" dirty="0" smtClean="0"/>
              <a:t>. </a:t>
            </a:r>
            <a:endParaRPr lang="en-US" dirty="0" smtClean="0"/>
          </a:p>
          <a:p>
            <a:r>
              <a:rPr lang="el-GR" dirty="0" smtClean="0"/>
              <a:t>Πρέπει να ξεκινάει υποχρεωτικά με την ακόλουθη παράγραφο:</a:t>
            </a:r>
          </a:p>
          <a:p>
            <a:pPr lvl="1"/>
            <a:r>
              <a:rPr lang="el-GR" b="1" dirty="0" smtClean="0"/>
              <a:t>Εγώ ο Βασίλειος Δημητρίου  βεβαιώνω ότι η παρούσα εργασία βασίζεται σε δεδομένα για τα οποία έχω άδεια μεταβίβασης και επεξεργασίας. Βεβαιώνω επίσης ότι τα δεδομένα αυτά τηρούν όλους τους ισχύοντες νόμους και διατάξεις περί προστασίας πνευματικής ιδιοκτησίας και προσωπικών δεδομένων.</a:t>
            </a:r>
            <a:endParaRPr lang="el-GR" dirty="0" smtClean="0"/>
          </a:p>
          <a:p>
            <a:endParaRPr lang="el-G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Data Set </a:t>
            </a:r>
            <a:endParaRPr lang="el-GR" dirty="0"/>
          </a:p>
        </p:txBody>
      </p:sp>
      <p:sp>
        <p:nvSpPr>
          <p:cNvPr id="3" name="2 - Θέση περιεχομένου"/>
          <p:cNvSpPr>
            <a:spLocks noGrp="1"/>
          </p:cNvSpPr>
          <p:nvPr>
            <p:ph sz="quarter" idx="1"/>
          </p:nvPr>
        </p:nvSpPr>
        <p:spPr>
          <a:xfrm>
            <a:off x="457200" y="1600200"/>
            <a:ext cx="7467600" cy="1108720"/>
          </a:xfrm>
        </p:spPr>
        <p:txBody>
          <a:bodyPr>
            <a:normAutofit fontScale="55000" lnSpcReduction="20000"/>
          </a:bodyPr>
          <a:lstStyle/>
          <a:p>
            <a:pPr>
              <a:buNone/>
            </a:pPr>
            <a:r>
              <a:rPr lang="en-US" dirty="0" smtClean="0">
                <a:hlinkClick r:id="rId2"/>
              </a:rPr>
              <a:t>Index of /ml/machine-learning-databases/breast-cancer-</a:t>
            </a:r>
            <a:r>
              <a:rPr lang="en-US" dirty="0" err="1" smtClean="0">
                <a:hlinkClick r:id="rId2"/>
              </a:rPr>
              <a:t>wisconsin</a:t>
            </a:r>
            <a:r>
              <a:rPr lang="en-US" dirty="0" smtClean="0">
                <a:hlinkClick r:id="rId2"/>
              </a:rPr>
              <a:t> (uci.edu)</a:t>
            </a:r>
            <a:r>
              <a:rPr lang="en-US" dirty="0" smtClean="0"/>
              <a:t>  </a:t>
            </a:r>
            <a:r>
              <a:rPr lang="en-US" dirty="0" smtClean="0"/>
              <a:t>[</a:t>
            </a:r>
            <a:r>
              <a:rPr lang="en-US" dirty="0" err="1" smtClean="0"/>
              <a:t>Wolberg</a:t>
            </a:r>
            <a:r>
              <a:rPr lang="en-US" dirty="0" smtClean="0"/>
              <a:t>, </a:t>
            </a:r>
            <a:r>
              <a:rPr lang="en-US" dirty="0" smtClean="0"/>
              <a:t>W</a:t>
            </a:r>
            <a:r>
              <a:rPr lang="en-US" dirty="0" smtClean="0"/>
              <a:t>. , Street N. and </a:t>
            </a:r>
            <a:r>
              <a:rPr lang="en-US" dirty="0" err="1" smtClean="0"/>
              <a:t>Mangasarian</a:t>
            </a:r>
            <a:r>
              <a:rPr lang="en-US" dirty="0" smtClean="0"/>
              <a:t> O.. </a:t>
            </a:r>
            <a:r>
              <a:rPr lang="en-US" dirty="0" smtClean="0"/>
              <a:t>UCI Machine Learning Repository </a:t>
            </a:r>
            <a:r>
              <a:rPr lang="en-US" dirty="0" smtClean="0"/>
              <a:t>[http</a:t>
            </a:r>
            <a:r>
              <a:rPr lang="en-US" dirty="0" smtClean="0"/>
              <a:t>://archive.ics.uci.edu/mldatasets/Breast+Cancer+Wisconsin+%28Diagnostic%29]. </a:t>
            </a:r>
            <a:r>
              <a:rPr lang="en-US" dirty="0" smtClean="0"/>
              <a:t>Irvine, CA: University of California, School of Information and Computer Science</a:t>
            </a:r>
            <a:r>
              <a:rPr lang="en-US" dirty="0" smtClean="0"/>
              <a:t>.]</a:t>
            </a:r>
            <a:endParaRPr lang="el-G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Προεξοχή">
  <a:themeElements>
    <a:clrScheme name="Προεξοχή">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Προεξοχή">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Προεξοχή">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379</TotalTime>
  <Words>69</Words>
  <Application>Microsoft Office PowerPoint</Application>
  <PresentationFormat>Προβολή στην οθόνη (4:3)</PresentationFormat>
  <Paragraphs>8</Paragraphs>
  <Slides>3</Slides>
  <Notes>0</Notes>
  <HiddenSlides>0</HiddenSlides>
  <MMClips>0</MMClips>
  <ScaleCrop>false</ScaleCrop>
  <HeadingPairs>
    <vt:vector size="4" baseType="variant">
      <vt:variant>
        <vt:lpstr>Θέμα</vt:lpstr>
      </vt:variant>
      <vt:variant>
        <vt:i4>1</vt:i4>
      </vt:variant>
      <vt:variant>
        <vt:lpstr>Τίτλοι διαφανειών</vt:lpstr>
      </vt:variant>
      <vt:variant>
        <vt:i4>3</vt:i4>
      </vt:variant>
    </vt:vector>
  </HeadingPairs>
  <TitlesOfParts>
    <vt:vector size="4" baseType="lpstr">
      <vt:lpstr>Προεξοχή</vt:lpstr>
      <vt:lpstr>Individual Capstone with R</vt:lpstr>
      <vt:lpstr>Rules</vt:lpstr>
      <vt:lpstr>Data Set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Individual Capstone with R</dc:title>
  <dc:creator>βασίλης δημητρίου</dc:creator>
  <cp:lastModifiedBy>βασίλης δημητρίου</cp:lastModifiedBy>
  <cp:revision>7</cp:revision>
  <dcterms:created xsi:type="dcterms:W3CDTF">2023-03-12T08:55:43Z</dcterms:created>
  <dcterms:modified xsi:type="dcterms:W3CDTF">2023-03-15T22:01:51Z</dcterms:modified>
</cp:coreProperties>
</file>