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t>12/3/2023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breast-cancer-wiscons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Rules</a:t>
            </a:r>
            <a:endParaRPr lang="el-GR" dirty="0"/>
          </a:p>
        </p:txBody>
      </p:sp>
      <p:sp>
        <p:nvSpPr>
          <p:cNvPr id="3" name="2 - Θέση περιεχομένου"/>
          <p:cNvSpPr>
            <a:spLocks noGrp="1"/>
          </p:cNvSpPr>
          <p:nvPr>
            <p:ph sz="quarter" idx="1"/>
          </p:nvPr>
        </p:nvSpPr>
        <p:spPr/>
        <p:txBody>
          <a:bodyPr>
            <a:normAutofit/>
          </a:bodyPr>
          <a:lstStyle/>
          <a:p>
            <a:r>
              <a:rPr lang="el-GR" dirty="0" smtClean="0"/>
              <a:t>Το </a:t>
            </a:r>
            <a:r>
              <a:rPr lang="el-GR" dirty="0" smtClean="0"/>
              <a:t>βασικό παραδοτέο είναι ένα κείμενο </a:t>
            </a:r>
            <a:r>
              <a:rPr lang="el-GR" b="1" dirty="0" smtClean="0"/>
              <a:t>το πολύ 5 σελίδων</a:t>
            </a:r>
            <a:r>
              <a:rPr lang="el-GR" dirty="0" smtClean="0"/>
              <a:t> ή μια παρουσίαση </a:t>
            </a:r>
            <a:r>
              <a:rPr lang="el-GR" b="1" dirty="0" smtClean="0"/>
              <a:t>το πολύ 5 διαφανειών</a:t>
            </a:r>
            <a:r>
              <a:rPr lang="el-GR" dirty="0" smtClean="0"/>
              <a:t> που </a:t>
            </a:r>
            <a:r>
              <a:rPr lang="el-GR" b="1" dirty="0" smtClean="0"/>
              <a:t>δεν θα υπερβαίνουν τις 1500 λέξεις</a:t>
            </a:r>
            <a:r>
              <a:rPr lang="el-GR" dirty="0" smtClean="0"/>
              <a:t>. </a:t>
            </a:r>
            <a:endParaRPr lang="en-US" dirty="0" smtClean="0"/>
          </a:p>
          <a:p>
            <a:r>
              <a:rPr lang="el-GR" dirty="0" smtClean="0"/>
              <a:t>Πρέπει να ξεκινάει υποχρεωτικά με την ακόλουθη παράγραφο:</a:t>
            </a:r>
            <a:endParaRPr lang="el-GR" dirty="0" smtClean="0"/>
          </a:p>
          <a:p>
            <a:pPr lvl="1"/>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endParaRPr lang="el-GR"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Set </a:t>
            </a:r>
            <a:endParaRPr lang="el-GR" dirty="0"/>
          </a:p>
        </p:txBody>
      </p:sp>
      <p:sp>
        <p:nvSpPr>
          <p:cNvPr id="3" name="2 - Θέση περιεχομένου"/>
          <p:cNvSpPr>
            <a:spLocks noGrp="1"/>
          </p:cNvSpPr>
          <p:nvPr>
            <p:ph sz="quarter" idx="1"/>
          </p:nvPr>
        </p:nvSpPr>
        <p:spPr>
          <a:xfrm>
            <a:off x="457200" y="1600200"/>
            <a:ext cx="7467600" cy="1108720"/>
          </a:xfrm>
        </p:spPr>
        <p:txBody>
          <a:bodyPr>
            <a:normAutofit fontScale="70000" lnSpcReduction="20000"/>
          </a:bodyPr>
          <a:lstStyle/>
          <a:p>
            <a:pPr>
              <a:buNone/>
            </a:pPr>
            <a:r>
              <a:rPr lang="en-US" dirty="0" smtClean="0">
                <a:hlinkClick r:id="rId2"/>
              </a:rPr>
              <a:t>Index of /ml/machine-learning-databases/breast-cancer-</a:t>
            </a:r>
            <a:r>
              <a:rPr lang="en-US" dirty="0" err="1" smtClean="0">
                <a:hlinkClick r:id="rId2"/>
              </a:rPr>
              <a:t>wisconsin</a:t>
            </a:r>
            <a:r>
              <a:rPr lang="en-US" dirty="0" smtClean="0">
                <a:hlinkClick r:id="rId2"/>
              </a:rPr>
              <a:t> (uci.edu</a:t>
            </a:r>
            <a:r>
              <a:rPr lang="en-US" dirty="0" smtClean="0">
                <a:hlinkClick r:id="rId2"/>
              </a:rPr>
              <a:t>)</a:t>
            </a:r>
            <a:r>
              <a:rPr lang="en-US" dirty="0" smtClean="0"/>
              <a:t>  [</a:t>
            </a:r>
            <a:r>
              <a:rPr lang="en-US" dirty="0" err="1" smtClean="0"/>
              <a:t>Dua</a:t>
            </a:r>
            <a:r>
              <a:rPr lang="en-US" dirty="0" smtClean="0"/>
              <a:t>, D. and Graff, C. (2019). UCI Machine Learning Repository [http://archive.ics.uci.edu/ml]. Irvine, CA: University of California, School of Information and Computer Science</a:t>
            </a:r>
            <a:r>
              <a:rPr lang="en-US" dirty="0" smtClean="0"/>
              <a:t>.]</a:t>
            </a: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311</TotalTime>
  <Words>67</Words>
  <Application>Microsoft Office PowerPoint</Application>
  <PresentationFormat>Προβολή στην οθόνη (4:3)</PresentationFormat>
  <Paragraphs>8</Paragraphs>
  <Slides>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vt:i4>
      </vt:variant>
    </vt:vector>
  </HeadingPairs>
  <TitlesOfParts>
    <vt:vector size="4" baseType="lpstr">
      <vt:lpstr>Προεξοχή</vt:lpstr>
      <vt:lpstr>Individual Capstone with R</vt:lpstr>
      <vt:lpstr>Rules</vt:lpstr>
      <vt:lpstr>Data Set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6</cp:revision>
  <dcterms:created xsi:type="dcterms:W3CDTF">2023-03-12T08:55:43Z</dcterms:created>
  <dcterms:modified xsi:type="dcterms:W3CDTF">2023-03-12T14:06:58Z</dcterms:modified>
</cp:coreProperties>
</file>