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1">
        <a:schemeClr val="bg1"/>
      </p:bgRef>
    </p:bg>
    <p:spTree>
      <p:nvGrpSpPr>
        <p:cNvPr id="1" name=""/>
        <p:cNvGrpSpPr/>
        <p:nvPr/>
      </p:nvGrpSpPr>
      <p:grpSpPr>
        <a:xfrm>
          <a:off x="0" y="0"/>
          <a:ext cx="0" cy="0"/>
          <a:chOff x="0" y="0"/>
          <a:chExt cx="0" cy="0"/>
        </a:xfrm>
      </p:grpSpPr>
      <p:sp>
        <p:nvSpPr>
          <p:cNvPr id="8" name="7 - Τίτλος"/>
          <p:cNvSpPr>
            <a:spLocks noGrp="1"/>
          </p:cNvSpPr>
          <p:nvPr>
            <p:ph type="ctrTitle"/>
          </p:nvPr>
        </p:nvSpPr>
        <p:spPr>
          <a:xfrm>
            <a:off x="2286000" y="3124200"/>
            <a:ext cx="6172200" cy="1894362"/>
          </a:xfrm>
        </p:spPr>
        <p:txBody>
          <a:bodyPr/>
          <a:lstStyle>
            <a:lvl1pPr>
              <a:defRPr b="1"/>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bwMode="auto">
          <a:xfrm rot="5400000">
            <a:off x="7764621" y="1174097"/>
            <a:ext cx="2286000" cy="381000"/>
          </a:xfrm>
        </p:spPr>
        <p:txBody>
          <a:bodyPr/>
          <a:lstStyle/>
          <a:p>
            <a:fld id="{5DB993E1-127C-4148-8162-6340ADA0F084}" type="datetimeFigureOut">
              <a:rPr lang="el-GR" smtClean="0"/>
              <a:t>12/3/2023</a:t>
            </a:fld>
            <a:endParaRPr lang="el-GR"/>
          </a:p>
        </p:txBody>
      </p:sp>
      <p:sp>
        <p:nvSpPr>
          <p:cNvPr id="17" name="16 - Θέση υποσέλιδου"/>
          <p:cNvSpPr>
            <a:spLocks noGrp="1"/>
          </p:cNvSpPr>
          <p:nvPr>
            <p:ph type="ftr" sz="quarter" idx="11"/>
          </p:nvPr>
        </p:nvSpPr>
        <p:spPr bwMode="auto">
          <a:xfrm rot="5400000">
            <a:off x="7077269" y="4181669"/>
            <a:ext cx="3657600" cy="384048"/>
          </a:xfrm>
        </p:spPr>
        <p:txBody>
          <a:bodyPr/>
          <a:lstStyle/>
          <a:p>
            <a:endParaRPr lang="el-GR"/>
          </a:p>
        </p:txBody>
      </p:sp>
      <p:sp>
        <p:nvSpPr>
          <p:cNvPr id="10" name="9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 Ευθεία γραμμή σύνδεσης"/>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Έλλειψη"/>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 Έλλειψη"/>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 Θέση αριθμού διαφάνειας"/>
          <p:cNvSpPr>
            <a:spLocks noGrp="1"/>
          </p:cNvSpPr>
          <p:nvPr>
            <p:ph type="sldNum" sz="quarter" idx="12"/>
          </p:nvPr>
        </p:nvSpPr>
        <p:spPr bwMode="auto">
          <a:xfrm>
            <a:off x="1325544" y="4928702"/>
            <a:ext cx="609600" cy="517524"/>
          </a:xfrm>
        </p:spPr>
        <p:txBody>
          <a:bodyPr/>
          <a:lstStyle/>
          <a:p>
            <a:fld id="{C178494C-32A0-42C4-9CE0-9A3469CB3E58}" type="slidenum">
              <a:rPr lang="el-GR" smtClean="0"/>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9"/>
            <a:ext cx="1676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8" name="7 - Θέση περιεχομένου"/>
          <p:cNvSpPr>
            <a:spLocks noGrp="1"/>
          </p:cNvSpPr>
          <p:nvPr>
            <p:ph sz="quarter" idx="1"/>
          </p:nvPr>
        </p:nvSpPr>
        <p:spPr>
          <a:xfrm>
            <a:off x="457200" y="1600200"/>
            <a:ext cx="7467600" cy="4873752"/>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4"/>
          </p:nvPr>
        </p:nvSpPr>
        <p:spPr/>
        <p:txBody>
          <a:bodyPr rtlCol="0"/>
          <a:lstStyle/>
          <a:p>
            <a:fld id="{5DB993E1-127C-4148-8162-6340ADA0F084}" type="datetimeFigureOut">
              <a:rPr lang="el-GR" smtClean="0"/>
              <a:t>12/3/2023</a:t>
            </a:fld>
            <a:endParaRPr lang="el-GR"/>
          </a:p>
        </p:txBody>
      </p:sp>
      <p:sp>
        <p:nvSpPr>
          <p:cNvPr id="9" name="8 - Θέση αριθμού διαφάνειας"/>
          <p:cNvSpPr>
            <a:spLocks noGrp="1"/>
          </p:cNvSpPr>
          <p:nvPr>
            <p:ph type="sldNum" sz="quarter" idx="15"/>
          </p:nvPr>
        </p:nvSpPr>
        <p:spPr/>
        <p:txBody>
          <a:bodyPr rtlCol="0"/>
          <a:lstStyle/>
          <a:p>
            <a:fld id="{C178494C-32A0-42C4-9CE0-9A3469CB3E58}" type="slidenum">
              <a:rPr lang="el-GR" smtClean="0"/>
              <a:t>‹#›</a:t>
            </a:fld>
            <a:endParaRPr lang="el-GR"/>
          </a:p>
        </p:txBody>
      </p:sp>
      <p:sp>
        <p:nvSpPr>
          <p:cNvPr id="10" name="9 - Θέση υποσέλιδου"/>
          <p:cNvSpPr>
            <a:spLocks noGrp="1"/>
          </p:cNvSpPr>
          <p:nvPr>
            <p:ph type="ftr" sz="quarter" idx="16"/>
          </p:nvPr>
        </p:nvSpPr>
        <p:spPr/>
        <p:txBody>
          <a:bodyPr rtlCol="0"/>
          <a:lstStyle/>
          <a:p>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2286000" y="2895600"/>
            <a:ext cx="6172200" cy="2053590"/>
          </a:xfrm>
        </p:spPr>
        <p:txBody>
          <a:bodyPr/>
          <a:lstStyle>
            <a:lvl1pPr algn="l">
              <a:buNone/>
              <a:defRPr sz="3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bwMode="auto">
          <a:xfrm rot="5400000">
            <a:off x="7763256" y="1170432"/>
            <a:ext cx="2286000" cy="381000"/>
          </a:xfrm>
        </p:spPr>
        <p:txBody>
          <a:bodyPr/>
          <a:lstStyle/>
          <a:p>
            <a:fld id="{5DB993E1-127C-4148-8162-6340ADA0F084}" type="datetimeFigureOut">
              <a:rPr lang="el-GR" smtClean="0"/>
              <a:t>12/3/2023</a:t>
            </a:fld>
            <a:endParaRPr lang="el-GR"/>
          </a:p>
        </p:txBody>
      </p:sp>
      <p:sp>
        <p:nvSpPr>
          <p:cNvPr id="5" name="4 - Θέση υποσέλιδου"/>
          <p:cNvSpPr>
            <a:spLocks noGrp="1"/>
          </p:cNvSpPr>
          <p:nvPr>
            <p:ph type="ftr" sz="quarter" idx="11"/>
          </p:nvPr>
        </p:nvSpPr>
        <p:spPr bwMode="auto">
          <a:xfrm rot="5400000">
            <a:off x="7077456" y="4178808"/>
            <a:ext cx="3657600" cy="384048"/>
          </a:xfrm>
        </p:spPr>
        <p:txBody>
          <a:bodyPr/>
          <a:lstStyle/>
          <a:p>
            <a:endParaRPr lang="el-GR"/>
          </a:p>
        </p:txBody>
      </p:sp>
      <p:sp>
        <p:nvSpPr>
          <p:cNvPr id="9" name="8 - Ορθογώνιο"/>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Ορθογώνιο"/>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Ορθογώνιο"/>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Ευθεία γραμμή σύνδεσης"/>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 Ευθεία γραμμή σύνδεσης"/>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 Ευθεία γραμμή σύνδεσης"/>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 Ευθεία γραμμή σύνδεσης"/>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 Ορθογώνιο"/>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 Έλλειψη"/>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 Έλλειψη"/>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 Έλλειψη"/>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 Έλλειψη"/>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Έλλειψη"/>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 Ευθεία γραμμή σύνδεσης"/>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 Θέση αριθμού διαφάνειας"/>
          <p:cNvSpPr>
            <a:spLocks noGrp="1"/>
          </p:cNvSpPr>
          <p:nvPr>
            <p:ph type="sldNum" sz="quarter" idx="12"/>
          </p:nvPr>
        </p:nvSpPr>
        <p:spPr bwMode="auto">
          <a:xfrm>
            <a:off x="1340616" y="4928702"/>
            <a:ext cx="609600" cy="517524"/>
          </a:xfrm>
        </p:spPr>
        <p:txBody>
          <a:bodyPr/>
          <a:lstStyle/>
          <a:p>
            <a:fld id="{C178494C-32A0-42C4-9CE0-9A3469CB3E58}" type="slidenum">
              <a:rPr lang="el-GR" smtClean="0"/>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
        <p:nvSpPr>
          <p:cNvPr id="9" name="8 - Θέση περιεχομένου"/>
          <p:cNvSpPr>
            <a:spLocks noGrp="1"/>
          </p:cNvSpPr>
          <p:nvPr>
            <p:ph sz="quarter" idx="1"/>
          </p:nvPr>
        </p:nvSpPr>
        <p:spPr>
          <a:xfrm>
            <a:off x="457200"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270248" y="1600200"/>
            <a:ext cx="3657600" cy="4572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7543800" cy="1143000"/>
          </a:xfrm>
        </p:spPr>
        <p:txBody>
          <a:bodyPr anchor="b"/>
          <a:lstStyle>
            <a:lvl1pPr>
              <a:defRPr/>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
        <p:nvSpPr>
          <p:cNvPr id="11" name="10 - Θέση περιεχομένου"/>
          <p:cNvSpPr>
            <a:spLocks noGrp="1"/>
          </p:cNvSpPr>
          <p:nvPr>
            <p:ph sz="quarter" idx="2"/>
          </p:nvPr>
        </p:nvSpPr>
        <p:spPr>
          <a:xfrm>
            <a:off x="457200"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371975" y="2362200"/>
            <a:ext cx="3657600" cy="38862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2" name="11 - Θέση κειμένου"/>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
        <p:nvSpPr>
          <p:cNvPr id="14" name="13 - Θέση κειμένου"/>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l-GR" smtClean="0"/>
              <a:t>Kλικ για επεξεργασία των στυλ του υποδείγματος</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6" name="5 - Θέση ημερομηνίας"/>
          <p:cNvSpPr>
            <a:spLocks noGrp="1"/>
          </p:cNvSpPr>
          <p:nvPr>
            <p:ph type="dt" sz="half" idx="10"/>
          </p:nvPr>
        </p:nvSpPr>
        <p:spPr/>
        <p:txBody>
          <a:bodyPr rtlCol="0"/>
          <a:lstStyle/>
          <a:p>
            <a:fld id="{5DB993E1-127C-4148-8162-6340ADA0F084}" type="datetimeFigureOut">
              <a:rPr lang="el-GR" smtClean="0"/>
              <a:t>12/3/2023</a:t>
            </a:fld>
            <a:endParaRPr lang="el-GR"/>
          </a:p>
        </p:txBody>
      </p:sp>
      <p:sp>
        <p:nvSpPr>
          <p:cNvPr id="7" name="6 - Θέση αριθμού διαφάνειας"/>
          <p:cNvSpPr>
            <a:spLocks noGrp="1"/>
          </p:cNvSpPr>
          <p:nvPr>
            <p:ph type="sldNum" sz="quarter" idx="11"/>
          </p:nvPr>
        </p:nvSpPr>
        <p:spPr/>
        <p:txBody>
          <a:bodyPr rtlCol="0"/>
          <a:lstStyle/>
          <a:p>
            <a:fld id="{C178494C-32A0-42C4-9CE0-9A3469CB3E58}" type="slidenum">
              <a:rPr lang="el-GR" smtClean="0"/>
              <a:t>‹#›</a:t>
            </a:fld>
            <a:endParaRPr lang="el-GR"/>
          </a:p>
        </p:txBody>
      </p:sp>
      <p:sp>
        <p:nvSpPr>
          <p:cNvPr id="8" name="7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5DB993E1-127C-4148-8162-6340ADA0F084}" type="datetimeFigureOut">
              <a:rPr lang="el-GR" smtClean="0"/>
              <a:t>12/3/2023</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C178494C-32A0-42C4-9CE0-9A3469CB3E58}"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bg>
      <p:bgRef idx="1001">
        <a:schemeClr val="bg1"/>
      </p:bgRef>
    </p:bg>
    <p:spTree>
      <p:nvGrpSpPr>
        <p:cNvPr id="1" name=""/>
        <p:cNvGrpSpPr/>
        <p:nvPr/>
      </p:nvGrpSpPr>
      <p:grpSpPr>
        <a:xfrm>
          <a:off x="0" y="0"/>
          <a:ext cx="0" cy="0"/>
          <a:chOff x="0" y="0"/>
          <a:chExt cx="0" cy="0"/>
        </a:xfrm>
      </p:grpSpPr>
      <p:sp>
        <p:nvSpPr>
          <p:cNvPr id="10" name="9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 Τίτλος"/>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8" name="7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 Θέση περιεχομένου"/>
          <p:cNvSpPr>
            <a:spLocks noGrp="1"/>
          </p:cNvSpPr>
          <p:nvPr>
            <p:ph sz="quarter" idx="1"/>
          </p:nvPr>
        </p:nvSpPr>
        <p:spPr>
          <a:xfrm>
            <a:off x="304800" y="274320"/>
            <a:ext cx="5638800" cy="6327648"/>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21" name="20 - Θέση ημερομηνίας"/>
          <p:cNvSpPr>
            <a:spLocks noGrp="1"/>
          </p:cNvSpPr>
          <p:nvPr>
            <p:ph type="dt" sz="half" idx="14"/>
          </p:nvPr>
        </p:nvSpPr>
        <p:spPr/>
        <p:txBody>
          <a:bodyPr rtlCol="0"/>
          <a:lstStyle/>
          <a:p>
            <a:fld id="{5DB993E1-127C-4148-8162-6340ADA0F084}" type="datetimeFigureOut">
              <a:rPr lang="el-GR" smtClean="0"/>
              <a:t>12/3/2023</a:t>
            </a:fld>
            <a:endParaRPr lang="el-GR"/>
          </a:p>
        </p:txBody>
      </p:sp>
      <p:sp>
        <p:nvSpPr>
          <p:cNvPr id="22" name="21 - Θέση αριθμού διαφάνειας"/>
          <p:cNvSpPr>
            <a:spLocks noGrp="1"/>
          </p:cNvSpPr>
          <p:nvPr>
            <p:ph type="sldNum" sz="quarter" idx="15"/>
          </p:nvPr>
        </p:nvSpPr>
        <p:spPr/>
        <p:txBody>
          <a:bodyPr rtlCol="0"/>
          <a:lstStyle/>
          <a:p>
            <a:fld id="{C178494C-32A0-42C4-9CE0-9A3469CB3E58}" type="slidenum">
              <a:rPr lang="el-GR" smtClean="0"/>
              <a:t>‹#›</a:t>
            </a:fld>
            <a:endParaRPr lang="el-GR"/>
          </a:p>
        </p:txBody>
      </p:sp>
      <p:sp>
        <p:nvSpPr>
          <p:cNvPr id="23" name="22 - Θέση υποσέλιδου"/>
          <p:cNvSpPr>
            <a:spLocks noGrp="1"/>
          </p:cNvSpPr>
          <p:nvPr>
            <p:ph type="ftr" sz="quarter" idx="16"/>
          </p:nvPr>
        </p:nvSpPr>
        <p:spPr/>
        <p:txBody>
          <a:bodyPr rtlCol="0"/>
          <a:lstStyle/>
          <a:p>
            <a:endParaRPr lang="el-G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9" name="8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 Τίτλος"/>
          <p:cNvSpPr>
            <a:spLocks noGrp="1"/>
          </p:cNvSpPr>
          <p:nvPr>
            <p:ph type="title"/>
          </p:nvPr>
        </p:nvSpPr>
        <p:spPr>
          <a:xfrm rot="5400000">
            <a:off x="3350133" y="3200400"/>
            <a:ext cx="6309360" cy="457200"/>
          </a:xfrm>
        </p:spPr>
        <p:txBody>
          <a:bodyPr anchor="b"/>
          <a:lstStyle>
            <a:lvl1pPr algn="l">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10" name="9 - Ευθεία γραμμή σύνδεσης"/>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 Ορθογώνιο"/>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 Ευθεία γραμμή σύνδεσης"/>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 Ευθεία γραμμή σύνδεσης"/>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 Θέση ημερομηνίας"/>
          <p:cNvSpPr>
            <a:spLocks noGrp="1"/>
          </p:cNvSpPr>
          <p:nvPr>
            <p:ph type="dt" sz="half" idx="10"/>
          </p:nvPr>
        </p:nvSpPr>
        <p:spPr/>
        <p:txBody>
          <a:bodyPr rtlCol="0"/>
          <a:lstStyle/>
          <a:p>
            <a:fld id="{5DB993E1-127C-4148-8162-6340ADA0F084}" type="datetimeFigureOut">
              <a:rPr lang="el-GR" smtClean="0"/>
              <a:t>12/3/2023</a:t>
            </a:fld>
            <a:endParaRPr lang="el-GR"/>
          </a:p>
        </p:txBody>
      </p:sp>
      <p:sp>
        <p:nvSpPr>
          <p:cNvPr id="18" name="17 - Θέση αριθμού διαφάνειας"/>
          <p:cNvSpPr>
            <a:spLocks noGrp="1"/>
          </p:cNvSpPr>
          <p:nvPr>
            <p:ph type="sldNum" sz="quarter" idx="11"/>
          </p:nvPr>
        </p:nvSpPr>
        <p:spPr/>
        <p:txBody>
          <a:bodyPr rtlCol="0"/>
          <a:lstStyle/>
          <a:p>
            <a:fld id="{C178494C-32A0-42C4-9CE0-9A3469CB3E58}" type="slidenum">
              <a:rPr lang="el-GR" smtClean="0"/>
              <a:t>‹#›</a:t>
            </a:fld>
            <a:endParaRPr lang="el-GR"/>
          </a:p>
        </p:txBody>
      </p:sp>
      <p:sp>
        <p:nvSpPr>
          <p:cNvPr id="21" name="20 - Θέση υποσέλιδου"/>
          <p:cNvSpPr>
            <a:spLocks noGrp="1"/>
          </p:cNvSpPr>
          <p:nvPr>
            <p:ph type="ftr" sz="quarter" idx="12"/>
          </p:nvPr>
        </p:nvSpPr>
        <p:spPr/>
        <p:txBody>
          <a:bodyPr rtlCol="0"/>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 Ευθεία γραμμή σύνδεσης"/>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 Θέση τίτλου"/>
          <p:cNvSpPr>
            <a:spLocks noGrp="1"/>
          </p:cNvSpPr>
          <p:nvPr>
            <p:ph type="title"/>
          </p:nvPr>
        </p:nvSpPr>
        <p:spPr>
          <a:xfrm>
            <a:off x="457200" y="274638"/>
            <a:ext cx="7467600" cy="1143000"/>
          </a:xfrm>
          <a:prstGeom prst="rect">
            <a:avLst/>
          </a:prstGeom>
        </p:spPr>
        <p:txBody>
          <a:bodyPr vert="horz" anchor="b">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B993E1-127C-4148-8162-6340ADA0F084}" type="datetimeFigureOut">
              <a:rPr lang="el-GR" smtClean="0"/>
              <a:t>12/3/2023</a:t>
            </a:fld>
            <a:endParaRPr lang="el-GR"/>
          </a:p>
        </p:txBody>
      </p:sp>
      <p:sp>
        <p:nvSpPr>
          <p:cNvPr id="3" name="2 - Θέση υποσέλιδου"/>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l-GR"/>
          </a:p>
        </p:txBody>
      </p:sp>
      <p:sp>
        <p:nvSpPr>
          <p:cNvPr id="7" name="6 - Ευθεία γραμμή σύνδεσης"/>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 Ευθεία γραμμή σύνδεσης"/>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 Ορθογώνιο"/>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 Ευθεία γραμμή σύνδεσης"/>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 Έλλειψη"/>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 Θέση αριθμού διαφάνειας"/>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78494C-32A0-42C4-9CE0-9A3469CB3E58}"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Individual Capstone with R</a:t>
            </a:r>
            <a:endParaRPr lang="el-GR" dirty="0"/>
          </a:p>
        </p:txBody>
      </p:sp>
      <p:sp>
        <p:nvSpPr>
          <p:cNvPr id="3" name="2 - Υπότιτλος"/>
          <p:cNvSpPr>
            <a:spLocks noGrp="1"/>
          </p:cNvSpPr>
          <p:nvPr>
            <p:ph type="subTitle" idx="1"/>
          </p:nvPr>
        </p:nvSpPr>
        <p:spPr/>
        <p:txBody>
          <a:bodyPr/>
          <a:lstStyle/>
          <a:p>
            <a:r>
              <a:rPr lang="en-US" dirty="0" smtClean="0"/>
              <a:t>Project in the context of Data Analyst NTUA </a:t>
            </a:r>
            <a:r>
              <a:rPr lang="en-US" dirty="0" err="1" smtClean="0"/>
              <a:t>Elearning</a:t>
            </a:r>
            <a:r>
              <a:rPr lang="en-US" dirty="0" smtClean="0"/>
              <a:t> Course</a:t>
            </a:r>
            <a:endParaRPr lang="el-GR" dirty="0"/>
          </a:p>
        </p:txBody>
      </p:sp>
      <p:pic>
        <p:nvPicPr>
          <p:cNvPr id="5" name="4 - Εικόνα" descr="R.png"/>
          <p:cNvPicPr>
            <a:picLocks noChangeAspect="1"/>
          </p:cNvPicPr>
          <p:nvPr/>
        </p:nvPicPr>
        <p:blipFill>
          <a:blip r:embed="rId2" cstate="print"/>
          <a:stretch>
            <a:fillRect/>
          </a:stretch>
        </p:blipFill>
        <p:spPr>
          <a:xfrm>
            <a:off x="2771800" y="836712"/>
            <a:ext cx="4517515" cy="2541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Rules</a:t>
            </a:r>
            <a:endParaRPr lang="el-GR" dirty="0"/>
          </a:p>
        </p:txBody>
      </p:sp>
      <p:sp>
        <p:nvSpPr>
          <p:cNvPr id="3" name="2 - Θέση περιεχομένου"/>
          <p:cNvSpPr>
            <a:spLocks noGrp="1"/>
          </p:cNvSpPr>
          <p:nvPr>
            <p:ph sz="quarter" idx="1"/>
          </p:nvPr>
        </p:nvSpPr>
        <p:spPr/>
        <p:txBody>
          <a:bodyPr>
            <a:normAutofit/>
          </a:bodyPr>
          <a:lstStyle/>
          <a:p>
            <a:r>
              <a:rPr lang="el-GR" dirty="0" smtClean="0"/>
              <a:t>Το </a:t>
            </a:r>
            <a:r>
              <a:rPr lang="el-GR" dirty="0" smtClean="0"/>
              <a:t>βασικό παραδοτέο είναι ένα κείμενο </a:t>
            </a:r>
            <a:r>
              <a:rPr lang="el-GR" b="1" dirty="0" smtClean="0"/>
              <a:t>το πολύ 5 σελίδων</a:t>
            </a:r>
            <a:r>
              <a:rPr lang="el-GR" dirty="0" smtClean="0"/>
              <a:t> ή μια παρουσίαση </a:t>
            </a:r>
            <a:r>
              <a:rPr lang="el-GR" b="1" dirty="0" smtClean="0"/>
              <a:t>το πολύ 5 διαφανειών</a:t>
            </a:r>
            <a:r>
              <a:rPr lang="el-GR" dirty="0" smtClean="0"/>
              <a:t> που </a:t>
            </a:r>
            <a:r>
              <a:rPr lang="el-GR" b="1" dirty="0" smtClean="0"/>
              <a:t>δεν θα υπερβαίνουν τις 1500 λέξεις</a:t>
            </a:r>
            <a:r>
              <a:rPr lang="el-GR" dirty="0" smtClean="0"/>
              <a:t>. </a:t>
            </a:r>
            <a:endParaRPr lang="en-US" dirty="0" smtClean="0"/>
          </a:p>
          <a:p>
            <a:r>
              <a:rPr lang="el-GR" dirty="0" smtClean="0"/>
              <a:t>Πρέπει να ξεκινάει υποχρεωτικά με την ακόλουθη παράγραφο:</a:t>
            </a:r>
            <a:endParaRPr lang="el-GR" dirty="0" smtClean="0"/>
          </a:p>
          <a:p>
            <a:pPr lvl="1"/>
            <a:r>
              <a:rPr lang="el-GR" b="1" dirty="0" smtClean="0"/>
              <a:t>Εγώ ο Βασίλειος Δημητρίου  βεβαιώνω ότι η παρούσα εργασία βασίζεται σε δεδομένα για τα οποία έχω άδεια μεταβίβασης και επεξεργασίας. Βεβαιώνω επίσης ότι τα δεδομένα αυτά τηρούν όλους τους ισχύοντες νόμους και διατάξεις περί προστασίας πνευματικής ιδιοκτησίας και προσωπικών δεδομένων.</a:t>
            </a:r>
            <a:endParaRPr lang="el-GR" dirty="0" smtClean="0"/>
          </a:p>
          <a:p>
            <a:endParaRPr lang="el-G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ροεξοχή">
  <a:themeElements>
    <a:clrScheme name="Προεξοχή">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Προεξοχή">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Προεξοχή">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TotalTime>
  <Words>21</Words>
  <Application>Microsoft Office PowerPoint</Application>
  <PresentationFormat>Προβολή στην οθόνη (4:3)</PresentationFormat>
  <Paragraphs>6</Paragraphs>
  <Slides>2</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2</vt:i4>
      </vt:variant>
    </vt:vector>
  </HeadingPairs>
  <TitlesOfParts>
    <vt:vector size="3" baseType="lpstr">
      <vt:lpstr>Προεξοχή</vt:lpstr>
      <vt:lpstr>Individual Capstone with R</vt:lpstr>
      <vt:lpstr>Rules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Capstone with R</dc:title>
  <dc:creator>βασίλης δημητρίου</dc:creator>
  <cp:lastModifiedBy>βασίλης δημητρίου</cp:lastModifiedBy>
  <cp:revision>4</cp:revision>
  <dcterms:created xsi:type="dcterms:W3CDTF">2023-03-12T08:55:43Z</dcterms:created>
  <dcterms:modified xsi:type="dcterms:W3CDTF">2023-03-12T09:07:27Z</dcterms:modified>
</cp:coreProperties>
</file>