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4.gif" ContentType="image/gif"/>
  <Override PartName="/ppt/media/image8.png" ContentType="image/png"/>
  <Override PartName="/ppt/media/image12.png" ContentType="image/png"/>
  <Override PartName="/ppt/media/image3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Yellow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59B832-994D-4CDD-AC8F-FE82F191B3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E4D9E8-1745-4B81-9CF0-14B70E44D1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F10537-3DC1-46C1-8EB2-7845B1FAC0A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43E3BBD-9AA6-4CC5-A861-9ED2301C03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rtic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8E6205D-9AF8-45B5-B812-3D6AB30BC85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rtic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D31CB3B-796A-40B1-8260-DEDE4B50FF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7864E08-8BF4-4FE8-A06F-36851452271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fograph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3D13C6C-3562-4FC3-9B1D-A040FCEE2F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8213966-61E8-45D8-92D9-F576716373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C26819D-899E-47EA-99A4-961B83862D2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buNone/>
            </a:pPr>
            <a:fld id="{7C0CFBE6-02D5-4EDF-BFF3-F84A805DFD68}" type="slidenum"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BA8261B-2B41-402A-9F32-ED65FFFFF72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6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7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8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9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0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1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2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995872C-629E-4E92-8C8F-AF601A33DF7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2D19452-9AFF-4B7E-83B5-B8D59D26C66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6F8A01A-2819-4A38-B034-0D803247640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txBody>
          <a:bodyPr lIns="112680" rIns="112680" tIns="67680" bIns="676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4C9545-EE89-40C4-B5E5-B5434921D1F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270E16D-351B-4D91-9A49-F7BC2E081AC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D98CA37-3E67-4C49-ABA1-D1C4A74AD8F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penai/openai-agents-python" TargetMode="External"/><Relationship Id="rId2" Type="http://schemas.openxmlformats.org/officeDocument/2006/relationships/hyperlink" Target="https://github.com/openai/swarm/tree/main" TargetMode="External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4500000" y="36576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Vasilii Bologov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19800" y="2075400"/>
            <a:ext cx="462420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FLOW: 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OpenAi Agents SDK + MCP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4572000" y="1154880"/>
            <a:ext cx="388512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AI Bootcamp 2025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915520" y="36576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Oleg Seifullin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Agents SDK is an even newer and more raw library than even MCP. It only works on pure Python.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What's the trubble?</a:t>
            </a:r>
            <a:endParaRPr b="0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LINKS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914400" y="287784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000" spc="-1" strike="noStrike">
                <a:solidFill>
                  <a:srgbClr val="666666"/>
                </a:solidFill>
                <a:latin typeface="Noto Sans"/>
              </a:rPr>
              <a:t>OpenAI Agents SDK</a:t>
            </a:r>
            <a:endParaRPr b="1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143000" y="4472280"/>
            <a:ext cx="3886200" cy="3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https://openai.github.io/openai-agents-python/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882720" y="1076400"/>
            <a:ext cx="1736280" cy="170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343400" y="2129400"/>
            <a:ext cx="438912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Let's do it together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13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5400" spc="-1" strike="noStrike">
                <a:solidFill>
                  <a:srgbClr val="000000"/>
                </a:solidFill>
                <a:latin typeface="Noto Sans"/>
              </a:rPr>
              <a:t>How does this work</a:t>
            </a:r>
            <a:endParaRPr b="1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1990800" y="1657800"/>
            <a:ext cx="6229440" cy="26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SCHEME</a:t>
            </a:r>
            <a:endParaRPr b="0" lang="en-US" sz="2200" spc="-1" strike="noStrike">
              <a:solidFill>
                <a:srgbClr val="000000"/>
              </a:solidFill>
              <a:latin typeface="Courier New"/>
              <a:ea typeface="Courier New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914400" y="867240"/>
            <a:ext cx="7705440" cy="46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031400" y="123192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Prototype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RESULT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3048480" y="972000"/>
            <a:ext cx="3580920" cy="360000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 txBox="1"/>
          <p:nvPr/>
        </p:nvSpPr>
        <p:spPr>
          <a:xfrm>
            <a:off x="1245240" y="4495320"/>
            <a:ext cx="4698360" cy="9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https://ai-chat-service.azurewebsites.net/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MCP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13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 rot="6000">
            <a:off x="4200480" y="2799720"/>
            <a:ext cx="4255200" cy="25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MCP stands for Model Context Protocol. It's an open standard that provides a universal way for AI models, particularly large language models (LLMs).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MCP?</a:t>
            </a:r>
            <a:endParaRPr b="0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Standardization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2412720" y="951480"/>
            <a:ext cx="2975760" cy="65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standardizes how AI models access and utilize external resources, making it easier to build and deploy AI applications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Key Components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2402280" y="2670120"/>
            <a:ext cx="298620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includes specifications, SDKs, and reference implementations to guide developers in building and integrating with MCP-enabled tools and services.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Benefits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6675120" y="2561400"/>
            <a:ext cx="2926080" cy="9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simplifies the development of AI agents, enables secure cross-agent collaboration, and promotes the creation of portable toolsets for AI applications.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Inspiration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6675120" y="4343400"/>
            <a:ext cx="292608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takes inspiration from the Language Server Protocol (LSP), which is widely used for code editors and IDEs.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MCP is a fairly new and raw technology for building agents and does not provide sufficient stability and diversity (for example, in programming languages)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What's the trubble?</a:t>
            </a:r>
            <a:endParaRPr b="0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LINKS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914400" y="287784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Anthropic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3663000" y="991080"/>
            <a:ext cx="1823400" cy="1788120"/>
          </a:xfrm>
          <a:prstGeom prst="rect">
            <a:avLst/>
          </a:prstGeom>
          <a:ln w="0"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914400" y="1028160"/>
            <a:ext cx="1748880" cy="171504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3886200" y="2728080"/>
            <a:ext cx="205740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GitHub 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143000" y="4472280"/>
            <a:ext cx="3886200" cy="3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https://www.anthropic.com/news/model-context-protocol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43000" y="4929480"/>
            <a:ext cx="3886200" cy="3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https://github.com/modelcontextprotocol/python-sdk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342680" y="210384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OpenAI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4342680" y="2810160"/>
            <a:ext cx="402336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Agents SDK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13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The 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hlinkClick r:id="rId1"/>
              </a:rPr>
              <a:t>OpenAI Agents SDK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 enables you to build agentic AI apps in a lightweight, easy-to-use package with very few abstractions. It's a production-ready upgrade of our previous experimentation for agents, 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hlinkClick r:id="rId2"/>
              </a:rPr>
              <a:t>Swarm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.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5400" spc="-1" strike="noStrike">
                <a:solidFill>
                  <a:srgbClr val="000000"/>
                </a:solidFill>
                <a:latin typeface="Noto Sans"/>
              </a:rPr>
              <a:t>OpenAI Agents SDK</a:t>
            </a:r>
            <a:endParaRPr b="1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119268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6" name=""/>
          <p:cNvSpPr/>
          <p:nvPr/>
        </p:nvSpPr>
        <p:spPr>
          <a:xfrm>
            <a:off x="119268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7" name=""/>
          <p:cNvSpPr/>
          <p:nvPr/>
        </p:nvSpPr>
        <p:spPr>
          <a:xfrm>
            <a:off x="793224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"/>
          <p:cNvSpPr/>
          <p:nvPr/>
        </p:nvSpPr>
        <p:spPr>
          <a:xfrm>
            <a:off x="793224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"/>
          <p:cNvSpPr/>
          <p:nvPr/>
        </p:nvSpPr>
        <p:spPr>
          <a:xfrm>
            <a:off x="4572000" y="1409040"/>
            <a:ext cx="1049760" cy="1049760"/>
          </a:xfrm>
          <a:custGeom>
            <a:avLst/>
            <a:gdLst/>
            <a:ahLst/>
            <a:rect l="0" t="0" r="r" b="b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"/>
          <p:cNvSpPr/>
          <p:nvPr/>
        </p:nvSpPr>
        <p:spPr>
          <a:xfrm>
            <a:off x="4572000" y="1287000"/>
            <a:ext cx="1049760" cy="1050120"/>
          </a:xfrm>
          <a:custGeom>
            <a:avLst/>
            <a:gdLst/>
            <a:ahLst/>
            <a:rect l="0" t="0" r="r" b="b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1" name=""/>
          <p:cNvSpPr/>
          <p:nvPr/>
        </p:nvSpPr>
        <p:spPr>
          <a:xfrm>
            <a:off x="1717560" y="2785680"/>
            <a:ext cx="6750720" cy="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-71280" bIns="-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"/>
          <p:cNvSpPr/>
          <p:nvPr/>
        </p:nvSpPr>
        <p:spPr>
          <a:xfrm>
            <a:off x="162504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3" name=""/>
          <p:cNvSpPr/>
          <p:nvPr/>
        </p:nvSpPr>
        <p:spPr>
          <a:xfrm>
            <a:off x="8375400" y="2692800"/>
            <a:ext cx="185760" cy="185400"/>
          </a:xfrm>
          <a:custGeom>
            <a:avLst/>
            <a:gdLst/>
            <a:ahLst/>
            <a:rect l="0" t="0" r="r" b="b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4" name=""/>
          <p:cNvSpPr/>
          <p:nvPr/>
        </p:nvSpPr>
        <p:spPr>
          <a:xfrm>
            <a:off x="494712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5" name=""/>
          <p:cNvSpPr/>
          <p:nvPr/>
        </p:nvSpPr>
        <p:spPr>
          <a:xfrm>
            <a:off x="4898160" y="1616040"/>
            <a:ext cx="356760" cy="394560"/>
          </a:xfrm>
          <a:custGeom>
            <a:avLst/>
            <a:gdLst/>
            <a:ahLst/>
            <a:rect l="0" t="0" r="r" b="b"/>
            <a:pathLst>
              <a:path w="991" h="1096">
                <a:moveTo>
                  <a:pt x="825" y="775"/>
                </a:moveTo>
                <a:lnTo>
                  <a:pt x="817" y="775"/>
                </a:lnTo>
                <a:lnTo>
                  <a:pt x="810" y="776"/>
                </a:lnTo>
                <a:lnTo>
                  <a:pt x="795" y="778"/>
                </a:lnTo>
                <a:lnTo>
                  <a:pt x="780" y="782"/>
                </a:lnTo>
                <a:lnTo>
                  <a:pt x="767" y="787"/>
                </a:lnTo>
                <a:lnTo>
                  <a:pt x="753" y="793"/>
                </a:lnTo>
                <a:lnTo>
                  <a:pt x="741" y="800"/>
                </a:lnTo>
                <a:lnTo>
                  <a:pt x="729" y="808"/>
                </a:lnTo>
                <a:lnTo>
                  <a:pt x="718" y="817"/>
                </a:lnTo>
                <a:lnTo>
                  <a:pt x="325" y="589"/>
                </a:lnTo>
                <a:lnTo>
                  <a:pt x="327" y="579"/>
                </a:lnTo>
                <a:lnTo>
                  <a:pt x="329" y="570"/>
                </a:lnTo>
                <a:lnTo>
                  <a:pt x="329" y="565"/>
                </a:lnTo>
                <a:lnTo>
                  <a:pt x="330" y="560"/>
                </a:lnTo>
                <a:lnTo>
                  <a:pt x="330" y="555"/>
                </a:lnTo>
                <a:lnTo>
                  <a:pt x="330" y="550"/>
                </a:lnTo>
                <a:lnTo>
                  <a:pt x="330" y="545"/>
                </a:lnTo>
                <a:lnTo>
                  <a:pt x="330" y="540"/>
                </a:lnTo>
                <a:lnTo>
                  <a:pt x="329" y="535"/>
                </a:lnTo>
                <a:lnTo>
                  <a:pt x="329" y="531"/>
                </a:lnTo>
                <a:lnTo>
                  <a:pt x="327" y="521"/>
                </a:lnTo>
                <a:lnTo>
                  <a:pt x="325" y="512"/>
                </a:lnTo>
                <a:lnTo>
                  <a:pt x="713" y="286"/>
                </a:lnTo>
                <a:lnTo>
                  <a:pt x="725" y="296"/>
                </a:lnTo>
                <a:lnTo>
                  <a:pt x="737" y="304"/>
                </a:lnTo>
                <a:lnTo>
                  <a:pt x="750" y="312"/>
                </a:lnTo>
                <a:lnTo>
                  <a:pt x="764" y="318"/>
                </a:lnTo>
                <a:lnTo>
                  <a:pt x="779" y="323"/>
                </a:lnTo>
                <a:lnTo>
                  <a:pt x="794" y="327"/>
                </a:lnTo>
                <a:lnTo>
                  <a:pt x="809" y="329"/>
                </a:lnTo>
                <a:lnTo>
                  <a:pt x="825" y="330"/>
                </a:lnTo>
                <a:lnTo>
                  <a:pt x="842" y="329"/>
                </a:lnTo>
                <a:lnTo>
                  <a:pt x="859" y="327"/>
                </a:lnTo>
                <a:lnTo>
                  <a:pt x="874" y="323"/>
                </a:lnTo>
                <a:lnTo>
                  <a:pt x="890" y="317"/>
                </a:lnTo>
                <a:lnTo>
                  <a:pt x="904" y="310"/>
                </a:lnTo>
                <a:lnTo>
                  <a:pt x="918" y="302"/>
                </a:lnTo>
                <a:lnTo>
                  <a:pt x="931" y="292"/>
                </a:lnTo>
                <a:lnTo>
                  <a:pt x="942" y="282"/>
                </a:lnTo>
                <a:lnTo>
                  <a:pt x="953" y="270"/>
                </a:lnTo>
                <a:lnTo>
                  <a:pt x="963" y="257"/>
                </a:lnTo>
                <a:lnTo>
                  <a:pt x="971" y="244"/>
                </a:lnTo>
                <a:lnTo>
                  <a:pt x="978" y="229"/>
                </a:lnTo>
                <a:lnTo>
                  <a:pt x="984" y="214"/>
                </a:lnTo>
                <a:lnTo>
                  <a:pt x="988" y="198"/>
                </a:lnTo>
                <a:lnTo>
                  <a:pt x="990" y="182"/>
                </a:lnTo>
                <a:lnTo>
                  <a:pt x="991" y="165"/>
                </a:lnTo>
                <a:lnTo>
                  <a:pt x="990" y="148"/>
                </a:lnTo>
                <a:lnTo>
                  <a:pt x="988" y="132"/>
                </a:lnTo>
                <a:lnTo>
                  <a:pt x="984" y="116"/>
                </a:lnTo>
                <a:lnTo>
                  <a:pt x="978" y="101"/>
                </a:lnTo>
                <a:lnTo>
                  <a:pt x="971" y="86"/>
                </a:lnTo>
                <a:lnTo>
                  <a:pt x="963" y="73"/>
                </a:lnTo>
                <a:lnTo>
                  <a:pt x="953" y="60"/>
                </a:lnTo>
                <a:lnTo>
                  <a:pt x="942" y="48"/>
                </a:lnTo>
                <a:lnTo>
                  <a:pt x="931" y="38"/>
                </a:lnTo>
                <a:lnTo>
                  <a:pt x="918" y="28"/>
                </a:lnTo>
                <a:lnTo>
                  <a:pt x="904" y="20"/>
                </a:lnTo>
                <a:lnTo>
                  <a:pt x="890" y="13"/>
                </a:lnTo>
                <a:lnTo>
                  <a:pt x="874" y="7"/>
                </a:lnTo>
                <a:lnTo>
                  <a:pt x="859" y="3"/>
                </a:lnTo>
                <a:lnTo>
                  <a:pt x="842" y="1"/>
                </a:lnTo>
                <a:lnTo>
                  <a:pt x="825" y="0"/>
                </a:lnTo>
                <a:lnTo>
                  <a:pt x="808" y="1"/>
                </a:lnTo>
                <a:lnTo>
                  <a:pt x="792" y="3"/>
                </a:lnTo>
                <a:lnTo>
                  <a:pt x="776" y="7"/>
                </a:lnTo>
                <a:lnTo>
                  <a:pt x="761" y="13"/>
                </a:lnTo>
                <a:lnTo>
                  <a:pt x="746" y="20"/>
                </a:lnTo>
                <a:lnTo>
                  <a:pt x="733" y="28"/>
                </a:lnTo>
                <a:lnTo>
                  <a:pt x="720" y="38"/>
                </a:lnTo>
                <a:lnTo>
                  <a:pt x="708" y="48"/>
                </a:lnTo>
                <a:lnTo>
                  <a:pt x="698" y="60"/>
                </a:lnTo>
                <a:lnTo>
                  <a:pt x="688" y="73"/>
                </a:lnTo>
                <a:lnTo>
                  <a:pt x="680" y="86"/>
                </a:lnTo>
                <a:lnTo>
                  <a:pt x="673" y="101"/>
                </a:lnTo>
                <a:lnTo>
                  <a:pt x="667" y="116"/>
                </a:lnTo>
                <a:lnTo>
                  <a:pt x="663" y="132"/>
                </a:lnTo>
                <a:lnTo>
                  <a:pt x="661" y="148"/>
                </a:lnTo>
                <a:lnTo>
                  <a:pt x="660" y="165"/>
                </a:lnTo>
                <a:lnTo>
                  <a:pt x="660" y="170"/>
                </a:lnTo>
                <a:lnTo>
                  <a:pt x="660" y="175"/>
                </a:lnTo>
                <a:lnTo>
                  <a:pt x="662" y="184"/>
                </a:lnTo>
                <a:lnTo>
                  <a:pt x="665" y="204"/>
                </a:lnTo>
                <a:lnTo>
                  <a:pt x="277" y="430"/>
                </a:lnTo>
                <a:lnTo>
                  <a:pt x="265" y="420"/>
                </a:lnTo>
                <a:lnTo>
                  <a:pt x="253" y="411"/>
                </a:lnTo>
                <a:lnTo>
                  <a:pt x="240" y="403"/>
                </a:lnTo>
                <a:lnTo>
                  <a:pt x="226" y="397"/>
                </a:lnTo>
                <a:lnTo>
                  <a:pt x="211" y="392"/>
                </a:lnTo>
                <a:lnTo>
                  <a:pt x="196" y="388"/>
                </a:lnTo>
                <a:lnTo>
                  <a:pt x="181" y="386"/>
                </a:lnTo>
                <a:lnTo>
                  <a:pt x="165" y="385"/>
                </a:lnTo>
                <a:lnTo>
                  <a:pt x="148" y="386"/>
                </a:lnTo>
                <a:lnTo>
                  <a:pt x="131" y="388"/>
                </a:lnTo>
                <a:lnTo>
                  <a:pt x="116" y="392"/>
                </a:lnTo>
                <a:lnTo>
                  <a:pt x="100" y="398"/>
                </a:lnTo>
                <a:lnTo>
                  <a:pt x="86" y="405"/>
                </a:lnTo>
                <a:lnTo>
                  <a:pt x="72" y="413"/>
                </a:lnTo>
                <a:lnTo>
                  <a:pt x="60" y="423"/>
                </a:lnTo>
                <a:lnTo>
                  <a:pt x="48" y="433"/>
                </a:lnTo>
                <a:lnTo>
                  <a:pt x="37" y="445"/>
                </a:lnTo>
                <a:lnTo>
                  <a:pt x="28" y="458"/>
                </a:lnTo>
                <a:lnTo>
                  <a:pt x="20" y="471"/>
                </a:lnTo>
                <a:lnTo>
                  <a:pt x="13" y="486"/>
                </a:lnTo>
                <a:lnTo>
                  <a:pt x="7" y="501"/>
                </a:lnTo>
                <a:lnTo>
                  <a:pt x="3" y="517"/>
                </a:lnTo>
                <a:lnTo>
                  <a:pt x="1" y="533"/>
                </a:lnTo>
                <a:lnTo>
                  <a:pt x="0" y="550"/>
                </a:lnTo>
                <a:lnTo>
                  <a:pt x="1" y="567"/>
                </a:lnTo>
                <a:lnTo>
                  <a:pt x="3" y="584"/>
                </a:lnTo>
                <a:lnTo>
                  <a:pt x="7" y="599"/>
                </a:lnTo>
                <a:lnTo>
                  <a:pt x="13" y="615"/>
                </a:lnTo>
                <a:lnTo>
                  <a:pt x="20" y="629"/>
                </a:lnTo>
                <a:lnTo>
                  <a:pt x="28" y="643"/>
                </a:lnTo>
                <a:lnTo>
                  <a:pt x="37" y="656"/>
                </a:lnTo>
                <a:lnTo>
                  <a:pt x="48" y="667"/>
                </a:lnTo>
                <a:lnTo>
                  <a:pt x="60" y="678"/>
                </a:lnTo>
                <a:lnTo>
                  <a:pt x="72" y="688"/>
                </a:lnTo>
                <a:lnTo>
                  <a:pt x="86" y="696"/>
                </a:lnTo>
                <a:lnTo>
                  <a:pt x="100" y="703"/>
                </a:lnTo>
                <a:lnTo>
                  <a:pt x="116" y="709"/>
                </a:lnTo>
                <a:lnTo>
                  <a:pt x="131" y="713"/>
                </a:lnTo>
                <a:lnTo>
                  <a:pt x="148" y="715"/>
                </a:lnTo>
                <a:lnTo>
                  <a:pt x="165" y="716"/>
                </a:lnTo>
                <a:lnTo>
                  <a:pt x="173" y="716"/>
                </a:lnTo>
                <a:lnTo>
                  <a:pt x="181" y="715"/>
                </a:lnTo>
                <a:lnTo>
                  <a:pt x="189" y="714"/>
                </a:lnTo>
                <a:lnTo>
                  <a:pt x="196" y="713"/>
                </a:lnTo>
                <a:lnTo>
                  <a:pt x="211" y="709"/>
                </a:lnTo>
                <a:lnTo>
                  <a:pt x="226" y="704"/>
                </a:lnTo>
                <a:lnTo>
                  <a:pt x="240" y="697"/>
                </a:lnTo>
                <a:lnTo>
                  <a:pt x="253" y="689"/>
                </a:lnTo>
                <a:lnTo>
                  <a:pt x="265" y="681"/>
                </a:lnTo>
                <a:lnTo>
                  <a:pt x="277" y="671"/>
                </a:lnTo>
                <a:lnTo>
                  <a:pt x="669" y="900"/>
                </a:lnTo>
                <a:lnTo>
                  <a:pt x="668" y="904"/>
                </a:lnTo>
                <a:lnTo>
                  <a:pt x="667" y="909"/>
                </a:lnTo>
                <a:lnTo>
                  <a:pt x="666" y="913"/>
                </a:lnTo>
                <a:lnTo>
                  <a:pt x="666" y="918"/>
                </a:lnTo>
                <a:lnTo>
                  <a:pt x="665" y="927"/>
                </a:lnTo>
                <a:lnTo>
                  <a:pt x="665" y="936"/>
                </a:lnTo>
                <a:lnTo>
                  <a:pt x="666" y="952"/>
                </a:lnTo>
                <a:lnTo>
                  <a:pt x="668" y="968"/>
                </a:lnTo>
                <a:lnTo>
                  <a:pt x="672" y="983"/>
                </a:lnTo>
                <a:lnTo>
                  <a:pt x="678" y="998"/>
                </a:lnTo>
                <a:lnTo>
                  <a:pt x="684" y="1012"/>
                </a:lnTo>
                <a:lnTo>
                  <a:pt x="692" y="1025"/>
                </a:lnTo>
                <a:lnTo>
                  <a:pt x="702" y="1038"/>
                </a:lnTo>
                <a:lnTo>
                  <a:pt x="712" y="1049"/>
                </a:lnTo>
                <a:lnTo>
                  <a:pt x="724" y="1059"/>
                </a:lnTo>
                <a:lnTo>
                  <a:pt x="736" y="1069"/>
                </a:lnTo>
                <a:lnTo>
                  <a:pt x="749" y="1077"/>
                </a:lnTo>
                <a:lnTo>
                  <a:pt x="763" y="1083"/>
                </a:lnTo>
                <a:lnTo>
                  <a:pt x="778" y="1089"/>
                </a:lnTo>
                <a:lnTo>
                  <a:pt x="794" y="1093"/>
                </a:lnTo>
                <a:lnTo>
                  <a:pt x="809" y="1095"/>
                </a:lnTo>
                <a:lnTo>
                  <a:pt x="826" y="1096"/>
                </a:lnTo>
                <a:lnTo>
                  <a:pt x="842" y="1095"/>
                </a:lnTo>
                <a:lnTo>
                  <a:pt x="858" y="1093"/>
                </a:lnTo>
                <a:lnTo>
                  <a:pt x="873" y="1089"/>
                </a:lnTo>
                <a:lnTo>
                  <a:pt x="888" y="1083"/>
                </a:lnTo>
                <a:lnTo>
                  <a:pt x="902" y="1077"/>
                </a:lnTo>
                <a:lnTo>
                  <a:pt x="915" y="1069"/>
                </a:lnTo>
                <a:lnTo>
                  <a:pt x="928" y="1059"/>
                </a:lnTo>
                <a:lnTo>
                  <a:pt x="939" y="1049"/>
                </a:lnTo>
                <a:lnTo>
                  <a:pt x="949" y="1038"/>
                </a:lnTo>
                <a:lnTo>
                  <a:pt x="959" y="1025"/>
                </a:lnTo>
                <a:lnTo>
                  <a:pt x="967" y="1012"/>
                </a:lnTo>
                <a:lnTo>
                  <a:pt x="973" y="998"/>
                </a:lnTo>
                <a:lnTo>
                  <a:pt x="979" y="983"/>
                </a:lnTo>
                <a:lnTo>
                  <a:pt x="983" y="968"/>
                </a:lnTo>
                <a:lnTo>
                  <a:pt x="985" y="952"/>
                </a:lnTo>
                <a:lnTo>
                  <a:pt x="986" y="936"/>
                </a:lnTo>
                <a:lnTo>
                  <a:pt x="985" y="919"/>
                </a:lnTo>
                <a:lnTo>
                  <a:pt x="983" y="903"/>
                </a:lnTo>
                <a:lnTo>
                  <a:pt x="979" y="888"/>
                </a:lnTo>
                <a:lnTo>
                  <a:pt x="973" y="873"/>
                </a:lnTo>
                <a:lnTo>
                  <a:pt x="967" y="859"/>
                </a:lnTo>
                <a:lnTo>
                  <a:pt x="959" y="846"/>
                </a:lnTo>
                <a:lnTo>
                  <a:pt x="949" y="834"/>
                </a:lnTo>
                <a:lnTo>
                  <a:pt x="939" y="822"/>
                </a:lnTo>
                <a:lnTo>
                  <a:pt x="928" y="812"/>
                </a:lnTo>
                <a:lnTo>
                  <a:pt x="915" y="802"/>
                </a:lnTo>
                <a:lnTo>
                  <a:pt x="902" y="794"/>
                </a:lnTo>
                <a:lnTo>
                  <a:pt x="888" y="788"/>
                </a:lnTo>
                <a:lnTo>
                  <a:pt x="873" y="782"/>
                </a:lnTo>
                <a:lnTo>
                  <a:pt x="858" y="778"/>
                </a:lnTo>
                <a:lnTo>
                  <a:pt x="842" y="776"/>
                </a:lnTo>
                <a:lnTo>
                  <a:pt x="826" y="775"/>
                </a:lnTo>
                <a:lnTo>
                  <a:pt x="825" y="775"/>
                </a:lnTo>
                <a:moveTo>
                  <a:pt x="825" y="110"/>
                </a:moveTo>
                <a:lnTo>
                  <a:pt x="831" y="110"/>
                </a:lnTo>
                <a:lnTo>
                  <a:pt x="836" y="111"/>
                </a:lnTo>
                <a:lnTo>
                  <a:pt x="842" y="112"/>
                </a:lnTo>
                <a:lnTo>
                  <a:pt x="847" y="114"/>
                </a:lnTo>
                <a:lnTo>
                  <a:pt x="852" y="117"/>
                </a:lnTo>
                <a:lnTo>
                  <a:pt x="856" y="119"/>
                </a:lnTo>
                <a:lnTo>
                  <a:pt x="861" y="123"/>
                </a:lnTo>
                <a:lnTo>
                  <a:pt x="865" y="126"/>
                </a:lnTo>
                <a:lnTo>
                  <a:pt x="868" y="130"/>
                </a:lnTo>
                <a:lnTo>
                  <a:pt x="871" y="134"/>
                </a:lnTo>
                <a:lnTo>
                  <a:pt x="874" y="139"/>
                </a:lnTo>
                <a:lnTo>
                  <a:pt x="877" y="144"/>
                </a:lnTo>
                <a:lnTo>
                  <a:pt x="878" y="149"/>
                </a:lnTo>
                <a:lnTo>
                  <a:pt x="880" y="154"/>
                </a:lnTo>
                <a:lnTo>
                  <a:pt x="881" y="159"/>
                </a:lnTo>
                <a:lnTo>
                  <a:pt x="881" y="165"/>
                </a:lnTo>
                <a:lnTo>
                  <a:pt x="881" y="171"/>
                </a:lnTo>
                <a:lnTo>
                  <a:pt x="880" y="176"/>
                </a:lnTo>
                <a:lnTo>
                  <a:pt x="878" y="181"/>
                </a:lnTo>
                <a:lnTo>
                  <a:pt x="877" y="186"/>
                </a:lnTo>
                <a:lnTo>
                  <a:pt x="874" y="191"/>
                </a:lnTo>
                <a:lnTo>
                  <a:pt x="871" y="196"/>
                </a:lnTo>
                <a:lnTo>
                  <a:pt x="868" y="200"/>
                </a:lnTo>
                <a:lnTo>
                  <a:pt x="865" y="204"/>
                </a:lnTo>
                <a:lnTo>
                  <a:pt x="861" y="207"/>
                </a:lnTo>
                <a:lnTo>
                  <a:pt x="856" y="210"/>
                </a:lnTo>
                <a:lnTo>
                  <a:pt x="852" y="213"/>
                </a:lnTo>
                <a:lnTo>
                  <a:pt x="847" y="216"/>
                </a:lnTo>
                <a:lnTo>
                  <a:pt x="842" y="217"/>
                </a:lnTo>
                <a:lnTo>
                  <a:pt x="836" y="219"/>
                </a:lnTo>
                <a:lnTo>
                  <a:pt x="831" y="220"/>
                </a:lnTo>
                <a:lnTo>
                  <a:pt x="825" y="220"/>
                </a:lnTo>
                <a:lnTo>
                  <a:pt x="819" y="220"/>
                </a:lnTo>
                <a:lnTo>
                  <a:pt x="814" y="219"/>
                </a:lnTo>
                <a:lnTo>
                  <a:pt x="809" y="217"/>
                </a:lnTo>
                <a:lnTo>
                  <a:pt x="804" y="216"/>
                </a:lnTo>
                <a:lnTo>
                  <a:pt x="799" y="213"/>
                </a:lnTo>
                <a:lnTo>
                  <a:pt x="794" y="210"/>
                </a:lnTo>
                <a:lnTo>
                  <a:pt x="790" y="207"/>
                </a:lnTo>
                <a:lnTo>
                  <a:pt x="786" y="204"/>
                </a:lnTo>
                <a:lnTo>
                  <a:pt x="783" y="200"/>
                </a:lnTo>
                <a:lnTo>
                  <a:pt x="779" y="196"/>
                </a:lnTo>
                <a:lnTo>
                  <a:pt x="777" y="191"/>
                </a:lnTo>
                <a:lnTo>
                  <a:pt x="774" y="186"/>
                </a:lnTo>
                <a:lnTo>
                  <a:pt x="772" y="181"/>
                </a:lnTo>
                <a:lnTo>
                  <a:pt x="771" y="176"/>
                </a:lnTo>
                <a:lnTo>
                  <a:pt x="770" y="171"/>
                </a:lnTo>
                <a:lnTo>
                  <a:pt x="770" y="165"/>
                </a:lnTo>
                <a:lnTo>
                  <a:pt x="770" y="159"/>
                </a:lnTo>
                <a:lnTo>
                  <a:pt x="771" y="154"/>
                </a:lnTo>
                <a:lnTo>
                  <a:pt x="772" y="149"/>
                </a:lnTo>
                <a:lnTo>
                  <a:pt x="774" y="144"/>
                </a:lnTo>
                <a:lnTo>
                  <a:pt x="777" y="139"/>
                </a:lnTo>
                <a:lnTo>
                  <a:pt x="779" y="134"/>
                </a:lnTo>
                <a:lnTo>
                  <a:pt x="783" y="130"/>
                </a:lnTo>
                <a:lnTo>
                  <a:pt x="786" y="126"/>
                </a:lnTo>
                <a:lnTo>
                  <a:pt x="790" y="123"/>
                </a:lnTo>
                <a:lnTo>
                  <a:pt x="794" y="119"/>
                </a:lnTo>
                <a:lnTo>
                  <a:pt x="799" y="117"/>
                </a:lnTo>
                <a:lnTo>
                  <a:pt x="804" y="114"/>
                </a:lnTo>
                <a:lnTo>
                  <a:pt x="809" y="112"/>
                </a:lnTo>
                <a:lnTo>
                  <a:pt x="814" y="111"/>
                </a:lnTo>
                <a:lnTo>
                  <a:pt x="819" y="110"/>
                </a:lnTo>
                <a:lnTo>
                  <a:pt x="825" y="110"/>
                </a:lnTo>
                <a:moveTo>
                  <a:pt x="165" y="605"/>
                </a:moveTo>
                <a:lnTo>
                  <a:pt x="159" y="605"/>
                </a:lnTo>
                <a:lnTo>
                  <a:pt x="154" y="604"/>
                </a:lnTo>
                <a:lnTo>
                  <a:pt x="149" y="602"/>
                </a:lnTo>
                <a:lnTo>
                  <a:pt x="144" y="601"/>
                </a:lnTo>
                <a:lnTo>
                  <a:pt x="139" y="598"/>
                </a:lnTo>
                <a:lnTo>
                  <a:pt x="134" y="596"/>
                </a:lnTo>
                <a:lnTo>
                  <a:pt x="130" y="592"/>
                </a:lnTo>
                <a:lnTo>
                  <a:pt x="126" y="589"/>
                </a:lnTo>
                <a:lnTo>
                  <a:pt x="123" y="585"/>
                </a:lnTo>
                <a:lnTo>
                  <a:pt x="119" y="581"/>
                </a:lnTo>
                <a:lnTo>
                  <a:pt x="117" y="576"/>
                </a:lnTo>
                <a:lnTo>
                  <a:pt x="114" y="571"/>
                </a:lnTo>
                <a:lnTo>
                  <a:pt x="113" y="566"/>
                </a:lnTo>
                <a:lnTo>
                  <a:pt x="111" y="561"/>
                </a:lnTo>
                <a:lnTo>
                  <a:pt x="110" y="556"/>
                </a:lnTo>
                <a:lnTo>
                  <a:pt x="110" y="550"/>
                </a:lnTo>
                <a:lnTo>
                  <a:pt x="110" y="544"/>
                </a:lnTo>
                <a:lnTo>
                  <a:pt x="111" y="539"/>
                </a:lnTo>
                <a:lnTo>
                  <a:pt x="113" y="534"/>
                </a:lnTo>
                <a:lnTo>
                  <a:pt x="114" y="529"/>
                </a:lnTo>
                <a:lnTo>
                  <a:pt x="117" y="524"/>
                </a:lnTo>
                <a:lnTo>
                  <a:pt x="119" y="519"/>
                </a:lnTo>
                <a:lnTo>
                  <a:pt x="123" y="515"/>
                </a:lnTo>
                <a:lnTo>
                  <a:pt x="126" y="511"/>
                </a:lnTo>
                <a:lnTo>
                  <a:pt x="130" y="507"/>
                </a:lnTo>
                <a:lnTo>
                  <a:pt x="134" y="504"/>
                </a:lnTo>
                <a:lnTo>
                  <a:pt x="139" y="502"/>
                </a:lnTo>
                <a:lnTo>
                  <a:pt x="144" y="499"/>
                </a:lnTo>
                <a:lnTo>
                  <a:pt x="149" y="497"/>
                </a:lnTo>
                <a:lnTo>
                  <a:pt x="154" y="496"/>
                </a:lnTo>
                <a:lnTo>
                  <a:pt x="159" y="495"/>
                </a:lnTo>
                <a:lnTo>
                  <a:pt x="165" y="495"/>
                </a:lnTo>
                <a:lnTo>
                  <a:pt x="171" y="495"/>
                </a:lnTo>
                <a:lnTo>
                  <a:pt x="176" y="496"/>
                </a:lnTo>
                <a:lnTo>
                  <a:pt x="181" y="497"/>
                </a:lnTo>
                <a:lnTo>
                  <a:pt x="186" y="499"/>
                </a:lnTo>
                <a:lnTo>
                  <a:pt x="191" y="502"/>
                </a:lnTo>
                <a:lnTo>
                  <a:pt x="196" y="504"/>
                </a:lnTo>
                <a:lnTo>
                  <a:pt x="200" y="507"/>
                </a:lnTo>
                <a:lnTo>
                  <a:pt x="204" y="511"/>
                </a:lnTo>
                <a:lnTo>
                  <a:pt x="207" y="515"/>
                </a:lnTo>
                <a:lnTo>
                  <a:pt x="211" y="519"/>
                </a:lnTo>
                <a:lnTo>
                  <a:pt x="213" y="524"/>
                </a:lnTo>
                <a:lnTo>
                  <a:pt x="216" y="529"/>
                </a:lnTo>
                <a:lnTo>
                  <a:pt x="217" y="534"/>
                </a:lnTo>
                <a:lnTo>
                  <a:pt x="219" y="539"/>
                </a:lnTo>
                <a:lnTo>
                  <a:pt x="220" y="544"/>
                </a:lnTo>
                <a:lnTo>
                  <a:pt x="220" y="550"/>
                </a:lnTo>
                <a:lnTo>
                  <a:pt x="220" y="556"/>
                </a:lnTo>
                <a:lnTo>
                  <a:pt x="219" y="561"/>
                </a:lnTo>
                <a:lnTo>
                  <a:pt x="217" y="566"/>
                </a:lnTo>
                <a:lnTo>
                  <a:pt x="216" y="571"/>
                </a:lnTo>
                <a:lnTo>
                  <a:pt x="213" y="576"/>
                </a:lnTo>
                <a:lnTo>
                  <a:pt x="211" y="581"/>
                </a:lnTo>
                <a:lnTo>
                  <a:pt x="207" y="585"/>
                </a:lnTo>
                <a:lnTo>
                  <a:pt x="204" y="589"/>
                </a:lnTo>
                <a:lnTo>
                  <a:pt x="200" y="592"/>
                </a:lnTo>
                <a:lnTo>
                  <a:pt x="196" y="596"/>
                </a:lnTo>
                <a:lnTo>
                  <a:pt x="191" y="598"/>
                </a:lnTo>
                <a:lnTo>
                  <a:pt x="186" y="601"/>
                </a:lnTo>
                <a:lnTo>
                  <a:pt x="181" y="602"/>
                </a:lnTo>
                <a:lnTo>
                  <a:pt x="176" y="604"/>
                </a:lnTo>
                <a:lnTo>
                  <a:pt x="171" y="605"/>
                </a:lnTo>
                <a:lnTo>
                  <a:pt x="165" y="605"/>
                </a:lnTo>
                <a:moveTo>
                  <a:pt x="825" y="992"/>
                </a:moveTo>
                <a:lnTo>
                  <a:pt x="819" y="992"/>
                </a:lnTo>
                <a:lnTo>
                  <a:pt x="814" y="991"/>
                </a:lnTo>
                <a:lnTo>
                  <a:pt x="809" y="989"/>
                </a:lnTo>
                <a:lnTo>
                  <a:pt x="804" y="988"/>
                </a:lnTo>
                <a:lnTo>
                  <a:pt x="799" y="985"/>
                </a:lnTo>
                <a:lnTo>
                  <a:pt x="794" y="982"/>
                </a:lnTo>
                <a:lnTo>
                  <a:pt x="790" y="979"/>
                </a:lnTo>
                <a:lnTo>
                  <a:pt x="786" y="976"/>
                </a:lnTo>
                <a:lnTo>
                  <a:pt x="783" y="972"/>
                </a:lnTo>
                <a:lnTo>
                  <a:pt x="779" y="968"/>
                </a:lnTo>
                <a:lnTo>
                  <a:pt x="777" y="963"/>
                </a:lnTo>
                <a:lnTo>
                  <a:pt x="774" y="958"/>
                </a:lnTo>
                <a:lnTo>
                  <a:pt x="772" y="953"/>
                </a:lnTo>
                <a:lnTo>
                  <a:pt x="771" y="948"/>
                </a:lnTo>
                <a:lnTo>
                  <a:pt x="770" y="943"/>
                </a:lnTo>
                <a:lnTo>
                  <a:pt x="770" y="937"/>
                </a:lnTo>
                <a:lnTo>
                  <a:pt x="770" y="931"/>
                </a:lnTo>
                <a:lnTo>
                  <a:pt x="771" y="926"/>
                </a:lnTo>
                <a:lnTo>
                  <a:pt x="772" y="921"/>
                </a:lnTo>
                <a:lnTo>
                  <a:pt x="774" y="916"/>
                </a:lnTo>
                <a:lnTo>
                  <a:pt x="777" y="911"/>
                </a:lnTo>
                <a:lnTo>
                  <a:pt x="779" y="906"/>
                </a:lnTo>
                <a:lnTo>
                  <a:pt x="782" y="902"/>
                </a:lnTo>
                <a:lnTo>
                  <a:pt x="786" y="898"/>
                </a:lnTo>
                <a:lnTo>
                  <a:pt x="790" y="895"/>
                </a:lnTo>
                <a:lnTo>
                  <a:pt x="794" y="891"/>
                </a:lnTo>
                <a:lnTo>
                  <a:pt x="799" y="889"/>
                </a:lnTo>
                <a:lnTo>
                  <a:pt x="804" y="886"/>
                </a:lnTo>
                <a:lnTo>
                  <a:pt x="809" y="884"/>
                </a:lnTo>
                <a:lnTo>
                  <a:pt x="814" y="883"/>
                </a:lnTo>
                <a:lnTo>
                  <a:pt x="819" y="882"/>
                </a:lnTo>
                <a:lnTo>
                  <a:pt x="825" y="882"/>
                </a:lnTo>
                <a:lnTo>
                  <a:pt x="831" y="882"/>
                </a:lnTo>
                <a:lnTo>
                  <a:pt x="836" y="883"/>
                </a:lnTo>
                <a:lnTo>
                  <a:pt x="841" y="884"/>
                </a:lnTo>
                <a:lnTo>
                  <a:pt x="847" y="886"/>
                </a:lnTo>
                <a:lnTo>
                  <a:pt x="851" y="889"/>
                </a:lnTo>
                <a:lnTo>
                  <a:pt x="856" y="891"/>
                </a:lnTo>
                <a:lnTo>
                  <a:pt x="860" y="895"/>
                </a:lnTo>
                <a:lnTo>
                  <a:pt x="864" y="898"/>
                </a:lnTo>
                <a:lnTo>
                  <a:pt x="868" y="902"/>
                </a:lnTo>
                <a:lnTo>
                  <a:pt x="871" y="906"/>
                </a:lnTo>
                <a:lnTo>
                  <a:pt x="874" y="911"/>
                </a:lnTo>
                <a:lnTo>
                  <a:pt x="877" y="916"/>
                </a:lnTo>
                <a:lnTo>
                  <a:pt x="878" y="921"/>
                </a:lnTo>
                <a:lnTo>
                  <a:pt x="880" y="926"/>
                </a:lnTo>
                <a:lnTo>
                  <a:pt x="881" y="931"/>
                </a:lnTo>
                <a:lnTo>
                  <a:pt x="881" y="937"/>
                </a:lnTo>
                <a:lnTo>
                  <a:pt x="881" y="943"/>
                </a:lnTo>
                <a:lnTo>
                  <a:pt x="880" y="948"/>
                </a:lnTo>
                <a:lnTo>
                  <a:pt x="878" y="953"/>
                </a:lnTo>
                <a:lnTo>
                  <a:pt x="877" y="958"/>
                </a:lnTo>
                <a:lnTo>
                  <a:pt x="874" y="963"/>
                </a:lnTo>
                <a:lnTo>
                  <a:pt x="871" y="968"/>
                </a:lnTo>
                <a:lnTo>
                  <a:pt x="868" y="972"/>
                </a:lnTo>
                <a:lnTo>
                  <a:pt x="865" y="976"/>
                </a:lnTo>
                <a:lnTo>
                  <a:pt x="861" y="979"/>
                </a:lnTo>
                <a:lnTo>
                  <a:pt x="856" y="982"/>
                </a:lnTo>
                <a:lnTo>
                  <a:pt x="852" y="985"/>
                </a:lnTo>
                <a:lnTo>
                  <a:pt x="847" y="988"/>
                </a:lnTo>
                <a:lnTo>
                  <a:pt x="842" y="989"/>
                </a:lnTo>
                <a:lnTo>
                  <a:pt x="836" y="991"/>
                </a:lnTo>
                <a:lnTo>
                  <a:pt x="831" y="992"/>
                </a:lnTo>
                <a:lnTo>
                  <a:pt x="825" y="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6" name=""/>
          <p:cNvSpPr/>
          <p:nvPr/>
        </p:nvSpPr>
        <p:spPr>
          <a:xfrm>
            <a:off x="1572840" y="1634040"/>
            <a:ext cx="290880" cy="394920"/>
          </a:xfrm>
          <a:custGeom>
            <a:avLst/>
            <a:gdLst/>
            <a:ahLst/>
            <a:rect l="0" t="0" r="r" b="b"/>
            <a:pathLst>
              <a:path w="808" h="1097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7" name=""/>
          <p:cNvSpPr/>
          <p:nvPr/>
        </p:nvSpPr>
        <p:spPr>
          <a:xfrm>
            <a:off x="1707840" y="1800360"/>
            <a:ext cx="20880" cy="62280"/>
          </a:xfrm>
          <a:custGeom>
            <a:avLst/>
            <a:gdLst/>
            <a:ahLst/>
            <a:rect l="0" t="0" r="r" b="b"/>
            <a:pathLst>
              <a:path w="58" h="173">
                <a:moveTo>
                  <a:pt x="0" y="0"/>
                </a:moveTo>
                <a:lnTo>
                  <a:pt x="58" y="0"/>
                </a:lnTo>
                <a:lnTo>
                  <a:pt x="58" y="173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7280" bIns="1728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670040" y="175608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143" y="143"/>
                </a:moveTo>
                <a:lnTo>
                  <a:pt x="122" y="163"/>
                </a:lnTo>
                <a:lnTo>
                  <a:pt x="0" y="41"/>
                </a:lnTo>
                <a:lnTo>
                  <a:pt x="40" y="0"/>
                </a:lnTo>
                <a:lnTo>
                  <a:pt x="163" y="123"/>
                </a:lnTo>
                <a:lnTo>
                  <a:pt x="143" y="14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3680" bIns="1368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9" name=""/>
          <p:cNvSpPr/>
          <p:nvPr/>
        </p:nvSpPr>
        <p:spPr>
          <a:xfrm>
            <a:off x="1707840" y="175644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143" y="20"/>
                </a:moveTo>
                <a:lnTo>
                  <a:pt x="163" y="41"/>
                </a:lnTo>
                <a:lnTo>
                  <a:pt x="41" y="163"/>
                </a:lnTo>
                <a:lnTo>
                  <a:pt x="0" y="122"/>
                </a:lnTo>
                <a:lnTo>
                  <a:pt x="123" y="0"/>
                </a:lnTo>
                <a:lnTo>
                  <a:pt x="143" y="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3680" bIns="1368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0" name=""/>
          <p:cNvSpPr/>
          <p:nvPr/>
        </p:nvSpPr>
        <p:spPr>
          <a:xfrm>
            <a:off x="8475120" y="1812600"/>
            <a:ext cx="145440" cy="145440"/>
          </a:xfrm>
          <a:custGeom>
            <a:avLst/>
            <a:gdLst/>
            <a:ahLst/>
            <a:rect l="0" t="0" r="r" b="b"/>
            <a:pathLst>
              <a:path w="404" h="404">
                <a:moveTo>
                  <a:pt x="351" y="351"/>
                </a:moveTo>
                <a:lnTo>
                  <a:pt x="299" y="404"/>
                </a:lnTo>
                <a:lnTo>
                  <a:pt x="0" y="105"/>
                </a:lnTo>
                <a:lnTo>
                  <a:pt x="105" y="0"/>
                </a:lnTo>
                <a:lnTo>
                  <a:pt x="404" y="299"/>
                </a:lnTo>
                <a:lnTo>
                  <a:pt x="351" y="3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1" name=""/>
          <p:cNvSpPr/>
          <p:nvPr/>
        </p:nvSpPr>
        <p:spPr>
          <a:xfrm>
            <a:off x="8265240" y="1625040"/>
            <a:ext cx="339120" cy="332640"/>
          </a:xfrm>
          <a:custGeom>
            <a:avLst/>
            <a:gdLst/>
            <a:ahLst/>
            <a:rect l="0" t="0" r="r" b="b"/>
            <a:pathLst>
              <a:path w="942" h="924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004040" y="293436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Agents, which are LLMs equipped with instructions and tools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4295880" y="29088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Handoffs, which allow agents to delegate to other agents for specific tasks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7770600" y="29088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Guardrails, which enable the inputs to agents to be validated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Dolor Sit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2025-06-26T22:05:15Z</dcterms:created>
  <dc:creator/>
  <dc:description/>
  <dc:language>en-US</dc:language>
  <cp:lastModifiedBy/>
  <cp:lastPrinted>2025-06-26T23:02:37Z</cp:lastPrinted>
  <dcterms:modified xsi:type="dcterms:W3CDTF">2025-06-26T23:06:21Z</dcterms:modified>
  <cp:revision>3</cp:revision>
  <dc:subject/>
  <dc:title>Yellow Idea</dc:title>
</cp:coreProperties>
</file>