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4.gif" ContentType="image/gif"/>
  <Override PartName="/ppt/media/image8.png" ContentType="image/png"/>
  <Override PartName="/ppt/media/image12.png" ContentType="image/png"/>
  <Override PartName="/ppt/media/image3.png" ContentType="image/png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Yellow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F09948-8010-4B7B-8080-8A6409CD60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FC0B10-FF65-46ED-AB88-598D5BAAA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F463E8-E9BC-4A76-A137-7C7D08525E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7BE158-6BF5-4E50-8FBF-8ECF017661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Artic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1BE4AD8-44CA-42F9-9B80-08BB922AA0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Artic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4393490-B7BE-4D29-9183-CFF7BBC796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nfograph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88438EE-96CD-403F-A423-63E942F94D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nfograph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3AB6073-F749-4DF1-9250-762E2DD114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19EF299-2CB2-4721-9EA6-B80BD6F48C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1668240" y="2219040"/>
            <a:ext cx="1556640" cy="1874160"/>
          </a:xfrm>
          <a:custGeom>
            <a:avLst/>
            <a:gdLst>
              <a:gd name="textAreaLeft" fmla="*/ 0 w 1556640"/>
              <a:gd name="textAreaRight" fmla="*/ 1557000 w 1556640"/>
              <a:gd name="textAreaTop" fmla="*/ 0 h 1874160"/>
              <a:gd name="textAreaBottom" fmla="*/ 1874520 h 1874160"/>
            </a:gdLst>
            <a:ahLst/>
            <a:rect l="textAreaLeft" t="textAreaTop" r="textAreaRight" b="textAreaBottom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081160" y="4093200"/>
            <a:ext cx="730440" cy="182520"/>
          </a:xfrm>
          <a:custGeom>
            <a:avLst/>
            <a:gdLst>
              <a:gd name="textAreaLeft" fmla="*/ 0 w 730440"/>
              <a:gd name="textAreaRight" fmla="*/ 730800 w 73044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151720" y="4273560"/>
            <a:ext cx="589320" cy="182520"/>
          </a:xfrm>
          <a:custGeom>
            <a:avLst/>
            <a:gdLst>
              <a:gd name="textAreaLeft" fmla="*/ 0 w 589320"/>
              <a:gd name="textAreaRight" fmla="*/ 589680 w 58932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094120" y="2736360"/>
            <a:ext cx="712800" cy="1356480"/>
          </a:xfrm>
          <a:custGeom>
            <a:avLst/>
            <a:gdLst>
              <a:gd name="textAreaLeft" fmla="*/ 0 w 712800"/>
              <a:gd name="textAreaRight" fmla="*/ 713160 w 712800"/>
              <a:gd name="textAreaTop" fmla="*/ 0 h 1356480"/>
              <a:gd name="textAreaBottom" fmla="*/ 1356840 h 1356480"/>
            </a:gdLst>
            <a:ahLst/>
            <a:rect l="textAreaLeft" t="textAreaTop" r="textAreaRight" b="textAreaBottom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2446560" y="1530360"/>
            <a:ext cx="36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 flipH="1">
            <a:off x="358272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104328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639440" y="2187720"/>
            <a:ext cx="1556640" cy="1874160"/>
          </a:xfrm>
          <a:custGeom>
            <a:avLst/>
            <a:gdLst>
              <a:gd name="textAreaLeft" fmla="*/ 0 w 1556640"/>
              <a:gd name="textAreaRight" fmla="*/ 1557000 w 1556640"/>
              <a:gd name="textAreaTop" fmla="*/ 0 h 1874160"/>
              <a:gd name="textAreaBottom" fmla="*/ 1874520 h 1874160"/>
            </a:gdLst>
            <a:ahLst/>
            <a:rect l="textAreaLeft" t="textAreaTop" r="textAreaRight" b="textAreaBottom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2052720" y="4061880"/>
            <a:ext cx="730440" cy="182520"/>
          </a:xfrm>
          <a:custGeom>
            <a:avLst/>
            <a:gdLst>
              <a:gd name="textAreaLeft" fmla="*/ 0 w 730440"/>
              <a:gd name="textAreaRight" fmla="*/ 730800 w 73044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2123280" y="4242240"/>
            <a:ext cx="589320" cy="182520"/>
          </a:xfrm>
          <a:custGeom>
            <a:avLst/>
            <a:gdLst>
              <a:gd name="textAreaLeft" fmla="*/ 0 w 589320"/>
              <a:gd name="textAreaRight" fmla="*/ 589680 w 58932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065320" y="2705040"/>
            <a:ext cx="713160" cy="1356480"/>
          </a:xfrm>
          <a:custGeom>
            <a:avLst/>
            <a:gdLst>
              <a:gd name="textAreaLeft" fmla="*/ 0 w 713160"/>
              <a:gd name="textAreaRight" fmla="*/ 713520 w 713160"/>
              <a:gd name="textAreaTop" fmla="*/ 0 h 1356480"/>
              <a:gd name="textAreaBottom" fmla="*/ 1356840 h 1356480"/>
            </a:gdLst>
            <a:ahLst/>
            <a:rect l="textAreaLeft" t="textAreaTop" r="textAreaRight" b="textAreaBottom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2418120" y="1498680"/>
            <a:ext cx="36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5428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>
            <a:off x="101484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1568880" y="4125600"/>
            <a:ext cx="184320" cy="205560"/>
          </a:xfrm>
          <a:custGeom>
            <a:avLst/>
            <a:gdLst>
              <a:gd name="textAreaLeft" fmla="*/ 0 w 184320"/>
              <a:gd name="textAreaRight" fmla="*/ 184680 w 184320"/>
              <a:gd name="textAreaTop" fmla="*/ 0 h 205560"/>
              <a:gd name="textAreaBottom" fmla="*/ 205920 h 205560"/>
            </a:gdLst>
            <a:ahLst/>
            <a:rect l="textAreaLeft" t="textAreaTop" r="textAreaRight" b="textAreaBottom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3604680" y="3255840"/>
            <a:ext cx="186480" cy="202320"/>
          </a:xfrm>
          <a:custGeom>
            <a:avLst/>
            <a:gdLst>
              <a:gd name="textAreaLeft" fmla="*/ 0 w 186480"/>
              <a:gd name="textAreaRight" fmla="*/ 186840 w 186480"/>
              <a:gd name="textAreaTop" fmla="*/ 0 h 202320"/>
              <a:gd name="textAreaBottom" fmla="*/ 202680 h 20232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85160" y="2122200"/>
            <a:ext cx="207360" cy="182880"/>
          </a:xfrm>
          <a:custGeom>
            <a:avLst/>
            <a:gdLst>
              <a:gd name="textAreaLeft" fmla="*/ 0 w 207360"/>
              <a:gd name="textAreaRight" fmla="*/ 207720 w 207360"/>
              <a:gd name="textAreaTop" fmla="*/ 0 h 182880"/>
              <a:gd name="textAreaBottom" fmla="*/ 183240 h 182880"/>
            </a:gdLst>
            <a:ahLst/>
            <a:rect l="textAreaLeft" t="textAreaTop" r="textAreaRight" b="textAreaBottom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3624480" y="2125440"/>
            <a:ext cx="216000" cy="215640"/>
          </a:xfrm>
          <a:custGeom>
            <a:avLst/>
            <a:gdLst>
              <a:gd name="textAreaLeft" fmla="*/ 0 w 216000"/>
              <a:gd name="textAreaRight" fmla="*/ 216360 w 216000"/>
              <a:gd name="textAreaTop" fmla="*/ 0 h 215640"/>
              <a:gd name="textAreaBottom" fmla="*/ 216000 h 21564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36360" bIns="36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75960" bIns="75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-74160" bIns="-74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5009400" y="429480"/>
            <a:ext cx="207360" cy="182520"/>
          </a:xfrm>
          <a:custGeom>
            <a:avLst/>
            <a:gdLst>
              <a:gd name="textAreaLeft" fmla="*/ 0 w 207360"/>
              <a:gd name="textAreaRight" fmla="*/ 207720 w 20736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6346800" y="5160240"/>
            <a:ext cx="186480" cy="202320"/>
          </a:xfrm>
          <a:custGeom>
            <a:avLst/>
            <a:gdLst>
              <a:gd name="textAreaLeft" fmla="*/ 0 w 186480"/>
              <a:gd name="textAreaRight" fmla="*/ 186840 w 186480"/>
              <a:gd name="textAreaTop" fmla="*/ 0 h 202320"/>
              <a:gd name="textAreaBottom" fmla="*/ 202680 h 20232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9668880" y="2216880"/>
            <a:ext cx="216000" cy="215640"/>
          </a:xfrm>
          <a:custGeom>
            <a:avLst/>
            <a:gdLst>
              <a:gd name="textAreaLeft" fmla="*/ 0 w 216000"/>
              <a:gd name="textAreaRight" fmla="*/ 216360 w 216000"/>
              <a:gd name="textAreaTop" fmla="*/ 0 h 215640"/>
              <a:gd name="textAreaBottom" fmla="*/ 216000 h 21564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0" y="3714120"/>
            <a:ext cx="109440" cy="1969920"/>
          </a:xfrm>
          <a:custGeom>
            <a:avLst/>
            <a:gdLst>
              <a:gd name="textAreaLeft" fmla="*/ 0 w 109440"/>
              <a:gd name="textAreaRight" fmla="*/ 109800 w 109440"/>
              <a:gd name="textAreaTop" fmla="*/ 0 h 1969920"/>
              <a:gd name="textAreaBottom" fmla="*/ 1970280 h 196992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9997920" y="360"/>
            <a:ext cx="109440" cy="1969920"/>
          </a:xfrm>
          <a:custGeom>
            <a:avLst/>
            <a:gdLst>
              <a:gd name="textAreaLeft" fmla="*/ 0 w 109440"/>
              <a:gd name="textAreaRight" fmla="*/ 109800 w 109440"/>
              <a:gd name="textAreaTop" fmla="*/ 0 h 1969920"/>
              <a:gd name="textAreaBottom" fmla="*/ 1970280 h 196992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48419D-7130-4CB6-8956-956D89F23CB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3584880" y="541620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7238880" y="9396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238880" y="9396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4280" bIns="44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9818640" y="151308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2139840" y="2185560"/>
            <a:ext cx="5604840" cy="849960"/>
          </a:xfrm>
          <a:custGeom>
            <a:avLst/>
            <a:gdLst>
              <a:gd name="textAreaLeft" fmla="*/ 0 w 5604840"/>
              <a:gd name="textAreaRight" fmla="*/ 5605200 w 5604840"/>
              <a:gd name="textAreaTop" fmla="*/ 0 h 849960"/>
              <a:gd name="textAreaBottom" fmla="*/ 850320 h 849960"/>
            </a:gdLst>
            <a:ahLst/>
            <a:rect l="textAreaLeft" t="textAreaTop" r="textAreaRight" b="textAreaBottom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200" bIns="-7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499320" y="3834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99320" y="3834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4496040" y="4037760"/>
            <a:ext cx="1087200" cy="1309320"/>
          </a:xfrm>
          <a:custGeom>
            <a:avLst/>
            <a:gdLst>
              <a:gd name="textAreaLeft" fmla="*/ 0 w 1087200"/>
              <a:gd name="textAreaRight" fmla="*/ 1087560 w 1087200"/>
              <a:gd name="textAreaTop" fmla="*/ 0 h 1309320"/>
              <a:gd name="textAreaBottom" fmla="*/ 1309680 h 1309320"/>
            </a:gdLst>
            <a:ahLst/>
            <a:rect l="textAreaLeft" t="textAreaTop" r="textAreaRight" b="textAreaBottom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784400" y="5347440"/>
            <a:ext cx="510480" cy="127440"/>
          </a:xfrm>
          <a:custGeom>
            <a:avLst/>
            <a:gdLst>
              <a:gd name="textAreaLeft" fmla="*/ 0 w 510480"/>
              <a:gd name="textAreaRight" fmla="*/ 510840 w 510480"/>
              <a:gd name="textAreaTop" fmla="*/ 0 h 127440"/>
              <a:gd name="textAreaBottom" fmla="*/ 127800 h 127440"/>
            </a:gdLst>
            <a:ahLst/>
            <a:rect l="textAreaLeft" t="textAreaTop" r="textAreaRight" b="textAreaBottom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5440" bIns="554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833720" y="5473440"/>
            <a:ext cx="411840" cy="127440"/>
          </a:xfrm>
          <a:custGeom>
            <a:avLst/>
            <a:gdLst>
              <a:gd name="textAreaLeft" fmla="*/ 0 w 411840"/>
              <a:gd name="textAreaRight" fmla="*/ 412200 w 411840"/>
              <a:gd name="textAreaTop" fmla="*/ 0 h 127440"/>
              <a:gd name="textAreaBottom" fmla="*/ 127800 h 127440"/>
            </a:gdLst>
            <a:ahLst/>
            <a:rect l="textAreaLeft" t="textAreaTop" r="textAreaRight" b="textAreaBottom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5440" bIns="554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793400" y="4399560"/>
            <a:ext cx="498240" cy="947520"/>
          </a:xfrm>
          <a:custGeom>
            <a:avLst/>
            <a:gdLst>
              <a:gd name="textAreaLeft" fmla="*/ 0 w 498240"/>
              <a:gd name="textAreaRight" fmla="*/ 498600 w 498240"/>
              <a:gd name="textAreaTop" fmla="*/ 0 h 947520"/>
              <a:gd name="textAreaBottom" fmla="*/ 947880 h 947520"/>
            </a:gdLst>
            <a:ahLst/>
            <a:rect l="textAreaLeft" t="textAreaTop" r="textAreaRight" b="textAreaBottom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5040000" y="3556440"/>
            <a:ext cx="36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 flipH="1">
            <a:off x="583344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405936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6383160" y="35092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383160" y="35092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403360" y="2439360"/>
            <a:ext cx="356040" cy="428760"/>
          </a:xfrm>
          <a:custGeom>
            <a:avLst/>
            <a:gdLst>
              <a:gd name="textAreaLeft" fmla="*/ 0 w 356040"/>
              <a:gd name="textAreaRight" fmla="*/ 356400 w 356040"/>
              <a:gd name="textAreaTop" fmla="*/ 0 h 428760"/>
              <a:gd name="textAreaBottom" fmla="*/ 429120 h 428760"/>
            </a:gdLst>
            <a:ahLst/>
            <a:rect l="textAreaLeft" t="textAreaTop" r="textAreaRight" b="textAreaBottom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497680" y="2868480"/>
            <a:ext cx="167040" cy="41400"/>
          </a:xfrm>
          <a:custGeom>
            <a:avLst/>
            <a:gdLst>
              <a:gd name="textAreaLeft" fmla="*/ 0 w 167040"/>
              <a:gd name="textAreaRight" fmla="*/ 167400 w 1670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513880" y="29098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2500560" y="2557800"/>
            <a:ext cx="163080" cy="31032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320"/>
              <a:gd name="textAreaBottom" fmla="*/ 310680 h 310320"/>
            </a:gdLst>
            <a:ahLst/>
            <a:rect l="textAreaLeft" t="textAreaTop" r="textAreaRight" b="textAreaBottom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2581560" y="228168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 flipH="1">
            <a:off x="2841840" y="2606760"/>
            <a:ext cx="6084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2260080" y="26067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4535CA-B067-4602-80C3-BF715DC1C9C5}" type="slidenum"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0" y="0"/>
            <a:ext cx="10078920" cy="5668920"/>
          </a:xfrm>
          <a:custGeom>
            <a:avLst/>
            <a:gdLst>
              <a:gd name="textAreaLeft" fmla="*/ 0 w 10078920"/>
              <a:gd name="textAreaRight" fmla="*/ 10079280 w 10078920"/>
              <a:gd name="textAreaTop" fmla="*/ 0 h 5668920"/>
              <a:gd name="textAreaBottom" fmla="*/ 5669280 h 5668920"/>
            </a:gdLst>
            <a:ahLst/>
            <a:rect l="textAreaLeft" t="textAreaTop" r="textAreaRight" b="textAreaBottom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900000" y="3465720"/>
            <a:ext cx="1507320" cy="1795680"/>
          </a:xfrm>
          <a:custGeom>
            <a:avLst/>
            <a:gdLst>
              <a:gd name="textAreaLeft" fmla="*/ 0 w 1507320"/>
              <a:gd name="textAreaRight" fmla="*/ 1507680 w 1507320"/>
              <a:gd name="textAreaTop" fmla="*/ 0 h 1795680"/>
              <a:gd name="textAreaBottom" fmla="*/ 1796040 h 1795680"/>
            </a:gdLst>
            <a:ahLst/>
            <a:rect l="textAreaLeft" t="textAreaTop" r="textAreaRight" b="textAreaBottom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1280880" y="5189760"/>
            <a:ext cx="745560" cy="239400"/>
          </a:xfrm>
          <a:custGeom>
            <a:avLst/>
            <a:gdLst>
              <a:gd name="textAreaLeft" fmla="*/ 0 w 745560"/>
              <a:gd name="textAreaRight" fmla="*/ 745920 w 745560"/>
              <a:gd name="textAreaTop" fmla="*/ 0 h 239400"/>
              <a:gd name="textAreaBottom" fmla="*/ 239760 h 239400"/>
            </a:gdLst>
            <a:ahLst/>
            <a:rect l="textAreaLeft" t="textAreaTop" r="textAreaRight" b="textAreaBottom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346040" y="5355360"/>
            <a:ext cx="615600" cy="239760"/>
          </a:xfrm>
          <a:custGeom>
            <a:avLst/>
            <a:gdLst>
              <a:gd name="textAreaLeft" fmla="*/ 0 w 615600"/>
              <a:gd name="textAreaRight" fmla="*/ 615960 w 615600"/>
              <a:gd name="textAreaTop" fmla="*/ 0 h 239760"/>
              <a:gd name="textAreaBottom" fmla="*/ 240120 h 239760"/>
            </a:gdLst>
            <a:ahLst/>
            <a:rect l="textAreaLeft" t="textAreaTop" r="textAreaRight" b="textAreaBottom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292760" y="3941640"/>
            <a:ext cx="729720" cy="1319760"/>
          </a:xfrm>
          <a:custGeom>
            <a:avLst/>
            <a:gdLst>
              <a:gd name="textAreaLeft" fmla="*/ 0 w 729720"/>
              <a:gd name="textAreaRight" fmla="*/ 730080 w 729720"/>
              <a:gd name="textAreaTop" fmla="*/ 0 h 1319760"/>
              <a:gd name="textAreaBottom" fmla="*/ 1320120 h 1319760"/>
            </a:gdLst>
            <a:ahLst/>
            <a:rect l="textAreaLeft" t="textAreaTop" r="textAreaRight" b="textAreaBottom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617840" y="2832480"/>
            <a:ext cx="72000" cy="317160"/>
          </a:xfrm>
          <a:custGeom>
            <a:avLst/>
            <a:gdLst>
              <a:gd name="textAreaLeft" fmla="*/ 0 w 72000"/>
              <a:gd name="textAreaRight" fmla="*/ 72360 w 72000"/>
              <a:gd name="textAreaTop" fmla="*/ 0 h 317160"/>
              <a:gd name="textAreaBottom" fmla="*/ 317520 h 317160"/>
            </a:gdLst>
            <a:ahLst/>
            <a:rect l="textAreaLeft" t="textAreaTop" r="textAreaRight" b="textAreaBottom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"/>
          <p:cNvSpPr/>
          <p:nvPr/>
        </p:nvSpPr>
        <p:spPr>
          <a:xfrm>
            <a:off x="2467800" y="3187800"/>
            <a:ext cx="245880" cy="245160"/>
          </a:xfrm>
          <a:custGeom>
            <a:avLst/>
            <a:gdLst>
              <a:gd name="textAreaLeft" fmla="*/ 0 w 245880"/>
              <a:gd name="textAreaRight" fmla="*/ 246240 w 245880"/>
              <a:gd name="textAreaTop" fmla="*/ 0 h 245160"/>
              <a:gd name="textAreaBottom" fmla="*/ 245520 h 245160"/>
            </a:gdLst>
            <a:ah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665440" y="4138560"/>
            <a:ext cx="317880" cy="71640"/>
          </a:xfrm>
          <a:custGeom>
            <a:avLst/>
            <a:gdLst>
              <a:gd name="textAreaLeft" fmla="*/ 0 w 317880"/>
              <a:gd name="textAreaRight" fmla="*/ 318240 w 317880"/>
              <a:gd name="textAreaTop" fmla="*/ 0 h 71640"/>
              <a:gd name="textAreaBottom" fmla="*/ 72000 h 71640"/>
            </a:gdLst>
            <a:ahLst/>
            <a:rect l="textAreaLeft" t="textAreaTop" r="textAreaRight" b="textAreaBottom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94000" y="3187800"/>
            <a:ext cx="245880" cy="245160"/>
          </a:xfrm>
          <a:custGeom>
            <a:avLst/>
            <a:gdLst>
              <a:gd name="textAreaLeft" fmla="*/ 0 w 245880"/>
              <a:gd name="textAreaRight" fmla="*/ 246240 w 245880"/>
              <a:gd name="textAreaTop" fmla="*/ 0 h 245160"/>
              <a:gd name="textAreaBottom" fmla="*/ 245520 h 245160"/>
            </a:gdLst>
            <a:ah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24000" y="4138560"/>
            <a:ext cx="318240" cy="71640"/>
          </a:xfrm>
          <a:custGeom>
            <a:avLst/>
            <a:gdLst>
              <a:gd name="textAreaLeft" fmla="*/ 0 w 318240"/>
              <a:gd name="textAreaRight" fmla="*/ 318600 w 318240"/>
              <a:gd name="textAreaTop" fmla="*/ 0 h 71640"/>
              <a:gd name="textAreaBottom" fmla="*/ 72000 h 71640"/>
            </a:gdLst>
            <a:ahLst/>
            <a:rect l="textAreaLeft" t="textAreaTop" r="textAreaRight" b="textAreaBottom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869760" y="3578040"/>
            <a:ext cx="1359720" cy="1632600"/>
          </a:xfrm>
          <a:custGeom>
            <a:avLst/>
            <a:gdLst>
              <a:gd name="textAreaLeft" fmla="*/ 0 w 1359720"/>
              <a:gd name="textAreaRight" fmla="*/ 1360080 w 1359720"/>
              <a:gd name="textAreaTop" fmla="*/ 0 h 1632600"/>
              <a:gd name="textAreaBottom" fmla="*/ 1632960 h 1632600"/>
            </a:gdLst>
            <a:ahLst/>
            <a:rect l="textAreaLeft" t="textAreaTop" r="textAreaRight" b="textAreaBottom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230840" y="5211000"/>
            <a:ext cx="637920" cy="159120"/>
          </a:xfrm>
          <a:custGeom>
            <a:avLst/>
            <a:gdLst>
              <a:gd name="textAreaLeft" fmla="*/ 0 w 637920"/>
              <a:gd name="textAreaRight" fmla="*/ 638280 w 637920"/>
              <a:gd name="textAreaTop" fmla="*/ 0 h 159120"/>
              <a:gd name="textAreaBottom" fmla="*/ 159480 h 159120"/>
            </a:gdLst>
            <a:ahLst/>
            <a:rect l="textAreaLeft" t="textAreaTop" r="textAreaRight" b="textAreaBottom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292400" y="5368320"/>
            <a:ext cx="514800" cy="158760"/>
          </a:xfrm>
          <a:custGeom>
            <a:avLst/>
            <a:gdLst>
              <a:gd name="textAreaLeft" fmla="*/ 0 w 514800"/>
              <a:gd name="textAreaRight" fmla="*/ 515160 w 514800"/>
              <a:gd name="textAreaTop" fmla="*/ 0 h 158760"/>
              <a:gd name="textAreaBottom" fmla="*/ 159120 h 158760"/>
            </a:gdLst>
            <a:ahLst/>
            <a:rect l="textAreaLeft" t="textAreaTop" r="textAreaRight" b="textAreaBottom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242000" y="4029120"/>
            <a:ext cx="622800" cy="1181520"/>
          </a:xfrm>
          <a:custGeom>
            <a:avLst/>
            <a:gdLst>
              <a:gd name="textAreaLeft" fmla="*/ 0 w 622800"/>
              <a:gd name="textAreaRight" fmla="*/ 623160 w 622800"/>
              <a:gd name="textAreaTop" fmla="*/ 0 h 1181520"/>
              <a:gd name="textAreaBottom" fmla="*/ 1181880 h 1181520"/>
            </a:gdLst>
            <a:ahLst/>
            <a:rect l="textAreaLeft" t="textAreaTop" r="textAreaRight" b="textAreaBottom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549800" y="2977920"/>
            <a:ext cx="36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 flipH="1">
            <a:off x="2542320" y="4215240"/>
            <a:ext cx="233280" cy="3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324360" y="4215240"/>
            <a:ext cx="233280" cy="3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1421280" y="783360"/>
            <a:ext cx="857880" cy="52884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840"/>
              <a:gd name="textAreaBottom" fmla="*/ 529200 h 528840"/>
            </a:gdLst>
            <a:ah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"/>
          <p:cNvSpPr/>
          <p:nvPr/>
        </p:nvSpPr>
        <p:spPr>
          <a:xfrm>
            <a:off x="1421280" y="2422800"/>
            <a:ext cx="857880" cy="52848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"/>
          <p:cNvSpPr/>
          <p:nvPr/>
        </p:nvSpPr>
        <p:spPr>
          <a:xfrm>
            <a:off x="5708880" y="2422800"/>
            <a:ext cx="857520" cy="52848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"/>
          <p:cNvSpPr/>
          <p:nvPr/>
        </p:nvSpPr>
        <p:spPr>
          <a:xfrm>
            <a:off x="5708880" y="4061520"/>
            <a:ext cx="857520" cy="52848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"/>
          <p:cNvSpPr/>
          <p:nvPr/>
        </p:nvSpPr>
        <p:spPr>
          <a:xfrm>
            <a:off x="1352520" y="720000"/>
            <a:ext cx="857520" cy="52848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"/>
          <p:cNvSpPr/>
          <p:nvPr/>
        </p:nvSpPr>
        <p:spPr>
          <a:xfrm>
            <a:off x="1352520" y="2359080"/>
            <a:ext cx="857520" cy="52884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840"/>
              <a:gd name="textAreaBottom" fmla="*/ 529200 h 528840"/>
            </a:gdLst>
            <a:ahLst/>
            <a:rect l="textAreaLeft" t="textAreaTop" r="textAreaRight" b="textAreaBottom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"/>
          <p:cNvSpPr/>
          <p:nvPr/>
        </p:nvSpPr>
        <p:spPr>
          <a:xfrm>
            <a:off x="5639760" y="2359080"/>
            <a:ext cx="857880" cy="52884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840"/>
              <a:gd name="textAreaBottom" fmla="*/ 529200 h 528840"/>
            </a:gdLst>
            <a:ah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5639760" y="3998160"/>
            <a:ext cx="857880" cy="52848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1606320" y="82044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1" name=""/>
          <p:cNvSpPr/>
          <p:nvPr/>
        </p:nvSpPr>
        <p:spPr>
          <a:xfrm>
            <a:off x="1818720" y="825480"/>
            <a:ext cx="137160" cy="318240"/>
          </a:xfrm>
          <a:custGeom>
            <a:avLst/>
            <a:gdLst>
              <a:gd name="textAreaLeft" fmla="*/ 0 w 137160"/>
              <a:gd name="textAreaRight" fmla="*/ 137520 w 137160"/>
              <a:gd name="textAreaTop" fmla="*/ 0 h 318240"/>
              <a:gd name="textAreaBottom" fmla="*/ 318600 h 318240"/>
            </a:gdLst>
            <a:ahLst/>
            <a:rect l="textAreaLeft" t="textAreaTop" r="textAreaRight" b="textAreaBottom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2" name=""/>
          <p:cNvSpPr/>
          <p:nvPr/>
        </p:nvSpPr>
        <p:spPr>
          <a:xfrm>
            <a:off x="1606320" y="245988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3" name=""/>
          <p:cNvSpPr/>
          <p:nvPr/>
        </p:nvSpPr>
        <p:spPr>
          <a:xfrm>
            <a:off x="1810800" y="2460240"/>
            <a:ext cx="173520" cy="322920"/>
          </a:xfrm>
          <a:custGeom>
            <a:avLst/>
            <a:gdLst>
              <a:gd name="textAreaLeft" fmla="*/ 0 w 173520"/>
              <a:gd name="textAreaRight" fmla="*/ 173880 w 173520"/>
              <a:gd name="textAreaTop" fmla="*/ 0 h 322920"/>
              <a:gd name="textAreaBottom" fmla="*/ 323280 h 322920"/>
            </a:gdLst>
            <a:ahLst/>
            <a:rect l="textAreaLeft" t="textAreaTop" r="textAreaRight" b="textAreaBottom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4" name=""/>
          <p:cNvSpPr/>
          <p:nvPr/>
        </p:nvSpPr>
        <p:spPr>
          <a:xfrm>
            <a:off x="5879520" y="245988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5" name=""/>
          <p:cNvSpPr/>
          <p:nvPr/>
        </p:nvSpPr>
        <p:spPr>
          <a:xfrm>
            <a:off x="6084360" y="2460240"/>
            <a:ext cx="172800" cy="327240"/>
          </a:xfrm>
          <a:custGeom>
            <a:avLst/>
            <a:gdLst>
              <a:gd name="textAreaLeft" fmla="*/ 0 w 172800"/>
              <a:gd name="textAreaRight" fmla="*/ 173160 w 17280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6" name=""/>
          <p:cNvSpPr/>
          <p:nvPr/>
        </p:nvSpPr>
        <p:spPr>
          <a:xfrm>
            <a:off x="5879520" y="409860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7" name=""/>
          <p:cNvSpPr/>
          <p:nvPr/>
        </p:nvSpPr>
        <p:spPr>
          <a:xfrm>
            <a:off x="6078600" y="4103640"/>
            <a:ext cx="191520" cy="318240"/>
          </a:xfrm>
          <a:custGeom>
            <a:avLst/>
            <a:gdLst>
              <a:gd name="textAreaLeft" fmla="*/ 0 w 191520"/>
              <a:gd name="textAreaRight" fmla="*/ 191880 w 191520"/>
              <a:gd name="textAreaTop" fmla="*/ 0 h 318240"/>
              <a:gd name="textAreaBottom" fmla="*/ 318600 h 318240"/>
            </a:gdLst>
            <a:ahLst/>
            <a:rect l="textAreaLeft" t="textAreaTop" r="textAreaRight" b="textAreaBottom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8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920" bIns="43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4304520" y="4309920"/>
            <a:ext cx="190080" cy="19008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080"/>
              <a:gd name="textAreaBottom" fmla="*/ 190440 h 19008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304520" y="4309920"/>
            <a:ext cx="190080" cy="19008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080"/>
              <a:gd name="textAreaBottom" fmla="*/ 190440 h 19008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6459840" y="1847160"/>
            <a:ext cx="167760" cy="18000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000"/>
              <a:gd name="textAreaBottom" fmla="*/ 180360 h 180000"/>
            </a:gdLst>
            <a:ahLst/>
            <a:rect l="textAreaLeft" t="textAreaTop" r="textAreaRight" b="textAreaBottom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33CD1D-C441-449E-8229-42FF8C8B5C2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1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571680" y="261360"/>
            <a:ext cx="8935560" cy="5146200"/>
          </a:xfrm>
          <a:custGeom>
            <a:avLst/>
            <a:gdLst>
              <a:gd name="textAreaLeft" fmla="*/ 0 w 8935560"/>
              <a:gd name="textAreaRight" fmla="*/ 8935920 w 8935560"/>
              <a:gd name="textAreaTop" fmla="*/ 0 h 5146200"/>
              <a:gd name="textAreaBottom" fmla="*/ 5146560 h 514620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153080" y="3584520"/>
            <a:ext cx="1193040" cy="1436760"/>
          </a:xfrm>
          <a:custGeom>
            <a:avLst/>
            <a:gdLst>
              <a:gd name="textAreaLeft" fmla="*/ 0 w 1193040"/>
              <a:gd name="textAreaRight" fmla="*/ 1193400 w 1193040"/>
              <a:gd name="textAreaTop" fmla="*/ 0 h 1436760"/>
              <a:gd name="textAreaBottom" fmla="*/ 1437120 h 1436760"/>
            </a:gdLst>
            <a:ahLst/>
            <a:rect l="textAreaLeft" t="textAreaTop" r="textAreaRight" b="textAreaBottom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469520" y="5021640"/>
            <a:ext cx="560160" cy="139680"/>
          </a:xfrm>
          <a:custGeom>
            <a:avLst/>
            <a:gdLst>
              <a:gd name="textAreaLeft" fmla="*/ 0 w 560160"/>
              <a:gd name="textAreaRight" fmla="*/ 560520 w 56016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5160" bIns="651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523520" y="5159880"/>
            <a:ext cx="451800" cy="139680"/>
          </a:xfrm>
          <a:custGeom>
            <a:avLst/>
            <a:gdLst>
              <a:gd name="textAreaLeft" fmla="*/ 0 w 451800"/>
              <a:gd name="textAreaRight" fmla="*/ 452160 w 45180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5160" bIns="651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1479600" y="3981240"/>
            <a:ext cx="546120" cy="1040040"/>
          </a:xfrm>
          <a:custGeom>
            <a:avLst/>
            <a:gdLst>
              <a:gd name="textAreaLeft" fmla="*/ 0 w 546120"/>
              <a:gd name="textAreaRight" fmla="*/ 546480 w 546120"/>
              <a:gd name="textAreaTop" fmla="*/ 0 h 1040040"/>
              <a:gd name="textAreaBottom" fmla="*/ 1040400 h 1040040"/>
            </a:gdLst>
            <a:ahLst/>
            <a:rect l="textAreaLeft" t="textAreaTop" r="textAreaRight" b="textAreaBottom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1749600" y="3056400"/>
            <a:ext cx="36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 flipH="1">
            <a:off x="262080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>
            <a:off x="67392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"/>
          <p:cNvSpPr/>
          <p:nvPr/>
        </p:nvSpPr>
        <p:spPr>
          <a:xfrm>
            <a:off x="6364080" y="928440"/>
            <a:ext cx="167400" cy="18036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360"/>
              <a:gd name="textAreaBottom" fmla="*/ 180720 h 180360"/>
            </a:gdLst>
            <a:ahLst/>
            <a:rect l="textAreaLeft" t="textAreaTop" r="textAreaRight" b="textAreaBottom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8921520" y="3384360"/>
            <a:ext cx="190080" cy="19044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1030320" y="50256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014360" y="381348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DF270D-5B72-4B87-AB22-4835069E604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0" y="179280"/>
            <a:ext cx="4149720" cy="416880"/>
          </a:xfrm>
          <a:custGeom>
            <a:avLst/>
            <a:gdLst>
              <a:gd name="textAreaLeft" fmla="*/ 0 w 4149720"/>
              <a:gd name="textAreaRight" fmla="*/ 4150080 w 4149720"/>
              <a:gd name="textAreaTop" fmla="*/ 0 h 416880"/>
              <a:gd name="textAreaBottom" fmla="*/ 417240 h 41688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788040" y="1495800"/>
            <a:ext cx="8495280" cy="3646080"/>
          </a:xfrm>
          <a:custGeom>
            <a:avLst/>
            <a:gdLst>
              <a:gd name="textAreaLeft" fmla="*/ 0 w 8495280"/>
              <a:gd name="textAreaRight" fmla="*/ 8495640 w 8495280"/>
              <a:gd name="textAreaTop" fmla="*/ 0 h 3646080"/>
              <a:gd name="textAreaBottom" fmla="*/ 3646440 h 3646080"/>
            </a:gdLst>
            <a:ahLst/>
            <a:rect l="textAreaLeft" t="textAreaTop" r="textAreaRight" b="textAreaBottom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0331E6-D198-4FA5-B0E8-E52005130F0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0" y="179280"/>
            <a:ext cx="4149720" cy="416880"/>
          </a:xfrm>
          <a:custGeom>
            <a:avLst/>
            <a:gdLst>
              <a:gd name="textAreaLeft" fmla="*/ 0 w 4149720"/>
              <a:gd name="textAreaRight" fmla="*/ 4150080 w 4149720"/>
              <a:gd name="textAreaTop" fmla="*/ 0 h 416880"/>
              <a:gd name="textAreaBottom" fmla="*/ 417240 h 41688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8018280" y="3637080"/>
            <a:ext cx="1354680" cy="1630080"/>
          </a:xfrm>
          <a:custGeom>
            <a:avLst/>
            <a:gdLst>
              <a:gd name="textAreaLeft" fmla="*/ 0 w 1354680"/>
              <a:gd name="textAreaRight" fmla="*/ 1355040 w 1354680"/>
              <a:gd name="textAreaTop" fmla="*/ 0 h 1630080"/>
              <a:gd name="textAreaBottom" fmla="*/ 1630440 h 1630080"/>
            </a:gdLst>
            <a:ahLst/>
            <a:rect l="textAreaLeft" t="textAreaTop" r="textAreaRight" b="textAreaBottom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8377560" y="5267520"/>
            <a:ext cx="635760" cy="158760"/>
          </a:xfrm>
          <a:custGeom>
            <a:avLst/>
            <a:gdLst>
              <a:gd name="textAreaLeft" fmla="*/ 0 w 635760"/>
              <a:gd name="textAreaRight" fmla="*/ 636120 w 635760"/>
              <a:gd name="textAreaTop" fmla="*/ 0 h 158760"/>
              <a:gd name="textAreaBottom" fmla="*/ 159120 h 158760"/>
            </a:gdLst>
            <a:ahLst/>
            <a:rect l="textAreaLeft" t="textAreaTop" r="textAreaRight" b="textAreaBottom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8439120" y="5424480"/>
            <a:ext cx="513000" cy="158400"/>
          </a:xfrm>
          <a:custGeom>
            <a:avLst/>
            <a:gdLst>
              <a:gd name="textAreaLeft" fmla="*/ 0 w 513000"/>
              <a:gd name="textAreaRight" fmla="*/ 513360 w 513000"/>
              <a:gd name="textAreaTop" fmla="*/ 0 h 158400"/>
              <a:gd name="textAreaBottom" fmla="*/ 158760 h 158400"/>
            </a:gdLst>
            <a:ahLst/>
            <a:rect l="textAreaLeft" t="textAreaTop" r="textAreaRight" b="textAreaBottom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8388720" y="4087440"/>
            <a:ext cx="620640" cy="1180080"/>
          </a:xfrm>
          <a:custGeom>
            <a:avLst/>
            <a:gdLst>
              <a:gd name="textAreaLeft" fmla="*/ 0 w 620640"/>
              <a:gd name="textAreaRight" fmla="*/ 621000 w 620640"/>
              <a:gd name="textAreaTop" fmla="*/ 0 h 1180080"/>
              <a:gd name="textAreaBottom" fmla="*/ 1180440 h 1180080"/>
            </a:gdLst>
            <a:ahLst/>
            <a:rect l="textAreaLeft" t="textAreaTop" r="textAreaRight" b="textAreaBottom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8695800" y="3038040"/>
            <a:ext cx="36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96847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"/>
          <p:cNvSpPr/>
          <p:nvPr/>
        </p:nvSpPr>
        <p:spPr>
          <a:xfrm>
            <a:off x="74743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560" bIns="435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"/>
          <p:cNvSpPr/>
          <p:nvPr/>
        </p:nvSpPr>
        <p:spPr>
          <a:xfrm>
            <a:off x="3875040" y="3873240"/>
            <a:ext cx="189720" cy="189720"/>
          </a:xfrm>
          <a:custGeom>
            <a:avLst/>
            <a:gdLst>
              <a:gd name="textAreaLeft" fmla="*/ 0 w 189720"/>
              <a:gd name="textAreaRight" fmla="*/ 190080 w 189720"/>
              <a:gd name="textAreaTop" fmla="*/ 0 h 189720"/>
              <a:gd name="textAreaBottom" fmla="*/ 190080 h 18972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3875040" y="3873240"/>
            <a:ext cx="189720" cy="189720"/>
          </a:xfrm>
          <a:custGeom>
            <a:avLst/>
            <a:gdLst>
              <a:gd name="textAreaLeft" fmla="*/ 0 w 189720"/>
              <a:gd name="textAreaRight" fmla="*/ 190080 w 189720"/>
              <a:gd name="textAreaTop" fmla="*/ 0 h 189720"/>
              <a:gd name="textAreaBottom" fmla="*/ 190080 h 18972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2680" rIns="112680" tIns="67680" bIns="676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6381720" y="2107440"/>
            <a:ext cx="167040" cy="180000"/>
          </a:xfrm>
          <a:custGeom>
            <a:avLst/>
            <a:gdLst>
              <a:gd name="textAreaLeft" fmla="*/ 0 w 167040"/>
              <a:gd name="textAreaRight" fmla="*/ 167400 w 167040"/>
              <a:gd name="textAreaTop" fmla="*/ 0 h 180000"/>
              <a:gd name="textAreaBottom" fmla="*/ 180360 h 180000"/>
            </a:gdLst>
            <a:ahLst/>
            <a:rect l="textAreaLeft" t="textAreaTop" r="textAreaRight" b="textAreaBottom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"/>
          <p:cNvSpPr/>
          <p:nvPr/>
        </p:nvSpPr>
        <p:spPr>
          <a:xfrm>
            <a:off x="562320" y="4888800"/>
            <a:ext cx="167040" cy="180000"/>
          </a:xfrm>
          <a:custGeom>
            <a:avLst/>
            <a:gdLst>
              <a:gd name="textAreaLeft" fmla="*/ 0 w 167040"/>
              <a:gd name="textAreaRight" fmla="*/ 167400 w 167040"/>
              <a:gd name="textAreaTop" fmla="*/ 0 h 180000"/>
              <a:gd name="textAreaBottom" fmla="*/ 180360 h 180000"/>
            </a:gdLst>
            <a:ahLst/>
            <a:rect l="textAreaLeft" t="textAreaTop" r="textAreaRight" b="textAreaBottom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F92E20-50B8-4381-87DF-73D3261B6AD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"/>
          <p:cNvSpPr/>
          <p:nvPr/>
        </p:nvSpPr>
        <p:spPr>
          <a:xfrm>
            <a:off x="0" y="179280"/>
            <a:ext cx="4149720" cy="416880"/>
          </a:xfrm>
          <a:custGeom>
            <a:avLst/>
            <a:gdLst>
              <a:gd name="textAreaLeft" fmla="*/ 0 w 4149720"/>
              <a:gd name="textAreaRight" fmla="*/ 4150080 w 4149720"/>
              <a:gd name="textAreaTop" fmla="*/ 0 h 416880"/>
              <a:gd name="textAreaBottom" fmla="*/ 417240 h 41688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5675400" y="126828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7669440" y="44524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69440" y="44524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152640" y="111204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152640" y="111204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5C7382-EFA3-4FA9-8C05-6EA27C66047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"/>
          <p:cNvSpPr/>
          <p:nvPr/>
        </p:nvSpPr>
        <p:spPr>
          <a:xfrm>
            <a:off x="1192680" y="28465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920" bIns="7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"/>
          <p:cNvSpPr/>
          <p:nvPr/>
        </p:nvSpPr>
        <p:spPr>
          <a:xfrm>
            <a:off x="8077680" y="524664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662760" y="1063800"/>
            <a:ext cx="167760" cy="18036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360"/>
              <a:gd name="textAreaBottom" fmla="*/ 180720 h 180360"/>
            </a:gdLst>
            <a:ahLst/>
            <a:rect l="textAreaLeft" t="textAreaTop" r="textAreaRight" b="textAreaBottom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9468000" y="296640"/>
            <a:ext cx="180000" cy="169920"/>
          </a:xfrm>
          <a:custGeom>
            <a:avLst/>
            <a:gdLst>
              <a:gd name="textAreaLeft" fmla="*/ 0 w 180000"/>
              <a:gd name="textAreaRight" fmla="*/ 180360 w 180000"/>
              <a:gd name="textAreaTop" fmla="*/ 0 h 169920"/>
              <a:gd name="textAreaBottom" fmla="*/ 170280 h 169920"/>
            </a:gdLst>
            <a:ahLst/>
            <a:rect l="textAreaLeft" t="textAreaTop" r="textAreaRight" b="textAreaBottom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8280" bIns="8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"/>
          <p:cNvSpPr/>
          <p:nvPr/>
        </p:nvSpPr>
        <p:spPr>
          <a:xfrm>
            <a:off x="7131240" y="648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0E9F71-C1D5-4125-8E36-B25FEE42EF8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571680" y="261360"/>
            <a:ext cx="8935560" cy="5146200"/>
          </a:xfrm>
          <a:custGeom>
            <a:avLst/>
            <a:gdLst>
              <a:gd name="textAreaLeft" fmla="*/ 0 w 8935560"/>
              <a:gd name="textAreaRight" fmla="*/ 8935920 w 8935560"/>
              <a:gd name="textAreaTop" fmla="*/ 0 h 5146200"/>
              <a:gd name="textAreaBottom" fmla="*/ 5146560 h 514620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1888200" y="1732320"/>
            <a:ext cx="1409400" cy="1697400"/>
          </a:xfrm>
          <a:custGeom>
            <a:avLst/>
            <a:gdLst>
              <a:gd name="textAreaLeft" fmla="*/ 0 w 1409400"/>
              <a:gd name="textAreaRight" fmla="*/ 1409760 w 1409400"/>
              <a:gd name="textAreaTop" fmla="*/ 0 h 1697400"/>
              <a:gd name="textAreaBottom" fmla="*/ 1697760 h 169740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2262240" y="3429720"/>
            <a:ext cx="661320" cy="164880"/>
          </a:xfrm>
          <a:custGeom>
            <a:avLst/>
            <a:gdLst>
              <a:gd name="textAreaLeft" fmla="*/ 0 w 661320"/>
              <a:gd name="textAreaRight" fmla="*/ 661680 w 661320"/>
              <a:gd name="textAreaTop" fmla="*/ 0 h 164880"/>
              <a:gd name="textAreaBottom" fmla="*/ 165240 h 16488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2325960" y="3592800"/>
            <a:ext cx="533520" cy="165240"/>
          </a:xfrm>
          <a:custGeom>
            <a:avLst/>
            <a:gdLst>
              <a:gd name="textAreaLeft" fmla="*/ 0 w 533520"/>
              <a:gd name="textAreaRight" fmla="*/ 533880 w 53352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2273760" y="2201040"/>
            <a:ext cx="645480" cy="1228680"/>
          </a:xfrm>
          <a:custGeom>
            <a:avLst/>
            <a:gdLst>
              <a:gd name="textAreaLeft" fmla="*/ 0 w 645480"/>
              <a:gd name="textAreaRight" fmla="*/ 645840 w 645480"/>
              <a:gd name="textAreaTop" fmla="*/ 0 h 1228680"/>
              <a:gd name="textAreaBottom" fmla="*/ 1229040 h 122868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2593080" y="1108800"/>
            <a:ext cx="36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8" name=""/>
          <p:cNvSpPr/>
          <p:nvPr/>
        </p:nvSpPr>
        <p:spPr>
          <a:xfrm flipH="1">
            <a:off x="3621960" y="2394720"/>
            <a:ext cx="24156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>
            <a:off x="1322280" y="2394720"/>
            <a:ext cx="24192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>
            <a:off x="1862280" y="1703880"/>
            <a:ext cx="1409400" cy="1697400"/>
          </a:xfrm>
          <a:custGeom>
            <a:avLst/>
            <a:gdLst>
              <a:gd name="textAreaLeft" fmla="*/ 0 w 1409400"/>
              <a:gd name="textAreaRight" fmla="*/ 1409760 w 1409400"/>
              <a:gd name="textAreaTop" fmla="*/ 0 h 1697400"/>
              <a:gd name="textAreaBottom" fmla="*/ 1697760 h 169740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2236320" y="3401280"/>
            <a:ext cx="661320" cy="164880"/>
          </a:xfrm>
          <a:custGeom>
            <a:avLst/>
            <a:gdLst>
              <a:gd name="textAreaLeft" fmla="*/ 0 w 661320"/>
              <a:gd name="textAreaRight" fmla="*/ 661680 w 661320"/>
              <a:gd name="textAreaTop" fmla="*/ 0 h 164880"/>
              <a:gd name="textAreaBottom" fmla="*/ 165240 h 16488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2300040" y="3564360"/>
            <a:ext cx="533880" cy="165240"/>
          </a:xfrm>
          <a:custGeom>
            <a:avLst/>
            <a:gdLst>
              <a:gd name="textAreaLeft" fmla="*/ 0 w 533880"/>
              <a:gd name="textAreaRight" fmla="*/ 534240 w 53388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2247840" y="2172600"/>
            <a:ext cx="645480" cy="1228680"/>
          </a:xfrm>
          <a:custGeom>
            <a:avLst/>
            <a:gdLst>
              <a:gd name="textAreaLeft" fmla="*/ 0 w 645480"/>
              <a:gd name="textAreaRight" fmla="*/ 645840 w 645480"/>
              <a:gd name="textAreaTop" fmla="*/ 0 h 1228680"/>
              <a:gd name="textAreaBottom" fmla="*/ 1229040 h 122868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2567160" y="1080360"/>
            <a:ext cx="36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"/>
          <p:cNvSpPr/>
          <p:nvPr/>
        </p:nvSpPr>
        <p:spPr>
          <a:xfrm flipH="1">
            <a:off x="359604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>
            <a:off x="129636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1798200" y="3458880"/>
            <a:ext cx="167040" cy="186120"/>
          </a:xfrm>
          <a:custGeom>
            <a:avLst/>
            <a:gdLst>
              <a:gd name="textAreaLeft" fmla="*/ 0 w 167040"/>
              <a:gd name="textAreaRight" fmla="*/ 167400 w 167040"/>
              <a:gd name="textAreaTop" fmla="*/ 0 h 186120"/>
              <a:gd name="textAreaBottom" fmla="*/ 186480 h 186120"/>
            </a:gdLst>
            <a:ahLst/>
            <a:rect l="textAreaLeft" t="textAreaTop" r="textAreaRight" b="textAreaBottom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"/>
          <p:cNvSpPr/>
          <p:nvPr/>
        </p:nvSpPr>
        <p:spPr>
          <a:xfrm>
            <a:off x="3641760" y="2671560"/>
            <a:ext cx="168840" cy="183240"/>
          </a:xfrm>
          <a:custGeom>
            <a:avLst/>
            <a:gdLst>
              <a:gd name="textAreaLeft" fmla="*/ 0 w 168840"/>
              <a:gd name="textAreaRight" fmla="*/ 169200 w 16884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1088640" y="1644840"/>
            <a:ext cx="187560" cy="165240"/>
          </a:xfrm>
          <a:custGeom>
            <a:avLst/>
            <a:gdLst>
              <a:gd name="textAreaLeft" fmla="*/ 0 w 187560"/>
              <a:gd name="textAreaRight" fmla="*/ 187920 w 18756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3659760" y="1647360"/>
            <a:ext cx="195120" cy="195480"/>
          </a:xfrm>
          <a:custGeom>
            <a:avLst/>
            <a:gdLst>
              <a:gd name="textAreaLeft" fmla="*/ 0 w 195120"/>
              <a:gd name="textAreaRight" fmla="*/ 195480 w 195120"/>
              <a:gd name="textAreaTop" fmla="*/ 0 h 195480"/>
              <a:gd name="textAreaBottom" fmla="*/ 195840 h 195480"/>
            </a:gdLst>
            <a:ahLst/>
            <a:rect l="textAreaLeft" t="textAreaTop" r="textAreaRight" b="textAreaBottom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"/>
          <p:cNvSpPr/>
          <p:nvPr/>
        </p:nvSpPr>
        <p:spPr>
          <a:xfrm>
            <a:off x="1951200" y="438948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"/>
          <p:cNvSpPr/>
          <p:nvPr/>
        </p:nvSpPr>
        <p:spPr>
          <a:xfrm>
            <a:off x="7007400" y="2572920"/>
            <a:ext cx="190080" cy="19008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080"/>
              <a:gd name="textAreaBottom" fmla="*/ 190440 h 19008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CF1D94-A27D-4B99-9679-3F1D6237051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openai/openai-agents-python" TargetMode="External"/><Relationship Id="rId2" Type="http://schemas.openxmlformats.org/officeDocument/2006/relationships/hyperlink" Target="https://github.com/openai/swarm/tree/main" TargetMode="External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4500000" y="3657600"/>
            <a:ext cx="1327320" cy="293040"/>
          </a:xfrm>
          <a:custGeom>
            <a:avLst/>
            <a:gdLst>
              <a:gd name="textAreaLeft" fmla="*/ 0 w 1327320"/>
              <a:gd name="textAreaRight" fmla="*/ 1327680 w 1327320"/>
              <a:gd name="textAreaTop" fmla="*/ 0 h 293040"/>
              <a:gd name="textAreaBottom" fmla="*/ 293400 h 293040"/>
            </a:gdLst>
            <a:ahLst/>
            <a:rect l="textAreaLeft" t="textAreaTop" r="textAreaRight" b="textAreaBottom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Vasilii Bologov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19800" y="2075400"/>
            <a:ext cx="462384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FLOW: 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OpenAi Agents SDK + MCP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4572000" y="1154880"/>
            <a:ext cx="3884760" cy="90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AI Bootcamp 2025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915520" y="3657600"/>
            <a:ext cx="1327320" cy="293040"/>
          </a:xfrm>
          <a:custGeom>
            <a:avLst/>
            <a:gdLst>
              <a:gd name="textAreaLeft" fmla="*/ 0 w 1327320"/>
              <a:gd name="textAreaRight" fmla="*/ 1327680 w 1327320"/>
              <a:gd name="textAreaTop" fmla="*/ 0 h 293040"/>
              <a:gd name="textAreaBottom" fmla="*/ 293400 h 293040"/>
            </a:gdLst>
            <a:ahLst/>
            <a:rect l="textAreaLeft" t="textAreaTop" r="textAreaRight" b="textAreaBottom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Oleg Seifullin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"/>
          <p:cNvSpPr/>
          <p:nvPr/>
        </p:nvSpPr>
        <p:spPr>
          <a:xfrm>
            <a:off x="2971440" y="20682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Agents SDK is an even newer and more raw library than even MCP. It only works on pure Python.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1645560" y="565920"/>
            <a:ext cx="6794280" cy="966240"/>
          </a:xfrm>
          <a:prstGeom prst="rect">
            <a:avLst/>
          </a:prstGeom>
          <a:noFill/>
          <a:ln w="0">
            <a:noFill/>
          </a:ln>
          <a:effectLst>
            <a:outerShdw blurRad="76320" dir="2700000" dist="35638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Noto Sans"/>
              </a:rPr>
              <a:t>What's the trouble?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LINKS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914400" y="2877840"/>
            <a:ext cx="180288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666666"/>
                </a:solidFill>
                <a:latin typeface="Noto Sans"/>
              </a:rPr>
              <a:t>OpenAI Agents SDK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>
            <a:off x="1143000" y="4472280"/>
            <a:ext cx="3885840" cy="3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666666"/>
                </a:solidFill>
                <a:latin typeface="Noto Sans"/>
              </a:rPr>
              <a:t>https://openai.github.io/openai-agents-python/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882720" y="1076400"/>
            <a:ext cx="1735920" cy="170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343400" y="2129400"/>
            <a:ext cx="438876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Let's do it together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"/>
          <p:cNvSpPr/>
          <p:nvPr/>
        </p:nvSpPr>
        <p:spPr>
          <a:xfrm>
            <a:off x="1645560" y="565920"/>
            <a:ext cx="6794280" cy="966240"/>
          </a:xfrm>
          <a:prstGeom prst="rect">
            <a:avLst/>
          </a:prstGeom>
          <a:noFill/>
          <a:ln w="0">
            <a:noFill/>
          </a:ln>
          <a:effectLst>
            <a:outerShdw blurRad="76320" dir="2700000" dist="35638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5400" spc="-1" strike="noStrike">
                <a:solidFill>
                  <a:srgbClr val="000000"/>
                </a:solidFill>
                <a:latin typeface="Noto Sans"/>
              </a:rPr>
              <a:t>How does this work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1990800" y="1657800"/>
            <a:ext cx="6229080" cy="268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SCHEME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914400" y="867240"/>
            <a:ext cx="7705080" cy="461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031400" y="1231920"/>
            <a:ext cx="1802880" cy="3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RESULT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3048480" y="972000"/>
            <a:ext cx="3580560" cy="3599640"/>
          </a:xfrm>
          <a:prstGeom prst="rect">
            <a:avLst/>
          </a:prstGeom>
          <a:ln w="0">
            <a:noFill/>
          </a:ln>
        </p:spPr>
      </p:pic>
      <p:sp>
        <p:nvSpPr>
          <p:cNvPr id="411" name=""/>
          <p:cNvSpPr/>
          <p:nvPr/>
        </p:nvSpPr>
        <p:spPr>
          <a:xfrm>
            <a:off x="1245240" y="4495320"/>
            <a:ext cx="469800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https://ai-chat-service.azurewebsites.net/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Open Sans Condensed"/>
              </a:rPr>
              <a:t>THANK YOU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MCP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 rot="6000">
            <a:off x="4200120" y="2799720"/>
            <a:ext cx="4254840" cy="258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"/>
          <p:cNvSpPr/>
          <p:nvPr/>
        </p:nvSpPr>
        <p:spPr>
          <a:xfrm>
            <a:off x="2971440" y="20682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MCP stands for Model Context Protocol. It's an open standard that provides a universal way for AI models, particularly large language models (LLMs).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1645560" y="565920"/>
            <a:ext cx="6794280" cy="966240"/>
          </a:xfrm>
          <a:prstGeom prst="rect">
            <a:avLst/>
          </a:prstGeom>
          <a:noFill/>
          <a:ln w="0">
            <a:noFill/>
          </a:ln>
          <a:effectLst>
            <a:outerShdw blurRad="76320" dir="2700000" dist="35638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Noto Sans"/>
              </a:rPr>
              <a:t>MCP?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2412720" y="64008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Standardization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2412720" y="951480"/>
            <a:ext cx="297540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standardizes how AI models access and utilize external resources, making it easier to build and deploy AI applications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title"/>
          </p:nvPr>
        </p:nvSpPr>
        <p:spPr>
          <a:xfrm>
            <a:off x="2402280" y="228600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Key Components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2402280" y="2670120"/>
            <a:ext cx="29858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includes specifications, SDKs, and reference implementations to guide developers in building and integrating with MCP-enabled tools and services.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title"/>
          </p:nvPr>
        </p:nvSpPr>
        <p:spPr>
          <a:xfrm>
            <a:off x="6668640" y="225000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Benefits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6675120" y="2561400"/>
            <a:ext cx="2925720" cy="96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simplifies the development of AI agents, enables secure cross-agent collaboration, and promotes the creation of portable toolsets for AI applications.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title"/>
          </p:nvPr>
        </p:nvSpPr>
        <p:spPr>
          <a:xfrm>
            <a:off x="6668640" y="385992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Inspiration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6675120" y="4343400"/>
            <a:ext cx="292572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takes inspiration from the Language Server Protocol (LSP), which is widely used for code editors and IDEs.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"/>
          <p:cNvSpPr/>
          <p:nvPr/>
        </p:nvSpPr>
        <p:spPr>
          <a:xfrm>
            <a:off x="2971440" y="20682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MCP is a fairly new and raw technology for building agents and does not provide sufficient stability and diversity (for example, in programming languages)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1645560" y="565920"/>
            <a:ext cx="6794280" cy="966240"/>
          </a:xfrm>
          <a:prstGeom prst="rect">
            <a:avLst/>
          </a:prstGeom>
          <a:noFill/>
          <a:ln w="0">
            <a:noFill/>
          </a:ln>
          <a:effectLst>
            <a:outerShdw blurRad="76320" dir="2700000" dist="35638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Noto Sans"/>
                <a:ea typeface="Noto Sans CJK SC"/>
              </a:rPr>
              <a:t>What's the </a:t>
            </a:r>
            <a:r>
              <a:rPr b="0" lang="en-US" sz="5400" spc="-1" strike="noStrike">
                <a:solidFill>
                  <a:srgbClr val="000000"/>
                </a:solidFill>
                <a:latin typeface="Noto Sans"/>
              </a:rPr>
              <a:t>trouble?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LINKS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914400" y="2877840"/>
            <a:ext cx="180288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Anthropic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3663000" y="991080"/>
            <a:ext cx="1823040" cy="1787760"/>
          </a:xfrm>
          <a:prstGeom prst="rect">
            <a:avLst/>
          </a:prstGeom>
          <a:ln w="0">
            <a:noFill/>
          </a:ln>
        </p:spPr>
      </p:pic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914400" y="1028160"/>
            <a:ext cx="1748520" cy="1714680"/>
          </a:xfrm>
          <a:prstGeom prst="rect">
            <a:avLst/>
          </a:prstGeom>
          <a:ln w="0">
            <a:noFill/>
          </a:ln>
        </p:spPr>
      </p:pic>
      <p:sp>
        <p:nvSpPr>
          <p:cNvPr id="367" name=""/>
          <p:cNvSpPr/>
          <p:nvPr/>
        </p:nvSpPr>
        <p:spPr>
          <a:xfrm>
            <a:off x="3886200" y="2728080"/>
            <a:ext cx="205704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GitHub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1143000" y="4472280"/>
            <a:ext cx="3885840" cy="3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666666"/>
                </a:solidFill>
                <a:latin typeface="Noto Sans"/>
              </a:rPr>
              <a:t>https://www.anthropic.com/news/model-context-protocol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1143000" y="4929480"/>
            <a:ext cx="3885840" cy="3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666666"/>
                </a:solidFill>
                <a:latin typeface="Noto Sans"/>
              </a:rPr>
              <a:t>https://github.com/modelcontextprotocol/python-sdk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342680" y="210384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OpenAI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4342680" y="2810160"/>
            <a:ext cx="40230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Agents SDK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2971440" y="20682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The </a:t>
            </a:r>
            <a:r>
              <a:rPr b="0" lang="en-US" sz="1400" spc="-1" strike="noStrike" u="sng">
                <a:solidFill>
                  <a:srgbClr val="0000ee"/>
                </a:solidFill>
                <a:uFillTx/>
                <a:latin typeface="Noto Sans"/>
                <a:hlinkClick r:id="rId1"/>
              </a:rPr>
              <a:t>OpenAI Agents SDK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 enables you to build agentic AI apps in a lightweight, easy-to-use package with very few abstractions. It's a production-ready upgrade of our previous experimentation for agents, </a:t>
            </a:r>
            <a:r>
              <a:rPr b="0" lang="en-US" sz="1400" spc="-1" strike="noStrike" u="sng">
                <a:solidFill>
                  <a:srgbClr val="0000ee"/>
                </a:solidFill>
                <a:uFillTx/>
                <a:latin typeface="Noto Sans"/>
                <a:hlinkClick r:id="rId2"/>
              </a:rPr>
              <a:t>Swarm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.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1645560" y="565920"/>
            <a:ext cx="6794280" cy="966240"/>
          </a:xfrm>
          <a:prstGeom prst="rect">
            <a:avLst/>
          </a:prstGeom>
          <a:noFill/>
          <a:ln w="0">
            <a:noFill/>
          </a:ln>
          <a:effectLst>
            <a:outerShdw blurRad="76320" dir="2700000" dist="35638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5400" spc="-1" strike="noStrike">
                <a:solidFill>
                  <a:srgbClr val="000000"/>
                </a:solidFill>
                <a:latin typeface="Noto Sans"/>
              </a:rPr>
              <a:t>OpenAI Agents SDK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"/>
          <p:cNvSpPr/>
          <p:nvPr/>
        </p:nvSpPr>
        <p:spPr>
          <a:xfrm>
            <a:off x="1192680" y="1387800"/>
            <a:ext cx="1049760" cy="1049400"/>
          </a:xfrm>
          <a:custGeom>
            <a:avLst/>
            <a:gdLst>
              <a:gd name="textAreaLeft" fmla="*/ 0 w 1049760"/>
              <a:gd name="textAreaRight" fmla="*/ 1050120 w 1049760"/>
              <a:gd name="textAreaTop" fmla="*/ 0 h 1049400"/>
              <a:gd name="textAreaBottom" fmla="*/ 1049760 h 1049400"/>
            </a:gdLst>
            <a:ahLst/>
            <a:rect l="textAreaLeft" t="textAreaTop" r="textAreaRight" b="textAreaBottom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6" name=""/>
          <p:cNvSpPr/>
          <p:nvPr/>
        </p:nvSpPr>
        <p:spPr>
          <a:xfrm>
            <a:off x="1192680" y="1265760"/>
            <a:ext cx="1049760" cy="1049760"/>
          </a:xfrm>
          <a:custGeom>
            <a:avLst/>
            <a:gdLst>
              <a:gd name="textAreaLeft" fmla="*/ 0 w 1049760"/>
              <a:gd name="textAreaRight" fmla="*/ 1050120 w 1049760"/>
              <a:gd name="textAreaTop" fmla="*/ 0 h 1049760"/>
              <a:gd name="textAreaBottom" fmla="*/ 1050120 h 1049760"/>
            </a:gdLst>
            <a:ahLst/>
            <a:rect l="textAreaLeft" t="textAreaTop" r="textAreaRight" b="textAreaBottom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7" name=""/>
          <p:cNvSpPr/>
          <p:nvPr/>
        </p:nvSpPr>
        <p:spPr>
          <a:xfrm>
            <a:off x="7932240" y="1387800"/>
            <a:ext cx="1049760" cy="1049400"/>
          </a:xfrm>
          <a:custGeom>
            <a:avLst/>
            <a:gdLst>
              <a:gd name="textAreaLeft" fmla="*/ 0 w 1049760"/>
              <a:gd name="textAreaRight" fmla="*/ 1050120 w 1049760"/>
              <a:gd name="textAreaTop" fmla="*/ 0 h 1049400"/>
              <a:gd name="textAreaBottom" fmla="*/ 1049760 h 1049400"/>
            </a:gdLst>
            <a:ahLst/>
            <a:rect l="textAreaLeft" t="textAreaTop" r="textAreaRight" b="textAreaBottom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8" name=""/>
          <p:cNvSpPr/>
          <p:nvPr/>
        </p:nvSpPr>
        <p:spPr>
          <a:xfrm>
            <a:off x="7932240" y="1265760"/>
            <a:ext cx="1049760" cy="1049760"/>
          </a:xfrm>
          <a:custGeom>
            <a:avLst/>
            <a:gdLst>
              <a:gd name="textAreaLeft" fmla="*/ 0 w 1049760"/>
              <a:gd name="textAreaRight" fmla="*/ 1050120 w 1049760"/>
              <a:gd name="textAreaTop" fmla="*/ 0 h 1049760"/>
              <a:gd name="textAreaBottom" fmla="*/ 1050120 h 1049760"/>
            </a:gdLst>
            <a:ahLst/>
            <a:rect l="textAreaLeft" t="textAreaTop" r="textAreaRight" b="textAreaBottom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9" name=""/>
          <p:cNvSpPr/>
          <p:nvPr/>
        </p:nvSpPr>
        <p:spPr>
          <a:xfrm>
            <a:off x="4572000" y="1409040"/>
            <a:ext cx="1049400" cy="1049400"/>
          </a:xfrm>
          <a:custGeom>
            <a:avLst/>
            <a:gdLst>
              <a:gd name="textAreaLeft" fmla="*/ 0 w 1049400"/>
              <a:gd name="textAreaRight" fmla="*/ 1049760 w 1049400"/>
              <a:gd name="textAreaTop" fmla="*/ 0 h 1049400"/>
              <a:gd name="textAreaBottom" fmla="*/ 1049760 h 1049400"/>
            </a:gdLst>
            <a:ahLst/>
            <a:rect l="textAreaLeft" t="textAreaTop" r="textAreaRight" b="textAreaBottom"/>
            <a:pathLst>
              <a:path w="2916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0" name=""/>
          <p:cNvSpPr/>
          <p:nvPr/>
        </p:nvSpPr>
        <p:spPr>
          <a:xfrm>
            <a:off x="4572000" y="1287000"/>
            <a:ext cx="1049400" cy="1049760"/>
          </a:xfrm>
          <a:custGeom>
            <a:avLst/>
            <a:gdLst>
              <a:gd name="textAreaLeft" fmla="*/ 0 w 1049400"/>
              <a:gd name="textAreaRight" fmla="*/ 1049760 w 1049400"/>
              <a:gd name="textAreaTop" fmla="*/ 0 h 1049760"/>
              <a:gd name="textAreaBottom" fmla="*/ 1050120 h 1049760"/>
            </a:gdLst>
            <a:ahLst/>
            <a:rect l="textAreaLeft" t="textAreaTop" r="textAreaRight" b="textAreaBottom"/>
            <a:pathLst>
              <a:path w="2916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1" name=""/>
          <p:cNvSpPr/>
          <p:nvPr/>
        </p:nvSpPr>
        <p:spPr>
          <a:xfrm>
            <a:off x="1717560" y="2785680"/>
            <a:ext cx="6750720" cy="36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-71280" bIns="-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2" name=""/>
          <p:cNvSpPr/>
          <p:nvPr/>
        </p:nvSpPr>
        <p:spPr>
          <a:xfrm>
            <a:off x="1625040" y="2692800"/>
            <a:ext cx="185040" cy="185040"/>
          </a:xfrm>
          <a:custGeom>
            <a:avLst/>
            <a:gdLst>
              <a:gd name="textAreaLeft" fmla="*/ 0 w 185040"/>
              <a:gd name="textAreaRight" fmla="*/ 185400 w 185040"/>
              <a:gd name="textAreaTop" fmla="*/ 0 h 185040"/>
              <a:gd name="textAreaBottom" fmla="*/ 185400 h 185040"/>
            </a:gdLst>
            <a:ahLst/>
            <a:rect l="textAreaLeft" t="textAreaTop" r="textAreaRight" b="textAreaBottom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1"/>
                </a:lnTo>
                <a:lnTo>
                  <a:pt x="496" y="356"/>
                </a:lnTo>
                <a:lnTo>
                  <a:pt x="489" y="372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8"/>
                </a:lnTo>
                <a:lnTo>
                  <a:pt x="440" y="440"/>
                </a:lnTo>
                <a:lnTo>
                  <a:pt x="428" y="451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0" y="507"/>
                </a:lnTo>
                <a:lnTo>
                  <a:pt x="175" y="502"/>
                </a:lnTo>
                <a:lnTo>
                  <a:pt x="159" y="496"/>
                </a:lnTo>
                <a:lnTo>
                  <a:pt x="144" y="489"/>
                </a:lnTo>
                <a:lnTo>
                  <a:pt x="128" y="481"/>
                </a:lnTo>
                <a:lnTo>
                  <a:pt x="113" y="472"/>
                </a:lnTo>
                <a:lnTo>
                  <a:pt x="99" y="462"/>
                </a:lnTo>
                <a:lnTo>
                  <a:pt x="86" y="451"/>
                </a:lnTo>
                <a:lnTo>
                  <a:pt x="74" y="440"/>
                </a:lnTo>
                <a:lnTo>
                  <a:pt x="63" y="428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2"/>
                </a:lnTo>
                <a:lnTo>
                  <a:pt x="19" y="356"/>
                </a:lnTo>
                <a:lnTo>
                  <a:pt x="13" y="341"/>
                </a:lnTo>
                <a:lnTo>
                  <a:pt x="8" y="325"/>
                </a:lnTo>
                <a:lnTo>
                  <a:pt x="4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4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3" y="87"/>
                </a:lnTo>
                <a:lnTo>
                  <a:pt x="74" y="75"/>
                </a:lnTo>
                <a:lnTo>
                  <a:pt x="86" y="64"/>
                </a:lnTo>
                <a:lnTo>
                  <a:pt x="99" y="53"/>
                </a:lnTo>
                <a:lnTo>
                  <a:pt x="113" y="43"/>
                </a:lnTo>
                <a:lnTo>
                  <a:pt x="128" y="34"/>
                </a:lnTo>
                <a:lnTo>
                  <a:pt x="144" y="26"/>
                </a:lnTo>
                <a:lnTo>
                  <a:pt x="159" y="19"/>
                </a:lnTo>
                <a:lnTo>
                  <a:pt x="175" y="13"/>
                </a:lnTo>
                <a:lnTo>
                  <a:pt x="190" y="8"/>
                </a:lnTo>
                <a:lnTo>
                  <a:pt x="206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3" name=""/>
          <p:cNvSpPr/>
          <p:nvPr/>
        </p:nvSpPr>
        <p:spPr>
          <a:xfrm>
            <a:off x="8375400" y="2692800"/>
            <a:ext cx="185400" cy="185040"/>
          </a:xfrm>
          <a:custGeom>
            <a:avLst/>
            <a:gdLst>
              <a:gd name="textAreaLeft" fmla="*/ 0 w 185400"/>
              <a:gd name="textAreaRight" fmla="*/ 185760 w 185400"/>
              <a:gd name="textAreaTop" fmla="*/ 0 h 185040"/>
              <a:gd name="textAreaBottom" fmla="*/ 185400 h 185040"/>
            </a:gdLst>
            <a:ahLst/>
            <a:rect l="textAreaLeft" t="textAreaTop" r="textAreaRight" b="textAreaBottom"/>
            <a:pathLst>
              <a:path w="516" h="515">
                <a:moveTo>
                  <a:pt x="516" y="258"/>
                </a:moveTo>
                <a:lnTo>
                  <a:pt x="515" y="275"/>
                </a:lnTo>
                <a:lnTo>
                  <a:pt x="514" y="292"/>
                </a:lnTo>
                <a:lnTo>
                  <a:pt x="511" y="309"/>
                </a:lnTo>
                <a:lnTo>
                  <a:pt x="507" y="325"/>
                </a:lnTo>
                <a:lnTo>
                  <a:pt x="503" y="340"/>
                </a:lnTo>
                <a:lnTo>
                  <a:pt x="497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2" y="429"/>
                </a:lnTo>
                <a:lnTo>
                  <a:pt x="440" y="441"/>
                </a:lnTo>
                <a:lnTo>
                  <a:pt x="428" y="452"/>
                </a:lnTo>
                <a:lnTo>
                  <a:pt x="416" y="462"/>
                </a:lnTo>
                <a:lnTo>
                  <a:pt x="402" y="472"/>
                </a:lnTo>
                <a:lnTo>
                  <a:pt x="387" y="481"/>
                </a:lnTo>
                <a:lnTo>
                  <a:pt x="372" y="489"/>
                </a:lnTo>
                <a:lnTo>
                  <a:pt x="356" y="496"/>
                </a:lnTo>
                <a:lnTo>
                  <a:pt x="341" y="502"/>
                </a:lnTo>
                <a:lnTo>
                  <a:pt x="325" y="507"/>
                </a:lnTo>
                <a:lnTo>
                  <a:pt x="309" y="511"/>
                </a:lnTo>
                <a:lnTo>
                  <a:pt x="292" y="513"/>
                </a:lnTo>
                <a:lnTo>
                  <a:pt x="275" y="514"/>
                </a:lnTo>
                <a:lnTo>
                  <a:pt x="258" y="515"/>
                </a:lnTo>
                <a:lnTo>
                  <a:pt x="240" y="514"/>
                </a:lnTo>
                <a:lnTo>
                  <a:pt x="224" y="513"/>
                </a:lnTo>
                <a:lnTo>
                  <a:pt x="207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4" y="416"/>
                </a:lnTo>
                <a:lnTo>
                  <a:pt x="44" y="402"/>
                </a:lnTo>
                <a:lnTo>
                  <a:pt x="35" y="387"/>
                </a:lnTo>
                <a:lnTo>
                  <a:pt x="27" y="371"/>
                </a:lnTo>
                <a:lnTo>
                  <a:pt x="20" y="356"/>
                </a:lnTo>
                <a:lnTo>
                  <a:pt x="14" y="340"/>
                </a:lnTo>
                <a:lnTo>
                  <a:pt x="9" y="325"/>
                </a:lnTo>
                <a:lnTo>
                  <a:pt x="5" y="309"/>
                </a:lnTo>
                <a:lnTo>
                  <a:pt x="2" y="292"/>
                </a:lnTo>
                <a:lnTo>
                  <a:pt x="1" y="275"/>
                </a:lnTo>
                <a:lnTo>
                  <a:pt x="0" y="258"/>
                </a:lnTo>
                <a:lnTo>
                  <a:pt x="1" y="240"/>
                </a:lnTo>
                <a:lnTo>
                  <a:pt x="2" y="224"/>
                </a:lnTo>
                <a:lnTo>
                  <a:pt x="5" y="207"/>
                </a:lnTo>
                <a:lnTo>
                  <a:pt x="9" y="191"/>
                </a:lnTo>
                <a:lnTo>
                  <a:pt x="14" y="175"/>
                </a:lnTo>
                <a:lnTo>
                  <a:pt x="20" y="160"/>
                </a:lnTo>
                <a:lnTo>
                  <a:pt x="27" y="144"/>
                </a:lnTo>
                <a:lnTo>
                  <a:pt x="35" y="129"/>
                </a:lnTo>
                <a:lnTo>
                  <a:pt x="44" y="114"/>
                </a:lnTo>
                <a:lnTo>
                  <a:pt x="54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8" y="0"/>
                </a:lnTo>
                <a:lnTo>
                  <a:pt x="275" y="0"/>
                </a:lnTo>
                <a:lnTo>
                  <a:pt x="292" y="2"/>
                </a:lnTo>
                <a:lnTo>
                  <a:pt x="309" y="5"/>
                </a:lnTo>
                <a:lnTo>
                  <a:pt x="325" y="8"/>
                </a:lnTo>
                <a:lnTo>
                  <a:pt x="341" y="13"/>
                </a:lnTo>
                <a:lnTo>
                  <a:pt x="356" y="19"/>
                </a:lnTo>
                <a:lnTo>
                  <a:pt x="372" y="26"/>
                </a:lnTo>
                <a:lnTo>
                  <a:pt x="387" y="34"/>
                </a:lnTo>
                <a:lnTo>
                  <a:pt x="402" y="43"/>
                </a:lnTo>
                <a:lnTo>
                  <a:pt x="416" y="53"/>
                </a:lnTo>
                <a:lnTo>
                  <a:pt x="428" y="64"/>
                </a:lnTo>
                <a:lnTo>
                  <a:pt x="440" y="75"/>
                </a:lnTo>
                <a:lnTo>
                  <a:pt x="452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7" y="160"/>
                </a:lnTo>
                <a:lnTo>
                  <a:pt x="503" y="175"/>
                </a:lnTo>
                <a:lnTo>
                  <a:pt x="507" y="191"/>
                </a:lnTo>
                <a:lnTo>
                  <a:pt x="511" y="207"/>
                </a:lnTo>
                <a:lnTo>
                  <a:pt x="514" y="223"/>
                </a:lnTo>
                <a:lnTo>
                  <a:pt x="515" y="240"/>
                </a:lnTo>
                <a:lnTo>
                  <a:pt x="516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4" name=""/>
          <p:cNvSpPr/>
          <p:nvPr/>
        </p:nvSpPr>
        <p:spPr>
          <a:xfrm>
            <a:off x="4947120" y="2692800"/>
            <a:ext cx="185040" cy="185040"/>
          </a:xfrm>
          <a:custGeom>
            <a:avLst/>
            <a:gdLst>
              <a:gd name="textAreaLeft" fmla="*/ 0 w 185040"/>
              <a:gd name="textAreaRight" fmla="*/ 185400 w 185040"/>
              <a:gd name="textAreaTop" fmla="*/ 0 h 185040"/>
              <a:gd name="textAreaBottom" fmla="*/ 185400 h 185040"/>
            </a:gdLst>
            <a:ahLst/>
            <a:rect l="textAreaLeft" t="textAreaTop" r="textAreaRight" b="textAreaBottom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0"/>
                </a:lnTo>
                <a:lnTo>
                  <a:pt x="496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9"/>
                </a:lnTo>
                <a:lnTo>
                  <a:pt x="440" y="441"/>
                </a:lnTo>
                <a:lnTo>
                  <a:pt x="428" y="452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1"/>
                </a:lnTo>
                <a:lnTo>
                  <a:pt x="19" y="356"/>
                </a:lnTo>
                <a:lnTo>
                  <a:pt x="13" y="340"/>
                </a:lnTo>
                <a:lnTo>
                  <a:pt x="8" y="325"/>
                </a:lnTo>
                <a:lnTo>
                  <a:pt x="5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5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5" name=""/>
          <p:cNvSpPr/>
          <p:nvPr/>
        </p:nvSpPr>
        <p:spPr>
          <a:xfrm>
            <a:off x="4898160" y="1616040"/>
            <a:ext cx="356400" cy="394200"/>
          </a:xfrm>
          <a:custGeom>
            <a:avLst/>
            <a:gdLst>
              <a:gd name="textAreaLeft" fmla="*/ 0 w 356400"/>
              <a:gd name="textAreaRight" fmla="*/ 356760 w 356400"/>
              <a:gd name="textAreaTop" fmla="*/ 0 h 394200"/>
              <a:gd name="textAreaBottom" fmla="*/ 394560 h 394200"/>
            </a:gdLst>
            <a:ahLst/>
            <a:rect l="textAreaLeft" t="textAreaTop" r="textAreaRight" b="textAreaBottom"/>
            <a:pathLst>
              <a:path w="991" h="1096">
                <a:moveTo>
                  <a:pt x="825" y="775"/>
                </a:moveTo>
                <a:lnTo>
                  <a:pt x="817" y="775"/>
                </a:lnTo>
                <a:lnTo>
                  <a:pt x="810" y="776"/>
                </a:lnTo>
                <a:lnTo>
                  <a:pt x="795" y="778"/>
                </a:lnTo>
                <a:lnTo>
                  <a:pt x="780" y="782"/>
                </a:lnTo>
                <a:lnTo>
                  <a:pt x="767" y="787"/>
                </a:lnTo>
                <a:lnTo>
                  <a:pt x="753" y="793"/>
                </a:lnTo>
                <a:lnTo>
                  <a:pt x="741" y="800"/>
                </a:lnTo>
                <a:lnTo>
                  <a:pt x="729" y="808"/>
                </a:lnTo>
                <a:lnTo>
                  <a:pt x="718" y="817"/>
                </a:lnTo>
                <a:lnTo>
                  <a:pt x="325" y="589"/>
                </a:lnTo>
                <a:lnTo>
                  <a:pt x="327" y="579"/>
                </a:lnTo>
                <a:lnTo>
                  <a:pt x="329" y="570"/>
                </a:lnTo>
                <a:lnTo>
                  <a:pt x="329" y="565"/>
                </a:lnTo>
                <a:lnTo>
                  <a:pt x="330" y="560"/>
                </a:lnTo>
                <a:lnTo>
                  <a:pt x="330" y="555"/>
                </a:lnTo>
                <a:lnTo>
                  <a:pt x="330" y="550"/>
                </a:lnTo>
                <a:lnTo>
                  <a:pt x="330" y="545"/>
                </a:lnTo>
                <a:lnTo>
                  <a:pt x="330" y="540"/>
                </a:lnTo>
                <a:lnTo>
                  <a:pt x="329" y="535"/>
                </a:lnTo>
                <a:lnTo>
                  <a:pt x="329" y="531"/>
                </a:lnTo>
                <a:lnTo>
                  <a:pt x="327" y="521"/>
                </a:lnTo>
                <a:lnTo>
                  <a:pt x="325" y="512"/>
                </a:lnTo>
                <a:lnTo>
                  <a:pt x="713" y="286"/>
                </a:lnTo>
                <a:lnTo>
                  <a:pt x="725" y="296"/>
                </a:lnTo>
                <a:lnTo>
                  <a:pt x="737" y="304"/>
                </a:lnTo>
                <a:lnTo>
                  <a:pt x="750" y="312"/>
                </a:lnTo>
                <a:lnTo>
                  <a:pt x="764" y="318"/>
                </a:lnTo>
                <a:lnTo>
                  <a:pt x="779" y="323"/>
                </a:lnTo>
                <a:lnTo>
                  <a:pt x="794" y="327"/>
                </a:lnTo>
                <a:lnTo>
                  <a:pt x="809" y="329"/>
                </a:lnTo>
                <a:lnTo>
                  <a:pt x="825" y="330"/>
                </a:lnTo>
                <a:lnTo>
                  <a:pt x="842" y="329"/>
                </a:lnTo>
                <a:lnTo>
                  <a:pt x="859" y="327"/>
                </a:lnTo>
                <a:lnTo>
                  <a:pt x="874" y="323"/>
                </a:lnTo>
                <a:lnTo>
                  <a:pt x="890" y="317"/>
                </a:lnTo>
                <a:lnTo>
                  <a:pt x="904" y="310"/>
                </a:lnTo>
                <a:lnTo>
                  <a:pt x="918" y="302"/>
                </a:lnTo>
                <a:lnTo>
                  <a:pt x="931" y="292"/>
                </a:lnTo>
                <a:lnTo>
                  <a:pt x="942" y="282"/>
                </a:lnTo>
                <a:lnTo>
                  <a:pt x="953" y="270"/>
                </a:lnTo>
                <a:lnTo>
                  <a:pt x="963" y="257"/>
                </a:lnTo>
                <a:lnTo>
                  <a:pt x="971" y="244"/>
                </a:lnTo>
                <a:lnTo>
                  <a:pt x="978" y="229"/>
                </a:lnTo>
                <a:lnTo>
                  <a:pt x="984" y="214"/>
                </a:lnTo>
                <a:lnTo>
                  <a:pt x="988" y="198"/>
                </a:lnTo>
                <a:lnTo>
                  <a:pt x="990" y="182"/>
                </a:lnTo>
                <a:lnTo>
                  <a:pt x="991" y="165"/>
                </a:lnTo>
                <a:lnTo>
                  <a:pt x="990" y="148"/>
                </a:lnTo>
                <a:lnTo>
                  <a:pt x="988" y="132"/>
                </a:lnTo>
                <a:lnTo>
                  <a:pt x="984" y="116"/>
                </a:lnTo>
                <a:lnTo>
                  <a:pt x="978" y="101"/>
                </a:lnTo>
                <a:lnTo>
                  <a:pt x="971" y="86"/>
                </a:lnTo>
                <a:lnTo>
                  <a:pt x="963" y="73"/>
                </a:lnTo>
                <a:lnTo>
                  <a:pt x="953" y="60"/>
                </a:lnTo>
                <a:lnTo>
                  <a:pt x="942" y="48"/>
                </a:lnTo>
                <a:lnTo>
                  <a:pt x="931" y="38"/>
                </a:lnTo>
                <a:lnTo>
                  <a:pt x="918" y="28"/>
                </a:lnTo>
                <a:lnTo>
                  <a:pt x="904" y="20"/>
                </a:lnTo>
                <a:lnTo>
                  <a:pt x="890" y="13"/>
                </a:lnTo>
                <a:lnTo>
                  <a:pt x="874" y="7"/>
                </a:lnTo>
                <a:lnTo>
                  <a:pt x="859" y="3"/>
                </a:lnTo>
                <a:lnTo>
                  <a:pt x="842" y="1"/>
                </a:lnTo>
                <a:lnTo>
                  <a:pt x="825" y="0"/>
                </a:lnTo>
                <a:lnTo>
                  <a:pt x="808" y="1"/>
                </a:lnTo>
                <a:lnTo>
                  <a:pt x="792" y="3"/>
                </a:lnTo>
                <a:lnTo>
                  <a:pt x="776" y="7"/>
                </a:lnTo>
                <a:lnTo>
                  <a:pt x="761" y="13"/>
                </a:lnTo>
                <a:lnTo>
                  <a:pt x="746" y="20"/>
                </a:lnTo>
                <a:lnTo>
                  <a:pt x="733" y="28"/>
                </a:lnTo>
                <a:lnTo>
                  <a:pt x="720" y="38"/>
                </a:lnTo>
                <a:lnTo>
                  <a:pt x="708" y="48"/>
                </a:lnTo>
                <a:lnTo>
                  <a:pt x="698" y="60"/>
                </a:lnTo>
                <a:lnTo>
                  <a:pt x="688" y="73"/>
                </a:lnTo>
                <a:lnTo>
                  <a:pt x="680" y="86"/>
                </a:lnTo>
                <a:lnTo>
                  <a:pt x="673" y="101"/>
                </a:lnTo>
                <a:lnTo>
                  <a:pt x="667" y="116"/>
                </a:lnTo>
                <a:lnTo>
                  <a:pt x="663" y="132"/>
                </a:lnTo>
                <a:lnTo>
                  <a:pt x="661" y="148"/>
                </a:lnTo>
                <a:lnTo>
                  <a:pt x="660" y="165"/>
                </a:lnTo>
                <a:lnTo>
                  <a:pt x="660" y="170"/>
                </a:lnTo>
                <a:lnTo>
                  <a:pt x="660" y="175"/>
                </a:lnTo>
                <a:lnTo>
                  <a:pt x="662" y="184"/>
                </a:lnTo>
                <a:lnTo>
                  <a:pt x="665" y="204"/>
                </a:lnTo>
                <a:lnTo>
                  <a:pt x="277" y="430"/>
                </a:lnTo>
                <a:lnTo>
                  <a:pt x="265" y="420"/>
                </a:lnTo>
                <a:lnTo>
                  <a:pt x="253" y="411"/>
                </a:lnTo>
                <a:lnTo>
                  <a:pt x="240" y="403"/>
                </a:lnTo>
                <a:lnTo>
                  <a:pt x="226" y="397"/>
                </a:lnTo>
                <a:lnTo>
                  <a:pt x="211" y="392"/>
                </a:lnTo>
                <a:lnTo>
                  <a:pt x="196" y="388"/>
                </a:lnTo>
                <a:lnTo>
                  <a:pt x="181" y="386"/>
                </a:lnTo>
                <a:lnTo>
                  <a:pt x="165" y="385"/>
                </a:lnTo>
                <a:lnTo>
                  <a:pt x="148" y="386"/>
                </a:lnTo>
                <a:lnTo>
                  <a:pt x="131" y="388"/>
                </a:lnTo>
                <a:lnTo>
                  <a:pt x="116" y="392"/>
                </a:lnTo>
                <a:lnTo>
                  <a:pt x="100" y="398"/>
                </a:lnTo>
                <a:lnTo>
                  <a:pt x="86" y="405"/>
                </a:lnTo>
                <a:lnTo>
                  <a:pt x="72" y="413"/>
                </a:lnTo>
                <a:lnTo>
                  <a:pt x="60" y="423"/>
                </a:lnTo>
                <a:lnTo>
                  <a:pt x="48" y="433"/>
                </a:lnTo>
                <a:lnTo>
                  <a:pt x="37" y="445"/>
                </a:lnTo>
                <a:lnTo>
                  <a:pt x="28" y="458"/>
                </a:lnTo>
                <a:lnTo>
                  <a:pt x="20" y="471"/>
                </a:lnTo>
                <a:lnTo>
                  <a:pt x="13" y="486"/>
                </a:lnTo>
                <a:lnTo>
                  <a:pt x="7" y="501"/>
                </a:lnTo>
                <a:lnTo>
                  <a:pt x="3" y="517"/>
                </a:lnTo>
                <a:lnTo>
                  <a:pt x="1" y="533"/>
                </a:lnTo>
                <a:lnTo>
                  <a:pt x="0" y="550"/>
                </a:lnTo>
                <a:lnTo>
                  <a:pt x="1" y="567"/>
                </a:lnTo>
                <a:lnTo>
                  <a:pt x="3" y="584"/>
                </a:lnTo>
                <a:lnTo>
                  <a:pt x="7" y="599"/>
                </a:lnTo>
                <a:lnTo>
                  <a:pt x="13" y="615"/>
                </a:lnTo>
                <a:lnTo>
                  <a:pt x="20" y="629"/>
                </a:lnTo>
                <a:lnTo>
                  <a:pt x="28" y="643"/>
                </a:lnTo>
                <a:lnTo>
                  <a:pt x="37" y="656"/>
                </a:lnTo>
                <a:lnTo>
                  <a:pt x="48" y="667"/>
                </a:lnTo>
                <a:lnTo>
                  <a:pt x="60" y="678"/>
                </a:lnTo>
                <a:lnTo>
                  <a:pt x="72" y="688"/>
                </a:lnTo>
                <a:lnTo>
                  <a:pt x="86" y="696"/>
                </a:lnTo>
                <a:lnTo>
                  <a:pt x="100" y="703"/>
                </a:lnTo>
                <a:lnTo>
                  <a:pt x="116" y="709"/>
                </a:lnTo>
                <a:lnTo>
                  <a:pt x="131" y="713"/>
                </a:lnTo>
                <a:lnTo>
                  <a:pt x="148" y="715"/>
                </a:lnTo>
                <a:lnTo>
                  <a:pt x="165" y="716"/>
                </a:lnTo>
                <a:lnTo>
                  <a:pt x="173" y="716"/>
                </a:lnTo>
                <a:lnTo>
                  <a:pt x="181" y="715"/>
                </a:lnTo>
                <a:lnTo>
                  <a:pt x="189" y="714"/>
                </a:lnTo>
                <a:lnTo>
                  <a:pt x="196" y="713"/>
                </a:lnTo>
                <a:lnTo>
                  <a:pt x="211" y="709"/>
                </a:lnTo>
                <a:lnTo>
                  <a:pt x="226" y="704"/>
                </a:lnTo>
                <a:lnTo>
                  <a:pt x="240" y="697"/>
                </a:lnTo>
                <a:lnTo>
                  <a:pt x="253" y="689"/>
                </a:lnTo>
                <a:lnTo>
                  <a:pt x="265" y="681"/>
                </a:lnTo>
                <a:lnTo>
                  <a:pt x="277" y="671"/>
                </a:lnTo>
                <a:lnTo>
                  <a:pt x="669" y="900"/>
                </a:lnTo>
                <a:lnTo>
                  <a:pt x="668" y="904"/>
                </a:lnTo>
                <a:lnTo>
                  <a:pt x="667" y="909"/>
                </a:lnTo>
                <a:lnTo>
                  <a:pt x="666" y="913"/>
                </a:lnTo>
                <a:lnTo>
                  <a:pt x="666" y="918"/>
                </a:lnTo>
                <a:lnTo>
                  <a:pt x="665" y="927"/>
                </a:lnTo>
                <a:lnTo>
                  <a:pt x="665" y="936"/>
                </a:lnTo>
                <a:lnTo>
                  <a:pt x="666" y="952"/>
                </a:lnTo>
                <a:lnTo>
                  <a:pt x="668" y="968"/>
                </a:lnTo>
                <a:lnTo>
                  <a:pt x="672" y="983"/>
                </a:lnTo>
                <a:lnTo>
                  <a:pt x="678" y="998"/>
                </a:lnTo>
                <a:lnTo>
                  <a:pt x="684" y="1012"/>
                </a:lnTo>
                <a:lnTo>
                  <a:pt x="692" y="1025"/>
                </a:lnTo>
                <a:lnTo>
                  <a:pt x="702" y="1038"/>
                </a:lnTo>
                <a:lnTo>
                  <a:pt x="712" y="1049"/>
                </a:lnTo>
                <a:lnTo>
                  <a:pt x="724" y="1059"/>
                </a:lnTo>
                <a:lnTo>
                  <a:pt x="736" y="1069"/>
                </a:lnTo>
                <a:lnTo>
                  <a:pt x="749" y="1077"/>
                </a:lnTo>
                <a:lnTo>
                  <a:pt x="763" y="1083"/>
                </a:lnTo>
                <a:lnTo>
                  <a:pt x="778" y="1089"/>
                </a:lnTo>
                <a:lnTo>
                  <a:pt x="794" y="1093"/>
                </a:lnTo>
                <a:lnTo>
                  <a:pt x="809" y="1095"/>
                </a:lnTo>
                <a:lnTo>
                  <a:pt x="826" y="1096"/>
                </a:lnTo>
                <a:lnTo>
                  <a:pt x="842" y="1095"/>
                </a:lnTo>
                <a:lnTo>
                  <a:pt x="858" y="1093"/>
                </a:lnTo>
                <a:lnTo>
                  <a:pt x="873" y="1089"/>
                </a:lnTo>
                <a:lnTo>
                  <a:pt x="888" y="1083"/>
                </a:lnTo>
                <a:lnTo>
                  <a:pt x="902" y="1077"/>
                </a:lnTo>
                <a:lnTo>
                  <a:pt x="915" y="1069"/>
                </a:lnTo>
                <a:lnTo>
                  <a:pt x="928" y="1059"/>
                </a:lnTo>
                <a:lnTo>
                  <a:pt x="939" y="1049"/>
                </a:lnTo>
                <a:lnTo>
                  <a:pt x="949" y="1038"/>
                </a:lnTo>
                <a:lnTo>
                  <a:pt x="959" y="1025"/>
                </a:lnTo>
                <a:lnTo>
                  <a:pt x="967" y="1012"/>
                </a:lnTo>
                <a:lnTo>
                  <a:pt x="973" y="998"/>
                </a:lnTo>
                <a:lnTo>
                  <a:pt x="979" y="983"/>
                </a:lnTo>
                <a:lnTo>
                  <a:pt x="983" y="968"/>
                </a:lnTo>
                <a:lnTo>
                  <a:pt x="985" y="952"/>
                </a:lnTo>
                <a:lnTo>
                  <a:pt x="986" y="936"/>
                </a:lnTo>
                <a:lnTo>
                  <a:pt x="985" y="919"/>
                </a:lnTo>
                <a:lnTo>
                  <a:pt x="983" y="903"/>
                </a:lnTo>
                <a:lnTo>
                  <a:pt x="979" y="888"/>
                </a:lnTo>
                <a:lnTo>
                  <a:pt x="973" y="873"/>
                </a:lnTo>
                <a:lnTo>
                  <a:pt x="967" y="859"/>
                </a:lnTo>
                <a:lnTo>
                  <a:pt x="959" y="846"/>
                </a:lnTo>
                <a:lnTo>
                  <a:pt x="949" y="834"/>
                </a:lnTo>
                <a:lnTo>
                  <a:pt x="939" y="822"/>
                </a:lnTo>
                <a:lnTo>
                  <a:pt x="928" y="812"/>
                </a:lnTo>
                <a:lnTo>
                  <a:pt x="915" y="802"/>
                </a:lnTo>
                <a:lnTo>
                  <a:pt x="902" y="794"/>
                </a:lnTo>
                <a:lnTo>
                  <a:pt x="888" y="788"/>
                </a:lnTo>
                <a:lnTo>
                  <a:pt x="873" y="782"/>
                </a:lnTo>
                <a:lnTo>
                  <a:pt x="858" y="778"/>
                </a:lnTo>
                <a:lnTo>
                  <a:pt x="842" y="776"/>
                </a:lnTo>
                <a:lnTo>
                  <a:pt x="826" y="775"/>
                </a:lnTo>
                <a:lnTo>
                  <a:pt x="825" y="775"/>
                </a:lnTo>
                <a:moveTo>
                  <a:pt x="825" y="110"/>
                </a:moveTo>
                <a:lnTo>
                  <a:pt x="831" y="110"/>
                </a:lnTo>
                <a:lnTo>
                  <a:pt x="836" y="111"/>
                </a:lnTo>
                <a:lnTo>
                  <a:pt x="842" y="112"/>
                </a:lnTo>
                <a:lnTo>
                  <a:pt x="847" y="114"/>
                </a:lnTo>
                <a:lnTo>
                  <a:pt x="852" y="117"/>
                </a:lnTo>
                <a:lnTo>
                  <a:pt x="856" y="119"/>
                </a:lnTo>
                <a:lnTo>
                  <a:pt x="861" y="123"/>
                </a:lnTo>
                <a:lnTo>
                  <a:pt x="865" y="126"/>
                </a:lnTo>
                <a:lnTo>
                  <a:pt x="868" y="130"/>
                </a:lnTo>
                <a:lnTo>
                  <a:pt x="871" y="134"/>
                </a:lnTo>
                <a:lnTo>
                  <a:pt x="874" y="139"/>
                </a:lnTo>
                <a:lnTo>
                  <a:pt x="877" y="144"/>
                </a:lnTo>
                <a:lnTo>
                  <a:pt x="878" y="149"/>
                </a:lnTo>
                <a:lnTo>
                  <a:pt x="880" y="154"/>
                </a:lnTo>
                <a:lnTo>
                  <a:pt x="881" y="159"/>
                </a:lnTo>
                <a:lnTo>
                  <a:pt x="881" y="165"/>
                </a:lnTo>
                <a:lnTo>
                  <a:pt x="881" y="171"/>
                </a:lnTo>
                <a:lnTo>
                  <a:pt x="880" y="176"/>
                </a:lnTo>
                <a:lnTo>
                  <a:pt x="878" y="181"/>
                </a:lnTo>
                <a:lnTo>
                  <a:pt x="877" y="186"/>
                </a:lnTo>
                <a:lnTo>
                  <a:pt x="874" y="191"/>
                </a:lnTo>
                <a:lnTo>
                  <a:pt x="871" y="196"/>
                </a:lnTo>
                <a:lnTo>
                  <a:pt x="868" y="200"/>
                </a:lnTo>
                <a:lnTo>
                  <a:pt x="865" y="204"/>
                </a:lnTo>
                <a:lnTo>
                  <a:pt x="861" y="207"/>
                </a:lnTo>
                <a:lnTo>
                  <a:pt x="856" y="210"/>
                </a:lnTo>
                <a:lnTo>
                  <a:pt x="852" y="213"/>
                </a:lnTo>
                <a:lnTo>
                  <a:pt x="847" y="216"/>
                </a:lnTo>
                <a:lnTo>
                  <a:pt x="842" y="217"/>
                </a:lnTo>
                <a:lnTo>
                  <a:pt x="836" y="219"/>
                </a:lnTo>
                <a:lnTo>
                  <a:pt x="831" y="220"/>
                </a:lnTo>
                <a:lnTo>
                  <a:pt x="825" y="220"/>
                </a:lnTo>
                <a:lnTo>
                  <a:pt x="819" y="220"/>
                </a:lnTo>
                <a:lnTo>
                  <a:pt x="814" y="219"/>
                </a:lnTo>
                <a:lnTo>
                  <a:pt x="809" y="217"/>
                </a:lnTo>
                <a:lnTo>
                  <a:pt x="804" y="216"/>
                </a:lnTo>
                <a:lnTo>
                  <a:pt x="799" y="213"/>
                </a:lnTo>
                <a:lnTo>
                  <a:pt x="794" y="210"/>
                </a:lnTo>
                <a:lnTo>
                  <a:pt x="790" y="207"/>
                </a:lnTo>
                <a:lnTo>
                  <a:pt x="786" y="204"/>
                </a:lnTo>
                <a:lnTo>
                  <a:pt x="783" y="200"/>
                </a:lnTo>
                <a:lnTo>
                  <a:pt x="779" y="196"/>
                </a:lnTo>
                <a:lnTo>
                  <a:pt x="777" y="191"/>
                </a:lnTo>
                <a:lnTo>
                  <a:pt x="774" y="186"/>
                </a:lnTo>
                <a:lnTo>
                  <a:pt x="772" y="181"/>
                </a:lnTo>
                <a:lnTo>
                  <a:pt x="771" y="176"/>
                </a:lnTo>
                <a:lnTo>
                  <a:pt x="770" y="171"/>
                </a:lnTo>
                <a:lnTo>
                  <a:pt x="770" y="165"/>
                </a:lnTo>
                <a:lnTo>
                  <a:pt x="770" y="159"/>
                </a:lnTo>
                <a:lnTo>
                  <a:pt x="771" y="154"/>
                </a:lnTo>
                <a:lnTo>
                  <a:pt x="772" y="149"/>
                </a:lnTo>
                <a:lnTo>
                  <a:pt x="774" y="144"/>
                </a:lnTo>
                <a:lnTo>
                  <a:pt x="777" y="139"/>
                </a:lnTo>
                <a:lnTo>
                  <a:pt x="779" y="134"/>
                </a:lnTo>
                <a:lnTo>
                  <a:pt x="783" y="130"/>
                </a:lnTo>
                <a:lnTo>
                  <a:pt x="786" y="126"/>
                </a:lnTo>
                <a:lnTo>
                  <a:pt x="790" y="123"/>
                </a:lnTo>
                <a:lnTo>
                  <a:pt x="794" y="119"/>
                </a:lnTo>
                <a:lnTo>
                  <a:pt x="799" y="117"/>
                </a:lnTo>
                <a:lnTo>
                  <a:pt x="804" y="114"/>
                </a:lnTo>
                <a:lnTo>
                  <a:pt x="809" y="112"/>
                </a:lnTo>
                <a:lnTo>
                  <a:pt x="814" y="111"/>
                </a:lnTo>
                <a:lnTo>
                  <a:pt x="819" y="110"/>
                </a:lnTo>
                <a:lnTo>
                  <a:pt x="825" y="110"/>
                </a:lnTo>
                <a:moveTo>
                  <a:pt x="165" y="605"/>
                </a:moveTo>
                <a:lnTo>
                  <a:pt x="159" y="605"/>
                </a:lnTo>
                <a:lnTo>
                  <a:pt x="154" y="604"/>
                </a:lnTo>
                <a:lnTo>
                  <a:pt x="149" y="602"/>
                </a:lnTo>
                <a:lnTo>
                  <a:pt x="144" y="601"/>
                </a:lnTo>
                <a:lnTo>
                  <a:pt x="139" y="598"/>
                </a:lnTo>
                <a:lnTo>
                  <a:pt x="134" y="596"/>
                </a:lnTo>
                <a:lnTo>
                  <a:pt x="130" y="592"/>
                </a:lnTo>
                <a:lnTo>
                  <a:pt x="126" y="589"/>
                </a:lnTo>
                <a:lnTo>
                  <a:pt x="123" y="585"/>
                </a:lnTo>
                <a:lnTo>
                  <a:pt x="119" y="581"/>
                </a:lnTo>
                <a:lnTo>
                  <a:pt x="117" y="576"/>
                </a:lnTo>
                <a:lnTo>
                  <a:pt x="114" y="571"/>
                </a:lnTo>
                <a:lnTo>
                  <a:pt x="113" y="566"/>
                </a:lnTo>
                <a:lnTo>
                  <a:pt x="111" y="561"/>
                </a:lnTo>
                <a:lnTo>
                  <a:pt x="110" y="556"/>
                </a:lnTo>
                <a:lnTo>
                  <a:pt x="110" y="550"/>
                </a:lnTo>
                <a:lnTo>
                  <a:pt x="110" y="544"/>
                </a:lnTo>
                <a:lnTo>
                  <a:pt x="111" y="539"/>
                </a:lnTo>
                <a:lnTo>
                  <a:pt x="113" y="534"/>
                </a:lnTo>
                <a:lnTo>
                  <a:pt x="114" y="529"/>
                </a:lnTo>
                <a:lnTo>
                  <a:pt x="117" y="524"/>
                </a:lnTo>
                <a:lnTo>
                  <a:pt x="119" y="519"/>
                </a:lnTo>
                <a:lnTo>
                  <a:pt x="123" y="515"/>
                </a:lnTo>
                <a:lnTo>
                  <a:pt x="126" y="511"/>
                </a:lnTo>
                <a:lnTo>
                  <a:pt x="130" y="507"/>
                </a:lnTo>
                <a:lnTo>
                  <a:pt x="134" y="504"/>
                </a:lnTo>
                <a:lnTo>
                  <a:pt x="139" y="502"/>
                </a:lnTo>
                <a:lnTo>
                  <a:pt x="144" y="499"/>
                </a:lnTo>
                <a:lnTo>
                  <a:pt x="149" y="497"/>
                </a:lnTo>
                <a:lnTo>
                  <a:pt x="154" y="496"/>
                </a:lnTo>
                <a:lnTo>
                  <a:pt x="159" y="495"/>
                </a:lnTo>
                <a:lnTo>
                  <a:pt x="165" y="495"/>
                </a:lnTo>
                <a:lnTo>
                  <a:pt x="171" y="495"/>
                </a:lnTo>
                <a:lnTo>
                  <a:pt x="176" y="496"/>
                </a:lnTo>
                <a:lnTo>
                  <a:pt x="181" y="497"/>
                </a:lnTo>
                <a:lnTo>
                  <a:pt x="186" y="499"/>
                </a:lnTo>
                <a:lnTo>
                  <a:pt x="191" y="502"/>
                </a:lnTo>
                <a:lnTo>
                  <a:pt x="196" y="504"/>
                </a:lnTo>
                <a:lnTo>
                  <a:pt x="200" y="507"/>
                </a:lnTo>
                <a:lnTo>
                  <a:pt x="204" y="511"/>
                </a:lnTo>
                <a:lnTo>
                  <a:pt x="207" y="515"/>
                </a:lnTo>
                <a:lnTo>
                  <a:pt x="211" y="519"/>
                </a:lnTo>
                <a:lnTo>
                  <a:pt x="213" y="524"/>
                </a:lnTo>
                <a:lnTo>
                  <a:pt x="216" y="529"/>
                </a:lnTo>
                <a:lnTo>
                  <a:pt x="217" y="534"/>
                </a:lnTo>
                <a:lnTo>
                  <a:pt x="219" y="539"/>
                </a:lnTo>
                <a:lnTo>
                  <a:pt x="220" y="544"/>
                </a:lnTo>
                <a:lnTo>
                  <a:pt x="220" y="550"/>
                </a:lnTo>
                <a:lnTo>
                  <a:pt x="220" y="556"/>
                </a:lnTo>
                <a:lnTo>
                  <a:pt x="219" y="561"/>
                </a:lnTo>
                <a:lnTo>
                  <a:pt x="217" y="566"/>
                </a:lnTo>
                <a:lnTo>
                  <a:pt x="216" y="571"/>
                </a:lnTo>
                <a:lnTo>
                  <a:pt x="213" y="576"/>
                </a:lnTo>
                <a:lnTo>
                  <a:pt x="211" y="581"/>
                </a:lnTo>
                <a:lnTo>
                  <a:pt x="207" y="585"/>
                </a:lnTo>
                <a:lnTo>
                  <a:pt x="204" y="589"/>
                </a:lnTo>
                <a:lnTo>
                  <a:pt x="200" y="592"/>
                </a:lnTo>
                <a:lnTo>
                  <a:pt x="196" y="596"/>
                </a:lnTo>
                <a:lnTo>
                  <a:pt x="191" y="598"/>
                </a:lnTo>
                <a:lnTo>
                  <a:pt x="186" y="601"/>
                </a:lnTo>
                <a:lnTo>
                  <a:pt x="181" y="602"/>
                </a:lnTo>
                <a:lnTo>
                  <a:pt x="176" y="604"/>
                </a:lnTo>
                <a:lnTo>
                  <a:pt x="171" y="605"/>
                </a:lnTo>
                <a:lnTo>
                  <a:pt x="165" y="605"/>
                </a:lnTo>
                <a:moveTo>
                  <a:pt x="825" y="992"/>
                </a:moveTo>
                <a:lnTo>
                  <a:pt x="819" y="992"/>
                </a:lnTo>
                <a:lnTo>
                  <a:pt x="814" y="991"/>
                </a:lnTo>
                <a:lnTo>
                  <a:pt x="809" y="989"/>
                </a:lnTo>
                <a:lnTo>
                  <a:pt x="804" y="988"/>
                </a:lnTo>
                <a:lnTo>
                  <a:pt x="799" y="985"/>
                </a:lnTo>
                <a:lnTo>
                  <a:pt x="794" y="982"/>
                </a:lnTo>
                <a:lnTo>
                  <a:pt x="790" y="979"/>
                </a:lnTo>
                <a:lnTo>
                  <a:pt x="786" y="976"/>
                </a:lnTo>
                <a:lnTo>
                  <a:pt x="783" y="972"/>
                </a:lnTo>
                <a:lnTo>
                  <a:pt x="779" y="968"/>
                </a:lnTo>
                <a:lnTo>
                  <a:pt x="777" y="963"/>
                </a:lnTo>
                <a:lnTo>
                  <a:pt x="774" y="958"/>
                </a:lnTo>
                <a:lnTo>
                  <a:pt x="772" y="953"/>
                </a:lnTo>
                <a:lnTo>
                  <a:pt x="771" y="948"/>
                </a:lnTo>
                <a:lnTo>
                  <a:pt x="770" y="943"/>
                </a:lnTo>
                <a:lnTo>
                  <a:pt x="770" y="937"/>
                </a:lnTo>
                <a:lnTo>
                  <a:pt x="770" y="931"/>
                </a:lnTo>
                <a:lnTo>
                  <a:pt x="771" y="926"/>
                </a:lnTo>
                <a:lnTo>
                  <a:pt x="772" y="921"/>
                </a:lnTo>
                <a:lnTo>
                  <a:pt x="774" y="916"/>
                </a:lnTo>
                <a:lnTo>
                  <a:pt x="777" y="911"/>
                </a:lnTo>
                <a:lnTo>
                  <a:pt x="779" y="906"/>
                </a:lnTo>
                <a:lnTo>
                  <a:pt x="782" y="902"/>
                </a:lnTo>
                <a:lnTo>
                  <a:pt x="786" y="898"/>
                </a:lnTo>
                <a:lnTo>
                  <a:pt x="790" y="895"/>
                </a:lnTo>
                <a:lnTo>
                  <a:pt x="794" y="891"/>
                </a:lnTo>
                <a:lnTo>
                  <a:pt x="799" y="889"/>
                </a:lnTo>
                <a:lnTo>
                  <a:pt x="804" y="886"/>
                </a:lnTo>
                <a:lnTo>
                  <a:pt x="809" y="884"/>
                </a:lnTo>
                <a:lnTo>
                  <a:pt x="814" y="883"/>
                </a:lnTo>
                <a:lnTo>
                  <a:pt x="819" y="882"/>
                </a:lnTo>
                <a:lnTo>
                  <a:pt x="825" y="882"/>
                </a:lnTo>
                <a:lnTo>
                  <a:pt x="831" y="882"/>
                </a:lnTo>
                <a:lnTo>
                  <a:pt x="836" y="883"/>
                </a:lnTo>
                <a:lnTo>
                  <a:pt x="841" y="884"/>
                </a:lnTo>
                <a:lnTo>
                  <a:pt x="847" y="886"/>
                </a:lnTo>
                <a:lnTo>
                  <a:pt x="851" y="889"/>
                </a:lnTo>
                <a:lnTo>
                  <a:pt x="856" y="891"/>
                </a:lnTo>
                <a:lnTo>
                  <a:pt x="860" y="895"/>
                </a:lnTo>
                <a:lnTo>
                  <a:pt x="864" y="898"/>
                </a:lnTo>
                <a:lnTo>
                  <a:pt x="868" y="902"/>
                </a:lnTo>
                <a:lnTo>
                  <a:pt x="871" y="906"/>
                </a:lnTo>
                <a:lnTo>
                  <a:pt x="874" y="911"/>
                </a:lnTo>
                <a:lnTo>
                  <a:pt x="877" y="916"/>
                </a:lnTo>
                <a:lnTo>
                  <a:pt x="878" y="921"/>
                </a:lnTo>
                <a:lnTo>
                  <a:pt x="880" y="926"/>
                </a:lnTo>
                <a:lnTo>
                  <a:pt x="881" y="931"/>
                </a:lnTo>
                <a:lnTo>
                  <a:pt x="881" y="937"/>
                </a:lnTo>
                <a:lnTo>
                  <a:pt x="881" y="943"/>
                </a:lnTo>
                <a:lnTo>
                  <a:pt x="880" y="948"/>
                </a:lnTo>
                <a:lnTo>
                  <a:pt x="878" y="953"/>
                </a:lnTo>
                <a:lnTo>
                  <a:pt x="877" y="958"/>
                </a:lnTo>
                <a:lnTo>
                  <a:pt x="874" y="963"/>
                </a:lnTo>
                <a:lnTo>
                  <a:pt x="871" y="968"/>
                </a:lnTo>
                <a:lnTo>
                  <a:pt x="868" y="972"/>
                </a:lnTo>
                <a:lnTo>
                  <a:pt x="865" y="976"/>
                </a:lnTo>
                <a:lnTo>
                  <a:pt x="861" y="979"/>
                </a:lnTo>
                <a:lnTo>
                  <a:pt x="856" y="982"/>
                </a:lnTo>
                <a:lnTo>
                  <a:pt x="852" y="985"/>
                </a:lnTo>
                <a:lnTo>
                  <a:pt x="847" y="988"/>
                </a:lnTo>
                <a:lnTo>
                  <a:pt x="842" y="989"/>
                </a:lnTo>
                <a:lnTo>
                  <a:pt x="836" y="991"/>
                </a:lnTo>
                <a:lnTo>
                  <a:pt x="831" y="992"/>
                </a:lnTo>
                <a:lnTo>
                  <a:pt x="825" y="99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6" name=""/>
          <p:cNvSpPr/>
          <p:nvPr/>
        </p:nvSpPr>
        <p:spPr>
          <a:xfrm>
            <a:off x="1572840" y="1634040"/>
            <a:ext cx="290520" cy="394560"/>
          </a:xfrm>
          <a:custGeom>
            <a:avLst/>
            <a:gdLst>
              <a:gd name="textAreaLeft" fmla="*/ 0 w 290520"/>
              <a:gd name="textAreaRight" fmla="*/ 290880 w 290520"/>
              <a:gd name="textAreaTop" fmla="*/ 0 h 394560"/>
              <a:gd name="textAreaBottom" fmla="*/ 394920 h 394560"/>
            </a:gdLst>
            <a:ahLst/>
            <a:rect l="textAreaLeft" t="textAreaTop" r="textAreaRight" b="textAreaBottom"/>
            <a:pathLst>
              <a:path w="808" h="1097">
                <a:moveTo>
                  <a:pt x="404" y="0"/>
                </a:moveTo>
                <a:lnTo>
                  <a:pt x="384" y="0"/>
                </a:lnTo>
                <a:lnTo>
                  <a:pt x="364" y="2"/>
                </a:lnTo>
                <a:lnTo>
                  <a:pt x="343" y="4"/>
                </a:lnTo>
                <a:lnTo>
                  <a:pt x="333" y="6"/>
                </a:lnTo>
                <a:lnTo>
                  <a:pt x="323" y="8"/>
                </a:lnTo>
                <a:lnTo>
                  <a:pt x="294" y="15"/>
                </a:lnTo>
                <a:lnTo>
                  <a:pt x="265" y="24"/>
                </a:lnTo>
                <a:lnTo>
                  <a:pt x="238" y="35"/>
                </a:lnTo>
                <a:lnTo>
                  <a:pt x="211" y="49"/>
                </a:lnTo>
                <a:lnTo>
                  <a:pt x="185" y="64"/>
                </a:lnTo>
                <a:lnTo>
                  <a:pt x="161" y="81"/>
                </a:lnTo>
                <a:lnTo>
                  <a:pt x="138" y="99"/>
                </a:lnTo>
                <a:lnTo>
                  <a:pt x="117" y="119"/>
                </a:lnTo>
                <a:lnTo>
                  <a:pt x="97" y="141"/>
                </a:lnTo>
                <a:lnTo>
                  <a:pt x="78" y="164"/>
                </a:lnTo>
                <a:lnTo>
                  <a:pt x="62" y="189"/>
                </a:lnTo>
                <a:lnTo>
                  <a:pt x="47" y="214"/>
                </a:lnTo>
                <a:lnTo>
                  <a:pt x="34" y="241"/>
                </a:lnTo>
                <a:lnTo>
                  <a:pt x="23" y="269"/>
                </a:lnTo>
                <a:lnTo>
                  <a:pt x="14" y="298"/>
                </a:lnTo>
                <a:lnTo>
                  <a:pt x="7" y="327"/>
                </a:lnTo>
                <a:lnTo>
                  <a:pt x="3" y="355"/>
                </a:lnTo>
                <a:lnTo>
                  <a:pt x="1" y="383"/>
                </a:lnTo>
                <a:lnTo>
                  <a:pt x="0" y="410"/>
                </a:lnTo>
                <a:lnTo>
                  <a:pt x="1" y="437"/>
                </a:lnTo>
                <a:lnTo>
                  <a:pt x="4" y="463"/>
                </a:lnTo>
                <a:lnTo>
                  <a:pt x="9" y="489"/>
                </a:lnTo>
                <a:lnTo>
                  <a:pt x="15" y="514"/>
                </a:lnTo>
                <a:lnTo>
                  <a:pt x="23" y="539"/>
                </a:lnTo>
                <a:lnTo>
                  <a:pt x="33" y="563"/>
                </a:lnTo>
                <a:lnTo>
                  <a:pt x="43" y="586"/>
                </a:lnTo>
                <a:lnTo>
                  <a:pt x="56" y="608"/>
                </a:lnTo>
                <a:lnTo>
                  <a:pt x="69" y="629"/>
                </a:lnTo>
                <a:lnTo>
                  <a:pt x="84" y="650"/>
                </a:lnTo>
                <a:lnTo>
                  <a:pt x="100" y="669"/>
                </a:lnTo>
                <a:lnTo>
                  <a:pt x="117" y="688"/>
                </a:lnTo>
                <a:lnTo>
                  <a:pt x="135" y="705"/>
                </a:lnTo>
                <a:lnTo>
                  <a:pt x="140" y="709"/>
                </a:lnTo>
                <a:lnTo>
                  <a:pt x="144" y="714"/>
                </a:lnTo>
                <a:lnTo>
                  <a:pt x="148" y="718"/>
                </a:lnTo>
                <a:lnTo>
                  <a:pt x="152" y="723"/>
                </a:lnTo>
                <a:lnTo>
                  <a:pt x="155" y="728"/>
                </a:lnTo>
                <a:lnTo>
                  <a:pt x="158" y="733"/>
                </a:lnTo>
                <a:lnTo>
                  <a:pt x="161" y="738"/>
                </a:lnTo>
                <a:lnTo>
                  <a:pt x="164" y="744"/>
                </a:lnTo>
                <a:lnTo>
                  <a:pt x="166" y="749"/>
                </a:lnTo>
                <a:lnTo>
                  <a:pt x="168" y="755"/>
                </a:lnTo>
                <a:lnTo>
                  <a:pt x="169" y="760"/>
                </a:lnTo>
                <a:lnTo>
                  <a:pt x="171" y="766"/>
                </a:lnTo>
                <a:lnTo>
                  <a:pt x="172" y="772"/>
                </a:lnTo>
                <a:lnTo>
                  <a:pt x="173" y="778"/>
                </a:lnTo>
                <a:lnTo>
                  <a:pt x="173" y="784"/>
                </a:lnTo>
                <a:lnTo>
                  <a:pt x="173" y="790"/>
                </a:lnTo>
                <a:lnTo>
                  <a:pt x="173" y="924"/>
                </a:lnTo>
                <a:lnTo>
                  <a:pt x="174" y="936"/>
                </a:lnTo>
                <a:lnTo>
                  <a:pt x="176" y="947"/>
                </a:lnTo>
                <a:lnTo>
                  <a:pt x="178" y="958"/>
                </a:lnTo>
                <a:lnTo>
                  <a:pt x="182" y="968"/>
                </a:lnTo>
                <a:lnTo>
                  <a:pt x="187" y="979"/>
                </a:lnTo>
                <a:lnTo>
                  <a:pt x="193" y="988"/>
                </a:lnTo>
                <a:lnTo>
                  <a:pt x="200" y="997"/>
                </a:lnTo>
                <a:lnTo>
                  <a:pt x="207" y="1005"/>
                </a:lnTo>
                <a:lnTo>
                  <a:pt x="215" y="1013"/>
                </a:lnTo>
                <a:lnTo>
                  <a:pt x="224" y="1019"/>
                </a:lnTo>
                <a:lnTo>
                  <a:pt x="234" y="1025"/>
                </a:lnTo>
                <a:lnTo>
                  <a:pt x="244" y="1030"/>
                </a:lnTo>
                <a:lnTo>
                  <a:pt x="255" y="1034"/>
                </a:lnTo>
                <a:lnTo>
                  <a:pt x="266" y="1037"/>
                </a:lnTo>
                <a:lnTo>
                  <a:pt x="277" y="1038"/>
                </a:lnTo>
                <a:lnTo>
                  <a:pt x="289" y="1039"/>
                </a:lnTo>
                <a:lnTo>
                  <a:pt x="305" y="1039"/>
                </a:lnTo>
                <a:lnTo>
                  <a:pt x="309" y="1045"/>
                </a:lnTo>
                <a:lnTo>
                  <a:pt x="313" y="1051"/>
                </a:lnTo>
                <a:lnTo>
                  <a:pt x="318" y="1057"/>
                </a:lnTo>
                <a:lnTo>
                  <a:pt x="323" y="1063"/>
                </a:lnTo>
                <a:lnTo>
                  <a:pt x="328" y="1068"/>
                </a:lnTo>
                <a:lnTo>
                  <a:pt x="334" y="1073"/>
                </a:lnTo>
                <a:lnTo>
                  <a:pt x="340" y="1077"/>
                </a:lnTo>
                <a:lnTo>
                  <a:pt x="346" y="1081"/>
                </a:lnTo>
                <a:lnTo>
                  <a:pt x="352" y="1085"/>
                </a:lnTo>
                <a:lnTo>
                  <a:pt x="359" y="1088"/>
                </a:lnTo>
                <a:lnTo>
                  <a:pt x="366" y="1091"/>
                </a:lnTo>
                <a:lnTo>
                  <a:pt x="373" y="1093"/>
                </a:lnTo>
                <a:lnTo>
                  <a:pt x="381" y="1095"/>
                </a:lnTo>
                <a:lnTo>
                  <a:pt x="388" y="1096"/>
                </a:lnTo>
                <a:lnTo>
                  <a:pt x="396" y="1097"/>
                </a:lnTo>
                <a:lnTo>
                  <a:pt x="404" y="1097"/>
                </a:lnTo>
                <a:lnTo>
                  <a:pt x="412" y="1097"/>
                </a:lnTo>
                <a:lnTo>
                  <a:pt x="420" y="1096"/>
                </a:lnTo>
                <a:lnTo>
                  <a:pt x="428" y="1095"/>
                </a:lnTo>
                <a:lnTo>
                  <a:pt x="435" y="1093"/>
                </a:lnTo>
                <a:lnTo>
                  <a:pt x="442" y="1091"/>
                </a:lnTo>
                <a:lnTo>
                  <a:pt x="449" y="1088"/>
                </a:lnTo>
                <a:lnTo>
                  <a:pt x="456" y="1085"/>
                </a:lnTo>
                <a:lnTo>
                  <a:pt x="463" y="1081"/>
                </a:lnTo>
                <a:lnTo>
                  <a:pt x="469" y="1077"/>
                </a:lnTo>
                <a:lnTo>
                  <a:pt x="475" y="1073"/>
                </a:lnTo>
                <a:lnTo>
                  <a:pt x="480" y="1068"/>
                </a:lnTo>
                <a:lnTo>
                  <a:pt x="486" y="1063"/>
                </a:lnTo>
                <a:lnTo>
                  <a:pt x="491" y="1057"/>
                </a:lnTo>
                <a:lnTo>
                  <a:pt x="495" y="1051"/>
                </a:lnTo>
                <a:lnTo>
                  <a:pt x="499" y="1045"/>
                </a:lnTo>
                <a:lnTo>
                  <a:pt x="503" y="1039"/>
                </a:lnTo>
                <a:lnTo>
                  <a:pt x="519" y="1039"/>
                </a:lnTo>
                <a:lnTo>
                  <a:pt x="531" y="1038"/>
                </a:lnTo>
                <a:lnTo>
                  <a:pt x="542" y="1037"/>
                </a:lnTo>
                <a:lnTo>
                  <a:pt x="554" y="1034"/>
                </a:lnTo>
                <a:lnTo>
                  <a:pt x="564" y="1030"/>
                </a:lnTo>
                <a:lnTo>
                  <a:pt x="574" y="1025"/>
                </a:lnTo>
                <a:lnTo>
                  <a:pt x="584" y="1019"/>
                </a:lnTo>
                <a:lnTo>
                  <a:pt x="593" y="1013"/>
                </a:lnTo>
                <a:lnTo>
                  <a:pt x="601" y="1005"/>
                </a:lnTo>
                <a:lnTo>
                  <a:pt x="609" y="997"/>
                </a:lnTo>
                <a:lnTo>
                  <a:pt x="615" y="988"/>
                </a:lnTo>
                <a:lnTo>
                  <a:pt x="621" y="979"/>
                </a:lnTo>
                <a:lnTo>
                  <a:pt x="626" y="968"/>
                </a:lnTo>
                <a:lnTo>
                  <a:pt x="630" y="958"/>
                </a:lnTo>
                <a:lnTo>
                  <a:pt x="633" y="947"/>
                </a:lnTo>
                <a:lnTo>
                  <a:pt x="635" y="936"/>
                </a:lnTo>
                <a:lnTo>
                  <a:pt x="635" y="924"/>
                </a:lnTo>
                <a:lnTo>
                  <a:pt x="635" y="790"/>
                </a:lnTo>
                <a:lnTo>
                  <a:pt x="635" y="784"/>
                </a:lnTo>
                <a:lnTo>
                  <a:pt x="636" y="778"/>
                </a:lnTo>
                <a:lnTo>
                  <a:pt x="636" y="772"/>
                </a:lnTo>
                <a:lnTo>
                  <a:pt x="638" y="767"/>
                </a:lnTo>
                <a:lnTo>
                  <a:pt x="639" y="761"/>
                </a:lnTo>
                <a:lnTo>
                  <a:pt x="641" y="755"/>
                </a:lnTo>
                <a:lnTo>
                  <a:pt x="642" y="750"/>
                </a:lnTo>
                <a:lnTo>
                  <a:pt x="645" y="744"/>
                </a:lnTo>
                <a:lnTo>
                  <a:pt x="647" y="739"/>
                </a:lnTo>
                <a:lnTo>
                  <a:pt x="650" y="734"/>
                </a:lnTo>
                <a:lnTo>
                  <a:pt x="653" y="728"/>
                </a:lnTo>
                <a:lnTo>
                  <a:pt x="656" y="724"/>
                </a:lnTo>
                <a:lnTo>
                  <a:pt x="660" y="719"/>
                </a:lnTo>
                <a:lnTo>
                  <a:pt x="664" y="714"/>
                </a:lnTo>
                <a:lnTo>
                  <a:pt x="668" y="710"/>
                </a:lnTo>
                <a:lnTo>
                  <a:pt x="672" y="706"/>
                </a:lnTo>
                <a:lnTo>
                  <a:pt x="687" y="692"/>
                </a:lnTo>
                <a:lnTo>
                  <a:pt x="702" y="677"/>
                </a:lnTo>
                <a:lnTo>
                  <a:pt x="716" y="661"/>
                </a:lnTo>
                <a:lnTo>
                  <a:pt x="729" y="644"/>
                </a:lnTo>
                <a:lnTo>
                  <a:pt x="741" y="627"/>
                </a:lnTo>
                <a:lnTo>
                  <a:pt x="752" y="610"/>
                </a:lnTo>
                <a:lnTo>
                  <a:pt x="762" y="591"/>
                </a:lnTo>
                <a:lnTo>
                  <a:pt x="772" y="572"/>
                </a:lnTo>
                <a:lnTo>
                  <a:pt x="780" y="553"/>
                </a:lnTo>
                <a:lnTo>
                  <a:pt x="787" y="533"/>
                </a:lnTo>
                <a:lnTo>
                  <a:pt x="794" y="512"/>
                </a:lnTo>
                <a:lnTo>
                  <a:pt x="799" y="491"/>
                </a:lnTo>
                <a:lnTo>
                  <a:pt x="803" y="470"/>
                </a:lnTo>
                <a:lnTo>
                  <a:pt x="806" y="448"/>
                </a:lnTo>
                <a:lnTo>
                  <a:pt x="808" y="426"/>
                </a:lnTo>
                <a:lnTo>
                  <a:pt x="808" y="404"/>
                </a:lnTo>
                <a:lnTo>
                  <a:pt x="806" y="363"/>
                </a:lnTo>
                <a:lnTo>
                  <a:pt x="800" y="323"/>
                </a:lnTo>
                <a:lnTo>
                  <a:pt x="790" y="284"/>
                </a:lnTo>
                <a:lnTo>
                  <a:pt x="776" y="247"/>
                </a:lnTo>
                <a:lnTo>
                  <a:pt x="759" y="211"/>
                </a:lnTo>
                <a:lnTo>
                  <a:pt x="739" y="178"/>
                </a:lnTo>
                <a:lnTo>
                  <a:pt x="716" y="147"/>
                </a:lnTo>
                <a:lnTo>
                  <a:pt x="690" y="118"/>
                </a:lnTo>
                <a:lnTo>
                  <a:pt x="661" y="92"/>
                </a:lnTo>
                <a:lnTo>
                  <a:pt x="630" y="69"/>
                </a:lnTo>
                <a:lnTo>
                  <a:pt x="597" y="49"/>
                </a:lnTo>
                <a:lnTo>
                  <a:pt x="561" y="32"/>
                </a:lnTo>
                <a:lnTo>
                  <a:pt x="524" y="18"/>
                </a:lnTo>
                <a:lnTo>
                  <a:pt x="486" y="8"/>
                </a:lnTo>
                <a:lnTo>
                  <a:pt x="445" y="2"/>
                </a:lnTo>
                <a:lnTo>
                  <a:pt x="404" y="0"/>
                </a:lnTo>
                <a:moveTo>
                  <a:pt x="519" y="808"/>
                </a:moveTo>
                <a:lnTo>
                  <a:pt x="289" y="808"/>
                </a:lnTo>
                <a:lnTo>
                  <a:pt x="289" y="750"/>
                </a:lnTo>
                <a:lnTo>
                  <a:pt x="519" y="750"/>
                </a:lnTo>
                <a:lnTo>
                  <a:pt x="519" y="808"/>
                </a:lnTo>
                <a:moveTo>
                  <a:pt x="289" y="924"/>
                </a:moveTo>
                <a:lnTo>
                  <a:pt x="289" y="866"/>
                </a:lnTo>
                <a:lnTo>
                  <a:pt x="519" y="866"/>
                </a:lnTo>
                <a:lnTo>
                  <a:pt x="519" y="924"/>
                </a:lnTo>
                <a:lnTo>
                  <a:pt x="289" y="924"/>
                </a:lnTo>
                <a:moveTo>
                  <a:pt x="581" y="635"/>
                </a:moveTo>
                <a:lnTo>
                  <a:pt x="226" y="635"/>
                </a:lnTo>
                <a:lnTo>
                  <a:pt x="220" y="627"/>
                </a:lnTo>
                <a:lnTo>
                  <a:pt x="218" y="625"/>
                </a:lnTo>
                <a:lnTo>
                  <a:pt x="216" y="623"/>
                </a:lnTo>
                <a:lnTo>
                  <a:pt x="214" y="621"/>
                </a:lnTo>
                <a:lnTo>
                  <a:pt x="212" y="619"/>
                </a:lnTo>
                <a:lnTo>
                  <a:pt x="198" y="606"/>
                </a:lnTo>
                <a:lnTo>
                  <a:pt x="186" y="592"/>
                </a:lnTo>
                <a:lnTo>
                  <a:pt x="174" y="577"/>
                </a:lnTo>
                <a:lnTo>
                  <a:pt x="163" y="562"/>
                </a:lnTo>
                <a:lnTo>
                  <a:pt x="154" y="547"/>
                </a:lnTo>
                <a:lnTo>
                  <a:pt x="145" y="530"/>
                </a:lnTo>
                <a:lnTo>
                  <a:pt x="137" y="513"/>
                </a:lnTo>
                <a:lnTo>
                  <a:pt x="131" y="496"/>
                </a:lnTo>
                <a:lnTo>
                  <a:pt x="126" y="479"/>
                </a:lnTo>
                <a:lnTo>
                  <a:pt x="122" y="461"/>
                </a:lnTo>
                <a:lnTo>
                  <a:pt x="119" y="442"/>
                </a:lnTo>
                <a:lnTo>
                  <a:pt x="117" y="424"/>
                </a:lnTo>
                <a:lnTo>
                  <a:pt x="116" y="405"/>
                </a:lnTo>
                <a:lnTo>
                  <a:pt x="116" y="386"/>
                </a:lnTo>
                <a:lnTo>
                  <a:pt x="118" y="367"/>
                </a:lnTo>
                <a:lnTo>
                  <a:pt x="121" y="348"/>
                </a:lnTo>
                <a:lnTo>
                  <a:pt x="126" y="327"/>
                </a:lnTo>
                <a:lnTo>
                  <a:pt x="132" y="307"/>
                </a:lnTo>
                <a:lnTo>
                  <a:pt x="140" y="287"/>
                </a:lnTo>
                <a:lnTo>
                  <a:pt x="149" y="268"/>
                </a:lnTo>
                <a:lnTo>
                  <a:pt x="160" y="250"/>
                </a:lnTo>
                <a:lnTo>
                  <a:pt x="172" y="233"/>
                </a:lnTo>
                <a:lnTo>
                  <a:pt x="185" y="216"/>
                </a:lnTo>
                <a:lnTo>
                  <a:pt x="199" y="201"/>
                </a:lnTo>
                <a:lnTo>
                  <a:pt x="214" y="186"/>
                </a:lnTo>
                <a:lnTo>
                  <a:pt x="231" y="173"/>
                </a:lnTo>
                <a:lnTo>
                  <a:pt x="248" y="161"/>
                </a:lnTo>
                <a:lnTo>
                  <a:pt x="266" y="150"/>
                </a:lnTo>
                <a:lnTo>
                  <a:pt x="285" y="141"/>
                </a:lnTo>
                <a:lnTo>
                  <a:pt x="304" y="132"/>
                </a:lnTo>
                <a:lnTo>
                  <a:pt x="325" y="126"/>
                </a:lnTo>
                <a:lnTo>
                  <a:pt x="345" y="121"/>
                </a:lnTo>
                <a:lnTo>
                  <a:pt x="353" y="120"/>
                </a:lnTo>
                <a:lnTo>
                  <a:pt x="360" y="119"/>
                </a:lnTo>
                <a:lnTo>
                  <a:pt x="375" y="117"/>
                </a:lnTo>
                <a:lnTo>
                  <a:pt x="389" y="116"/>
                </a:lnTo>
                <a:lnTo>
                  <a:pt x="404" y="116"/>
                </a:lnTo>
                <a:lnTo>
                  <a:pt x="434" y="117"/>
                </a:lnTo>
                <a:lnTo>
                  <a:pt x="462" y="122"/>
                </a:lnTo>
                <a:lnTo>
                  <a:pt x="490" y="129"/>
                </a:lnTo>
                <a:lnTo>
                  <a:pt x="516" y="139"/>
                </a:lnTo>
                <a:lnTo>
                  <a:pt x="542" y="151"/>
                </a:lnTo>
                <a:lnTo>
                  <a:pt x="565" y="165"/>
                </a:lnTo>
                <a:lnTo>
                  <a:pt x="588" y="182"/>
                </a:lnTo>
                <a:lnTo>
                  <a:pt x="608" y="200"/>
                </a:lnTo>
                <a:lnTo>
                  <a:pt x="627" y="221"/>
                </a:lnTo>
                <a:lnTo>
                  <a:pt x="644" y="243"/>
                </a:lnTo>
                <a:lnTo>
                  <a:pt x="658" y="267"/>
                </a:lnTo>
                <a:lnTo>
                  <a:pt x="670" y="292"/>
                </a:lnTo>
                <a:lnTo>
                  <a:pt x="680" y="318"/>
                </a:lnTo>
                <a:lnTo>
                  <a:pt x="687" y="346"/>
                </a:lnTo>
                <a:lnTo>
                  <a:pt x="692" y="375"/>
                </a:lnTo>
                <a:lnTo>
                  <a:pt x="693" y="404"/>
                </a:lnTo>
                <a:lnTo>
                  <a:pt x="693" y="419"/>
                </a:lnTo>
                <a:lnTo>
                  <a:pt x="691" y="435"/>
                </a:lnTo>
                <a:lnTo>
                  <a:pt x="689" y="450"/>
                </a:lnTo>
                <a:lnTo>
                  <a:pt x="687" y="465"/>
                </a:lnTo>
                <a:lnTo>
                  <a:pt x="683" y="480"/>
                </a:lnTo>
                <a:lnTo>
                  <a:pt x="678" y="494"/>
                </a:lnTo>
                <a:lnTo>
                  <a:pt x="673" y="509"/>
                </a:lnTo>
                <a:lnTo>
                  <a:pt x="667" y="522"/>
                </a:lnTo>
                <a:lnTo>
                  <a:pt x="661" y="536"/>
                </a:lnTo>
                <a:lnTo>
                  <a:pt x="653" y="549"/>
                </a:lnTo>
                <a:lnTo>
                  <a:pt x="645" y="562"/>
                </a:lnTo>
                <a:lnTo>
                  <a:pt x="637" y="575"/>
                </a:lnTo>
                <a:lnTo>
                  <a:pt x="627" y="587"/>
                </a:lnTo>
                <a:lnTo>
                  <a:pt x="617" y="598"/>
                </a:lnTo>
                <a:lnTo>
                  <a:pt x="606" y="609"/>
                </a:lnTo>
                <a:lnTo>
                  <a:pt x="595" y="620"/>
                </a:lnTo>
                <a:lnTo>
                  <a:pt x="592" y="624"/>
                </a:lnTo>
                <a:lnTo>
                  <a:pt x="588" y="627"/>
                </a:lnTo>
                <a:lnTo>
                  <a:pt x="585" y="631"/>
                </a:lnTo>
                <a:lnTo>
                  <a:pt x="581" y="6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7" name=""/>
          <p:cNvSpPr/>
          <p:nvPr/>
        </p:nvSpPr>
        <p:spPr>
          <a:xfrm>
            <a:off x="1707840" y="1800360"/>
            <a:ext cx="20520" cy="61920"/>
          </a:xfrm>
          <a:custGeom>
            <a:avLst/>
            <a:gdLst>
              <a:gd name="textAreaLeft" fmla="*/ 0 w 20520"/>
              <a:gd name="textAreaRight" fmla="*/ 20880 w 20520"/>
              <a:gd name="textAreaTop" fmla="*/ 0 h 61920"/>
              <a:gd name="textAreaBottom" fmla="*/ 62280 h 61920"/>
            </a:gdLst>
            <a:ahLst/>
            <a:rect l="textAreaLeft" t="textAreaTop" r="textAreaRight" b="textAreaBottom"/>
            <a:pathLst>
              <a:path w="58" h="173">
                <a:moveTo>
                  <a:pt x="0" y="0"/>
                </a:moveTo>
                <a:lnTo>
                  <a:pt x="58" y="0"/>
                </a:lnTo>
                <a:lnTo>
                  <a:pt x="58" y="173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280" bIns="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8" name=""/>
          <p:cNvSpPr/>
          <p:nvPr/>
        </p:nvSpPr>
        <p:spPr>
          <a:xfrm>
            <a:off x="1670040" y="1756080"/>
            <a:ext cx="58320" cy="58320"/>
          </a:xfrm>
          <a:custGeom>
            <a:avLst/>
            <a:gdLst>
              <a:gd name="textAreaLeft" fmla="*/ 0 w 58320"/>
              <a:gd name="textAreaRight" fmla="*/ 58680 w 58320"/>
              <a:gd name="textAreaTop" fmla="*/ 0 h 58320"/>
              <a:gd name="textAreaBottom" fmla="*/ 58680 h 58320"/>
            </a:gdLst>
            <a:ahLst/>
            <a:rect l="textAreaLeft" t="textAreaTop" r="textAreaRight" b="textAreaBottom"/>
            <a:pathLst>
              <a:path w="163" h="163">
                <a:moveTo>
                  <a:pt x="143" y="143"/>
                </a:moveTo>
                <a:lnTo>
                  <a:pt x="122" y="163"/>
                </a:lnTo>
                <a:lnTo>
                  <a:pt x="0" y="41"/>
                </a:lnTo>
                <a:lnTo>
                  <a:pt x="40" y="0"/>
                </a:lnTo>
                <a:lnTo>
                  <a:pt x="163" y="123"/>
                </a:lnTo>
                <a:lnTo>
                  <a:pt x="143" y="14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680" bIns="136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9" name=""/>
          <p:cNvSpPr/>
          <p:nvPr/>
        </p:nvSpPr>
        <p:spPr>
          <a:xfrm>
            <a:off x="1707840" y="1756440"/>
            <a:ext cx="58320" cy="58320"/>
          </a:xfrm>
          <a:custGeom>
            <a:avLst/>
            <a:gdLst>
              <a:gd name="textAreaLeft" fmla="*/ 0 w 58320"/>
              <a:gd name="textAreaRight" fmla="*/ 58680 w 58320"/>
              <a:gd name="textAreaTop" fmla="*/ 0 h 58320"/>
              <a:gd name="textAreaBottom" fmla="*/ 58680 h 58320"/>
            </a:gdLst>
            <a:ahLst/>
            <a:rect l="textAreaLeft" t="textAreaTop" r="textAreaRight" b="textAreaBottom"/>
            <a:pathLst>
              <a:path w="163" h="163">
                <a:moveTo>
                  <a:pt x="143" y="20"/>
                </a:moveTo>
                <a:lnTo>
                  <a:pt x="163" y="41"/>
                </a:lnTo>
                <a:lnTo>
                  <a:pt x="41" y="163"/>
                </a:lnTo>
                <a:lnTo>
                  <a:pt x="0" y="122"/>
                </a:lnTo>
                <a:lnTo>
                  <a:pt x="123" y="0"/>
                </a:lnTo>
                <a:lnTo>
                  <a:pt x="143" y="2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680" bIns="136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0" name=""/>
          <p:cNvSpPr/>
          <p:nvPr/>
        </p:nvSpPr>
        <p:spPr>
          <a:xfrm>
            <a:off x="8475120" y="1812600"/>
            <a:ext cx="145080" cy="145080"/>
          </a:xfrm>
          <a:custGeom>
            <a:avLst/>
            <a:gdLst>
              <a:gd name="textAreaLeft" fmla="*/ 0 w 145080"/>
              <a:gd name="textAreaRight" fmla="*/ 145440 w 145080"/>
              <a:gd name="textAreaTop" fmla="*/ 0 h 145080"/>
              <a:gd name="textAreaBottom" fmla="*/ 145440 h 145080"/>
            </a:gdLst>
            <a:ahLst/>
            <a:rect l="textAreaLeft" t="textAreaTop" r="textAreaRight" b="textAreaBottom"/>
            <a:pathLst>
              <a:path w="404" h="404">
                <a:moveTo>
                  <a:pt x="351" y="351"/>
                </a:moveTo>
                <a:lnTo>
                  <a:pt x="299" y="404"/>
                </a:lnTo>
                <a:lnTo>
                  <a:pt x="0" y="105"/>
                </a:lnTo>
                <a:lnTo>
                  <a:pt x="105" y="0"/>
                </a:lnTo>
                <a:lnTo>
                  <a:pt x="404" y="299"/>
                </a:lnTo>
                <a:lnTo>
                  <a:pt x="351" y="35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1" name=""/>
          <p:cNvSpPr/>
          <p:nvPr/>
        </p:nvSpPr>
        <p:spPr>
          <a:xfrm>
            <a:off x="8265240" y="1625040"/>
            <a:ext cx="338760" cy="332280"/>
          </a:xfrm>
          <a:custGeom>
            <a:avLst/>
            <a:gdLst>
              <a:gd name="textAreaLeft" fmla="*/ 0 w 338760"/>
              <a:gd name="textAreaRight" fmla="*/ 339120 w 338760"/>
              <a:gd name="textAreaTop" fmla="*/ 0 h 332280"/>
              <a:gd name="textAreaBottom" fmla="*/ 332640 h 332280"/>
            </a:gdLst>
            <a:ahLst/>
            <a:rect l="textAreaLeft" t="textAreaTop" r="textAreaRight" b="textAreaBottom"/>
            <a:pathLst>
              <a:path w="942" h="924">
                <a:moveTo>
                  <a:pt x="768" y="368"/>
                </a:moveTo>
                <a:lnTo>
                  <a:pt x="786" y="368"/>
                </a:lnTo>
                <a:lnTo>
                  <a:pt x="803" y="365"/>
                </a:lnTo>
                <a:lnTo>
                  <a:pt x="820" y="361"/>
                </a:lnTo>
                <a:lnTo>
                  <a:pt x="836" y="355"/>
                </a:lnTo>
                <a:lnTo>
                  <a:pt x="851" y="347"/>
                </a:lnTo>
                <a:lnTo>
                  <a:pt x="865" y="338"/>
                </a:lnTo>
                <a:lnTo>
                  <a:pt x="879" y="328"/>
                </a:lnTo>
                <a:lnTo>
                  <a:pt x="891" y="317"/>
                </a:lnTo>
                <a:lnTo>
                  <a:pt x="902" y="305"/>
                </a:lnTo>
                <a:lnTo>
                  <a:pt x="912" y="291"/>
                </a:lnTo>
                <a:lnTo>
                  <a:pt x="921" y="277"/>
                </a:lnTo>
                <a:lnTo>
                  <a:pt x="928" y="261"/>
                </a:lnTo>
                <a:lnTo>
                  <a:pt x="934" y="245"/>
                </a:lnTo>
                <a:lnTo>
                  <a:pt x="938" y="229"/>
                </a:lnTo>
                <a:lnTo>
                  <a:pt x="941" y="211"/>
                </a:lnTo>
                <a:lnTo>
                  <a:pt x="942" y="193"/>
                </a:lnTo>
                <a:lnTo>
                  <a:pt x="942" y="183"/>
                </a:lnTo>
                <a:lnTo>
                  <a:pt x="941" y="172"/>
                </a:lnTo>
                <a:lnTo>
                  <a:pt x="939" y="162"/>
                </a:lnTo>
                <a:lnTo>
                  <a:pt x="936" y="152"/>
                </a:lnTo>
                <a:lnTo>
                  <a:pt x="934" y="142"/>
                </a:lnTo>
                <a:lnTo>
                  <a:pt x="930" y="132"/>
                </a:lnTo>
                <a:lnTo>
                  <a:pt x="926" y="123"/>
                </a:lnTo>
                <a:lnTo>
                  <a:pt x="922" y="113"/>
                </a:lnTo>
                <a:lnTo>
                  <a:pt x="787" y="248"/>
                </a:lnTo>
                <a:lnTo>
                  <a:pt x="713" y="174"/>
                </a:lnTo>
                <a:lnTo>
                  <a:pt x="848" y="39"/>
                </a:lnTo>
                <a:lnTo>
                  <a:pt x="839" y="35"/>
                </a:lnTo>
                <a:lnTo>
                  <a:pt x="829" y="31"/>
                </a:lnTo>
                <a:lnTo>
                  <a:pt x="820" y="28"/>
                </a:lnTo>
                <a:lnTo>
                  <a:pt x="810" y="25"/>
                </a:lnTo>
                <a:lnTo>
                  <a:pt x="800" y="23"/>
                </a:lnTo>
                <a:lnTo>
                  <a:pt x="789" y="21"/>
                </a:lnTo>
                <a:lnTo>
                  <a:pt x="779" y="20"/>
                </a:lnTo>
                <a:lnTo>
                  <a:pt x="768" y="19"/>
                </a:lnTo>
                <a:lnTo>
                  <a:pt x="750" y="20"/>
                </a:lnTo>
                <a:lnTo>
                  <a:pt x="733" y="23"/>
                </a:lnTo>
                <a:lnTo>
                  <a:pt x="716" y="27"/>
                </a:lnTo>
                <a:lnTo>
                  <a:pt x="700" y="33"/>
                </a:lnTo>
                <a:lnTo>
                  <a:pt x="685" y="41"/>
                </a:lnTo>
                <a:lnTo>
                  <a:pt x="670" y="49"/>
                </a:lnTo>
                <a:lnTo>
                  <a:pt x="657" y="59"/>
                </a:lnTo>
                <a:lnTo>
                  <a:pt x="644" y="70"/>
                </a:lnTo>
                <a:lnTo>
                  <a:pt x="633" y="83"/>
                </a:lnTo>
                <a:lnTo>
                  <a:pt x="623" y="96"/>
                </a:lnTo>
                <a:lnTo>
                  <a:pt x="614" y="111"/>
                </a:lnTo>
                <a:lnTo>
                  <a:pt x="607" y="126"/>
                </a:lnTo>
                <a:lnTo>
                  <a:pt x="601" y="142"/>
                </a:lnTo>
                <a:lnTo>
                  <a:pt x="597" y="158"/>
                </a:lnTo>
                <a:lnTo>
                  <a:pt x="594" y="176"/>
                </a:lnTo>
                <a:lnTo>
                  <a:pt x="593" y="193"/>
                </a:lnTo>
                <a:lnTo>
                  <a:pt x="593" y="201"/>
                </a:lnTo>
                <a:lnTo>
                  <a:pt x="594" y="209"/>
                </a:lnTo>
                <a:lnTo>
                  <a:pt x="595" y="216"/>
                </a:lnTo>
                <a:lnTo>
                  <a:pt x="596" y="224"/>
                </a:lnTo>
                <a:lnTo>
                  <a:pt x="597" y="231"/>
                </a:lnTo>
                <a:lnTo>
                  <a:pt x="599" y="238"/>
                </a:lnTo>
                <a:lnTo>
                  <a:pt x="601" y="245"/>
                </a:lnTo>
                <a:lnTo>
                  <a:pt x="604" y="251"/>
                </a:lnTo>
                <a:lnTo>
                  <a:pt x="512" y="343"/>
                </a:lnTo>
                <a:lnTo>
                  <a:pt x="423" y="254"/>
                </a:lnTo>
                <a:lnTo>
                  <a:pt x="458" y="219"/>
                </a:lnTo>
                <a:lnTo>
                  <a:pt x="388" y="149"/>
                </a:lnTo>
                <a:lnTo>
                  <a:pt x="494" y="43"/>
                </a:lnTo>
                <a:lnTo>
                  <a:pt x="483" y="33"/>
                </a:lnTo>
                <a:lnTo>
                  <a:pt x="470" y="24"/>
                </a:lnTo>
                <a:lnTo>
                  <a:pt x="458" y="17"/>
                </a:lnTo>
                <a:lnTo>
                  <a:pt x="444" y="11"/>
                </a:lnTo>
                <a:lnTo>
                  <a:pt x="431" y="6"/>
                </a:lnTo>
                <a:lnTo>
                  <a:pt x="417" y="3"/>
                </a:lnTo>
                <a:lnTo>
                  <a:pt x="402" y="1"/>
                </a:lnTo>
                <a:lnTo>
                  <a:pt x="388" y="0"/>
                </a:lnTo>
                <a:lnTo>
                  <a:pt x="374" y="1"/>
                </a:lnTo>
                <a:lnTo>
                  <a:pt x="359" y="3"/>
                </a:lnTo>
                <a:lnTo>
                  <a:pt x="345" y="6"/>
                </a:lnTo>
                <a:lnTo>
                  <a:pt x="332" y="11"/>
                </a:lnTo>
                <a:lnTo>
                  <a:pt x="318" y="17"/>
                </a:lnTo>
                <a:lnTo>
                  <a:pt x="306" y="24"/>
                </a:lnTo>
                <a:lnTo>
                  <a:pt x="293" y="33"/>
                </a:lnTo>
                <a:lnTo>
                  <a:pt x="282" y="43"/>
                </a:lnTo>
                <a:lnTo>
                  <a:pt x="106" y="220"/>
                </a:lnTo>
                <a:lnTo>
                  <a:pt x="176" y="290"/>
                </a:lnTo>
                <a:lnTo>
                  <a:pt x="36" y="290"/>
                </a:lnTo>
                <a:lnTo>
                  <a:pt x="0" y="325"/>
                </a:lnTo>
                <a:lnTo>
                  <a:pt x="177" y="502"/>
                </a:lnTo>
                <a:lnTo>
                  <a:pt x="212" y="466"/>
                </a:lnTo>
                <a:lnTo>
                  <a:pt x="212" y="325"/>
                </a:lnTo>
                <a:lnTo>
                  <a:pt x="282" y="396"/>
                </a:lnTo>
                <a:lnTo>
                  <a:pt x="318" y="360"/>
                </a:lnTo>
                <a:lnTo>
                  <a:pt x="407" y="449"/>
                </a:lnTo>
                <a:lnTo>
                  <a:pt x="37" y="818"/>
                </a:lnTo>
                <a:lnTo>
                  <a:pt x="143" y="924"/>
                </a:lnTo>
                <a:lnTo>
                  <a:pt x="710" y="357"/>
                </a:lnTo>
                <a:lnTo>
                  <a:pt x="717" y="360"/>
                </a:lnTo>
                <a:lnTo>
                  <a:pt x="724" y="362"/>
                </a:lnTo>
                <a:lnTo>
                  <a:pt x="731" y="364"/>
                </a:lnTo>
                <a:lnTo>
                  <a:pt x="738" y="366"/>
                </a:lnTo>
                <a:lnTo>
                  <a:pt x="746" y="367"/>
                </a:lnTo>
                <a:lnTo>
                  <a:pt x="753" y="368"/>
                </a:lnTo>
                <a:lnTo>
                  <a:pt x="760" y="368"/>
                </a:lnTo>
                <a:lnTo>
                  <a:pt x="768" y="3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2" name=""/>
          <p:cNvSpPr/>
          <p:nvPr/>
        </p:nvSpPr>
        <p:spPr>
          <a:xfrm>
            <a:off x="1004040" y="2934360"/>
            <a:ext cx="1462680" cy="18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Agents, which are LLMs equipped with instructions and tools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4295880" y="2908800"/>
            <a:ext cx="1462680" cy="18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Handoffs, which allow agents to delegate to other agents for specific tasks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7770600" y="2908800"/>
            <a:ext cx="1462680" cy="18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Guardrails, which enable the inputs to agents to be validated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99200" y="10260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Dolor Sit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2025-06-26T22:05:15Z</dcterms:created>
  <dc:creator/>
  <dc:description/>
  <dc:language>en-US</dc:language>
  <cp:lastModifiedBy/>
  <cp:lastPrinted>2025-06-26T23:02:37Z</cp:lastPrinted>
  <dcterms:modified xsi:type="dcterms:W3CDTF">2025-06-27T08:55:14Z</dcterms:modified>
  <cp:revision>4</cp:revision>
  <dc:subject/>
  <dc:title>Yellow Idea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