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6" r:id="rId3"/>
    <p:sldId id="257" r:id="rId4"/>
    <p:sldId id="258" r:id="rId5"/>
    <p:sldId id="260" r:id="rId6"/>
    <p:sldId id="262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92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63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05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49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98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6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6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4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0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82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26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7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E5D4-F66F-4840-B3E0-6C213418561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95F4B0-2D48-4644-A6A2-17963E421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0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797E7C-0CE0-E6D5-2755-67CE3DA0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15" y="242364"/>
            <a:ext cx="8596668" cy="767570"/>
          </a:xfrm>
        </p:spPr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7A7F3B1-3AFF-EAAE-E83C-EBBD0C4F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17"/>
            <a:ext cx="8947245" cy="14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По МДК.01.02 «Прикладное программирование»</a:t>
            </a:r>
          </a:p>
          <a:p>
            <a:pPr marL="0" indent="0">
              <a:buNone/>
            </a:pPr>
            <a:r>
              <a:rPr lang="ru-RU" sz="2400" b="1" dirty="0" smtClean="0"/>
              <a:t>Тем</a:t>
            </a:r>
            <a:r>
              <a:rPr lang="ru-RU" sz="2400" b="1" dirty="0"/>
              <a:t>а</a:t>
            </a:r>
            <a:r>
              <a:rPr lang="ru-RU" sz="2400" b="1" dirty="0" smtClean="0"/>
              <a:t>: «</a:t>
            </a:r>
            <a:r>
              <a:rPr lang="ru-RU" sz="2400" b="1" dirty="0"/>
              <a:t>Разработка модуля интерфейса для приложения «Ролевая игра «Подземелье Короля</a:t>
            </a:r>
            <a:r>
              <a:rPr lang="ru-RU" sz="2400" b="1" dirty="0" smtClean="0"/>
              <a:t>»»»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1E1888-8980-0C03-10DB-4175AC20E06B}"/>
              </a:ext>
            </a:extLst>
          </p:cNvPr>
          <p:cNvSpPr txBox="1"/>
          <p:nvPr/>
        </p:nvSpPr>
        <p:spPr>
          <a:xfrm>
            <a:off x="545911" y="5177551"/>
            <a:ext cx="5254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 студент группы </a:t>
            </a:r>
            <a:r>
              <a:rPr lang="ru-RU" sz="2400" dirty="0" smtClean="0"/>
              <a:t>П2-19</a:t>
            </a:r>
          </a:p>
          <a:p>
            <a:r>
              <a:rPr lang="ru-RU" sz="2400" dirty="0" smtClean="0"/>
              <a:t>Пицхелаури Василий Генриевич</a:t>
            </a:r>
            <a:endParaRPr lang="ru-RU" sz="2400" dirty="0"/>
          </a:p>
          <a:p>
            <a:r>
              <a:rPr lang="ru-RU" sz="2400" dirty="0" smtClean="0"/>
              <a:t>Проверил </a:t>
            </a:r>
            <a:r>
              <a:rPr lang="ru-RU" sz="2400" dirty="0"/>
              <a:t>преподаватель</a:t>
            </a:r>
          </a:p>
          <a:p>
            <a:r>
              <a:rPr lang="ru-RU" sz="2400" dirty="0"/>
              <a:t>Гусятинер Леонид Борисович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47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847FD1EA-810D-45AB-B953-CE7B214A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20" y="13844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Предметная область</a:t>
            </a:r>
          </a:p>
        </p:txBody>
      </p:sp>
      <p:pic>
        <p:nvPicPr>
          <p:cNvPr id="2" name="Picture 2" descr="https://ixbt.online/live/topics/preview/00/01/25/49/08655962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49" y="798848"/>
            <a:ext cx="8808521" cy="57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02C33E-D2C6-3C8A-9C58-B53AAE83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403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E7BFBBC-F93C-B9A6-DB91-32200765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9" y="1218893"/>
            <a:ext cx="8596668" cy="3880773"/>
          </a:xfrm>
        </p:spPr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Community Edition </a:t>
            </a:r>
            <a:endParaRPr lang="ru-RU" dirty="0" smtClean="0"/>
          </a:p>
          <a:p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Designer</a:t>
            </a:r>
            <a:endParaRPr lang="ru-RU" dirty="0" smtClean="0"/>
          </a:p>
          <a:p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https://macjpeg.macsc.com/macdown/icon/201904/26141000_480b3942b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1277" r="10550" b="11597"/>
          <a:stretch/>
        </p:blipFill>
        <p:spPr bwMode="auto">
          <a:xfrm>
            <a:off x="793712" y="3218573"/>
            <a:ext cx="2315615" cy="22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teemitimages.com/DQme8GBaSHBwffKhy7iUbmMYabnsNKcBNa2mftKoX6ctTF2/images.duckduckgo.co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6" t="30019" r="22659" b="28955"/>
          <a:stretch/>
        </p:blipFill>
        <p:spPr bwMode="auto">
          <a:xfrm>
            <a:off x="3744320" y="3218573"/>
            <a:ext cx="2993521" cy="22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www.ventence.com/wp-content/uploads/2020/10/iPhoneNews1-17-scale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8363" t="9117" r="9800" b="9045"/>
          <a:stretch/>
        </p:blipFill>
        <p:spPr>
          <a:xfrm>
            <a:off x="7372834" y="3212899"/>
            <a:ext cx="2072161" cy="20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774" y="-1"/>
            <a:ext cx="12355774" cy="70149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7292E1-F125-6034-A476-CC82DEFE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34269" cy="1119116"/>
          </a:xfrm>
        </p:spPr>
        <p:txBody>
          <a:bodyPr>
            <a:normAutofit/>
          </a:bodyPr>
          <a:lstStyle/>
          <a:p>
            <a:r>
              <a:rPr lang="ru-RU" sz="2800" dirty="0"/>
              <a:t>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22258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s://sun9-80.userapi.com/impf/nCTvsZrTv-LdfcSH_UeaHNGvQI_WvpSvbAQxJw/hHxoA_jJjCA.jpg?size=665x686&amp;quality=96&amp;sign=52aafc11a474dbebbb7c35f3fa3357f4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193" y="-95534"/>
            <a:ext cx="12842542" cy="70558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67D517E-B53A-32ED-BA3A-1473576D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88107" cy="1091820"/>
          </a:xfrm>
        </p:spPr>
        <p:txBody>
          <a:bodyPr>
            <a:noAutofit/>
          </a:bodyPr>
          <a:lstStyle/>
          <a:p>
            <a:r>
              <a:rPr lang="ru-RU" sz="2400" dirty="0"/>
              <a:t>Диаграмма</a:t>
            </a:r>
            <a:r>
              <a:rPr lang="ru-RU" sz="4000" dirty="0"/>
              <a:t> </a:t>
            </a:r>
            <a:r>
              <a:rPr lang="ru-RU" sz="2400" dirty="0"/>
              <a:t>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8575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0227"/>
            <a:ext cx="2306472" cy="491319"/>
          </a:xfrm>
        </p:spPr>
        <p:txBody>
          <a:bodyPr>
            <a:noAutofit/>
          </a:bodyPr>
          <a:lstStyle/>
          <a:p>
            <a:r>
              <a:rPr lang="ru-RU" sz="2800" dirty="0" smtClean="0"/>
              <a:t>Вступление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127" y="401092"/>
            <a:ext cx="11045754" cy="63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6722" cy="54591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 битвы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7061" y="545909"/>
            <a:ext cx="11429069" cy="61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484C2E-B329-A3D4-4D3F-022363C9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Торговля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5750" y="414741"/>
            <a:ext cx="10791074" cy="63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592D45-F967-5FA8-8658-68ED6872B789}"/>
              </a:ext>
            </a:extLst>
          </p:cNvPr>
          <p:cNvSpPr txBox="1"/>
          <p:nvPr/>
        </p:nvSpPr>
        <p:spPr>
          <a:xfrm>
            <a:off x="1501255" y="2544254"/>
            <a:ext cx="7260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Спасибо </a:t>
            </a:r>
            <a:r>
              <a:rPr lang="ru-RU" sz="5400" dirty="0" smtClean="0"/>
              <a:t>за внимание</a:t>
            </a:r>
            <a:r>
              <a:rPr lang="ru-RU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48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57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Курсовой проект</vt:lpstr>
      <vt:lpstr>Предметная область</vt:lpstr>
      <vt:lpstr>Инструменты разработки</vt:lpstr>
      <vt:lpstr>Диаграмма прецедентов</vt:lpstr>
      <vt:lpstr>Диаграмма классов</vt:lpstr>
      <vt:lpstr>Вступление</vt:lpstr>
      <vt:lpstr>Пример битвы</vt:lpstr>
      <vt:lpstr>Торговля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Vladimir</dc:creator>
  <cp:lastModifiedBy>васили</cp:lastModifiedBy>
  <cp:revision>21</cp:revision>
  <dcterms:created xsi:type="dcterms:W3CDTF">2022-06-19T13:42:32Z</dcterms:created>
  <dcterms:modified xsi:type="dcterms:W3CDTF">2022-06-23T07:23:49Z</dcterms:modified>
</cp:coreProperties>
</file>