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01" r:id="rId46"/>
    <p:sldId id="633" r:id="rId47"/>
    <p:sldId id="634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3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82" y="1377162"/>
            <a:ext cx="10949531" cy="64976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nsolas"/>
              </a:rPr>
              <a:t>&lt;app-root</a:t>
            </a:r>
            <a:r>
              <a:rPr lang="en-US" sz="2800" b="1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800" b="1" dirty="0">
                <a:latin typeface="Consolas"/>
              </a:rPr>
              <a:t>app-root&gt;</a:t>
            </a:r>
            <a:endParaRPr lang="bg-BG" sz="2800" b="1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</a:p>
          <a:p>
            <a:r>
              <a:rPr lang="en-US" b="1" dirty="0"/>
              <a:t>NOTE:</a:t>
            </a:r>
            <a:r>
              <a:rPr lang="en-US" dirty="0"/>
              <a:t> This feature is </a:t>
            </a:r>
            <a:r>
              <a:rPr lang="en-US" b="1" dirty="0">
                <a:solidFill>
                  <a:schemeClr val="bg1"/>
                </a:solidFill>
              </a:rPr>
              <a:t>not supported </a:t>
            </a:r>
            <a:r>
              <a:rPr lang="en-US" dirty="0"/>
              <a:t>in </a:t>
            </a:r>
            <a:r>
              <a:rPr lang="en-US" dirty="0" err="1"/>
              <a:t>WebKit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(August 2022)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host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854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</TotalTime>
  <Words>1954</Words>
  <Application>Microsoft Office PowerPoint</Application>
  <PresentationFormat>Widescreen</PresentationFormat>
  <Paragraphs>362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129</cp:revision>
  <dcterms:created xsi:type="dcterms:W3CDTF">2018-05-23T13:08:44Z</dcterms:created>
  <dcterms:modified xsi:type="dcterms:W3CDTF">2022-12-21T10:02:55Z</dcterms:modified>
  <cp:category>computer programming;programming;software development;software engineering</cp:category>
</cp:coreProperties>
</file>