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D7CB35-21D9-ED43-AA95-FB2E99A3D4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/>
              <a:t>Моя Картинная галлерея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D769AB9-B59F-FD40-BED4-3BF82980BE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/>
              <a:t>Автор: Егоров Василий</a:t>
            </a:r>
          </a:p>
        </p:txBody>
      </p:sp>
    </p:spTree>
    <p:extLst>
      <p:ext uri="{BB962C8B-B14F-4D97-AF65-F5344CB8AC3E}">
        <p14:creationId xmlns:p14="http://schemas.microsoft.com/office/powerpoint/2010/main" val="1159991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4F9BE3-AA16-4A42-9280-22170D44E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569" y="186765"/>
            <a:ext cx="10272059" cy="1666990"/>
          </a:xfrm>
        </p:spPr>
        <p:txBody>
          <a:bodyPr/>
          <a:lstStyle/>
          <a:p>
            <a:r>
              <a:rPr lang="ru-RU" dirty="0"/>
              <a:t>О </a:t>
            </a:r>
            <a:r>
              <a:rPr lang="ru-RU" dirty="0">
                <a:latin typeface="+mn-lt"/>
              </a:rPr>
              <a:t>приложении: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2EC8BB-13AE-4D41-B9E0-856C81DE2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 приложение создано для заполнения в таблицу своих любимых картин. Также туда можно добавлять сколько она стоит, из чего она написана.</a:t>
            </a:r>
          </a:p>
        </p:txBody>
      </p:sp>
    </p:spTree>
    <p:extLst>
      <p:ext uri="{BB962C8B-B14F-4D97-AF65-F5344CB8AC3E}">
        <p14:creationId xmlns:p14="http://schemas.microsoft.com/office/powerpoint/2010/main" val="2092285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6990FD-626B-9A47-941F-B6BE6AD9F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использовал: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C91D12-40F2-B54C-92B9-0B22B7E6E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Таблицы базы данных</a:t>
            </a:r>
          </a:p>
          <a:p>
            <a:r>
              <a:rPr lang="en-US" dirty="0"/>
              <a:t>PyQt</a:t>
            </a:r>
          </a:p>
          <a:p>
            <a:r>
              <a:rPr lang="en-US" dirty="0"/>
              <a:t>QtDesigner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4050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603B40-B837-5F41-B066-58F702EEC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BF1976-0881-1548-B54B-8F3F821BE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289229697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4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Галерея</vt:lpstr>
      <vt:lpstr>Моя Картинная галлерея</vt:lpstr>
      <vt:lpstr>О приложении:</vt:lpstr>
      <vt:lpstr>Что использовал: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Картинная галлерея</dc:title>
  <dc:creator>Виктория Егорова</dc:creator>
  <cp:lastModifiedBy>Виктория Егорова</cp:lastModifiedBy>
  <cp:revision>3</cp:revision>
  <dcterms:created xsi:type="dcterms:W3CDTF">2022-11-13T06:55:32Z</dcterms:created>
  <dcterms:modified xsi:type="dcterms:W3CDTF">2022-12-08T12:31:55Z</dcterms:modified>
</cp:coreProperties>
</file>