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A63324-232C-FE4B-A0E3-9C0A7204E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847868-F89C-1A47-8C82-7ED6935EA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C4C7E6-BB21-6F4E-B7FF-72FEC608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3E26-8AF9-AE41-B76A-58FFFF6504DB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DF2D58-79BF-964B-BA3D-9ACB6683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DC6543-A91B-A749-92BB-23583AFD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1BF5-97AE-7F42-A137-95F17A1BC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92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44302-61C2-7E4D-A398-64EA3444B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215D51-26B1-F946-8277-2F03B71B9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F0C3F8-BDE8-4B4C-B45F-A20ADCFB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3E26-8AF9-AE41-B76A-58FFFF6504DB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A7D72B-A20E-7645-A1A7-3007C6B2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C523EA-5710-6548-BD36-0464E330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1BF5-97AE-7F42-A137-95F17A1BC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19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2A4E618-95FE-0046-A850-7C303E70D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1BE051F-A723-B145-96BB-8FD361E8E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A2EC20-204F-7A43-8D1E-FBF56F928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3E26-8AF9-AE41-B76A-58FFFF6504DB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DE4746-B35C-9E40-B190-DE166054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2E2187-F09C-904E-92E8-67D56C5A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1BF5-97AE-7F42-A137-95F17A1BC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37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9F1F3B-7B10-CF43-8671-D161FE4D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D8EA37-2E8D-CC46-A1B3-28DD52939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FA84B5-4DE3-6742-9C6E-34908D44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3E26-8AF9-AE41-B76A-58FFFF6504DB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79454E-B339-0746-A1AA-CC73AA51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9B54A7-D76D-944C-BC0D-B42C94CA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1BF5-97AE-7F42-A137-95F17A1BC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48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732CF-4044-EC4C-8847-0B1C096F6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E7E67B-C59A-E244-A08F-62EB20D66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DE25C9-CDD1-A947-8FE6-3092E065F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3E26-8AF9-AE41-B76A-58FFFF6504DB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80028F-48B0-4043-861C-03DDC61F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9E4823-3691-AD4D-A6A4-98829519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1BF5-97AE-7F42-A137-95F17A1BC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90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7DA4E-496F-2B49-9813-0225680B1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E334A7-D9EB-DD4B-82C5-C6C70C4A9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9DCA092-0B62-2943-B0A1-3BD063B92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E2448D-C51B-BF43-9BCC-4E401D37B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3E26-8AF9-AE41-B76A-58FFFF6504DB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A5AB66-1FB8-DC4A-9931-E172ADC2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3AD7CF-1342-9543-BFCB-2F48851C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1BF5-97AE-7F42-A137-95F17A1BC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465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5BFE8-BC59-BD4A-9A24-561630599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43A9C4-C6C7-4647-ABA3-9535D4264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3DD4AA-8F3B-2840-B665-360A9B433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BABFEA-405F-F24C-83CC-7632F3279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D703303-15CC-4149-81B4-002B4DEB2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6E767B8-995F-C845-8256-2EB307F3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3E26-8AF9-AE41-B76A-58FFFF6504DB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7103235-C570-7E4C-A672-CFA643F4E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9D7A359-D7F2-5442-BD50-7D6F4D96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1BF5-97AE-7F42-A137-95F17A1BC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62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780E0-CCBE-0B47-B6D4-1E7EEEEB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4D687B-8C81-984F-9D26-1F3FBC0E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3E26-8AF9-AE41-B76A-58FFFF6504DB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33729AA-D3CF-E845-B9E6-D9A97C89B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0BC63B-898E-2E4D-9B7D-E75BA5F3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1BF5-97AE-7F42-A137-95F17A1BC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92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1B429A0-5207-1743-B4EC-C122B358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3E26-8AF9-AE41-B76A-58FFFF6504DB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25173DD-CFC5-7747-A0E7-881B7E07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4F6415-77AA-0C4E-910F-1DB4D2512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1BF5-97AE-7F42-A137-95F17A1BC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25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7B152-A2D9-7D42-BF0A-E5E400B24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A08AD-3B26-CD4E-9C63-8931C6B4D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0033A9-8BFD-D84F-A2FC-9F18BC05D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3DB0E8-6606-724A-B1AC-656E4C364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3E26-8AF9-AE41-B76A-58FFFF6504DB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5DE747-7E3F-B147-A2AF-E88C2046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A4DB69-4A53-AB40-85C3-3AD76EE0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1BF5-97AE-7F42-A137-95F17A1BC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31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33964-1C80-7045-9DBF-E5A1EB8A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C2ACF9B-50F1-7240-AC43-B78BEF552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6E35262-5C51-5543-AEB7-C25FD3AC8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7DCAF8-0C82-8C42-B8F7-A5E9B12F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63E26-8AF9-AE41-B76A-58FFFF6504DB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A95954-A119-6244-8835-2F314B8E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A61B4C-1C2F-774F-93FF-D6009F74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1BF5-97AE-7F42-A137-95F17A1BC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56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451EBF-90ED-E246-B6F0-3EF1307A6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85D246-08E5-EF4D-8532-D1633DF7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E761AE-E1E7-C44E-9D6A-3BDB5073E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63E26-8AF9-AE41-B76A-58FFFF6504DB}" type="datetimeFigureOut">
              <a:rPr lang="ru-RU" smtClean="0"/>
              <a:t>29.01.2023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CA388C-29E8-6B4B-A0A3-25B5F74DA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C200D2-3F97-E54F-AE8C-1363E08A7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A1BF5-97AE-7F42-A137-95F17A1BC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94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2104F430-B9DC-D442-BB2A-FA283E46F8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" b="-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1CB7A-8A98-2945-8A7E-95201D687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Flappy bird</a:t>
            </a:r>
            <a:endParaRPr lang="ru-RU" sz="4400" dirty="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F8D7E7-5ABC-5543-82F5-191FAF68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Егоров Василий</a:t>
            </a:r>
          </a:p>
          <a:p>
            <a:r>
              <a:rPr lang="ru-RU" dirty="0">
                <a:solidFill>
                  <a:srgbClr val="FFFFFF"/>
                </a:solidFill>
              </a:rPr>
              <a:t>8 «В»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E57F72-EBE9-EA40-BFEF-2C1FDA3F7906}"/>
              </a:ext>
            </a:extLst>
          </p:cNvPr>
          <p:cNvSpPr txBox="1"/>
          <p:nvPr/>
        </p:nvSpPr>
        <p:spPr>
          <a:xfrm>
            <a:off x="5180355" y="251584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457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9">
            <a:extLst>
              <a:ext uri="{FF2B5EF4-FFF2-40B4-BE49-F238E27FC236}">
                <a16:creationId xmlns:a16="http://schemas.microsoft.com/office/drawing/2014/main" id="{0445DD2C-04E7-0E43-BE62-E3FAF653A7A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1308" cy="6858000"/>
          </a:xfrm>
        </p:spPr>
      </p:pic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6D65C105-D634-1949-AE67-ABDA8ED8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708" y="875943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Что за игра и какой смысл?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39A71-49E6-544D-B28D-315B00DDCD67}"/>
              </a:ext>
            </a:extLst>
          </p:cNvPr>
          <p:cNvSpPr txBox="1"/>
          <p:nvPr/>
        </p:nvSpPr>
        <p:spPr>
          <a:xfrm>
            <a:off x="5205527" y="211335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4F8B1-EBB7-C64B-8476-A1968F244F1E}"/>
              </a:ext>
            </a:extLst>
          </p:cNvPr>
          <p:cNvSpPr txBox="1"/>
          <p:nvPr/>
        </p:nvSpPr>
        <p:spPr>
          <a:xfrm>
            <a:off x="5205527" y="251828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CC14A-9D35-D146-A1D5-7D14FEF3AE16}"/>
              </a:ext>
            </a:extLst>
          </p:cNvPr>
          <p:cNvSpPr txBox="1"/>
          <p:nvPr/>
        </p:nvSpPr>
        <p:spPr>
          <a:xfrm>
            <a:off x="5205527" y="251828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C8FDDA-2AEF-ED4C-8F0E-1F4359F23858}"/>
              </a:ext>
            </a:extLst>
          </p:cNvPr>
          <p:cNvSpPr txBox="1"/>
          <p:nvPr/>
        </p:nvSpPr>
        <p:spPr>
          <a:xfrm>
            <a:off x="5205527" y="251828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FE5835-0CAA-3748-A66A-B1B01122B6B5}"/>
              </a:ext>
            </a:extLst>
          </p:cNvPr>
          <p:cNvSpPr txBox="1"/>
          <p:nvPr/>
        </p:nvSpPr>
        <p:spPr>
          <a:xfrm>
            <a:off x="427732" y="2309954"/>
            <a:ext cx="57768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dirty="0">
                <a:solidFill>
                  <a:schemeClr val="bg1"/>
                </a:solidFill>
              </a:rPr>
              <a:t>Эта игра аналог популярной игры – </a:t>
            </a:r>
            <a:r>
              <a:rPr lang="en-US" sz="2000" dirty="0">
                <a:solidFill>
                  <a:schemeClr val="bg1"/>
                </a:solidFill>
              </a:rPr>
              <a:t>Flappy bird</a:t>
            </a:r>
          </a:p>
          <a:p>
            <a:pPr algn="l"/>
            <a:r>
              <a:rPr lang="ru-RU" sz="2000" dirty="0">
                <a:solidFill>
                  <a:schemeClr val="bg1"/>
                </a:solidFill>
              </a:rPr>
              <a:t>Главный персонаж является птичка, которая пролетает через трубы. Игра заканчивается если птичка попадёт в трубу или подаёт на землю.</a:t>
            </a:r>
          </a:p>
        </p:txBody>
      </p:sp>
    </p:spTree>
    <p:extLst>
      <p:ext uri="{BB962C8B-B14F-4D97-AF65-F5344CB8AC3E}">
        <p14:creationId xmlns:p14="http://schemas.microsoft.com/office/powerpoint/2010/main" val="248649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CA3B7D62-B5A0-C44E-823B-CA0B4619D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4642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B06319-C6B0-804E-900D-B56C526D8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Что использовалось: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E73420-C1BD-4C46-AFB8-CB8A1970296E}"/>
              </a:ext>
            </a:extLst>
          </p:cNvPr>
          <p:cNvSpPr txBox="1"/>
          <p:nvPr/>
        </p:nvSpPr>
        <p:spPr>
          <a:xfrm>
            <a:off x="181286" y="1357903"/>
            <a:ext cx="5732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en-US" sz="2000" dirty="0" err="1">
                <a:solidFill>
                  <a:schemeClr val="bg1"/>
                </a:solidFill>
              </a:rPr>
              <a:t>Pygame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20104369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3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Flappy bird</vt:lpstr>
      <vt:lpstr>Что за игра и какой смысл?</vt:lpstr>
      <vt:lpstr>Что использовалось: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 bird</dc:title>
  <dc:creator>Виктория Егорова</dc:creator>
  <cp:lastModifiedBy>Виктория Егорова</cp:lastModifiedBy>
  <cp:revision>4</cp:revision>
  <dcterms:created xsi:type="dcterms:W3CDTF">2023-01-22T17:09:10Z</dcterms:created>
  <dcterms:modified xsi:type="dcterms:W3CDTF">2023-01-29T17:31:28Z</dcterms:modified>
</cp:coreProperties>
</file>