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B4808-1EAD-4084-A956-8EFF19D44FED}" v="4" dt="2023-04-27T11:28:22.339"/>
    <p1510:client id="{FAEAC31C-06A3-4915-AD54-2DD79218992D}" v="199" dt="2023-04-27T11:21:52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0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9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2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2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ru-RU">
                <a:cs typeface="Calibri Light"/>
              </a:rPr>
              <a:t>toDo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cs typeface="Calibri"/>
              </a:rPr>
              <a:t>Егоров Василий</a:t>
            </a:r>
          </a:p>
          <a:p>
            <a:r>
              <a:rPr lang="ru-RU">
                <a:cs typeface="Calibri"/>
              </a:rPr>
              <a:t>8 "В"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20077-ED63-7362-CE0D-15A75E8D9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0" r="26880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5D8F7-A335-1A89-E7A9-9C49D54C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и какой смысл?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0C916-342B-40B2-F156-B4868672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-apple-system"/>
              </a:rPr>
              <a:t>Этот веб-сайт основан на приложения Google "</a:t>
            </a:r>
            <a:r>
              <a:rPr lang="ru-RU" sz="2400" dirty="0" err="1">
                <a:latin typeface="-apple-system"/>
              </a:rPr>
              <a:t>toDo</a:t>
            </a:r>
            <a:r>
              <a:rPr lang="ru-RU" sz="2400" dirty="0">
                <a:latin typeface="-apple-system"/>
              </a:rPr>
              <a:t>". Это приложение делает заметки.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14209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D2AA5-776E-E74E-5CB3-7C2A42EE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использовалось?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CFFD4-9D9B-1165-A9E5-A8D9B1BDF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ru-RU" dirty="0" err="1"/>
              <a:t>flask</a:t>
            </a:r>
          </a:p>
          <a:p>
            <a:pPr marL="342900" indent="-342900">
              <a:buAutoNum type="arabicPeriod"/>
            </a:pPr>
            <a:r>
              <a:rPr lang="ru-RU" dirty="0"/>
              <a:t>Database</a:t>
            </a:r>
          </a:p>
          <a:p>
            <a:pPr marL="342900" indent="-342900">
              <a:buAutoNum type="arabicPeriod"/>
            </a:pPr>
            <a:r>
              <a:rPr lang="ru-RU" dirty="0" err="1">
                <a:ea typeface="+mn-lt"/>
                <a:cs typeface="+mn-lt"/>
              </a:rPr>
              <a:t>Bcrypt</a:t>
            </a:r>
            <a:endParaRPr lang="ru-RU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ru-RU" dirty="0" err="1"/>
              <a:t>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698386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4"/>
      </a:accent1>
      <a:accent2>
        <a:srgbClr val="B13B84"/>
      </a:accent2>
      <a:accent3>
        <a:srgbClr val="BF4DC3"/>
      </a:accent3>
      <a:accent4>
        <a:srgbClr val="7C3BB1"/>
      </a:accent4>
      <a:accent5>
        <a:srgbClr val="5D4DC3"/>
      </a:accent5>
      <a:accent6>
        <a:srgbClr val="3B5CB1"/>
      </a:accent6>
      <a:hlink>
        <a:srgbClr val="7653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BlocksVTI</vt:lpstr>
      <vt:lpstr>toDo</vt:lpstr>
      <vt:lpstr>Что это и какой смысл?</vt:lpstr>
      <vt:lpstr>Что использовалось?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47</cp:revision>
  <dcterms:created xsi:type="dcterms:W3CDTF">2023-04-27T11:05:16Z</dcterms:created>
  <dcterms:modified xsi:type="dcterms:W3CDTF">2023-04-27T11:30:30Z</dcterms:modified>
</cp:coreProperties>
</file>